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03" r:id="rId4"/>
  </p:sldMasterIdLst>
  <p:notesMasterIdLst>
    <p:notesMasterId r:id="rId27"/>
  </p:notesMasterIdLst>
  <p:handoutMasterIdLst>
    <p:handoutMasterId r:id="rId28"/>
  </p:handoutMasterIdLst>
  <p:sldIdLst>
    <p:sldId id="695" r:id="rId5"/>
    <p:sldId id="719" r:id="rId6"/>
    <p:sldId id="700" r:id="rId7"/>
    <p:sldId id="2147480137" r:id="rId8"/>
    <p:sldId id="761" r:id="rId9"/>
    <p:sldId id="2147480747" r:id="rId10"/>
    <p:sldId id="701" r:id="rId11"/>
    <p:sldId id="2147480746" r:id="rId12"/>
    <p:sldId id="2147480757" r:id="rId13"/>
    <p:sldId id="703" r:id="rId14"/>
    <p:sldId id="724" r:id="rId15"/>
    <p:sldId id="2147480750" r:id="rId16"/>
    <p:sldId id="2147480749" r:id="rId17"/>
    <p:sldId id="2147480755" r:id="rId18"/>
    <p:sldId id="2147480748" r:id="rId19"/>
    <p:sldId id="2147480752" r:id="rId20"/>
    <p:sldId id="2147480753" r:id="rId21"/>
    <p:sldId id="704" r:id="rId22"/>
    <p:sldId id="2147480751" r:id="rId23"/>
    <p:sldId id="2147480756" r:id="rId24"/>
    <p:sldId id="712" r:id="rId25"/>
    <p:sldId id="21474825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88" userDrawn="1">
          <p15:clr>
            <a:srgbClr val="F26B43"/>
          </p15:clr>
        </p15:guide>
        <p15:guide id="14" pos="3795" userDrawn="1">
          <p15:clr>
            <a:srgbClr val="F26B43"/>
          </p15:clr>
        </p15:guide>
        <p15:guide id="15" pos="3888"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44"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54849"/>
    <a:srgbClr val="151617"/>
    <a:srgbClr val="EAF2F6"/>
    <a:srgbClr val="99CCFF"/>
    <a:srgbClr val="D6C8E0"/>
    <a:srgbClr val="5E33BF"/>
    <a:srgbClr val="798AE2"/>
    <a:srgbClr val="1C4DA5"/>
    <a:srgbClr val="303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6EB88A-1536-B143-968E-CFE7AA7949D8}" v="5" dt="2025-09-11T11:59:49.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2"/>
    <p:restoredTop sz="94630"/>
  </p:normalViewPr>
  <p:slideViewPr>
    <p:cSldViewPr snapToGrid="0">
      <p:cViewPr varScale="1">
        <p:scale>
          <a:sx n="113" d="100"/>
          <a:sy n="113" d="100"/>
        </p:scale>
        <p:origin x="592" y="176"/>
      </p:cViewPr>
      <p:guideLst>
        <p:guide orient="horz" pos="2160"/>
        <p:guide pos="3840"/>
        <p:guide pos="347"/>
        <p:guide pos="846"/>
        <p:guide pos="937"/>
        <p:guide pos="1436"/>
        <p:guide pos="1527"/>
        <p:guide pos="2026"/>
        <p:guide pos="2116"/>
        <p:guide pos="2615"/>
        <p:guide pos="2706"/>
        <p:guide pos="3205"/>
        <p:guide pos="3288"/>
        <p:guide pos="3795"/>
        <p:guide pos="3888"/>
        <p:guide pos="4384"/>
        <p:guide pos="4475"/>
        <p:guide pos="4974"/>
        <p:guide pos="5065"/>
        <p:guide pos="5564"/>
        <p:guide pos="5654"/>
        <p:guide pos="6144"/>
        <p:guide pos="6244"/>
        <p:guide pos="6743"/>
        <p:guide pos="6834"/>
        <p:guide pos="7333"/>
        <p:guide orient="horz" pos="4201"/>
        <p:guide orient="horz" pos="11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 Ganor" userId="45289b2c-de26-4072-a468-70cdf9f3181f" providerId="ADAL" clId="{75482F3B-4A14-4E93-8D88-6216165C6A97}"/>
    <pc:docChg chg="undo custSel modSld">
      <pc:chgData name="Tamar Ganor" userId="45289b2c-de26-4072-a468-70cdf9f3181f" providerId="ADAL" clId="{75482F3B-4A14-4E93-8D88-6216165C6A97}" dt="2025-08-07T11:08:33.074" v="268" actId="207"/>
      <pc:docMkLst>
        <pc:docMk/>
      </pc:docMkLst>
      <pc:sldChg chg="modSp mod">
        <pc:chgData name="Tamar Ganor" userId="45289b2c-de26-4072-a468-70cdf9f3181f" providerId="ADAL" clId="{75482F3B-4A14-4E93-8D88-6216165C6A97}" dt="2025-08-06T16:28:44.245" v="1" actId="20577"/>
        <pc:sldMkLst>
          <pc:docMk/>
          <pc:sldMk cId="2721363681" sldId="2147480137"/>
        </pc:sldMkLst>
      </pc:sldChg>
      <pc:sldChg chg="modSp mod">
        <pc:chgData name="Tamar Ganor" userId="45289b2c-de26-4072-a468-70cdf9f3181f" providerId="ADAL" clId="{75482F3B-4A14-4E93-8D88-6216165C6A97}" dt="2025-08-06T16:29:48.962" v="3" actId="20577"/>
        <pc:sldMkLst>
          <pc:docMk/>
          <pc:sldMk cId="205088694" sldId="2147480746"/>
        </pc:sldMkLst>
      </pc:sldChg>
      <pc:sldChg chg="modSp mod">
        <pc:chgData name="Tamar Ganor" userId="45289b2c-de26-4072-a468-70cdf9f3181f" providerId="ADAL" clId="{75482F3B-4A14-4E93-8D88-6216165C6A97}" dt="2025-08-07T11:03:52.522" v="158" actId="6549"/>
        <pc:sldMkLst>
          <pc:docMk/>
          <pc:sldMk cId="1471716761" sldId="2147480748"/>
        </pc:sldMkLst>
      </pc:sldChg>
      <pc:sldChg chg="modSp mod">
        <pc:chgData name="Tamar Ganor" userId="45289b2c-de26-4072-a468-70cdf9f3181f" providerId="ADAL" clId="{75482F3B-4A14-4E93-8D88-6216165C6A97}" dt="2025-08-07T11:03:15.752" v="157" actId="1035"/>
        <pc:sldMkLst>
          <pc:docMk/>
          <pc:sldMk cId="156164720" sldId="2147480749"/>
        </pc:sldMkLst>
      </pc:sldChg>
      <pc:sldChg chg="modSp">
        <pc:chgData name="Tamar Ganor" userId="45289b2c-de26-4072-a468-70cdf9f3181f" providerId="ADAL" clId="{75482F3B-4A14-4E93-8D88-6216165C6A97}" dt="2025-08-07T11:06:24.481" v="234" actId="20577"/>
        <pc:sldMkLst>
          <pc:docMk/>
          <pc:sldMk cId="4069359808" sldId="2147480751"/>
        </pc:sldMkLst>
      </pc:sldChg>
      <pc:sldChg chg="addSp modSp mod modAnim">
        <pc:chgData name="Tamar Ganor" userId="45289b2c-de26-4072-a468-70cdf9f3181f" providerId="ADAL" clId="{75482F3B-4A14-4E93-8D88-6216165C6A97}" dt="2025-08-07T11:08:33.074" v="268" actId="207"/>
        <pc:sldMkLst>
          <pc:docMk/>
          <pc:sldMk cId="2827803598" sldId="2147480756"/>
        </pc:sldMkLst>
      </pc:sldChg>
      <pc:sldChg chg="modSp mod">
        <pc:chgData name="Tamar Ganor" userId="45289b2c-de26-4072-a468-70cdf9f3181f" providerId="ADAL" clId="{75482F3B-4A14-4E93-8D88-6216165C6A97}" dt="2025-08-06T16:40:02.569" v="57" actId="20577"/>
        <pc:sldMkLst>
          <pc:docMk/>
          <pc:sldMk cId="2616539371" sldId="2147480757"/>
        </pc:sldMkLst>
      </pc:sldChg>
    </pc:docChg>
  </pc:docChgLst>
  <pc:docChgLst>
    <pc:chgData name="Tamar Ganor" userId="45289b2c-de26-4072-a468-70cdf9f3181f" providerId="ADAL" clId="{42657EBC-1E8E-4EA1-8AC1-3D72D7438247}"/>
    <pc:docChg chg="custSel modSld">
      <pc:chgData name="Tamar Ganor" userId="45289b2c-de26-4072-a468-70cdf9f3181f" providerId="ADAL" clId="{42657EBC-1E8E-4EA1-8AC1-3D72D7438247}" dt="2025-09-08T13:10:00.488" v="205"/>
      <pc:docMkLst>
        <pc:docMk/>
      </pc:docMkLst>
      <pc:sldChg chg="modSp mod">
        <pc:chgData name="Tamar Ganor" userId="45289b2c-de26-4072-a468-70cdf9f3181f" providerId="ADAL" clId="{42657EBC-1E8E-4EA1-8AC1-3D72D7438247}" dt="2025-09-08T12:54:59.959" v="28" actId="20577"/>
        <pc:sldMkLst>
          <pc:docMk/>
          <pc:sldMk cId="205088694" sldId="2147480746"/>
        </pc:sldMkLst>
        <pc:spChg chg="mod">
          <ac:chgData name="Tamar Ganor" userId="45289b2c-de26-4072-a468-70cdf9f3181f" providerId="ADAL" clId="{42657EBC-1E8E-4EA1-8AC1-3D72D7438247}" dt="2025-09-08T12:54:59.959" v="28" actId="20577"/>
          <ac:spMkLst>
            <pc:docMk/>
            <pc:sldMk cId="205088694" sldId="2147480746"/>
            <ac:spMk id="30" creationId="{E18BD347-4CAC-471D-763B-7B668F05A8AF}"/>
          </ac:spMkLst>
        </pc:spChg>
      </pc:sldChg>
      <pc:sldChg chg="addSp delSp modSp mod">
        <pc:chgData name="Tamar Ganor" userId="45289b2c-de26-4072-a468-70cdf9f3181f" providerId="ADAL" clId="{42657EBC-1E8E-4EA1-8AC1-3D72D7438247}" dt="2025-09-08T13:08:53.444" v="200" actId="732"/>
        <pc:sldMkLst>
          <pc:docMk/>
          <pc:sldMk cId="156164720" sldId="2147480749"/>
        </pc:sldMkLst>
        <pc:picChg chg="add mod">
          <ac:chgData name="Tamar Ganor" userId="45289b2c-de26-4072-a468-70cdf9f3181f" providerId="ADAL" clId="{42657EBC-1E8E-4EA1-8AC1-3D72D7438247}" dt="2025-09-08T13:06:12.427" v="140" actId="1037"/>
          <ac:picMkLst>
            <pc:docMk/>
            <pc:sldMk cId="156164720" sldId="2147480749"/>
            <ac:picMk id="3" creationId="{E75B6B9B-1AD3-E91D-BE14-141178BCAB4C}"/>
          </ac:picMkLst>
        </pc:picChg>
        <pc:picChg chg="add mod modCrop">
          <ac:chgData name="Tamar Ganor" userId="45289b2c-de26-4072-a468-70cdf9f3181f" providerId="ADAL" clId="{42657EBC-1E8E-4EA1-8AC1-3D72D7438247}" dt="2025-09-08T13:07:03.634" v="162" actId="1076"/>
          <ac:picMkLst>
            <pc:docMk/>
            <pc:sldMk cId="156164720" sldId="2147480749"/>
            <ac:picMk id="7" creationId="{7C9683E3-C92E-9168-2BF2-B2F90A5DCD00}"/>
          </ac:picMkLst>
        </pc:picChg>
        <pc:picChg chg="add mod modCrop">
          <ac:chgData name="Tamar Ganor" userId="45289b2c-de26-4072-a468-70cdf9f3181f" providerId="ADAL" clId="{42657EBC-1E8E-4EA1-8AC1-3D72D7438247}" dt="2025-09-08T13:07:24.773" v="171" actId="1036"/>
          <ac:picMkLst>
            <pc:docMk/>
            <pc:sldMk cId="156164720" sldId="2147480749"/>
            <ac:picMk id="10" creationId="{7136F8BF-4956-0E88-F176-A87C991BF622}"/>
          </ac:picMkLst>
        </pc:picChg>
        <pc:picChg chg="add mod modCrop">
          <ac:chgData name="Tamar Ganor" userId="45289b2c-de26-4072-a468-70cdf9f3181f" providerId="ADAL" clId="{42657EBC-1E8E-4EA1-8AC1-3D72D7438247}" dt="2025-09-08T13:07:42.185" v="175" actId="14100"/>
          <ac:picMkLst>
            <pc:docMk/>
            <pc:sldMk cId="156164720" sldId="2147480749"/>
            <ac:picMk id="12" creationId="{1DE37812-14AA-56D4-933F-5F0E873369C2}"/>
          </ac:picMkLst>
        </pc:picChg>
        <pc:picChg chg="add mod modCrop">
          <ac:chgData name="Tamar Ganor" userId="45289b2c-de26-4072-a468-70cdf9f3181f" providerId="ADAL" clId="{42657EBC-1E8E-4EA1-8AC1-3D72D7438247}" dt="2025-09-08T13:08:36.199" v="197" actId="1035"/>
          <ac:picMkLst>
            <pc:docMk/>
            <pc:sldMk cId="156164720" sldId="2147480749"/>
            <ac:picMk id="14" creationId="{184F8FDB-16A7-1FDB-4979-CA3BE9B00249}"/>
          </ac:picMkLst>
        </pc:picChg>
        <pc:picChg chg="add mod modCrop">
          <ac:chgData name="Tamar Ganor" userId="45289b2c-de26-4072-a468-70cdf9f3181f" providerId="ADAL" clId="{42657EBC-1E8E-4EA1-8AC1-3D72D7438247}" dt="2025-09-08T13:08:53.444" v="200" actId="732"/>
          <ac:picMkLst>
            <pc:docMk/>
            <pc:sldMk cId="156164720" sldId="2147480749"/>
            <ac:picMk id="18" creationId="{A68EBF54-0122-6B4B-942E-6D3652D8F82D}"/>
          </ac:picMkLst>
        </pc:picChg>
      </pc:sldChg>
      <pc:sldChg chg="addSp modSp mod modAnim">
        <pc:chgData name="Tamar Ganor" userId="45289b2c-de26-4072-a468-70cdf9f3181f" providerId="ADAL" clId="{42657EBC-1E8E-4EA1-8AC1-3D72D7438247}" dt="2025-09-08T13:10:00.488" v="205"/>
        <pc:sldMkLst>
          <pc:docMk/>
          <pc:sldMk cId="1125407382" sldId="2147480753"/>
        </pc:sldMkLst>
        <pc:spChg chg="add mod">
          <ac:chgData name="Tamar Ganor" userId="45289b2c-de26-4072-a468-70cdf9f3181f" providerId="ADAL" clId="{42657EBC-1E8E-4EA1-8AC1-3D72D7438247}" dt="2025-09-08T13:09:56.756" v="204"/>
          <ac:spMkLst>
            <pc:docMk/>
            <pc:sldMk cId="1125407382" sldId="2147480753"/>
            <ac:spMk id="2" creationId="{60EAD15E-A548-F9EE-8502-EBDAC36DA0CD}"/>
          </ac:spMkLst>
        </pc:spChg>
        <pc:spChg chg="mod">
          <ac:chgData name="Tamar Ganor" userId="45289b2c-de26-4072-a468-70cdf9f3181f" providerId="ADAL" clId="{42657EBC-1E8E-4EA1-8AC1-3D72D7438247}" dt="2025-09-08T13:09:33.752" v="201" actId="21"/>
          <ac:spMkLst>
            <pc:docMk/>
            <pc:sldMk cId="1125407382" sldId="2147480753"/>
            <ac:spMk id="24" creationId="{5CB6C2EC-F282-E227-B804-90B7FAA9A3A5}"/>
          </ac:spMkLst>
        </pc:spChg>
      </pc:sldChg>
      <pc:sldChg chg="modSp mod">
        <pc:chgData name="Tamar Ganor" userId="45289b2c-de26-4072-a468-70cdf9f3181f" providerId="ADAL" clId="{42657EBC-1E8E-4EA1-8AC1-3D72D7438247}" dt="2025-09-08T13:02:29.083" v="64" actId="1038"/>
        <pc:sldMkLst>
          <pc:docMk/>
          <pc:sldMk cId="2616539371" sldId="2147480757"/>
        </pc:sldMkLst>
        <pc:spChg chg="mod">
          <ac:chgData name="Tamar Ganor" userId="45289b2c-de26-4072-a468-70cdf9f3181f" providerId="ADAL" clId="{42657EBC-1E8E-4EA1-8AC1-3D72D7438247}" dt="2025-09-08T13:01:17.019" v="38" actId="20577"/>
          <ac:spMkLst>
            <pc:docMk/>
            <pc:sldMk cId="2616539371" sldId="2147480757"/>
            <ac:spMk id="4" creationId="{583C00A7-1806-58DB-A4D6-A53068DD0BD7}"/>
          </ac:spMkLst>
        </pc:spChg>
        <pc:spChg chg="mod">
          <ac:chgData name="Tamar Ganor" userId="45289b2c-de26-4072-a468-70cdf9f3181f" providerId="ADAL" clId="{42657EBC-1E8E-4EA1-8AC1-3D72D7438247}" dt="2025-09-08T13:02:29.083" v="64" actId="1038"/>
          <ac:spMkLst>
            <pc:docMk/>
            <pc:sldMk cId="2616539371" sldId="2147480757"/>
            <ac:spMk id="7" creationId="{BB1EC6AD-933E-D9FF-BE3F-FB2DD80A6338}"/>
          </ac:spMkLst>
        </pc:spChg>
      </pc:sldChg>
    </pc:docChg>
  </pc:docChgLst>
  <pc:docChgLst>
    <pc:chgData name="Einav Sulimani" userId="d36ab691-65ac-4bef-aad4-755a41f92fe2" providerId="ADAL" clId="{DE0E4C09-8029-4E3F-8E8E-BDF9EE24465A}"/>
    <pc:docChg chg="modSld">
      <pc:chgData name="Einav Sulimani" userId="d36ab691-65ac-4bef-aad4-755a41f92fe2" providerId="ADAL" clId="{DE0E4C09-8029-4E3F-8E8E-BDF9EE24465A}" dt="2025-09-09T11:24:26.298" v="0"/>
      <pc:docMkLst>
        <pc:docMk/>
      </pc:docMkLst>
      <pc:sldChg chg="modSp">
        <pc:chgData name="Einav Sulimani" userId="d36ab691-65ac-4bef-aad4-755a41f92fe2" providerId="ADAL" clId="{DE0E4C09-8029-4E3F-8E8E-BDF9EE24465A}" dt="2025-09-09T11:24:26.298" v="0"/>
        <pc:sldMkLst>
          <pc:docMk/>
          <pc:sldMk cId="3525967866" sldId="695"/>
        </pc:sldMkLst>
        <pc:spChg chg="mod">
          <ac:chgData name="Einav Sulimani" userId="d36ab691-65ac-4bef-aad4-755a41f92fe2" providerId="ADAL" clId="{DE0E4C09-8029-4E3F-8E8E-BDF9EE24465A}" dt="2025-09-09T11:24:26.298" v="0"/>
          <ac:spMkLst>
            <pc:docMk/>
            <pc:sldMk cId="3525967866" sldId="695"/>
            <ac:spMk id="2" creationId="{66703585-6643-7B67-9AED-C7BC9FEB0506}"/>
          </ac:spMkLst>
        </pc:spChg>
        <pc:spChg chg="mod">
          <ac:chgData name="Einav Sulimani" userId="d36ab691-65ac-4bef-aad4-755a41f92fe2" providerId="ADAL" clId="{DE0E4C09-8029-4E3F-8E8E-BDF9EE24465A}" dt="2025-09-09T11:24:26.298" v="0"/>
          <ac:spMkLst>
            <pc:docMk/>
            <pc:sldMk cId="3525967866" sldId="695"/>
            <ac:spMk id="6" creationId="{5B9857F4-37B1-6502-16FF-3EEF94E1A783}"/>
          </ac:spMkLst>
        </pc:spChg>
      </pc:sldChg>
      <pc:sldChg chg="modSp">
        <pc:chgData name="Einav Sulimani" userId="d36ab691-65ac-4bef-aad4-755a41f92fe2" providerId="ADAL" clId="{DE0E4C09-8029-4E3F-8E8E-BDF9EE24465A}" dt="2025-09-09T11:24:26.298" v="0"/>
        <pc:sldMkLst>
          <pc:docMk/>
          <pc:sldMk cId="1279307491" sldId="700"/>
        </pc:sldMkLst>
        <pc:spChg chg="mod">
          <ac:chgData name="Einav Sulimani" userId="d36ab691-65ac-4bef-aad4-755a41f92fe2" providerId="ADAL" clId="{DE0E4C09-8029-4E3F-8E8E-BDF9EE24465A}" dt="2025-09-09T11:24:26.298" v="0"/>
          <ac:spMkLst>
            <pc:docMk/>
            <pc:sldMk cId="1279307491" sldId="700"/>
            <ac:spMk id="2" creationId="{C6BF8EB1-1851-C625-9C7B-8F450FF3225D}"/>
          </ac:spMkLst>
        </pc:spChg>
        <pc:spChg chg="mod">
          <ac:chgData name="Einav Sulimani" userId="d36ab691-65ac-4bef-aad4-755a41f92fe2" providerId="ADAL" clId="{DE0E4C09-8029-4E3F-8E8E-BDF9EE24465A}" dt="2025-09-09T11:24:26.298" v="0"/>
          <ac:spMkLst>
            <pc:docMk/>
            <pc:sldMk cId="1279307491" sldId="700"/>
            <ac:spMk id="10" creationId="{7A50DE67-9121-B5F3-5C67-DB6D66F08018}"/>
          </ac:spMkLst>
        </pc:spChg>
      </pc:sldChg>
      <pc:sldChg chg="modSp">
        <pc:chgData name="Einav Sulimani" userId="d36ab691-65ac-4bef-aad4-755a41f92fe2" providerId="ADAL" clId="{DE0E4C09-8029-4E3F-8E8E-BDF9EE24465A}" dt="2025-09-09T11:24:26.298" v="0"/>
        <pc:sldMkLst>
          <pc:docMk/>
          <pc:sldMk cId="1728792977" sldId="701"/>
        </pc:sldMkLst>
        <pc:spChg chg="mod">
          <ac:chgData name="Einav Sulimani" userId="d36ab691-65ac-4bef-aad4-755a41f92fe2" providerId="ADAL" clId="{DE0E4C09-8029-4E3F-8E8E-BDF9EE24465A}" dt="2025-09-09T11:24:26.298" v="0"/>
          <ac:spMkLst>
            <pc:docMk/>
            <pc:sldMk cId="1728792977" sldId="701"/>
            <ac:spMk id="3" creationId="{88845275-E3B4-4392-EEA2-CEB87E0CF0E3}"/>
          </ac:spMkLst>
        </pc:spChg>
        <pc:spChg chg="mod">
          <ac:chgData name="Einav Sulimani" userId="d36ab691-65ac-4bef-aad4-755a41f92fe2" providerId="ADAL" clId="{DE0E4C09-8029-4E3F-8E8E-BDF9EE24465A}" dt="2025-09-09T11:24:26.298" v="0"/>
          <ac:spMkLst>
            <pc:docMk/>
            <pc:sldMk cId="1728792977" sldId="701"/>
            <ac:spMk id="8" creationId="{5EA85852-4A7E-AB62-8A8C-8583443ADA39}"/>
          </ac:spMkLst>
        </pc:spChg>
      </pc:sldChg>
      <pc:sldChg chg="modSp">
        <pc:chgData name="Einav Sulimani" userId="d36ab691-65ac-4bef-aad4-755a41f92fe2" providerId="ADAL" clId="{DE0E4C09-8029-4E3F-8E8E-BDF9EE24465A}" dt="2025-09-09T11:24:26.298" v="0"/>
        <pc:sldMkLst>
          <pc:docMk/>
          <pc:sldMk cId="2791740254" sldId="703"/>
        </pc:sldMkLst>
        <pc:spChg chg="mod">
          <ac:chgData name="Einav Sulimani" userId="d36ab691-65ac-4bef-aad4-755a41f92fe2" providerId="ADAL" clId="{DE0E4C09-8029-4E3F-8E8E-BDF9EE24465A}" dt="2025-09-09T11:24:26.298" v="0"/>
          <ac:spMkLst>
            <pc:docMk/>
            <pc:sldMk cId="2791740254" sldId="703"/>
            <ac:spMk id="2" creationId="{40F9CCDD-92E8-B39A-7C91-1E3D2836D012}"/>
          </ac:spMkLst>
        </pc:spChg>
        <pc:spChg chg="mod">
          <ac:chgData name="Einav Sulimani" userId="d36ab691-65ac-4bef-aad4-755a41f92fe2" providerId="ADAL" clId="{DE0E4C09-8029-4E3F-8E8E-BDF9EE24465A}" dt="2025-09-09T11:24:26.298" v="0"/>
          <ac:spMkLst>
            <pc:docMk/>
            <pc:sldMk cId="2791740254" sldId="703"/>
            <ac:spMk id="7" creationId="{10B358B5-9D59-844D-B4C2-712D111269C2}"/>
          </ac:spMkLst>
        </pc:spChg>
      </pc:sldChg>
      <pc:sldChg chg="modSp">
        <pc:chgData name="Einav Sulimani" userId="d36ab691-65ac-4bef-aad4-755a41f92fe2" providerId="ADAL" clId="{DE0E4C09-8029-4E3F-8E8E-BDF9EE24465A}" dt="2025-09-09T11:24:26.298" v="0"/>
        <pc:sldMkLst>
          <pc:docMk/>
          <pc:sldMk cId="765698303" sldId="704"/>
        </pc:sldMkLst>
        <pc:spChg chg="mod">
          <ac:chgData name="Einav Sulimani" userId="d36ab691-65ac-4bef-aad4-755a41f92fe2" providerId="ADAL" clId="{DE0E4C09-8029-4E3F-8E8E-BDF9EE24465A}" dt="2025-09-09T11:24:26.298" v="0"/>
          <ac:spMkLst>
            <pc:docMk/>
            <pc:sldMk cId="765698303" sldId="704"/>
            <ac:spMk id="2" creationId="{CBCAA476-54B4-3535-A739-0C08F88883BF}"/>
          </ac:spMkLst>
        </pc:spChg>
        <pc:spChg chg="mod">
          <ac:chgData name="Einav Sulimani" userId="d36ab691-65ac-4bef-aad4-755a41f92fe2" providerId="ADAL" clId="{DE0E4C09-8029-4E3F-8E8E-BDF9EE24465A}" dt="2025-09-09T11:24:26.298" v="0"/>
          <ac:spMkLst>
            <pc:docMk/>
            <pc:sldMk cId="765698303" sldId="704"/>
            <ac:spMk id="3" creationId="{FBEAD453-1DFD-75B0-CE46-5F9CF3BAE3E7}"/>
          </ac:spMkLst>
        </pc:spChg>
      </pc:sldChg>
      <pc:sldChg chg="modSp">
        <pc:chgData name="Einav Sulimani" userId="d36ab691-65ac-4bef-aad4-755a41f92fe2" providerId="ADAL" clId="{DE0E4C09-8029-4E3F-8E8E-BDF9EE24465A}" dt="2025-09-09T11:24:26.298" v="0"/>
        <pc:sldMkLst>
          <pc:docMk/>
          <pc:sldMk cId="1285902576" sldId="712"/>
        </pc:sldMkLst>
        <pc:spChg chg="mod">
          <ac:chgData name="Einav Sulimani" userId="d36ab691-65ac-4bef-aad4-755a41f92fe2" providerId="ADAL" clId="{DE0E4C09-8029-4E3F-8E8E-BDF9EE24465A}" dt="2025-09-09T11:24:26.298" v="0"/>
          <ac:spMkLst>
            <pc:docMk/>
            <pc:sldMk cId="1285902576" sldId="712"/>
            <ac:spMk id="10" creationId="{648C5435-0D67-23A9-C778-038F7D7F74BB}"/>
          </ac:spMkLst>
        </pc:spChg>
        <pc:spChg chg="mod">
          <ac:chgData name="Einav Sulimani" userId="d36ab691-65ac-4bef-aad4-755a41f92fe2" providerId="ADAL" clId="{DE0E4C09-8029-4E3F-8E8E-BDF9EE24465A}" dt="2025-09-09T11:24:26.298" v="0"/>
          <ac:spMkLst>
            <pc:docMk/>
            <pc:sldMk cId="1285902576" sldId="712"/>
            <ac:spMk id="22" creationId="{65382C09-F85E-19EF-D478-9EB939FFCFA1}"/>
          </ac:spMkLst>
        </pc:spChg>
        <pc:spChg chg="mod">
          <ac:chgData name="Einav Sulimani" userId="d36ab691-65ac-4bef-aad4-755a41f92fe2" providerId="ADAL" clId="{DE0E4C09-8029-4E3F-8E8E-BDF9EE24465A}" dt="2025-09-09T11:24:26.298" v="0"/>
          <ac:spMkLst>
            <pc:docMk/>
            <pc:sldMk cId="1285902576" sldId="712"/>
            <ac:spMk id="33" creationId="{DCE55F25-6EFD-399E-CC43-B343AEB577E9}"/>
          </ac:spMkLst>
        </pc:spChg>
        <pc:spChg chg="mod">
          <ac:chgData name="Einav Sulimani" userId="d36ab691-65ac-4bef-aad4-755a41f92fe2" providerId="ADAL" clId="{DE0E4C09-8029-4E3F-8E8E-BDF9EE24465A}" dt="2025-09-09T11:24:26.298" v="0"/>
          <ac:spMkLst>
            <pc:docMk/>
            <pc:sldMk cId="1285902576" sldId="712"/>
            <ac:spMk id="34" creationId="{479EA28E-6C97-A51B-A891-0D44A0274B42}"/>
          </ac:spMkLst>
        </pc:spChg>
      </pc:sldChg>
      <pc:sldChg chg="modSp">
        <pc:chgData name="Einav Sulimani" userId="d36ab691-65ac-4bef-aad4-755a41f92fe2" providerId="ADAL" clId="{DE0E4C09-8029-4E3F-8E8E-BDF9EE24465A}" dt="2025-09-09T11:24:26.298" v="0"/>
        <pc:sldMkLst>
          <pc:docMk/>
          <pc:sldMk cId="327570029" sldId="719"/>
        </pc:sldMkLst>
        <pc:spChg chg="mod">
          <ac:chgData name="Einav Sulimani" userId="d36ab691-65ac-4bef-aad4-755a41f92fe2" providerId="ADAL" clId="{DE0E4C09-8029-4E3F-8E8E-BDF9EE24465A}" dt="2025-09-09T11:24:26.298" v="0"/>
          <ac:spMkLst>
            <pc:docMk/>
            <pc:sldMk cId="327570029" sldId="719"/>
            <ac:spMk id="2" creationId="{7CD3DE1F-FBDA-2038-9DC5-BA1BC94F0597}"/>
          </ac:spMkLst>
        </pc:spChg>
      </pc:sldChg>
      <pc:sldChg chg="modSp">
        <pc:chgData name="Einav Sulimani" userId="d36ab691-65ac-4bef-aad4-755a41f92fe2" providerId="ADAL" clId="{DE0E4C09-8029-4E3F-8E8E-BDF9EE24465A}" dt="2025-09-09T11:24:26.298" v="0"/>
        <pc:sldMkLst>
          <pc:docMk/>
          <pc:sldMk cId="215773421" sldId="724"/>
        </pc:sldMkLst>
        <pc:spChg chg="mod">
          <ac:chgData name="Einav Sulimani" userId="d36ab691-65ac-4bef-aad4-755a41f92fe2" providerId="ADAL" clId="{DE0E4C09-8029-4E3F-8E8E-BDF9EE24465A}" dt="2025-09-09T11:24:26.298" v="0"/>
          <ac:spMkLst>
            <pc:docMk/>
            <pc:sldMk cId="215773421" sldId="724"/>
            <ac:spMk id="4" creationId="{4E23634B-2E54-6FB4-5B6F-A9A873630D36}"/>
          </ac:spMkLst>
        </pc:spChg>
      </pc:sldChg>
      <pc:sldChg chg="modSp">
        <pc:chgData name="Einav Sulimani" userId="d36ab691-65ac-4bef-aad4-755a41f92fe2" providerId="ADAL" clId="{DE0E4C09-8029-4E3F-8E8E-BDF9EE24465A}" dt="2025-09-09T11:24:26.298" v="0"/>
        <pc:sldMkLst>
          <pc:docMk/>
          <pc:sldMk cId="2496589688" sldId="761"/>
        </pc:sldMkLst>
        <pc:spChg chg="mod">
          <ac:chgData name="Einav Sulimani" userId="d36ab691-65ac-4bef-aad4-755a41f92fe2" providerId="ADAL" clId="{DE0E4C09-8029-4E3F-8E8E-BDF9EE24465A}" dt="2025-09-09T11:24:26.298" v="0"/>
          <ac:spMkLst>
            <pc:docMk/>
            <pc:sldMk cId="2496589688" sldId="761"/>
            <ac:spMk id="2" creationId="{071F7D77-A840-164B-DF97-4A5CDA5A2A0B}"/>
          </ac:spMkLst>
        </pc:spChg>
      </pc:sldChg>
      <pc:sldChg chg="modSp">
        <pc:chgData name="Einav Sulimani" userId="d36ab691-65ac-4bef-aad4-755a41f92fe2" providerId="ADAL" clId="{DE0E4C09-8029-4E3F-8E8E-BDF9EE24465A}" dt="2025-09-09T11:24:26.298" v="0"/>
        <pc:sldMkLst>
          <pc:docMk/>
          <pc:sldMk cId="2721363681" sldId="2147480137"/>
        </pc:sldMkLst>
        <pc:spChg chg="mod">
          <ac:chgData name="Einav Sulimani" userId="d36ab691-65ac-4bef-aad4-755a41f92fe2" providerId="ADAL" clId="{DE0E4C09-8029-4E3F-8E8E-BDF9EE24465A}" dt="2025-09-09T11:24:26.298" v="0"/>
          <ac:spMkLst>
            <pc:docMk/>
            <pc:sldMk cId="2721363681" sldId="2147480137"/>
            <ac:spMk id="24" creationId="{46311C5E-3F56-6C99-F6DC-F8DF5708EDD1}"/>
          </ac:spMkLst>
        </pc:spChg>
      </pc:sldChg>
      <pc:sldChg chg="modSp">
        <pc:chgData name="Einav Sulimani" userId="d36ab691-65ac-4bef-aad4-755a41f92fe2" providerId="ADAL" clId="{DE0E4C09-8029-4E3F-8E8E-BDF9EE24465A}" dt="2025-09-09T11:24:26.298" v="0"/>
        <pc:sldMkLst>
          <pc:docMk/>
          <pc:sldMk cId="2281379016" sldId="2147480747"/>
        </pc:sldMkLst>
        <pc:spChg chg="mod">
          <ac:chgData name="Einav Sulimani" userId="d36ab691-65ac-4bef-aad4-755a41f92fe2" providerId="ADAL" clId="{DE0E4C09-8029-4E3F-8E8E-BDF9EE24465A}" dt="2025-09-09T11:24:26.298" v="0"/>
          <ac:spMkLst>
            <pc:docMk/>
            <pc:sldMk cId="2281379016" sldId="2147480747"/>
            <ac:spMk id="2" creationId="{A1FE7213-092D-FD01-5E87-F3EC7B4CA532}"/>
          </ac:spMkLst>
        </pc:spChg>
      </pc:sldChg>
      <pc:sldChg chg="modSp">
        <pc:chgData name="Einav Sulimani" userId="d36ab691-65ac-4bef-aad4-755a41f92fe2" providerId="ADAL" clId="{DE0E4C09-8029-4E3F-8E8E-BDF9EE24465A}" dt="2025-09-09T11:24:26.298" v="0"/>
        <pc:sldMkLst>
          <pc:docMk/>
          <pc:sldMk cId="156164720" sldId="2147480749"/>
        </pc:sldMkLst>
        <pc:spChg chg="mod">
          <ac:chgData name="Einav Sulimani" userId="d36ab691-65ac-4bef-aad4-755a41f92fe2" providerId="ADAL" clId="{DE0E4C09-8029-4E3F-8E8E-BDF9EE24465A}" dt="2025-09-09T11:24:26.298" v="0"/>
          <ac:spMkLst>
            <pc:docMk/>
            <pc:sldMk cId="156164720" sldId="2147480749"/>
            <ac:spMk id="8" creationId="{B8D35124-6DA4-DE79-482C-46AE2B94E42B}"/>
          </ac:spMkLst>
        </pc:spChg>
      </pc:sldChg>
      <pc:sldChg chg="modSp">
        <pc:chgData name="Einav Sulimani" userId="d36ab691-65ac-4bef-aad4-755a41f92fe2" providerId="ADAL" clId="{DE0E4C09-8029-4E3F-8E8E-BDF9EE24465A}" dt="2025-09-09T11:24:26.298" v="0"/>
        <pc:sldMkLst>
          <pc:docMk/>
          <pc:sldMk cId="2320723439" sldId="2147480750"/>
        </pc:sldMkLst>
        <pc:spChg chg="mod">
          <ac:chgData name="Einav Sulimani" userId="d36ab691-65ac-4bef-aad4-755a41f92fe2" providerId="ADAL" clId="{DE0E4C09-8029-4E3F-8E8E-BDF9EE24465A}" dt="2025-09-09T11:24:26.298" v="0"/>
          <ac:spMkLst>
            <pc:docMk/>
            <pc:sldMk cId="2320723439" sldId="2147480750"/>
            <ac:spMk id="14" creationId="{28D46DCD-C45E-E8D7-5308-75F71681CC00}"/>
          </ac:spMkLst>
        </pc:spChg>
        <pc:spChg chg="mod">
          <ac:chgData name="Einav Sulimani" userId="d36ab691-65ac-4bef-aad4-755a41f92fe2" providerId="ADAL" clId="{DE0E4C09-8029-4E3F-8E8E-BDF9EE24465A}" dt="2025-09-09T11:24:26.298" v="0"/>
          <ac:spMkLst>
            <pc:docMk/>
            <pc:sldMk cId="2320723439" sldId="2147480750"/>
            <ac:spMk id="15" creationId="{BFFE85AA-2861-83AE-3DFA-149009161195}"/>
          </ac:spMkLst>
        </pc:spChg>
      </pc:sldChg>
      <pc:sldChg chg="modSp">
        <pc:chgData name="Einav Sulimani" userId="d36ab691-65ac-4bef-aad4-755a41f92fe2" providerId="ADAL" clId="{DE0E4C09-8029-4E3F-8E8E-BDF9EE24465A}" dt="2025-09-09T11:24:26.298" v="0"/>
        <pc:sldMkLst>
          <pc:docMk/>
          <pc:sldMk cId="4069359808" sldId="2147480751"/>
        </pc:sldMkLst>
        <pc:spChg chg="mod">
          <ac:chgData name="Einav Sulimani" userId="d36ab691-65ac-4bef-aad4-755a41f92fe2" providerId="ADAL" clId="{DE0E4C09-8029-4E3F-8E8E-BDF9EE24465A}" dt="2025-09-09T11:24:26.298" v="0"/>
          <ac:spMkLst>
            <pc:docMk/>
            <pc:sldMk cId="4069359808" sldId="2147480751"/>
            <ac:spMk id="4" creationId="{37D1D721-162E-EF3C-EA1A-768D0BEB1669}"/>
          </ac:spMkLst>
        </pc:spChg>
        <pc:spChg chg="mod">
          <ac:chgData name="Einav Sulimani" userId="d36ab691-65ac-4bef-aad4-755a41f92fe2" providerId="ADAL" clId="{DE0E4C09-8029-4E3F-8E8E-BDF9EE24465A}" dt="2025-09-09T11:24:26.298" v="0"/>
          <ac:spMkLst>
            <pc:docMk/>
            <pc:sldMk cId="4069359808" sldId="2147480751"/>
            <ac:spMk id="7" creationId="{716958CB-98C4-8B7A-EDB7-420122F1AB2C}"/>
          </ac:spMkLst>
        </pc:spChg>
      </pc:sldChg>
      <pc:sldChg chg="modSp">
        <pc:chgData name="Einav Sulimani" userId="d36ab691-65ac-4bef-aad4-755a41f92fe2" providerId="ADAL" clId="{DE0E4C09-8029-4E3F-8E8E-BDF9EE24465A}" dt="2025-09-09T11:24:26.298" v="0"/>
        <pc:sldMkLst>
          <pc:docMk/>
          <pc:sldMk cId="621283071" sldId="2147480752"/>
        </pc:sldMkLst>
        <pc:spChg chg="mod">
          <ac:chgData name="Einav Sulimani" userId="d36ab691-65ac-4bef-aad4-755a41f92fe2" providerId="ADAL" clId="{DE0E4C09-8029-4E3F-8E8E-BDF9EE24465A}" dt="2025-09-09T11:24:26.298" v="0"/>
          <ac:spMkLst>
            <pc:docMk/>
            <pc:sldMk cId="621283071" sldId="2147480752"/>
            <ac:spMk id="7" creationId="{E1ED6F67-B5A6-81FF-500D-12786B1ED396}"/>
          </ac:spMkLst>
        </pc:spChg>
      </pc:sldChg>
      <pc:sldChg chg="modSp">
        <pc:chgData name="Einav Sulimani" userId="d36ab691-65ac-4bef-aad4-755a41f92fe2" providerId="ADAL" clId="{DE0E4C09-8029-4E3F-8E8E-BDF9EE24465A}" dt="2025-09-09T11:24:26.298" v="0"/>
        <pc:sldMkLst>
          <pc:docMk/>
          <pc:sldMk cId="1125407382" sldId="2147480753"/>
        </pc:sldMkLst>
        <pc:spChg chg="mod">
          <ac:chgData name="Einav Sulimani" userId="d36ab691-65ac-4bef-aad4-755a41f92fe2" providerId="ADAL" clId="{DE0E4C09-8029-4E3F-8E8E-BDF9EE24465A}" dt="2025-09-09T11:24:26.298" v="0"/>
          <ac:spMkLst>
            <pc:docMk/>
            <pc:sldMk cId="1125407382" sldId="2147480753"/>
            <ac:spMk id="4" creationId="{FC8D42AE-C948-BEDB-F65F-290F8EF02B88}"/>
          </ac:spMkLst>
        </pc:spChg>
      </pc:sldChg>
      <pc:sldChg chg="modSp">
        <pc:chgData name="Einav Sulimani" userId="d36ab691-65ac-4bef-aad4-755a41f92fe2" providerId="ADAL" clId="{DE0E4C09-8029-4E3F-8E8E-BDF9EE24465A}" dt="2025-09-09T11:24:26.298" v="0"/>
        <pc:sldMkLst>
          <pc:docMk/>
          <pc:sldMk cId="3792609779" sldId="2147480755"/>
        </pc:sldMkLst>
        <pc:spChg chg="mod">
          <ac:chgData name="Einav Sulimani" userId="d36ab691-65ac-4bef-aad4-755a41f92fe2" providerId="ADAL" clId="{DE0E4C09-8029-4E3F-8E8E-BDF9EE24465A}" dt="2025-09-09T11:24:26.298" v="0"/>
          <ac:spMkLst>
            <pc:docMk/>
            <pc:sldMk cId="3792609779" sldId="2147480755"/>
            <ac:spMk id="8" creationId="{DD4981E4-A8DC-97F2-B925-8602CC75988F}"/>
          </ac:spMkLst>
        </pc:spChg>
      </pc:sldChg>
      <pc:sldChg chg="modSp">
        <pc:chgData name="Einav Sulimani" userId="d36ab691-65ac-4bef-aad4-755a41f92fe2" providerId="ADAL" clId="{DE0E4C09-8029-4E3F-8E8E-BDF9EE24465A}" dt="2025-09-09T11:24:26.298" v="0"/>
        <pc:sldMkLst>
          <pc:docMk/>
          <pc:sldMk cId="2827803598" sldId="2147480756"/>
        </pc:sldMkLst>
        <pc:picChg chg="mod">
          <ac:chgData name="Einav Sulimani" userId="d36ab691-65ac-4bef-aad4-755a41f92fe2" providerId="ADAL" clId="{DE0E4C09-8029-4E3F-8E8E-BDF9EE24465A}" dt="2025-09-09T11:24:26.298" v="0"/>
          <ac:picMkLst>
            <pc:docMk/>
            <pc:sldMk cId="2827803598" sldId="2147480756"/>
            <ac:picMk id="3" creationId="{0910B2BA-AAB5-E640-8B81-F5D0EDEF48CA}"/>
          </ac:picMkLst>
        </pc:picChg>
        <pc:picChg chg="mod">
          <ac:chgData name="Einav Sulimani" userId="d36ab691-65ac-4bef-aad4-755a41f92fe2" providerId="ADAL" clId="{DE0E4C09-8029-4E3F-8E8E-BDF9EE24465A}" dt="2025-09-09T11:24:26.298" v="0"/>
          <ac:picMkLst>
            <pc:docMk/>
            <pc:sldMk cId="2827803598" sldId="2147480756"/>
            <ac:picMk id="6" creationId="{60E79774-930A-952D-B1C4-0EC137D718FB}"/>
          </ac:picMkLst>
        </pc:picChg>
        <pc:picChg chg="mod">
          <ac:chgData name="Einav Sulimani" userId="d36ab691-65ac-4bef-aad4-755a41f92fe2" providerId="ADAL" clId="{DE0E4C09-8029-4E3F-8E8E-BDF9EE24465A}" dt="2025-09-09T11:24:26.298" v="0"/>
          <ac:picMkLst>
            <pc:docMk/>
            <pc:sldMk cId="2827803598" sldId="2147480756"/>
            <ac:picMk id="9" creationId="{80DCF2EC-C8EF-3435-ABCA-A3FBE2B47AC3}"/>
          </ac:picMkLst>
        </pc:picChg>
      </pc:sldChg>
      <pc:sldChg chg="modSp">
        <pc:chgData name="Einav Sulimani" userId="d36ab691-65ac-4bef-aad4-755a41f92fe2" providerId="ADAL" clId="{DE0E4C09-8029-4E3F-8E8E-BDF9EE24465A}" dt="2025-09-09T11:24:26.298" v="0"/>
        <pc:sldMkLst>
          <pc:docMk/>
          <pc:sldMk cId="2616539371" sldId="2147480757"/>
        </pc:sldMkLst>
        <pc:spChg chg="mod">
          <ac:chgData name="Einav Sulimani" userId="d36ab691-65ac-4bef-aad4-755a41f92fe2" providerId="ADAL" clId="{DE0E4C09-8029-4E3F-8E8E-BDF9EE24465A}" dt="2025-09-09T11:24:26.298" v="0"/>
          <ac:spMkLst>
            <pc:docMk/>
            <pc:sldMk cId="2616539371" sldId="2147480757"/>
            <ac:spMk id="6" creationId="{30DDA0C5-D12A-268F-B350-F7133364BD49}"/>
          </ac:spMkLst>
        </pc:spChg>
      </pc:sldChg>
      <pc:sldChg chg="modSp">
        <pc:chgData name="Einav Sulimani" userId="d36ab691-65ac-4bef-aad4-755a41f92fe2" providerId="ADAL" clId="{DE0E4C09-8029-4E3F-8E8E-BDF9EE24465A}" dt="2025-09-09T11:24:26.298" v="0"/>
        <pc:sldMkLst>
          <pc:docMk/>
          <pc:sldMk cId="2267296956" sldId="2147482578"/>
        </pc:sldMkLst>
        <pc:spChg chg="mod">
          <ac:chgData name="Einav Sulimani" userId="d36ab691-65ac-4bef-aad4-755a41f92fe2" providerId="ADAL" clId="{DE0E4C09-8029-4E3F-8E8E-BDF9EE24465A}" dt="2025-09-09T11:24:26.298" v="0"/>
          <ac:spMkLst>
            <pc:docMk/>
            <pc:sldMk cId="2267296956" sldId="2147482578"/>
            <ac:spMk id="13" creationId="{C06A56A0-1B55-436F-538F-66475967C9C8}"/>
          </ac:spMkLst>
        </pc:spChg>
      </pc:sldChg>
    </pc:docChg>
  </pc:docChgLst>
  <pc:docChgLst>
    <pc:chgData name="Sara Kosovac" userId="2dc634c0-517d-4c1d-ba9c-1cbfa66cfe83" providerId="ADAL" clId="{4B52AC81-41BA-51F9-9AA4-5E3FC3235446}"/>
    <pc:docChg chg="undo custSel modSld">
      <pc:chgData name="Sara Kosovac" userId="2dc634c0-517d-4c1d-ba9c-1cbfa66cfe83" providerId="ADAL" clId="{4B52AC81-41BA-51F9-9AA4-5E3FC3235446}" dt="2025-09-11T12:01:00.310" v="223" actId="20577"/>
      <pc:docMkLst>
        <pc:docMk/>
      </pc:docMkLst>
      <pc:sldChg chg="modSp mod">
        <pc:chgData name="Sara Kosovac" userId="2dc634c0-517d-4c1d-ba9c-1cbfa66cfe83" providerId="ADAL" clId="{4B52AC81-41BA-51F9-9AA4-5E3FC3235446}" dt="2025-09-11T12:01:00.310" v="223" actId="20577"/>
        <pc:sldMkLst>
          <pc:docMk/>
          <pc:sldMk cId="1285902576" sldId="712"/>
        </pc:sldMkLst>
        <pc:spChg chg="mod">
          <ac:chgData name="Sara Kosovac" userId="2dc634c0-517d-4c1d-ba9c-1cbfa66cfe83" providerId="ADAL" clId="{4B52AC81-41BA-51F9-9AA4-5E3FC3235446}" dt="2025-09-11T12:01:00.310" v="223" actId="20577"/>
          <ac:spMkLst>
            <pc:docMk/>
            <pc:sldMk cId="1285902576" sldId="712"/>
            <ac:spMk id="33" creationId="{DCE55F25-6EFD-399E-CC43-B343AEB577E9}"/>
          </ac:spMkLst>
        </pc:spChg>
      </pc:sldChg>
      <pc:sldChg chg="modSp mod">
        <pc:chgData name="Sara Kosovac" userId="2dc634c0-517d-4c1d-ba9c-1cbfa66cfe83" providerId="ADAL" clId="{4B52AC81-41BA-51F9-9AA4-5E3FC3235446}" dt="2025-09-11T12:00:00.994" v="212" actId="1038"/>
        <pc:sldMkLst>
          <pc:docMk/>
          <pc:sldMk cId="2827803598" sldId="2147480756"/>
        </pc:sldMkLst>
        <pc:picChg chg="mod">
          <ac:chgData name="Sara Kosovac" userId="2dc634c0-517d-4c1d-ba9c-1cbfa66cfe83" providerId="ADAL" clId="{4B52AC81-41BA-51F9-9AA4-5E3FC3235446}" dt="2025-09-11T12:00:00.994" v="212" actId="1038"/>
          <ac:picMkLst>
            <pc:docMk/>
            <pc:sldMk cId="2827803598" sldId="2147480756"/>
            <ac:picMk id="3" creationId="{0910B2BA-AAB5-E640-8B81-F5D0EDEF48CA}"/>
          </ac:picMkLst>
        </pc:picChg>
        <pc:picChg chg="mod">
          <ac:chgData name="Sara Kosovac" userId="2dc634c0-517d-4c1d-ba9c-1cbfa66cfe83" providerId="ADAL" clId="{4B52AC81-41BA-51F9-9AA4-5E3FC3235446}" dt="2025-09-11T11:59:43.358" v="138" actId="166"/>
          <ac:picMkLst>
            <pc:docMk/>
            <pc:sldMk cId="2827803598" sldId="2147480756"/>
            <ac:picMk id="4" creationId="{7EF59385-6DC8-31BC-4BE9-CB8D5E843C27}"/>
          </ac:picMkLst>
        </pc:picChg>
        <pc:picChg chg="mod">
          <ac:chgData name="Sara Kosovac" userId="2dc634c0-517d-4c1d-ba9c-1cbfa66cfe83" providerId="ADAL" clId="{4B52AC81-41BA-51F9-9AA4-5E3FC3235446}" dt="2025-09-11T11:59:33.003" v="136" actId="1037"/>
          <ac:picMkLst>
            <pc:docMk/>
            <pc:sldMk cId="2827803598" sldId="2147480756"/>
            <ac:picMk id="6" creationId="{60E79774-930A-952D-B1C4-0EC137D718FB}"/>
          </ac:picMkLst>
        </pc:picChg>
        <pc:picChg chg="mod">
          <ac:chgData name="Sara Kosovac" userId="2dc634c0-517d-4c1d-ba9c-1cbfa66cfe83" providerId="ADAL" clId="{4B52AC81-41BA-51F9-9AA4-5E3FC3235446}" dt="2025-09-11T11:59:04.436" v="58" actId="1038"/>
          <ac:picMkLst>
            <pc:docMk/>
            <pc:sldMk cId="2827803598" sldId="2147480756"/>
            <ac:picMk id="9" creationId="{80DCF2EC-C8EF-3435-ABCA-A3FBE2B47AC3}"/>
          </ac:picMkLst>
        </pc:picChg>
        <pc:picChg chg="mod">
          <ac:chgData name="Sara Kosovac" userId="2dc634c0-517d-4c1d-ba9c-1cbfa66cfe83" providerId="ADAL" clId="{4B52AC81-41BA-51F9-9AA4-5E3FC3235446}" dt="2025-09-11T11:59:34.789" v="137" actId="1076"/>
          <ac:picMkLst>
            <pc:docMk/>
            <pc:sldMk cId="2827803598" sldId="2147480756"/>
            <ac:picMk id="43" creationId="{AAF8DF75-2850-9616-4C2E-F5D20E3EA19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11/09/2025</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11/09/2025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62A9C7-AF8E-4C09-BB00-1E1EA1EE3490}" type="slidenum">
              <a:rPr lang="en-GB" smtClean="0"/>
              <a:t>1</a:t>
            </a:fld>
            <a:endParaRPr lang="en-GB"/>
          </a:p>
        </p:txBody>
      </p:sp>
    </p:spTree>
    <p:extLst>
      <p:ext uri="{BB962C8B-B14F-4D97-AF65-F5344CB8AC3E}">
        <p14:creationId xmlns:p14="http://schemas.microsoft.com/office/powerpoint/2010/main" val="235745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2A9C7-AF8E-4C09-BB00-1E1EA1EE3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13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sz="900"/>
          </a:p>
        </p:txBody>
      </p:sp>
      <p:sp>
        <p:nvSpPr>
          <p:cNvPr id="4" name="Slide Number Placeholder 3"/>
          <p:cNvSpPr>
            <a:spLocks noGrp="1"/>
          </p:cNvSpPr>
          <p:nvPr>
            <p:ph type="sldNum" sz="quarter" idx="5"/>
          </p:nvPr>
        </p:nvSpPr>
        <p:spPr/>
        <p:txBody>
          <a:bodyPr/>
          <a:lstStyle/>
          <a:p>
            <a:fld id="{4862A9C7-AF8E-4C09-BB00-1E1EA1EE3490}" type="slidenum">
              <a:rPr lang="en-GB" smtClean="0"/>
              <a:t>6</a:t>
            </a:fld>
            <a:endParaRPr lang="en-GB"/>
          </a:p>
        </p:txBody>
      </p:sp>
    </p:spTree>
    <p:extLst>
      <p:ext uri="{BB962C8B-B14F-4D97-AF65-F5344CB8AC3E}">
        <p14:creationId xmlns:p14="http://schemas.microsoft.com/office/powerpoint/2010/main" val="202252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4862A9C7-AF8E-4C09-BB00-1E1EA1EE3490}" type="slidenum">
              <a:rPr lang="en-GB" smtClean="0"/>
              <a:t>8</a:t>
            </a:fld>
            <a:endParaRPr lang="en-GB"/>
          </a:p>
        </p:txBody>
      </p:sp>
    </p:spTree>
    <p:extLst>
      <p:ext uri="{BB962C8B-B14F-4D97-AF65-F5344CB8AC3E}">
        <p14:creationId xmlns:p14="http://schemas.microsoft.com/office/powerpoint/2010/main" val="40097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4862A9C7-AF8E-4C09-BB00-1E1EA1EE3490}" type="slidenum">
              <a:rPr lang="en-GB" smtClean="0"/>
              <a:t>9</a:t>
            </a:fld>
            <a:endParaRPr lang="en-GB"/>
          </a:p>
        </p:txBody>
      </p:sp>
    </p:spTree>
    <p:extLst>
      <p:ext uri="{BB962C8B-B14F-4D97-AF65-F5344CB8AC3E}">
        <p14:creationId xmlns:p14="http://schemas.microsoft.com/office/powerpoint/2010/main" val="283376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4862A9C7-AF8E-4C09-BB00-1E1EA1EE3490}" type="slidenum">
              <a:rPr lang="en-GB" smtClean="0"/>
              <a:t>11</a:t>
            </a:fld>
            <a:endParaRPr lang="en-GB"/>
          </a:p>
        </p:txBody>
      </p:sp>
    </p:spTree>
    <p:extLst>
      <p:ext uri="{BB962C8B-B14F-4D97-AF65-F5344CB8AC3E}">
        <p14:creationId xmlns:p14="http://schemas.microsoft.com/office/powerpoint/2010/main" val="47765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4862A9C7-AF8E-4C09-BB00-1E1EA1EE3490}" type="slidenum">
              <a:rPr lang="en-GB" smtClean="0"/>
              <a:t>12</a:t>
            </a:fld>
            <a:endParaRPr lang="en-GB"/>
          </a:p>
        </p:txBody>
      </p:sp>
    </p:spTree>
    <p:extLst>
      <p:ext uri="{BB962C8B-B14F-4D97-AF65-F5344CB8AC3E}">
        <p14:creationId xmlns:p14="http://schemas.microsoft.com/office/powerpoint/2010/main" val="3040491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4862A9C7-AF8E-4C09-BB00-1E1EA1EE3490}" type="slidenum">
              <a:rPr lang="en-GB" smtClean="0"/>
              <a:t>19</a:t>
            </a:fld>
            <a:endParaRPr lang="en-GB"/>
          </a:p>
        </p:txBody>
      </p:sp>
    </p:spTree>
    <p:extLst>
      <p:ext uri="{BB962C8B-B14F-4D97-AF65-F5344CB8AC3E}">
        <p14:creationId xmlns:p14="http://schemas.microsoft.com/office/powerpoint/2010/main" val="322036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9264C-9946-9ECD-1754-151263ADE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C344F-BFF3-8957-148B-DC91BF2DE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7511F-1243-0D63-E742-D45211BF4D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C3F34BF3-923F-8251-EFAA-F04A587CA7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2E25B-25CB-446C-AF9E-DA85592372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2436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sv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ingle image - 2 or 3 lines - Mint">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chemeClr val="bg1"/>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a:p>
        </p:txBody>
      </p:sp>
      <p:sp>
        <p:nvSpPr>
          <p:cNvPr id="24" name="Rectangle 23"/>
          <p:cNvSpPr/>
          <p:nvPr userDrawn="1"/>
        </p:nvSpPr>
        <p:spPr>
          <a:xfrm>
            <a:off x="-20412" y="6113021"/>
            <a:ext cx="12212412" cy="744980"/>
          </a:xfrm>
          <a:prstGeom prst="rect">
            <a:avLst/>
          </a:prstGeom>
          <a:solidFill>
            <a:schemeClr val="bg1"/>
          </a:solidFill>
          <a:ln>
            <a:noFill/>
          </a:ln>
        </p:spPr>
        <p:txBody>
          <a:bodyPr wrap="square" rtlCol="0" anchor="ctr">
            <a:noAutofit/>
          </a:bodyPr>
          <a:lstStyle/>
          <a:p>
            <a:pPr marL="0" algn="r" defTabSz="914400" rtl="1" eaLnBrk="1" latinLnBrk="0" hangingPunct="1"/>
            <a:endParaRPr lang="en-US">
              <a:solidFill>
                <a:schemeClr val="tx1"/>
              </a:solidFill>
            </a:endParaRPr>
          </a:p>
        </p:txBody>
      </p:sp>
      <p:sp>
        <p:nvSpPr>
          <p:cNvPr id="9" name="TextBox 8">
            <a:extLst>
              <a:ext uri="{FF2B5EF4-FFF2-40B4-BE49-F238E27FC236}">
                <a16:creationId xmlns:a16="http://schemas.microsoft.com/office/drawing/2014/main" id="{B404F0BA-03C9-463A-705E-AB09602AABC3}"/>
              </a:ext>
            </a:extLst>
          </p:cNvPr>
          <p:cNvSpPr txBox="1"/>
          <p:nvPr userDrawn="1"/>
        </p:nvSpPr>
        <p:spPr>
          <a:xfrm>
            <a:off x="-779929" y="1734671"/>
            <a:ext cx="0" cy="0"/>
          </a:xfrm>
          <a:prstGeom prst="rect">
            <a:avLst/>
          </a:prstGeom>
          <a:solidFill>
            <a:schemeClr val="bg1"/>
          </a:solidFill>
          <a:ln>
            <a:solidFill>
              <a:schemeClr val="accent2"/>
            </a:solidFill>
          </a:ln>
        </p:spPr>
        <p:txBody>
          <a:bodyPr wrap="none" rtlCol="0">
            <a:noAutofit/>
          </a:bodyPr>
          <a:lstStyle/>
          <a:p>
            <a:pPr algn="l"/>
            <a:endParaRPr lang="en-NL" err="1"/>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527475" y="2109341"/>
            <a:ext cx="5576763" cy="2169113"/>
          </a:xfrm>
          <a:prstGeom prst="rect">
            <a:avLst/>
          </a:prstGeom>
        </p:spPr>
        <p:txBody>
          <a:bodyPr lIns="0" tIns="36000" rIns="0" bIns="0" anchor="b" anchorCtr="0">
            <a:noAutofit/>
          </a:bodyPr>
          <a:lstStyle>
            <a:lvl1pPr marL="0" indent="0" algn="l">
              <a:lnSpc>
                <a:spcPct val="85000"/>
              </a:lnSpc>
              <a:spcBef>
                <a:spcPts val="0"/>
              </a:spcBef>
              <a:buNone/>
              <a:defRPr sz="4800" spc="-100" baseline="0">
                <a:solidFill>
                  <a:schemeClr val="tx1"/>
                </a:solidFill>
                <a:latin typeface="+mj-lt"/>
              </a:defRPr>
            </a:lvl1pPr>
          </a:lstStyle>
          <a:p>
            <a:pPr lvl="0"/>
            <a:r>
              <a:rPr lang="en-US"/>
              <a:t>Two or three</a:t>
            </a:r>
            <a:br>
              <a:rPr lang="en-US"/>
            </a:br>
            <a:r>
              <a:rPr lang="en-US"/>
              <a:t>line title here</a:t>
            </a:r>
            <a:br>
              <a:rPr lang="en-US"/>
            </a:br>
            <a:r>
              <a:rPr lang="en-US"/>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527475" y="4618549"/>
            <a:ext cx="5576763" cy="281703"/>
          </a:xfrm>
          <a:prstGeom prst="rect">
            <a:avLst/>
          </a:prstGeom>
        </p:spPr>
        <p:txBody>
          <a:bodyPr lIns="0" tIns="36000" rIns="0" bIns="0" anchor="t" anchorCtr="0">
            <a:noAutofit/>
          </a:bodyPr>
          <a:lstStyle>
            <a:lvl1pPr marL="0" indent="0" algn="l">
              <a:lnSpc>
                <a:spcPct val="85000"/>
              </a:lnSpc>
              <a:buNone/>
              <a:defRPr sz="2400">
                <a:solidFill>
                  <a:schemeClr val="tx1"/>
                </a:solidFill>
                <a:latin typeface="+mn-lt"/>
              </a:defRPr>
            </a:lvl1pPr>
          </a:lstStyle>
          <a:p>
            <a:pPr lvl="0"/>
            <a:r>
              <a:rPr lang="en-US"/>
              <a:t>Presentation subtitle here</a:t>
            </a:r>
          </a:p>
        </p:txBody>
      </p:sp>
      <p:pic>
        <p:nvPicPr>
          <p:cNvPr id="5" name="Graphic 4">
            <a:extLst>
              <a:ext uri="{FF2B5EF4-FFF2-40B4-BE49-F238E27FC236}">
                <a16:creationId xmlns:a16="http://schemas.microsoft.com/office/drawing/2014/main" id="{EE37E0A9-B333-7F7F-B9F7-BFB8C014BF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475" y="578117"/>
            <a:ext cx="1860650" cy="333729"/>
          </a:xfrm>
          <a:prstGeom prst="rect">
            <a:avLst/>
          </a:prstGeom>
        </p:spPr>
      </p:pic>
      <p:pic>
        <p:nvPicPr>
          <p:cNvPr id="8" name="Picture 7" descr="A white text with a globe on a black background&#10;&#10;AI-generated content may be incorrect.">
            <a:extLst>
              <a:ext uri="{FF2B5EF4-FFF2-40B4-BE49-F238E27FC236}">
                <a16:creationId xmlns:a16="http://schemas.microsoft.com/office/drawing/2014/main" id="{DC206C70-6F5E-2514-7C77-D33F3460758C}"/>
              </a:ext>
            </a:extLst>
          </p:cNvPr>
          <p:cNvPicPr>
            <a:picLocks noChangeAspect="1"/>
          </p:cNvPicPr>
          <p:nvPr userDrawn="1"/>
        </p:nvPicPr>
        <p:blipFill>
          <a:blip r:embed="rId4">
            <a:biLevel thresh="7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999888" y="460053"/>
            <a:ext cx="1698174" cy="569857"/>
          </a:xfrm>
          <a:prstGeom prst="rect">
            <a:avLst/>
          </a:prstGeom>
        </p:spPr>
      </p:pic>
      <p:pic>
        <p:nvPicPr>
          <p:cNvPr id="12" name="Picture 11" descr="A screenshot of a video game&#10;&#10;AI-generated content may be incorrect.">
            <a:extLst>
              <a:ext uri="{FF2B5EF4-FFF2-40B4-BE49-F238E27FC236}">
                <a16:creationId xmlns:a16="http://schemas.microsoft.com/office/drawing/2014/main" id="{F718442C-304F-4C58-6CE3-8C2CBCD47418}"/>
              </a:ext>
            </a:extLst>
          </p:cNvPr>
          <p:cNvPicPr>
            <a:picLocks noChangeAspect="1"/>
          </p:cNvPicPr>
          <p:nvPr userDrawn="1"/>
        </p:nvPicPr>
        <p:blipFill>
          <a:blip r:embed="rId6"/>
          <a:srcRect r="8646"/>
          <a:stretch>
            <a:fillRect/>
          </a:stretch>
        </p:blipFill>
        <p:spPr>
          <a:xfrm>
            <a:off x="5733143" y="2438401"/>
            <a:ext cx="6458857" cy="3674620"/>
          </a:xfrm>
          <a:prstGeom prst="rect">
            <a:avLst/>
          </a:prstGeom>
        </p:spPr>
      </p:pic>
      <p:sp>
        <p:nvSpPr>
          <p:cNvPr id="13" name="Rectangle 12">
            <a:extLst>
              <a:ext uri="{FF2B5EF4-FFF2-40B4-BE49-F238E27FC236}">
                <a16:creationId xmlns:a16="http://schemas.microsoft.com/office/drawing/2014/main" id="{F04F6B23-85D1-03C9-AC52-2A5557B8AC75}"/>
              </a:ext>
            </a:extLst>
          </p:cNvPr>
          <p:cNvSpPr/>
          <p:nvPr userDrawn="1"/>
        </p:nvSpPr>
        <p:spPr>
          <a:xfrm>
            <a:off x="10846918" y="4884940"/>
            <a:ext cx="45719" cy="1189629"/>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78C70D0D-819E-5CF4-82FA-111F8ABCD4AC}"/>
              </a:ext>
            </a:extLst>
          </p:cNvPr>
          <p:cNvSpPr/>
          <p:nvPr userDrawn="1"/>
        </p:nvSpPr>
        <p:spPr>
          <a:xfrm>
            <a:off x="4856953" y="-974584"/>
            <a:ext cx="4848160" cy="4848155"/>
          </a:xfrm>
          <a:prstGeom prst="rect">
            <a:avLst/>
          </a:prstGeom>
          <a:blipFill dpi="0" rotWithShape="1">
            <a:blip r:embed="rId7">
              <a:alphaModFix amt="12000"/>
            </a:blip>
            <a:srcRect/>
            <a:stretch>
              <a:fillRect/>
            </a:stretch>
          </a:blipFill>
          <a:ln>
            <a:noFill/>
          </a:ln>
        </p:spPr>
        <p:txBody>
          <a:bodyPr wrap="square" rtlCol="0" anchor="ctr">
            <a:noAutofit/>
          </a:bodyPr>
          <a:lstStyle/>
          <a:p>
            <a:pPr algn="l" rtl="0"/>
            <a:endParaRPr lang="en-US">
              <a:solidFill>
                <a:schemeClr val="tx1"/>
              </a:solidFill>
            </a:endParaRPr>
          </a:p>
        </p:txBody>
      </p:sp>
    </p:spTree>
    <p:extLst>
      <p:ext uri="{BB962C8B-B14F-4D97-AF65-F5344CB8AC3E}">
        <p14:creationId xmlns:p14="http://schemas.microsoft.com/office/powerpoint/2010/main" val="376158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Light Image - Agenda">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01870E7-67C3-31B4-3763-30D7343FC40E}"/>
              </a:ext>
            </a:extLst>
          </p:cNvPr>
          <p:cNvSpPr/>
          <p:nvPr userDrawn="1"/>
        </p:nvSpPr>
        <p:spPr>
          <a:xfrm rot="10800000">
            <a:off x="-6" y="-12"/>
            <a:ext cx="4142631" cy="6858011"/>
          </a:xfrm>
          <a:prstGeom prst="rect">
            <a:avLst/>
          </a:prstGeom>
          <a:gradFill flip="none" rotWithShape="1">
            <a:gsLst>
              <a:gs pos="0">
                <a:srgbClr val="0070C0"/>
              </a:gs>
              <a:gs pos="80000">
                <a:schemeClr val="bg2">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2">
            <a:extLst>
              <a:ext uri="{FF2B5EF4-FFF2-40B4-BE49-F238E27FC236}">
                <a16:creationId xmlns:a16="http://schemas.microsoft.com/office/drawing/2014/main" id="{6ABCF479-60C4-0DF6-96ED-879A861B2AFA}"/>
              </a:ext>
            </a:extLst>
          </p:cNvPr>
          <p:cNvSpPr>
            <a:spLocks noGrp="1"/>
          </p:cNvSpPr>
          <p:nvPr>
            <p:ph type="body" sz="quarter" idx="21" hasCustomPrompt="1"/>
          </p:nvPr>
        </p:nvSpPr>
        <p:spPr>
          <a:xfrm>
            <a:off x="550864" y="703134"/>
            <a:ext cx="2808286" cy="539751"/>
          </a:xfrm>
        </p:spPr>
        <p:txBody>
          <a:bodyPr tIns="0" anchor="t" anchorCtr="0"/>
          <a:lstStyle>
            <a:lvl1pPr marL="0" indent="0" algn="l">
              <a:lnSpc>
                <a:spcPct val="8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Agenda</a:t>
            </a:r>
          </a:p>
        </p:txBody>
      </p:sp>
      <p:sp>
        <p:nvSpPr>
          <p:cNvPr id="2" name="Text Placeholder 62">
            <a:extLst>
              <a:ext uri="{FF2B5EF4-FFF2-40B4-BE49-F238E27FC236}">
                <a16:creationId xmlns:a16="http://schemas.microsoft.com/office/drawing/2014/main" id="{760A6050-CCD6-25AF-1A86-A7AE41F72478}"/>
              </a:ext>
            </a:extLst>
          </p:cNvPr>
          <p:cNvSpPr>
            <a:spLocks noGrp="1"/>
          </p:cNvSpPr>
          <p:nvPr>
            <p:ph type="body" sz="quarter" idx="22"/>
          </p:nvPr>
        </p:nvSpPr>
        <p:spPr>
          <a:xfrm>
            <a:off x="4692650" y="693738"/>
            <a:ext cx="5627688" cy="539751"/>
          </a:xfrm>
        </p:spPr>
        <p:txBody>
          <a:bodyPr/>
          <a:lstStyle>
            <a:lvl1pPr>
              <a:defRPr sz="2400"/>
            </a:lvl1pPr>
          </a:lstStyle>
          <a:p>
            <a:pPr marL="342900" indent="-342900">
              <a:buFont typeface="Arial" panose="020B0604020202020204" pitchFamily="34" charset="0"/>
              <a:buChar char="•"/>
            </a:pPr>
            <a:endParaRPr lang="en-NL"/>
          </a:p>
        </p:txBody>
      </p:sp>
      <p:sp>
        <p:nvSpPr>
          <p:cNvPr id="10" name="Text Placeholder 62">
            <a:extLst>
              <a:ext uri="{FF2B5EF4-FFF2-40B4-BE49-F238E27FC236}">
                <a16:creationId xmlns:a16="http://schemas.microsoft.com/office/drawing/2014/main" id="{1CD83B09-F420-F395-B53B-65467F57B968}"/>
              </a:ext>
            </a:extLst>
          </p:cNvPr>
          <p:cNvSpPr>
            <a:spLocks noGrp="1"/>
          </p:cNvSpPr>
          <p:nvPr>
            <p:ph type="body" sz="quarter" idx="23"/>
          </p:nvPr>
        </p:nvSpPr>
        <p:spPr>
          <a:xfrm>
            <a:off x="4692650" y="1640428"/>
            <a:ext cx="5627688" cy="539751"/>
          </a:xfrm>
        </p:spPr>
        <p:txBody>
          <a:bodyPr/>
          <a:lstStyle>
            <a:lvl1pPr>
              <a:defRPr sz="2400"/>
            </a:lvl1pPr>
          </a:lstStyle>
          <a:p>
            <a:pPr marL="342900" indent="-342900">
              <a:buFont typeface="Arial" panose="020B0604020202020204" pitchFamily="34" charset="0"/>
              <a:buChar char="•"/>
            </a:pPr>
            <a:endParaRPr lang="en-NL"/>
          </a:p>
        </p:txBody>
      </p:sp>
      <p:sp>
        <p:nvSpPr>
          <p:cNvPr id="12" name="Text Placeholder 62">
            <a:extLst>
              <a:ext uri="{FF2B5EF4-FFF2-40B4-BE49-F238E27FC236}">
                <a16:creationId xmlns:a16="http://schemas.microsoft.com/office/drawing/2014/main" id="{E27583CB-7501-C0EF-ADD1-B729C5346D85}"/>
              </a:ext>
            </a:extLst>
          </p:cNvPr>
          <p:cNvSpPr>
            <a:spLocks noGrp="1"/>
          </p:cNvSpPr>
          <p:nvPr>
            <p:ph type="body" sz="quarter" idx="24"/>
          </p:nvPr>
        </p:nvSpPr>
        <p:spPr>
          <a:xfrm>
            <a:off x="4692650" y="2587118"/>
            <a:ext cx="5627688" cy="539751"/>
          </a:xfrm>
        </p:spPr>
        <p:txBody>
          <a:bodyPr/>
          <a:lstStyle>
            <a:lvl1pPr>
              <a:defRPr sz="2400"/>
            </a:lvl1pPr>
          </a:lstStyle>
          <a:p>
            <a:pPr marL="342900" indent="-342900">
              <a:buFont typeface="Arial" panose="020B0604020202020204" pitchFamily="34" charset="0"/>
              <a:buChar char="•"/>
            </a:pPr>
            <a:endParaRPr lang="en-NL"/>
          </a:p>
        </p:txBody>
      </p:sp>
      <p:sp>
        <p:nvSpPr>
          <p:cNvPr id="13" name="Text Placeholder 62">
            <a:extLst>
              <a:ext uri="{FF2B5EF4-FFF2-40B4-BE49-F238E27FC236}">
                <a16:creationId xmlns:a16="http://schemas.microsoft.com/office/drawing/2014/main" id="{0B27D6AF-712B-B301-DA0B-C3950D6E733E}"/>
              </a:ext>
            </a:extLst>
          </p:cNvPr>
          <p:cNvSpPr>
            <a:spLocks noGrp="1"/>
          </p:cNvSpPr>
          <p:nvPr>
            <p:ph type="body" sz="quarter" idx="25"/>
          </p:nvPr>
        </p:nvSpPr>
        <p:spPr>
          <a:xfrm>
            <a:off x="4692650" y="3533808"/>
            <a:ext cx="5627688" cy="539751"/>
          </a:xfrm>
        </p:spPr>
        <p:txBody>
          <a:bodyPr/>
          <a:lstStyle>
            <a:lvl1pPr>
              <a:defRPr sz="2400"/>
            </a:lvl1pPr>
          </a:lstStyle>
          <a:p>
            <a:pPr marL="342900" indent="-342900">
              <a:buFont typeface="Arial" panose="020B0604020202020204" pitchFamily="34" charset="0"/>
              <a:buChar char="•"/>
            </a:pPr>
            <a:endParaRPr lang="en-NL"/>
          </a:p>
        </p:txBody>
      </p:sp>
      <p:sp>
        <p:nvSpPr>
          <p:cNvPr id="14" name="Text Placeholder 62">
            <a:extLst>
              <a:ext uri="{FF2B5EF4-FFF2-40B4-BE49-F238E27FC236}">
                <a16:creationId xmlns:a16="http://schemas.microsoft.com/office/drawing/2014/main" id="{AAB9D766-9D93-FFE6-37E6-FBC68E66BB2A}"/>
              </a:ext>
            </a:extLst>
          </p:cNvPr>
          <p:cNvSpPr>
            <a:spLocks noGrp="1"/>
          </p:cNvSpPr>
          <p:nvPr>
            <p:ph type="body" sz="quarter" idx="26"/>
          </p:nvPr>
        </p:nvSpPr>
        <p:spPr>
          <a:xfrm>
            <a:off x="4692650" y="4480498"/>
            <a:ext cx="5627688" cy="539751"/>
          </a:xfrm>
        </p:spPr>
        <p:txBody>
          <a:bodyPr/>
          <a:lstStyle>
            <a:lvl1pPr>
              <a:defRPr sz="2400"/>
            </a:lvl1pPr>
          </a:lstStyle>
          <a:p>
            <a:pPr marL="342900" indent="-342900">
              <a:buFont typeface="Arial" panose="020B0604020202020204" pitchFamily="34" charset="0"/>
              <a:buChar char="•"/>
            </a:pPr>
            <a:endParaRPr lang="en-NL"/>
          </a:p>
        </p:txBody>
      </p:sp>
      <p:sp>
        <p:nvSpPr>
          <p:cNvPr id="15" name="Text Placeholder 62">
            <a:extLst>
              <a:ext uri="{FF2B5EF4-FFF2-40B4-BE49-F238E27FC236}">
                <a16:creationId xmlns:a16="http://schemas.microsoft.com/office/drawing/2014/main" id="{DFE20AD9-B46E-7A2E-A2F3-E33A67EEA033}"/>
              </a:ext>
            </a:extLst>
          </p:cNvPr>
          <p:cNvSpPr>
            <a:spLocks noGrp="1"/>
          </p:cNvSpPr>
          <p:nvPr>
            <p:ph type="body" sz="quarter" idx="27"/>
          </p:nvPr>
        </p:nvSpPr>
        <p:spPr>
          <a:xfrm>
            <a:off x="4692650" y="5427188"/>
            <a:ext cx="5627688" cy="539751"/>
          </a:xfrm>
        </p:spPr>
        <p:txBody>
          <a:bodyPr/>
          <a:lstStyle>
            <a:lvl1pPr>
              <a:defRPr sz="2400"/>
            </a:lvl1pPr>
          </a:lstStyle>
          <a:p>
            <a:pPr marL="342900" indent="-342900">
              <a:buFont typeface="Arial" panose="020B0604020202020204" pitchFamily="34" charset="0"/>
              <a:buChar char="•"/>
            </a:pPr>
            <a:endParaRPr lang="en-NL"/>
          </a:p>
        </p:txBody>
      </p:sp>
      <p:sp>
        <p:nvSpPr>
          <p:cNvPr id="42" name="Rectangle 41"/>
          <p:cNvSpPr/>
          <p:nvPr userDrawn="1"/>
        </p:nvSpPr>
        <p:spPr>
          <a:xfrm>
            <a:off x="27121" y="1440644"/>
            <a:ext cx="3079963" cy="3079961"/>
          </a:xfrm>
          <a:prstGeom prst="rect">
            <a:avLst/>
          </a:prstGeom>
          <a:blipFill dpi="0" rotWithShape="1">
            <a:blip r:embed="rId2">
              <a:alphaModFix amt="11000"/>
            </a:blip>
            <a:srcRect/>
            <a:stretch>
              <a:fillRect/>
            </a:stretch>
          </a:blipFill>
          <a:ln>
            <a:noFill/>
          </a:ln>
        </p:spPr>
        <p:txBody>
          <a:bodyPr wrap="square" rtlCol="0" anchor="ctr">
            <a:noAutofit/>
          </a:bodyPr>
          <a:lstStyle/>
          <a:p>
            <a:pPr algn="l"/>
            <a:endParaRPr lang="en-US">
              <a:solidFill>
                <a:schemeClr val="tx1"/>
              </a:solidFill>
            </a:endParaRPr>
          </a:p>
        </p:txBody>
      </p:sp>
      <p:pic>
        <p:nvPicPr>
          <p:cNvPr id="4" name="Picture 3" descr="A building with a clock tower and a tower">
            <a:extLst>
              <a:ext uri="{FF2B5EF4-FFF2-40B4-BE49-F238E27FC236}">
                <a16:creationId xmlns:a16="http://schemas.microsoft.com/office/drawing/2014/main" id="{05B75DF1-BCAB-6F2A-9FC1-CB1E04FD9B9E}"/>
              </a:ext>
            </a:extLst>
          </p:cNvPr>
          <p:cNvPicPr>
            <a:picLocks noChangeAspect="1"/>
          </p:cNvPicPr>
          <p:nvPr userDrawn="1"/>
        </p:nvPicPr>
        <p:blipFill>
          <a:blip r:embed="rId3"/>
          <a:srcRect r="622"/>
          <a:stretch>
            <a:fillRect/>
          </a:stretch>
        </p:blipFill>
        <p:spPr>
          <a:xfrm>
            <a:off x="-76089" y="1887197"/>
            <a:ext cx="4218714" cy="4162790"/>
          </a:xfrm>
          <a:prstGeom prst="rect">
            <a:avLst/>
          </a:prstGeom>
        </p:spPr>
      </p:pic>
      <p:sp>
        <p:nvSpPr>
          <p:cNvPr id="5" name="Rectangle 4"/>
          <p:cNvSpPr/>
          <p:nvPr userDrawn="1"/>
        </p:nvSpPr>
        <p:spPr>
          <a:xfrm>
            <a:off x="0" y="6049070"/>
            <a:ext cx="4142626" cy="822302"/>
          </a:xfrm>
          <a:prstGeom prst="rect">
            <a:avLst/>
          </a:prstGeom>
          <a:solidFill>
            <a:srgbClr val="46268F"/>
          </a:solidFill>
          <a:ln>
            <a:noFill/>
          </a:ln>
        </p:spPr>
        <p:txBody>
          <a:bodyPr wrap="square" rtlCol="0" anchor="ctr">
            <a:noAutofit/>
          </a:bodyPr>
          <a:lstStyle/>
          <a:p>
            <a:pPr algn="l"/>
            <a:endParaRPr lang="en-US">
              <a:solidFill>
                <a:schemeClr val="tx1"/>
              </a:solidFill>
            </a:endParaRPr>
          </a:p>
        </p:txBody>
      </p:sp>
      <p:grpSp>
        <p:nvGrpSpPr>
          <p:cNvPr id="6" name="Group 5">
            <a:extLst>
              <a:ext uri="{FF2B5EF4-FFF2-40B4-BE49-F238E27FC236}">
                <a16:creationId xmlns:a16="http://schemas.microsoft.com/office/drawing/2014/main" id="{D989F076-845B-9646-A845-668E8A1FF7F7}"/>
              </a:ext>
            </a:extLst>
          </p:cNvPr>
          <p:cNvGrpSpPr/>
          <p:nvPr userDrawn="1"/>
        </p:nvGrpSpPr>
        <p:grpSpPr>
          <a:xfrm>
            <a:off x="550876" y="6455269"/>
            <a:ext cx="1267819" cy="221486"/>
            <a:chOff x="550876" y="6455269"/>
            <a:chExt cx="1267819" cy="221486"/>
          </a:xfrm>
        </p:grpSpPr>
        <p:sp>
          <p:nvSpPr>
            <p:cNvPr id="8" name="Freeform: Shape 7">
              <a:extLst>
                <a:ext uri="{FF2B5EF4-FFF2-40B4-BE49-F238E27FC236}">
                  <a16:creationId xmlns:a16="http://schemas.microsoft.com/office/drawing/2014/main" id="{9A444F7E-2076-EDAE-700C-D5F17028FBE7}"/>
                </a:ext>
              </a:extLst>
            </p:cNvPr>
            <p:cNvSpPr/>
            <p:nvPr/>
          </p:nvSpPr>
          <p:spPr>
            <a:xfrm>
              <a:off x="614998" y="6566012"/>
              <a:ext cx="142916" cy="110743"/>
            </a:xfrm>
            <a:custGeom>
              <a:avLst/>
              <a:gdLst>
                <a:gd name="connsiteX0" fmla="*/ 0 w 142916"/>
                <a:gd name="connsiteY0" fmla="*/ 64313 h 110743"/>
                <a:gd name="connsiteX1" fmla="*/ 13496 w 142916"/>
                <a:gd name="connsiteY1" fmla="*/ 92151 h 110743"/>
                <a:gd name="connsiteX2" fmla="*/ 26156 w 142916"/>
                <a:gd name="connsiteY2" fmla="*/ 110744 h 110743"/>
                <a:gd name="connsiteX3" fmla="*/ 142916 w 142916"/>
                <a:gd name="connsiteY3" fmla="*/ 45212 h 110743"/>
                <a:gd name="connsiteX4" fmla="*/ 114458 w 142916"/>
                <a:gd name="connsiteY4" fmla="*/ 0 h 110743"/>
                <a:gd name="connsiteX5" fmla="*/ 0 w 142916"/>
                <a:gd name="connsiteY5" fmla="*/ 64313 h 11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16" h="110743">
                  <a:moveTo>
                    <a:pt x="0" y="64313"/>
                  </a:moveTo>
                  <a:cubicBezTo>
                    <a:pt x="3662" y="73863"/>
                    <a:pt x="8161" y="83210"/>
                    <a:pt x="13496" y="92151"/>
                  </a:cubicBezTo>
                  <a:cubicBezTo>
                    <a:pt x="17368" y="98654"/>
                    <a:pt x="21553" y="104851"/>
                    <a:pt x="26156" y="110744"/>
                  </a:cubicBezTo>
                  <a:cubicBezTo>
                    <a:pt x="71458" y="99974"/>
                    <a:pt x="111634" y="76810"/>
                    <a:pt x="142916" y="45212"/>
                  </a:cubicBezTo>
                  <a:cubicBezTo>
                    <a:pt x="135697" y="28753"/>
                    <a:pt x="126072" y="13614"/>
                    <a:pt x="114458" y="0"/>
                  </a:cubicBezTo>
                  <a:cubicBezTo>
                    <a:pt x="86001" y="33325"/>
                    <a:pt x="45721" y="56794"/>
                    <a:pt x="0" y="64313"/>
                  </a:cubicBezTo>
                  <a:close/>
                </a:path>
              </a:pathLst>
            </a:custGeom>
            <a:solidFill>
              <a:schemeClr val="bg1"/>
            </a:solidFill>
            <a:ln w="10432" cap="flat">
              <a:noFill/>
              <a:prstDash val="solid"/>
              <a:miter/>
            </a:ln>
          </p:spPr>
          <p:txBody>
            <a:bodyPr rtlCol="0" anchor="ctr"/>
            <a:lstStyle/>
            <a:p>
              <a:endParaRPr lang="en-IN"/>
            </a:p>
          </p:txBody>
        </p:sp>
        <p:sp>
          <p:nvSpPr>
            <p:cNvPr id="9" name="Freeform: Shape 8">
              <a:extLst>
                <a:ext uri="{FF2B5EF4-FFF2-40B4-BE49-F238E27FC236}">
                  <a16:creationId xmlns:a16="http://schemas.microsoft.com/office/drawing/2014/main" id="{5F70AF9B-CD0D-FCCA-5197-414DF4B918F0}"/>
                </a:ext>
              </a:extLst>
            </p:cNvPr>
            <p:cNvSpPr/>
            <p:nvPr/>
          </p:nvSpPr>
          <p:spPr>
            <a:xfrm>
              <a:off x="614893" y="6455269"/>
              <a:ext cx="142916" cy="110743"/>
            </a:xfrm>
            <a:custGeom>
              <a:avLst/>
              <a:gdLst>
                <a:gd name="connsiteX0" fmla="*/ 26051 w 142916"/>
                <a:gd name="connsiteY0" fmla="*/ 0 h 110743"/>
                <a:gd name="connsiteX1" fmla="*/ 0 w 142916"/>
                <a:gd name="connsiteY1" fmla="*/ 46431 h 110743"/>
                <a:gd name="connsiteX2" fmla="*/ 114458 w 142916"/>
                <a:gd name="connsiteY2" fmla="*/ 110744 h 110743"/>
                <a:gd name="connsiteX3" fmla="*/ 142916 w 142916"/>
                <a:gd name="connsiteY3" fmla="*/ 65532 h 110743"/>
                <a:gd name="connsiteX4" fmla="*/ 26051 w 142916"/>
                <a:gd name="connsiteY4" fmla="*/ 0 h 11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16" h="110743">
                  <a:moveTo>
                    <a:pt x="26051" y="0"/>
                  </a:moveTo>
                  <a:cubicBezTo>
                    <a:pt x="15170" y="14122"/>
                    <a:pt x="6382" y="29667"/>
                    <a:pt x="0" y="46431"/>
                  </a:cubicBezTo>
                  <a:cubicBezTo>
                    <a:pt x="45825" y="53950"/>
                    <a:pt x="86105" y="77419"/>
                    <a:pt x="114458" y="110744"/>
                  </a:cubicBezTo>
                  <a:cubicBezTo>
                    <a:pt x="126072" y="97130"/>
                    <a:pt x="135697" y="81991"/>
                    <a:pt x="142916" y="65532"/>
                  </a:cubicBezTo>
                  <a:cubicBezTo>
                    <a:pt x="111738" y="33934"/>
                    <a:pt x="71458" y="10770"/>
                    <a:pt x="26051" y="0"/>
                  </a:cubicBezTo>
                  <a:close/>
                </a:path>
              </a:pathLst>
            </a:custGeom>
            <a:solidFill>
              <a:schemeClr val="bg1"/>
            </a:solidFill>
            <a:ln w="10432" cap="flat">
              <a:noFill/>
              <a:prstDash val="solid"/>
              <a:miter/>
            </a:ln>
          </p:spPr>
          <p:txBody>
            <a:bodyPr rtlCol="0" anchor="ctr"/>
            <a:lstStyle/>
            <a:p>
              <a:endParaRPr lang="en-IN"/>
            </a:p>
          </p:txBody>
        </p:sp>
        <p:sp>
          <p:nvSpPr>
            <p:cNvPr id="11" name="Freeform: Shape 10">
              <a:extLst>
                <a:ext uri="{FF2B5EF4-FFF2-40B4-BE49-F238E27FC236}">
                  <a16:creationId xmlns:a16="http://schemas.microsoft.com/office/drawing/2014/main" id="{1C3C2E96-F6CA-167B-264A-58E774039571}"/>
                </a:ext>
              </a:extLst>
            </p:cNvPr>
            <p:cNvSpPr/>
            <p:nvPr/>
          </p:nvSpPr>
          <p:spPr>
            <a:xfrm>
              <a:off x="550876" y="6499160"/>
              <a:ext cx="64122" cy="133705"/>
            </a:xfrm>
            <a:custGeom>
              <a:avLst/>
              <a:gdLst>
                <a:gd name="connsiteX0" fmla="*/ 64122 w 64122"/>
                <a:gd name="connsiteY0" fmla="*/ 131166 h 133705"/>
                <a:gd name="connsiteX1" fmla="*/ 58682 w 64122"/>
                <a:gd name="connsiteY1" fmla="*/ 19101 h 133705"/>
                <a:gd name="connsiteX2" fmla="*/ 64122 w 64122"/>
                <a:gd name="connsiteY2" fmla="*/ 2540 h 133705"/>
                <a:gd name="connsiteX3" fmla="*/ 32421 w 64122"/>
                <a:gd name="connsiteY3" fmla="*/ 0 h 133705"/>
                <a:gd name="connsiteX4" fmla="*/ 9613 w 64122"/>
                <a:gd name="connsiteY4" fmla="*/ 1321 h 133705"/>
                <a:gd name="connsiteX5" fmla="*/ 9613 w 64122"/>
                <a:gd name="connsiteY5" fmla="*/ 132385 h 133705"/>
                <a:gd name="connsiteX6" fmla="*/ 32421 w 64122"/>
                <a:gd name="connsiteY6" fmla="*/ 133706 h 133705"/>
                <a:gd name="connsiteX7" fmla="*/ 64122 w 64122"/>
                <a:gd name="connsiteY7" fmla="*/ 131166 h 13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22" h="133705">
                  <a:moveTo>
                    <a:pt x="64122" y="131166"/>
                  </a:moveTo>
                  <a:cubicBezTo>
                    <a:pt x="50312" y="95504"/>
                    <a:pt x="48324" y="56693"/>
                    <a:pt x="58682" y="19101"/>
                  </a:cubicBezTo>
                  <a:cubicBezTo>
                    <a:pt x="60251" y="13513"/>
                    <a:pt x="62030" y="7925"/>
                    <a:pt x="64122" y="2540"/>
                  </a:cubicBezTo>
                  <a:cubicBezTo>
                    <a:pt x="53869" y="813"/>
                    <a:pt x="43198" y="0"/>
                    <a:pt x="32421" y="0"/>
                  </a:cubicBezTo>
                  <a:cubicBezTo>
                    <a:pt x="24679" y="0"/>
                    <a:pt x="17146" y="508"/>
                    <a:pt x="9613" y="1321"/>
                  </a:cubicBezTo>
                  <a:cubicBezTo>
                    <a:pt x="-2942" y="43383"/>
                    <a:pt x="-3465" y="88900"/>
                    <a:pt x="9613" y="132385"/>
                  </a:cubicBezTo>
                  <a:cubicBezTo>
                    <a:pt x="17146" y="133299"/>
                    <a:pt x="24679" y="133706"/>
                    <a:pt x="32421" y="133706"/>
                  </a:cubicBezTo>
                  <a:cubicBezTo>
                    <a:pt x="43198" y="133706"/>
                    <a:pt x="53765" y="132791"/>
                    <a:pt x="64122" y="131166"/>
                  </a:cubicBezTo>
                  <a:close/>
                </a:path>
              </a:pathLst>
            </a:custGeom>
            <a:solidFill>
              <a:schemeClr val="bg1"/>
            </a:solidFill>
            <a:ln w="10432" cap="flat">
              <a:no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DD3F6D91-D9E3-6D7A-3639-B659608DA05E}"/>
                </a:ext>
              </a:extLst>
            </p:cNvPr>
            <p:cNvSpPr/>
            <p:nvPr/>
          </p:nvSpPr>
          <p:spPr>
            <a:xfrm>
              <a:off x="817654" y="6474268"/>
              <a:ext cx="184765" cy="183489"/>
            </a:xfrm>
            <a:custGeom>
              <a:avLst/>
              <a:gdLst>
                <a:gd name="connsiteX0" fmla="*/ 95208 w 184765"/>
                <a:gd name="connsiteY0" fmla="*/ 151079 h 183489"/>
                <a:gd name="connsiteX1" fmla="*/ 144799 w 184765"/>
                <a:gd name="connsiteY1" fmla="*/ 117348 h 183489"/>
                <a:gd name="connsiteX2" fmla="*/ 184766 w 184765"/>
                <a:gd name="connsiteY2" fmla="*/ 117348 h 183489"/>
                <a:gd name="connsiteX3" fmla="*/ 95208 w 184765"/>
                <a:gd name="connsiteY3" fmla="*/ 183490 h 183489"/>
                <a:gd name="connsiteX4" fmla="*/ 0 w 184765"/>
                <a:gd name="connsiteY4" fmla="*/ 91745 h 183489"/>
                <a:gd name="connsiteX5" fmla="*/ 95208 w 184765"/>
                <a:gd name="connsiteY5" fmla="*/ 0 h 183489"/>
                <a:gd name="connsiteX6" fmla="*/ 184766 w 184765"/>
                <a:gd name="connsiteY6" fmla="*/ 66142 h 183489"/>
                <a:gd name="connsiteX7" fmla="*/ 144799 w 184765"/>
                <a:gd name="connsiteY7" fmla="*/ 66142 h 183489"/>
                <a:gd name="connsiteX8" fmla="*/ 95208 w 184765"/>
                <a:gd name="connsiteY8" fmla="*/ 32410 h 183489"/>
                <a:gd name="connsiteX9" fmla="*/ 37769 w 184765"/>
                <a:gd name="connsiteY9" fmla="*/ 91745 h 183489"/>
                <a:gd name="connsiteX10" fmla="*/ 95208 w 184765"/>
                <a:gd name="connsiteY10" fmla="*/ 151079 h 18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765" h="183489">
                  <a:moveTo>
                    <a:pt x="95208" y="151079"/>
                  </a:moveTo>
                  <a:cubicBezTo>
                    <a:pt x="119480" y="151079"/>
                    <a:pt x="137999" y="138379"/>
                    <a:pt x="144799" y="117348"/>
                  </a:cubicBezTo>
                  <a:lnTo>
                    <a:pt x="184766" y="117348"/>
                  </a:lnTo>
                  <a:cubicBezTo>
                    <a:pt x="174094" y="159207"/>
                    <a:pt x="136534" y="183490"/>
                    <a:pt x="95208" y="183490"/>
                  </a:cubicBezTo>
                  <a:cubicBezTo>
                    <a:pt x="41431" y="183490"/>
                    <a:pt x="0" y="145186"/>
                    <a:pt x="0" y="91745"/>
                  </a:cubicBezTo>
                  <a:cubicBezTo>
                    <a:pt x="0" y="38303"/>
                    <a:pt x="41536" y="0"/>
                    <a:pt x="95208" y="0"/>
                  </a:cubicBezTo>
                  <a:cubicBezTo>
                    <a:pt x="136429" y="0"/>
                    <a:pt x="173989" y="24282"/>
                    <a:pt x="184766" y="66142"/>
                  </a:cubicBezTo>
                  <a:lnTo>
                    <a:pt x="144799" y="66142"/>
                  </a:lnTo>
                  <a:cubicBezTo>
                    <a:pt x="137999" y="45110"/>
                    <a:pt x="119480" y="32410"/>
                    <a:pt x="95208" y="32410"/>
                  </a:cubicBezTo>
                  <a:cubicBezTo>
                    <a:pt x="60786" y="32410"/>
                    <a:pt x="37769" y="57709"/>
                    <a:pt x="37769" y="91745"/>
                  </a:cubicBezTo>
                  <a:cubicBezTo>
                    <a:pt x="37769" y="125781"/>
                    <a:pt x="60682" y="151079"/>
                    <a:pt x="95208" y="151079"/>
                  </a:cubicBezTo>
                  <a:close/>
                </a:path>
              </a:pathLst>
            </a:custGeom>
            <a:solidFill>
              <a:schemeClr val="bg1"/>
            </a:solidFill>
            <a:ln w="10432"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4CEB187C-522B-79AE-EB64-1672C96A3E97}"/>
                </a:ext>
              </a:extLst>
            </p:cNvPr>
            <p:cNvSpPr/>
            <p:nvPr/>
          </p:nvSpPr>
          <p:spPr>
            <a:xfrm>
              <a:off x="1021148" y="6477316"/>
              <a:ext cx="33688" cy="177393"/>
            </a:xfrm>
            <a:custGeom>
              <a:avLst/>
              <a:gdLst>
                <a:gd name="connsiteX0" fmla="*/ 33689 w 33688"/>
                <a:gd name="connsiteY0" fmla="*/ 177394 h 177393"/>
                <a:gd name="connsiteX1" fmla="*/ 0 w 33688"/>
                <a:gd name="connsiteY1" fmla="*/ 177394 h 177393"/>
                <a:gd name="connsiteX2" fmla="*/ 0 w 33688"/>
                <a:gd name="connsiteY2" fmla="*/ 0 h 177393"/>
                <a:gd name="connsiteX3" fmla="*/ 33689 w 33688"/>
                <a:gd name="connsiteY3" fmla="*/ 0 h 177393"/>
                <a:gd name="connsiteX4" fmla="*/ 33689 w 33688"/>
                <a:gd name="connsiteY4" fmla="*/ 177394 h 17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8" h="177393">
                  <a:moveTo>
                    <a:pt x="33689" y="177394"/>
                  </a:moveTo>
                  <a:lnTo>
                    <a:pt x="0" y="177394"/>
                  </a:lnTo>
                  <a:lnTo>
                    <a:pt x="0" y="0"/>
                  </a:lnTo>
                  <a:lnTo>
                    <a:pt x="33689" y="0"/>
                  </a:lnTo>
                  <a:lnTo>
                    <a:pt x="33689" y="177394"/>
                  </a:lnTo>
                  <a:close/>
                </a:path>
              </a:pathLst>
            </a:custGeom>
            <a:solidFill>
              <a:schemeClr val="bg1"/>
            </a:solidFill>
            <a:ln w="10432"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3807F0EC-C5E3-448A-B284-F39DECCDC6FE}"/>
                </a:ext>
              </a:extLst>
            </p:cNvPr>
            <p:cNvSpPr/>
            <p:nvPr/>
          </p:nvSpPr>
          <p:spPr>
            <a:xfrm>
              <a:off x="1073146"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EF6111DB-1C18-08CC-AC03-BCF77240BE93}"/>
                </a:ext>
              </a:extLst>
            </p:cNvPr>
            <p:cNvSpPr/>
            <p:nvPr/>
          </p:nvSpPr>
          <p:spPr>
            <a:xfrm>
              <a:off x="1202461" y="6537158"/>
              <a:ext cx="73341" cy="117551"/>
            </a:xfrm>
            <a:custGeom>
              <a:avLst/>
              <a:gdLst>
                <a:gd name="connsiteX0" fmla="*/ 73237 w 73341"/>
                <a:gd name="connsiteY0" fmla="*/ 33934 h 117551"/>
                <a:gd name="connsiteX1" fmla="*/ 58903 w 73341"/>
                <a:gd name="connsiteY1" fmla="*/ 33934 h 117551"/>
                <a:gd name="connsiteX2" fmla="*/ 33898 w 73341"/>
                <a:gd name="connsiteY2" fmla="*/ 62078 h 117551"/>
                <a:gd name="connsiteX3" fmla="*/ 33898 w 73341"/>
                <a:gd name="connsiteY3" fmla="*/ 117551 h 117551"/>
                <a:gd name="connsiteX4" fmla="*/ 0 w 73341"/>
                <a:gd name="connsiteY4" fmla="*/ 117551 h 117551"/>
                <a:gd name="connsiteX5" fmla="*/ 0 w 73341"/>
                <a:gd name="connsiteY5" fmla="*/ 1524 h 117551"/>
                <a:gd name="connsiteX6" fmla="*/ 32852 w 73341"/>
                <a:gd name="connsiteY6" fmla="*/ 1524 h 117551"/>
                <a:gd name="connsiteX7" fmla="*/ 32852 w 73341"/>
                <a:gd name="connsiteY7" fmla="*/ 20015 h 117551"/>
                <a:gd name="connsiteX8" fmla="*/ 63925 w 73341"/>
                <a:gd name="connsiteY8" fmla="*/ 0 h 117551"/>
                <a:gd name="connsiteX9" fmla="*/ 73341 w 73341"/>
                <a:gd name="connsiteY9" fmla="*/ 1016 h 117551"/>
                <a:gd name="connsiteX10" fmla="*/ 73341 w 73341"/>
                <a:gd name="connsiteY10" fmla="*/ 33934 h 11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41" h="117551">
                  <a:moveTo>
                    <a:pt x="73237" y="33934"/>
                  </a:moveTo>
                  <a:lnTo>
                    <a:pt x="58903" y="33934"/>
                  </a:lnTo>
                  <a:cubicBezTo>
                    <a:pt x="41640" y="33934"/>
                    <a:pt x="33898" y="41758"/>
                    <a:pt x="33898" y="62078"/>
                  </a:cubicBezTo>
                  <a:lnTo>
                    <a:pt x="33898" y="117551"/>
                  </a:lnTo>
                  <a:lnTo>
                    <a:pt x="0" y="117551"/>
                  </a:lnTo>
                  <a:lnTo>
                    <a:pt x="0" y="1524"/>
                  </a:lnTo>
                  <a:lnTo>
                    <a:pt x="32852" y="1524"/>
                  </a:lnTo>
                  <a:lnTo>
                    <a:pt x="32852" y="20015"/>
                  </a:lnTo>
                  <a:cubicBezTo>
                    <a:pt x="37560" y="7620"/>
                    <a:pt x="49069" y="0"/>
                    <a:pt x="63925" y="0"/>
                  </a:cubicBezTo>
                  <a:cubicBezTo>
                    <a:pt x="67064" y="0"/>
                    <a:pt x="70203" y="203"/>
                    <a:pt x="73341" y="1016"/>
                  </a:cubicBezTo>
                  <a:lnTo>
                    <a:pt x="73341" y="33934"/>
                  </a:lnTo>
                  <a:close/>
                </a:path>
              </a:pathLst>
            </a:custGeom>
            <a:solidFill>
              <a:schemeClr val="bg1"/>
            </a:solidFill>
            <a:ln w="10432"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5E6AE16D-89BE-C7E8-B2AC-7C087C202D1C}"/>
                </a:ext>
              </a:extLst>
            </p:cNvPr>
            <p:cNvSpPr/>
            <p:nvPr/>
          </p:nvSpPr>
          <p:spPr>
            <a:xfrm>
              <a:off x="1291600" y="6477316"/>
              <a:ext cx="54090" cy="177393"/>
            </a:xfrm>
            <a:custGeom>
              <a:avLst/>
              <a:gdLst>
                <a:gd name="connsiteX0" fmla="*/ 50638 w 54090"/>
                <a:gd name="connsiteY0" fmla="*/ 177394 h 177393"/>
                <a:gd name="connsiteX1" fmla="*/ 16740 w 54090"/>
                <a:gd name="connsiteY1" fmla="*/ 177394 h 177393"/>
                <a:gd name="connsiteX2" fmla="*/ 16740 w 54090"/>
                <a:gd name="connsiteY2" fmla="*/ 89205 h 177393"/>
                <a:gd name="connsiteX3" fmla="*/ 0 w 54090"/>
                <a:gd name="connsiteY3" fmla="*/ 89205 h 177393"/>
                <a:gd name="connsiteX4" fmla="*/ 0 w 54090"/>
                <a:gd name="connsiteY4" fmla="*/ 61366 h 177393"/>
                <a:gd name="connsiteX5" fmla="*/ 50638 w 54090"/>
                <a:gd name="connsiteY5" fmla="*/ 61366 h 177393"/>
                <a:gd name="connsiteX6" fmla="*/ 50638 w 54090"/>
                <a:gd name="connsiteY6" fmla="*/ 177394 h 177393"/>
                <a:gd name="connsiteX7" fmla="*/ 32120 w 54090"/>
                <a:gd name="connsiteY7" fmla="*/ 0 h 177393"/>
                <a:gd name="connsiteX8" fmla="*/ 54090 w 54090"/>
                <a:gd name="connsiteY8" fmla="*/ 21336 h 177393"/>
                <a:gd name="connsiteX9" fmla="*/ 32120 w 54090"/>
                <a:gd name="connsiteY9" fmla="*/ 42367 h 177393"/>
                <a:gd name="connsiteX10" fmla="*/ 10462 w 54090"/>
                <a:gd name="connsiteY10" fmla="*/ 21336 h 177393"/>
                <a:gd name="connsiteX11" fmla="*/ 32120 w 54090"/>
                <a:gd name="connsiteY11" fmla="*/ 0 h 17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90" h="177393">
                  <a:moveTo>
                    <a:pt x="50638" y="177394"/>
                  </a:moveTo>
                  <a:lnTo>
                    <a:pt x="16740" y="177394"/>
                  </a:lnTo>
                  <a:lnTo>
                    <a:pt x="16740" y="89205"/>
                  </a:lnTo>
                  <a:lnTo>
                    <a:pt x="0" y="89205"/>
                  </a:lnTo>
                  <a:lnTo>
                    <a:pt x="0" y="61366"/>
                  </a:lnTo>
                  <a:lnTo>
                    <a:pt x="50638" y="61366"/>
                  </a:lnTo>
                  <a:lnTo>
                    <a:pt x="50638" y="177394"/>
                  </a:lnTo>
                  <a:close/>
                  <a:moveTo>
                    <a:pt x="32120" y="0"/>
                  </a:moveTo>
                  <a:cubicBezTo>
                    <a:pt x="44360" y="0"/>
                    <a:pt x="54090" y="9652"/>
                    <a:pt x="54090" y="21336"/>
                  </a:cubicBezTo>
                  <a:cubicBezTo>
                    <a:pt x="54090" y="33020"/>
                    <a:pt x="44465" y="42367"/>
                    <a:pt x="32120" y="42367"/>
                  </a:cubicBezTo>
                  <a:cubicBezTo>
                    <a:pt x="19774" y="42367"/>
                    <a:pt x="10462" y="33223"/>
                    <a:pt x="10462" y="21336"/>
                  </a:cubicBezTo>
                  <a:cubicBezTo>
                    <a:pt x="10462" y="9449"/>
                    <a:pt x="20088" y="0"/>
                    <a:pt x="32120" y="0"/>
                  </a:cubicBezTo>
                  <a:close/>
                </a:path>
              </a:pathLst>
            </a:custGeom>
            <a:solidFill>
              <a:schemeClr val="bg1"/>
            </a:solidFill>
            <a:ln w="10432"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10B4F86F-7FB0-1E57-346A-4E56F0E7CAC5}"/>
                </a:ext>
              </a:extLst>
            </p:cNvPr>
            <p:cNvSpPr/>
            <p:nvPr/>
          </p:nvSpPr>
          <p:spPr>
            <a:xfrm>
              <a:off x="1355944" y="6538682"/>
              <a:ext cx="125339" cy="116027"/>
            </a:xfrm>
            <a:custGeom>
              <a:avLst/>
              <a:gdLst>
                <a:gd name="connsiteX0" fmla="*/ 62460 w 125339"/>
                <a:gd name="connsiteY0" fmla="*/ 80569 h 116027"/>
                <a:gd name="connsiteX1" fmla="*/ 89558 w 125339"/>
                <a:gd name="connsiteY1" fmla="*/ 0 h 116027"/>
                <a:gd name="connsiteX2" fmla="*/ 125339 w 125339"/>
                <a:gd name="connsiteY2" fmla="*/ 0 h 116027"/>
                <a:gd name="connsiteX3" fmla="*/ 82757 w 125339"/>
                <a:gd name="connsiteY3" fmla="*/ 116027 h 116027"/>
                <a:gd name="connsiteX4" fmla="*/ 40699 w 125339"/>
                <a:gd name="connsiteY4" fmla="*/ 116027 h 116027"/>
                <a:gd name="connsiteX5" fmla="*/ 0 w 125339"/>
                <a:gd name="connsiteY5" fmla="*/ 0 h 116027"/>
                <a:gd name="connsiteX6" fmla="*/ 36828 w 125339"/>
                <a:gd name="connsiteY6" fmla="*/ 0 h 116027"/>
                <a:gd name="connsiteX7" fmla="*/ 62356 w 125339"/>
                <a:gd name="connsiteY7" fmla="*/ 80569 h 1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39" h="116027">
                  <a:moveTo>
                    <a:pt x="62460" y="80569"/>
                  </a:moveTo>
                  <a:lnTo>
                    <a:pt x="89558" y="0"/>
                  </a:lnTo>
                  <a:lnTo>
                    <a:pt x="125339" y="0"/>
                  </a:lnTo>
                  <a:lnTo>
                    <a:pt x="82757" y="116027"/>
                  </a:lnTo>
                  <a:lnTo>
                    <a:pt x="40699" y="116027"/>
                  </a:lnTo>
                  <a:lnTo>
                    <a:pt x="0" y="0"/>
                  </a:lnTo>
                  <a:lnTo>
                    <a:pt x="36828" y="0"/>
                  </a:lnTo>
                  <a:lnTo>
                    <a:pt x="62356" y="80569"/>
                  </a:lnTo>
                  <a:close/>
                </a:path>
              </a:pathLst>
            </a:custGeom>
            <a:solidFill>
              <a:schemeClr val="bg1"/>
            </a:solidFill>
            <a:ln w="10432"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5BBB6C81-DD3E-178A-3E49-B2E0B83399E7}"/>
                </a:ext>
              </a:extLst>
            </p:cNvPr>
            <p:cNvSpPr/>
            <p:nvPr/>
          </p:nvSpPr>
          <p:spPr>
            <a:xfrm>
              <a:off x="1482957"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E918D3C8-49FA-D02F-61AB-919015654E0E}"/>
                </a:ext>
              </a:extLst>
            </p:cNvPr>
            <p:cNvSpPr/>
            <p:nvPr/>
          </p:nvSpPr>
          <p:spPr>
            <a:xfrm>
              <a:off x="1604739" y="6494588"/>
              <a:ext cx="79618" cy="161645"/>
            </a:xfrm>
            <a:custGeom>
              <a:avLst/>
              <a:gdLst>
                <a:gd name="connsiteX0" fmla="*/ 52730 w 79618"/>
                <a:gd name="connsiteY0" fmla="*/ 0 h 161645"/>
                <a:gd name="connsiteX1" fmla="*/ 52730 w 79618"/>
                <a:gd name="connsiteY1" fmla="*/ 44094 h 161645"/>
                <a:gd name="connsiteX2" fmla="*/ 78572 w 79618"/>
                <a:gd name="connsiteY2" fmla="*/ 44094 h 161645"/>
                <a:gd name="connsiteX3" fmla="*/ 78572 w 79618"/>
                <a:gd name="connsiteY3" fmla="*/ 71933 h 161645"/>
                <a:gd name="connsiteX4" fmla="*/ 52730 w 79618"/>
                <a:gd name="connsiteY4" fmla="*/ 71933 h 161645"/>
                <a:gd name="connsiteX5" fmla="*/ 52730 w 79618"/>
                <a:gd name="connsiteY5" fmla="*/ 124358 h 161645"/>
                <a:gd name="connsiteX6" fmla="*/ 63925 w 79618"/>
                <a:gd name="connsiteY6" fmla="*/ 132690 h 161645"/>
                <a:gd name="connsiteX7" fmla="*/ 79619 w 79618"/>
                <a:gd name="connsiteY7" fmla="*/ 131978 h 161645"/>
                <a:gd name="connsiteX8" fmla="*/ 79619 w 79618"/>
                <a:gd name="connsiteY8" fmla="*/ 160122 h 161645"/>
                <a:gd name="connsiteX9" fmla="*/ 53253 w 79618"/>
                <a:gd name="connsiteY9" fmla="*/ 161646 h 161645"/>
                <a:gd name="connsiteX10" fmla="*/ 18832 w 79618"/>
                <a:gd name="connsiteY10" fmla="*/ 135534 h 161645"/>
                <a:gd name="connsiteX11" fmla="*/ 18832 w 79618"/>
                <a:gd name="connsiteY11" fmla="*/ 71933 h 161645"/>
                <a:gd name="connsiteX12" fmla="*/ 0 w 79618"/>
                <a:gd name="connsiteY12" fmla="*/ 71933 h 161645"/>
                <a:gd name="connsiteX13" fmla="*/ 0 w 79618"/>
                <a:gd name="connsiteY13" fmla="*/ 44094 h 161645"/>
                <a:gd name="connsiteX14" fmla="*/ 18832 w 79618"/>
                <a:gd name="connsiteY14" fmla="*/ 44094 h 161645"/>
                <a:gd name="connsiteX15" fmla="*/ 18832 w 79618"/>
                <a:gd name="connsiteY15" fmla="*/ 0 h 161645"/>
                <a:gd name="connsiteX16" fmla="*/ 52730 w 79618"/>
                <a:gd name="connsiteY16" fmla="*/ 0 h 1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18" h="161645">
                  <a:moveTo>
                    <a:pt x="52730" y="0"/>
                  </a:moveTo>
                  <a:lnTo>
                    <a:pt x="52730" y="44094"/>
                  </a:lnTo>
                  <a:lnTo>
                    <a:pt x="78572" y="44094"/>
                  </a:lnTo>
                  <a:lnTo>
                    <a:pt x="78572" y="71933"/>
                  </a:lnTo>
                  <a:lnTo>
                    <a:pt x="52730" y="71933"/>
                  </a:lnTo>
                  <a:lnTo>
                    <a:pt x="52730" y="124358"/>
                  </a:lnTo>
                  <a:cubicBezTo>
                    <a:pt x="52730" y="131674"/>
                    <a:pt x="58694" y="132690"/>
                    <a:pt x="63925" y="132690"/>
                  </a:cubicBezTo>
                  <a:cubicBezTo>
                    <a:pt x="72504" y="132690"/>
                    <a:pt x="79619" y="131978"/>
                    <a:pt x="79619" y="131978"/>
                  </a:cubicBezTo>
                  <a:lnTo>
                    <a:pt x="79619" y="160122"/>
                  </a:lnTo>
                  <a:cubicBezTo>
                    <a:pt x="79619" y="160122"/>
                    <a:pt x="63193" y="161646"/>
                    <a:pt x="53253" y="161646"/>
                  </a:cubicBezTo>
                  <a:cubicBezTo>
                    <a:pt x="36304" y="161646"/>
                    <a:pt x="18832" y="158902"/>
                    <a:pt x="18832" y="135534"/>
                  </a:cubicBezTo>
                  <a:lnTo>
                    <a:pt x="18832" y="71933"/>
                  </a:lnTo>
                  <a:lnTo>
                    <a:pt x="0" y="71933"/>
                  </a:lnTo>
                  <a:lnTo>
                    <a:pt x="0" y="44094"/>
                  </a:lnTo>
                  <a:lnTo>
                    <a:pt x="18832" y="44094"/>
                  </a:lnTo>
                  <a:lnTo>
                    <a:pt x="18832" y="0"/>
                  </a:lnTo>
                  <a:lnTo>
                    <a:pt x="52730" y="0"/>
                  </a:lnTo>
                  <a:close/>
                </a:path>
              </a:pathLst>
            </a:custGeom>
            <a:solidFill>
              <a:schemeClr val="bg1"/>
            </a:solidFill>
            <a:ln w="10432"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44C53329-3BFB-8780-436B-6BC939FB1610}"/>
                </a:ext>
              </a:extLst>
            </p:cNvPr>
            <p:cNvSpPr/>
            <p:nvPr/>
          </p:nvSpPr>
          <p:spPr>
            <a:xfrm>
              <a:off x="1693879" y="6535634"/>
              <a:ext cx="124816" cy="122123"/>
            </a:xfrm>
            <a:custGeom>
              <a:avLst/>
              <a:gdLst>
                <a:gd name="connsiteX0" fmla="*/ 124816 w 124816"/>
                <a:gd name="connsiteY0" fmla="*/ 70714 h 122123"/>
                <a:gd name="connsiteX1" fmla="*/ 35781 w 124816"/>
                <a:gd name="connsiteY1" fmla="*/ 70714 h 122123"/>
                <a:gd name="connsiteX2" fmla="*/ 63193 w 124816"/>
                <a:gd name="connsiteY2" fmla="*/ 93980 h 122123"/>
                <a:gd name="connsiteX3" fmla="*/ 87152 w 124816"/>
                <a:gd name="connsiteY3" fmla="*/ 82093 h 122123"/>
                <a:gd name="connsiteX4" fmla="*/ 122410 w 124816"/>
                <a:gd name="connsiteY4" fmla="*/ 85649 h 122123"/>
                <a:gd name="connsiteX5" fmla="*/ 62670 w 124816"/>
                <a:gd name="connsiteY5" fmla="*/ 122123 h 122123"/>
                <a:gd name="connsiteX6" fmla="*/ 0 w 124816"/>
                <a:gd name="connsiteY6" fmla="*/ 61062 h 122123"/>
                <a:gd name="connsiteX7" fmla="*/ 62147 w 124816"/>
                <a:gd name="connsiteY7" fmla="*/ 0 h 122123"/>
                <a:gd name="connsiteX8" fmla="*/ 124816 w 124816"/>
                <a:gd name="connsiteY8" fmla="*/ 69393 h 122123"/>
                <a:gd name="connsiteX9" fmla="*/ 124816 w 124816"/>
                <a:gd name="connsiteY9" fmla="*/ 70612 h 122123"/>
                <a:gd name="connsiteX10" fmla="*/ 35049 w 124816"/>
                <a:gd name="connsiteY10" fmla="*/ 48666 h 122123"/>
                <a:gd name="connsiteX11" fmla="*/ 88512 w 124816"/>
                <a:gd name="connsiteY11" fmla="*/ 48666 h 122123"/>
                <a:gd name="connsiteX12" fmla="*/ 62147 w 124816"/>
                <a:gd name="connsiteY12" fmla="*/ 27330 h 122123"/>
                <a:gd name="connsiteX13" fmla="*/ 35049 w 124816"/>
                <a:gd name="connsiteY13" fmla="*/ 48666 h 1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816" h="122123">
                  <a:moveTo>
                    <a:pt x="124816" y="70714"/>
                  </a:moveTo>
                  <a:lnTo>
                    <a:pt x="35781" y="70714"/>
                  </a:lnTo>
                  <a:cubicBezTo>
                    <a:pt x="37560" y="83617"/>
                    <a:pt x="48022" y="93980"/>
                    <a:pt x="63193" y="93980"/>
                  </a:cubicBezTo>
                  <a:cubicBezTo>
                    <a:pt x="73132" y="93980"/>
                    <a:pt x="82548" y="89916"/>
                    <a:pt x="87152" y="82093"/>
                  </a:cubicBezTo>
                  <a:lnTo>
                    <a:pt x="122410" y="85649"/>
                  </a:lnTo>
                  <a:cubicBezTo>
                    <a:pt x="111738" y="110439"/>
                    <a:pt x="89244" y="122123"/>
                    <a:pt x="62670" y="122123"/>
                  </a:cubicBezTo>
                  <a:cubicBezTo>
                    <a:pt x="26888" y="122123"/>
                    <a:pt x="0" y="96520"/>
                    <a:pt x="0" y="61062"/>
                  </a:cubicBezTo>
                  <a:cubicBezTo>
                    <a:pt x="0" y="25603"/>
                    <a:pt x="26365" y="0"/>
                    <a:pt x="62147" y="0"/>
                  </a:cubicBezTo>
                  <a:cubicBezTo>
                    <a:pt x="94998" y="0"/>
                    <a:pt x="124816" y="20828"/>
                    <a:pt x="124816" y="69393"/>
                  </a:cubicBezTo>
                  <a:lnTo>
                    <a:pt x="124816" y="70612"/>
                  </a:lnTo>
                  <a:close/>
                  <a:moveTo>
                    <a:pt x="35049" y="48666"/>
                  </a:moveTo>
                  <a:lnTo>
                    <a:pt x="88512" y="48666"/>
                  </a:lnTo>
                  <a:cubicBezTo>
                    <a:pt x="86733" y="36982"/>
                    <a:pt x="76480" y="27330"/>
                    <a:pt x="62147" y="27330"/>
                  </a:cubicBezTo>
                  <a:cubicBezTo>
                    <a:pt x="47813" y="27330"/>
                    <a:pt x="37665" y="36170"/>
                    <a:pt x="35049" y="48666"/>
                  </a:cubicBezTo>
                  <a:close/>
                </a:path>
              </a:pathLst>
            </a:custGeom>
            <a:solidFill>
              <a:schemeClr val="bg1"/>
            </a:solidFill>
            <a:ln w="10432" cap="flat">
              <a:noFill/>
              <a:prstDash val="solid"/>
              <a:miter/>
            </a:ln>
          </p:spPr>
          <p:txBody>
            <a:bodyPr rtlCol="0" anchor="ctr"/>
            <a:lstStyle/>
            <a:p>
              <a:endParaRPr lang="en-IN"/>
            </a:p>
          </p:txBody>
        </p:sp>
      </p:grpSp>
    </p:spTree>
    <p:extLst>
      <p:ext uri="{BB962C8B-B14F-4D97-AF65-F5344CB8AC3E}">
        <p14:creationId xmlns:p14="http://schemas.microsoft.com/office/powerpoint/2010/main" val="238624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Light Image - Agenda">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01870E7-67C3-31B4-3763-30D7343FC40E}"/>
              </a:ext>
            </a:extLst>
          </p:cNvPr>
          <p:cNvSpPr/>
          <p:nvPr userDrawn="1"/>
        </p:nvSpPr>
        <p:spPr>
          <a:xfrm rot="10800000">
            <a:off x="-6" y="-12"/>
            <a:ext cx="4142631" cy="6858011"/>
          </a:xfrm>
          <a:prstGeom prst="rect">
            <a:avLst/>
          </a:prstGeom>
          <a:gradFill flip="none" rotWithShape="1">
            <a:gsLst>
              <a:gs pos="0">
                <a:schemeClr val="bg2">
                  <a:lumMod val="60000"/>
                  <a:lumOff val="40000"/>
                  <a:shade val="30000"/>
                  <a:satMod val="115000"/>
                </a:schemeClr>
              </a:gs>
              <a:gs pos="74000">
                <a:schemeClr val="bg2">
                  <a:lumMod val="60000"/>
                  <a:lumOff val="40000"/>
                  <a:shade val="67500"/>
                  <a:satMod val="115000"/>
                </a:schemeClr>
              </a:gs>
              <a:gs pos="100000">
                <a:schemeClr val="bg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userDrawn="1"/>
        </p:nvSpPr>
        <p:spPr>
          <a:xfrm>
            <a:off x="1015505" y="1652565"/>
            <a:ext cx="2111608" cy="2111607"/>
          </a:xfrm>
          <a:prstGeom prst="rect">
            <a:avLst/>
          </a:prstGeom>
          <a:blipFill dpi="0" rotWithShape="1">
            <a:blip r:embed="rId2">
              <a:alphaModFix amt="11000"/>
            </a:blip>
            <a:srcRect/>
            <a:stretch>
              <a:fillRect/>
            </a:stretch>
          </a:blipFill>
          <a:ln>
            <a:noFill/>
          </a:ln>
        </p:spPr>
        <p:txBody>
          <a:bodyPr wrap="square" rtlCol="0" anchor="ctr">
            <a:noAutofit/>
          </a:bodyPr>
          <a:lstStyle/>
          <a:p>
            <a:pPr algn="l"/>
            <a:endParaRPr lang="en-US">
              <a:solidFill>
                <a:schemeClr val="tx1"/>
              </a:solidFill>
            </a:endParaRPr>
          </a:p>
        </p:txBody>
      </p:sp>
      <p:sp>
        <p:nvSpPr>
          <p:cNvPr id="5" name="Rectangle 4"/>
          <p:cNvSpPr/>
          <p:nvPr userDrawn="1"/>
        </p:nvSpPr>
        <p:spPr>
          <a:xfrm>
            <a:off x="0" y="6049070"/>
            <a:ext cx="4142626" cy="822302"/>
          </a:xfrm>
          <a:prstGeom prst="rect">
            <a:avLst/>
          </a:prstGeom>
          <a:solidFill>
            <a:srgbClr val="46268F"/>
          </a:solidFill>
          <a:ln>
            <a:noFill/>
          </a:ln>
        </p:spPr>
        <p:txBody>
          <a:bodyPr wrap="square" rtlCol="0" anchor="ctr">
            <a:noAutofit/>
          </a:bodyPr>
          <a:lstStyle/>
          <a:p>
            <a:pPr algn="l"/>
            <a:endParaRPr lang="en-US">
              <a:solidFill>
                <a:schemeClr val="tx1"/>
              </a:solidFill>
            </a:endParaRPr>
          </a:p>
        </p:txBody>
      </p:sp>
      <p:sp>
        <p:nvSpPr>
          <p:cNvPr id="6" name="Text Placeholder 12">
            <a:extLst>
              <a:ext uri="{FF2B5EF4-FFF2-40B4-BE49-F238E27FC236}">
                <a16:creationId xmlns:a16="http://schemas.microsoft.com/office/drawing/2014/main" id="{9ABA69F1-6C64-5925-DB00-B5D822F900EE}"/>
              </a:ext>
            </a:extLst>
          </p:cNvPr>
          <p:cNvSpPr>
            <a:spLocks noGrp="1"/>
          </p:cNvSpPr>
          <p:nvPr>
            <p:ph type="body" sz="quarter" idx="21" hasCustomPrompt="1"/>
          </p:nvPr>
        </p:nvSpPr>
        <p:spPr>
          <a:xfrm>
            <a:off x="550864" y="703134"/>
            <a:ext cx="2808286" cy="539751"/>
          </a:xfrm>
        </p:spPr>
        <p:txBody>
          <a:bodyPr tIns="0" anchor="t" anchorCtr="0"/>
          <a:lstStyle>
            <a:lvl1pPr marL="0" indent="0" algn="l">
              <a:lnSpc>
                <a:spcPct val="8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Agenda</a:t>
            </a:r>
          </a:p>
        </p:txBody>
      </p:sp>
      <p:sp>
        <p:nvSpPr>
          <p:cNvPr id="7" name="Text Placeholder 62">
            <a:extLst>
              <a:ext uri="{FF2B5EF4-FFF2-40B4-BE49-F238E27FC236}">
                <a16:creationId xmlns:a16="http://schemas.microsoft.com/office/drawing/2014/main" id="{D046AFA6-5757-D833-2E45-77ACC1A8099A}"/>
              </a:ext>
            </a:extLst>
          </p:cNvPr>
          <p:cNvSpPr>
            <a:spLocks noGrp="1"/>
          </p:cNvSpPr>
          <p:nvPr>
            <p:ph type="body" sz="quarter" idx="22"/>
          </p:nvPr>
        </p:nvSpPr>
        <p:spPr>
          <a:xfrm>
            <a:off x="4692650" y="693738"/>
            <a:ext cx="5627688" cy="539751"/>
          </a:xfrm>
        </p:spPr>
        <p:txBody>
          <a:bodyPr/>
          <a:lstStyle>
            <a:lvl1pPr>
              <a:defRPr sz="2400"/>
            </a:lvl1pPr>
          </a:lstStyle>
          <a:p>
            <a:pPr marL="342900" indent="-342900">
              <a:buFont typeface="Arial" panose="020B0604020202020204" pitchFamily="34" charset="0"/>
              <a:buChar char="•"/>
            </a:pPr>
            <a:endParaRPr lang="en-NL"/>
          </a:p>
        </p:txBody>
      </p:sp>
      <p:sp>
        <p:nvSpPr>
          <p:cNvPr id="8" name="Text Placeholder 62">
            <a:extLst>
              <a:ext uri="{FF2B5EF4-FFF2-40B4-BE49-F238E27FC236}">
                <a16:creationId xmlns:a16="http://schemas.microsoft.com/office/drawing/2014/main" id="{CCE5A414-4CED-47AC-D2BB-16D890D40E71}"/>
              </a:ext>
            </a:extLst>
          </p:cNvPr>
          <p:cNvSpPr>
            <a:spLocks noGrp="1"/>
          </p:cNvSpPr>
          <p:nvPr>
            <p:ph type="body" sz="quarter" idx="23"/>
          </p:nvPr>
        </p:nvSpPr>
        <p:spPr>
          <a:xfrm>
            <a:off x="4692650" y="1640428"/>
            <a:ext cx="5627688" cy="539751"/>
          </a:xfrm>
        </p:spPr>
        <p:txBody>
          <a:bodyPr/>
          <a:lstStyle>
            <a:lvl1pPr>
              <a:defRPr sz="2400"/>
            </a:lvl1pPr>
          </a:lstStyle>
          <a:p>
            <a:pPr marL="342900" indent="-342900">
              <a:buFont typeface="Arial" panose="020B0604020202020204" pitchFamily="34" charset="0"/>
              <a:buChar char="•"/>
            </a:pPr>
            <a:endParaRPr lang="en-NL"/>
          </a:p>
        </p:txBody>
      </p:sp>
      <p:sp>
        <p:nvSpPr>
          <p:cNvPr id="9" name="Text Placeholder 62">
            <a:extLst>
              <a:ext uri="{FF2B5EF4-FFF2-40B4-BE49-F238E27FC236}">
                <a16:creationId xmlns:a16="http://schemas.microsoft.com/office/drawing/2014/main" id="{8589A8F5-4D0F-504E-088F-7E5A84C1595C}"/>
              </a:ext>
            </a:extLst>
          </p:cNvPr>
          <p:cNvSpPr>
            <a:spLocks noGrp="1"/>
          </p:cNvSpPr>
          <p:nvPr>
            <p:ph type="body" sz="quarter" idx="24"/>
          </p:nvPr>
        </p:nvSpPr>
        <p:spPr>
          <a:xfrm>
            <a:off x="4692650" y="2587118"/>
            <a:ext cx="5627688" cy="539751"/>
          </a:xfrm>
        </p:spPr>
        <p:txBody>
          <a:bodyPr/>
          <a:lstStyle>
            <a:lvl1pPr>
              <a:defRPr sz="2400"/>
            </a:lvl1pPr>
          </a:lstStyle>
          <a:p>
            <a:pPr marL="342900" indent="-342900">
              <a:buFont typeface="Arial" panose="020B0604020202020204" pitchFamily="34" charset="0"/>
              <a:buChar char="•"/>
            </a:pPr>
            <a:endParaRPr lang="en-NL"/>
          </a:p>
        </p:txBody>
      </p:sp>
      <p:sp>
        <p:nvSpPr>
          <p:cNvPr id="11" name="Text Placeholder 62">
            <a:extLst>
              <a:ext uri="{FF2B5EF4-FFF2-40B4-BE49-F238E27FC236}">
                <a16:creationId xmlns:a16="http://schemas.microsoft.com/office/drawing/2014/main" id="{3B25CC77-3C02-76D8-5A84-5E53514DC640}"/>
              </a:ext>
            </a:extLst>
          </p:cNvPr>
          <p:cNvSpPr>
            <a:spLocks noGrp="1"/>
          </p:cNvSpPr>
          <p:nvPr>
            <p:ph type="body" sz="quarter" idx="25"/>
          </p:nvPr>
        </p:nvSpPr>
        <p:spPr>
          <a:xfrm>
            <a:off x="4692650" y="3533808"/>
            <a:ext cx="5627688" cy="539751"/>
          </a:xfrm>
        </p:spPr>
        <p:txBody>
          <a:bodyPr/>
          <a:lstStyle>
            <a:lvl1pPr>
              <a:defRPr sz="2400"/>
            </a:lvl1pPr>
          </a:lstStyle>
          <a:p>
            <a:pPr marL="342900" indent="-342900">
              <a:buFont typeface="Arial" panose="020B0604020202020204" pitchFamily="34" charset="0"/>
              <a:buChar char="•"/>
            </a:pPr>
            <a:endParaRPr lang="en-NL"/>
          </a:p>
        </p:txBody>
      </p:sp>
      <p:sp>
        <p:nvSpPr>
          <p:cNvPr id="18" name="Text Placeholder 62">
            <a:extLst>
              <a:ext uri="{FF2B5EF4-FFF2-40B4-BE49-F238E27FC236}">
                <a16:creationId xmlns:a16="http://schemas.microsoft.com/office/drawing/2014/main" id="{158C8530-C2E6-4072-CF1A-4248B126C1AE}"/>
              </a:ext>
            </a:extLst>
          </p:cNvPr>
          <p:cNvSpPr>
            <a:spLocks noGrp="1"/>
          </p:cNvSpPr>
          <p:nvPr>
            <p:ph type="body" sz="quarter" idx="26"/>
          </p:nvPr>
        </p:nvSpPr>
        <p:spPr>
          <a:xfrm>
            <a:off x="4692650" y="4480498"/>
            <a:ext cx="5627688" cy="539751"/>
          </a:xfrm>
        </p:spPr>
        <p:txBody>
          <a:bodyPr/>
          <a:lstStyle>
            <a:lvl1pPr>
              <a:defRPr sz="2400"/>
            </a:lvl1pPr>
          </a:lstStyle>
          <a:p>
            <a:pPr marL="342900" indent="-342900">
              <a:buFont typeface="Arial" panose="020B0604020202020204" pitchFamily="34" charset="0"/>
              <a:buChar char="•"/>
            </a:pPr>
            <a:endParaRPr lang="en-NL"/>
          </a:p>
        </p:txBody>
      </p:sp>
      <p:sp>
        <p:nvSpPr>
          <p:cNvPr id="40" name="Text Placeholder 62">
            <a:extLst>
              <a:ext uri="{FF2B5EF4-FFF2-40B4-BE49-F238E27FC236}">
                <a16:creationId xmlns:a16="http://schemas.microsoft.com/office/drawing/2014/main" id="{623BE3EC-2CA1-F741-37B6-241DF3884203}"/>
              </a:ext>
            </a:extLst>
          </p:cNvPr>
          <p:cNvSpPr>
            <a:spLocks noGrp="1"/>
          </p:cNvSpPr>
          <p:nvPr>
            <p:ph type="body" sz="quarter" idx="27"/>
          </p:nvPr>
        </p:nvSpPr>
        <p:spPr>
          <a:xfrm>
            <a:off x="4692650" y="5427188"/>
            <a:ext cx="5627688" cy="539751"/>
          </a:xfrm>
        </p:spPr>
        <p:txBody>
          <a:bodyPr/>
          <a:lstStyle>
            <a:lvl1pPr>
              <a:defRPr sz="2400"/>
            </a:lvl1pPr>
          </a:lstStyle>
          <a:p>
            <a:pPr marL="342900" indent="-342900">
              <a:buFont typeface="Arial" panose="020B0604020202020204" pitchFamily="34" charset="0"/>
              <a:buChar char="•"/>
            </a:pPr>
            <a:endParaRPr lang="en-NL"/>
          </a:p>
        </p:txBody>
      </p:sp>
      <p:grpSp>
        <p:nvGrpSpPr>
          <p:cNvPr id="4" name="Group 3">
            <a:extLst>
              <a:ext uri="{FF2B5EF4-FFF2-40B4-BE49-F238E27FC236}">
                <a16:creationId xmlns:a16="http://schemas.microsoft.com/office/drawing/2014/main" id="{2B6FA0EE-320C-535A-709A-56BCFF374162}"/>
              </a:ext>
            </a:extLst>
          </p:cNvPr>
          <p:cNvGrpSpPr/>
          <p:nvPr userDrawn="1"/>
        </p:nvGrpSpPr>
        <p:grpSpPr>
          <a:xfrm>
            <a:off x="858" y="3111690"/>
            <a:ext cx="4141768" cy="2951471"/>
            <a:chOff x="0" y="3111690"/>
            <a:chExt cx="4141768" cy="2951471"/>
          </a:xfrm>
        </p:grpSpPr>
        <p:pic>
          <p:nvPicPr>
            <p:cNvPr id="10" name="Picture 9" descr="A screenshot of a video game&#10;&#10;AI-generated content may be incorrect.">
              <a:extLst>
                <a:ext uri="{FF2B5EF4-FFF2-40B4-BE49-F238E27FC236}">
                  <a16:creationId xmlns:a16="http://schemas.microsoft.com/office/drawing/2014/main" id="{297B0A16-0309-DAEE-4F1B-7781735F717E}"/>
                </a:ext>
              </a:extLst>
            </p:cNvPr>
            <p:cNvPicPr>
              <a:picLocks noChangeAspect="1"/>
            </p:cNvPicPr>
            <p:nvPr userDrawn="1"/>
          </p:nvPicPr>
          <p:blipFill>
            <a:blip r:embed="rId3"/>
            <a:srcRect l="16375" r="10691"/>
            <a:stretch>
              <a:fillRect/>
            </a:stretch>
          </p:blipFill>
          <p:spPr>
            <a:xfrm>
              <a:off x="0" y="3111690"/>
              <a:ext cx="4141768" cy="2951471"/>
            </a:xfrm>
            <a:prstGeom prst="rect">
              <a:avLst/>
            </a:prstGeom>
          </p:spPr>
        </p:pic>
        <p:sp>
          <p:nvSpPr>
            <p:cNvPr id="12" name="Rectangle 11">
              <a:extLst>
                <a:ext uri="{FF2B5EF4-FFF2-40B4-BE49-F238E27FC236}">
                  <a16:creationId xmlns:a16="http://schemas.microsoft.com/office/drawing/2014/main" id="{F997E65D-7330-5C38-9A65-BE04DC28443F}"/>
                </a:ext>
              </a:extLst>
            </p:cNvPr>
            <p:cNvSpPr/>
            <p:nvPr userDrawn="1"/>
          </p:nvSpPr>
          <p:spPr>
            <a:xfrm>
              <a:off x="3177540" y="5076761"/>
              <a:ext cx="36722" cy="955515"/>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grpSp>
      <p:grpSp>
        <p:nvGrpSpPr>
          <p:cNvPr id="3" name="Group 2">
            <a:extLst>
              <a:ext uri="{FF2B5EF4-FFF2-40B4-BE49-F238E27FC236}">
                <a16:creationId xmlns:a16="http://schemas.microsoft.com/office/drawing/2014/main" id="{53A6A9FD-3CB3-B8DD-042F-C982E79DA3EE}"/>
              </a:ext>
            </a:extLst>
          </p:cNvPr>
          <p:cNvGrpSpPr/>
          <p:nvPr userDrawn="1"/>
        </p:nvGrpSpPr>
        <p:grpSpPr>
          <a:xfrm>
            <a:off x="550876" y="6455269"/>
            <a:ext cx="1267819" cy="221486"/>
            <a:chOff x="550876" y="6455269"/>
            <a:chExt cx="1267819" cy="221486"/>
          </a:xfrm>
        </p:grpSpPr>
        <p:sp>
          <p:nvSpPr>
            <p:cNvPr id="13" name="Freeform: Shape 12">
              <a:extLst>
                <a:ext uri="{FF2B5EF4-FFF2-40B4-BE49-F238E27FC236}">
                  <a16:creationId xmlns:a16="http://schemas.microsoft.com/office/drawing/2014/main" id="{0723549A-0D3D-93C9-1C13-442762BA2830}"/>
                </a:ext>
              </a:extLst>
            </p:cNvPr>
            <p:cNvSpPr/>
            <p:nvPr/>
          </p:nvSpPr>
          <p:spPr>
            <a:xfrm>
              <a:off x="614998" y="6566012"/>
              <a:ext cx="142916" cy="110743"/>
            </a:xfrm>
            <a:custGeom>
              <a:avLst/>
              <a:gdLst>
                <a:gd name="connsiteX0" fmla="*/ 0 w 142916"/>
                <a:gd name="connsiteY0" fmla="*/ 64313 h 110743"/>
                <a:gd name="connsiteX1" fmla="*/ 13496 w 142916"/>
                <a:gd name="connsiteY1" fmla="*/ 92151 h 110743"/>
                <a:gd name="connsiteX2" fmla="*/ 26156 w 142916"/>
                <a:gd name="connsiteY2" fmla="*/ 110744 h 110743"/>
                <a:gd name="connsiteX3" fmla="*/ 142916 w 142916"/>
                <a:gd name="connsiteY3" fmla="*/ 45212 h 110743"/>
                <a:gd name="connsiteX4" fmla="*/ 114458 w 142916"/>
                <a:gd name="connsiteY4" fmla="*/ 0 h 110743"/>
                <a:gd name="connsiteX5" fmla="*/ 0 w 142916"/>
                <a:gd name="connsiteY5" fmla="*/ 64313 h 11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16" h="110743">
                  <a:moveTo>
                    <a:pt x="0" y="64313"/>
                  </a:moveTo>
                  <a:cubicBezTo>
                    <a:pt x="3662" y="73863"/>
                    <a:pt x="8161" y="83210"/>
                    <a:pt x="13496" y="92151"/>
                  </a:cubicBezTo>
                  <a:cubicBezTo>
                    <a:pt x="17368" y="98654"/>
                    <a:pt x="21553" y="104851"/>
                    <a:pt x="26156" y="110744"/>
                  </a:cubicBezTo>
                  <a:cubicBezTo>
                    <a:pt x="71458" y="99974"/>
                    <a:pt x="111634" y="76810"/>
                    <a:pt x="142916" y="45212"/>
                  </a:cubicBezTo>
                  <a:cubicBezTo>
                    <a:pt x="135697" y="28753"/>
                    <a:pt x="126072" y="13614"/>
                    <a:pt x="114458" y="0"/>
                  </a:cubicBezTo>
                  <a:cubicBezTo>
                    <a:pt x="86001" y="33325"/>
                    <a:pt x="45721" y="56794"/>
                    <a:pt x="0" y="64313"/>
                  </a:cubicBezTo>
                  <a:close/>
                </a:path>
              </a:pathLst>
            </a:custGeom>
            <a:solidFill>
              <a:schemeClr val="bg1"/>
            </a:solidFill>
            <a:ln w="10432"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2C2530BA-78C1-4D23-281E-4A858ADC0128}"/>
                </a:ext>
              </a:extLst>
            </p:cNvPr>
            <p:cNvSpPr/>
            <p:nvPr/>
          </p:nvSpPr>
          <p:spPr>
            <a:xfrm>
              <a:off x="614893" y="6455269"/>
              <a:ext cx="142916" cy="110743"/>
            </a:xfrm>
            <a:custGeom>
              <a:avLst/>
              <a:gdLst>
                <a:gd name="connsiteX0" fmla="*/ 26051 w 142916"/>
                <a:gd name="connsiteY0" fmla="*/ 0 h 110743"/>
                <a:gd name="connsiteX1" fmla="*/ 0 w 142916"/>
                <a:gd name="connsiteY1" fmla="*/ 46431 h 110743"/>
                <a:gd name="connsiteX2" fmla="*/ 114458 w 142916"/>
                <a:gd name="connsiteY2" fmla="*/ 110744 h 110743"/>
                <a:gd name="connsiteX3" fmla="*/ 142916 w 142916"/>
                <a:gd name="connsiteY3" fmla="*/ 65532 h 110743"/>
                <a:gd name="connsiteX4" fmla="*/ 26051 w 142916"/>
                <a:gd name="connsiteY4" fmla="*/ 0 h 11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16" h="110743">
                  <a:moveTo>
                    <a:pt x="26051" y="0"/>
                  </a:moveTo>
                  <a:cubicBezTo>
                    <a:pt x="15170" y="14122"/>
                    <a:pt x="6382" y="29667"/>
                    <a:pt x="0" y="46431"/>
                  </a:cubicBezTo>
                  <a:cubicBezTo>
                    <a:pt x="45825" y="53950"/>
                    <a:pt x="86105" y="77419"/>
                    <a:pt x="114458" y="110744"/>
                  </a:cubicBezTo>
                  <a:cubicBezTo>
                    <a:pt x="126072" y="97130"/>
                    <a:pt x="135697" y="81991"/>
                    <a:pt x="142916" y="65532"/>
                  </a:cubicBezTo>
                  <a:cubicBezTo>
                    <a:pt x="111738" y="33934"/>
                    <a:pt x="71458" y="10770"/>
                    <a:pt x="26051" y="0"/>
                  </a:cubicBezTo>
                  <a:close/>
                </a:path>
              </a:pathLst>
            </a:custGeom>
            <a:solidFill>
              <a:schemeClr val="bg1"/>
            </a:solidFill>
            <a:ln w="10432" cap="flat">
              <a:noFill/>
              <a:prstDash val="solid"/>
              <a:miter/>
            </a:ln>
          </p:spPr>
          <p:txBody>
            <a:bodyPr rtlCol="0" anchor="ctr"/>
            <a:lstStyle/>
            <a:p>
              <a:endParaRPr lang="en-IN"/>
            </a:p>
          </p:txBody>
        </p:sp>
        <p:sp>
          <p:nvSpPr>
            <p:cNvPr id="15" name="Freeform: Shape 14">
              <a:extLst>
                <a:ext uri="{FF2B5EF4-FFF2-40B4-BE49-F238E27FC236}">
                  <a16:creationId xmlns:a16="http://schemas.microsoft.com/office/drawing/2014/main" id="{E73B7ACF-DCF9-A675-2D10-945D04CD0D1E}"/>
                </a:ext>
              </a:extLst>
            </p:cNvPr>
            <p:cNvSpPr/>
            <p:nvPr/>
          </p:nvSpPr>
          <p:spPr>
            <a:xfrm>
              <a:off x="550876" y="6499160"/>
              <a:ext cx="64122" cy="133705"/>
            </a:xfrm>
            <a:custGeom>
              <a:avLst/>
              <a:gdLst>
                <a:gd name="connsiteX0" fmla="*/ 64122 w 64122"/>
                <a:gd name="connsiteY0" fmla="*/ 131166 h 133705"/>
                <a:gd name="connsiteX1" fmla="*/ 58682 w 64122"/>
                <a:gd name="connsiteY1" fmla="*/ 19101 h 133705"/>
                <a:gd name="connsiteX2" fmla="*/ 64122 w 64122"/>
                <a:gd name="connsiteY2" fmla="*/ 2540 h 133705"/>
                <a:gd name="connsiteX3" fmla="*/ 32421 w 64122"/>
                <a:gd name="connsiteY3" fmla="*/ 0 h 133705"/>
                <a:gd name="connsiteX4" fmla="*/ 9613 w 64122"/>
                <a:gd name="connsiteY4" fmla="*/ 1321 h 133705"/>
                <a:gd name="connsiteX5" fmla="*/ 9613 w 64122"/>
                <a:gd name="connsiteY5" fmla="*/ 132385 h 133705"/>
                <a:gd name="connsiteX6" fmla="*/ 32421 w 64122"/>
                <a:gd name="connsiteY6" fmla="*/ 133706 h 133705"/>
                <a:gd name="connsiteX7" fmla="*/ 64122 w 64122"/>
                <a:gd name="connsiteY7" fmla="*/ 131166 h 13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22" h="133705">
                  <a:moveTo>
                    <a:pt x="64122" y="131166"/>
                  </a:moveTo>
                  <a:cubicBezTo>
                    <a:pt x="50312" y="95504"/>
                    <a:pt x="48324" y="56693"/>
                    <a:pt x="58682" y="19101"/>
                  </a:cubicBezTo>
                  <a:cubicBezTo>
                    <a:pt x="60251" y="13513"/>
                    <a:pt x="62030" y="7925"/>
                    <a:pt x="64122" y="2540"/>
                  </a:cubicBezTo>
                  <a:cubicBezTo>
                    <a:pt x="53869" y="813"/>
                    <a:pt x="43198" y="0"/>
                    <a:pt x="32421" y="0"/>
                  </a:cubicBezTo>
                  <a:cubicBezTo>
                    <a:pt x="24679" y="0"/>
                    <a:pt x="17146" y="508"/>
                    <a:pt x="9613" y="1321"/>
                  </a:cubicBezTo>
                  <a:cubicBezTo>
                    <a:pt x="-2942" y="43383"/>
                    <a:pt x="-3465" y="88900"/>
                    <a:pt x="9613" y="132385"/>
                  </a:cubicBezTo>
                  <a:cubicBezTo>
                    <a:pt x="17146" y="133299"/>
                    <a:pt x="24679" y="133706"/>
                    <a:pt x="32421" y="133706"/>
                  </a:cubicBezTo>
                  <a:cubicBezTo>
                    <a:pt x="43198" y="133706"/>
                    <a:pt x="53765" y="132791"/>
                    <a:pt x="64122" y="131166"/>
                  </a:cubicBezTo>
                  <a:close/>
                </a:path>
              </a:pathLst>
            </a:custGeom>
            <a:solidFill>
              <a:schemeClr val="bg1"/>
            </a:solidFill>
            <a:ln w="10432" cap="flat">
              <a:no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E59851F4-04E9-71D9-F70E-CBA4ECA5D003}"/>
                </a:ext>
              </a:extLst>
            </p:cNvPr>
            <p:cNvSpPr/>
            <p:nvPr/>
          </p:nvSpPr>
          <p:spPr>
            <a:xfrm>
              <a:off x="817654" y="6474268"/>
              <a:ext cx="184765" cy="183489"/>
            </a:xfrm>
            <a:custGeom>
              <a:avLst/>
              <a:gdLst>
                <a:gd name="connsiteX0" fmla="*/ 95208 w 184765"/>
                <a:gd name="connsiteY0" fmla="*/ 151079 h 183489"/>
                <a:gd name="connsiteX1" fmla="*/ 144799 w 184765"/>
                <a:gd name="connsiteY1" fmla="*/ 117348 h 183489"/>
                <a:gd name="connsiteX2" fmla="*/ 184766 w 184765"/>
                <a:gd name="connsiteY2" fmla="*/ 117348 h 183489"/>
                <a:gd name="connsiteX3" fmla="*/ 95208 w 184765"/>
                <a:gd name="connsiteY3" fmla="*/ 183490 h 183489"/>
                <a:gd name="connsiteX4" fmla="*/ 0 w 184765"/>
                <a:gd name="connsiteY4" fmla="*/ 91745 h 183489"/>
                <a:gd name="connsiteX5" fmla="*/ 95208 w 184765"/>
                <a:gd name="connsiteY5" fmla="*/ 0 h 183489"/>
                <a:gd name="connsiteX6" fmla="*/ 184766 w 184765"/>
                <a:gd name="connsiteY6" fmla="*/ 66142 h 183489"/>
                <a:gd name="connsiteX7" fmla="*/ 144799 w 184765"/>
                <a:gd name="connsiteY7" fmla="*/ 66142 h 183489"/>
                <a:gd name="connsiteX8" fmla="*/ 95208 w 184765"/>
                <a:gd name="connsiteY8" fmla="*/ 32410 h 183489"/>
                <a:gd name="connsiteX9" fmla="*/ 37769 w 184765"/>
                <a:gd name="connsiteY9" fmla="*/ 91745 h 183489"/>
                <a:gd name="connsiteX10" fmla="*/ 95208 w 184765"/>
                <a:gd name="connsiteY10" fmla="*/ 151079 h 18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765" h="183489">
                  <a:moveTo>
                    <a:pt x="95208" y="151079"/>
                  </a:moveTo>
                  <a:cubicBezTo>
                    <a:pt x="119480" y="151079"/>
                    <a:pt x="137999" y="138379"/>
                    <a:pt x="144799" y="117348"/>
                  </a:cubicBezTo>
                  <a:lnTo>
                    <a:pt x="184766" y="117348"/>
                  </a:lnTo>
                  <a:cubicBezTo>
                    <a:pt x="174094" y="159207"/>
                    <a:pt x="136534" y="183490"/>
                    <a:pt x="95208" y="183490"/>
                  </a:cubicBezTo>
                  <a:cubicBezTo>
                    <a:pt x="41431" y="183490"/>
                    <a:pt x="0" y="145186"/>
                    <a:pt x="0" y="91745"/>
                  </a:cubicBezTo>
                  <a:cubicBezTo>
                    <a:pt x="0" y="38303"/>
                    <a:pt x="41536" y="0"/>
                    <a:pt x="95208" y="0"/>
                  </a:cubicBezTo>
                  <a:cubicBezTo>
                    <a:pt x="136429" y="0"/>
                    <a:pt x="173989" y="24282"/>
                    <a:pt x="184766" y="66142"/>
                  </a:cubicBezTo>
                  <a:lnTo>
                    <a:pt x="144799" y="66142"/>
                  </a:lnTo>
                  <a:cubicBezTo>
                    <a:pt x="137999" y="45110"/>
                    <a:pt x="119480" y="32410"/>
                    <a:pt x="95208" y="32410"/>
                  </a:cubicBezTo>
                  <a:cubicBezTo>
                    <a:pt x="60786" y="32410"/>
                    <a:pt x="37769" y="57709"/>
                    <a:pt x="37769" y="91745"/>
                  </a:cubicBezTo>
                  <a:cubicBezTo>
                    <a:pt x="37769" y="125781"/>
                    <a:pt x="60682" y="151079"/>
                    <a:pt x="95208" y="151079"/>
                  </a:cubicBezTo>
                  <a:close/>
                </a:path>
              </a:pathLst>
            </a:custGeom>
            <a:solidFill>
              <a:schemeClr val="bg1"/>
            </a:solidFill>
            <a:ln w="10432"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33550C7C-B10C-56F8-8281-363E6B10E698}"/>
                </a:ext>
              </a:extLst>
            </p:cNvPr>
            <p:cNvSpPr/>
            <p:nvPr/>
          </p:nvSpPr>
          <p:spPr>
            <a:xfrm>
              <a:off x="1021148" y="6477316"/>
              <a:ext cx="33688" cy="177393"/>
            </a:xfrm>
            <a:custGeom>
              <a:avLst/>
              <a:gdLst>
                <a:gd name="connsiteX0" fmla="*/ 33689 w 33688"/>
                <a:gd name="connsiteY0" fmla="*/ 177394 h 177393"/>
                <a:gd name="connsiteX1" fmla="*/ 0 w 33688"/>
                <a:gd name="connsiteY1" fmla="*/ 177394 h 177393"/>
                <a:gd name="connsiteX2" fmla="*/ 0 w 33688"/>
                <a:gd name="connsiteY2" fmla="*/ 0 h 177393"/>
                <a:gd name="connsiteX3" fmla="*/ 33689 w 33688"/>
                <a:gd name="connsiteY3" fmla="*/ 0 h 177393"/>
                <a:gd name="connsiteX4" fmla="*/ 33689 w 33688"/>
                <a:gd name="connsiteY4" fmla="*/ 177394 h 17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8" h="177393">
                  <a:moveTo>
                    <a:pt x="33689" y="177394"/>
                  </a:moveTo>
                  <a:lnTo>
                    <a:pt x="0" y="177394"/>
                  </a:lnTo>
                  <a:lnTo>
                    <a:pt x="0" y="0"/>
                  </a:lnTo>
                  <a:lnTo>
                    <a:pt x="33689" y="0"/>
                  </a:lnTo>
                  <a:lnTo>
                    <a:pt x="33689" y="177394"/>
                  </a:lnTo>
                  <a:close/>
                </a:path>
              </a:pathLst>
            </a:custGeom>
            <a:solidFill>
              <a:schemeClr val="bg1"/>
            </a:solidFill>
            <a:ln w="10432"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A535D7C7-F54C-F01D-D3E7-4A4FB8D1AE2A}"/>
                </a:ext>
              </a:extLst>
            </p:cNvPr>
            <p:cNvSpPr/>
            <p:nvPr/>
          </p:nvSpPr>
          <p:spPr>
            <a:xfrm>
              <a:off x="1073146"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A9C4CC78-3592-16AC-8FD4-EC20207E79E2}"/>
                </a:ext>
              </a:extLst>
            </p:cNvPr>
            <p:cNvSpPr/>
            <p:nvPr/>
          </p:nvSpPr>
          <p:spPr>
            <a:xfrm>
              <a:off x="1202461" y="6537158"/>
              <a:ext cx="73341" cy="117551"/>
            </a:xfrm>
            <a:custGeom>
              <a:avLst/>
              <a:gdLst>
                <a:gd name="connsiteX0" fmla="*/ 73237 w 73341"/>
                <a:gd name="connsiteY0" fmla="*/ 33934 h 117551"/>
                <a:gd name="connsiteX1" fmla="*/ 58903 w 73341"/>
                <a:gd name="connsiteY1" fmla="*/ 33934 h 117551"/>
                <a:gd name="connsiteX2" fmla="*/ 33898 w 73341"/>
                <a:gd name="connsiteY2" fmla="*/ 62078 h 117551"/>
                <a:gd name="connsiteX3" fmla="*/ 33898 w 73341"/>
                <a:gd name="connsiteY3" fmla="*/ 117551 h 117551"/>
                <a:gd name="connsiteX4" fmla="*/ 0 w 73341"/>
                <a:gd name="connsiteY4" fmla="*/ 117551 h 117551"/>
                <a:gd name="connsiteX5" fmla="*/ 0 w 73341"/>
                <a:gd name="connsiteY5" fmla="*/ 1524 h 117551"/>
                <a:gd name="connsiteX6" fmla="*/ 32852 w 73341"/>
                <a:gd name="connsiteY6" fmla="*/ 1524 h 117551"/>
                <a:gd name="connsiteX7" fmla="*/ 32852 w 73341"/>
                <a:gd name="connsiteY7" fmla="*/ 20015 h 117551"/>
                <a:gd name="connsiteX8" fmla="*/ 63925 w 73341"/>
                <a:gd name="connsiteY8" fmla="*/ 0 h 117551"/>
                <a:gd name="connsiteX9" fmla="*/ 73341 w 73341"/>
                <a:gd name="connsiteY9" fmla="*/ 1016 h 117551"/>
                <a:gd name="connsiteX10" fmla="*/ 73341 w 73341"/>
                <a:gd name="connsiteY10" fmla="*/ 33934 h 11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41" h="117551">
                  <a:moveTo>
                    <a:pt x="73237" y="33934"/>
                  </a:moveTo>
                  <a:lnTo>
                    <a:pt x="58903" y="33934"/>
                  </a:lnTo>
                  <a:cubicBezTo>
                    <a:pt x="41640" y="33934"/>
                    <a:pt x="33898" y="41758"/>
                    <a:pt x="33898" y="62078"/>
                  </a:cubicBezTo>
                  <a:lnTo>
                    <a:pt x="33898" y="117551"/>
                  </a:lnTo>
                  <a:lnTo>
                    <a:pt x="0" y="117551"/>
                  </a:lnTo>
                  <a:lnTo>
                    <a:pt x="0" y="1524"/>
                  </a:lnTo>
                  <a:lnTo>
                    <a:pt x="32852" y="1524"/>
                  </a:lnTo>
                  <a:lnTo>
                    <a:pt x="32852" y="20015"/>
                  </a:lnTo>
                  <a:cubicBezTo>
                    <a:pt x="37560" y="7620"/>
                    <a:pt x="49069" y="0"/>
                    <a:pt x="63925" y="0"/>
                  </a:cubicBezTo>
                  <a:cubicBezTo>
                    <a:pt x="67064" y="0"/>
                    <a:pt x="70203" y="203"/>
                    <a:pt x="73341" y="1016"/>
                  </a:cubicBezTo>
                  <a:lnTo>
                    <a:pt x="73341" y="33934"/>
                  </a:lnTo>
                  <a:close/>
                </a:path>
              </a:pathLst>
            </a:custGeom>
            <a:solidFill>
              <a:schemeClr val="bg1"/>
            </a:solidFill>
            <a:ln w="10432"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C8D7E641-3E69-2486-3C54-1297B701B412}"/>
                </a:ext>
              </a:extLst>
            </p:cNvPr>
            <p:cNvSpPr/>
            <p:nvPr/>
          </p:nvSpPr>
          <p:spPr>
            <a:xfrm>
              <a:off x="1291600" y="6477316"/>
              <a:ext cx="54090" cy="177393"/>
            </a:xfrm>
            <a:custGeom>
              <a:avLst/>
              <a:gdLst>
                <a:gd name="connsiteX0" fmla="*/ 50638 w 54090"/>
                <a:gd name="connsiteY0" fmla="*/ 177394 h 177393"/>
                <a:gd name="connsiteX1" fmla="*/ 16740 w 54090"/>
                <a:gd name="connsiteY1" fmla="*/ 177394 h 177393"/>
                <a:gd name="connsiteX2" fmla="*/ 16740 w 54090"/>
                <a:gd name="connsiteY2" fmla="*/ 89205 h 177393"/>
                <a:gd name="connsiteX3" fmla="*/ 0 w 54090"/>
                <a:gd name="connsiteY3" fmla="*/ 89205 h 177393"/>
                <a:gd name="connsiteX4" fmla="*/ 0 w 54090"/>
                <a:gd name="connsiteY4" fmla="*/ 61366 h 177393"/>
                <a:gd name="connsiteX5" fmla="*/ 50638 w 54090"/>
                <a:gd name="connsiteY5" fmla="*/ 61366 h 177393"/>
                <a:gd name="connsiteX6" fmla="*/ 50638 w 54090"/>
                <a:gd name="connsiteY6" fmla="*/ 177394 h 177393"/>
                <a:gd name="connsiteX7" fmla="*/ 32120 w 54090"/>
                <a:gd name="connsiteY7" fmla="*/ 0 h 177393"/>
                <a:gd name="connsiteX8" fmla="*/ 54090 w 54090"/>
                <a:gd name="connsiteY8" fmla="*/ 21336 h 177393"/>
                <a:gd name="connsiteX9" fmla="*/ 32120 w 54090"/>
                <a:gd name="connsiteY9" fmla="*/ 42367 h 177393"/>
                <a:gd name="connsiteX10" fmla="*/ 10462 w 54090"/>
                <a:gd name="connsiteY10" fmla="*/ 21336 h 177393"/>
                <a:gd name="connsiteX11" fmla="*/ 32120 w 54090"/>
                <a:gd name="connsiteY11" fmla="*/ 0 h 17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90" h="177393">
                  <a:moveTo>
                    <a:pt x="50638" y="177394"/>
                  </a:moveTo>
                  <a:lnTo>
                    <a:pt x="16740" y="177394"/>
                  </a:lnTo>
                  <a:lnTo>
                    <a:pt x="16740" y="89205"/>
                  </a:lnTo>
                  <a:lnTo>
                    <a:pt x="0" y="89205"/>
                  </a:lnTo>
                  <a:lnTo>
                    <a:pt x="0" y="61366"/>
                  </a:lnTo>
                  <a:lnTo>
                    <a:pt x="50638" y="61366"/>
                  </a:lnTo>
                  <a:lnTo>
                    <a:pt x="50638" y="177394"/>
                  </a:lnTo>
                  <a:close/>
                  <a:moveTo>
                    <a:pt x="32120" y="0"/>
                  </a:moveTo>
                  <a:cubicBezTo>
                    <a:pt x="44360" y="0"/>
                    <a:pt x="54090" y="9652"/>
                    <a:pt x="54090" y="21336"/>
                  </a:cubicBezTo>
                  <a:cubicBezTo>
                    <a:pt x="54090" y="33020"/>
                    <a:pt x="44465" y="42367"/>
                    <a:pt x="32120" y="42367"/>
                  </a:cubicBezTo>
                  <a:cubicBezTo>
                    <a:pt x="19774" y="42367"/>
                    <a:pt x="10462" y="33223"/>
                    <a:pt x="10462" y="21336"/>
                  </a:cubicBezTo>
                  <a:cubicBezTo>
                    <a:pt x="10462" y="9449"/>
                    <a:pt x="20088" y="0"/>
                    <a:pt x="32120" y="0"/>
                  </a:cubicBezTo>
                  <a:close/>
                </a:path>
              </a:pathLst>
            </a:custGeom>
            <a:solidFill>
              <a:schemeClr val="bg1"/>
            </a:solidFill>
            <a:ln w="10432"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607AFF2B-65D7-BA69-0A79-B08EE8E20357}"/>
                </a:ext>
              </a:extLst>
            </p:cNvPr>
            <p:cNvSpPr/>
            <p:nvPr/>
          </p:nvSpPr>
          <p:spPr>
            <a:xfrm>
              <a:off x="1355944" y="6538682"/>
              <a:ext cx="125339" cy="116027"/>
            </a:xfrm>
            <a:custGeom>
              <a:avLst/>
              <a:gdLst>
                <a:gd name="connsiteX0" fmla="*/ 62460 w 125339"/>
                <a:gd name="connsiteY0" fmla="*/ 80569 h 116027"/>
                <a:gd name="connsiteX1" fmla="*/ 89558 w 125339"/>
                <a:gd name="connsiteY1" fmla="*/ 0 h 116027"/>
                <a:gd name="connsiteX2" fmla="*/ 125339 w 125339"/>
                <a:gd name="connsiteY2" fmla="*/ 0 h 116027"/>
                <a:gd name="connsiteX3" fmla="*/ 82757 w 125339"/>
                <a:gd name="connsiteY3" fmla="*/ 116027 h 116027"/>
                <a:gd name="connsiteX4" fmla="*/ 40699 w 125339"/>
                <a:gd name="connsiteY4" fmla="*/ 116027 h 116027"/>
                <a:gd name="connsiteX5" fmla="*/ 0 w 125339"/>
                <a:gd name="connsiteY5" fmla="*/ 0 h 116027"/>
                <a:gd name="connsiteX6" fmla="*/ 36828 w 125339"/>
                <a:gd name="connsiteY6" fmla="*/ 0 h 116027"/>
                <a:gd name="connsiteX7" fmla="*/ 62356 w 125339"/>
                <a:gd name="connsiteY7" fmla="*/ 80569 h 1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39" h="116027">
                  <a:moveTo>
                    <a:pt x="62460" y="80569"/>
                  </a:moveTo>
                  <a:lnTo>
                    <a:pt x="89558" y="0"/>
                  </a:lnTo>
                  <a:lnTo>
                    <a:pt x="125339" y="0"/>
                  </a:lnTo>
                  <a:lnTo>
                    <a:pt x="82757" y="116027"/>
                  </a:lnTo>
                  <a:lnTo>
                    <a:pt x="40699" y="116027"/>
                  </a:lnTo>
                  <a:lnTo>
                    <a:pt x="0" y="0"/>
                  </a:lnTo>
                  <a:lnTo>
                    <a:pt x="36828" y="0"/>
                  </a:lnTo>
                  <a:lnTo>
                    <a:pt x="62356" y="80569"/>
                  </a:lnTo>
                  <a:close/>
                </a:path>
              </a:pathLst>
            </a:custGeom>
            <a:solidFill>
              <a:schemeClr val="bg1"/>
            </a:solidFill>
            <a:ln w="10432"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CEA3C381-83A8-08C4-946A-FA2EF364017D}"/>
                </a:ext>
              </a:extLst>
            </p:cNvPr>
            <p:cNvSpPr/>
            <p:nvPr/>
          </p:nvSpPr>
          <p:spPr>
            <a:xfrm>
              <a:off x="1482957"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05AD382E-7D45-D832-930A-364D292543A2}"/>
                </a:ext>
              </a:extLst>
            </p:cNvPr>
            <p:cNvSpPr/>
            <p:nvPr/>
          </p:nvSpPr>
          <p:spPr>
            <a:xfrm>
              <a:off x="1604739" y="6494588"/>
              <a:ext cx="79618" cy="161645"/>
            </a:xfrm>
            <a:custGeom>
              <a:avLst/>
              <a:gdLst>
                <a:gd name="connsiteX0" fmla="*/ 52730 w 79618"/>
                <a:gd name="connsiteY0" fmla="*/ 0 h 161645"/>
                <a:gd name="connsiteX1" fmla="*/ 52730 w 79618"/>
                <a:gd name="connsiteY1" fmla="*/ 44094 h 161645"/>
                <a:gd name="connsiteX2" fmla="*/ 78572 w 79618"/>
                <a:gd name="connsiteY2" fmla="*/ 44094 h 161645"/>
                <a:gd name="connsiteX3" fmla="*/ 78572 w 79618"/>
                <a:gd name="connsiteY3" fmla="*/ 71933 h 161645"/>
                <a:gd name="connsiteX4" fmla="*/ 52730 w 79618"/>
                <a:gd name="connsiteY4" fmla="*/ 71933 h 161645"/>
                <a:gd name="connsiteX5" fmla="*/ 52730 w 79618"/>
                <a:gd name="connsiteY5" fmla="*/ 124358 h 161645"/>
                <a:gd name="connsiteX6" fmla="*/ 63925 w 79618"/>
                <a:gd name="connsiteY6" fmla="*/ 132690 h 161645"/>
                <a:gd name="connsiteX7" fmla="*/ 79619 w 79618"/>
                <a:gd name="connsiteY7" fmla="*/ 131978 h 161645"/>
                <a:gd name="connsiteX8" fmla="*/ 79619 w 79618"/>
                <a:gd name="connsiteY8" fmla="*/ 160122 h 161645"/>
                <a:gd name="connsiteX9" fmla="*/ 53253 w 79618"/>
                <a:gd name="connsiteY9" fmla="*/ 161646 h 161645"/>
                <a:gd name="connsiteX10" fmla="*/ 18832 w 79618"/>
                <a:gd name="connsiteY10" fmla="*/ 135534 h 161645"/>
                <a:gd name="connsiteX11" fmla="*/ 18832 w 79618"/>
                <a:gd name="connsiteY11" fmla="*/ 71933 h 161645"/>
                <a:gd name="connsiteX12" fmla="*/ 0 w 79618"/>
                <a:gd name="connsiteY12" fmla="*/ 71933 h 161645"/>
                <a:gd name="connsiteX13" fmla="*/ 0 w 79618"/>
                <a:gd name="connsiteY13" fmla="*/ 44094 h 161645"/>
                <a:gd name="connsiteX14" fmla="*/ 18832 w 79618"/>
                <a:gd name="connsiteY14" fmla="*/ 44094 h 161645"/>
                <a:gd name="connsiteX15" fmla="*/ 18832 w 79618"/>
                <a:gd name="connsiteY15" fmla="*/ 0 h 161645"/>
                <a:gd name="connsiteX16" fmla="*/ 52730 w 79618"/>
                <a:gd name="connsiteY16" fmla="*/ 0 h 1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18" h="161645">
                  <a:moveTo>
                    <a:pt x="52730" y="0"/>
                  </a:moveTo>
                  <a:lnTo>
                    <a:pt x="52730" y="44094"/>
                  </a:lnTo>
                  <a:lnTo>
                    <a:pt x="78572" y="44094"/>
                  </a:lnTo>
                  <a:lnTo>
                    <a:pt x="78572" y="71933"/>
                  </a:lnTo>
                  <a:lnTo>
                    <a:pt x="52730" y="71933"/>
                  </a:lnTo>
                  <a:lnTo>
                    <a:pt x="52730" y="124358"/>
                  </a:lnTo>
                  <a:cubicBezTo>
                    <a:pt x="52730" y="131674"/>
                    <a:pt x="58694" y="132690"/>
                    <a:pt x="63925" y="132690"/>
                  </a:cubicBezTo>
                  <a:cubicBezTo>
                    <a:pt x="72504" y="132690"/>
                    <a:pt x="79619" y="131978"/>
                    <a:pt x="79619" y="131978"/>
                  </a:cubicBezTo>
                  <a:lnTo>
                    <a:pt x="79619" y="160122"/>
                  </a:lnTo>
                  <a:cubicBezTo>
                    <a:pt x="79619" y="160122"/>
                    <a:pt x="63193" y="161646"/>
                    <a:pt x="53253" y="161646"/>
                  </a:cubicBezTo>
                  <a:cubicBezTo>
                    <a:pt x="36304" y="161646"/>
                    <a:pt x="18832" y="158902"/>
                    <a:pt x="18832" y="135534"/>
                  </a:cubicBezTo>
                  <a:lnTo>
                    <a:pt x="18832" y="71933"/>
                  </a:lnTo>
                  <a:lnTo>
                    <a:pt x="0" y="71933"/>
                  </a:lnTo>
                  <a:lnTo>
                    <a:pt x="0" y="44094"/>
                  </a:lnTo>
                  <a:lnTo>
                    <a:pt x="18832" y="44094"/>
                  </a:lnTo>
                  <a:lnTo>
                    <a:pt x="18832" y="0"/>
                  </a:lnTo>
                  <a:lnTo>
                    <a:pt x="52730" y="0"/>
                  </a:lnTo>
                  <a:close/>
                </a:path>
              </a:pathLst>
            </a:custGeom>
            <a:solidFill>
              <a:schemeClr val="bg1"/>
            </a:solidFill>
            <a:ln w="10432"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5ABCAD31-97DB-9073-5D32-1A40E6D799EB}"/>
                </a:ext>
              </a:extLst>
            </p:cNvPr>
            <p:cNvSpPr/>
            <p:nvPr/>
          </p:nvSpPr>
          <p:spPr>
            <a:xfrm>
              <a:off x="1693879" y="6535634"/>
              <a:ext cx="124816" cy="122123"/>
            </a:xfrm>
            <a:custGeom>
              <a:avLst/>
              <a:gdLst>
                <a:gd name="connsiteX0" fmla="*/ 124816 w 124816"/>
                <a:gd name="connsiteY0" fmla="*/ 70714 h 122123"/>
                <a:gd name="connsiteX1" fmla="*/ 35781 w 124816"/>
                <a:gd name="connsiteY1" fmla="*/ 70714 h 122123"/>
                <a:gd name="connsiteX2" fmla="*/ 63193 w 124816"/>
                <a:gd name="connsiteY2" fmla="*/ 93980 h 122123"/>
                <a:gd name="connsiteX3" fmla="*/ 87152 w 124816"/>
                <a:gd name="connsiteY3" fmla="*/ 82093 h 122123"/>
                <a:gd name="connsiteX4" fmla="*/ 122410 w 124816"/>
                <a:gd name="connsiteY4" fmla="*/ 85649 h 122123"/>
                <a:gd name="connsiteX5" fmla="*/ 62670 w 124816"/>
                <a:gd name="connsiteY5" fmla="*/ 122123 h 122123"/>
                <a:gd name="connsiteX6" fmla="*/ 0 w 124816"/>
                <a:gd name="connsiteY6" fmla="*/ 61062 h 122123"/>
                <a:gd name="connsiteX7" fmla="*/ 62147 w 124816"/>
                <a:gd name="connsiteY7" fmla="*/ 0 h 122123"/>
                <a:gd name="connsiteX8" fmla="*/ 124816 w 124816"/>
                <a:gd name="connsiteY8" fmla="*/ 69393 h 122123"/>
                <a:gd name="connsiteX9" fmla="*/ 124816 w 124816"/>
                <a:gd name="connsiteY9" fmla="*/ 70612 h 122123"/>
                <a:gd name="connsiteX10" fmla="*/ 35049 w 124816"/>
                <a:gd name="connsiteY10" fmla="*/ 48666 h 122123"/>
                <a:gd name="connsiteX11" fmla="*/ 88512 w 124816"/>
                <a:gd name="connsiteY11" fmla="*/ 48666 h 122123"/>
                <a:gd name="connsiteX12" fmla="*/ 62147 w 124816"/>
                <a:gd name="connsiteY12" fmla="*/ 27330 h 122123"/>
                <a:gd name="connsiteX13" fmla="*/ 35049 w 124816"/>
                <a:gd name="connsiteY13" fmla="*/ 48666 h 1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816" h="122123">
                  <a:moveTo>
                    <a:pt x="124816" y="70714"/>
                  </a:moveTo>
                  <a:lnTo>
                    <a:pt x="35781" y="70714"/>
                  </a:lnTo>
                  <a:cubicBezTo>
                    <a:pt x="37560" y="83617"/>
                    <a:pt x="48022" y="93980"/>
                    <a:pt x="63193" y="93980"/>
                  </a:cubicBezTo>
                  <a:cubicBezTo>
                    <a:pt x="73132" y="93980"/>
                    <a:pt x="82548" y="89916"/>
                    <a:pt x="87152" y="82093"/>
                  </a:cubicBezTo>
                  <a:lnTo>
                    <a:pt x="122410" y="85649"/>
                  </a:lnTo>
                  <a:cubicBezTo>
                    <a:pt x="111738" y="110439"/>
                    <a:pt x="89244" y="122123"/>
                    <a:pt x="62670" y="122123"/>
                  </a:cubicBezTo>
                  <a:cubicBezTo>
                    <a:pt x="26888" y="122123"/>
                    <a:pt x="0" y="96520"/>
                    <a:pt x="0" y="61062"/>
                  </a:cubicBezTo>
                  <a:cubicBezTo>
                    <a:pt x="0" y="25603"/>
                    <a:pt x="26365" y="0"/>
                    <a:pt x="62147" y="0"/>
                  </a:cubicBezTo>
                  <a:cubicBezTo>
                    <a:pt x="94998" y="0"/>
                    <a:pt x="124816" y="20828"/>
                    <a:pt x="124816" y="69393"/>
                  </a:cubicBezTo>
                  <a:lnTo>
                    <a:pt x="124816" y="70612"/>
                  </a:lnTo>
                  <a:close/>
                  <a:moveTo>
                    <a:pt x="35049" y="48666"/>
                  </a:moveTo>
                  <a:lnTo>
                    <a:pt x="88512" y="48666"/>
                  </a:lnTo>
                  <a:cubicBezTo>
                    <a:pt x="86733" y="36982"/>
                    <a:pt x="76480" y="27330"/>
                    <a:pt x="62147" y="27330"/>
                  </a:cubicBezTo>
                  <a:cubicBezTo>
                    <a:pt x="47813" y="27330"/>
                    <a:pt x="37665" y="36170"/>
                    <a:pt x="35049" y="48666"/>
                  </a:cubicBezTo>
                  <a:close/>
                </a:path>
              </a:pathLst>
            </a:custGeom>
            <a:solidFill>
              <a:schemeClr val="bg1"/>
            </a:solidFill>
            <a:ln w="10432" cap="flat">
              <a:noFill/>
              <a:prstDash val="solid"/>
              <a:miter/>
            </a:ln>
          </p:spPr>
          <p:txBody>
            <a:bodyPr rtlCol="0" anchor="ctr"/>
            <a:lstStyle/>
            <a:p>
              <a:endParaRPr lang="en-IN"/>
            </a:p>
          </p:txBody>
        </p:sp>
      </p:grpSp>
    </p:spTree>
    <p:extLst>
      <p:ext uri="{BB962C8B-B14F-4D97-AF65-F5344CB8AC3E}">
        <p14:creationId xmlns:p14="http://schemas.microsoft.com/office/powerpoint/2010/main" val="503272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image - 2 or 3 lines">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rgbClr val="0070C0"/>
              </a:gs>
              <a:gs pos="80000">
                <a:schemeClr val="bg2">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20412" y="5842861"/>
            <a:ext cx="12212412" cy="1015140"/>
          </a:xfrm>
          <a:prstGeom prst="rect">
            <a:avLst/>
          </a:prstGeom>
          <a:solidFill>
            <a:schemeClr val="bg2">
              <a:lumMod val="20000"/>
              <a:lumOff val="80000"/>
            </a:schemeClr>
          </a:solidFill>
          <a:ln>
            <a:noFill/>
          </a:ln>
        </p:spPr>
        <p:txBody>
          <a:bodyPr wrap="square" rtlCol="0" anchor="ctr">
            <a:noAutofit/>
          </a:bodyPr>
          <a:lstStyle/>
          <a:p>
            <a:pPr algn="l"/>
            <a:endParaRPr lang="en-US">
              <a:solidFill>
                <a:schemeClr val="tx1"/>
              </a:solidFill>
            </a:endParaRPr>
          </a:p>
        </p:txBody>
      </p:sp>
      <p:sp>
        <p:nvSpPr>
          <p:cNvPr id="2" name="Text Placeholder 9">
            <a:extLst>
              <a:ext uri="{FF2B5EF4-FFF2-40B4-BE49-F238E27FC236}">
                <a16:creationId xmlns:a16="http://schemas.microsoft.com/office/drawing/2014/main" id="{16EF74A4-5B61-FC1D-FAB1-AF28845D6CE3}"/>
              </a:ext>
            </a:extLst>
          </p:cNvPr>
          <p:cNvSpPr>
            <a:spLocks noGrp="1"/>
          </p:cNvSpPr>
          <p:nvPr>
            <p:ph type="body" sz="quarter" idx="16" hasCustomPrompt="1"/>
          </p:nvPr>
        </p:nvSpPr>
        <p:spPr>
          <a:xfrm>
            <a:off x="550864" y="963777"/>
            <a:ext cx="4667088" cy="2586789"/>
          </a:xfrm>
          <a:prstGeom prst="rect">
            <a:avLst/>
          </a:prstGeom>
        </p:spPr>
        <p:txBody>
          <a:bodyPr lIns="0" tIns="36000" rIns="0" bIns="0" anchor="b" anchorCtr="0">
            <a:noAutofit/>
          </a:bodyPr>
          <a:lstStyle>
            <a:lvl1pPr marL="0" indent="0" algn="l">
              <a:lnSpc>
                <a:spcPct val="85000"/>
              </a:lnSpc>
              <a:spcBef>
                <a:spcPts val="0"/>
              </a:spcBef>
              <a:buNone/>
              <a:defRPr sz="6000">
                <a:solidFill>
                  <a:schemeClr val="bg1"/>
                </a:solidFill>
                <a:latin typeface="+mj-lt"/>
              </a:defRPr>
            </a:lvl1pPr>
          </a:lstStyle>
          <a:p>
            <a:pPr lvl="0"/>
            <a:r>
              <a:rPr lang="en-US"/>
              <a:t>Section break Slide</a:t>
            </a:r>
          </a:p>
        </p:txBody>
      </p:sp>
      <p:sp>
        <p:nvSpPr>
          <p:cNvPr id="3" name="Text Placeholder 9">
            <a:extLst>
              <a:ext uri="{FF2B5EF4-FFF2-40B4-BE49-F238E27FC236}">
                <a16:creationId xmlns:a16="http://schemas.microsoft.com/office/drawing/2014/main" id="{8A5FB8B8-786B-F9B0-32CE-427FEEFF6E48}"/>
              </a:ext>
            </a:extLst>
          </p:cNvPr>
          <p:cNvSpPr>
            <a:spLocks noGrp="1"/>
          </p:cNvSpPr>
          <p:nvPr>
            <p:ph type="body" sz="quarter" idx="17" hasCustomPrompt="1"/>
          </p:nvPr>
        </p:nvSpPr>
        <p:spPr>
          <a:xfrm>
            <a:off x="550864" y="3904227"/>
            <a:ext cx="5473700" cy="281703"/>
          </a:xfrm>
          <a:prstGeom prst="rect">
            <a:avLst/>
          </a:prstGeom>
        </p:spPr>
        <p:txBody>
          <a:bodyPr lIns="0" tIns="36000" rIns="0" bIns="0" anchor="t" anchorCtr="0">
            <a:noAutofit/>
          </a:bodyPr>
          <a:lstStyle>
            <a:lvl1pPr marL="0" indent="0" algn="l">
              <a:lnSpc>
                <a:spcPct val="85000"/>
              </a:lnSpc>
              <a:buNone/>
              <a:defRPr sz="2000">
                <a:solidFill>
                  <a:schemeClr val="bg1"/>
                </a:solidFill>
                <a:latin typeface="+mn-lt"/>
              </a:defRPr>
            </a:lvl1pPr>
          </a:lstStyle>
          <a:p>
            <a:pPr lvl="0"/>
            <a:r>
              <a:rPr lang="en-US"/>
              <a:t>Section break subtitle here</a:t>
            </a:r>
          </a:p>
        </p:txBody>
      </p:sp>
      <p:pic>
        <p:nvPicPr>
          <p:cNvPr id="5" name="Graphic 4">
            <a:extLst>
              <a:ext uri="{FF2B5EF4-FFF2-40B4-BE49-F238E27FC236}">
                <a16:creationId xmlns:a16="http://schemas.microsoft.com/office/drawing/2014/main" id="{44522D2C-CDAE-49FA-D7F4-4DBB3ED40B8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45" r="45941" b="1445"/>
          <a:stretch>
            <a:fillRect/>
          </a:stretch>
        </p:blipFill>
        <p:spPr>
          <a:xfrm>
            <a:off x="550864" y="6455269"/>
            <a:ext cx="1306511" cy="223520"/>
          </a:xfrm>
          <a:prstGeom prst="rect">
            <a:avLst/>
          </a:prstGeom>
        </p:spPr>
      </p:pic>
      <p:pic>
        <p:nvPicPr>
          <p:cNvPr id="4" name="Picture 3" descr="A white text with a globe on a black background&#10;&#10;AI-generated content may be incorrect.">
            <a:extLst>
              <a:ext uri="{FF2B5EF4-FFF2-40B4-BE49-F238E27FC236}">
                <a16:creationId xmlns:a16="http://schemas.microsoft.com/office/drawing/2014/main" id="{BF60E0AB-474E-88EE-BD64-FDA7BF7B6AAF}"/>
              </a:ext>
            </a:extLst>
          </p:cNvPr>
          <p:cNvPicPr>
            <a:picLocks noChangeAspect="1"/>
          </p:cNvPicPr>
          <p:nvPr userDrawn="1"/>
        </p:nvPicPr>
        <p:blipFill>
          <a:blip r:embed="rId4">
            <a:biLevel thresh="7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913372" y="6383179"/>
            <a:ext cx="990449" cy="332365"/>
          </a:xfrm>
          <a:prstGeom prst="rect">
            <a:avLst/>
          </a:prstGeom>
        </p:spPr>
      </p:pic>
      <p:grpSp>
        <p:nvGrpSpPr>
          <p:cNvPr id="11" name="Group 10">
            <a:extLst>
              <a:ext uri="{FF2B5EF4-FFF2-40B4-BE49-F238E27FC236}">
                <a16:creationId xmlns:a16="http://schemas.microsoft.com/office/drawing/2014/main" id="{E32A1983-F578-E404-A75B-AB7E76A55E0F}"/>
              </a:ext>
            </a:extLst>
          </p:cNvPr>
          <p:cNvGrpSpPr/>
          <p:nvPr userDrawn="1"/>
        </p:nvGrpSpPr>
        <p:grpSpPr>
          <a:xfrm>
            <a:off x="5742947" y="-520700"/>
            <a:ext cx="6449053" cy="6363561"/>
            <a:chOff x="6615237" y="610184"/>
            <a:chExt cx="5576763" cy="5502836"/>
          </a:xfrm>
        </p:grpSpPr>
        <p:pic>
          <p:nvPicPr>
            <p:cNvPr id="12" name="Picture 11" descr="A building with a clock tower and a tower">
              <a:extLst>
                <a:ext uri="{FF2B5EF4-FFF2-40B4-BE49-F238E27FC236}">
                  <a16:creationId xmlns:a16="http://schemas.microsoft.com/office/drawing/2014/main" id="{2945A5AE-7580-6D14-AE8C-7A2F819E1B0B}"/>
                </a:ext>
              </a:extLst>
            </p:cNvPr>
            <p:cNvPicPr>
              <a:picLocks noChangeAspect="1"/>
            </p:cNvPicPr>
            <p:nvPr userDrawn="1"/>
          </p:nvPicPr>
          <p:blipFill>
            <a:blip r:embed="rId6"/>
            <a:srcRect r="622"/>
            <a:stretch>
              <a:fillRect/>
            </a:stretch>
          </p:blipFill>
          <p:spPr>
            <a:xfrm>
              <a:off x="6615237" y="610184"/>
              <a:ext cx="5576763" cy="5502836"/>
            </a:xfrm>
            <a:prstGeom prst="rect">
              <a:avLst/>
            </a:prstGeom>
          </p:spPr>
        </p:pic>
        <p:sp>
          <p:nvSpPr>
            <p:cNvPr id="13" name="Rectangle 12">
              <a:extLst>
                <a:ext uri="{FF2B5EF4-FFF2-40B4-BE49-F238E27FC236}">
                  <a16:creationId xmlns:a16="http://schemas.microsoft.com/office/drawing/2014/main" id="{F775A440-7A30-4938-0F60-AF3E8233EC09}"/>
                </a:ext>
              </a:extLst>
            </p:cNvPr>
            <p:cNvSpPr/>
            <p:nvPr userDrawn="1"/>
          </p:nvSpPr>
          <p:spPr>
            <a:xfrm>
              <a:off x="10120635" y="4806180"/>
              <a:ext cx="59209" cy="1280296"/>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grpSp>
      <p:sp>
        <p:nvSpPr>
          <p:cNvPr id="18" name="Rectangle 17"/>
          <p:cNvSpPr/>
          <p:nvPr userDrawn="1"/>
        </p:nvSpPr>
        <p:spPr>
          <a:xfrm>
            <a:off x="6726264" y="1883"/>
            <a:ext cx="4808283" cy="4808279"/>
          </a:xfrm>
          <a:prstGeom prst="rect">
            <a:avLst/>
          </a:prstGeom>
          <a:blipFill dpi="0" rotWithShape="1">
            <a:blip r:embed="rId7">
              <a:alphaModFix amt="11000"/>
            </a:blip>
            <a:srcRect/>
            <a:stretch>
              <a:fillRect/>
            </a:stretch>
          </a:blipFill>
          <a:ln>
            <a:noFill/>
          </a:ln>
        </p:spPr>
        <p:txBody>
          <a:bodyPr wrap="square" rtlCol="0" anchor="ctr">
            <a:noAutofit/>
          </a:bodyPr>
          <a:lstStyle/>
          <a:p>
            <a:pPr marL="0" algn="r" defTabSz="914400" rtl="1" eaLnBrk="1" latinLnBrk="0" hangingPunct="1"/>
            <a:endParaRPr lang="en-US">
              <a:solidFill>
                <a:schemeClr val="tx1"/>
              </a:solidFill>
            </a:endParaRPr>
          </a:p>
        </p:txBody>
      </p:sp>
    </p:spTree>
    <p:extLst>
      <p:ext uri="{BB962C8B-B14F-4D97-AF65-F5344CB8AC3E}">
        <p14:creationId xmlns:p14="http://schemas.microsoft.com/office/powerpoint/2010/main" val="69826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50:50 - 1 line only">
    <p:bg>
      <p:bgPr>
        <a:solidFill>
          <a:srgbClr val="FAF5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chemeClr val="bg1"/>
              </a:solidFill>
            </a:endParaRPr>
          </a:p>
        </p:txBody>
      </p:sp>
      <p:sp>
        <p:nvSpPr>
          <p:cNvPr id="6" name="Freeform: Shape 5">
            <a:extLst>
              <a:ext uri="{FF2B5EF4-FFF2-40B4-BE49-F238E27FC236}">
                <a16:creationId xmlns:a16="http://schemas.microsoft.com/office/drawing/2014/main" id="{847F0B74-A0A1-DA99-7D2F-26E9D27FCDEA}"/>
              </a:ext>
            </a:extLst>
          </p:cNvPr>
          <p:cNvSpPr/>
          <p:nvPr userDrawn="1"/>
        </p:nvSpPr>
        <p:spPr>
          <a:xfrm>
            <a:off x="4112317" y="-2"/>
            <a:ext cx="8079683" cy="6858001"/>
          </a:xfrm>
          <a:custGeom>
            <a:avLst/>
            <a:gdLst>
              <a:gd name="connsiteX0" fmla="*/ 4054657 w 8079683"/>
              <a:gd name="connsiteY0" fmla="*/ 0 h 6858001"/>
              <a:gd name="connsiteX1" fmla="*/ 8079683 w 8079683"/>
              <a:gd name="connsiteY1" fmla="*/ 0 h 6858001"/>
              <a:gd name="connsiteX2" fmla="*/ 8079683 w 8079683"/>
              <a:gd name="connsiteY2" fmla="*/ 6858001 h 6858001"/>
              <a:gd name="connsiteX3" fmla="*/ 0 w 8079683"/>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079683" h="6858001">
                <a:moveTo>
                  <a:pt x="4054657" y="0"/>
                </a:moveTo>
                <a:lnTo>
                  <a:pt x="8079683" y="0"/>
                </a:lnTo>
                <a:lnTo>
                  <a:pt x="8079683" y="6858001"/>
                </a:lnTo>
                <a:lnTo>
                  <a:pt x="0" y="6858001"/>
                </a:lnTo>
                <a:close/>
              </a:path>
            </a:pathLst>
          </a:custGeom>
          <a:solidFill>
            <a:srgbClr val="5E33BF"/>
          </a:solidFill>
          <a:ln>
            <a:noFill/>
          </a:ln>
        </p:spPr>
        <p:txBody>
          <a:bodyPr wrap="square" rtlCol="0" anchor="ctr">
            <a:noAutofit/>
          </a:bodyPr>
          <a:lstStyle/>
          <a:p>
            <a:pPr algn="l"/>
            <a:endParaRPr lang="en-US">
              <a:solidFill>
                <a:schemeClr val="tx1"/>
              </a:solidFill>
            </a:endParaRPr>
          </a:p>
        </p:txBody>
      </p:sp>
      <p:sp>
        <p:nvSpPr>
          <p:cNvPr id="11" name="Rectangle 10"/>
          <p:cNvSpPr/>
          <p:nvPr userDrawn="1"/>
        </p:nvSpPr>
        <p:spPr>
          <a:xfrm>
            <a:off x="7782569" y="-98721"/>
            <a:ext cx="4143804" cy="4143800"/>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a:solidFill>
                <a:schemeClr val="tx1"/>
              </a:solidFill>
            </a:endParaRPr>
          </a:p>
        </p:txBody>
      </p:sp>
      <p:sp>
        <p:nvSpPr>
          <p:cNvPr id="2" name="Text Placeholder 9">
            <a:extLst>
              <a:ext uri="{FF2B5EF4-FFF2-40B4-BE49-F238E27FC236}">
                <a16:creationId xmlns:a16="http://schemas.microsoft.com/office/drawing/2014/main" id="{F8593D17-B8F2-859B-23EA-203977C876B0}"/>
              </a:ext>
            </a:extLst>
          </p:cNvPr>
          <p:cNvSpPr>
            <a:spLocks noGrp="1"/>
          </p:cNvSpPr>
          <p:nvPr>
            <p:ph type="body" sz="quarter" idx="16" hasCustomPrompt="1"/>
          </p:nvPr>
        </p:nvSpPr>
        <p:spPr>
          <a:xfrm>
            <a:off x="550864" y="963777"/>
            <a:ext cx="4667088" cy="2586789"/>
          </a:xfrm>
          <a:prstGeom prst="rect">
            <a:avLst/>
          </a:prstGeom>
        </p:spPr>
        <p:txBody>
          <a:bodyPr lIns="0" tIns="36000" rIns="0" bIns="0" anchor="b" anchorCtr="0">
            <a:noAutofit/>
          </a:bodyPr>
          <a:lstStyle>
            <a:lvl1pPr marL="0" indent="0" algn="l">
              <a:lnSpc>
                <a:spcPct val="85000"/>
              </a:lnSpc>
              <a:spcBef>
                <a:spcPts val="0"/>
              </a:spcBef>
              <a:buNone/>
              <a:defRPr sz="6000">
                <a:solidFill>
                  <a:schemeClr val="bg1"/>
                </a:solidFill>
                <a:latin typeface="+mj-lt"/>
              </a:defRPr>
            </a:lvl1pPr>
          </a:lstStyle>
          <a:p>
            <a:pPr lvl="0"/>
            <a:r>
              <a:rPr lang="en-US"/>
              <a:t>Section break Slide</a:t>
            </a:r>
          </a:p>
        </p:txBody>
      </p:sp>
      <p:sp>
        <p:nvSpPr>
          <p:cNvPr id="3" name="Text Placeholder 9">
            <a:extLst>
              <a:ext uri="{FF2B5EF4-FFF2-40B4-BE49-F238E27FC236}">
                <a16:creationId xmlns:a16="http://schemas.microsoft.com/office/drawing/2014/main" id="{DDCAD450-A8F3-1763-41AA-EC2ACC68617A}"/>
              </a:ext>
            </a:extLst>
          </p:cNvPr>
          <p:cNvSpPr>
            <a:spLocks noGrp="1"/>
          </p:cNvSpPr>
          <p:nvPr>
            <p:ph type="body" sz="quarter" idx="17" hasCustomPrompt="1"/>
          </p:nvPr>
        </p:nvSpPr>
        <p:spPr>
          <a:xfrm>
            <a:off x="550864" y="3904227"/>
            <a:ext cx="4667088" cy="281703"/>
          </a:xfrm>
          <a:prstGeom prst="rect">
            <a:avLst/>
          </a:prstGeom>
        </p:spPr>
        <p:txBody>
          <a:bodyPr lIns="0" tIns="36000" rIns="0" bIns="0" anchor="t" anchorCtr="0">
            <a:noAutofit/>
          </a:bodyPr>
          <a:lstStyle>
            <a:lvl1pPr marL="0" indent="0" algn="l">
              <a:lnSpc>
                <a:spcPct val="85000"/>
              </a:lnSpc>
              <a:buNone/>
              <a:defRPr sz="2000">
                <a:solidFill>
                  <a:schemeClr val="bg1"/>
                </a:solidFill>
                <a:latin typeface="+mn-lt"/>
              </a:defRPr>
            </a:lvl1pPr>
          </a:lstStyle>
          <a:p>
            <a:pPr lvl="0"/>
            <a:r>
              <a:rPr lang="en-US"/>
              <a:t>Section break subtitle here</a:t>
            </a:r>
          </a:p>
        </p:txBody>
      </p:sp>
      <p:grpSp>
        <p:nvGrpSpPr>
          <p:cNvPr id="10" name="Group 9">
            <a:extLst>
              <a:ext uri="{FF2B5EF4-FFF2-40B4-BE49-F238E27FC236}">
                <a16:creationId xmlns:a16="http://schemas.microsoft.com/office/drawing/2014/main" id="{8B8D4ED3-88E6-1896-3238-F8A368A806BF}"/>
              </a:ext>
            </a:extLst>
          </p:cNvPr>
          <p:cNvGrpSpPr/>
          <p:nvPr userDrawn="1"/>
        </p:nvGrpSpPr>
        <p:grpSpPr>
          <a:xfrm>
            <a:off x="4876800" y="2696183"/>
            <a:ext cx="7315200" cy="4161817"/>
            <a:chOff x="2866571" y="2438401"/>
            <a:chExt cx="6458857" cy="3674620"/>
          </a:xfrm>
        </p:grpSpPr>
        <p:pic>
          <p:nvPicPr>
            <p:cNvPr id="12" name="Picture 11" descr="A screenshot of a video game&#10;&#10;AI-generated content may be incorrect.">
              <a:extLst>
                <a:ext uri="{FF2B5EF4-FFF2-40B4-BE49-F238E27FC236}">
                  <a16:creationId xmlns:a16="http://schemas.microsoft.com/office/drawing/2014/main" id="{3260C629-0BC9-95BF-7324-900383E84CBE}"/>
                </a:ext>
              </a:extLst>
            </p:cNvPr>
            <p:cNvPicPr>
              <a:picLocks noChangeAspect="1"/>
            </p:cNvPicPr>
            <p:nvPr userDrawn="1"/>
          </p:nvPicPr>
          <p:blipFill>
            <a:blip r:embed="rId3"/>
            <a:srcRect r="8646"/>
            <a:stretch>
              <a:fillRect/>
            </a:stretch>
          </p:blipFill>
          <p:spPr>
            <a:xfrm>
              <a:off x="2866571" y="2438401"/>
              <a:ext cx="6458857" cy="3674620"/>
            </a:xfrm>
            <a:prstGeom prst="rect">
              <a:avLst/>
            </a:prstGeom>
          </p:spPr>
        </p:pic>
        <p:sp>
          <p:nvSpPr>
            <p:cNvPr id="13" name="Rectangle 12">
              <a:extLst>
                <a:ext uri="{FF2B5EF4-FFF2-40B4-BE49-F238E27FC236}">
                  <a16:creationId xmlns:a16="http://schemas.microsoft.com/office/drawing/2014/main" id="{BCBC7F65-E701-F529-5D9A-B4EEDBFC1001}"/>
                </a:ext>
              </a:extLst>
            </p:cNvPr>
            <p:cNvSpPr/>
            <p:nvPr userDrawn="1"/>
          </p:nvSpPr>
          <p:spPr>
            <a:xfrm>
              <a:off x="7980346" y="4884940"/>
              <a:ext cx="45719" cy="1189629"/>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grpSp>
      <p:pic>
        <p:nvPicPr>
          <p:cNvPr id="4" name="Picture 3" descr="A white text with a globe on a black background&#10;&#10;AI-generated content may be incorrect.">
            <a:extLst>
              <a:ext uri="{FF2B5EF4-FFF2-40B4-BE49-F238E27FC236}">
                <a16:creationId xmlns:a16="http://schemas.microsoft.com/office/drawing/2014/main" id="{197C438F-DE08-2788-ED7E-2057844C6DD0}"/>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913372" y="6383179"/>
            <a:ext cx="990449" cy="332365"/>
          </a:xfrm>
          <a:prstGeom prst="rect">
            <a:avLst/>
          </a:prstGeom>
        </p:spPr>
      </p:pic>
      <p:grpSp>
        <p:nvGrpSpPr>
          <p:cNvPr id="7" name="Group 6">
            <a:extLst>
              <a:ext uri="{FF2B5EF4-FFF2-40B4-BE49-F238E27FC236}">
                <a16:creationId xmlns:a16="http://schemas.microsoft.com/office/drawing/2014/main" id="{15034B58-B333-B23A-8C73-FD37E167BE5D}"/>
              </a:ext>
            </a:extLst>
          </p:cNvPr>
          <p:cNvGrpSpPr/>
          <p:nvPr userDrawn="1"/>
        </p:nvGrpSpPr>
        <p:grpSpPr>
          <a:xfrm>
            <a:off x="550876" y="6455269"/>
            <a:ext cx="1267819" cy="221486"/>
            <a:chOff x="550876" y="6455269"/>
            <a:chExt cx="1267819" cy="221486"/>
          </a:xfrm>
        </p:grpSpPr>
        <p:sp>
          <p:nvSpPr>
            <p:cNvPr id="9" name="Freeform: Shape 8">
              <a:extLst>
                <a:ext uri="{FF2B5EF4-FFF2-40B4-BE49-F238E27FC236}">
                  <a16:creationId xmlns:a16="http://schemas.microsoft.com/office/drawing/2014/main" id="{15F67512-7284-F73F-E57E-69DD130E8010}"/>
                </a:ext>
              </a:extLst>
            </p:cNvPr>
            <p:cNvSpPr/>
            <p:nvPr/>
          </p:nvSpPr>
          <p:spPr>
            <a:xfrm>
              <a:off x="614998" y="6566012"/>
              <a:ext cx="142916" cy="110743"/>
            </a:xfrm>
            <a:custGeom>
              <a:avLst/>
              <a:gdLst>
                <a:gd name="connsiteX0" fmla="*/ 0 w 142916"/>
                <a:gd name="connsiteY0" fmla="*/ 64313 h 110743"/>
                <a:gd name="connsiteX1" fmla="*/ 13496 w 142916"/>
                <a:gd name="connsiteY1" fmla="*/ 92151 h 110743"/>
                <a:gd name="connsiteX2" fmla="*/ 26156 w 142916"/>
                <a:gd name="connsiteY2" fmla="*/ 110744 h 110743"/>
                <a:gd name="connsiteX3" fmla="*/ 142916 w 142916"/>
                <a:gd name="connsiteY3" fmla="*/ 45212 h 110743"/>
                <a:gd name="connsiteX4" fmla="*/ 114458 w 142916"/>
                <a:gd name="connsiteY4" fmla="*/ 0 h 110743"/>
                <a:gd name="connsiteX5" fmla="*/ 0 w 142916"/>
                <a:gd name="connsiteY5" fmla="*/ 64313 h 11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16" h="110743">
                  <a:moveTo>
                    <a:pt x="0" y="64313"/>
                  </a:moveTo>
                  <a:cubicBezTo>
                    <a:pt x="3662" y="73863"/>
                    <a:pt x="8161" y="83210"/>
                    <a:pt x="13496" y="92151"/>
                  </a:cubicBezTo>
                  <a:cubicBezTo>
                    <a:pt x="17368" y="98654"/>
                    <a:pt x="21553" y="104851"/>
                    <a:pt x="26156" y="110744"/>
                  </a:cubicBezTo>
                  <a:cubicBezTo>
                    <a:pt x="71458" y="99974"/>
                    <a:pt x="111634" y="76810"/>
                    <a:pt x="142916" y="45212"/>
                  </a:cubicBezTo>
                  <a:cubicBezTo>
                    <a:pt x="135697" y="28753"/>
                    <a:pt x="126072" y="13614"/>
                    <a:pt x="114458" y="0"/>
                  </a:cubicBezTo>
                  <a:cubicBezTo>
                    <a:pt x="86001" y="33325"/>
                    <a:pt x="45721" y="56794"/>
                    <a:pt x="0" y="64313"/>
                  </a:cubicBezTo>
                  <a:close/>
                </a:path>
              </a:pathLst>
            </a:custGeom>
            <a:solidFill>
              <a:schemeClr val="bg1"/>
            </a:solidFill>
            <a:ln w="10432"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4355718D-C65F-5248-E6B6-1160639C8DEF}"/>
                </a:ext>
              </a:extLst>
            </p:cNvPr>
            <p:cNvSpPr/>
            <p:nvPr/>
          </p:nvSpPr>
          <p:spPr>
            <a:xfrm>
              <a:off x="614893" y="6455269"/>
              <a:ext cx="142916" cy="110743"/>
            </a:xfrm>
            <a:custGeom>
              <a:avLst/>
              <a:gdLst>
                <a:gd name="connsiteX0" fmla="*/ 26051 w 142916"/>
                <a:gd name="connsiteY0" fmla="*/ 0 h 110743"/>
                <a:gd name="connsiteX1" fmla="*/ 0 w 142916"/>
                <a:gd name="connsiteY1" fmla="*/ 46431 h 110743"/>
                <a:gd name="connsiteX2" fmla="*/ 114458 w 142916"/>
                <a:gd name="connsiteY2" fmla="*/ 110744 h 110743"/>
                <a:gd name="connsiteX3" fmla="*/ 142916 w 142916"/>
                <a:gd name="connsiteY3" fmla="*/ 65532 h 110743"/>
                <a:gd name="connsiteX4" fmla="*/ 26051 w 142916"/>
                <a:gd name="connsiteY4" fmla="*/ 0 h 11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16" h="110743">
                  <a:moveTo>
                    <a:pt x="26051" y="0"/>
                  </a:moveTo>
                  <a:cubicBezTo>
                    <a:pt x="15170" y="14122"/>
                    <a:pt x="6382" y="29667"/>
                    <a:pt x="0" y="46431"/>
                  </a:cubicBezTo>
                  <a:cubicBezTo>
                    <a:pt x="45825" y="53950"/>
                    <a:pt x="86105" y="77419"/>
                    <a:pt x="114458" y="110744"/>
                  </a:cubicBezTo>
                  <a:cubicBezTo>
                    <a:pt x="126072" y="97130"/>
                    <a:pt x="135697" y="81991"/>
                    <a:pt x="142916" y="65532"/>
                  </a:cubicBezTo>
                  <a:cubicBezTo>
                    <a:pt x="111738" y="33934"/>
                    <a:pt x="71458" y="10770"/>
                    <a:pt x="26051" y="0"/>
                  </a:cubicBezTo>
                  <a:close/>
                </a:path>
              </a:pathLst>
            </a:custGeom>
            <a:solidFill>
              <a:schemeClr val="bg1"/>
            </a:solidFill>
            <a:ln w="10432" cap="flat">
              <a:noFill/>
              <a:prstDash val="solid"/>
              <a:miter/>
            </a:ln>
          </p:spPr>
          <p:txBody>
            <a:bodyPr rtlCol="0" anchor="ctr"/>
            <a:lstStyle/>
            <a:p>
              <a:endParaRPr lang="en-IN"/>
            </a:p>
          </p:txBody>
        </p:sp>
        <p:sp>
          <p:nvSpPr>
            <p:cNvPr id="15" name="Freeform: Shape 14">
              <a:extLst>
                <a:ext uri="{FF2B5EF4-FFF2-40B4-BE49-F238E27FC236}">
                  <a16:creationId xmlns:a16="http://schemas.microsoft.com/office/drawing/2014/main" id="{80BF79C0-1C23-D43A-FD44-7F95A55008C4}"/>
                </a:ext>
              </a:extLst>
            </p:cNvPr>
            <p:cNvSpPr/>
            <p:nvPr/>
          </p:nvSpPr>
          <p:spPr>
            <a:xfrm>
              <a:off x="550876" y="6499160"/>
              <a:ext cx="64122" cy="133705"/>
            </a:xfrm>
            <a:custGeom>
              <a:avLst/>
              <a:gdLst>
                <a:gd name="connsiteX0" fmla="*/ 64122 w 64122"/>
                <a:gd name="connsiteY0" fmla="*/ 131166 h 133705"/>
                <a:gd name="connsiteX1" fmla="*/ 58682 w 64122"/>
                <a:gd name="connsiteY1" fmla="*/ 19101 h 133705"/>
                <a:gd name="connsiteX2" fmla="*/ 64122 w 64122"/>
                <a:gd name="connsiteY2" fmla="*/ 2540 h 133705"/>
                <a:gd name="connsiteX3" fmla="*/ 32421 w 64122"/>
                <a:gd name="connsiteY3" fmla="*/ 0 h 133705"/>
                <a:gd name="connsiteX4" fmla="*/ 9613 w 64122"/>
                <a:gd name="connsiteY4" fmla="*/ 1321 h 133705"/>
                <a:gd name="connsiteX5" fmla="*/ 9613 w 64122"/>
                <a:gd name="connsiteY5" fmla="*/ 132385 h 133705"/>
                <a:gd name="connsiteX6" fmla="*/ 32421 w 64122"/>
                <a:gd name="connsiteY6" fmla="*/ 133706 h 133705"/>
                <a:gd name="connsiteX7" fmla="*/ 64122 w 64122"/>
                <a:gd name="connsiteY7" fmla="*/ 131166 h 13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22" h="133705">
                  <a:moveTo>
                    <a:pt x="64122" y="131166"/>
                  </a:moveTo>
                  <a:cubicBezTo>
                    <a:pt x="50312" y="95504"/>
                    <a:pt x="48324" y="56693"/>
                    <a:pt x="58682" y="19101"/>
                  </a:cubicBezTo>
                  <a:cubicBezTo>
                    <a:pt x="60251" y="13513"/>
                    <a:pt x="62030" y="7925"/>
                    <a:pt x="64122" y="2540"/>
                  </a:cubicBezTo>
                  <a:cubicBezTo>
                    <a:pt x="53869" y="813"/>
                    <a:pt x="43198" y="0"/>
                    <a:pt x="32421" y="0"/>
                  </a:cubicBezTo>
                  <a:cubicBezTo>
                    <a:pt x="24679" y="0"/>
                    <a:pt x="17146" y="508"/>
                    <a:pt x="9613" y="1321"/>
                  </a:cubicBezTo>
                  <a:cubicBezTo>
                    <a:pt x="-2942" y="43383"/>
                    <a:pt x="-3465" y="88900"/>
                    <a:pt x="9613" y="132385"/>
                  </a:cubicBezTo>
                  <a:cubicBezTo>
                    <a:pt x="17146" y="133299"/>
                    <a:pt x="24679" y="133706"/>
                    <a:pt x="32421" y="133706"/>
                  </a:cubicBezTo>
                  <a:cubicBezTo>
                    <a:pt x="43198" y="133706"/>
                    <a:pt x="53765" y="132791"/>
                    <a:pt x="64122" y="131166"/>
                  </a:cubicBezTo>
                  <a:close/>
                </a:path>
              </a:pathLst>
            </a:custGeom>
            <a:solidFill>
              <a:schemeClr val="bg1"/>
            </a:solidFill>
            <a:ln w="10432" cap="flat">
              <a:no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D26A4723-A781-15E1-3278-DC4BF45DC488}"/>
                </a:ext>
              </a:extLst>
            </p:cNvPr>
            <p:cNvSpPr/>
            <p:nvPr/>
          </p:nvSpPr>
          <p:spPr>
            <a:xfrm>
              <a:off x="817654" y="6474268"/>
              <a:ext cx="184765" cy="183489"/>
            </a:xfrm>
            <a:custGeom>
              <a:avLst/>
              <a:gdLst>
                <a:gd name="connsiteX0" fmla="*/ 95208 w 184765"/>
                <a:gd name="connsiteY0" fmla="*/ 151079 h 183489"/>
                <a:gd name="connsiteX1" fmla="*/ 144799 w 184765"/>
                <a:gd name="connsiteY1" fmla="*/ 117348 h 183489"/>
                <a:gd name="connsiteX2" fmla="*/ 184766 w 184765"/>
                <a:gd name="connsiteY2" fmla="*/ 117348 h 183489"/>
                <a:gd name="connsiteX3" fmla="*/ 95208 w 184765"/>
                <a:gd name="connsiteY3" fmla="*/ 183490 h 183489"/>
                <a:gd name="connsiteX4" fmla="*/ 0 w 184765"/>
                <a:gd name="connsiteY4" fmla="*/ 91745 h 183489"/>
                <a:gd name="connsiteX5" fmla="*/ 95208 w 184765"/>
                <a:gd name="connsiteY5" fmla="*/ 0 h 183489"/>
                <a:gd name="connsiteX6" fmla="*/ 184766 w 184765"/>
                <a:gd name="connsiteY6" fmla="*/ 66142 h 183489"/>
                <a:gd name="connsiteX7" fmla="*/ 144799 w 184765"/>
                <a:gd name="connsiteY7" fmla="*/ 66142 h 183489"/>
                <a:gd name="connsiteX8" fmla="*/ 95208 w 184765"/>
                <a:gd name="connsiteY8" fmla="*/ 32410 h 183489"/>
                <a:gd name="connsiteX9" fmla="*/ 37769 w 184765"/>
                <a:gd name="connsiteY9" fmla="*/ 91745 h 183489"/>
                <a:gd name="connsiteX10" fmla="*/ 95208 w 184765"/>
                <a:gd name="connsiteY10" fmla="*/ 151079 h 18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765" h="183489">
                  <a:moveTo>
                    <a:pt x="95208" y="151079"/>
                  </a:moveTo>
                  <a:cubicBezTo>
                    <a:pt x="119480" y="151079"/>
                    <a:pt x="137999" y="138379"/>
                    <a:pt x="144799" y="117348"/>
                  </a:cubicBezTo>
                  <a:lnTo>
                    <a:pt x="184766" y="117348"/>
                  </a:lnTo>
                  <a:cubicBezTo>
                    <a:pt x="174094" y="159207"/>
                    <a:pt x="136534" y="183490"/>
                    <a:pt x="95208" y="183490"/>
                  </a:cubicBezTo>
                  <a:cubicBezTo>
                    <a:pt x="41431" y="183490"/>
                    <a:pt x="0" y="145186"/>
                    <a:pt x="0" y="91745"/>
                  </a:cubicBezTo>
                  <a:cubicBezTo>
                    <a:pt x="0" y="38303"/>
                    <a:pt x="41536" y="0"/>
                    <a:pt x="95208" y="0"/>
                  </a:cubicBezTo>
                  <a:cubicBezTo>
                    <a:pt x="136429" y="0"/>
                    <a:pt x="173989" y="24282"/>
                    <a:pt x="184766" y="66142"/>
                  </a:cubicBezTo>
                  <a:lnTo>
                    <a:pt x="144799" y="66142"/>
                  </a:lnTo>
                  <a:cubicBezTo>
                    <a:pt x="137999" y="45110"/>
                    <a:pt x="119480" y="32410"/>
                    <a:pt x="95208" y="32410"/>
                  </a:cubicBezTo>
                  <a:cubicBezTo>
                    <a:pt x="60786" y="32410"/>
                    <a:pt x="37769" y="57709"/>
                    <a:pt x="37769" y="91745"/>
                  </a:cubicBezTo>
                  <a:cubicBezTo>
                    <a:pt x="37769" y="125781"/>
                    <a:pt x="60682" y="151079"/>
                    <a:pt x="95208" y="151079"/>
                  </a:cubicBezTo>
                  <a:close/>
                </a:path>
              </a:pathLst>
            </a:custGeom>
            <a:solidFill>
              <a:schemeClr val="bg1"/>
            </a:solidFill>
            <a:ln w="10432"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FF3179C6-F4A5-ED0B-2EC8-79AD0E0C9BA5}"/>
                </a:ext>
              </a:extLst>
            </p:cNvPr>
            <p:cNvSpPr/>
            <p:nvPr/>
          </p:nvSpPr>
          <p:spPr>
            <a:xfrm>
              <a:off x="1021148" y="6477316"/>
              <a:ext cx="33688" cy="177393"/>
            </a:xfrm>
            <a:custGeom>
              <a:avLst/>
              <a:gdLst>
                <a:gd name="connsiteX0" fmla="*/ 33689 w 33688"/>
                <a:gd name="connsiteY0" fmla="*/ 177394 h 177393"/>
                <a:gd name="connsiteX1" fmla="*/ 0 w 33688"/>
                <a:gd name="connsiteY1" fmla="*/ 177394 h 177393"/>
                <a:gd name="connsiteX2" fmla="*/ 0 w 33688"/>
                <a:gd name="connsiteY2" fmla="*/ 0 h 177393"/>
                <a:gd name="connsiteX3" fmla="*/ 33689 w 33688"/>
                <a:gd name="connsiteY3" fmla="*/ 0 h 177393"/>
                <a:gd name="connsiteX4" fmla="*/ 33689 w 33688"/>
                <a:gd name="connsiteY4" fmla="*/ 177394 h 17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8" h="177393">
                  <a:moveTo>
                    <a:pt x="33689" y="177394"/>
                  </a:moveTo>
                  <a:lnTo>
                    <a:pt x="0" y="177394"/>
                  </a:lnTo>
                  <a:lnTo>
                    <a:pt x="0" y="0"/>
                  </a:lnTo>
                  <a:lnTo>
                    <a:pt x="33689" y="0"/>
                  </a:lnTo>
                  <a:lnTo>
                    <a:pt x="33689" y="177394"/>
                  </a:lnTo>
                  <a:close/>
                </a:path>
              </a:pathLst>
            </a:custGeom>
            <a:solidFill>
              <a:schemeClr val="bg1"/>
            </a:solidFill>
            <a:ln w="10432"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94AF976E-1AA6-5ADA-8989-0604D047FC59}"/>
                </a:ext>
              </a:extLst>
            </p:cNvPr>
            <p:cNvSpPr/>
            <p:nvPr/>
          </p:nvSpPr>
          <p:spPr>
            <a:xfrm>
              <a:off x="1073146"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684F176C-00ED-A421-8DC1-8814F20AB23F}"/>
                </a:ext>
              </a:extLst>
            </p:cNvPr>
            <p:cNvSpPr/>
            <p:nvPr/>
          </p:nvSpPr>
          <p:spPr>
            <a:xfrm>
              <a:off x="1202461" y="6537158"/>
              <a:ext cx="73341" cy="117551"/>
            </a:xfrm>
            <a:custGeom>
              <a:avLst/>
              <a:gdLst>
                <a:gd name="connsiteX0" fmla="*/ 73237 w 73341"/>
                <a:gd name="connsiteY0" fmla="*/ 33934 h 117551"/>
                <a:gd name="connsiteX1" fmla="*/ 58903 w 73341"/>
                <a:gd name="connsiteY1" fmla="*/ 33934 h 117551"/>
                <a:gd name="connsiteX2" fmla="*/ 33898 w 73341"/>
                <a:gd name="connsiteY2" fmla="*/ 62078 h 117551"/>
                <a:gd name="connsiteX3" fmla="*/ 33898 w 73341"/>
                <a:gd name="connsiteY3" fmla="*/ 117551 h 117551"/>
                <a:gd name="connsiteX4" fmla="*/ 0 w 73341"/>
                <a:gd name="connsiteY4" fmla="*/ 117551 h 117551"/>
                <a:gd name="connsiteX5" fmla="*/ 0 w 73341"/>
                <a:gd name="connsiteY5" fmla="*/ 1524 h 117551"/>
                <a:gd name="connsiteX6" fmla="*/ 32852 w 73341"/>
                <a:gd name="connsiteY6" fmla="*/ 1524 h 117551"/>
                <a:gd name="connsiteX7" fmla="*/ 32852 w 73341"/>
                <a:gd name="connsiteY7" fmla="*/ 20015 h 117551"/>
                <a:gd name="connsiteX8" fmla="*/ 63925 w 73341"/>
                <a:gd name="connsiteY8" fmla="*/ 0 h 117551"/>
                <a:gd name="connsiteX9" fmla="*/ 73341 w 73341"/>
                <a:gd name="connsiteY9" fmla="*/ 1016 h 117551"/>
                <a:gd name="connsiteX10" fmla="*/ 73341 w 73341"/>
                <a:gd name="connsiteY10" fmla="*/ 33934 h 11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41" h="117551">
                  <a:moveTo>
                    <a:pt x="73237" y="33934"/>
                  </a:moveTo>
                  <a:lnTo>
                    <a:pt x="58903" y="33934"/>
                  </a:lnTo>
                  <a:cubicBezTo>
                    <a:pt x="41640" y="33934"/>
                    <a:pt x="33898" y="41758"/>
                    <a:pt x="33898" y="62078"/>
                  </a:cubicBezTo>
                  <a:lnTo>
                    <a:pt x="33898" y="117551"/>
                  </a:lnTo>
                  <a:lnTo>
                    <a:pt x="0" y="117551"/>
                  </a:lnTo>
                  <a:lnTo>
                    <a:pt x="0" y="1524"/>
                  </a:lnTo>
                  <a:lnTo>
                    <a:pt x="32852" y="1524"/>
                  </a:lnTo>
                  <a:lnTo>
                    <a:pt x="32852" y="20015"/>
                  </a:lnTo>
                  <a:cubicBezTo>
                    <a:pt x="37560" y="7620"/>
                    <a:pt x="49069" y="0"/>
                    <a:pt x="63925" y="0"/>
                  </a:cubicBezTo>
                  <a:cubicBezTo>
                    <a:pt x="67064" y="0"/>
                    <a:pt x="70203" y="203"/>
                    <a:pt x="73341" y="1016"/>
                  </a:cubicBezTo>
                  <a:lnTo>
                    <a:pt x="73341" y="33934"/>
                  </a:lnTo>
                  <a:close/>
                </a:path>
              </a:pathLst>
            </a:custGeom>
            <a:solidFill>
              <a:schemeClr val="bg1"/>
            </a:solidFill>
            <a:ln w="10432"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FCEC99A5-F578-9104-FDF8-AD273922B5E4}"/>
                </a:ext>
              </a:extLst>
            </p:cNvPr>
            <p:cNvSpPr/>
            <p:nvPr/>
          </p:nvSpPr>
          <p:spPr>
            <a:xfrm>
              <a:off x="1291600" y="6477316"/>
              <a:ext cx="54090" cy="177393"/>
            </a:xfrm>
            <a:custGeom>
              <a:avLst/>
              <a:gdLst>
                <a:gd name="connsiteX0" fmla="*/ 50638 w 54090"/>
                <a:gd name="connsiteY0" fmla="*/ 177394 h 177393"/>
                <a:gd name="connsiteX1" fmla="*/ 16740 w 54090"/>
                <a:gd name="connsiteY1" fmla="*/ 177394 h 177393"/>
                <a:gd name="connsiteX2" fmla="*/ 16740 w 54090"/>
                <a:gd name="connsiteY2" fmla="*/ 89205 h 177393"/>
                <a:gd name="connsiteX3" fmla="*/ 0 w 54090"/>
                <a:gd name="connsiteY3" fmla="*/ 89205 h 177393"/>
                <a:gd name="connsiteX4" fmla="*/ 0 w 54090"/>
                <a:gd name="connsiteY4" fmla="*/ 61366 h 177393"/>
                <a:gd name="connsiteX5" fmla="*/ 50638 w 54090"/>
                <a:gd name="connsiteY5" fmla="*/ 61366 h 177393"/>
                <a:gd name="connsiteX6" fmla="*/ 50638 w 54090"/>
                <a:gd name="connsiteY6" fmla="*/ 177394 h 177393"/>
                <a:gd name="connsiteX7" fmla="*/ 32120 w 54090"/>
                <a:gd name="connsiteY7" fmla="*/ 0 h 177393"/>
                <a:gd name="connsiteX8" fmla="*/ 54090 w 54090"/>
                <a:gd name="connsiteY8" fmla="*/ 21336 h 177393"/>
                <a:gd name="connsiteX9" fmla="*/ 32120 w 54090"/>
                <a:gd name="connsiteY9" fmla="*/ 42367 h 177393"/>
                <a:gd name="connsiteX10" fmla="*/ 10462 w 54090"/>
                <a:gd name="connsiteY10" fmla="*/ 21336 h 177393"/>
                <a:gd name="connsiteX11" fmla="*/ 32120 w 54090"/>
                <a:gd name="connsiteY11" fmla="*/ 0 h 17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90" h="177393">
                  <a:moveTo>
                    <a:pt x="50638" y="177394"/>
                  </a:moveTo>
                  <a:lnTo>
                    <a:pt x="16740" y="177394"/>
                  </a:lnTo>
                  <a:lnTo>
                    <a:pt x="16740" y="89205"/>
                  </a:lnTo>
                  <a:lnTo>
                    <a:pt x="0" y="89205"/>
                  </a:lnTo>
                  <a:lnTo>
                    <a:pt x="0" y="61366"/>
                  </a:lnTo>
                  <a:lnTo>
                    <a:pt x="50638" y="61366"/>
                  </a:lnTo>
                  <a:lnTo>
                    <a:pt x="50638" y="177394"/>
                  </a:lnTo>
                  <a:close/>
                  <a:moveTo>
                    <a:pt x="32120" y="0"/>
                  </a:moveTo>
                  <a:cubicBezTo>
                    <a:pt x="44360" y="0"/>
                    <a:pt x="54090" y="9652"/>
                    <a:pt x="54090" y="21336"/>
                  </a:cubicBezTo>
                  <a:cubicBezTo>
                    <a:pt x="54090" y="33020"/>
                    <a:pt x="44465" y="42367"/>
                    <a:pt x="32120" y="42367"/>
                  </a:cubicBezTo>
                  <a:cubicBezTo>
                    <a:pt x="19774" y="42367"/>
                    <a:pt x="10462" y="33223"/>
                    <a:pt x="10462" y="21336"/>
                  </a:cubicBezTo>
                  <a:cubicBezTo>
                    <a:pt x="10462" y="9449"/>
                    <a:pt x="20088" y="0"/>
                    <a:pt x="32120" y="0"/>
                  </a:cubicBezTo>
                  <a:close/>
                </a:path>
              </a:pathLst>
            </a:custGeom>
            <a:solidFill>
              <a:schemeClr val="bg1"/>
            </a:solidFill>
            <a:ln w="10432"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D95CD38F-15C3-4AEB-825B-10126989C148}"/>
                </a:ext>
              </a:extLst>
            </p:cNvPr>
            <p:cNvSpPr/>
            <p:nvPr/>
          </p:nvSpPr>
          <p:spPr>
            <a:xfrm>
              <a:off x="1355944" y="6538682"/>
              <a:ext cx="125339" cy="116027"/>
            </a:xfrm>
            <a:custGeom>
              <a:avLst/>
              <a:gdLst>
                <a:gd name="connsiteX0" fmla="*/ 62460 w 125339"/>
                <a:gd name="connsiteY0" fmla="*/ 80569 h 116027"/>
                <a:gd name="connsiteX1" fmla="*/ 89558 w 125339"/>
                <a:gd name="connsiteY1" fmla="*/ 0 h 116027"/>
                <a:gd name="connsiteX2" fmla="*/ 125339 w 125339"/>
                <a:gd name="connsiteY2" fmla="*/ 0 h 116027"/>
                <a:gd name="connsiteX3" fmla="*/ 82757 w 125339"/>
                <a:gd name="connsiteY3" fmla="*/ 116027 h 116027"/>
                <a:gd name="connsiteX4" fmla="*/ 40699 w 125339"/>
                <a:gd name="connsiteY4" fmla="*/ 116027 h 116027"/>
                <a:gd name="connsiteX5" fmla="*/ 0 w 125339"/>
                <a:gd name="connsiteY5" fmla="*/ 0 h 116027"/>
                <a:gd name="connsiteX6" fmla="*/ 36828 w 125339"/>
                <a:gd name="connsiteY6" fmla="*/ 0 h 116027"/>
                <a:gd name="connsiteX7" fmla="*/ 62356 w 125339"/>
                <a:gd name="connsiteY7" fmla="*/ 80569 h 1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39" h="116027">
                  <a:moveTo>
                    <a:pt x="62460" y="80569"/>
                  </a:moveTo>
                  <a:lnTo>
                    <a:pt x="89558" y="0"/>
                  </a:lnTo>
                  <a:lnTo>
                    <a:pt x="125339" y="0"/>
                  </a:lnTo>
                  <a:lnTo>
                    <a:pt x="82757" y="116027"/>
                  </a:lnTo>
                  <a:lnTo>
                    <a:pt x="40699" y="116027"/>
                  </a:lnTo>
                  <a:lnTo>
                    <a:pt x="0" y="0"/>
                  </a:lnTo>
                  <a:lnTo>
                    <a:pt x="36828" y="0"/>
                  </a:lnTo>
                  <a:lnTo>
                    <a:pt x="62356" y="80569"/>
                  </a:lnTo>
                  <a:close/>
                </a:path>
              </a:pathLst>
            </a:custGeom>
            <a:solidFill>
              <a:schemeClr val="bg1"/>
            </a:solidFill>
            <a:ln w="10432"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39F2E727-55F4-145A-95EB-248A7F229969}"/>
                </a:ext>
              </a:extLst>
            </p:cNvPr>
            <p:cNvSpPr/>
            <p:nvPr/>
          </p:nvSpPr>
          <p:spPr>
            <a:xfrm>
              <a:off x="1482957"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A2163396-7C08-155C-FAFF-8EDAFBB4DBC1}"/>
                </a:ext>
              </a:extLst>
            </p:cNvPr>
            <p:cNvSpPr/>
            <p:nvPr/>
          </p:nvSpPr>
          <p:spPr>
            <a:xfrm>
              <a:off x="1604739" y="6494588"/>
              <a:ext cx="79618" cy="161645"/>
            </a:xfrm>
            <a:custGeom>
              <a:avLst/>
              <a:gdLst>
                <a:gd name="connsiteX0" fmla="*/ 52730 w 79618"/>
                <a:gd name="connsiteY0" fmla="*/ 0 h 161645"/>
                <a:gd name="connsiteX1" fmla="*/ 52730 w 79618"/>
                <a:gd name="connsiteY1" fmla="*/ 44094 h 161645"/>
                <a:gd name="connsiteX2" fmla="*/ 78572 w 79618"/>
                <a:gd name="connsiteY2" fmla="*/ 44094 h 161645"/>
                <a:gd name="connsiteX3" fmla="*/ 78572 w 79618"/>
                <a:gd name="connsiteY3" fmla="*/ 71933 h 161645"/>
                <a:gd name="connsiteX4" fmla="*/ 52730 w 79618"/>
                <a:gd name="connsiteY4" fmla="*/ 71933 h 161645"/>
                <a:gd name="connsiteX5" fmla="*/ 52730 w 79618"/>
                <a:gd name="connsiteY5" fmla="*/ 124358 h 161645"/>
                <a:gd name="connsiteX6" fmla="*/ 63925 w 79618"/>
                <a:gd name="connsiteY6" fmla="*/ 132690 h 161645"/>
                <a:gd name="connsiteX7" fmla="*/ 79619 w 79618"/>
                <a:gd name="connsiteY7" fmla="*/ 131978 h 161645"/>
                <a:gd name="connsiteX8" fmla="*/ 79619 w 79618"/>
                <a:gd name="connsiteY8" fmla="*/ 160122 h 161645"/>
                <a:gd name="connsiteX9" fmla="*/ 53253 w 79618"/>
                <a:gd name="connsiteY9" fmla="*/ 161646 h 161645"/>
                <a:gd name="connsiteX10" fmla="*/ 18832 w 79618"/>
                <a:gd name="connsiteY10" fmla="*/ 135534 h 161645"/>
                <a:gd name="connsiteX11" fmla="*/ 18832 w 79618"/>
                <a:gd name="connsiteY11" fmla="*/ 71933 h 161645"/>
                <a:gd name="connsiteX12" fmla="*/ 0 w 79618"/>
                <a:gd name="connsiteY12" fmla="*/ 71933 h 161645"/>
                <a:gd name="connsiteX13" fmla="*/ 0 w 79618"/>
                <a:gd name="connsiteY13" fmla="*/ 44094 h 161645"/>
                <a:gd name="connsiteX14" fmla="*/ 18832 w 79618"/>
                <a:gd name="connsiteY14" fmla="*/ 44094 h 161645"/>
                <a:gd name="connsiteX15" fmla="*/ 18832 w 79618"/>
                <a:gd name="connsiteY15" fmla="*/ 0 h 161645"/>
                <a:gd name="connsiteX16" fmla="*/ 52730 w 79618"/>
                <a:gd name="connsiteY16" fmla="*/ 0 h 1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18" h="161645">
                  <a:moveTo>
                    <a:pt x="52730" y="0"/>
                  </a:moveTo>
                  <a:lnTo>
                    <a:pt x="52730" y="44094"/>
                  </a:lnTo>
                  <a:lnTo>
                    <a:pt x="78572" y="44094"/>
                  </a:lnTo>
                  <a:lnTo>
                    <a:pt x="78572" y="71933"/>
                  </a:lnTo>
                  <a:lnTo>
                    <a:pt x="52730" y="71933"/>
                  </a:lnTo>
                  <a:lnTo>
                    <a:pt x="52730" y="124358"/>
                  </a:lnTo>
                  <a:cubicBezTo>
                    <a:pt x="52730" y="131674"/>
                    <a:pt x="58694" y="132690"/>
                    <a:pt x="63925" y="132690"/>
                  </a:cubicBezTo>
                  <a:cubicBezTo>
                    <a:pt x="72504" y="132690"/>
                    <a:pt x="79619" y="131978"/>
                    <a:pt x="79619" y="131978"/>
                  </a:cubicBezTo>
                  <a:lnTo>
                    <a:pt x="79619" y="160122"/>
                  </a:lnTo>
                  <a:cubicBezTo>
                    <a:pt x="79619" y="160122"/>
                    <a:pt x="63193" y="161646"/>
                    <a:pt x="53253" y="161646"/>
                  </a:cubicBezTo>
                  <a:cubicBezTo>
                    <a:pt x="36304" y="161646"/>
                    <a:pt x="18832" y="158902"/>
                    <a:pt x="18832" y="135534"/>
                  </a:cubicBezTo>
                  <a:lnTo>
                    <a:pt x="18832" y="71933"/>
                  </a:lnTo>
                  <a:lnTo>
                    <a:pt x="0" y="71933"/>
                  </a:lnTo>
                  <a:lnTo>
                    <a:pt x="0" y="44094"/>
                  </a:lnTo>
                  <a:lnTo>
                    <a:pt x="18832" y="44094"/>
                  </a:lnTo>
                  <a:lnTo>
                    <a:pt x="18832" y="0"/>
                  </a:lnTo>
                  <a:lnTo>
                    <a:pt x="52730" y="0"/>
                  </a:lnTo>
                  <a:close/>
                </a:path>
              </a:pathLst>
            </a:custGeom>
            <a:solidFill>
              <a:schemeClr val="bg1"/>
            </a:solidFill>
            <a:ln w="10432"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23F1E80F-C611-6587-9438-44AC9F9E5D4E}"/>
                </a:ext>
              </a:extLst>
            </p:cNvPr>
            <p:cNvSpPr/>
            <p:nvPr/>
          </p:nvSpPr>
          <p:spPr>
            <a:xfrm>
              <a:off x="1693879" y="6535634"/>
              <a:ext cx="124816" cy="122123"/>
            </a:xfrm>
            <a:custGeom>
              <a:avLst/>
              <a:gdLst>
                <a:gd name="connsiteX0" fmla="*/ 124816 w 124816"/>
                <a:gd name="connsiteY0" fmla="*/ 70714 h 122123"/>
                <a:gd name="connsiteX1" fmla="*/ 35781 w 124816"/>
                <a:gd name="connsiteY1" fmla="*/ 70714 h 122123"/>
                <a:gd name="connsiteX2" fmla="*/ 63193 w 124816"/>
                <a:gd name="connsiteY2" fmla="*/ 93980 h 122123"/>
                <a:gd name="connsiteX3" fmla="*/ 87152 w 124816"/>
                <a:gd name="connsiteY3" fmla="*/ 82093 h 122123"/>
                <a:gd name="connsiteX4" fmla="*/ 122410 w 124816"/>
                <a:gd name="connsiteY4" fmla="*/ 85649 h 122123"/>
                <a:gd name="connsiteX5" fmla="*/ 62670 w 124816"/>
                <a:gd name="connsiteY5" fmla="*/ 122123 h 122123"/>
                <a:gd name="connsiteX6" fmla="*/ 0 w 124816"/>
                <a:gd name="connsiteY6" fmla="*/ 61062 h 122123"/>
                <a:gd name="connsiteX7" fmla="*/ 62147 w 124816"/>
                <a:gd name="connsiteY7" fmla="*/ 0 h 122123"/>
                <a:gd name="connsiteX8" fmla="*/ 124816 w 124816"/>
                <a:gd name="connsiteY8" fmla="*/ 69393 h 122123"/>
                <a:gd name="connsiteX9" fmla="*/ 124816 w 124816"/>
                <a:gd name="connsiteY9" fmla="*/ 70612 h 122123"/>
                <a:gd name="connsiteX10" fmla="*/ 35049 w 124816"/>
                <a:gd name="connsiteY10" fmla="*/ 48666 h 122123"/>
                <a:gd name="connsiteX11" fmla="*/ 88512 w 124816"/>
                <a:gd name="connsiteY11" fmla="*/ 48666 h 122123"/>
                <a:gd name="connsiteX12" fmla="*/ 62147 w 124816"/>
                <a:gd name="connsiteY12" fmla="*/ 27330 h 122123"/>
                <a:gd name="connsiteX13" fmla="*/ 35049 w 124816"/>
                <a:gd name="connsiteY13" fmla="*/ 48666 h 1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816" h="122123">
                  <a:moveTo>
                    <a:pt x="124816" y="70714"/>
                  </a:moveTo>
                  <a:lnTo>
                    <a:pt x="35781" y="70714"/>
                  </a:lnTo>
                  <a:cubicBezTo>
                    <a:pt x="37560" y="83617"/>
                    <a:pt x="48022" y="93980"/>
                    <a:pt x="63193" y="93980"/>
                  </a:cubicBezTo>
                  <a:cubicBezTo>
                    <a:pt x="73132" y="93980"/>
                    <a:pt x="82548" y="89916"/>
                    <a:pt x="87152" y="82093"/>
                  </a:cubicBezTo>
                  <a:lnTo>
                    <a:pt x="122410" y="85649"/>
                  </a:lnTo>
                  <a:cubicBezTo>
                    <a:pt x="111738" y="110439"/>
                    <a:pt x="89244" y="122123"/>
                    <a:pt x="62670" y="122123"/>
                  </a:cubicBezTo>
                  <a:cubicBezTo>
                    <a:pt x="26888" y="122123"/>
                    <a:pt x="0" y="96520"/>
                    <a:pt x="0" y="61062"/>
                  </a:cubicBezTo>
                  <a:cubicBezTo>
                    <a:pt x="0" y="25603"/>
                    <a:pt x="26365" y="0"/>
                    <a:pt x="62147" y="0"/>
                  </a:cubicBezTo>
                  <a:cubicBezTo>
                    <a:pt x="94998" y="0"/>
                    <a:pt x="124816" y="20828"/>
                    <a:pt x="124816" y="69393"/>
                  </a:cubicBezTo>
                  <a:lnTo>
                    <a:pt x="124816" y="70612"/>
                  </a:lnTo>
                  <a:close/>
                  <a:moveTo>
                    <a:pt x="35049" y="48666"/>
                  </a:moveTo>
                  <a:lnTo>
                    <a:pt x="88512" y="48666"/>
                  </a:lnTo>
                  <a:cubicBezTo>
                    <a:pt x="86733" y="36982"/>
                    <a:pt x="76480" y="27330"/>
                    <a:pt x="62147" y="27330"/>
                  </a:cubicBezTo>
                  <a:cubicBezTo>
                    <a:pt x="47813" y="27330"/>
                    <a:pt x="37665" y="36170"/>
                    <a:pt x="35049" y="48666"/>
                  </a:cubicBezTo>
                  <a:close/>
                </a:path>
              </a:pathLst>
            </a:custGeom>
            <a:solidFill>
              <a:schemeClr val="bg1"/>
            </a:solidFill>
            <a:ln w="10432" cap="flat">
              <a:noFill/>
              <a:prstDash val="solid"/>
              <a:miter/>
            </a:ln>
          </p:spPr>
          <p:txBody>
            <a:bodyPr rtlCol="0" anchor="ctr"/>
            <a:lstStyle/>
            <a:p>
              <a:endParaRPr lang="en-IN"/>
            </a:p>
          </p:txBody>
        </p:sp>
      </p:grpSp>
    </p:spTree>
    <p:extLst>
      <p:ext uri="{BB962C8B-B14F-4D97-AF65-F5344CB8AC3E}">
        <p14:creationId xmlns:p14="http://schemas.microsoft.com/office/powerpoint/2010/main" val="3281821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50:50 - 1 line only">
    <p:bg>
      <p:bgPr>
        <a:solidFill>
          <a:srgbClr val="FAF5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chemeClr val="bg1"/>
              </a:solidFill>
            </a:endParaRPr>
          </a:p>
        </p:txBody>
      </p:sp>
      <p:sp>
        <p:nvSpPr>
          <p:cNvPr id="6" name="Freeform: Shape 5">
            <a:extLst>
              <a:ext uri="{FF2B5EF4-FFF2-40B4-BE49-F238E27FC236}">
                <a16:creationId xmlns:a16="http://schemas.microsoft.com/office/drawing/2014/main" id="{E9F1CC2D-C08B-944E-7377-C72A0C71130B}"/>
              </a:ext>
            </a:extLst>
          </p:cNvPr>
          <p:cNvSpPr/>
          <p:nvPr userDrawn="1"/>
        </p:nvSpPr>
        <p:spPr>
          <a:xfrm>
            <a:off x="4112317" y="-2"/>
            <a:ext cx="8079683" cy="6858001"/>
          </a:xfrm>
          <a:custGeom>
            <a:avLst/>
            <a:gdLst>
              <a:gd name="connsiteX0" fmla="*/ 4054657 w 8079683"/>
              <a:gd name="connsiteY0" fmla="*/ 0 h 6858001"/>
              <a:gd name="connsiteX1" fmla="*/ 8079683 w 8079683"/>
              <a:gd name="connsiteY1" fmla="*/ 0 h 6858001"/>
              <a:gd name="connsiteX2" fmla="*/ 8079683 w 8079683"/>
              <a:gd name="connsiteY2" fmla="*/ 6858001 h 6858001"/>
              <a:gd name="connsiteX3" fmla="*/ 0 w 8079683"/>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079683" h="6858001">
                <a:moveTo>
                  <a:pt x="4054657" y="0"/>
                </a:moveTo>
                <a:lnTo>
                  <a:pt x="8079683" y="0"/>
                </a:lnTo>
                <a:lnTo>
                  <a:pt x="8079683" y="6858001"/>
                </a:lnTo>
                <a:lnTo>
                  <a:pt x="0" y="6858001"/>
                </a:lnTo>
                <a:close/>
              </a:path>
            </a:pathLst>
          </a:custGeom>
          <a:solidFill>
            <a:srgbClr val="FFFFFF"/>
          </a:solidFill>
          <a:ln>
            <a:noFill/>
          </a:ln>
        </p:spPr>
        <p:txBody>
          <a:bodyPr wrap="square" rtlCol="0" anchor="ctr">
            <a:noAutofit/>
          </a:bodyPr>
          <a:lstStyle/>
          <a:p>
            <a:pPr algn="l"/>
            <a:endParaRPr lang="en-US">
              <a:solidFill>
                <a:schemeClr val="tx1"/>
              </a:solidFill>
            </a:endParaRPr>
          </a:p>
        </p:txBody>
      </p:sp>
      <p:pic>
        <p:nvPicPr>
          <p:cNvPr id="12" name="Picture 11" descr="A purple circle with black background&#10;&#10;AI-generated content may be incorrect.">
            <a:extLst>
              <a:ext uri="{FF2B5EF4-FFF2-40B4-BE49-F238E27FC236}">
                <a16:creationId xmlns:a16="http://schemas.microsoft.com/office/drawing/2014/main" id="{D6DF8520-DC68-5B0D-C86D-467E6F1F20E1}"/>
              </a:ext>
            </a:extLst>
          </p:cNvPr>
          <p:cNvPicPr>
            <a:picLocks noChangeAspect="1"/>
          </p:cNvPicPr>
          <p:nvPr userDrawn="1"/>
        </p:nvPicPr>
        <p:blipFill>
          <a:blip r:embed="rId2">
            <a:alphaModFix amt="59000"/>
            <a:extLst>
              <a:ext uri="{28A0092B-C50C-407E-A947-70E740481C1C}">
                <a14:useLocalDpi xmlns:a14="http://schemas.microsoft.com/office/drawing/2010/main" val="0"/>
              </a:ext>
            </a:extLst>
          </a:blip>
          <a:srcRect r="1598" b="12177"/>
          <a:stretch/>
        </p:blipFill>
        <p:spPr>
          <a:xfrm>
            <a:off x="5934018" y="1272839"/>
            <a:ext cx="6257982" cy="5585160"/>
          </a:xfrm>
          <a:prstGeom prst="rect">
            <a:avLst/>
          </a:prstGeom>
        </p:spPr>
      </p:pic>
      <p:sp>
        <p:nvSpPr>
          <p:cNvPr id="11" name="Rectangle 10"/>
          <p:cNvSpPr/>
          <p:nvPr userDrawn="1"/>
        </p:nvSpPr>
        <p:spPr>
          <a:xfrm>
            <a:off x="7446703" y="806884"/>
            <a:ext cx="4006744" cy="4006740"/>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a:solidFill>
                <a:schemeClr val="tx1"/>
              </a:solidFill>
            </a:endParaRPr>
          </a:p>
        </p:txBody>
      </p:sp>
      <p:sp>
        <p:nvSpPr>
          <p:cNvPr id="2" name="Text Placeholder 9">
            <a:extLst>
              <a:ext uri="{FF2B5EF4-FFF2-40B4-BE49-F238E27FC236}">
                <a16:creationId xmlns:a16="http://schemas.microsoft.com/office/drawing/2014/main" id="{C9B7B686-B8CC-7FC9-3071-2099B0DCFCB3}"/>
              </a:ext>
            </a:extLst>
          </p:cNvPr>
          <p:cNvSpPr>
            <a:spLocks noGrp="1"/>
          </p:cNvSpPr>
          <p:nvPr>
            <p:ph type="body" sz="quarter" idx="16" hasCustomPrompt="1"/>
          </p:nvPr>
        </p:nvSpPr>
        <p:spPr>
          <a:xfrm>
            <a:off x="550864" y="963777"/>
            <a:ext cx="4667088" cy="2586789"/>
          </a:xfrm>
          <a:prstGeom prst="rect">
            <a:avLst/>
          </a:prstGeom>
        </p:spPr>
        <p:txBody>
          <a:bodyPr lIns="0" tIns="36000" rIns="0" bIns="0" anchor="b" anchorCtr="0">
            <a:noAutofit/>
          </a:bodyPr>
          <a:lstStyle>
            <a:lvl1pPr marL="0" indent="0" algn="l">
              <a:lnSpc>
                <a:spcPct val="85000"/>
              </a:lnSpc>
              <a:spcBef>
                <a:spcPts val="0"/>
              </a:spcBef>
              <a:buNone/>
              <a:defRPr sz="6000">
                <a:solidFill>
                  <a:schemeClr val="accent1"/>
                </a:solidFill>
                <a:latin typeface="+mj-lt"/>
              </a:defRPr>
            </a:lvl1pPr>
          </a:lstStyle>
          <a:p>
            <a:pPr lvl="0"/>
            <a:r>
              <a:rPr lang="en-US"/>
              <a:t>Section break Slide</a:t>
            </a:r>
          </a:p>
        </p:txBody>
      </p:sp>
      <p:sp>
        <p:nvSpPr>
          <p:cNvPr id="4" name="Text Placeholder 9">
            <a:extLst>
              <a:ext uri="{FF2B5EF4-FFF2-40B4-BE49-F238E27FC236}">
                <a16:creationId xmlns:a16="http://schemas.microsoft.com/office/drawing/2014/main" id="{0F1E173B-9917-EC2D-7E46-ABCD7C5EAD2A}"/>
              </a:ext>
            </a:extLst>
          </p:cNvPr>
          <p:cNvSpPr>
            <a:spLocks noGrp="1"/>
          </p:cNvSpPr>
          <p:nvPr>
            <p:ph type="body" sz="quarter" idx="17" hasCustomPrompt="1"/>
          </p:nvPr>
        </p:nvSpPr>
        <p:spPr>
          <a:xfrm>
            <a:off x="550864" y="3904227"/>
            <a:ext cx="4667088" cy="281703"/>
          </a:xfrm>
          <a:prstGeom prst="rect">
            <a:avLst/>
          </a:prstGeom>
        </p:spPr>
        <p:txBody>
          <a:bodyPr lIns="0" tIns="36000" rIns="0" bIns="0" anchor="t" anchorCtr="0">
            <a:noAutofit/>
          </a:bodyPr>
          <a:lstStyle>
            <a:lvl1pPr marL="0" indent="0" algn="l">
              <a:lnSpc>
                <a:spcPct val="85000"/>
              </a:lnSpc>
              <a:buNone/>
              <a:defRPr sz="2400">
                <a:solidFill>
                  <a:schemeClr val="bg1"/>
                </a:solidFill>
                <a:latin typeface="+mn-lt"/>
              </a:defRPr>
            </a:lvl1pPr>
          </a:lstStyle>
          <a:p>
            <a:pPr lvl="0"/>
            <a:r>
              <a:rPr lang="en-US"/>
              <a:t>Section break subtitle here</a:t>
            </a:r>
          </a:p>
        </p:txBody>
      </p:sp>
      <p:grpSp>
        <p:nvGrpSpPr>
          <p:cNvPr id="10" name="Group 9">
            <a:extLst>
              <a:ext uri="{FF2B5EF4-FFF2-40B4-BE49-F238E27FC236}">
                <a16:creationId xmlns:a16="http://schemas.microsoft.com/office/drawing/2014/main" id="{6A5FEC1F-82D5-6795-80A3-43668C61FA79}"/>
              </a:ext>
            </a:extLst>
          </p:cNvPr>
          <p:cNvGrpSpPr/>
          <p:nvPr userDrawn="1"/>
        </p:nvGrpSpPr>
        <p:grpSpPr>
          <a:xfrm>
            <a:off x="4876800" y="2696183"/>
            <a:ext cx="7315200" cy="4161817"/>
            <a:chOff x="2866571" y="2438401"/>
            <a:chExt cx="6458857" cy="3674620"/>
          </a:xfrm>
        </p:grpSpPr>
        <p:pic>
          <p:nvPicPr>
            <p:cNvPr id="13" name="Picture 12" descr="A screenshot of a video game&#10;&#10;AI-generated content may be incorrect.">
              <a:extLst>
                <a:ext uri="{FF2B5EF4-FFF2-40B4-BE49-F238E27FC236}">
                  <a16:creationId xmlns:a16="http://schemas.microsoft.com/office/drawing/2014/main" id="{0156DBE7-BE24-1818-D2D5-888596B6FC0A}"/>
                </a:ext>
              </a:extLst>
            </p:cNvPr>
            <p:cNvPicPr>
              <a:picLocks noChangeAspect="1"/>
            </p:cNvPicPr>
            <p:nvPr userDrawn="1"/>
          </p:nvPicPr>
          <p:blipFill>
            <a:blip r:embed="rId4"/>
            <a:srcRect r="8646"/>
            <a:stretch>
              <a:fillRect/>
            </a:stretch>
          </p:blipFill>
          <p:spPr>
            <a:xfrm>
              <a:off x="2866571" y="2438401"/>
              <a:ext cx="6458857" cy="3674620"/>
            </a:xfrm>
            <a:prstGeom prst="rect">
              <a:avLst/>
            </a:prstGeom>
          </p:spPr>
        </p:pic>
        <p:sp>
          <p:nvSpPr>
            <p:cNvPr id="14" name="Rectangle 13">
              <a:extLst>
                <a:ext uri="{FF2B5EF4-FFF2-40B4-BE49-F238E27FC236}">
                  <a16:creationId xmlns:a16="http://schemas.microsoft.com/office/drawing/2014/main" id="{6C6847CA-C428-55AB-2697-E7DA3835B30D}"/>
                </a:ext>
              </a:extLst>
            </p:cNvPr>
            <p:cNvSpPr/>
            <p:nvPr userDrawn="1"/>
          </p:nvSpPr>
          <p:spPr>
            <a:xfrm>
              <a:off x="7980346" y="4884940"/>
              <a:ext cx="45719" cy="1189629"/>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grpSp>
      <p:pic>
        <p:nvPicPr>
          <p:cNvPr id="7" name="Picture 6" descr="A white text with a globe on a black background&#10;&#10;AI-generated content may be incorrect.">
            <a:extLst>
              <a:ext uri="{FF2B5EF4-FFF2-40B4-BE49-F238E27FC236}">
                <a16:creationId xmlns:a16="http://schemas.microsoft.com/office/drawing/2014/main" id="{96C14295-B008-1DC2-A633-77DC9C1FF04D}"/>
              </a:ext>
            </a:extLst>
          </p:cNvPr>
          <p:cNvPicPr>
            <a:picLocks noChangeAspect="1"/>
          </p:cNvPicPr>
          <p:nvPr userDrawn="1"/>
        </p:nvPicPr>
        <p:blipFill>
          <a:blip r:embed="rId5">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913372" y="6383179"/>
            <a:ext cx="990449" cy="332365"/>
          </a:xfrm>
          <a:prstGeom prst="rect">
            <a:avLst/>
          </a:prstGeom>
        </p:spPr>
      </p:pic>
      <p:grpSp>
        <p:nvGrpSpPr>
          <p:cNvPr id="3" name="Group 2">
            <a:extLst>
              <a:ext uri="{FF2B5EF4-FFF2-40B4-BE49-F238E27FC236}">
                <a16:creationId xmlns:a16="http://schemas.microsoft.com/office/drawing/2014/main" id="{06EFDE0F-62CC-7DF7-BE40-CA77AD967A4F}"/>
              </a:ext>
            </a:extLst>
          </p:cNvPr>
          <p:cNvGrpSpPr/>
          <p:nvPr userDrawn="1"/>
        </p:nvGrpSpPr>
        <p:grpSpPr>
          <a:xfrm>
            <a:off x="550876" y="6455269"/>
            <a:ext cx="1267819" cy="221486"/>
            <a:chOff x="550876" y="6455269"/>
            <a:chExt cx="1267819" cy="221486"/>
          </a:xfrm>
        </p:grpSpPr>
        <p:sp>
          <p:nvSpPr>
            <p:cNvPr id="9" name="Freeform: Shape 8">
              <a:extLst>
                <a:ext uri="{FF2B5EF4-FFF2-40B4-BE49-F238E27FC236}">
                  <a16:creationId xmlns:a16="http://schemas.microsoft.com/office/drawing/2014/main" id="{1236DB8B-180F-3D87-1CC1-E3E1720601D6}"/>
                </a:ext>
              </a:extLst>
            </p:cNvPr>
            <p:cNvSpPr/>
            <p:nvPr/>
          </p:nvSpPr>
          <p:spPr>
            <a:xfrm>
              <a:off x="614998" y="6566012"/>
              <a:ext cx="142916" cy="110743"/>
            </a:xfrm>
            <a:custGeom>
              <a:avLst/>
              <a:gdLst>
                <a:gd name="connsiteX0" fmla="*/ 0 w 142916"/>
                <a:gd name="connsiteY0" fmla="*/ 64313 h 110743"/>
                <a:gd name="connsiteX1" fmla="*/ 13496 w 142916"/>
                <a:gd name="connsiteY1" fmla="*/ 92151 h 110743"/>
                <a:gd name="connsiteX2" fmla="*/ 26156 w 142916"/>
                <a:gd name="connsiteY2" fmla="*/ 110744 h 110743"/>
                <a:gd name="connsiteX3" fmla="*/ 142916 w 142916"/>
                <a:gd name="connsiteY3" fmla="*/ 45212 h 110743"/>
                <a:gd name="connsiteX4" fmla="*/ 114458 w 142916"/>
                <a:gd name="connsiteY4" fmla="*/ 0 h 110743"/>
                <a:gd name="connsiteX5" fmla="*/ 0 w 142916"/>
                <a:gd name="connsiteY5" fmla="*/ 64313 h 11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16" h="110743">
                  <a:moveTo>
                    <a:pt x="0" y="64313"/>
                  </a:moveTo>
                  <a:cubicBezTo>
                    <a:pt x="3662" y="73863"/>
                    <a:pt x="8161" y="83210"/>
                    <a:pt x="13496" y="92151"/>
                  </a:cubicBezTo>
                  <a:cubicBezTo>
                    <a:pt x="17368" y="98654"/>
                    <a:pt x="21553" y="104851"/>
                    <a:pt x="26156" y="110744"/>
                  </a:cubicBezTo>
                  <a:cubicBezTo>
                    <a:pt x="71458" y="99974"/>
                    <a:pt x="111634" y="76810"/>
                    <a:pt x="142916" y="45212"/>
                  </a:cubicBezTo>
                  <a:cubicBezTo>
                    <a:pt x="135697" y="28753"/>
                    <a:pt x="126072" y="13614"/>
                    <a:pt x="114458" y="0"/>
                  </a:cubicBezTo>
                  <a:cubicBezTo>
                    <a:pt x="86001" y="33325"/>
                    <a:pt x="45721" y="56794"/>
                    <a:pt x="0" y="64313"/>
                  </a:cubicBezTo>
                  <a:close/>
                </a:path>
              </a:pathLst>
            </a:custGeom>
            <a:solidFill>
              <a:schemeClr val="bg1"/>
            </a:solidFill>
            <a:ln w="10432" cap="flat">
              <a:noFill/>
              <a:prstDash val="solid"/>
              <a:miter/>
            </a:ln>
          </p:spPr>
          <p:txBody>
            <a:bodyPr rtlCol="0" anchor="ctr"/>
            <a:lstStyle/>
            <a:p>
              <a:endParaRPr lang="en-IN"/>
            </a:p>
          </p:txBody>
        </p:sp>
        <p:sp>
          <p:nvSpPr>
            <p:cNvPr id="15" name="Freeform: Shape 14">
              <a:extLst>
                <a:ext uri="{FF2B5EF4-FFF2-40B4-BE49-F238E27FC236}">
                  <a16:creationId xmlns:a16="http://schemas.microsoft.com/office/drawing/2014/main" id="{C24C3EF0-9424-C2B2-82B2-39F78FF17E6C}"/>
                </a:ext>
              </a:extLst>
            </p:cNvPr>
            <p:cNvSpPr/>
            <p:nvPr/>
          </p:nvSpPr>
          <p:spPr>
            <a:xfrm>
              <a:off x="614893" y="6455269"/>
              <a:ext cx="142916" cy="110743"/>
            </a:xfrm>
            <a:custGeom>
              <a:avLst/>
              <a:gdLst>
                <a:gd name="connsiteX0" fmla="*/ 26051 w 142916"/>
                <a:gd name="connsiteY0" fmla="*/ 0 h 110743"/>
                <a:gd name="connsiteX1" fmla="*/ 0 w 142916"/>
                <a:gd name="connsiteY1" fmla="*/ 46431 h 110743"/>
                <a:gd name="connsiteX2" fmla="*/ 114458 w 142916"/>
                <a:gd name="connsiteY2" fmla="*/ 110744 h 110743"/>
                <a:gd name="connsiteX3" fmla="*/ 142916 w 142916"/>
                <a:gd name="connsiteY3" fmla="*/ 65532 h 110743"/>
                <a:gd name="connsiteX4" fmla="*/ 26051 w 142916"/>
                <a:gd name="connsiteY4" fmla="*/ 0 h 11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16" h="110743">
                  <a:moveTo>
                    <a:pt x="26051" y="0"/>
                  </a:moveTo>
                  <a:cubicBezTo>
                    <a:pt x="15170" y="14122"/>
                    <a:pt x="6382" y="29667"/>
                    <a:pt x="0" y="46431"/>
                  </a:cubicBezTo>
                  <a:cubicBezTo>
                    <a:pt x="45825" y="53950"/>
                    <a:pt x="86105" y="77419"/>
                    <a:pt x="114458" y="110744"/>
                  </a:cubicBezTo>
                  <a:cubicBezTo>
                    <a:pt x="126072" y="97130"/>
                    <a:pt x="135697" y="81991"/>
                    <a:pt x="142916" y="65532"/>
                  </a:cubicBezTo>
                  <a:cubicBezTo>
                    <a:pt x="111738" y="33934"/>
                    <a:pt x="71458" y="10770"/>
                    <a:pt x="26051" y="0"/>
                  </a:cubicBezTo>
                  <a:close/>
                </a:path>
              </a:pathLst>
            </a:custGeom>
            <a:solidFill>
              <a:schemeClr val="bg1"/>
            </a:solidFill>
            <a:ln w="10432" cap="flat">
              <a:no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76B85E59-AA31-AD57-B74B-510921E8731C}"/>
                </a:ext>
              </a:extLst>
            </p:cNvPr>
            <p:cNvSpPr/>
            <p:nvPr/>
          </p:nvSpPr>
          <p:spPr>
            <a:xfrm>
              <a:off x="550876" y="6499160"/>
              <a:ext cx="64122" cy="133705"/>
            </a:xfrm>
            <a:custGeom>
              <a:avLst/>
              <a:gdLst>
                <a:gd name="connsiteX0" fmla="*/ 64122 w 64122"/>
                <a:gd name="connsiteY0" fmla="*/ 131166 h 133705"/>
                <a:gd name="connsiteX1" fmla="*/ 58682 w 64122"/>
                <a:gd name="connsiteY1" fmla="*/ 19101 h 133705"/>
                <a:gd name="connsiteX2" fmla="*/ 64122 w 64122"/>
                <a:gd name="connsiteY2" fmla="*/ 2540 h 133705"/>
                <a:gd name="connsiteX3" fmla="*/ 32421 w 64122"/>
                <a:gd name="connsiteY3" fmla="*/ 0 h 133705"/>
                <a:gd name="connsiteX4" fmla="*/ 9613 w 64122"/>
                <a:gd name="connsiteY4" fmla="*/ 1321 h 133705"/>
                <a:gd name="connsiteX5" fmla="*/ 9613 w 64122"/>
                <a:gd name="connsiteY5" fmla="*/ 132385 h 133705"/>
                <a:gd name="connsiteX6" fmla="*/ 32421 w 64122"/>
                <a:gd name="connsiteY6" fmla="*/ 133706 h 133705"/>
                <a:gd name="connsiteX7" fmla="*/ 64122 w 64122"/>
                <a:gd name="connsiteY7" fmla="*/ 131166 h 13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22" h="133705">
                  <a:moveTo>
                    <a:pt x="64122" y="131166"/>
                  </a:moveTo>
                  <a:cubicBezTo>
                    <a:pt x="50312" y="95504"/>
                    <a:pt x="48324" y="56693"/>
                    <a:pt x="58682" y="19101"/>
                  </a:cubicBezTo>
                  <a:cubicBezTo>
                    <a:pt x="60251" y="13513"/>
                    <a:pt x="62030" y="7925"/>
                    <a:pt x="64122" y="2540"/>
                  </a:cubicBezTo>
                  <a:cubicBezTo>
                    <a:pt x="53869" y="813"/>
                    <a:pt x="43198" y="0"/>
                    <a:pt x="32421" y="0"/>
                  </a:cubicBezTo>
                  <a:cubicBezTo>
                    <a:pt x="24679" y="0"/>
                    <a:pt x="17146" y="508"/>
                    <a:pt x="9613" y="1321"/>
                  </a:cubicBezTo>
                  <a:cubicBezTo>
                    <a:pt x="-2942" y="43383"/>
                    <a:pt x="-3465" y="88900"/>
                    <a:pt x="9613" y="132385"/>
                  </a:cubicBezTo>
                  <a:cubicBezTo>
                    <a:pt x="17146" y="133299"/>
                    <a:pt x="24679" y="133706"/>
                    <a:pt x="32421" y="133706"/>
                  </a:cubicBezTo>
                  <a:cubicBezTo>
                    <a:pt x="43198" y="133706"/>
                    <a:pt x="53765" y="132791"/>
                    <a:pt x="64122" y="131166"/>
                  </a:cubicBezTo>
                  <a:close/>
                </a:path>
              </a:pathLst>
            </a:custGeom>
            <a:solidFill>
              <a:schemeClr val="bg1"/>
            </a:solidFill>
            <a:ln w="10432"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E65A6173-E6D4-01C3-5D1C-98031148805C}"/>
                </a:ext>
              </a:extLst>
            </p:cNvPr>
            <p:cNvSpPr/>
            <p:nvPr/>
          </p:nvSpPr>
          <p:spPr>
            <a:xfrm>
              <a:off x="817654" y="6474268"/>
              <a:ext cx="184765" cy="183489"/>
            </a:xfrm>
            <a:custGeom>
              <a:avLst/>
              <a:gdLst>
                <a:gd name="connsiteX0" fmla="*/ 95208 w 184765"/>
                <a:gd name="connsiteY0" fmla="*/ 151079 h 183489"/>
                <a:gd name="connsiteX1" fmla="*/ 144799 w 184765"/>
                <a:gd name="connsiteY1" fmla="*/ 117348 h 183489"/>
                <a:gd name="connsiteX2" fmla="*/ 184766 w 184765"/>
                <a:gd name="connsiteY2" fmla="*/ 117348 h 183489"/>
                <a:gd name="connsiteX3" fmla="*/ 95208 w 184765"/>
                <a:gd name="connsiteY3" fmla="*/ 183490 h 183489"/>
                <a:gd name="connsiteX4" fmla="*/ 0 w 184765"/>
                <a:gd name="connsiteY4" fmla="*/ 91745 h 183489"/>
                <a:gd name="connsiteX5" fmla="*/ 95208 w 184765"/>
                <a:gd name="connsiteY5" fmla="*/ 0 h 183489"/>
                <a:gd name="connsiteX6" fmla="*/ 184766 w 184765"/>
                <a:gd name="connsiteY6" fmla="*/ 66142 h 183489"/>
                <a:gd name="connsiteX7" fmla="*/ 144799 w 184765"/>
                <a:gd name="connsiteY7" fmla="*/ 66142 h 183489"/>
                <a:gd name="connsiteX8" fmla="*/ 95208 w 184765"/>
                <a:gd name="connsiteY8" fmla="*/ 32410 h 183489"/>
                <a:gd name="connsiteX9" fmla="*/ 37769 w 184765"/>
                <a:gd name="connsiteY9" fmla="*/ 91745 h 183489"/>
                <a:gd name="connsiteX10" fmla="*/ 95208 w 184765"/>
                <a:gd name="connsiteY10" fmla="*/ 151079 h 18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765" h="183489">
                  <a:moveTo>
                    <a:pt x="95208" y="151079"/>
                  </a:moveTo>
                  <a:cubicBezTo>
                    <a:pt x="119480" y="151079"/>
                    <a:pt x="137999" y="138379"/>
                    <a:pt x="144799" y="117348"/>
                  </a:cubicBezTo>
                  <a:lnTo>
                    <a:pt x="184766" y="117348"/>
                  </a:lnTo>
                  <a:cubicBezTo>
                    <a:pt x="174094" y="159207"/>
                    <a:pt x="136534" y="183490"/>
                    <a:pt x="95208" y="183490"/>
                  </a:cubicBezTo>
                  <a:cubicBezTo>
                    <a:pt x="41431" y="183490"/>
                    <a:pt x="0" y="145186"/>
                    <a:pt x="0" y="91745"/>
                  </a:cubicBezTo>
                  <a:cubicBezTo>
                    <a:pt x="0" y="38303"/>
                    <a:pt x="41536" y="0"/>
                    <a:pt x="95208" y="0"/>
                  </a:cubicBezTo>
                  <a:cubicBezTo>
                    <a:pt x="136429" y="0"/>
                    <a:pt x="173989" y="24282"/>
                    <a:pt x="184766" y="66142"/>
                  </a:cubicBezTo>
                  <a:lnTo>
                    <a:pt x="144799" y="66142"/>
                  </a:lnTo>
                  <a:cubicBezTo>
                    <a:pt x="137999" y="45110"/>
                    <a:pt x="119480" y="32410"/>
                    <a:pt x="95208" y="32410"/>
                  </a:cubicBezTo>
                  <a:cubicBezTo>
                    <a:pt x="60786" y="32410"/>
                    <a:pt x="37769" y="57709"/>
                    <a:pt x="37769" y="91745"/>
                  </a:cubicBezTo>
                  <a:cubicBezTo>
                    <a:pt x="37769" y="125781"/>
                    <a:pt x="60682" y="151079"/>
                    <a:pt x="95208" y="151079"/>
                  </a:cubicBezTo>
                  <a:close/>
                </a:path>
              </a:pathLst>
            </a:custGeom>
            <a:solidFill>
              <a:schemeClr val="bg1"/>
            </a:solidFill>
            <a:ln w="10432"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7F37B7BF-BCF4-DF43-2E81-28994D73D518}"/>
                </a:ext>
              </a:extLst>
            </p:cNvPr>
            <p:cNvSpPr/>
            <p:nvPr/>
          </p:nvSpPr>
          <p:spPr>
            <a:xfrm>
              <a:off x="1021148" y="6477316"/>
              <a:ext cx="33688" cy="177393"/>
            </a:xfrm>
            <a:custGeom>
              <a:avLst/>
              <a:gdLst>
                <a:gd name="connsiteX0" fmla="*/ 33689 w 33688"/>
                <a:gd name="connsiteY0" fmla="*/ 177394 h 177393"/>
                <a:gd name="connsiteX1" fmla="*/ 0 w 33688"/>
                <a:gd name="connsiteY1" fmla="*/ 177394 h 177393"/>
                <a:gd name="connsiteX2" fmla="*/ 0 w 33688"/>
                <a:gd name="connsiteY2" fmla="*/ 0 h 177393"/>
                <a:gd name="connsiteX3" fmla="*/ 33689 w 33688"/>
                <a:gd name="connsiteY3" fmla="*/ 0 h 177393"/>
                <a:gd name="connsiteX4" fmla="*/ 33689 w 33688"/>
                <a:gd name="connsiteY4" fmla="*/ 177394 h 17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8" h="177393">
                  <a:moveTo>
                    <a:pt x="33689" y="177394"/>
                  </a:moveTo>
                  <a:lnTo>
                    <a:pt x="0" y="177394"/>
                  </a:lnTo>
                  <a:lnTo>
                    <a:pt x="0" y="0"/>
                  </a:lnTo>
                  <a:lnTo>
                    <a:pt x="33689" y="0"/>
                  </a:lnTo>
                  <a:lnTo>
                    <a:pt x="33689" y="177394"/>
                  </a:lnTo>
                  <a:close/>
                </a:path>
              </a:pathLst>
            </a:custGeom>
            <a:solidFill>
              <a:schemeClr val="bg1"/>
            </a:solidFill>
            <a:ln w="10432"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75E8C516-A628-D58C-C479-B82F19AE3FC8}"/>
                </a:ext>
              </a:extLst>
            </p:cNvPr>
            <p:cNvSpPr/>
            <p:nvPr/>
          </p:nvSpPr>
          <p:spPr>
            <a:xfrm>
              <a:off x="1073146"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07B3FF50-D8A2-3344-BEC6-E5F47C4D8A8F}"/>
                </a:ext>
              </a:extLst>
            </p:cNvPr>
            <p:cNvSpPr/>
            <p:nvPr/>
          </p:nvSpPr>
          <p:spPr>
            <a:xfrm>
              <a:off x="1202461" y="6537158"/>
              <a:ext cx="73341" cy="117551"/>
            </a:xfrm>
            <a:custGeom>
              <a:avLst/>
              <a:gdLst>
                <a:gd name="connsiteX0" fmla="*/ 73237 w 73341"/>
                <a:gd name="connsiteY0" fmla="*/ 33934 h 117551"/>
                <a:gd name="connsiteX1" fmla="*/ 58903 w 73341"/>
                <a:gd name="connsiteY1" fmla="*/ 33934 h 117551"/>
                <a:gd name="connsiteX2" fmla="*/ 33898 w 73341"/>
                <a:gd name="connsiteY2" fmla="*/ 62078 h 117551"/>
                <a:gd name="connsiteX3" fmla="*/ 33898 w 73341"/>
                <a:gd name="connsiteY3" fmla="*/ 117551 h 117551"/>
                <a:gd name="connsiteX4" fmla="*/ 0 w 73341"/>
                <a:gd name="connsiteY4" fmla="*/ 117551 h 117551"/>
                <a:gd name="connsiteX5" fmla="*/ 0 w 73341"/>
                <a:gd name="connsiteY5" fmla="*/ 1524 h 117551"/>
                <a:gd name="connsiteX6" fmla="*/ 32852 w 73341"/>
                <a:gd name="connsiteY6" fmla="*/ 1524 h 117551"/>
                <a:gd name="connsiteX7" fmla="*/ 32852 w 73341"/>
                <a:gd name="connsiteY7" fmla="*/ 20015 h 117551"/>
                <a:gd name="connsiteX8" fmla="*/ 63925 w 73341"/>
                <a:gd name="connsiteY8" fmla="*/ 0 h 117551"/>
                <a:gd name="connsiteX9" fmla="*/ 73341 w 73341"/>
                <a:gd name="connsiteY9" fmla="*/ 1016 h 117551"/>
                <a:gd name="connsiteX10" fmla="*/ 73341 w 73341"/>
                <a:gd name="connsiteY10" fmla="*/ 33934 h 11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41" h="117551">
                  <a:moveTo>
                    <a:pt x="73237" y="33934"/>
                  </a:moveTo>
                  <a:lnTo>
                    <a:pt x="58903" y="33934"/>
                  </a:lnTo>
                  <a:cubicBezTo>
                    <a:pt x="41640" y="33934"/>
                    <a:pt x="33898" y="41758"/>
                    <a:pt x="33898" y="62078"/>
                  </a:cubicBezTo>
                  <a:lnTo>
                    <a:pt x="33898" y="117551"/>
                  </a:lnTo>
                  <a:lnTo>
                    <a:pt x="0" y="117551"/>
                  </a:lnTo>
                  <a:lnTo>
                    <a:pt x="0" y="1524"/>
                  </a:lnTo>
                  <a:lnTo>
                    <a:pt x="32852" y="1524"/>
                  </a:lnTo>
                  <a:lnTo>
                    <a:pt x="32852" y="20015"/>
                  </a:lnTo>
                  <a:cubicBezTo>
                    <a:pt x="37560" y="7620"/>
                    <a:pt x="49069" y="0"/>
                    <a:pt x="63925" y="0"/>
                  </a:cubicBezTo>
                  <a:cubicBezTo>
                    <a:pt x="67064" y="0"/>
                    <a:pt x="70203" y="203"/>
                    <a:pt x="73341" y="1016"/>
                  </a:cubicBezTo>
                  <a:lnTo>
                    <a:pt x="73341" y="33934"/>
                  </a:lnTo>
                  <a:close/>
                </a:path>
              </a:pathLst>
            </a:custGeom>
            <a:solidFill>
              <a:schemeClr val="bg1"/>
            </a:solidFill>
            <a:ln w="10432"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05C8E5A0-D40E-2B01-76A7-106E027E0D7C}"/>
                </a:ext>
              </a:extLst>
            </p:cNvPr>
            <p:cNvSpPr/>
            <p:nvPr/>
          </p:nvSpPr>
          <p:spPr>
            <a:xfrm>
              <a:off x="1291600" y="6477316"/>
              <a:ext cx="54090" cy="177393"/>
            </a:xfrm>
            <a:custGeom>
              <a:avLst/>
              <a:gdLst>
                <a:gd name="connsiteX0" fmla="*/ 50638 w 54090"/>
                <a:gd name="connsiteY0" fmla="*/ 177394 h 177393"/>
                <a:gd name="connsiteX1" fmla="*/ 16740 w 54090"/>
                <a:gd name="connsiteY1" fmla="*/ 177394 h 177393"/>
                <a:gd name="connsiteX2" fmla="*/ 16740 w 54090"/>
                <a:gd name="connsiteY2" fmla="*/ 89205 h 177393"/>
                <a:gd name="connsiteX3" fmla="*/ 0 w 54090"/>
                <a:gd name="connsiteY3" fmla="*/ 89205 h 177393"/>
                <a:gd name="connsiteX4" fmla="*/ 0 w 54090"/>
                <a:gd name="connsiteY4" fmla="*/ 61366 h 177393"/>
                <a:gd name="connsiteX5" fmla="*/ 50638 w 54090"/>
                <a:gd name="connsiteY5" fmla="*/ 61366 h 177393"/>
                <a:gd name="connsiteX6" fmla="*/ 50638 w 54090"/>
                <a:gd name="connsiteY6" fmla="*/ 177394 h 177393"/>
                <a:gd name="connsiteX7" fmla="*/ 32120 w 54090"/>
                <a:gd name="connsiteY7" fmla="*/ 0 h 177393"/>
                <a:gd name="connsiteX8" fmla="*/ 54090 w 54090"/>
                <a:gd name="connsiteY8" fmla="*/ 21336 h 177393"/>
                <a:gd name="connsiteX9" fmla="*/ 32120 w 54090"/>
                <a:gd name="connsiteY9" fmla="*/ 42367 h 177393"/>
                <a:gd name="connsiteX10" fmla="*/ 10462 w 54090"/>
                <a:gd name="connsiteY10" fmla="*/ 21336 h 177393"/>
                <a:gd name="connsiteX11" fmla="*/ 32120 w 54090"/>
                <a:gd name="connsiteY11" fmla="*/ 0 h 17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90" h="177393">
                  <a:moveTo>
                    <a:pt x="50638" y="177394"/>
                  </a:moveTo>
                  <a:lnTo>
                    <a:pt x="16740" y="177394"/>
                  </a:lnTo>
                  <a:lnTo>
                    <a:pt x="16740" y="89205"/>
                  </a:lnTo>
                  <a:lnTo>
                    <a:pt x="0" y="89205"/>
                  </a:lnTo>
                  <a:lnTo>
                    <a:pt x="0" y="61366"/>
                  </a:lnTo>
                  <a:lnTo>
                    <a:pt x="50638" y="61366"/>
                  </a:lnTo>
                  <a:lnTo>
                    <a:pt x="50638" y="177394"/>
                  </a:lnTo>
                  <a:close/>
                  <a:moveTo>
                    <a:pt x="32120" y="0"/>
                  </a:moveTo>
                  <a:cubicBezTo>
                    <a:pt x="44360" y="0"/>
                    <a:pt x="54090" y="9652"/>
                    <a:pt x="54090" y="21336"/>
                  </a:cubicBezTo>
                  <a:cubicBezTo>
                    <a:pt x="54090" y="33020"/>
                    <a:pt x="44465" y="42367"/>
                    <a:pt x="32120" y="42367"/>
                  </a:cubicBezTo>
                  <a:cubicBezTo>
                    <a:pt x="19774" y="42367"/>
                    <a:pt x="10462" y="33223"/>
                    <a:pt x="10462" y="21336"/>
                  </a:cubicBezTo>
                  <a:cubicBezTo>
                    <a:pt x="10462" y="9449"/>
                    <a:pt x="20088" y="0"/>
                    <a:pt x="32120" y="0"/>
                  </a:cubicBezTo>
                  <a:close/>
                </a:path>
              </a:pathLst>
            </a:custGeom>
            <a:solidFill>
              <a:schemeClr val="bg1"/>
            </a:solidFill>
            <a:ln w="10432"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0BBD7BCF-7110-F998-E406-57E951E04961}"/>
                </a:ext>
              </a:extLst>
            </p:cNvPr>
            <p:cNvSpPr/>
            <p:nvPr/>
          </p:nvSpPr>
          <p:spPr>
            <a:xfrm>
              <a:off x="1355944" y="6538682"/>
              <a:ext cx="125339" cy="116027"/>
            </a:xfrm>
            <a:custGeom>
              <a:avLst/>
              <a:gdLst>
                <a:gd name="connsiteX0" fmla="*/ 62460 w 125339"/>
                <a:gd name="connsiteY0" fmla="*/ 80569 h 116027"/>
                <a:gd name="connsiteX1" fmla="*/ 89558 w 125339"/>
                <a:gd name="connsiteY1" fmla="*/ 0 h 116027"/>
                <a:gd name="connsiteX2" fmla="*/ 125339 w 125339"/>
                <a:gd name="connsiteY2" fmla="*/ 0 h 116027"/>
                <a:gd name="connsiteX3" fmla="*/ 82757 w 125339"/>
                <a:gd name="connsiteY3" fmla="*/ 116027 h 116027"/>
                <a:gd name="connsiteX4" fmla="*/ 40699 w 125339"/>
                <a:gd name="connsiteY4" fmla="*/ 116027 h 116027"/>
                <a:gd name="connsiteX5" fmla="*/ 0 w 125339"/>
                <a:gd name="connsiteY5" fmla="*/ 0 h 116027"/>
                <a:gd name="connsiteX6" fmla="*/ 36828 w 125339"/>
                <a:gd name="connsiteY6" fmla="*/ 0 h 116027"/>
                <a:gd name="connsiteX7" fmla="*/ 62356 w 125339"/>
                <a:gd name="connsiteY7" fmla="*/ 80569 h 1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39" h="116027">
                  <a:moveTo>
                    <a:pt x="62460" y="80569"/>
                  </a:moveTo>
                  <a:lnTo>
                    <a:pt x="89558" y="0"/>
                  </a:lnTo>
                  <a:lnTo>
                    <a:pt x="125339" y="0"/>
                  </a:lnTo>
                  <a:lnTo>
                    <a:pt x="82757" y="116027"/>
                  </a:lnTo>
                  <a:lnTo>
                    <a:pt x="40699" y="116027"/>
                  </a:lnTo>
                  <a:lnTo>
                    <a:pt x="0" y="0"/>
                  </a:lnTo>
                  <a:lnTo>
                    <a:pt x="36828" y="0"/>
                  </a:lnTo>
                  <a:lnTo>
                    <a:pt x="62356" y="80569"/>
                  </a:lnTo>
                  <a:close/>
                </a:path>
              </a:pathLst>
            </a:custGeom>
            <a:solidFill>
              <a:schemeClr val="bg1"/>
            </a:solidFill>
            <a:ln w="10432"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E1CCCAFC-2BBF-BAE1-C478-0D20EA7669BC}"/>
                </a:ext>
              </a:extLst>
            </p:cNvPr>
            <p:cNvSpPr/>
            <p:nvPr/>
          </p:nvSpPr>
          <p:spPr>
            <a:xfrm>
              <a:off x="1482957"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AE77EBDE-7207-E5DA-5AD4-B3BFFEC90F69}"/>
                </a:ext>
              </a:extLst>
            </p:cNvPr>
            <p:cNvSpPr/>
            <p:nvPr/>
          </p:nvSpPr>
          <p:spPr>
            <a:xfrm>
              <a:off x="1604739" y="6494588"/>
              <a:ext cx="79618" cy="161645"/>
            </a:xfrm>
            <a:custGeom>
              <a:avLst/>
              <a:gdLst>
                <a:gd name="connsiteX0" fmla="*/ 52730 w 79618"/>
                <a:gd name="connsiteY0" fmla="*/ 0 h 161645"/>
                <a:gd name="connsiteX1" fmla="*/ 52730 w 79618"/>
                <a:gd name="connsiteY1" fmla="*/ 44094 h 161645"/>
                <a:gd name="connsiteX2" fmla="*/ 78572 w 79618"/>
                <a:gd name="connsiteY2" fmla="*/ 44094 h 161645"/>
                <a:gd name="connsiteX3" fmla="*/ 78572 w 79618"/>
                <a:gd name="connsiteY3" fmla="*/ 71933 h 161645"/>
                <a:gd name="connsiteX4" fmla="*/ 52730 w 79618"/>
                <a:gd name="connsiteY4" fmla="*/ 71933 h 161645"/>
                <a:gd name="connsiteX5" fmla="*/ 52730 w 79618"/>
                <a:gd name="connsiteY5" fmla="*/ 124358 h 161645"/>
                <a:gd name="connsiteX6" fmla="*/ 63925 w 79618"/>
                <a:gd name="connsiteY6" fmla="*/ 132690 h 161645"/>
                <a:gd name="connsiteX7" fmla="*/ 79619 w 79618"/>
                <a:gd name="connsiteY7" fmla="*/ 131978 h 161645"/>
                <a:gd name="connsiteX8" fmla="*/ 79619 w 79618"/>
                <a:gd name="connsiteY8" fmla="*/ 160122 h 161645"/>
                <a:gd name="connsiteX9" fmla="*/ 53253 w 79618"/>
                <a:gd name="connsiteY9" fmla="*/ 161646 h 161645"/>
                <a:gd name="connsiteX10" fmla="*/ 18832 w 79618"/>
                <a:gd name="connsiteY10" fmla="*/ 135534 h 161645"/>
                <a:gd name="connsiteX11" fmla="*/ 18832 w 79618"/>
                <a:gd name="connsiteY11" fmla="*/ 71933 h 161645"/>
                <a:gd name="connsiteX12" fmla="*/ 0 w 79618"/>
                <a:gd name="connsiteY12" fmla="*/ 71933 h 161645"/>
                <a:gd name="connsiteX13" fmla="*/ 0 w 79618"/>
                <a:gd name="connsiteY13" fmla="*/ 44094 h 161645"/>
                <a:gd name="connsiteX14" fmla="*/ 18832 w 79618"/>
                <a:gd name="connsiteY14" fmla="*/ 44094 h 161645"/>
                <a:gd name="connsiteX15" fmla="*/ 18832 w 79618"/>
                <a:gd name="connsiteY15" fmla="*/ 0 h 161645"/>
                <a:gd name="connsiteX16" fmla="*/ 52730 w 79618"/>
                <a:gd name="connsiteY16" fmla="*/ 0 h 1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18" h="161645">
                  <a:moveTo>
                    <a:pt x="52730" y="0"/>
                  </a:moveTo>
                  <a:lnTo>
                    <a:pt x="52730" y="44094"/>
                  </a:lnTo>
                  <a:lnTo>
                    <a:pt x="78572" y="44094"/>
                  </a:lnTo>
                  <a:lnTo>
                    <a:pt x="78572" y="71933"/>
                  </a:lnTo>
                  <a:lnTo>
                    <a:pt x="52730" y="71933"/>
                  </a:lnTo>
                  <a:lnTo>
                    <a:pt x="52730" y="124358"/>
                  </a:lnTo>
                  <a:cubicBezTo>
                    <a:pt x="52730" y="131674"/>
                    <a:pt x="58694" y="132690"/>
                    <a:pt x="63925" y="132690"/>
                  </a:cubicBezTo>
                  <a:cubicBezTo>
                    <a:pt x="72504" y="132690"/>
                    <a:pt x="79619" y="131978"/>
                    <a:pt x="79619" y="131978"/>
                  </a:cubicBezTo>
                  <a:lnTo>
                    <a:pt x="79619" y="160122"/>
                  </a:lnTo>
                  <a:cubicBezTo>
                    <a:pt x="79619" y="160122"/>
                    <a:pt x="63193" y="161646"/>
                    <a:pt x="53253" y="161646"/>
                  </a:cubicBezTo>
                  <a:cubicBezTo>
                    <a:pt x="36304" y="161646"/>
                    <a:pt x="18832" y="158902"/>
                    <a:pt x="18832" y="135534"/>
                  </a:cubicBezTo>
                  <a:lnTo>
                    <a:pt x="18832" y="71933"/>
                  </a:lnTo>
                  <a:lnTo>
                    <a:pt x="0" y="71933"/>
                  </a:lnTo>
                  <a:lnTo>
                    <a:pt x="0" y="44094"/>
                  </a:lnTo>
                  <a:lnTo>
                    <a:pt x="18832" y="44094"/>
                  </a:lnTo>
                  <a:lnTo>
                    <a:pt x="18832" y="0"/>
                  </a:lnTo>
                  <a:lnTo>
                    <a:pt x="52730" y="0"/>
                  </a:lnTo>
                  <a:close/>
                </a:path>
              </a:pathLst>
            </a:custGeom>
            <a:solidFill>
              <a:schemeClr val="bg1"/>
            </a:solidFill>
            <a:ln w="10432"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E79D6400-2FDD-4303-19EF-B3CA7984A589}"/>
                </a:ext>
              </a:extLst>
            </p:cNvPr>
            <p:cNvSpPr/>
            <p:nvPr/>
          </p:nvSpPr>
          <p:spPr>
            <a:xfrm>
              <a:off x="1693879" y="6535634"/>
              <a:ext cx="124816" cy="122123"/>
            </a:xfrm>
            <a:custGeom>
              <a:avLst/>
              <a:gdLst>
                <a:gd name="connsiteX0" fmla="*/ 124816 w 124816"/>
                <a:gd name="connsiteY0" fmla="*/ 70714 h 122123"/>
                <a:gd name="connsiteX1" fmla="*/ 35781 w 124816"/>
                <a:gd name="connsiteY1" fmla="*/ 70714 h 122123"/>
                <a:gd name="connsiteX2" fmla="*/ 63193 w 124816"/>
                <a:gd name="connsiteY2" fmla="*/ 93980 h 122123"/>
                <a:gd name="connsiteX3" fmla="*/ 87152 w 124816"/>
                <a:gd name="connsiteY3" fmla="*/ 82093 h 122123"/>
                <a:gd name="connsiteX4" fmla="*/ 122410 w 124816"/>
                <a:gd name="connsiteY4" fmla="*/ 85649 h 122123"/>
                <a:gd name="connsiteX5" fmla="*/ 62670 w 124816"/>
                <a:gd name="connsiteY5" fmla="*/ 122123 h 122123"/>
                <a:gd name="connsiteX6" fmla="*/ 0 w 124816"/>
                <a:gd name="connsiteY6" fmla="*/ 61062 h 122123"/>
                <a:gd name="connsiteX7" fmla="*/ 62147 w 124816"/>
                <a:gd name="connsiteY7" fmla="*/ 0 h 122123"/>
                <a:gd name="connsiteX8" fmla="*/ 124816 w 124816"/>
                <a:gd name="connsiteY8" fmla="*/ 69393 h 122123"/>
                <a:gd name="connsiteX9" fmla="*/ 124816 w 124816"/>
                <a:gd name="connsiteY9" fmla="*/ 70612 h 122123"/>
                <a:gd name="connsiteX10" fmla="*/ 35049 w 124816"/>
                <a:gd name="connsiteY10" fmla="*/ 48666 h 122123"/>
                <a:gd name="connsiteX11" fmla="*/ 88512 w 124816"/>
                <a:gd name="connsiteY11" fmla="*/ 48666 h 122123"/>
                <a:gd name="connsiteX12" fmla="*/ 62147 w 124816"/>
                <a:gd name="connsiteY12" fmla="*/ 27330 h 122123"/>
                <a:gd name="connsiteX13" fmla="*/ 35049 w 124816"/>
                <a:gd name="connsiteY13" fmla="*/ 48666 h 1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816" h="122123">
                  <a:moveTo>
                    <a:pt x="124816" y="70714"/>
                  </a:moveTo>
                  <a:lnTo>
                    <a:pt x="35781" y="70714"/>
                  </a:lnTo>
                  <a:cubicBezTo>
                    <a:pt x="37560" y="83617"/>
                    <a:pt x="48022" y="93980"/>
                    <a:pt x="63193" y="93980"/>
                  </a:cubicBezTo>
                  <a:cubicBezTo>
                    <a:pt x="73132" y="93980"/>
                    <a:pt x="82548" y="89916"/>
                    <a:pt x="87152" y="82093"/>
                  </a:cubicBezTo>
                  <a:lnTo>
                    <a:pt x="122410" y="85649"/>
                  </a:lnTo>
                  <a:cubicBezTo>
                    <a:pt x="111738" y="110439"/>
                    <a:pt x="89244" y="122123"/>
                    <a:pt x="62670" y="122123"/>
                  </a:cubicBezTo>
                  <a:cubicBezTo>
                    <a:pt x="26888" y="122123"/>
                    <a:pt x="0" y="96520"/>
                    <a:pt x="0" y="61062"/>
                  </a:cubicBezTo>
                  <a:cubicBezTo>
                    <a:pt x="0" y="25603"/>
                    <a:pt x="26365" y="0"/>
                    <a:pt x="62147" y="0"/>
                  </a:cubicBezTo>
                  <a:cubicBezTo>
                    <a:pt x="94998" y="0"/>
                    <a:pt x="124816" y="20828"/>
                    <a:pt x="124816" y="69393"/>
                  </a:cubicBezTo>
                  <a:lnTo>
                    <a:pt x="124816" y="70612"/>
                  </a:lnTo>
                  <a:close/>
                  <a:moveTo>
                    <a:pt x="35049" y="48666"/>
                  </a:moveTo>
                  <a:lnTo>
                    <a:pt x="88512" y="48666"/>
                  </a:lnTo>
                  <a:cubicBezTo>
                    <a:pt x="86733" y="36982"/>
                    <a:pt x="76480" y="27330"/>
                    <a:pt x="62147" y="27330"/>
                  </a:cubicBezTo>
                  <a:cubicBezTo>
                    <a:pt x="47813" y="27330"/>
                    <a:pt x="37665" y="36170"/>
                    <a:pt x="35049" y="48666"/>
                  </a:cubicBezTo>
                  <a:close/>
                </a:path>
              </a:pathLst>
            </a:custGeom>
            <a:solidFill>
              <a:schemeClr val="bg1"/>
            </a:solidFill>
            <a:ln w="10432" cap="flat">
              <a:noFill/>
              <a:prstDash val="solid"/>
              <a:miter/>
            </a:ln>
          </p:spPr>
          <p:txBody>
            <a:bodyPr rtlCol="0" anchor="ctr"/>
            <a:lstStyle/>
            <a:p>
              <a:endParaRPr lang="en-IN"/>
            </a:p>
          </p:txBody>
        </p:sp>
      </p:grpSp>
    </p:spTree>
    <p:extLst>
      <p:ext uri="{BB962C8B-B14F-4D97-AF65-F5344CB8AC3E}">
        <p14:creationId xmlns:p14="http://schemas.microsoft.com/office/powerpoint/2010/main" val="1511726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50:50 - 1 line only">
    <p:bg>
      <p:bgPr>
        <a:solidFill>
          <a:srgbClr val="FAF5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chemeClr val="bg1"/>
              </a:solidFill>
            </a:endParaRPr>
          </a:p>
        </p:txBody>
      </p:sp>
      <p:sp>
        <p:nvSpPr>
          <p:cNvPr id="7" name="Freeform: Shape 6">
            <a:extLst>
              <a:ext uri="{FF2B5EF4-FFF2-40B4-BE49-F238E27FC236}">
                <a16:creationId xmlns:a16="http://schemas.microsoft.com/office/drawing/2014/main" id="{56D4382F-CF98-6240-DDB7-BEB31E0B109E}"/>
              </a:ext>
            </a:extLst>
          </p:cNvPr>
          <p:cNvSpPr/>
          <p:nvPr userDrawn="1"/>
        </p:nvSpPr>
        <p:spPr>
          <a:xfrm>
            <a:off x="4112317" y="-2"/>
            <a:ext cx="8079683" cy="6858001"/>
          </a:xfrm>
          <a:custGeom>
            <a:avLst/>
            <a:gdLst>
              <a:gd name="connsiteX0" fmla="*/ 4054657 w 8079683"/>
              <a:gd name="connsiteY0" fmla="*/ 0 h 6858001"/>
              <a:gd name="connsiteX1" fmla="*/ 8079683 w 8079683"/>
              <a:gd name="connsiteY1" fmla="*/ 0 h 6858001"/>
              <a:gd name="connsiteX2" fmla="*/ 8079683 w 8079683"/>
              <a:gd name="connsiteY2" fmla="*/ 6858001 h 6858001"/>
              <a:gd name="connsiteX3" fmla="*/ 0 w 8079683"/>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079683" h="6858001">
                <a:moveTo>
                  <a:pt x="4054657" y="0"/>
                </a:moveTo>
                <a:lnTo>
                  <a:pt x="8079683" y="0"/>
                </a:lnTo>
                <a:lnTo>
                  <a:pt x="8079683" y="6858001"/>
                </a:lnTo>
                <a:lnTo>
                  <a:pt x="0" y="6858001"/>
                </a:lnTo>
                <a:close/>
              </a:path>
            </a:pathLst>
          </a:custGeom>
          <a:gradFill flip="none" rotWithShape="1">
            <a:gsLst>
              <a:gs pos="0">
                <a:srgbClr val="3EA1E1"/>
              </a:gs>
              <a:gs pos="100000">
                <a:srgbClr val="AE76E1"/>
              </a:gs>
            </a:gsLst>
            <a:lin ang="18900000" scaled="1"/>
            <a:tileRect/>
          </a:gradFill>
          <a:ln>
            <a:noFill/>
          </a:ln>
        </p:spPr>
        <p:txBody>
          <a:bodyPr wrap="square" rtlCol="0" anchor="ctr">
            <a:noAutofit/>
          </a:bodyPr>
          <a:lstStyle/>
          <a:p>
            <a:pPr algn="l"/>
            <a:endParaRPr lang="en-US">
              <a:solidFill>
                <a:schemeClr val="tx1"/>
              </a:solidFill>
            </a:endParaRPr>
          </a:p>
        </p:txBody>
      </p:sp>
      <p:sp>
        <p:nvSpPr>
          <p:cNvPr id="2" name="Text Placeholder 9">
            <a:extLst>
              <a:ext uri="{FF2B5EF4-FFF2-40B4-BE49-F238E27FC236}">
                <a16:creationId xmlns:a16="http://schemas.microsoft.com/office/drawing/2014/main" id="{14C2E38F-5C44-2A27-BAA2-9FE7BC5B9DCC}"/>
              </a:ext>
            </a:extLst>
          </p:cNvPr>
          <p:cNvSpPr>
            <a:spLocks noGrp="1"/>
          </p:cNvSpPr>
          <p:nvPr>
            <p:ph type="body" sz="quarter" idx="16" hasCustomPrompt="1"/>
          </p:nvPr>
        </p:nvSpPr>
        <p:spPr>
          <a:xfrm>
            <a:off x="550864" y="963777"/>
            <a:ext cx="4667088" cy="2586789"/>
          </a:xfrm>
          <a:prstGeom prst="rect">
            <a:avLst/>
          </a:prstGeom>
        </p:spPr>
        <p:txBody>
          <a:bodyPr lIns="0" tIns="36000" rIns="0" bIns="0" anchor="b" anchorCtr="0">
            <a:noAutofit/>
          </a:bodyPr>
          <a:lstStyle>
            <a:lvl1pPr marL="0" indent="0" algn="l">
              <a:lnSpc>
                <a:spcPct val="85000"/>
              </a:lnSpc>
              <a:spcBef>
                <a:spcPts val="0"/>
              </a:spcBef>
              <a:buNone/>
              <a:defRPr sz="6000">
                <a:solidFill>
                  <a:schemeClr val="bg1"/>
                </a:solidFill>
                <a:latin typeface="+mj-lt"/>
              </a:defRPr>
            </a:lvl1pPr>
          </a:lstStyle>
          <a:p>
            <a:pPr lvl="0"/>
            <a:r>
              <a:rPr lang="en-US"/>
              <a:t>Section break Slide</a:t>
            </a:r>
          </a:p>
        </p:txBody>
      </p:sp>
      <p:sp>
        <p:nvSpPr>
          <p:cNvPr id="3" name="Text Placeholder 9">
            <a:extLst>
              <a:ext uri="{FF2B5EF4-FFF2-40B4-BE49-F238E27FC236}">
                <a16:creationId xmlns:a16="http://schemas.microsoft.com/office/drawing/2014/main" id="{2368F448-207C-8261-2D93-DDA1C50D149B}"/>
              </a:ext>
            </a:extLst>
          </p:cNvPr>
          <p:cNvSpPr>
            <a:spLocks noGrp="1"/>
          </p:cNvSpPr>
          <p:nvPr>
            <p:ph type="body" sz="quarter" idx="17" hasCustomPrompt="1"/>
          </p:nvPr>
        </p:nvSpPr>
        <p:spPr>
          <a:xfrm>
            <a:off x="550864" y="3904227"/>
            <a:ext cx="4667088" cy="281703"/>
          </a:xfrm>
          <a:prstGeom prst="rect">
            <a:avLst/>
          </a:prstGeom>
        </p:spPr>
        <p:txBody>
          <a:bodyPr lIns="0" tIns="36000" rIns="0" bIns="0" anchor="t" anchorCtr="0">
            <a:noAutofit/>
          </a:bodyPr>
          <a:lstStyle>
            <a:lvl1pPr marL="0" indent="0" algn="l">
              <a:lnSpc>
                <a:spcPct val="85000"/>
              </a:lnSpc>
              <a:buNone/>
              <a:defRPr sz="2400">
                <a:solidFill>
                  <a:schemeClr val="bg1"/>
                </a:solidFill>
                <a:latin typeface="+mn-lt"/>
              </a:defRPr>
            </a:lvl1pPr>
          </a:lstStyle>
          <a:p>
            <a:pPr lvl="0"/>
            <a:r>
              <a:rPr lang="en-US"/>
              <a:t>Section break subtitle here</a:t>
            </a:r>
          </a:p>
        </p:txBody>
      </p:sp>
      <p:grpSp>
        <p:nvGrpSpPr>
          <p:cNvPr id="6" name="Group 5">
            <a:extLst>
              <a:ext uri="{FF2B5EF4-FFF2-40B4-BE49-F238E27FC236}">
                <a16:creationId xmlns:a16="http://schemas.microsoft.com/office/drawing/2014/main" id="{002D1D72-7A2D-991D-88F2-344574BA58CD}"/>
              </a:ext>
            </a:extLst>
          </p:cNvPr>
          <p:cNvGrpSpPr/>
          <p:nvPr userDrawn="1"/>
        </p:nvGrpSpPr>
        <p:grpSpPr>
          <a:xfrm>
            <a:off x="5215810" y="-25709"/>
            <a:ext cx="6976190" cy="6883710"/>
            <a:chOff x="6615237" y="610184"/>
            <a:chExt cx="5576763" cy="5502836"/>
          </a:xfrm>
        </p:grpSpPr>
        <p:pic>
          <p:nvPicPr>
            <p:cNvPr id="12" name="Picture 11" descr="A building with a clock tower and a tower">
              <a:extLst>
                <a:ext uri="{FF2B5EF4-FFF2-40B4-BE49-F238E27FC236}">
                  <a16:creationId xmlns:a16="http://schemas.microsoft.com/office/drawing/2014/main" id="{77CC28F7-9068-FA77-D331-7D6D9DB7EDA4}"/>
                </a:ext>
              </a:extLst>
            </p:cNvPr>
            <p:cNvPicPr>
              <a:picLocks noChangeAspect="1"/>
            </p:cNvPicPr>
            <p:nvPr userDrawn="1"/>
          </p:nvPicPr>
          <p:blipFill>
            <a:blip r:embed="rId2"/>
            <a:srcRect r="622"/>
            <a:stretch>
              <a:fillRect/>
            </a:stretch>
          </p:blipFill>
          <p:spPr>
            <a:xfrm>
              <a:off x="6615237" y="610184"/>
              <a:ext cx="5576763" cy="5502836"/>
            </a:xfrm>
            <a:prstGeom prst="rect">
              <a:avLst/>
            </a:prstGeom>
          </p:spPr>
        </p:pic>
        <p:sp>
          <p:nvSpPr>
            <p:cNvPr id="13" name="Rectangle 12">
              <a:extLst>
                <a:ext uri="{FF2B5EF4-FFF2-40B4-BE49-F238E27FC236}">
                  <a16:creationId xmlns:a16="http://schemas.microsoft.com/office/drawing/2014/main" id="{CCFFD7C4-662B-5100-6059-B58D34243487}"/>
                </a:ext>
              </a:extLst>
            </p:cNvPr>
            <p:cNvSpPr/>
            <p:nvPr userDrawn="1"/>
          </p:nvSpPr>
          <p:spPr>
            <a:xfrm>
              <a:off x="10120635" y="4806180"/>
              <a:ext cx="59209" cy="1280296"/>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grpSp>
      <p:pic>
        <p:nvPicPr>
          <p:cNvPr id="9" name="Picture 8" descr="A white text with a globe on a black background&#10;&#10;AI-generated content may be incorrect.">
            <a:extLst>
              <a:ext uri="{FF2B5EF4-FFF2-40B4-BE49-F238E27FC236}">
                <a16:creationId xmlns:a16="http://schemas.microsoft.com/office/drawing/2014/main" id="{9F975706-B3C5-209B-9718-AB3D781F87B6}"/>
              </a:ext>
            </a:extLst>
          </p:cNvPr>
          <p:cNvPicPr>
            <a:picLocks noChangeAspect="1"/>
          </p:cNvPicPr>
          <p:nvPr userDrawn="1"/>
        </p:nvPicPr>
        <p:blipFill>
          <a:blip r:embed="rId3">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913372" y="6383179"/>
            <a:ext cx="990449" cy="332365"/>
          </a:xfrm>
          <a:prstGeom prst="rect">
            <a:avLst/>
          </a:prstGeom>
        </p:spPr>
      </p:pic>
      <p:sp>
        <p:nvSpPr>
          <p:cNvPr id="11" name="Rectangle 10"/>
          <p:cNvSpPr/>
          <p:nvPr userDrawn="1"/>
        </p:nvSpPr>
        <p:spPr>
          <a:xfrm>
            <a:off x="7010029" y="-207434"/>
            <a:ext cx="4531146" cy="4531142"/>
          </a:xfrm>
          <a:prstGeom prst="rect">
            <a:avLst/>
          </a:prstGeom>
          <a:blipFill dpi="0" rotWithShape="1">
            <a:blip r:embed="rId5">
              <a:alphaModFix amt="12000"/>
            </a:blip>
            <a:srcRect/>
            <a:stretch>
              <a:fillRect/>
            </a:stretch>
          </a:blipFill>
          <a:ln>
            <a:noFill/>
          </a:ln>
        </p:spPr>
        <p:txBody>
          <a:bodyPr wrap="square" rtlCol="0" anchor="ctr">
            <a:noAutofit/>
          </a:bodyPr>
          <a:lstStyle/>
          <a:p>
            <a:pPr marL="0" algn="r" defTabSz="914400" rtl="1" eaLnBrk="1" latinLnBrk="0" hangingPunct="1"/>
            <a:endParaRPr lang="en-US">
              <a:solidFill>
                <a:schemeClr val="tx1"/>
              </a:solidFill>
            </a:endParaRPr>
          </a:p>
        </p:txBody>
      </p:sp>
      <p:grpSp>
        <p:nvGrpSpPr>
          <p:cNvPr id="4" name="Group 3">
            <a:extLst>
              <a:ext uri="{FF2B5EF4-FFF2-40B4-BE49-F238E27FC236}">
                <a16:creationId xmlns:a16="http://schemas.microsoft.com/office/drawing/2014/main" id="{3DDE381F-3F1B-6D8F-D609-6FE6A9F76BB7}"/>
              </a:ext>
            </a:extLst>
          </p:cNvPr>
          <p:cNvGrpSpPr/>
          <p:nvPr userDrawn="1"/>
        </p:nvGrpSpPr>
        <p:grpSpPr>
          <a:xfrm>
            <a:off x="550876" y="6455269"/>
            <a:ext cx="1267819" cy="221486"/>
            <a:chOff x="550876" y="6455269"/>
            <a:chExt cx="1267819" cy="221486"/>
          </a:xfrm>
        </p:grpSpPr>
        <p:sp>
          <p:nvSpPr>
            <p:cNvPr id="10" name="Freeform: Shape 9">
              <a:extLst>
                <a:ext uri="{FF2B5EF4-FFF2-40B4-BE49-F238E27FC236}">
                  <a16:creationId xmlns:a16="http://schemas.microsoft.com/office/drawing/2014/main" id="{FEFE0255-6692-992E-67C2-58E680A761E8}"/>
                </a:ext>
              </a:extLst>
            </p:cNvPr>
            <p:cNvSpPr/>
            <p:nvPr/>
          </p:nvSpPr>
          <p:spPr>
            <a:xfrm>
              <a:off x="614998" y="6566012"/>
              <a:ext cx="142916" cy="110743"/>
            </a:xfrm>
            <a:custGeom>
              <a:avLst/>
              <a:gdLst>
                <a:gd name="connsiteX0" fmla="*/ 0 w 142916"/>
                <a:gd name="connsiteY0" fmla="*/ 64313 h 110743"/>
                <a:gd name="connsiteX1" fmla="*/ 13496 w 142916"/>
                <a:gd name="connsiteY1" fmla="*/ 92151 h 110743"/>
                <a:gd name="connsiteX2" fmla="*/ 26156 w 142916"/>
                <a:gd name="connsiteY2" fmla="*/ 110744 h 110743"/>
                <a:gd name="connsiteX3" fmla="*/ 142916 w 142916"/>
                <a:gd name="connsiteY3" fmla="*/ 45212 h 110743"/>
                <a:gd name="connsiteX4" fmla="*/ 114458 w 142916"/>
                <a:gd name="connsiteY4" fmla="*/ 0 h 110743"/>
                <a:gd name="connsiteX5" fmla="*/ 0 w 142916"/>
                <a:gd name="connsiteY5" fmla="*/ 64313 h 11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16" h="110743">
                  <a:moveTo>
                    <a:pt x="0" y="64313"/>
                  </a:moveTo>
                  <a:cubicBezTo>
                    <a:pt x="3662" y="73863"/>
                    <a:pt x="8161" y="83210"/>
                    <a:pt x="13496" y="92151"/>
                  </a:cubicBezTo>
                  <a:cubicBezTo>
                    <a:pt x="17368" y="98654"/>
                    <a:pt x="21553" y="104851"/>
                    <a:pt x="26156" y="110744"/>
                  </a:cubicBezTo>
                  <a:cubicBezTo>
                    <a:pt x="71458" y="99974"/>
                    <a:pt x="111634" y="76810"/>
                    <a:pt x="142916" y="45212"/>
                  </a:cubicBezTo>
                  <a:cubicBezTo>
                    <a:pt x="135697" y="28753"/>
                    <a:pt x="126072" y="13614"/>
                    <a:pt x="114458" y="0"/>
                  </a:cubicBezTo>
                  <a:cubicBezTo>
                    <a:pt x="86001" y="33325"/>
                    <a:pt x="45721" y="56794"/>
                    <a:pt x="0" y="64313"/>
                  </a:cubicBezTo>
                  <a:close/>
                </a:path>
              </a:pathLst>
            </a:custGeom>
            <a:solidFill>
              <a:schemeClr val="bg1"/>
            </a:solidFill>
            <a:ln w="10432"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5C8A9D27-267A-039C-0338-A727EA588433}"/>
                </a:ext>
              </a:extLst>
            </p:cNvPr>
            <p:cNvSpPr/>
            <p:nvPr/>
          </p:nvSpPr>
          <p:spPr>
            <a:xfrm>
              <a:off x="614893" y="6455269"/>
              <a:ext cx="142916" cy="110743"/>
            </a:xfrm>
            <a:custGeom>
              <a:avLst/>
              <a:gdLst>
                <a:gd name="connsiteX0" fmla="*/ 26051 w 142916"/>
                <a:gd name="connsiteY0" fmla="*/ 0 h 110743"/>
                <a:gd name="connsiteX1" fmla="*/ 0 w 142916"/>
                <a:gd name="connsiteY1" fmla="*/ 46431 h 110743"/>
                <a:gd name="connsiteX2" fmla="*/ 114458 w 142916"/>
                <a:gd name="connsiteY2" fmla="*/ 110744 h 110743"/>
                <a:gd name="connsiteX3" fmla="*/ 142916 w 142916"/>
                <a:gd name="connsiteY3" fmla="*/ 65532 h 110743"/>
                <a:gd name="connsiteX4" fmla="*/ 26051 w 142916"/>
                <a:gd name="connsiteY4" fmla="*/ 0 h 11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16" h="110743">
                  <a:moveTo>
                    <a:pt x="26051" y="0"/>
                  </a:moveTo>
                  <a:cubicBezTo>
                    <a:pt x="15170" y="14122"/>
                    <a:pt x="6382" y="29667"/>
                    <a:pt x="0" y="46431"/>
                  </a:cubicBezTo>
                  <a:cubicBezTo>
                    <a:pt x="45825" y="53950"/>
                    <a:pt x="86105" y="77419"/>
                    <a:pt x="114458" y="110744"/>
                  </a:cubicBezTo>
                  <a:cubicBezTo>
                    <a:pt x="126072" y="97130"/>
                    <a:pt x="135697" y="81991"/>
                    <a:pt x="142916" y="65532"/>
                  </a:cubicBezTo>
                  <a:cubicBezTo>
                    <a:pt x="111738" y="33934"/>
                    <a:pt x="71458" y="10770"/>
                    <a:pt x="26051" y="0"/>
                  </a:cubicBezTo>
                  <a:close/>
                </a:path>
              </a:pathLst>
            </a:custGeom>
            <a:solidFill>
              <a:schemeClr val="bg1"/>
            </a:solidFill>
            <a:ln w="10432" cap="flat">
              <a:noFill/>
              <a:prstDash val="solid"/>
              <a:miter/>
            </a:ln>
          </p:spPr>
          <p:txBody>
            <a:bodyPr rtlCol="0" anchor="ctr"/>
            <a:lstStyle/>
            <a:p>
              <a:endParaRPr lang="en-IN"/>
            </a:p>
          </p:txBody>
        </p:sp>
        <p:sp>
          <p:nvSpPr>
            <p:cNvPr id="15" name="Freeform: Shape 14">
              <a:extLst>
                <a:ext uri="{FF2B5EF4-FFF2-40B4-BE49-F238E27FC236}">
                  <a16:creationId xmlns:a16="http://schemas.microsoft.com/office/drawing/2014/main" id="{7D003AD0-A480-C7A3-87A0-C73BEB313266}"/>
                </a:ext>
              </a:extLst>
            </p:cNvPr>
            <p:cNvSpPr/>
            <p:nvPr/>
          </p:nvSpPr>
          <p:spPr>
            <a:xfrm>
              <a:off x="550876" y="6499160"/>
              <a:ext cx="64122" cy="133705"/>
            </a:xfrm>
            <a:custGeom>
              <a:avLst/>
              <a:gdLst>
                <a:gd name="connsiteX0" fmla="*/ 64122 w 64122"/>
                <a:gd name="connsiteY0" fmla="*/ 131166 h 133705"/>
                <a:gd name="connsiteX1" fmla="*/ 58682 w 64122"/>
                <a:gd name="connsiteY1" fmla="*/ 19101 h 133705"/>
                <a:gd name="connsiteX2" fmla="*/ 64122 w 64122"/>
                <a:gd name="connsiteY2" fmla="*/ 2540 h 133705"/>
                <a:gd name="connsiteX3" fmla="*/ 32421 w 64122"/>
                <a:gd name="connsiteY3" fmla="*/ 0 h 133705"/>
                <a:gd name="connsiteX4" fmla="*/ 9613 w 64122"/>
                <a:gd name="connsiteY4" fmla="*/ 1321 h 133705"/>
                <a:gd name="connsiteX5" fmla="*/ 9613 w 64122"/>
                <a:gd name="connsiteY5" fmla="*/ 132385 h 133705"/>
                <a:gd name="connsiteX6" fmla="*/ 32421 w 64122"/>
                <a:gd name="connsiteY6" fmla="*/ 133706 h 133705"/>
                <a:gd name="connsiteX7" fmla="*/ 64122 w 64122"/>
                <a:gd name="connsiteY7" fmla="*/ 131166 h 13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22" h="133705">
                  <a:moveTo>
                    <a:pt x="64122" y="131166"/>
                  </a:moveTo>
                  <a:cubicBezTo>
                    <a:pt x="50312" y="95504"/>
                    <a:pt x="48324" y="56693"/>
                    <a:pt x="58682" y="19101"/>
                  </a:cubicBezTo>
                  <a:cubicBezTo>
                    <a:pt x="60251" y="13513"/>
                    <a:pt x="62030" y="7925"/>
                    <a:pt x="64122" y="2540"/>
                  </a:cubicBezTo>
                  <a:cubicBezTo>
                    <a:pt x="53869" y="813"/>
                    <a:pt x="43198" y="0"/>
                    <a:pt x="32421" y="0"/>
                  </a:cubicBezTo>
                  <a:cubicBezTo>
                    <a:pt x="24679" y="0"/>
                    <a:pt x="17146" y="508"/>
                    <a:pt x="9613" y="1321"/>
                  </a:cubicBezTo>
                  <a:cubicBezTo>
                    <a:pt x="-2942" y="43383"/>
                    <a:pt x="-3465" y="88900"/>
                    <a:pt x="9613" y="132385"/>
                  </a:cubicBezTo>
                  <a:cubicBezTo>
                    <a:pt x="17146" y="133299"/>
                    <a:pt x="24679" y="133706"/>
                    <a:pt x="32421" y="133706"/>
                  </a:cubicBezTo>
                  <a:cubicBezTo>
                    <a:pt x="43198" y="133706"/>
                    <a:pt x="53765" y="132791"/>
                    <a:pt x="64122" y="131166"/>
                  </a:cubicBezTo>
                  <a:close/>
                </a:path>
              </a:pathLst>
            </a:custGeom>
            <a:solidFill>
              <a:schemeClr val="bg1"/>
            </a:solidFill>
            <a:ln w="10432" cap="flat">
              <a:no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87197CD0-4BE5-A0FB-7B8F-2A2F4963C4B7}"/>
                </a:ext>
              </a:extLst>
            </p:cNvPr>
            <p:cNvSpPr/>
            <p:nvPr/>
          </p:nvSpPr>
          <p:spPr>
            <a:xfrm>
              <a:off x="817654" y="6474268"/>
              <a:ext cx="184765" cy="183489"/>
            </a:xfrm>
            <a:custGeom>
              <a:avLst/>
              <a:gdLst>
                <a:gd name="connsiteX0" fmla="*/ 95208 w 184765"/>
                <a:gd name="connsiteY0" fmla="*/ 151079 h 183489"/>
                <a:gd name="connsiteX1" fmla="*/ 144799 w 184765"/>
                <a:gd name="connsiteY1" fmla="*/ 117348 h 183489"/>
                <a:gd name="connsiteX2" fmla="*/ 184766 w 184765"/>
                <a:gd name="connsiteY2" fmla="*/ 117348 h 183489"/>
                <a:gd name="connsiteX3" fmla="*/ 95208 w 184765"/>
                <a:gd name="connsiteY3" fmla="*/ 183490 h 183489"/>
                <a:gd name="connsiteX4" fmla="*/ 0 w 184765"/>
                <a:gd name="connsiteY4" fmla="*/ 91745 h 183489"/>
                <a:gd name="connsiteX5" fmla="*/ 95208 w 184765"/>
                <a:gd name="connsiteY5" fmla="*/ 0 h 183489"/>
                <a:gd name="connsiteX6" fmla="*/ 184766 w 184765"/>
                <a:gd name="connsiteY6" fmla="*/ 66142 h 183489"/>
                <a:gd name="connsiteX7" fmla="*/ 144799 w 184765"/>
                <a:gd name="connsiteY7" fmla="*/ 66142 h 183489"/>
                <a:gd name="connsiteX8" fmla="*/ 95208 w 184765"/>
                <a:gd name="connsiteY8" fmla="*/ 32410 h 183489"/>
                <a:gd name="connsiteX9" fmla="*/ 37769 w 184765"/>
                <a:gd name="connsiteY9" fmla="*/ 91745 h 183489"/>
                <a:gd name="connsiteX10" fmla="*/ 95208 w 184765"/>
                <a:gd name="connsiteY10" fmla="*/ 151079 h 18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765" h="183489">
                  <a:moveTo>
                    <a:pt x="95208" y="151079"/>
                  </a:moveTo>
                  <a:cubicBezTo>
                    <a:pt x="119480" y="151079"/>
                    <a:pt x="137999" y="138379"/>
                    <a:pt x="144799" y="117348"/>
                  </a:cubicBezTo>
                  <a:lnTo>
                    <a:pt x="184766" y="117348"/>
                  </a:lnTo>
                  <a:cubicBezTo>
                    <a:pt x="174094" y="159207"/>
                    <a:pt x="136534" y="183490"/>
                    <a:pt x="95208" y="183490"/>
                  </a:cubicBezTo>
                  <a:cubicBezTo>
                    <a:pt x="41431" y="183490"/>
                    <a:pt x="0" y="145186"/>
                    <a:pt x="0" y="91745"/>
                  </a:cubicBezTo>
                  <a:cubicBezTo>
                    <a:pt x="0" y="38303"/>
                    <a:pt x="41536" y="0"/>
                    <a:pt x="95208" y="0"/>
                  </a:cubicBezTo>
                  <a:cubicBezTo>
                    <a:pt x="136429" y="0"/>
                    <a:pt x="173989" y="24282"/>
                    <a:pt x="184766" y="66142"/>
                  </a:cubicBezTo>
                  <a:lnTo>
                    <a:pt x="144799" y="66142"/>
                  </a:lnTo>
                  <a:cubicBezTo>
                    <a:pt x="137999" y="45110"/>
                    <a:pt x="119480" y="32410"/>
                    <a:pt x="95208" y="32410"/>
                  </a:cubicBezTo>
                  <a:cubicBezTo>
                    <a:pt x="60786" y="32410"/>
                    <a:pt x="37769" y="57709"/>
                    <a:pt x="37769" y="91745"/>
                  </a:cubicBezTo>
                  <a:cubicBezTo>
                    <a:pt x="37769" y="125781"/>
                    <a:pt x="60682" y="151079"/>
                    <a:pt x="95208" y="151079"/>
                  </a:cubicBezTo>
                  <a:close/>
                </a:path>
              </a:pathLst>
            </a:custGeom>
            <a:solidFill>
              <a:schemeClr val="bg1"/>
            </a:solidFill>
            <a:ln w="10432"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5737EEA4-65DF-CEBF-25C8-4E0ABB8C286D}"/>
                </a:ext>
              </a:extLst>
            </p:cNvPr>
            <p:cNvSpPr/>
            <p:nvPr/>
          </p:nvSpPr>
          <p:spPr>
            <a:xfrm>
              <a:off x="1021148" y="6477316"/>
              <a:ext cx="33688" cy="177393"/>
            </a:xfrm>
            <a:custGeom>
              <a:avLst/>
              <a:gdLst>
                <a:gd name="connsiteX0" fmla="*/ 33689 w 33688"/>
                <a:gd name="connsiteY0" fmla="*/ 177394 h 177393"/>
                <a:gd name="connsiteX1" fmla="*/ 0 w 33688"/>
                <a:gd name="connsiteY1" fmla="*/ 177394 h 177393"/>
                <a:gd name="connsiteX2" fmla="*/ 0 w 33688"/>
                <a:gd name="connsiteY2" fmla="*/ 0 h 177393"/>
                <a:gd name="connsiteX3" fmla="*/ 33689 w 33688"/>
                <a:gd name="connsiteY3" fmla="*/ 0 h 177393"/>
                <a:gd name="connsiteX4" fmla="*/ 33689 w 33688"/>
                <a:gd name="connsiteY4" fmla="*/ 177394 h 17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8" h="177393">
                  <a:moveTo>
                    <a:pt x="33689" y="177394"/>
                  </a:moveTo>
                  <a:lnTo>
                    <a:pt x="0" y="177394"/>
                  </a:lnTo>
                  <a:lnTo>
                    <a:pt x="0" y="0"/>
                  </a:lnTo>
                  <a:lnTo>
                    <a:pt x="33689" y="0"/>
                  </a:lnTo>
                  <a:lnTo>
                    <a:pt x="33689" y="177394"/>
                  </a:lnTo>
                  <a:close/>
                </a:path>
              </a:pathLst>
            </a:custGeom>
            <a:solidFill>
              <a:schemeClr val="bg1"/>
            </a:solidFill>
            <a:ln w="10432"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39963F72-7A9B-14EF-71B1-A72083C8DD27}"/>
                </a:ext>
              </a:extLst>
            </p:cNvPr>
            <p:cNvSpPr/>
            <p:nvPr/>
          </p:nvSpPr>
          <p:spPr>
            <a:xfrm>
              <a:off x="1073146"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8D732514-FE8F-EDF4-3675-BBA99FB26A7B}"/>
                </a:ext>
              </a:extLst>
            </p:cNvPr>
            <p:cNvSpPr/>
            <p:nvPr/>
          </p:nvSpPr>
          <p:spPr>
            <a:xfrm>
              <a:off x="1202461" y="6537158"/>
              <a:ext cx="73341" cy="117551"/>
            </a:xfrm>
            <a:custGeom>
              <a:avLst/>
              <a:gdLst>
                <a:gd name="connsiteX0" fmla="*/ 73237 w 73341"/>
                <a:gd name="connsiteY0" fmla="*/ 33934 h 117551"/>
                <a:gd name="connsiteX1" fmla="*/ 58903 w 73341"/>
                <a:gd name="connsiteY1" fmla="*/ 33934 h 117551"/>
                <a:gd name="connsiteX2" fmla="*/ 33898 w 73341"/>
                <a:gd name="connsiteY2" fmla="*/ 62078 h 117551"/>
                <a:gd name="connsiteX3" fmla="*/ 33898 w 73341"/>
                <a:gd name="connsiteY3" fmla="*/ 117551 h 117551"/>
                <a:gd name="connsiteX4" fmla="*/ 0 w 73341"/>
                <a:gd name="connsiteY4" fmla="*/ 117551 h 117551"/>
                <a:gd name="connsiteX5" fmla="*/ 0 w 73341"/>
                <a:gd name="connsiteY5" fmla="*/ 1524 h 117551"/>
                <a:gd name="connsiteX6" fmla="*/ 32852 w 73341"/>
                <a:gd name="connsiteY6" fmla="*/ 1524 h 117551"/>
                <a:gd name="connsiteX7" fmla="*/ 32852 w 73341"/>
                <a:gd name="connsiteY7" fmla="*/ 20015 h 117551"/>
                <a:gd name="connsiteX8" fmla="*/ 63925 w 73341"/>
                <a:gd name="connsiteY8" fmla="*/ 0 h 117551"/>
                <a:gd name="connsiteX9" fmla="*/ 73341 w 73341"/>
                <a:gd name="connsiteY9" fmla="*/ 1016 h 117551"/>
                <a:gd name="connsiteX10" fmla="*/ 73341 w 73341"/>
                <a:gd name="connsiteY10" fmla="*/ 33934 h 11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41" h="117551">
                  <a:moveTo>
                    <a:pt x="73237" y="33934"/>
                  </a:moveTo>
                  <a:lnTo>
                    <a:pt x="58903" y="33934"/>
                  </a:lnTo>
                  <a:cubicBezTo>
                    <a:pt x="41640" y="33934"/>
                    <a:pt x="33898" y="41758"/>
                    <a:pt x="33898" y="62078"/>
                  </a:cubicBezTo>
                  <a:lnTo>
                    <a:pt x="33898" y="117551"/>
                  </a:lnTo>
                  <a:lnTo>
                    <a:pt x="0" y="117551"/>
                  </a:lnTo>
                  <a:lnTo>
                    <a:pt x="0" y="1524"/>
                  </a:lnTo>
                  <a:lnTo>
                    <a:pt x="32852" y="1524"/>
                  </a:lnTo>
                  <a:lnTo>
                    <a:pt x="32852" y="20015"/>
                  </a:lnTo>
                  <a:cubicBezTo>
                    <a:pt x="37560" y="7620"/>
                    <a:pt x="49069" y="0"/>
                    <a:pt x="63925" y="0"/>
                  </a:cubicBezTo>
                  <a:cubicBezTo>
                    <a:pt x="67064" y="0"/>
                    <a:pt x="70203" y="203"/>
                    <a:pt x="73341" y="1016"/>
                  </a:cubicBezTo>
                  <a:lnTo>
                    <a:pt x="73341" y="33934"/>
                  </a:lnTo>
                  <a:close/>
                </a:path>
              </a:pathLst>
            </a:custGeom>
            <a:solidFill>
              <a:schemeClr val="bg1"/>
            </a:solidFill>
            <a:ln w="10432"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F2891B92-C9B8-6E3C-F5A4-AC86A70541F4}"/>
                </a:ext>
              </a:extLst>
            </p:cNvPr>
            <p:cNvSpPr/>
            <p:nvPr/>
          </p:nvSpPr>
          <p:spPr>
            <a:xfrm>
              <a:off x="1291600" y="6477316"/>
              <a:ext cx="54090" cy="177393"/>
            </a:xfrm>
            <a:custGeom>
              <a:avLst/>
              <a:gdLst>
                <a:gd name="connsiteX0" fmla="*/ 50638 w 54090"/>
                <a:gd name="connsiteY0" fmla="*/ 177394 h 177393"/>
                <a:gd name="connsiteX1" fmla="*/ 16740 w 54090"/>
                <a:gd name="connsiteY1" fmla="*/ 177394 h 177393"/>
                <a:gd name="connsiteX2" fmla="*/ 16740 w 54090"/>
                <a:gd name="connsiteY2" fmla="*/ 89205 h 177393"/>
                <a:gd name="connsiteX3" fmla="*/ 0 w 54090"/>
                <a:gd name="connsiteY3" fmla="*/ 89205 h 177393"/>
                <a:gd name="connsiteX4" fmla="*/ 0 w 54090"/>
                <a:gd name="connsiteY4" fmla="*/ 61366 h 177393"/>
                <a:gd name="connsiteX5" fmla="*/ 50638 w 54090"/>
                <a:gd name="connsiteY5" fmla="*/ 61366 h 177393"/>
                <a:gd name="connsiteX6" fmla="*/ 50638 w 54090"/>
                <a:gd name="connsiteY6" fmla="*/ 177394 h 177393"/>
                <a:gd name="connsiteX7" fmla="*/ 32120 w 54090"/>
                <a:gd name="connsiteY7" fmla="*/ 0 h 177393"/>
                <a:gd name="connsiteX8" fmla="*/ 54090 w 54090"/>
                <a:gd name="connsiteY8" fmla="*/ 21336 h 177393"/>
                <a:gd name="connsiteX9" fmla="*/ 32120 w 54090"/>
                <a:gd name="connsiteY9" fmla="*/ 42367 h 177393"/>
                <a:gd name="connsiteX10" fmla="*/ 10462 w 54090"/>
                <a:gd name="connsiteY10" fmla="*/ 21336 h 177393"/>
                <a:gd name="connsiteX11" fmla="*/ 32120 w 54090"/>
                <a:gd name="connsiteY11" fmla="*/ 0 h 17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90" h="177393">
                  <a:moveTo>
                    <a:pt x="50638" y="177394"/>
                  </a:moveTo>
                  <a:lnTo>
                    <a:pt x="16740" y="177394"/>
                  </a:lnTo>
                  <a:lnTo>
                    <a:pt x="16740" y="89205"/>
                  </a:lnTo>
                  <a:lnTo>
                    <a:pt x="0" y="89205"/>
                  </a:lnTo>
                  <a:lnTo>
                    <a:pt x="0" y="61366"/>
                  </a:lnTo>
                  <a:lnTo>
                    <a:pt x="50638" y="61366"/>
                  </a:lnTo>
                  <a:lnTo>
                    <a:pt x="50638" y="177394"/>
                  </a:lnTo>
                  <a:close/>
                  <a:moveTo>
                    <a:pt x="32120" y="0"/>
                  </a:moveTo>
                  <a:cubicBezTo>
                    <a:pt x="44360" y="0"/>
                    <a:pt x="54090" y="9652"/>
                    <a:pt x="54090" y="21336"/>
                  </a:cubicBezTo>
                  <a:cubicBezTo>
                    <a:pt x="54090" y="33020"/>
                    <a:pt x="44465" y="42367"/>
                    <a:pt x="32120" y="42367"/>
                  </a:cubicBezTo>
                  <a:cubicBezTo>
                    <a:pt x="19774" y="42367"/>
                    <a:pt x="10462" y="33223"/>
                    <a:pt x="10462" y="21336"/>
                  </a:cubicBezTo>
                  <a:cubicBezTo>
                    <a:pt x="10462" y="9449"/>
                    <a:pt x="20088" y="0"/>
                    <a:pt x="32120" y="0"/>
                  </a:cubicBezTo>
                  <a:close/>
                </a:path>
              </a:pathLst>
            </a:custGeom>
            <a:solidFill>
              <a:schemeClr val="bg1"/>
            </a:solidFill>
            <a:ln w="10432"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2B2A4D33-DD3D-AC12-A59B-D8886210E47E}"/>
                </a:ext>
              </a:extLst>
            </p:cNvPr>
            <p:cNvSpPr/>
            <p:nvPr/>
          </p:nvSpPr>
          <p:spPr>
            <a:xfrm>
              <a:off x="1355944" y="6538682"/>
              <a:ext cx="125339" cy="116027"/>
            </a:xfrm>
            <a:custGeom>
              <a:avLst/>
              <a:gdLst>
                <a:gd name="connsiteX0" fmla="*/ 62460 w 125339"/>
                <a:gd name="connsiteY0" fmla="*/ 80569 h 116027"/>
                <a:gd name="connsiteX1" fmla="*/ 89558 w 125339"/>
                <a:gd name="connsiteY1" fmla="*/ 0 h 116027"/>
                <a:gd name="connsiteX2" fmla="*/ 125339 w 125339"/>
                <a:gd name="connsiteY2" fmla="*/ 0 h 116027"/>
                <a:gd name="connsiteX3" fmla="*/ 82757 w 125339"/>
                <a:gd name="connsiteY3" fmla="*/ 116027 h 116027"/>
                <a:gd name="connsiteX4" fmla="*/ 40699 w 125339"/>
                <a:gd name="connsiteY4" fmla="*/ 116027 h 116027"/>
                <a:gd name="connsiteX5" fmla="*/ 0 w 125339"/>
                <a:gd name="connsiteY5" fmla="*/ 0 h 116027"/>
                <a:gd name="connsiteX6" fmla="*/ 36828 w 125339"/>
                <a:gd name="connsiteY6" fmla="*/ 0 h 116027"/>
                <a:gd name="connsiteX7" fmla="*/ 62356 w 125339"/>
                <a:gd name="connsiteY7" fmla="*/ 80569 h 1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39" h="116027">
                  <a:moveTo>
                    <a:pt x="62460" y="80569"/>
                  </a:moveTo>
                  <a:lnTo>
                    <a:pt x="89558" y="0"/>
                  </a:lnTo>
                  <a:lnTo>
                    <a:pt x="125339" y="0"/>
                  </a:lnTo>
                  <a:lnTo>
                    <a:pt x="82757" y="116027"/>
                  </a:lnTo>
                  <a:lnTo>
                    <a:pt x="40699" y="116027"/>
                  </a:lnTo>
                  <a:lnTo>
                    <a:pt x="0" y="0"/>
                  </a:lnTo>
                  <a:lnTo>
                    <a:pt x="36828" y="0"/>
                  </a:lnTo>
                  <a:lnTo>
                    <a:pt x="62356" y="80569"/>
                  </a:lnTo>
                  <a:close/>
                </a:path>
              </a:pathLst>
            </a:custGeom>
            <a:solidFill>
              <a:schemeClr val="bg1"/>
            </a:solidFill>
            <a:ln w="10432"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39DED1BB-6947-37B5-6DC0-CADD020B1002}"/>
                </a:ext>
              </a:extLst>
            </p:cNvPr>
            <p:cNvSpPr/>
            <p:nvPr/>
          </p:nvSpPr>
          <p:spPr>
            <a:xfrm>
              <a:off x="1482957"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200072BF-D53D-428E-D842-9B86EC3A4EC9}"/>
                </a:ext>
              </a:extLst>
            </p:cNvPr>
            <p:cNvSpPr/>
            <p:nvPr/>
          </p:nvSpPr>
          <p:spPr>
            <a:xfrm>
              <a:off x="1604739" y="6494588"/>
              <a:ext cx="79618" cy="161645"/>
            </a:xfrm>
            <a:custGeom>
              <a:avLst/>
              <a:gdLst>
                <a:gd name="connsiteX0" fmla="*/ 52730 w 79618"/>
                <a:gd name="connsiteY0" fmla="*/ 0 h 161645"/>
                <a:gd name="connsiteX1" fmla="*/ 52730 w 79618"/>
                <a:gd name="connsiteY1" fmla="*/ 44094 h 161645"/>
                <a:gd name="connsiteX2" fmla="*/ 78572 w 79618"/>
                <a:gd name="connsiteY2" fmla="*/ 44094 h 161645"/>
                <a:gd name="connsiteX3" fmla="*/ 78572 w 79618"/>
                <a:gd name="connsiteY3" fmla="*/ 71933 h 161645"/>
                <a:gd name="connsiteX4" fmla="*/ 52730 w 79618"/>
                <a:gd name="connsiteY4" fmla="*/ 71933 h 161645"/>
                <a:gd name="connsiteX5" fmla="*/ 52730 w 79618"/>
                <a:gd name="connsiteY5" fmla="*/ 124358 h 161645"/>
                <a:gd name="connsiteX6" fmla="*/ 63925 w 79618"/>
                <a:gd name="connsiteY6" fmla="*/ 132690 h 161645"/>
                <a:gd name="connsiteX7" fmla="*/ 79619 w 79618"/>
                <a:gd name="connsiteY7" fmla="*/ 131978 h 161645"/>
                <a:gd name="connsiteX8" fmla="*/ 79619 w 79618"/>
                <a:gd name="connsiteY8" fmla="*/ 160122 h 161645"/>
                <a:gd name="connsiteX9" fmla="*/ 53253 w 79618"/>
                <a:gd name="connsiteY9" fmla="*/ 161646 h 161645"/>
                <a:gd name="connsiteX10" fmla="*/ 18832 w 79618"/>
                <a:gd name="connsiteY10" fmla="*/ 135534 h 161645"/>
                <a:gd name="connsiteX11" fmla="*/ 18832 w 79618"/>
                <a:gd name="connsiteY11" fmla="*/ 71933 h 161645"/>
                <a:gd name="connsiteX12" fmla="*/ 0 w 79618"/>
                <a:gd name="connsiteY12" fmla="*/ 71933 h 161645"/>
                <a:gd name="connsiteX13" fmla="*/ 0 w 79618"/>
                <a:gd name="connsiteY13" fmla="*/ 44094 h 161645"/>
                <a:gd name="connsiteX14" fmla="*/ 18832 w 79618"/>
                <a:gd name="connsiteY14" fmla="*/ 44094 h 161645"/>
                <a:gd name="connsiteX15" fmla="*/ 18832 w 79618"/>
                <a:gd name="connsiteY15" fmla="*/ 0 h 161645"/>
                <a:gd name="connsiteX16" fmla="*/ 52730 w 79618"/>
                <a:gd name="connsiteY16" fmla="*/ 0 h 1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18" h="161645">
                  <a:moveTo>
                    <a:pt x="52730" y="0"/>
                  </a:moveTo>
                  <a:lnTo>
                    <a:pt x="52730" y="44094"/>
                  </a:lnTo>
                  <a:lnTo>
                    <a:pt x="78572" y="44094"/>
                  </a:lnTo>
                  <a:lnTo>
                    <a:pt x="78572" y="71933"/>
                  </a:lnTo>
                  <a:lnTo>
                    <a:pt x="52730" y="71933"/>
                  </a:lnTo>
                  <a:lnTo>
                    <a:pt x="52730" y="124358"/>
                  </a:lnTo>
                  <a:cubicBezTo>
                    <a:pt x="52730" y="131674"/>
                    <a:pt x="58694" y="132690"/>
                    <a:pt x="63925" y="132690"/>
                  </a:cubicBezTo>
                  <a:cubicBezTo>
                    <a:pt x="72504" y="132690"/>
                    <a:pt x="79619" y="131978"/>
                    <a:pt x="79619" y="131978"/>
                  </a:cubicBezTo>
                  <a:lnTo>
                    <a:pt x="79619" y="160122"/>
                  </a:lnTo>
                  <a:cubicBezTo>
                    <a:pt x="79619" y="160122"/>
                    <a:pt x="63193" y="161646"/>
                    <a:pt x="53253" y="161646"/>
                  </a:cubicBezTo>
                  <a:cubicBezTo>
                    <a:pt x="36304" y="161646"/>
                    <a:pt x="18832" y="158902"/>
                    <a:pt x="18832" y="135534"/>
                  </a:cubicBezTo>
                  <a:lnTo>
                    <a:pt x="18832" y="71933"/>
                  </a:lnTo>
                  <a:lnTo>
                    <a:pt x="0" y="71933"/>
                  </a:lnTo>
                  <a:lnTo>
                    <a:pt x="0" y="44094"/>
                  </a:lnTo>
                  <a:lnTo>
                    <a:pt x="18832" y="44094"/>
                  </a:lnTo>
                  <a:lnTo>
                    <a:pt x="18832" y="0"/>
                  </a:lnTo>
                  <a:lnTo>
                    <a:pt x="52730" y="0"/>
                  </a:lnTo>
                  <a:close/>
                </a:path>
              </a:pathLst>
            </a:custGeom>
            <a:solidFill>
              <a:schemeClr val="bg1"/>
            </a:solidFill>
            <a:ln w="10432"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5F60DD14-3947-A672-0B0E-F78C15672FE6}"/>
                </a:ext>
              </a:extLst>
            </p:cNvPr>
            <p:cNvSpPr/>
            <p:nvPr/>
          </p:nvSpPr>
          <p:spPr>
            <a:xfrm>
              <a:off x="1693879" y="6535634"/>
              <a:ext cx="124816" cy="122123"/>
            </a:xfrm>
            <a:custGeom>
              <a:avLst/>
              <a:gdLst>
                <a:gd name="connsiteX0" fmla="*/ 124816 w 124816"/>
                <a:gd name="connsiteY0" fmla="*/ 70714 h 122123"/>
                <a:gd name="connsiteX1" fmla="*/ 35781 w 124816"/>
                <a:gd name="connsiteY1" fmla="*/ 70714 h 122123"/>
                <a:gd name="connsiteX2" fmla="*/ 63193 w 124816"/>
                <a:gd name="connsiteY2" fmla="*/ 93980 h 122123"/>
                <a:gd name="connsiteX3" fmla="*/ 87152 w 124816"/>
                <a:gd name="connsiteY3" fmla="*/ 82093 h 122123"/>
                <a:gd name="connsiteX4" fmla="*/ 122410 w 124816"/>
                <a:gd name="connsiteY4" fmla="*/ 85649 h 122123"/>
                <a:gd name="connsiteX5" fmla="*/ 62670 w 124816"/>
                <a:gd name="connsiteY5" fmla="*/ 122123 h 122123"/>
                <a:gd name="connsiteX6" fmla="*/ 0 w 124816"/>
                <a:gd name="connsiteY6" fmla="*/ 61062 h 122123"/>
                <a:gd name="connsiteX7" fmla="*/ 62147 w 124816"/>
                <a:gd name="connsiteY7" fmla="*/ 0 h 122123"/>
                <a:gd name="connsiteX8" fmla="*/ 124816 w 124816"/>
                <a:gd name="connsiteY8" fmla="*/ 69393 h 122123"/>
                <a:gd name="connsiteX9" fmla="*/ 124816 w 124816"/>
                <a:gd name="connsiteY9" fmla="*/ 70612 h 122123"/>
                <a:gd name="connsiteX10" fmla="*/ 35049 w 124816"/>
                <a:gd name="connsiteY10" fmla="*/ 48666 h 122123"/>
                <a:gd name="connsiteX11" fmla="*/ 88512 w 124816"/>
                <a:gd name="connsiteY11" fmla="*/ 48666 h 122123"/>
                <a:gd name="connsiteX12" fmla="*/ 62147 w 124816"/>
                <a:gd name="connsiteY12" fmla="*/ 27330 h 122123"/>
                <a:gd name="connsiteX13" fmla="*/ 35049 w 124816"/>
                <a:gd name="connsiteY13" fmla="*/ 48666 h 1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816" h="122123">
                  <a:moveTo>
                    <a:pt x="124816" y="70714"/>
                  </a:moveTo>
                  <a:lnTo>
                    <a:pt x="35781" y="70714"/>
                  </a:lnTo>
                  <a:cubicBezTo>
                    <a:pt x="37560" y="83617"/>
                    <a:pt x="48022" y="93980"/>
                    <a:pt x="63193" y="93980"/>
                  </a:cubicBezTo>
                  <a:cubicBezTo>
                    <a:pt x="73132" y="93980"/>
                    <a:pt x="82548" y="89916"/>
                    <a:pt x="87152" y="82093"/>
                  </a:cubicBezTo>
                  <a:lnTo>
                    <a:pt x="122410" y="85649"/>
                  </a:lnTo>
                  <a:cubicBezTo>
                    <a:pt x="111738" y="110439"/>
                    <a:pt x="89244" y="122123"/>
                    <a:pt x="62670" y="122123"/>
                  </a:cubicBezTo>
                  <a:cubicBezTo>
                    <a:pt x="26888" y="122123"/>
                    <a:pt x="0" y="96520"/>
                    <a:pt x="0" y="61062"/>
                  </a:cubicBezTo>
                  <a:cubicBezTo>
                    <a:pt x="0" y="25603"/>
                    <a:pt x="26365" y="0"/>
                    <a:pt x="62147" y="0"/>
                  </a:cubicBezTo>
                  <a:cubicBezTo>
                    <a:pt x="94998" y="0"/>
                    <a:pt x="124816" y="20828"/>
                    <a:pt x="124816" y="69393"/>
                  </a:cubicBezTo>
                  <a:lnTo>
                    <a:pt x="124816" y="70612"/>
                  </a:lnTo>
                  <a:close/>
                  <a:moveTo>
                    <a:pt x="35049" y="48666"/>
                  </a:moveTo>
                  <a:lnTo>
                    <a:pt x="88512" y="48666"/>
                  </a:lnTo>
                  <a:cubicBezTo>
                    <a:pt x="86733" y="36982"/>
                    <a:pt x="76480" y="27330"/>
                    <a:pt x="62147" y="27330"/>
                  </a:cubicBezTo>
                  <a:cubicBezTo>
                    <a:pt x="47813" y="27330"/>
                    <a:pt x="37665" y="36170"/>
                    <a:pt x="35049" y="48666"/>
                  </a:cubicBezTo>
                  <a:close/>
                </a:path>
              </a:pathLst>
            </a:custGeom>
            <a:solidFill>
              <a:schemeClr val="bg1"/>
            </a:solidFill>
            <a:ln w="10432" cap="flat">
              <a:noFill/>
              <a:prstDash val="solid"/>
              <a:miter/>
            </a:ln>
          </p:spPr>
          <p:txBody>
            <a:bodyPr rtlCol="0" anchor="ctr"/>
            <a:lstStyle/>
            <a:p>
              <a:endParaRPr lang="en-IN"/>
            </a:p>
          </p:txBody>
        </p:sp>
      </p:grpSp>
    </p:spTree>
    <p:extLst>
      <p:ext uri="{BB962C8B-B14F-4D97-AF65-F5344CB8AC3E}">
        <p14:creationId xmlns:p14="http://schemas.microsoft.com/office/powerpoint/2010/main" val="3330352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ark image - 2 or 3 lines">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rgbClr val="0070C0"/>
              </a:gs>
              <a:gs pos="80000">
                <a:schemeClr val="bg2">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GB"/>
          </a:p>
        </p:txBody>
      </p:sp>
      <p:sp>
        <p:nvSpPr>
          <p:cNvPr id="19" name="Rectangle 18"/>
          <p:cNvSpPr/>
          <p:nvPr userDrawn="1"/>
        </p:nvSpPr>
        <p:spPr>
          <a:xfrm>
            <a:off x="-20412" y="5842861"/>
            <a:ext cx="12212412" cy="1015140"/>
          </a:xfrm>
          <a:prstGeom prst="rect">
            <a:avLst/>
          </a:prstGeom>
          <a:solidFill>
            <a:schemeClr val="bg2">
              <a:lumMod val="20000"/>
              <a:lumOff val="80000"/>
            </a:schemeClr>
          </a:solidFill>
          <a:ln>
            <a:noFill/>
          </a:ln>
        </p:spPr>
        <p:txBody>
          <a:bodyPr wrap="square" rtlCol="0" anchor="ctr">
            <a:noAutofit/>
          </a:bodyPr>
          <a:lstStyle/>
          <a:p>
            <a:pPr algn="l"/>
            <a:endParaRPr lang="en-US">
              <a:solidFill>
                <a:schemeClr val="tx1"/>
              </a:solidFill>
            </a:endParaRPr>
          </a:p>
        </p:txBody>
      </p:sp>
      <p:sp>
        <p:nvSpPr>
          <p:cNvPr id="2" name="Text Placeholder 9">
            <a:extLst>
              <a:ext uri="{FF2B5EF4-FFF2-40B4-BE49-F238E27FC236}">
                <a16:creationId xmlns:a16="http://schemas.microsoft.com/office/drawing/2014/main" id="{D56EC0EF-1DB1-78F1-7625-B12288067EE4}"/>
              </a:ext>
            </a:extLst>
          </p:cNvPr>
          <p:cNvSpPr>
            <a:spLocks noGrp="1"/>
          </p:cNvSpPr>
          <p:nvPr>
            <p:ph type="body" sz="quarter" idx="16" hasCustomPrompt="1"/>
          </p:nvPr>
        </p:nvSpPr>
        <p:spPr>
          <a:xfrm>
            <a:off x="550864" y="963777"/>
            <a:ext cx="4667088" cy="2586789"/>
          </a:xfrm>
          <a:prstGeom prst="rect">
            <a:avLst/>
          </a:prstGeom>
        </p:spPr>
        <p:txBody>
          <a:bodyPr lIns="0" tIns="36000" rIns="0" bIns="0" anchor="b" anchorCtr="0">
            <a:noAutofit/>
          </a:bodyPr>
          <a:lstStyle>
            <a:lvl1pPr marL="0" indent="0" algn="l">
              <a:lnSpc>
                <a:spcPct val="85000"/>
              </a:lnSpc>
              <a:spcBef>
                <a:spcPts val="0"/>
              </a:spcBef>
              <a:buNone/>
              <a:defRPr sz="6000">
                <a:solidFill>
                  <a:schemeClr val="bg1"/>
                </a:solidFill>
                <a:latin typeface="+mj-lt"/>
              </a:defRPr>
            </a:lvl1pPr>
          </a:lstStyle>
          <a:p>
            <a:pPr lvl="0"/>
            <a:r>
              <a:rPr lang="en-US"/>
              <a:t>Section break Slide</a:t>
            </a:r>
          </a:p>
        </p:txBody>
      </p:sp>
      <p:sp>
        <p:nvSpPr>
          <p:cNvPr id="6" name="Text Placeholder 9">
            <a:extLst>
              <a:ext uri="{FF2B5EF4-FFF2-40B4-BE49-F238E27FC236}">
                <a16:creationId xmlns:a16="http://schemas.microsoft.com/office/drawing/2014/main" id="{09F6848F-AE61-3B9F-6923-94F84CAAEF91}"/>
              </a:ext>
            </a:extLst>
          </p:cNvPr>
          <p:cNvSpPr>
            <a:spLocks noGrp="1"/>
          </p:cNvSpPr>
          <p:nvPr>
            <p:ph type="body" sz="quarter" idx="17" hasCustomPrompt="1"/>
          </p:nvPr>
        </p:nvSpPr>
        <p:spPr>
          <a:xfrm>
            <a:off x="550864" y="3904227"/>
            <a:ext cx="4667088" cy="281703"/>
          </a:xfrm>
          <a:prstGeom prst="rect">
            <a:avLst/>
          </a:prstGeom>
        </p:spPr>
        <p:txBody>
          <a:bodyPr lIns="0" tIns="36000" rIns="0" bIns="0" anchor="t" anchorCtr="0">
            <a:noAutofit/>
          </a:bodyPr>
          <a:lstStyle>
            <a:lvl1pPr marL="0" indent="0" algn="l">
              <a:lnSpc>
                <a:spcPct val="85000"/>
              </a:lnSpc>
              <a:buNone/>
              <a:defRPr sz="2400">
                <a:solidFill>
                  <a:schemeClr val="bg1"/>
                </a:solidFill>
                <a:latin typeface="+mn-lt"/>
              </a:defRPr>
            </a:lvl1pPr>
          </a:lstStyle>
          <a:p>
            <a:pPr lvl="0"/>
            <a:r>
              <a:rPr lang="en-US"/>
              <a:t>Section break subtitle here</a:t>
            </a:r>
          </a:p>
        </p:txBody>
      </p:sp>
      <p:pic>
        <p:nvPicPr>
          <p:cNvPr id="4" name="Picture 3" descr="A white text with a globe on a black background&#10;&#10;AI-generated content may be incorrect.">
            <a:extLst>
              <a:ext uri="{FF2B5EF4-FFF2-40B4-BE49-F238E27FC236}">
                <a16:creationId xmlns:a16="http://schemas.microsoft.com/office/drawing/2014/main" id="{BEA6AD7E-8888-ACE7-40A1-D2DC3CFEF8CF}"/>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913372" y="6383179"/>
            <a:ext cx="990449" cy="332365"/>
          </a:xfrm>
          <a:prstGeom prst="rect">
            <a:avLst/>
          </a:prstGeom>
        </p:spPr>
      </p:pic>
      <p:grpSp>
        <p:nvGrpSpPr>
          <p:cNvPr id="8" name="Group 7">
            <a:extLst>
              <a:ext uri="{FF2B5EF4-FFF2-40B4-BE49-F238E27FC236}">
                <a16:creationId xmlns:a16="http://schemas.microsoft.com/office/drawing/2014/main" id="{E3F69525-B78C-FD7B-8AC5-5E8E6B4B8894}"/>
              </a:ext>
            </a:extLst>
          </p:cNvPr>
          <p:cNvGrpSpPr/>
          <p:nvPr userDrawn="1"/>
        </p:nvGrpSpPr>
        <p:grpSpPr>
          <a:xfrm>
            <a:off x="5742947" y="-520700"/>
            <a:ext cx="6449053" cy="6363561"/>
            <a:chOff x="6615237" y="610184"/>
            <a:chExt cx="5576763" cy="5502836"/>
          </a:xfrm>
        </p:grpSpPr>
        <p:pic>
          <p:nvPicPr>
            <p:cNvPr id="9" name="Picture 8" descr="A building with a clock tower and a tower">
              <a:extLst>
                <a:ext uri="{FF2B5EF4-FFF2-40B4-BE49-F238E27FC236}">
                  <a16:creationId xmlns:a16="http://schemas.microsoft.com/office/drawing/2014/main" id="{B4D2B87E-64FD-CF31-6F14-FD1D6900FF66}"/>
                </a:ext>
              </a:extLst>
            </p:cNvPr>
            <p:cNvPicPr>
              <a:picLocks noChangeAspect="1"/>
            </p:cNvPicPr>
            <p:nvPr userDrawn="1"/>
          </p:nvPicPr>
          <p:blipFill>
            <a:blip r:embed="rId4"/>
            <a:srcRect r="622"/>
            <a:stretch>
              <a:fillRect/>
            </a:stretch>
          </p:blipFill>
          <p:spPr>
            <a:xfrm>
              <a:off x="6615237" y="610184"/>
              <a:ext cx="5576763" cy="5502836"/>
            </a:xfrm>
            <a:prstGeom prst="rect">
              <a:avLst/>
            </a:prstGeom>
          </p:spPr>
        </p:pic>
        <p:sp>
          <p:nvSpPr>
            <p:cNvPr id="10" name="Rectangle 9">
              <a:extLst>
                <a:ext uri="{FF2B5EF4-FFF2-40B4-BE49-F238E27FC236}">
                  <a16:creationId xmlns:a16="http://schemas.microsoft.com/office/drawing/2014/main" id="{9582883B-FE1C-BFA9-3F12-F9C276F04CA5}"/>
                </a:ext>
              </a:extLst>
            </p:cNvPr>
            <p:cNvSpPr/>
            <p:nvPr userDrawn="1"/>
          </p:nvSpPr>
          <p:spPr>
            <a:xfrm>
              <a:off x="10120635" y="4806180"/>
              <a:ext cx="59209" cy="1280296"/>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grpSp>
      <p:sp>
        <p:nvSpPr>
          <p:cNvPr id="18" name="Rectangle 17"/>
          <p:cNvSpPr/>
          <p:nvPr userDrawn="1"/>
        </p:nvSpPr>
        <p:spPr>
          <a:xfrm>
            <a:off x="6726264" y="1883"/>
            <a:ext cx="4808283" cy="4808279"/>
          </a:xfrm>
          <a:prstGeom prst="rect">
            <a:avLst/>
          </a:prstGeom>
          <a:blipFill dpi="0" rotWithShape="1">
            <a:blip r:embed="rId5">
              <a:alphaModFix amt="11000"/>
            </a:blip>
            <a:srcRect/>
            <a:stretch>
              <a:fillRect/>
            </a:stretch>
          </a:blipFill>
          <a:ln>
            <a:noFill/>
          </a:ln>
        </p:spPr>
        <p:txBody>
          <a:bodyPr wrap="square" rtlCol="0" anchor="ctr">
            <a:noAutofit/>
          </a:bodyPr>
          <a:lstStyle/>
          <a:p>
            <a:pPr algn="l"/>
            <a:endParaRPr lang="en-US">
              <a:solidFill>
                <a:schemeClr val="tx1"/>
              </a:solidFill>
            </a:endParaRPr>
          </a:p>
        </p:txBody>
      </p:sp>
      <p:pic>
        <p:nvPicPr>
          <p:cNvPr id="25" name="Graphic 24">
            <a:extLst>
              <a:ext uri="{FF2B5EF4-FFF2-40B4-BE49-F238E27FC236}">
                <a16:creationId xmlns:a16="http://schemas.microsoft.com/office/drawing/2014/main" id="{AFEB9C83-4D4F-29C6-626F-CC6BF3989143}"/>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1445" r="45941" b="1445"/>
          <a:stretch>
            <a:fillRect/>
          </a:stretch>
        </p:blipFill>
        <p:spPr>
          <a:xfrm>
            <a:off x="550864" y="6455269"/>
            <a:ext cx="1306511" cy="223520"/>
          </a:xfrm>
          <a:prstGeom prst="rect">
            <a:avLst/>
          </a:prstGeom>
        </p:spPr>
      </p:pic>
    </p:spTree>
    <p:extLst>
      <p:ext uri="{BB962C8B-B14F-4D97-AF65-F5344CB8AC3E}">
        <p14:creationId xmlns:p14="http://schemas.microsoft.com/office/powerpoint/2010/main" val="156900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ark image - 2 or 3 lines">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20412" y="5842861"/>
            <a:ext cx="12212412" cy="1015140"/>
          </a:xfrm>
          <a:prstGeom prst="rect">
            <a:avLst/>
          </a:prstGeom>
          <a:solidFill>
            <a:schemeClr val="accent2">
              <a:lumMod val="20000"/>
              <a:lumOff val="80000"/>
            </a:schemeClr>
          </a:solidFill>
          <a:ln>
            <a:noFill/>
          </a:ln>
        </p:spPr>
        <p:txBody>
          <a:bodyPr wrap="square" rtlCol="0" anchor="ctr">
            <a:noAutofit/>
          </a:bodyPr>
          <a:lstStyle/>
          <a:p>
            <a:pPr algn="l"/>
            <a:endParaRPr lang="en-US">
              <a:solidFill>
                <a:schemeClr val="tx1"/>
              </a:solidFill>
            </a:endParaRPr>
          </a:p>
        </p:txBody>
      </p:sp>
      <p:sp>
        <p:nvSpPr>
          <p:cNvPr id="2" name="Text Placeholder 9">
            <a:extLst>
              <a:ext uri="{FF2B5EF4-FFF2-40B4-BE49-F238E27FC236}">
                <a16:creationId xmlns:a16="http://schemas.microsoft.com/office/drawing/2014/main" id="{A622CEDB-2D89-B295-0102-9F9971EA7FBB}"/>
              </a:ext>
            </a:extLst>
          </p:cNvPr>
          <p:cNvSpPr>
            <a:spLocks noGrp="1"/>
          </p:cNvSpPr>
          <p:nvPr>
            <p:ph type="body" sz="quarter" idx="16"/>
          </p:nvPr>
        </p:nvSpPr>
        <p:spPr>
          <a:xfrm>
            <a:off x="550864" y="963777"/>
            <a:ext cx="4667088" cy="2586789"/>
          </a:xfrm>
          <a:prstGeom prst="rect">
            <a:avLst/>
          </a:prstGeom>
        </p:spPr>
        <p:txBody>
          <a:bodyPr lIns="0" tIns="36000" rIns="0" bIns="0" anchor="b" anchorCtr="0">
            <a:noAutofit/>
          </a:bodyPr>
          <a:lstStyle>
            <a:lvl1pPr marL="0" indent="0" algn="l">
              <a:lnSpc>
                <a:spcPct val="85000"/>
              </a:lnSpc>
              <a:spcBef>
                <a:spcPts val="0"/>
              </a:spcBef>
              <a:buNone/>
              <a:defRPr sz="6000">
                <a:solidFill>
                  <a:schemeClr val="bg1"/>
                </a:solidFill>
                <a:latin typeface="+mj-lt"/>
              </a:defRPr>
            </a:lvl1pPr>
          </a:lstStyle>
          <a:p>
            <a:pPr lvl="0"/>
            <a:endParaRPr lang="en-US"/>
          </a:p>
        </p:txBody>
      </p:sp>
      <p:sp>
        <p:nvSpPr>
          <p:cNvPr id="3" name="Text Placeholder 9">
            <a:extLst>
              <a:ext uri="{FF2B5EF4-FFF2-40B4-BE49-F238E27FC236}">
                <a16:creationId xmlns:a16="http://schemas.microsoft.com/office/drawing/2014/main" id="{AB3E34FB-7890-2745-0D35-5BA0412C0A7F}"/>
              </a:ext>
            </a:extLst>
          </p:cNvPr>
          <p:cNvSpPr>
            <a:spLocks noGrp="1"/>
          </p:cNvSpPr>
          <p:nvPr>
            <p:ph type="body" sz="quarter" idx="17" hasCustomPrompt="1"/>
          </p:nvPr>
        </p:nvSpPr>
        <p:spPr>
          <a:xfrm>
            <a:off x="550864" y="3904227"/>
            <a:ext cx="5473700" cy="281703"/>
          </a:xfrm>
          <a:prstGeom prst="rect">
            <a:avLst/>
          </a:prstGeom>
        </p:spPr>
        <p:txBody>
          <a:bodyPr lIns="0" tIns="36000" rIns="0" bIns="0" anchor="t" anchorCtr="0">
            <a:noAutofit/>
          </a:bodyPr>
          <a:lstStyle>
            <a:lvl1pPr marL="0" indent="0" algn="l">
              <a:lnSpc>
                <a:spcPct val="85000"/>
              </a:lnSpc>
              <a:buNone/>
              <a:defRPr sz="2400">
                <a:solidFill>
                  <a:schemeClr val="bg1"/>
                </a:solidFill>
                <a:latin typeface="+mn-lt"/>
              </a:defRPr>
            </a:lvl1pPr>
          </a:lstStyle>
          <a:p>
            <a:pPr lvl="0"/>
            <a:r>
              <a:rPr lang="en-US"/>
              <a:t>Section break subtitle here</a:t>
            </a:r>
          </a:p>
        </p:txBody>
      </p:sp>
      <p:pic>
        <p:nvPicPr>
          <p:cNvPr id="4" name="Picture 3" descr="A white text with a globe on a black background&#10;&#10;AI-generated content may be incorrect.">
            <a:extLst>
              <a:ext uri="{FF2B5EF4-FFF2-40B4-BE49-F238E27FC236}">
                <a16:creationId xmlns:a16="http://schemas.microsoft.com/office/drawing/2014/main" id="{09B0C60F-2C9D-B8D5-0B0F-EB34717A38DE}"/>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913372" y="6383179"/>
            <a:ext cx="990449" cy="332365"/>
          </a:xfrm>
          <a:prstGeom prst="rect">
            <a:avLst/>
          </a:prstGeom>
        </p:spPr>
      </p:pic>
      <p:sp>
        <p:nvSpPr>
          <p:cNvPr id="61" name="Rectangle 60"/>
          <p:cNvSpPr/>
          <p:nvPr userDrawn="1"/>
        </p:nvSpPr>
        <p:spPr>
          <a:xfrm>
            <a:off x="7531448" y="690156"/>
            <a:ext cx="4550301" cy="4550298"/>
          </a:xfrm>
          <a:prstGeom prst="rect">
            <a:avLst/>
          </a:prstGeom>
          <a:blipFill dpi="0" rotWithShape="1">
            <a:blip r:embed="rId4">
              <a:alphaModFix amt="11000"/>
            </a:blip>
            <a:srcRect/>
            <a:stretch>
              <a:fillRect/>
            </a:stretch>
          </a:blipFill>
          <a:ln>
            <a:noFill/>
          </a:ln>
        </p:spPr>
        <p:txBody>
          <a:bodyPr wrap="square" rtlCol="0" anchor="ctr">
            <a:noAutofit/>
          </a:bodyPr>
          <a:lstStyle/>
          <a:p>
            <a:pPr algn="l"/>
            <a:endParaRPr lang="en-US">
              <a:solidFill>
                <a:schemeClr val="tx1"/>
              </a:solidFill>
            </a:endParaRPr>
          </a:p>
        </p:txBody>
      </p:sp>
      <p:pic>
        <p:nvPicPr>
          <p:cNvPr id="14" name="Picture 13" descr="A screenshot of a video game&#10;&#10;AI-generated content may be incorrect.">
            <a:extLst>
              <a:ext uri="{FF2B5EF4-FFF2-40B4-BE49-F238E27FC236}">
                <a16:creationId xmlns:a16="http://schemas.microsoft.com/office/drawing/2014/main" id="{57A05ADD-D44F-9F00-38DB-4AF022DBB486}"/>
              </a:ext>
            </a:extLst>
          </p:cNvPr>
          <p:cNvPicPr>
            <a:picLocks noChangeAspect="1"/>
          </p:cNvPicPr>
          <p:nvPr userDrawn="1"/>
        </p:nvPicPr>
        <p:blipFill>
          <a:blip r:embed="rId5"/>
          <a:stretch>
            <a:fillRect/>
          </a:stretch>
        </p:blipFill>
        <p:spPr>
          <a:xfrm>
            <a:off x="5888652" y="2716530"/>
            <a:ext cx="6015169" cy="3126331"/>
          </a:xfrm>
          <a:prstGeom prst="rect">
            <a:avLst/>
          </a:prstGeom>
        </p:spPr>
      </p:pic>
      <p:sp>
        <p:nvSpPr>
          <p:cNvPr id="7" name="Rectangle 6">
            <a:extLst>
              <a:ext uri="{FF2B5EF4-FFF2-40B4-BE49-F238E27FC236}">
                <a16:creationId xmlns:a16="http://schemas.microsoft.com/office/drawing/2014/main" id="{5E5D45E5-EBD4-E0CA-A93E-3F302ABB8E7A}"/>
              </a:ext>
            </a:extLst>
          </p:cNvPr>
          <p:cNvSpPr/>
          <p:nvPr userDrawn="1"/>
        </p:nvSpPr>
        <p:spPr>
          <a:xfrm>
            <a:off x="10242078" y="4826794"/>
            <a:ext cx="45719" cy="1016067"/>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pic>
        <p:nvPicPr>
          <p:cNvPr id="6" name="Graphic 5">
            <a:extLst>
              <a:ext uri="{FF2B5EF4-FFF2-40B4-BE49-F238E27FC236}">
                <a16:creationId xmlns:a16="http://schemas.microsoft.com/office/drawing/2014/main" id="{846FACB0-C805-9832-57B5-24343A24056F}"/>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1445" r="45941" b="1445"/>
          <a:stretch>
            <a:fillRect/>
          </a:stretch>
        </p:blipFill>
        <p:spPr>
          <a:xfrm>
            <a:off x="550864" y="6455269"/>
            <a:ext cx="1306511" cy="223520"/>
          </a:xfrm>
          <a:prstGeom prst="rect">
            <a:avLst/>
          </a:prstGeom>
        </p:spPr>
      </p:pic>
    </p:spTree>
    <p:extLst>
      <p:ext uri="{BB962C8B-B14F-4D97-AF65-F5344CB8AC3E}">
        <p14:creationId xmlns:p14="http://schemas.microsoft.com/office/powerpoint/2010/main" val="833645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01870E7-67C3-31B4-3763-30D7343FC40E}"/>
              </a:ext>
            </a:extLst>
          </p:cNvPr>
          <p:cNvSpPr/>
          <p:nvPr userDrawn="1"/>
        </p:nvSpPr>
        <p:spPr>
          <a:xfrm rot="10800000">
            <a:off x="0" y="3750589"/>
            <a:ext cx="12192000" cy="310740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userDrawn="1"/>
        </p:nvSpPr>
        <p:spPr>
          <a:xfrm>
            <a:off x="1" y="5941357"/>
            <a:ext cx="12192000" cy="916644"/>
          </a:xfrm>
          <a:prstGeom prst="rect">
            <a:avLst/>
          </a:prstGeom>
          <a:gradFill flip="none" rotWithShape="1">
            <a:gsLst>
              <a:gs pos="0">
                <a:srgbClr val="8A84E1">
                  <a:shade val="30000"/>
                  <a:satMod val="115000"/>
                </a:srgbClr>
              </a:gs>
              <a:gs pos="50000">
                <a:srgbClr val="8A84E1">
                  <a:shade val="67500"/>
                  <a:satMod val="115000"/>
                </a:srgbClr>
              </a:gs>
              <a:gs pos="100000">
                <a:srgbClr val="8A84E1">
                  <a:shade val="100000"/>
                  <a:satMod val="115000"/>
                </a:srgbClr>
              </a:gs>
            </a:gsLst>
            <a:lin ang="8100000" scaled="1"/>
            <a:tileRect/>
          </a:gradFill>
          <a:ln>
            <a:noFill/>
          </a:ln>
        </p:spPr>
        <p:txBody>
          <a:bodyPr wrap="square" rtlCol="0" anchor="ctr">
            <a:noAutofit/>
          </a:bodyPr>
          <a:lstStyle/>
          <a:p>
            <a:pPr algn="l"/>
            <a:endParaRPr lang="en-US">
              <a:solidFill>
                <a:schemeClr val="tx1"/>
              </a:solidFill>
            </a:endParaRPr>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26519"/>
            <a:ext cx="10693823" cy="446230"/>
          </a:xfrm>
        </p:spPr>
        <p:txBody>
          <a:bodyPr anchor="ctr"/>
          <a:lstStyle>
            <a:lvl1pPr>
              <a:defRPr/>
            </a:lvl1pPr>
          </a:lstStyle>
          <a:p>
            <a:r>
              <a:rPr lang="en-US"/>
              <a:t>Header avenir demi 32p</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916644"/>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22pt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endParaRPr lang="en-US"/>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endParaRPr lang="en-US"/>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endParaRPr lang="en-US"/>
          </a:p>
        </p:txBody>
      </p:sp>
      <p:pic>
        <p:nvPicPr>
          <p:cNvPr id="4" name="Picture 3" descr="A white text with a globe on a black background&#10;&#10;AI-generated content may be incorrect.">
            <a:extLst>
              <a:ext uri="{FF2B5EF4-FFF2-40B4-BE49-F238E27FC236}">
                <a16:creationId xmlns:a16="http://schemas.microsoft.com/office/drawing/2014/main" id="{4A6550BC-663F-6F06-38A1-90DCF1FDBA39}"/>
              </a:ext>
            </a:extLst>
          </p:cNvPr>
          <p:cNvPicPr>
            <a:picLocks noChangeAspect="1"/>
          </p:cNvPicPr>
          <p:nvPr userDrawn="1"/>
        </p:nvPicPr>
        <p:blipFill>
          <a:blip r:embed="rId2">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913372" y="6383179"/>
            <a:ext cx="990449" cy="332365"/>
          </a:xfrm>
          <a:prstGeom prst="rect">
            <a:avLst/>
          </a:prstGeom>
        </p:spPr>
      </p:pic>
      <p:pic>
        <p:nvPicPr>
          <p:cNvPr id="9" name="Picture 8" descr="A screenshot of a video game&#10;&#10;AI-generated content may be incorrect.">
            <a:extLst>
              <a:ext uri="{FF2B5EF4-FFF2-40B4-BE49-F238E27FC236}">
                <a16:creationId xmlns:a16="http://schemas.microsoft.com/office/drawing/2014/main" id="{93798902-B1D2-97C3-18A7-9F026FDB017C}"/>
              </a:ext>
            </a:extLst>
          </p:cNvPr>
          <p:cNvPicPr>
            <a:picLocks noChangeAspect="1"/>
          </p:cNvPicPr>
          <p:nvPr userDrawn="1"/>
        </p:nvPicPr>
        <p:blipFill>
          <a:blip r:embed="rId4"/>
          <a:stretch>
            <a:fillRect/>
          </a:stretch>
        </p:blipFill>
        <p:spPr>
          <a:xfrm>
            <a:off x="3743037" y="3888465"/>
            <a:ext cx="5713489" cy="2969535"/>
          </a:xfrm>
          <a:prstGeom prst="rect">
            <a:avLst/>
          </a:prstGeom>
        </p:spPr>
      </p:pic>
      <p:grpSp>
        <p:nvGrpSpPr>
          <p:cNvPr id="12" name="Group 11">
            <a:extLst>
              <a:ext uri="{FF2B5EF4-FFF2-40B4-BE49-F238E27FC236}">
                <a16:creationId xmlns:a16="http://schemas.microsoft.com/office/drawing/2014/main" id="{6D613B51-4361-19B9-5F38-1E151CBB6F21}"/>
              </a:ext>
            </a:extLst>
          </p:cNvPr>
          <p:cNvGrpSpPr/>
          <p:nvPr userDrawn="1"/>
        </p:nvGrpSpPr>
        <p:grpSpPr>
          <a:xfrm>
            <a:off x="550876" y="6455269"/>
            <a:ext cx="1267819" cy="221486"/>
            <a:chOff x="550876" y="6455269"/>
            <a:chExt cx="1267819" cy="221486"/>
          </a:xfrm>
        </p:grpSpPr>
        <p:sp>
          <p:nvSpPr>
            <p:cNvPr id="13" name="Freeform: Shape 12">
              <a:extLst>
                <a:ext uri="{FF2B5EF4-FFF2-40B4-BE49-F238E27FC236}">
                  <a16:creationId xmlns:a16="http://schemas.microsoft.com/office/drawing/2014/main" id="{094603B0-C130-BCF4-707F-30DBE696041E}"/>
                </a:ext>
              </a:extLst>
            </p:cNvPr>
            <p:cNvSpPr/>
            <p:nvPr/>
          </p:nvSpPr>
          <p:spPr>
            <a:xfrm>
              <a:off x="614998" y="6566012"/>
              <a:ext cx="142916" cy="110743"/>
            </a:xfrm>
            <a:custGeom>
              <a:avLst/>
              <a:gdLst>
                <a:gd name="connsiteX0" fmla="*/ 0 w 142916"/>
                <a:gd name="connsiteY0" fmla="*/ 64313 h 110743"/>
                <a:gd name="connsiteX1" fmla="*/ 13496 w 142916"/>
                <a:gd name="connsiteY1" fmla="*/ 92151 h 110743"/>
                <a:gd name="connsiteX2" fmla="*/ 26156 w 142916"/>
                <a:gd name="connsiteY2" fmla="*/ 110744 h 110743"/>
                <a:gd name="connsiteX3" fmla="*/ 142916 w 142916"/>
                <a:gd name="connsiteY3" fmla="*/ 45212 h 110743"/>
                <a:gd name="connsiteX4" fmla="*/ 114458 w 142916"/>
                <a:gd name="connsiteY4" fmla="*/ 0 h 110743"/>
                <a:gd name="connsiteX5" fmla="*/ 0 w 142916"/>
                <a:gd name="connsiteY5" fmla="*/ 64313 h 11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16" h="110743">
                  <a:moveTo>
                    <a:pt x="0" y="64313"/>
                  </a:moveTo>
                  <a:cubicBezTo>
                    <a:pt x="3662" y="73863"/>
                    <a:pt x="8161" y="83210"/>
                    <a:pt x="13496" y="92151"/>
                  </a:cubicBezTo>
                  <a:cubicBezTo>
                    <a:pt x="17368" y="98654"/>
                    <a:pt x="21553" y="104851"/>
                    <a:pt x="26156" y="110744"/>
                  </a:cubicBezTo>
                  <a:cubicBezTo>
                    <a:pt x="71458" y="99974"/>
                    <a:pt x="111634" y="76810"/>
                    <a:pt x="142916" y="45212"/>
                  </a:cubicBezTo>
                  <a:cubicBezTo>
                    <a:pt x="135697" y="28753"/>
                    <a:pt x="126072" y="13614"/>
                    <a:pt x="114458" y="0"/>
                  </a:cubicBezTo>
                  <a:cubicBezTo>
                    <a:pt x="86001" y="33325"/>
                    <a:pt x="45721" y="56794"/>
                    <a:pt x="0" y="64313"/>
                  </a:cubicBezTo>
                  <a:close/>
                </a:path>
              </a:pathLst>
            </a:custGeom>
            <a:solidFill>
              <a:schemeClr val="bg1"/>
            </a:solidFill>
            <a:ln w="10432"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8C05B992-C509-8070-58A7-BAB21BFFDAA5}"/>
                </a:ext>
              </a:extLst>
            </p:cNvPr>
            <p:cNvSpPr/>
            <p:nvPr/>
          </p:nvSpPr>
          <p:spPr>
            <a:xfrm>
              <a:off x="614893" y="6455269"/>
              <a:ext cx="142916" cy="110743"/>
            </a:xfrm>
            <a:custGeom>
              <a:avLst/>
              <a:gdLst>
                <a:gd name="connsiteX0" fmla="*/ 26051 w 142916"/>
                <a:gd name="connsiteY0" fmla="*/ 0 h 110743"/>
                <a:gd name="connsiteX1" fmla="*/ 0 w 142916"/>
                <a:gd name="connsiteY1" fmla="*/ 46431 h 110743"/>
                <a:gd name="connsiteX2" fmla="*/ 114458 w 142916"/>
                <a:gd name="connsiteY2" fmla="*/ 110744 h 110743"/>
                <a:gd name="connsiteX3" fmla="*/ 142916 w 142916"/>
                <a:gd name="connsiteY3" fmla="*/ 65532 h 110743"/>
                <a:gd name="connsiteX4" fmla="*/ 26051 w 142916"/>
                <a:gd name="connsiteY4" fmla="*/ 0 h 11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16" h="110743">
                  <a:moveTo>
                    <a:pt x="26051" y="0"/>
                  </a:moveTo>
                  <a:cubicBezTo>
                    <a:pt x="15170" y="14122"/>
                    <a:pt x="6382" y="29667"/>
                    <a:pt x="0" y="46431"/>
                  </a:cubicBezTo>
                  <a:cubicBezTo>
                    <a:pt x="45825" y="53950"/>
                    <a:pt x="86105" y="77419"/>
                    <a:pt x="114458" y="110744"/>
                  </a:cubicBezTo>
                  <a:cubicBezTo>
                    <a:pt x="126072" y="97130"/>
                    <a:pt x="135697" y="81991"/>
                    <a:pt x="142916" y="65532"/>
                  </a:cubicBezTo>
                  <a:cubicBezTo>
                    <a:pt x="111738" y="33934"/>
                    <a:pt x="71458" y="10770"/>
                    <a:pt x="26051" y="0"/>
                  </a:cubicBezTo>
                  <a:close/>
                </a:path>
              </a:pathLst>
            </a:custGeom>
            <a:solidFill>
              <a:schemeClr val="bg1"/>
            </a:solidFill>
            <a:ln w="10432" cap="flat">
              <a:noFill/>
              <a:prstDash val="solid"/>
              <a:miter/>
            </a:ln>
          </p:spPr>
          <p:txBody>
            <a:bodyPr rtlCol="0" anchor="ctr"/>
            <a:lstStyle/>
            <a:p>
              <a:endParaRPr lang="en-IN"/>
            </a:p>
          </p:txBody>
        </p:sp>
        <p:sp>
          <p:nvSpPr>
            <p:cNvPr id="15" name="Freeform: Shape 14">
              <a:extLst>
                <a:ext uri="{FF2B5EF4-FFF2-40B4-BE49-F238E27FC236}">
                  <a16:creationId xmlns:a16="http://schemas.microsoft.com/office/drawing/2014/main" id="{46564545-58E6-01C4-E059-48FD837693A4}"/>
                </a:ext>
              </a:extLst>
            </p:cNvPr>
            <p:cNvSpPr/>
            <p:nvPr/>
          </p:nvSpPr>
          <p:spPr>
            <a:xfrm>
              <a:off x="550876" y="6499160"/>
              <a:ext cx="64122" cy="133705"/>
            </a:xfrm>
            <a:custGeom>
              <a:avLst/>
              <a:gdLst>
                <a:gd name="connsiteX0" fmla="*/ 64122 w 64122"/>
                <a:gd name="connsiteY0" fmla="*/ 131166 h 133705"/>
                <a:gd name="connsiteX1" fmla="*/ 58682 w 64122"/>
                <a:gd name="connsiteY1" fmla="*/ 19101 h 133705"/>
                <a:gd name="connsiteX2" fmla="*/ 64122 w 64122"/>
                <a:gd name="connsiteY2" fmla="*/ 2540 h 133705"/>
                <a:gd name="connsiteX3" fmla="*/ 32421 w 64122"/>
                <a:gd name="connsiteY3" fmla="*/ 0 h 133705"/>
                <a:gd name="connsiteX4" fmla="*/ 9613 w 64122"/>
                <a:gd name="connsiteY4" fmla="*/ 1321 h 133705"/>
                <a:gd name="connsiteX5" fmla="*/ 9613 w 64122"/>
                <a:gd name="connsiteY5" fmla="*/ 132385 h 133705"/>
                <a:gd name="connsiteX6" fmla="*/ 32421 w 64122"/>
                <a:gd name="connsiteY6" fmla="*/ 133706 h 133705"/>
                <a:gd name="connsiteX7" fmla="*/ 64122 w 64122"/>
                <a:gd name="connsiteY7" fmla="*/ 131166 h 13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22" h="133705">
                  <a:moveTo>
                    <a:pt x="64122" y="131166"/>
                  </a:moveTo>
                  <a:cubicBezTo>
                    <a:pt x="50312" y="95504"/>
                    <a:pt x="48324" y="56693"/>
                    <a:pt x="58682" y="19101"/>
                  </a:cubicBezTo>
                  <a:cubicBezTo>
                    <a:pt x="60251" y="13513"/>
                    <a:pt x="62030" y="7925"/>
                    <a:pt x="64122" y="2540"/>
                  </a:cubicBezTo>
                  <a:cubicBezTo>
                    <a:pt x="53869" y="813"/>
                    <a:pt x="43198" y="0"/>
                    <a:pt x="32421" y="0"/>
                  </a:cubicBezTo>
                  <a:cubicBezTo>
                    <a:pt x="24679" y="0"/>
                    <a:pt x="17146" y="508"/>
                    <a:pt x="9613" y="1321"/>
                  </a:cubicBezTo>
                  <a:cubicBezTo>
                    <a:pt x="-2942" y="43383"/>
                    <a:pt x="-3465" y="88900"/>
                    <a:pt x="9613" y="132385"/>
                  </a:cubicBezTo>
                  <a:cubicBezTo>
                    <a:pt x="17146" y="133299"/>
                    <a:pt x="24679" y="133706"/>
                    <a:pt x="32421" y="133706"/>
                  </a:cubicBezTo>
                  <a:cubicBezTo>
                    <a:pt x="43198" y="133706"/>
                    <a:pt x="53765" y="132791"/>
                    <a:pt x="64122" y="131166"/>
                  </a:cubicBezTo>
                  <a:close/>
                </a:path>
              </a:pathLst>
            </a:custGeom>
            <a:solidFill>
              <a:schemeClr val="bg1"/>
            </a:solidFill>
            <a:ln w="10432" cap="flat">
              <a:no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68ACA2D2-4AD9-E17B-F8F8-BE8D3310D76F}"/>
                </a:ext>
              </a:extLst>
            </p:cNvPr>
            <p:cNvSpPr/>
            <p:nvPr/>
          </p:nvSpPr>
          <p:spPr>
            <a:xfrm>
              <a:off x="817654" y="6474268"/>
              <a:ext cx="184765" cy="183489"/>
            </a:xfrm>
            <a:custGeom>
              <a:avLst/>
              <a:gdLst>
                <a:gd name="connsiteX0" fmla="*/ 95208 w 184765"/>
                <a:gd name="connsiteY0" fmla="*/ 151079 h 183489"/>
                <a:gd name="connsiteX1" fmla="*/ 144799 w 184765"/>
                <a:gd name="connsiteY1" fmla="*/ 117348 h 183489"/>
                <a:gd name="connsiteX2" fmla="*/ 184766 w 184765"/>
                <a:gd name="connsiteY2" fmla="*/ 117348 h 183489"/>
                <a:gd name="connsiteX3" fmla="*/ 95208 w 184765"/>
                <a:gd name="connsiteY3" fmla="*/ 183490 h 183489"/>
                <a:gd name="connsiteX4" fmla="*/ 0 w 184765"/>
                <a:gd name="connsiteY4" fmla="*/ 91745 h 183489"/>
                <a:gd name="connsiteX5" fmla="*/ 95208 w 184765"/>
                <a:gd name="connsiteY5" fmla="*/ 0 h 183489"/>
                <a:gd name="connsiteX6" fmla="*/ 184766 w 184765"/>
                <a:gd name="connsiteY6" fmla="*/ 66142 h 183489"/>
                <a:gd name="connsiteX7" fmla="*/ 144799 w 184765"/>
                <a:gd name="connsiteY7" fmla="*/ 66142 h 183489"/>
                <a:gd name="connsiteX8" fmla="*/ 95208 w 184765"/>
                <a:gd name="connsiteY8" fmla="*/ 32410 h 183489"/>
                <a:gd name="connsiteX9" fmla="*/ 37769 w 184765"/>
                <a:gd name="connsiteY9" fmla="*/ 91745 h 183489"/>
                <a:gd name="connsiteX10" fmla="*/ 95208 w 184765"/>
                <a:gd name="connsiteY10" fmla="*/ 151079 h 18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765" h="183489">
                  <a:moveTo>
                    <a:pt x="95208" y="151079"/>
                  </a:moveTo>
                  <a:cubicBezTo>
                    <a:pt x="119480" y="151079"/>
                    <a:pt x="137999" y="138379"/>
                    <a:pt x="144799" y="117348"/>
                  </a:cubicBezTo>
                  <a:lnTo>
                    <a:pt x="184766" y="117348"/>
                  </a:lnTo>
                  <a:cubicBezTo>
                    <a:pt x="174094" y="159207"/>
                    <a:pt x="136534" y="183490"/>
                    <a:pt x="95208" y="183490"/>
                  </a:cubicBezTo>
                  <a:cubicBezTo>
                    <a:pt x="41431" y="183490"/>
                    <a:pt x="0" y="145186"/>
                    <a:pt x="0" y="91745"/>
                  </a:cubicBezTo>
                  <a:cubicBezTo>
                    <a:pt x="0" y="38303"/>
                    <a:pt x="41536" y="0"/>
                    <a:pt x="95208" y="0"/>
                  </a:cubicBezTo>
                  <a:cubicBezTo>
                    <a:pt x="136429" y="0"/>
                    <a:pt x="173989" y="24282"/>
                    <a:pt x="184766" y="66142"/>
                  </a:cubicBezTo>
                  <a:lnTo>
                    <a:pt x="144799" y="66142"/>
                  </a:lnTo>
                  <a:cubicBezTo>
                    <a:pt x="137999" y="45110"/>
                    <a:pt x="119480" y="32410"/>
                    <a:pt x="95208" y="32410"/>
                  </a:cubicBezTo>
                  <a:cubicBezTo>
                    <a:pt x="60786" y="32410"/>
                    <a:pt x="37769" y="57709"/>
                    <a:pt x="37769" y="91745"/>
                  </a:cubicBezTo>
                  <a:cubicBezTo>
                    <a:pt x="37769" y="125781"/>
                    <a:pt x="60682" y="151079"/>
                    <a:pt x="95208" y="151079"/>
                  </a:cubicBezTo>
                  <a:close/>
                </a:path>
              </a:pathLst>
            </a:custGeom>
            <a:solidFill>
              <a:schemeClr val="bg1"/>
            </a:solidFill>
            <a:ln w="10432"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B958B9EF-9A25-F036-CF16-A8A664F0FF07}"/>
                </a:ext>
              </a:extLst>
            </p:cNvPr>
            <p:cNvSpPr/>
            <p:nvPr/>
          </p:nvSpPr>
          <p:spPr>
            <a:xfrm>
              <a:off x="1021148" y="6477316"/>
              <a:ext cx="33688" cy="177393"/>
            </a:xfrm>
            <a:custGeom>
              <a:avLst/>
              <a:gdLst>
                <a:gd name="connsiteX0" fmla="*/ 33689 w 33688"/>
                <a:gd name="connsiteY0" fmla="*/ 177394 h 177393"/>
                <a:gd name="connsiteX1" fmla="*/ 0 w 33688"/>
                <a:gd name="connsiteY1" fmla="*/ 177394 h 177393"/>
                <a:gd name="connsiteX2" fmla="*/ 0 w 33688"/>
                <a:gd name="connsiteY2" fmla="*/ 0 h 177393"/>
                <a:gd name="connsiteX3" fmla="*/ 33689 w 33688"/>
                <a:gd name="connsiteY3" fmla="*/ 0 h 177393"/>
                <a:gd name="connsiteX4" fmla="*/ 33689 w 33688"/>
                <a:gd name="connsiteY4" fmla="*/ 177394 h 17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8" h="177393">
                  <a:moveTo>
                    <a:pt x="33689" y="177394"/>
                  </a:moveTo>
                  <a:lnTo>
                    <a:pt x="0" y="177394"/>
                  </a:lnTo>
                  <a:lnTo>
                    <a:pt x="0" y="0"/>
                  </a:lnTo>
                  <a:lnTo>
                    <a:pt x="33689" y="0"/>
                  </a:lnTo>
                  <a:lnTo>
                    <a:pt x="33689" y="177394"/>
                  </a:lnTo>
                  <a:close/>
                </a:path>
              </a:pathLst>
            </a:custGeom>
            <a:solidFill>
              <a:schemeClr val="bg1"/>
            </a:solidFill>
            <a:ln w="10432"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0F77B0DA-6849-C3BC-D0E0-6792DD2C5ABD}"/>
                </a:ext>
              </a:extLst>
            </p:cNvPr>
            <p:cNvSpPr/>
            <p:nvPr/>
          </p:nvSpPr>
          <p:spPr>
            <a:xfrm>
              <a:off x="1073146"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FC0FBA37-E68F-6A95-C6F9-7CE4647F9272}"/>
                </a:ext>
              </a:extLst>
            </p:cNvPr>
            <p:cNvSpPr/>
            <p:nvPr/>
          </p:nvSpPr>
          <p:spPr>
            <a:xfrm>
              <a:off x="1202461" y="6537158"/>
              <a:ext cx="73341" cy="117551"/>
            </a:xfrm>
            <a:custGeom>
              <a:avLst/>
              <a:gdLst>
                <a:gd name="connsiteX0" fmla="*/ 73237 w 73341"/>
                <a:gd name="connsiteY0" fmla="*/ 33934 h 117551"/>
                <a:gd name="connsiteX1" fmla="*/ 58903 w 73341"/>
                <a:gd name="connsiteY1" fmla="*/ 33934 h 117551"/>
                <a:gd name="connsiteX2" fmla="*/ 33898 w 73341"/>
                <a:gd name="connsiteY2" fmla="*/ 62078 h 117551"/>
                <a:gd name="connsiteX3" fmla="*/ 33898 w 73341"/>
                <a:gd name="connsiteY3" fmla="*/ 117551 h 117551"/>
                <a:gd name="connsiteX4" fmla="*/ 0 w 73341"/>
                <a:gd name="connsiteY4" fmla="*/ 117551 h 117551"/>
                <a:gd name="connsiteX5" fmla="*/ 0 w 73341"/>
                <a:gd name="connsiteY5" fmla="*/ 1524 h 117551"/>
                <a:gd name="connsiteX6" fmla="*/ 32852 w 73341"/>
                <a:gd name="connsiteY6" fmla="*/ 1524 h 117551"/>
                <a:gd name="connsiteX7" fmla="*/ 32852 w 73341"/>
                <a:gd name="connsiteY7" fmla="*/ 20015 h 117551"/>
                <a:gd name="connsiteX8" fmla="*/ 63925 w 73341"/>
                <a:gd name="connsiteY8" fmla="*/ 0 h 117551"/>
                <a:gd name="connsiteX9" fmla="*/ 73341 w 73341"/>
                <a:gd name="connsiteY9" fmla="*/ 1016 h 117551"/>
                <a:gd name="connsiteX10" fmla="*/ 73341 w 73341"/>
                <a:gd name="connsiteY10" fmla="*/ 33934 h 11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41" h="117551">
                  <a:moveTo>
                    <a:pt x="73237" y="33934"/>
                  </a:moveTo>
                  <a:lnTo>
                    <a:pt x="58903" y="33934"/>
                  </a:lnTo>
                  <a:cubicBezTo>
                    <a:pt x="41640" y="33934"/>
                    <a:pt x="33898" y="41758"/>
                    <a:pt x="33898" y="62078"/>
                  </a:cubicBezTo>
                  <a:lnTo>
                    <a:pt x="33898" y="117551"/>
                  </a:lnTo>
                  <a:lnTo>
                    <a:pt x="0" y="117551"/>
                  </a:lnTo>
                  <a:lnTo>
                    <a:pt x="0" y="1524"/>
                  </a:lnTo>
                  <a:lnTo>
                    <a:pt x="32852" y="1524"/>
                  </a:lnTo>
                  <a:lnTo>
                    <a:pt x="32852" y="20015"/>
                  </a:lnTo>
                  <a:cubicBezTo>
                    <a:pt x="37560" y="7620"/>
                    <a:pt x="49069" y="0"/>
                    <a:pt x="63925" y="0"/>
                  </a:cubicBezTo>
                  <a:cubicBezTo>
                    <a:pt x="67064" y="0"/>
                    <a:pt x="70203" y="203"/>
                    <a:pt x="73341" y="1016"/>
                  </a:cubicBezTo>
                  <a:lnTo>
                    <a:pt x="73341" y="33934"/>
                  </a:lnTo>
                  <a:close/>
                </a:path>
              </a:pathLst>
            </a:custGeom>
            <a:solidFill>
              <a:schemeClr val="bg1"/>
            </a:solidFill>
            <a:ln w="10432"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45604F6F-14AC-A2A1-53D5-9AA219CE5044}"/>
                </a:ext>
              </a:extLst>
            </p:cNvPr>
            <p:cNvSpPr/>
            <p:nvPr/>
          </p:nvSpPr>
          <p:spPr>
            <a:xfrm>
              <a:off x="1291600" y="6477316"/>
              <a:ext cx="54090" cy="177393"/>
            </a:xfrm>
            <a:custGeom>
              <a:avLst/>
              <a:gdLst>
                <a:gd name="connsiteX0" fmla="*/ 50638 w 54090"/>
                <a:gd name="connsiteY0" fmla="*/ 177394 h 177393"/>
                <a:gd name="connsiteX1" fmla="*/ 16740 w 54090"/>
                <a:gd name="connsiteY1" fmla="*/ 177394 h 177393"/>
                <a:gd name="connsiteX2" fmla="*/ 16740 w 54090"/>
                <a:gd name="connsiteY2" fmla="*/ 89205 h 177393"/>
                <a:gd name="connsiteX3" fmla="*/ 0 w 54090"/>
                <a:gd name="connsiteY3" fmla="*/ 89205 h 177393"/>
                <a:gd name="connsiteX4" fmla="*/ 0 w 54090"/>
                <a:gd name="connsiteY4" fmla="*/ 61366 h 177393"/>
                <a:gd name="connsiteX5" fmla="*/ 50638 w 54090"/>
                <a:gd name="connsiteY5" fmla="*/ 61366 h 177393"/>
                <a:gd name="connsiteX6" fmla="*/ 50638 w 54090"/>
                <a:gd name="connsiteY6" fmla="*/ 177394 h 177393"/>
                <a:gd name="connsiteX7" fmla="*/ 32120 w 54090"/>
                <a:gd name="connsiteY7" fmla="*/ 0 h 177393"/>
                <a:gd name="connsiteX8" fmla="*/ 54090 w 54090"/>
                <a:gd name="connsiteY8" fmla="*/ 21336 h 177393"/>
                <a:gd name="connsiteX9" fmla="*/ 32120 w 54090"/>
                <a:gd name="connsiteY9" fmla="*/ 42367 h 177393"/>
                <a:gd name="connsiteX10" fmla="*/ 10462 w 54090"/>
                <a:gd name="connsiteY10" fmla="*/ 21336 h 177393"/>
                <a:gd name="connsiteX11" fmla="*/ 32120 w 54090"/>
                <a:gd name="connsiteY11" fmla="*/ 0 h 17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90" h="177393">
                  <a:moveTo>
                    <a:pt x="50638" y="177394"/>
                  </a:moveTo>
                  <a:lnTo>
                    <a:pt x="16740" y="177394"/>
                  </a:lnTo>
                  <a:lnTo>
                    <a:pt x="16740" y="89205"/>
                  </a:lnTo>
                  <a:lnTo>
                    <a:pt x="0" y="89205"/>
                  </a:lnTo>
                  <a:lnTo>
                    <a:pt x="0" y="61366"/>
                  </a:lnTo>
                  <a:lnTo>
                    <a:pt x="50638" y="61366"/>
                  </a:lnTo>
                  <a:lnTo>
                    <a:pt x="50638" y="177394"/>
                  </a:lnTo>
                  <a:close/>
                  <a:moveTo>
                    <a:pt x="32120" y="0"/>
                  </a:moveTo>
                  <a:cubicBezTo>
                    <a:pt x="44360" y="0"/>
                    <a:pt x="54090" y="9652"/>
                    <a:pt x="54090" y="21336"/>
                  </a:cubicBezTo>
                  <a:cubicBezTo>
                    <a:pt x="54090" y="33020"/>
                    <a:pt x="44465" y="42367"/>
                    <a:pt x="32120" y="42367"/>
                  </a:cubicBezTo>
                  <a:cubicBezTo>
                    <a:pt x="19774" y="42367"/>
                    <a:pt x="10462" y="33223"/>
                    <a:pt x="10462" y="21336"/>
                  </a:cubicBezTo>
                  <a:cubicBezTo>
                    <a:pt x="10462" y="9449"/>
                    <a:pt x="20088" y="0"/>
                    <a:pt x="32120" y="0"/>
                  </a:cubicBezTo>
                  <a:close/>
                </a:path>
              </a:pathLst>
            </a:custGeom>
            <a:solidFill>
              <a:schemeClr val="bg1"/>
            </a:solidFill>
            <a:ln w="10432"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B063F004-839E-97B9-30AE-E08496EE7B18}"/>
                </a:ext>
              </a:extLst>
            </p:cNvPr>
            <p:cNvSpPr/>
            <p:nvPr/>
          </p:nvSpPr>
          <p:spPr>
            <a:xfrm>
              <a:off x="1355944" y="6538682"/>
              <a:ext cx="125339" cy="116027"/>
            </a:xfrm>
            <a:custGeom>
              <a:avLst/>
              <a:gdLst>
                <a:gd name="connsiteX0" fmla="*/ 62460 w 125339"/>
                <a:gd name="connsiteY0" fmla="*/ 80569 h 116027"/>
                <a:gd name="connsiteX1" fmla="*/ 89558 w 125339"/>
                <a:gd name="connsiteY1" fmla="*/ 0 h 116027"/>
                <a:gd name="connsiteX2" fmla="*/ 125339 w 125339"/>
                <a:gd name="connsiteY2" fmla="*/ 0 h 116027"/>
                <a:gd name="connsiteX3" fmla="*/ 82757 w 125339"/>
                <a:gd name="connsiteY3" fmla="*/ 116027 h 116027"/>
                <a:gd name="connsiteX4" fmla="*/ 40699 w 125339"/>
                <a:gd name="connsiteY4" fmla="*/ 116027 h 116027"/>
                <a:gd name="connsiteX5" fmla="*/ 0 w 125339"/>
                <a:gd name="connsiteY5" fmla="*/ 0 h 116027"/>
                <a:gd name="connsiteX6" fmla="*/ 36828 w 125339"/>
                <a:gd name="connsiteY6" fmla="*/ 0 h 116027"/>
                <a:gd name="connsiteX7" fmla="*/ 62356 w 125339"/>
                <a:gd name="connsiteY7" fmla="*/ 80569 h 1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39" h="116027">
                  <a:moveTo>
                    <a:pt x="62460" y="80569"/>
                  </a:moveTo>
                  <a:lnTo>
                    <a:pt x="89558" y="0"/>
                  </a:lnTo>
                  <a:lnTo>
                    <a:pt x="125339" y="0"/>
                  </a:lnTo>
                  <a:lnTo>
                    <a:pt x="82757" y="116027"/>
                  </a:lnTo>
                  <a:lnTo>
                    <a:pt x="40699" y="116027"/>
                  </a:lnTo>
                  <a:lnTo>
                    <a:pt x="0" y="0"/>
                  </a:lnTo>
                  <a:lnTo>
                    <a:pt x="36828" y="0"/>
                  </a:lnTo>
                  <a:lnTo>
                    <a:pt x="62356" y="80569"/>
                  </a:lnTo>
                  <a:close/>
                </a:path>
              </a:pathLst>
            </a:custGeom>
            <a:solidFill>
              <a:schemeClr val="bg1"/>
            </a:solidFill>
            <a:ln w="10432"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00833789-1D35-B227-C706-ADE9006CB583}"/>
                </a:ext>
              </a:extLst>
            </p:cNvPr>
            <p:cNvSpPr/>
            <p:nvPr/>
          </p:nvSpPr>
          <p:spPr>
            <a:xfrm>
              <a:off x="1482957"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DC761A9A-FC27-3AE0-7942-4D8507CA2BC1}"/>
                </a:ext>
              </a:extLst>
            </p:cNvPr>
            <p:cNvSpPr/>
            <p:nvPr/>
          </p:nvSpPr>
          <p:spPr>
            <a:xfrm>
              <a:off x="1604739" y="6494588"/>
              <a:ext cx="79618" cy="161645"/>
            </a:xfrm>
            <a:custGeom>
              <a:avLst/>
              <a:gdLst>
                <a:gd name="connsiteX0" fmla="*/ 52730 w 79618"/>
                <a:gd name="connsiteY0" fmla="*/ 0 h 161645"/>
                <a:gd name="connsiteX1" fmla="*/ 52730 w 79618"/>
                <a:gd name="connsiteY1" fmla="*/ 44094 h 161645"/>
                <a:gd name="connsiteX2" fmla="*/ 78572 w 79618"/>
                <a:gd name="connsiteY2" fmla="*/ 44094 h 161645"/>
                <a:gd name="connsiteX3" fmla="*/ 78572 w 79618"/>
                <a:gd name="connsiteY3" fmla="*/ 71933 h 161645"/>
                <a:gd name="connsiteX4" fmla="*/ 52730 w 79618"/>
                <a:gd name="connsiteY4" fmla="*/ 71933 h 161645"/>
                <a:gd name="connsiteX5" fmla="*/ 52730 w 79618"/>
                <a:gd name="connsiteY5" fmla="*/ 124358 h 161645"/>
                <a:gd name="connsiteX6" fmla="*/ 63925 w 79618"/>
                <a:gd name="connsiteY6" fmla="*/ 132690 h 161645"/>
                <a:gd name="connsiteX7" fmla="*/ 79619 w 79618"/>
                <a:gd name="connsiteY7" fmla="*/ 131978 h 161645"/>
                <a:gd name="connsiteX8" fmla="*/ 79619 w 79618"/>
                <a:gd name="connsiteY8" fmla="*/ 160122 h 161645"/>
                <a:gd name="connsiteX9" fmla="*/ 53253 w 79618"/>
                <a:gd name="connsiteY9" fmla="*/ 161646 h 161645"/>
                <a:gd name="connsiteX10" fmla="*/ 18832 w 79618"/>
                <a:gd name="connsiteY10" fmla="*/ 135534 h 161645"/>
                <a:gd name="connsiteX11" fmla="*/ 18832 w 79618"/>
                <a:gd name="connsiteY11" fmla="*/ 71933 h 161645"/>
                <a:gd name="connsiteX12" fmla="*/ 0 w 79618"/>
                <a:gd name="connsiteY12" fmla="*/ 71933 h 161645"/>
                <a:gd name="connsiteX13" fmla="*/ 0 w 79618"/>
                <a:gd name="connsiteY13" fmla="*/ 44094 h 161645"/>
                <a:gd name="connsiteX14" fmla="*/ 18832 w 79618"/>
                <a:gd name="connsiteY14" fmla="*/ 44094 h 161645"/>
                <a:gd name="connsiteX15" fmla="*/ 18832 w 79618"/>
                <a:gd name="connsiteY15" fmla="*/ 0 h 161645"/>
                <a:gd name="connsiteX16" fmla="*/ 52730 w 79618"/>
                <a:gd name="connsiteY16" fmla="*/ 0 h 1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18" h="161645">
                  <a:moveTo>
                    <a:pt x="52730" y="0"/>
                  </a:moveTo>
                  <a:lnTo>
                    <a:pt x="52730" y="44094"/>
                  </a:lnTo>
                  <a:lnTo>
                    <a:pt x="78572" y="44094"/>
                  </a:lnTo>
                  <a:lnTo>
                    <a:pt x="78572" y="71933"/>
                  </a:lnTo>
                  <a:lnTo>
                    <a:pt x="52730" y="71933"/>
                  </a:lnTo>
                  <a:lnTo>
                    <a:pt x="52730" y="124358"/>
                  </a:lnTo>
                  <a:cubicBezTo>
                    <a:pt x="52730" y="131674"/>
                    <a:pt x="58694" y="132690"/>
                    <a:pt x="63925" y="132690"/>
                  </a:cubicBezTo>
                  <a:cubicBezTo>
                    <a:pt x="72504" y="132690"/>
                    <a:pt x="79619" y="131978"/>
                    <a:pt x="79619" y="131978"/>
                  </a:cubicBezTo>
                  <a:lnTo>
                    <a:pt x="79619" y="160122"/>
                  </a:lnTo>
                  <a:cubicBezTo>
                    <a:pt x="79619" y="160122"/>
                    <a:pt x="63193" y="161646"/>
                    <a:pt x="53253" y="161646"/>
                  </a:cubicBezTo>
                  <a:cubicBezTo>
                    <a:pt x="36304" y="161646"/>
                    <a:pt x="18832" y="158902"/>
                    <a:pt x="18832" y="135534"/>
                  </a:cubicBezTo>
                  <a:lnTo>
                    <a:pt x="18832" y="71933"/>
                  </a:lnTo>
                  <a:lnTo>
                    <a:pt x="0" y="71933"/>
                  </a:lnTo>
                  <a:lnTo>
                    <a:pt x="0" y="44094"/>
                  </a:lnTo>
                  <a:lnTo>
                    <a:pt x="18832" y="44094"/>
                  </a:lnTo>
                  <a:lnTo>
                    <a:pt x="18832" y="0"/>
                  </a:lnTo>
                  <a:lnTo>
                    <a:pt x="52730" y="0"/>
                  </a:lnTo>
                  <a:close/>
                </a:path>
              </a:pathLst>
            </a:custGeom>
            <a:solidFill>
              <a:schemeClr val="bg1"/>
            </a:solidFill>
            <a:ln w="10432"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AD8A1461-833A-D4B5-A1E2-BA6BDB319A96}"/>
                </a:ext>
              </a:extLst>
            </p:cNvPr>
            <p:cNvSpPr/>
            <p:nvPr/>
          </p:nvSpPr>
          <p:spPr>
            <a:xfrm>
              <a:off x="1693879" y="6535634"/>
              <a:ext cx="124816" cy="122123"/>
            </a:xfrm>
            <a:custGeom>
              <a:avLst/>
              <a:gdLst>
                <a:gd name="connsiteX0" fmla="*/ 124816 w 124816"/>
                <a:gd name="connsiteY0" fmla="*/ 70714 h 122123"/>
                <a:gd name="connsiteX1" fmla="*/ 35781 w 124816"/>
                <a:gd name="connsiteY1" fmla="*/ 70714 h 122123"/>
                <a:gd name="connsiteX2" fmla="*/ 63193 w 124816"/>
                <a:gd name="connsiteY2" fmla="*/ 93980 h 122123"/>
                <a:gd name="connsiteX3" fmla="*/ 87152 w 124816"/>
                <a:gd name="connsiteY3" fmla="*/ 82093 h 122123"/>
                <a:gd name="connsiteX4" fmla="*/ 122410 w 124816"/>
                <a:gd name="connsiteY4" fmla="*/ 85649 h 122123"/>
                <a:gd name="connsiteX5" fmla="*/ 62670 w 124816"/>
                <a:gd name="connsiteY5" fmla="*/ 122123 h 122123"/>
                <a:gd name="connsiteX6" fmla="*/ 0 w 124816"/>
                <a:gd name="connsiteY6" fmla="*/ 61062 h 122123"/>
                <a:gd name="connsiteX7" fmla="*/ 62147 w 124816"/>
                <a:gd name="connsiteY7" fmla="*/ 0 h 122123"/>
                <a:gd name="connsiteX8" fmla="*/ 124816 w 124816"/>
                <a:gd name="connsiteY8" fmla="*/ 69393 h 122123"/>
                <a:gd name="connsiteX9" fmla="*/ 124816 w 124816"/>
                <a:gd name="connsiteY9" fmla="*/ 70612 h 122123"/>
                <a:gd name="connsiteX10" fmla="*/ 35049 w 124816"/>
                <a:gd name="connsiteY10" fmla="*/ 48666 h 122123"/>
                <a:gd name="connsiteX11" fmla="*/ 88512 w 124816"/>
                <a:gd name="connsiteY11" fmla="*/ 48666 h 122123"/>
                <a:gd name="connsiteX12" fmla="*/ 62147 w 124816"/>
                <a:gd name="connsiteY12" fmla="*/ 27330 h 122123"/>
                <a:gd name="connsiteX13" fmla="*/ 35049 w 124816"/>
                <a:gd name="connsiteY13" fmla="*/ 48666 h 1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816" h="122123">
                  <a:moveTo>
                    <a:pt x="124816" y="70714"/>
                  </a:moveTo>
                  <a:lnTo>
                    <a:pt x="35781" y="70714"/>
                  </a:lnTo>
                  <a:cubicBezTo>
                    <a:pt x="37560" y="83617"/>
                    <a:pt x="48022" y="93980"/>
                    <a:pt x="63193" y="93980"/>
                  </a:cubicBezTo>
                  <a:cubicBezTo>
                    <a:pt x="73132" y="93980"/>
                    <a:pt x="82548" y="89916"/>
                    <a:pt x="87152" y="82093"/>
                  </a:cubicBezTo>
                  <a:lnTo>
                    <a:pt x="122410" y="85649"/>
                  </a:lnTo>
                  <a:cubicBezTo>
                    <a:pt x="111738" y="110439"/>
                    <a:pt x="89244" y="122123"/>
                    <a:pt x="62670" y="122123"/>
                  </a:cubicBezTo>
                  <a:cubicBezTo>
                    <a:pt x="26888" y="122123"/>
                    <a:pt x="0" y="96520"/>
                    <a:pt x="0" y="61062"/>
                  </a:cubicBezTo>
                  <a:cubicBezTo>
                    <a:pt x="0" y="25603"/>
                    <a:pt x="26365" y="0"/>
                    <a:pt x="62147" y="0"/>
                  </a:cubicBezTo>
                  <a:cubicBezTo>
                    <a:pt x="94998" y="0"/>
                    <a:pt x="124816" y="20828"/>
                    <a:pt x="124816" y="69393"/>
                  </a:cubicBezTo>
                  <a:lnTo>
                    <a:pt x="124816" y="70612"/>
                  </a:lnTo>
                  <a:close/>
                  <a:moveTo>
                    <a:pt x="35049" y="48666"/>
                  </a:moveTo>
                  <a:lnTo>
                    <a:pt x="88512" y="48666"/>
                  </a:lnTo>
                  <a:cubicBezTo>
                    <a:pt x="86733" y="36982"/>
                    <a:pt x="76480" y="27330"/>
                    <a:pt x="62147" y="27330"/>
                  </a:cubicBezTo>
                  <a:cubicBezTo>
                    <a:pt x="47813" y="27330"/>
                    <a:pt x="37665" y="36170"/>
                    <a:pt x="35049" y="48666"/>
                  </a:cubicBezTo>
                  <a:close/>
                </a:path>
              </a:pathLst>
            </a:custGeom>
            <a:solidFill>
              <a:schemeClr val="bg1"/>
            </a:solidFill>
            <a:ln w="10432" cap="flat">
              <a:noFill/>
              <a:prstDash val="solid"/>
              <a:miter/>
            </a:ln>
          </p:spPr>
          <p:txBody>
            <a:bodyPr rtlCol="0" anchor="ctr"/>
            <a:lstStyle/>
            <a:p>
              <a:endParaRPr lang="en-IN"/>
            </a:p>
          </p:txBody>
        </p:sp>
      </p:grpSp>
    </p:spTree>
    <p:extLst>
      <p:ext uri="{BB962C8B-B14F-4D97-AF65-F5344CB8AC3E}">
        <p14:creationId xmlns:p14="http://schemas.microsoft.com/office/powerpoint/2010/main" val="454769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Horizontal Split - 3x Col / Light Imag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01870E7-67C3-31B4-3763-30D7343FC40E}"/>
              </a:ext>
            </a:extLst>
          </p:cNvPr>
          <p:cNvSpPr/>
          <p:nvPr userDrawn="1"/>
        </p:nvSpPr>
        <p:spPr>
          <a:xfrm rot="10800000">
            <a:off x="0" y="3750589"/>
            <a:ext cx="12192000" cy="310740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endParaRPr lang="en-US"/>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endParaRPr lang="en-US"/>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endParaRPr lang="en-US"/>
          </a:p>
        </p:txBody>
      </p:sp>
      <p:sp>
        <p:nvSpPr>
          <p:cNvPr id="5" name="Title 1">
            <a:extLst>
              <a:ext uri="{FF2B5EF4-FFF2-40B4-BE49-F238E27FC236}">
                <a16:creationId xmlns:a16="http://schemas.microsoft.com/office/drawing/2014/main" id="{4290F093-5316-450C-C20B-DA094F723BB2}"/>
              </a:ext>
            </a:extLst>
          </p:cNvPr>
          <p:cNvSpPr>
            <a:spLocks noGrp="1"/>
          </p:cNvSpPr>
          <p:nvPr>
            <p:ph type="title" hasCustomPrompt="1"/>
          </p:nvPr>
        </p:nvSpPr>
        <p:spPr>
          <a:xfrm>
            <a:off x="550864" y="326519"/>
            <a:ext cx="10693823" cy="446230"/>
          </a:xfrm>
        </p:spPr>
        <p:txBody>
          <a:bodyPr anchor="ctr"/>
          <a:lstStyle>
            <a:lvl1pPr>
              <a:defRPr/>
            </a:lvl1pPr>
          </a:lstStyle>
          <a:p>
            <a:r>
              <a:rPr lang="en-US"/>
              <a:t>Header avenir demi 32p</a:t>
            </a:r>
            <a:endParaRPr lang="en-GB"/>
          </a:p>
        </p:txBody>
      </p:sp>
      <p:sp>
        <p:nvSpPr>
          <p:cNvPr id="8" name="Text Placeholder 9">
            <a:extLst>
              <a:ext uri="{FF2B5EF4-FFF2-40B4-BE49-F238E27FC236}">
                <a16:creationId xmlns:a16="http://schemas.microsoft.com/office/drawing/2014/main" id="{B9FABA79-73A7-6F5F-1935-29282A0D0097}"/>
              </a:ext>
            </a:extLst>
          </p:cNvPr>
          <p:cNvSpPr>
            <a:spLocks noGrp="1"/>
          </p:cNvSpPr>
          <p:nvPr>
            <p:ph type="body" sz="quarter" idx="13" hasCustomPrompt="1"/>
          </p:nvPr>
        </p:nvSpPr>
        <p:spPr>
          <a:xfrm>
            <a:off x="550864" y="916644"/>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22pt</a:t>
            </a:r>
            <a:endParaRPr lang="en-GB"/>
          </a:p>
        </p:txBody>
      </p:sp>
      <p:grpSp>
        <p:nvGrpSpPr>
          <p:cNvPr id="423" name="Group 422">
            <a:extLst>
              <a:ext uri="{FF2B5EF4-FFF2-40B4-BE49-F238E27FC236}">
                <a16:creationId xmlns:a16="http://schemas.microsoft.com/office/drawing/2014/main" id="{443463A3-5EC7-C9CC-05AD-A41C2295BF62}"/>
              </a:ext>
            </a:extLst>
          </p:cNvPr>
          <p:cNvGrpSpPr/>
          <p:nvPr userDrawn="1"/>
        </p:nvGrpSpPr>
        <p:grpSpPr>
          <a:xfrm>
            <a:off x="7620000" y="3826373"/>
            <a:ext cx="4572000" cy="2114982"/>
            <a:chOff x="-13125405" y="609024"/>
            <a:chExt cx="12192000" cy="5639951"/>
          </a:xfrm>
        </p:grpSpPr>
        <p:sp>
          <p:nvSpPr>
            <p:cNvPr id="4" name="Freeform: Shape 3">
              <a:extLst>
                <a:ext uri="{FF2B5EF4-FFF2-40B4-BE49-F238E27FC236}">
                  <a16:creationId xmlns:a16="http://schemas.microsoft.com/office/drawing/2014/main" id="{73436392-DD8A-33BB-F36E-FBABC285FB75}"/>
                </a:ext>
              </a:extLst>
            </p:cNvPr>
            <p:cNvSpPr/>
            <p:nvPr/>
          </p:nvSpPr>
          <p:spPr>
            <a:xfrm>
              <a:off x="-13125405" y="1389308"/>
              <a:ext cx="8448542" cy="4859578"/>
            </a:xfrm>
            <a:custGeom>
              <a:avLst/>
              <a:gdLst>
                <a:gd name="connsiteX0" fmla="*/ 4775747 w 8448542"/>
                <a:gd name="connsiteY0" fmla="*/ 2006509 h 4859578"/>
                <a:gd name="connsiteX1" fmla="*/ 4800246 w 8448542"/>
                <a:gd name="connsiteY1" fmla="*/ 1997560 h 4859578"/>
                <a:gd name="connsiteX2" fmla="*/ 4833118 w 8448542"/>
                <a:gd name="connsiteY2" fmla="*/ 2177294 h 4859578"/>
                <a:gd name="connsiteX3" fmla="*/ 5168752 w 8448542"/>
                <a:gd name="connsiteY3" fmla="*/ 2585629 h 4859578"/>
                <a:gd name="connsiteX4" fmla="*/ 5178853 w 8448542"/>
                <a:gd name="connsiteY4" fmla="*/ 2591299 h 4859578"/>
                <a:gd name="connsiteX5" fmla="*/ 5178676 w 8448542"/>
                <a:gd name="connsiteY5" fmla="*/ 2110442 h 4859578"/>
                <a:gd name="connsiteX6" fmla="*/ 5178676 w 8448542"/>
                <a:gd name="connsiteY6" fmla="*/ 1760409 h 4859578"/>
                <a:gd name="connsiteX7" fmla="*/ 5178056 w 8448542"/>
                <a:gd name="connsiteY7" fmla="*/ 1610800 h 4859578"/>
                <a:gd name="connsiteX8" fmla="*/ 5160734 w 8448542"/>
                <a:gd name="connsiteY8" fmla="*/ 1587763 h 4859578"/>
                <a:gd name="connsiteX9" fmla="*/ 5178100 w 8448542"/>
                <a:gd name="connsiteY9" fmla="*/ 1569289 h 4859578"/>
                <a:gd name="connsiteX10" fmla="*/ 5156392 w 8448542"/>
                <a:gd name="connsiteY10" fmla="*/ 1486001 h 4859578"/>
                <a:gd name="connsiteX11" fmla="*/ 5174601 w 8448542"/>
                <a:gd name="connsiteY11" fmla="*/ 1471735 h 4859578"/>
                <a:gd name="connsiteX12" fmla="*/ 5174290 w 8448542"/>
                <a:gd name="connsiteY12" fmla="*/ 1362043 h 4859578"/>
                <a:gd name="connsiteX13" fmla="*/ 5174423 w 8448542"/>
                <a:gd name="connsiteY13" fmla="*/ 1073856 h 4859578"/>
                <a:gd name="connsiteX14" fmla="*/ 5196530 w 8448542"/>
                <a:gd name="connsiteY14" fmla="*/ 976347 h 4859578"/>
                <a:gd name="connsiteX15" fmla="*/ 5196397 w 8448542"/>
                <a:gd name="connsiteY15" fmla="*/ 869888 h 4859578"/>
                <a:gd name="connsiteX16" fmla="*/ 5201005 w 8448542"/>
                <a:gd name="connsiteY16" fmla="*/ 810257 h 4859578"/>
                <a:gd name="connsiteX17" fmla="*/ 5240877 w 8448542"/>
                <a:gd name="connsiteY17" fmla="*/ 810257 h 4859578"/>
                <a:gd name="connsiteX18" fmla="*/ 5246326 w 8448542"/>
                <a:gd name="connsiteY18" fmla="*/ 687185 h 4859578"/>
                <a:gd name="connsiteX19" fmla="*/ 5289654 w 8448542"/>
                <a:gd name="connsiteY19" fmla="*/ 692900 h 4859578"/>
                <a:gd name="connsiteX20" fmla="*/ 5289654 w 8448542"/>
                <a:gd name="connsiteY20" fmla="*/ 810302 h 4859578"/>
                <a:gd name="connsiteX21" fmla="*/ 5333956 w 8448542"/>
                <a:gd name="connsiteY21" fmla="*/ 812517 h 4859578"/>
                <a:gd name="connsiteX22" fmla="*/ 5333956 w 8448542"/>
                <a:gd name="connsiteY22" fmla="*/ 978650 h 4859578"/>
                <a:gd name="connsiteX23" fmla="*/ 5316235 w 8448542"/>
                <a:gd name="connsiteY23" fmla="*/ 969834 h 4859578"/>
                <a:gd name="connsiteX24" fmla="*/ 5325095 w 8448542"/>
                <a:gd name="connsiteY24" fmla="*/ 969834 h 4859578"/>
                <a:gd name="connsiteX25" fmla="*/ 5325095 w 8448542"/>
                <a:gd name="connsiteY25" fmla="*/ 814732 h 4859578"/>
                <a:gd name="connsiteX26" fmla="*/ 5280793 w 8448542"/>
                <a:gd name="connsiteY26" fmla="*/ 823592 h 4859578"/>
                <a:gd name="connsiteX27" fmla="*/ 5280793 w 8448542"/>
                <a:gd name="connsiteY27" fmla="*/ 697331 h 4859578"/>
                <a:gd name="connsiteX28" fmla="*/ 5254212 w 8448542"/>
                <a:gd name="connsiteY28" fmla="*/ 697331 h 4859578"/>
                <a:gd name="connsiteX29" fmla="*/ 5254212 w 8448542"/>
                <a:gd name="connsiteY29" fmla="*/ 819162 h 4859578"/>
                <a:gd name="connsiteX30" fmla="*/ 5209865 w 8448542"/>
                <a:gd name="connsiteY30" fmla="*/ 819162 h 4859578"/>
                <a:gd name="connsiteX31" fmla="*/ 5205257 w 8448542"/>
                <a:gd name="connsiteY31" fmla="*/ 931912 h 4859578"/>
                <a:gd name="connsiteX32" fmla="*/ 5209422 w 8448542"/>
                <a:gd name="connsiteY32" fmla="*/ 985562 h 4859578"/>
                <a:gd name="connsiteX33" fmla="*/ 5183328 w 8448542"/>
                <a:gd name="connsiteY33" fmla="*/ 1073989 h 4859578"/>
                <a:gd name="connsiteX34" fmla="*/ 5183239 w 8448542"/>
                <a:gd name="connsiteY34" fmla="*/ 1319823 h 4859578"/>
                <a:gd name="connsiteX35" fmla="*/ 5227586 w 8448542"/>
                <a:gd name="connsiteY35" fmla="*/ 1313133 h 4859578"/>
                <a:gd name="connsiteX36" fmla="*/ 5227586 w 8448542"/>
                <a:gd name="connsiteY36" fmla="*/ 1096052 h 4859578"/>
                <a:gd name="connsiteX37" fmla="*/ 5289609 w 8448542"/>
                <a:gd name="connsiteY37" fmla="*/ 1093836 h 4859578"/>
                <a:gd name="connsiteX38" fmla="*/ 5289609 w 8448542"/>
                <a:gd name="connsiteY38" fmla="*/ 1319778 h 4859578"/>
                <a:gd name="connsiteX39" fmla="*/ 5342816 w 8448542"/>
                <a:gd name="connsiteY39" fmla="*/ 1304317 h 4859578"/>
                <a:gd name="connsiteX40" fmla="*/ 5342728 w 8448542"/>
                <a:gd name="connsiteY40" fmla="*/ 1065084 h 4859578"/>
                <a:gd name="connsiteX41" fmla="*/ 5333867 w 8448542"/>
                <a:gd name="connsiteY41" fmla="*/ 980777 h 4859578"/>
                <a:gd name="connsiteX42" fmla="*/ 5342728 w 8448542"/>
                <a:gd name="connsiteY42" fmla="*/ 987422 h 4859578"/>
                <a:gd name="connsiteX43" fmla="*/ 5334089 w 8448542"/>
                <a:gd name="connsiteY43" fmla="*/ 989372 h 4859578"/>
                <a:gd name="connsiteX44" fmla="*/ 5351677 w 8448542"/>
                <a:gd name="connsiteY44" fmla="*/ 1324164 h 4859578"/>
                <a:gd name="connsiteX45" fmla="*/ 5364835 w 8448542"/>
                <a:gd name="connsiteY45" fmla="*/ 1321861 h 4859578"/>
                <a:gd name="connsiteX46" fmla="*/ 5528931 w 8448542"/>
                <a:gd name="connsiteY46" fmla="*/ 1180270 h 4859578"/>
                <a:gd name="connsiteX47" fmla="*/ 5728158 w 8448542"/>
                <a:gd name="connsiteY47" fmla="*/ 976347 h 4859578"/>
                <a:gd name="connsiteX48" fmla="*/ 5876704 w 8448542"/>
                <a:gd name="connsiteY48" fmla="*/ 845788 h 4859578"/>
                <a:gd name="connsiteX49" fmla="*/ 6078279 w 8448542"/>
                <a:gd name="connsiteY49" fmla="*/ 653073 h 4859578"/>
                <a:gd name="connsiteX50" fmla="*/ 6224787 w 8448542"/>
                <a:gd name="connsiteY50" fmla="*/ 506919 h 4859578"/>
                <a:gd name="connsiteX51" fmla="*/ 6220002 w 8448542"/>
                <a:gd name="connsiteY51" fmla="*/ 433732 h 4859578"/>
                <a:gd name="connsiteX52" fmla="*/ 6423749 w 8448542"/>
                <a:gd name="connsiteY52" fmla="*/ 438162 h 4859578"/>
                <a:gd name="connsiteX53" fmla="*/ 6423749 w 8448542"/>
                <a:gd name="connsiteY53" fmla="*/ 416011 h 4859578"/>
                <a:gd name="connsiteX54" fmla="*/ 6399294 w 8448542"/>
                <a:gd name="connsiteY54" fmla="*/ 429169 h 4859578"/>
                <a:gd name="connsiteX55" fmla="*/ 6246584 w 8448542"/>
                <a:gd name="connsiteY55" fmla="*/ 424783 h 4859578"/>
                <a:gd name="connsiteX56" fmla="*/ 6254735 w 8448542"/>
                <a:gd name="connsiteY56" fmla="*/ 419909 h 4859578"/>
                <a:gd name="connsiteX57" fmla="*/ 6251014 w 8448542"/>
                <a:gd name="connsiteY57" fmla="*/ 411536 h 4859578"/>
                <a:gd name="connsiteX58" fmla="*/ 6397212 w 8448542"/>
                <a:gd name="connsiteY58" fmla="*/ 411536 h 4859578"/>
                <a:gd name="connsiteX59" fmla="*/ 6370675 w 8448542"/>
                <a:gd name="connsiteY59" fmla="*/ 342912 h 4859578"/>
                <a:gd name="connsiteX60" fmla="*/ 6379757 w 8448542"/>
                <a:gd name="connsiteY60" fmla="*/ 311989 h 4859578"/>
                <a:gd name="connsiteX61" fmla="*/ 6366156 w 8448542"/>
                <a:gd name="connsiteY61" fmla="*/ 309597 h 4859578"/>
                <a:gd name="connsiteX62" fmla="*/ 6375282 w 8448542"/>
                <a:gd name="connsiteY62" fmla="*/ 289971 h 4859578"/>
                <a:gd name="connsiteX63" fmla="*/ 6375061 w 8448542"/>
                <a:gd name="connsiteY63" fmla="*/ 145722 h 4859578"/>
                <a:gd name="connsiteX64" fmla="*/ 6326328 w 8448542"/>
                <a:gd name="connsiteY64" fmla="*/ 134647 h 4859578"/>
                <a:gd name="connsiteX65" fmla="*/ 6326328 w 8448542"/>
                <a:gd name="connsiteY65" fmla="*/ 23891 h 4859578"/>
                <a:gd name="connsiteX66" fmla="*/ 6295228 w 8448542"/>
                <a:gd name="connsiteY66" fmla="*/ 30536 h 4859578"/>
                <a:gd name="connsiteX67" fmla="*/ 6331068 w 8448542"/>
                <a:gd name="connsiteY67" fmla="*/ 10290 h 4859578"/>
                <a:gd name="connsiteX68" fmla="*/ 6339574 w 8448542"/>
                <a:gd name="connsiteY68" fmla="*/ 136906 h 4859578"/>
                <a:gd name="connsiteX69" fmla="*/ 6386047 w 8448542"/>
                <a:gd name="connsiteY69" fmla="*/ 145501 h 4859578"/>
                <a:gd name="connsiteX70" fmla="*/ 6384364 w 8448542"/>
                <a:gd name="connsiteY70" fmla="*/ 306983 h 4859578"/>
                <a:gd name="connsiteX71" fmla="*/ 6403724 w 8448542"/>
                <a:gd name="connsiteY71" fmla="*/ 402809 h 4859578"/>
                <a:gd name="connsiteX72" fmla="*/ 6428445 w 8448542"/>
                <a:gd name="connsiteY72" fmla="*/ 409100 h 4859578"/>
                <a:gd name="connsiteX73" fmla="*/ 6430705 w 8448542"/>
                <a:gd name="connsiteY73" fmla="*/ 447288 h 4859578"/>
                <a:gd name="connsiteX74" fmla="*/ 6406294 w 8448542"/>
                <a:gd name="connsiteY74" fmla="*/ 451719 h 4859578"/>
                <a:gd name="connsiteX75" fmla="*/ 6402528 w 8448542"/>
                <a:gd name="connsiteY75" fmla="*/ 514761 h 4859578"/>
                <a:gd name="connsiteX76" fmla="*/ 6490202 w 8448542"/>
                <a:gd name="connsiteY76" fmla="*/ 610897 h 4859578"/>
                <a:gd name="connsiteX77" fmla="*/ 6393667 w 8448542"/>
                <a:gd name="connsiteY77" fmla="*/ 530311 h 4859578"/>
                <a:gd name="connsiteX78" fmla="*/ 6396902 w 8448542"/>
                <a:gd name="connsiteY78" fmla="*/ 447244 h 4859578"/>
                <a:gd name="connsiteX79" fmla="*/ 6328676 w 8448542"/>
                <a:gd name="connsiteY79" fmla="*/ 442858 h 4859578"/>
                <a:gd name="connsiteX80" fmla="*/ 6315252 w 8448542"/>
                <a:gd name="connsiteY80" fmla="*/ 449282 h 4859578"/>
                <a:gd name="connsiteX81" fmla="*/ 6228819 w 8448542"/>
                <a:gd name="connsiteY81" fmla="*/ 447022 h 4859578"/>
                <a:gd name="connsiteX82" fmla="*/ 6231344 w 8448542"/>
                <a:gd name="connsiteY82" fmla="*/ 513742 h 4859578"/>
                <a:gd name="connsiteX83" fmla="*/ 6204364 w 8448542"/>
                <a:gd name="connsiteY83" fmla="*/ 535494 h 4859578"/>
                <a:gd name="connsiteX84" fmla="*/ 5925259 w 8448542"/>
                <a:gd name="connsiteY84" fmla="*/ 801308 h 4859578"/>
                <a:gd name="connsiteX85" fmla="*/ 5810295 w 8448542"/>
                <a:gd name="connsiteY85" fmla="*/ 925576 h 4859578"/>
                <a:gd name="connsiteX86" fmla="*/ 5723728 w 8448542"/>
                <a:gd name="connsiteY86" fmla="*/ 989637 h 4859578"/>
                <a:gd name="connsiteX87" fmla="*/ 5504609 w 8448542"/>
                <a:gd name="connsiteY87" fmla="*/ 1213541 h 4859578"/>
                <a:gd name="connsiteX88" fmla="*/ 5353848 w 8448542"/>
                <a:gd name="connsiteY88" fmla="*/ 1346315 h 4859578"/>
                <a:gd name="connsiteX89" fmla="*/ 5351633 w 8448542"/>
                <a:gd name="connsiteY89" fmla="*/ 1328594 h 4859578"/>
                <a:gd name="connsiteX90" fmla="*/ 5198790 w 8448542"/>
                <a:gd name="connsiteY90" fmla="*/ 1333069 h 4859578"/>
                <a:gd name="connsiteX91" fmla="*/ 5187714 w 8448542"/>
                <a:gd name="connsiteY91" fmla="*/ 1339714 h 4859578"/>
                <a:gd name="connsiteX92" fmla="*/ 5187714 w 8448542"/>
                <a:gd name="connsiteY92" fmla="*/ 1403953 h 4859578"/>
                <a:gd name="connsiteX93" fmla="*/ 5334532 w 8448542"/>
                <a:gd name="connsiteY93" fmla="*/ 1401693 h 4859578"/>
                <a:gd name="connsiteX94" fmla="*/ 5632864 w 8448542"/>
                <a:gd name="connsiteY94" fmla="*/ 1115855 h 4859578"/>
                <a:gd name="connsiteX95" fmla="*/ 6282203 w 8448542"/>
                <a:gd name="connsiteY95" fmla="*/ 502578 h 4859578"/>
                <a:gd name="connsiteX96" fmla="*/ 6310600 w 8448542"/>
                <a:gd name="connsiteY96" fmla="*/ 473604 h 4859578"/>
                <a:gd name="connsiteX97" fmla="*/ 6355213 w 8448542"/>
                <a:gd name="connsiteY97" fmla="*/ 522204 h 4859578"/>
                <a:gd name="connsiteX98" fmla="*/ 6905094 w 8448542"/>
                <a:gd name="connsiteY98" fmla="*/ 1046655 h 4859578"/>
                <a:gd name="connsiteX99" fmla="*/ 7201255 w 8448542"/>
                <a:gd name="connsiteY99" fmla="*/ 1333069 h 4859578"/>
                <a:gd name="connsiteX100" fmla="*/ 7223317 w 8448542"/>
                <a:gd name="connsiteY100" fmla="*/ 1346448 h 4859578"/>
                <a:gd name="connsiteX101" fmla="*/ 7234481 w 8448542"/>
                <a:gd name="connsiteY101" fmla="*/ 1390662 h 4859578"/>
                <a:gd name="connsiteX102" fmla="*/ 7407260 w 8448542"/>
                <a:gd name="connsiteY102" fmla="*/ 1390662 h 4859578"/>
                <a:gd name="connsiteX103" fmla="*/ 7407260 w 8448542"/>
                <a:gd name="connsiteY103" fmla="*/ 1324209 h 4859578"/>
                <a:gd name="connsiteX104" fmla="*/ 7263100 w 8448542"/>
                <a:gd name="connsiteY104" fmla="*/ 1328816 h 4859578"/>
                <a:gd name="connsiteX105" fmla="*/ 7145921 w 8448542"/>
                <a:gd name="connsiteY105" fmla="*/ 1237775 h 4859578"/>
                <a:gd name="connsiteX106" fmla="*/ 6656425 w 8448542"/>
                <a:gd name="connsiteY106" fmla="*/ 765911 h 4859578"/>
                <a:gd name="connsiteX107" fmla="*/ 6525644 w 8448542"/>
                <a:gd name="connsiteY107" fmla="*/ 648598 h 4859578"/>
                <a:gd name="connsiteX108" fmla="*/ 6538935 w 8448542"/>
                <a:gd name="connsiteY108" fmla="*/ 653028 h 4859578"/>
                <a:gd name="connsiteX109" fmla="*/ 6711670 w 8448542"/>
                <a:gd name="connsiteY109" fmla="*/ 808131 h 4859578"/>
                <a:gd name="connsiteX110" fmla="*/ 7032817 w 8448542"/>
                <a:gd name="connsiteY110" fmla="*/ 1124937 h 4859578"/>
                <a:gd name="connsiteX111" fmla="*/ 7172458 w 8448542"/>
                <a:gd name="connsiteY111" fmla="*/ 1251110 h 4859578"/>
                <a:gd name="connsiteX112" fmla="*/ 7210159 w 8448542"/>
                <a:gd name="connsiteY112" fmla="*/ 1288767 h 4859578"/>
                <a:gd name="connsiteX113" fmla="*/ 7216716 w 8448542"/>
                <a:gd name="connsiteY113" fmla="*/ 1282254 h 4859578"/>
                <a:gd name="connsiteX114" fmla="*/ 7247728 w 8448542"/>
                <a:gd name="connsiteY114" fmla="*/ 996416 h 4859578"/>
                <a:gd name="connsiteX115" fmla="*/ 7225399 w 8448542"/>
                <a:gd name="connsiteY115" fmla="*/ 1282343 h 4859578"/>
                <a:gd name="connsiteX116" fmla="*/ 7231070 w 8448542"/>
                <a:gd name="connsiteY116" fmla="*/ 1305469 h 4859578"/>
                <a:gd name="connsiteX117" fmla="*/ 7332345 w 8448542"/>
                <a:gd name="connsiteY117" fmla="*/ 1308260 h 4859578"/>
                <a:gd name="connsiteX118" fmla="*/ 7331946 w 8448542"/>
                <a:gd name="connsiteY118" fmla="*/ 1102697 h 4859578"/>
                <a:gd name="connsiteX119" fmla="*/ 7292252 w 8448542"/>
                <a:gd name="connsiteY119" fmla="*/ 1102963 h 4859578"/>
                <a:gd name="connsiteX120" fmla="*/ 7287600 w 8448542"/>
                <a:gd name="connsiteY120" fmla="*/ 1299931 h 4859578"/>
                <a:gd name="connsiteX121" fmla="*/ 7278739 w 8448542"/>
                <a:gd name="connsiteY121" fmla="*/ 1306488 h 4859578"/>
                <a:gd name="connsiteX122" fmla="*/ 7273999 w 8448542"/>
                <a:gd name="connsiteY122" fmla="*/ 1096583 h 4859578"/>
                <a:gd name="connsiteX123" fmla="*/ 7345148 w 8448542"/>
                <a:gd name="connsiteY123" fmla="*/ 1093881 h 4859578"/>
                <a:gd name="connsiteX124" fmla="*/ 7345148 w 8448542"/>
                <a:gd name="connsiteY124" fmla="*/ 1315392 h 4859578"/>
                <a:gd name="connsiteX125" fmla="*/ 7394058 w 8448542"/>
                <a:gd name="connsiteY125" fmla="*/ 1303564 h 4859578"/>
                <a:gd name="connsiteX126" fmla="*/ 7394058 w 8448542"/>
                <a:gd name="connsiteY126" fmla="*/ 1082628 h 4859578"/>
                <a:gd name="connsiteX127" fmla="*/ 7381033 w 8448542"/>
                <a:gd name="connsiteY127" fmla="*/ 1015820 h 4859578"/>
                <a:gd name="connsiteX128" fmla="*/ 7371553 w 8448542"/>
                <a:gd name="connsiteY128" fmla="*/ 984631 h 4859578"/>
                <a:gd name="connsiteX129" fmla="*/ 7376338 w 8448542"/>
                <a:gd name="connsiteY129" fmla="*/ 954506 h 4859578"/>
                <a:gd name="connsiteX130" fmla="*/ 7375452 w 8448542"/>
                <a:gd name="connsiteY130" fmla="*/ 822130 h 4859578"/>
                <a:gd name="connsiteX131" fmla="*/ 7369382 w 8448542"/>
                <a:gd name="connsiteY131" fmla="*/ 814732 h 4859578"/>
                <a:gd name="connsiteX132" fmla="*/ 7327428 w 8448542"/>
                <a:gd name="connsiteY132" fmla="*/ 814732 h 4859578"/>
                <a:gd name="connsiteX133" fmla="*/ 7327428 w 8448542"/>
                <a:gd name="connsiteY133" fmla="*/ 697331 h 4859578"/>
                <a:gd name="connsiteX134" fmla="*/ 7301555 w 8448542"/>
                <a:gd name="connsiteY134" fmla="*/ 698350 h 4859578"/>
                <a:gd name="connsiteX135" fmla="*/ 7305276 w 8448542"/>
                <a:gd name="connsiteY135" fmla="*/ 728342 h 4859578"/>
                <a:gd name="connsiteX136" fmla="*/ 7298675 w 8448542"/>
                <a:gd name="connsiteY136" fmla="*/ 810346 h 4859578"/>
                <a:gd name="connsiteX137" fmla="*/ 7256544 w 8448542"/>
                <a:gd name="connsiteY137" fmla="*/ 814687 h 4859578"/>
                <a:gd name="connsiteX138" fmla="*/ 7251937 w 8448542"/>
                <a:gd name="connsiteY138" fmla="*/ 869888 h 4859578"/>
                <a:gd name="connsiteX139" fmla="*/ 7247683 w 8448542"/>
                <a:gd name="connsiteY139" fmla="*/ 996327 h 4859578"/>
                <a:gd name="connsiteX140" fmla="*/ 7238513 w 8448542"/>
                <a:gd name="connsiteY140" fmla="*/ 967486 h 4859578"/>
                <a:gd name="connsiteX141" fmla="*/ 7243120 w 8448542"/>
                <a:gd name="connsiteY141" fmla="*/ 838921 h 4859578"/>
                <a:gd name="connsiteX142" fmla="*/ 7272626 w 8448542"/>
                <a:gd name="connsiteY142" fmla="*/ 801485 h 4859578"/>
                <a:gd name="connsiteX143" fmla="*/ 7292030 w 8448542"/>
                <a:gd name="connsiteY143" fmla="*/ 810302 h 4859578"/>
                <a:gd name="connsiteX144" fmla="*/ 7292030 w 8448542"/>
                <a:gd name="connsiteY144" fmla="*/ 692900 h 4859578"/>
                <a:gd name="connsiteX145" fmla="*/ 7332168 w 8448542"/>
                <a:gd name="connsiteY145" fmla="*/ 688204 h 4859578"/>
                <a:gd name="connsiteX146" fmla="*/ 7340718 w 8448542"/>
                <a:gd name="connsiteY146" fmla="*/ 754968 h 4859578"/>
                <a:gd name="connsiteX147" fmla="*/ 7340718 w 8448542"/>
                <a:gd name="connsiteY147" fmla="*/ 810302 h 4859578"/>
                <a:gd name="connsiteX148" fmla="*/ 7377799 w 8448542"/>
                <a:gd name="connsiteY148" fmla="*/ 810878 h 4859578"/>
                <a:gd name="connsiteX149" fmla="*/ 7385065 w 8448542"/>
                <a:gd name="connsiteY149" fmla="*/ 821333 h 4859578"/>
                <a:gd name="connsiteX150" fmla="*/ 7382717 w 8448542"/>
                <a:gd name="connsiteY150" fmla="*/ 967708 h 4859578"/>
                <a:gd name="connsiteX151" fmla="*/ 7402786 w 8448542"/>
                <a:gd name="connsiteY151" fmla="*/ 1295456 h 4859578"/>
                <a:gd name="connsiteX152" fmla="*/ 7418425 w 8448542"/>
                <a:gd name="connsiteY152" fmla="*/ 1319734 h 4859578"/>
                <a:gd name="connsiteX153" fmla="*/ 7415899 w 8448542"/>
                <a:gd name="connsiteY153" fmla="*/ 1348353 h 4859578"/>
                <a:gd name="connsiteX154" fmla="*/ 7416121 w 8448542"/>
                <a:gd name="connsiteY154" fmla="*/ 1472666 h 4859578"/>
                <a:gd name="connsiteX155" fmla="*/ 7407260 w 8448542"/>
                <a:gd name="connsiteY155" fmla="*/ 1479222 h 4859578"/>
                <a:gd name="connsiteX156" fmla="*/ 7407260 w 8448542"/>
                <a:gd name="connsiteY156" fmla="*/ 1408339 h 4859578"/>
                <a:gd name="connsiteX157" fmla="*/ 7230051 w 8448542"/>
                <a:gd name="connsiteY157" fmla="*/ 1408339 h 4859578"/>
                <a:gd name="connsiteX158" fmla="*/ 7196691 w 8448542"/>
                <a:gd name="connsiteY158" fmla="*/ 1350879 h 4859578"/>
                <a:gd name="connsiteX159" fmla="*/ 6479038 w 8448542"/>
                <a:gd name="connsiteY159" fmla="*/ 664281 h 4859578"/>
                <a:gd name="connsiteX160" fmla="*/ 6306348 w 8448542"/>
                <a:gd name="connsiteY160" fmla="*/ 495799 h 4859578"/>
                <a:gd name="connsiteX161" fmla="*/ 5878875 w 8448542"/>
                <a:gd name="connsiteY161" fmla="*/ 905596 h 4859578"/>
                <a:gd name="connsiteX162" fmla="*/ 5688242 w 8448542"/>
                <a:gd name="connsiteY162" fmla="*/ 1082672 h 4859578"/>
                <a:gd name="connsiteX163" fmla="*/ 5335108 w 8448542"/>
                <a:gd name="connsiteY163" fmla="*/ 1416269 h 4859578"/>
                <a:gd name="connsiteX164" fmla="*/ 5187670 w 8448542"/>
                <a:gd name="connsiteY164" fmla="*/ 1412769 h 4859578"/>
                <a:gd name="connsiteX165" fmla="*/ 5192144 w 8448542"/>
                <a:gd name="connsiteY165" fmla="*/ 1474792 h 4859578"/>
                <a:gd name="connsiteX166" fmla="*/ 5165563 w 8448542"/>
                <a:gd name="connsiteY166" fmla="*/ 1492513 h 4859578"/>
                <a:gd name="connsiteX167" fmla="*/ 5209821 w 8448542"/>
                <a:gd name="connsiteY167" fmla="*/ 1488083 h 4859578"/>
                <a:gd name="connsiteX168" fmla="*/ 5201005 w 8448542"/>
                <a:gd name="connsiteY168" fmla="*/ 1479311 h 4859578"/>
                <a:gd name="connsiteX169" fmla="*/ 5542133 w 8448542"/>
                <a:gd name="connsiteY169" fmla="*/ 1479311 h 4859578"/>
                <a:gd name="connsiteX170" fmla="*/ 5542133 w 8448542"/>
                <a:gd name="connsiteY170" fmla="*/ 1465976 h 4859578"/>
                <a:gd name="connsiteX171" fmla="*/ 5493356 w 8448542"/>
                <a:gd name="connsiteY171" fmla="*/ 1465976 h 4859578"/>
                <a:gd name="connsiteX172" fmla="*/ 5493444 w 8448542"/>
                <a:gd name="connsiteY172" fmla="*/ 1423933 h 4859578"/>
                <a:gd name="connsiteX173" fmla="*/ 5513735 w 8448542"/>
                <a:gd name="connsiteY173" fmla="*/ 1341575 h 4859578"/>
                <a:gd name="connsiteX174" fmla="*/ 5535620 w 8448542"/>
                <a:gd name="connsiteY174" fmla="*/ 1363903 h 4859578"/>
                <a:gd name="connsiteX175" fmla="*/ 5547050 w 8448542"/>
                <a:gd name="connsiteY175" fmla="*/ 1478735 h 4859578"/>
                <a:gd name="connsiteX176" fmla="*/ 5570973 w 8448542"/>
                <a:gd name="connsiteY176" fmla="*/ 1483608 h 4859578"/>
                <a:gd name="connsiteX177" fmla="*/ 7213615 w 8448542"/>
                <a:gd name="connsiteY177" fmla="*/ 1482501 h 4859578"/>
                <a:gd name="connsiteX178" fmla="*/ 7225577 w 8448542"/>
                <a:gd name="connsiteY178" fmla="*/ 1475900 h 4859578"/>
                <a:gd name="connsiteX179" fmla="*/ 7201388 w 8448542"/>
                <a:gd name="connsiteY179" fmla="*/ 1417111 h 4859578"/>
                <a:gd name="connsiteX180" fmla="*/ 6957592 w 8448542"/>
                <a:gd name="connsiteY180" fmla="*/ 1178011 h 4859578"/>
                <a:gd name="connsiteX181" fmla="*/ 6906689 w 8448542"/>
                <a:gd name="connsiteY181" fmla="*/ 1138094 h 4859578"/>
                <a:gd name="connsiteX182" fmla="*/ 6911119 w 8448542"/>
                <a:gd name="connsiteY182" fmla="*/ 1257711 h 4859578"/>
                <a:gd name="connsiteX183" fmla="*/ 6862386 w 8448542"/>
                <a:gd name="connsiteY183" fmla="*/ 1253281 h 4859578"/>
                <a:gd name="connsiteX184" fmla="*/ 6875766 w 8448542"/>
                <a:gd name="connsiteY184" fmla="*/ 1124804 h 4859578"/>
                <a:gd name="connsiteX185" fmla="*/ 6906733 w 8448542"/>
                <a:gd name="connsiteY185" fmla="*/ 1138094 h 4859578"/>
                <a:gd name="connsiteX186" fmla="*/ 6882411 w 8448542"/>
                <a:gd name="connsiteY186" fmla="*/ 1111469 h 4859578"/>
                <a:gd name="connsiteX187" fmla="*/ 6820476 w 8448542"/>
                <a:gd name="connsiteY187" fmla="*/ 1044927 h 4859578"/>
                <a:gd name="connsiteX188" fmla="*/ 6767136 w 8448542"/>
                <a:gd name="connsiteY188" fmla="*/ 1000802 h 4859578"/>
                <a:gd name="connsiteX189" fmla="*/ 6762352 w 8448542"/>
                <a:gd name="connsiteY189" fmla="*/ 1010016 h 4859578"/>
                <a:gd name="connsiteX190" fmla="*/ 6769396 w 8448542"/>
                <a:gd name="connsiteY190" fmla="*/ 1115943 h 4859578"/>
                <a:gd name="connsiteX191" fmla="*/ 6720530 w 8448542"/>
                <a:gd name="connsiteY191" fmla="*/ 1105001 h 4859578"/>
                <a:gd name="connsiteX192" fmla="*/ 6734707 w 8448542"/>
                <a:gd name="connsiteY192" fmla="*/ 992650 h 4859578"/>
                <a:gd name="connsiteX193" fmla="*/ 6756105 w 8448542"/>
                <a:gd name="connsiteY193" fmla="*/ 989682 h 4859578"/>
                <a:gd name="connsiteX194" fmla="*/ 6700727 w 8448542"/>
                <a:gd name="connsiteY194" fmla="*/ 934304 h 4859578"/>
                <a:gd name="connsiteX195" fmla="*/ 6694126 w 8448542"/>
                <a:gd name="connsiteY195" fmla="*/ 1034117 h 4859578"/>
                <a:gd name="connsiteX196" fmla="*/ 6675785 w 8448542"/>
                <a:gd name="connsiteY196" fmla="*/ 1038857 h 4859578"/>
                <a:gd name="connsiteX197" fmla="*/ 6667589 w 8448542"/>
                <a:gd name="connsiteY197" fmla="*/ 1076027 h 4859578"/>
                <a:gd name="connsiteX198" fmla="*/ 6662450 w 8448542"/>
                <a:gd name="connsiteY198" fmla="*/ 1040984 h 4859578"/>
                <a:gd name="connsiteX199" fmla="*/ 6649513 w 8448542"/>
                <a:gd name="connsiteY199" fmla="*/ 1038193 h 4859578"/>
                <a:gd name="connsiteX200" fmla="*/ 6654963 w 8448542"/>
                <a:gd name="connsiteY200" fmla="*/ 930582 h 4859578"/>
                <a:gd name="connsiteX201" fmla="*/ 6680791 w 8448542"/>
                <a:gd name="connsiteY201" fmla="*/ 918842 h 4859578"/>
                <a:gd name="connsiteX202" fmla="*/ 6623242 w 8448542"/>
                <a:gd name="connsiteY202" fmla="*/ 863420 h 4859578"/>
                <a:gd name="connsiteX203" fmla="*/ 6627451 w 8448542"/>
                <a:gd name="connsiteY203" fmla="*/ 973954 h 4859578"/>
                <a:gd name="connsiteX204" fmla="*/ 6578408 w 8448542"/>
                <a:gd name="connsiteY204" fmla="*/ 963455 h 4859578"/>
                <a:gd name="connsiteX205" fmla="*/ 6585408 w 8448542"/>
                <a:gd name="connsiteY205" fmla="*/ 880964 h 4859578"/>
                <a:gd name="connsiteX206" fmla="*/ 6605211 w 8448542"/>
                <a:gd name="connsiteY206" fmla="*/ 839630 h 4859578"/>
                <a:gd name="connsiteX207" fmla="*/ 6578896 w 8448542"/>
                <a:gd name="connsiteY207" fmla="*/ 812295 h 4859578"/>
                <a:gd name="connsiteX208" fmla="*/ 6556833 w 8448542"/>
                <a:gd name="connsiteY208" fmla="*/ 796922 h 4859578"/>
                <a:gd name="connsiteX209" fmla="*/ 6556656 w 8448542"/>
                <a:gd name="connsiteY209" fmla="*/ 903071 h 4859578"/>
                <a:gd name="connsiteX210" fmla="*/ 6512531 w 8448542"/>
                <a:gd name="connsiteY210" fmla="*/ 903248 h 4859578"/>
                <a:gd name="connsiteX211" fmla="*/ 6517758 w 8448542"/>
                <a:gd name="connsiteY211" fmla="*/ 795505 h 4859578"/>
                <a:gd name="connsiteX212" fmla="*/ 6539068 w 8448542"/>
                <a:gd name="connsiteY212" fmla="*/ 781461 h 4859578"/>
                <a:gd name="connsiteX213" fmla="*/ 6487234 w 8448542"/>
                <a:gd name="connsiteY213" fmla="*/ 727279 h 4859578"/>
                <a:gd name="connsiteX214" fmla="*/ 6477133 w 8448542"/>
                <a:gd name="connsiteY214" fmla="*/ 721653 h 4859578"/>
                <a:gd name="connsiteX215" fmla="*/ 6490468 w 8448542"/>
                <a:gd name="connsiteY215" fmla="*/ 772600 h 4859578"/>
                <a:gd name="connsiteX216" fmla="*/ 6485240 w 8448542"/>
                <a:gd name="connsiteY216" fmla="*/ 829440 h 4859578"/>
                <a:gd name="connsiteX217" fmla="*/ 6439166 w 8448542"/>
                <a:gd name="connsiteY217" fmla="*/ 823725 h 4859578"/>
                <a:gd name="connsiteX218" fmla="*/ 6441116 w 8448542"/>
                <a:gd name="connsiteY218" fmla="*/ 776455 h 4859578"/>
                <a:gd name="connsiteX219" fmla="*/ 6468229 w 8448542"/>
                <a:gd name="connsiteY219" fmla="*/ 703976 h 4859578"/>
                <a:gd name="connsiteX220" fmla="*/ 6421622 w 8448542"/>
                <a:gd name="connsiteY220" fmla="*/ 668534 h 4859578"/>
                <a:gd name="connsiteX221" fmla="*/ 6419496 w 8448542"/>
                <a:gd name="connsiteY221" fmla="*/ 683996 h 4859578"/>
                <a:gd name="connsiteX222" fmla="*/ 6419496 w 8448542"/>
                <a:gd name="connsiteY222" fmla="*/ 759310 h 4859578"/>
                <a:gd name="connsiteX223" fmla="*/ 6372668 w 8448542"/>
                <a:gd name="connsiteY223" fmla="*/ 757405 h 4859578"/>
                <a:gd name="connsiteX224" fmla="*/ 6379624 w 8448542"/>
                <a:gd name="connsiteY224" fmla="*/ 654003 h 4859578"/>
                <a:gd name="connsiteX225" fmla="*/ 6392826 w 8448542"/>
                <a:gd name="connsiteY225" fmla="*/ 644124 h 4859578"/>
                <a:gd name="connsiteX226" fmla="*/ 6311000 w 8448542"/>
                <a:gd name="connsiteY226" fmla="*/ 562962 h 4859578"/>
                <a:gd name="connsiteX227" fmla="*/ 6215705 w 8448542"/>
                <a:gd name="connsiteY227" fmla="*/ 639738 h 4859578"/>
                <a:gd name="connsiteX228" fmla="*/ 6255489 w 8448542"/>
                <a:gd name="connsiteY228" fmla="*/ 706235 h 4859578"/>
                <a:gd name="connsiteX229" fmla="*/ 6258989 w 8448542"/>
                <a:gd name="connsiteY229" fmla="*/ 754436 h 4859578"/>
                <a:gd name="connsiteX230" fmla="*/ 6202370 w 8448542"/>
                <a:gd name="connsiteY230" fmla="*/ 770429 h 4859578"/>
                <a:gd name="connsiteX231" fmla="*/ 6212205 w 8448542"/>
                <a:gd name="connsiteY231" fmla="*/ 667249 h 4859578"/>
                <a:gd name="connsiteX232" fmla="*/ 6213446 w 8448542"/>
                <a:gd name="connsiteY232" fmla="*/ 641953 h 4859578"/>
                <a:gd name="connsiteX233" fmla="*/ 6195636 w 8448542"/>
                <a:gd name="connsiteY233" fmla="*/ 663838 h 4859578"/>
                <a:gd name="connsiteX234" fmla="*/ 6144822 w 8448542"/>
                <a:gd name="connsiteY234" fmla="*/ 717222 h 4859578"/>
                <a:gd name="connsiteX235" fmla="*/ 6177339 w 8448542"/>
                <a:gd name="connsiteY235" fmla="*/ 731532 h 4859578"/>
                <a:gd name="connsiteX236" fmla="*/ 6189124 w 8448542"/>
                <a:gd name="connsiteY236" fmla="*/ 836794 h 4859578"/>
                <a:gd name="connsiteX237" fmla="*/ 6131486 w 8448542"/>
                <a:gd name="connsiteY237" fmla="*/ 841225 h 4859578"/>
                <a:gd name="connsiteX238" fmla="*/ 6153638 w 8448542"/>
                <a:gd name="connsiteY238" fmla="*/ 732684 h 4859578"/>
                <a:gd name="connsiteX239" fmla="*/ 6144777 w 8448542"/>
                <a:gd name="connsiteY239" fmla="*/ 717178 h 4859578"/>
                <a:gd name="connsiteX240" fmla="*/ 6049527 w 8448542"/>
                <a:gd name="connsiteY240" fmla="*/ 801353 h 4859578"/>
                <a:gd name="connsiteX241" fmla="*/ 5974125 w 8448542"/>
                <a:gd name="connsiteY241" fmla="*/ 867762 h 4859578"/>
                <a:gd name="connsiteX242" fmla="*/ 5971954 w 8448542"/>
                <a:gd name="connsiteY242" fmla="*/ 876667 h 4859578"/>
                <a:gd name="connsiteX243" fmla="*/ 5985244 w 8448542"/>
                <a:gd name="connsiteY243" fmla="*/ 881052 h 4859578"/>
                <a:gd name="connsiteX244" fmla="*/ 5927696 w 8448542"/>
                <a:gd name="connsiteY244" fmla="*/ 918798 h 4859578"/>
                <a:gd name="connsiteX245" fmla="*/ 5953214 w 8448542"/>
                <a:gd name="connsiteY245" fmla="*/ 926462 h 4859578"/>
                <a:gd name="connsiteX246" fmla="*/ 5967878 w 8448542"/>
                <a:gd name="connsiteY246" fmla="*/ 1043155 h 4859578"/>
                <a:gd name="connsiteX247" fmla="*/ 5919721 w 8448542"/>
                <a:gd name="connsiteY247" fmla="*/ 1048515 h 4859578"/>
                <a:gd name="connsiteX248" fmla="*/ 5927651 w 8448542"/>
                <a:gd name="connsiteY248" fmla="*/ 936430 h 4859578"/>
                <a:gd name="connsiteX249" fmla="*/ 5921095 w 8448542"/>
                <a:gd name="connsiteY249" fmla="*/ 925488 h 4859578"/>
                <a:gd name="connsiteX250" fmla="*/ 5690545 w 8448542"/>
                <a:gd name="connsiteY250" fmla="*/ 1142392 h 4859578"/>
                <a:gd name="connsiteX251" fmla="*/ 5398194 w 8448542"/>
                <a:gd name="connsiteY251" fmla="*/ 1425971 h 4859578"/>
                <a:gd name="connsiteX252" fmla="*/ 5367050 w 8448542"/>
                <a:gd name="connsiteY252" fmla="*/ 1447989 h 4859578"/>
                <a:gd name="connsiteX253" fmla="*/ 5334045 w 8448542"/>
                <a:gd name="connsiteY253" fmla="*/ 1474748 h 4859578"/>
                <a:gd name="connsiteX254" fmla="*/ 5431554 w 8448542"/>
                <a:gd name="connsiteY254" fmla="*/ 1370726 h 4859578"/>
                <a:gd name="connsiteX255" fmla="*/ 6217211 w 8448542"/>
                <a:gd name="connsiteY255" fmla="*/ 616878 h 4859578"/>
                <a:gd name="connsiteX256" fmla="*/ 6315252 w 8448542"/>
                <a:gd name="connsiteY256" fmla="*/ 535494 h 4859578"/>
                <a:gd name="connsiteX257" fmla="*/ 6326372 w 8448542"/>
                <a:gd name="connsiteY257" fmla="*/ 555563 h 4859578"/>
                <a:gd name="connsiteX258" fmla="*/ 6485949 w 8448542"/>
                <a:gd name="connsiteY258" fmla="*/ 701672 h 4859578"/>
                <a:gd name="connsiteX259" fmla="*/ 6607603 w 8448542"/>
                <a:gd name="connsiteY259" fmla="*/ 823681 h 4859578"/>
                <a:gd name="connsiteX260" fmla="*/ 6696740 w 8448542"/>
                <a:gd name="connsiteY260" fmla="*/ 902893 h 4859578"/>
                <a:gd name="connsiteX261" fmla="*/ 6703961 w 8448542"/>
                <a:gd name="connsiteY261" fmla="*/ 924424 h 4859578"/>
                <a:gd name="connsiteX262" fmla="*/ 6734087 w 8448542"/>
                <a:gd name="connsiteY262" fmla="*/ 940861 h 4859578"/>
                <a:gd name="connsiteX263" fmla="*/ 7194698 w 8448542"/>
                <a:gd name="connsiteY263" fmla="*/ 1388447 h 4859578"/>
                <a:gd name="connsiteX264" fmla="*/ 7234747 w 8448542"/>
                <a:gd name="connsiteY264" fmla="*/ 1437268 h 4859578"/>
                <a:gd name="connsiteX265" fmla="*/ 7230184 w 8448542"/>
                <a:gd name="connsiteY265" fmla="*/ 1483653 h 4859578"/>
                <a:gd name="connsiteX266" fmla="*/ 7422899 w 8448542"/>
                <a:gd name="connsiteY266" fmla="*/ 1483653 h 4859578"/>
                <a:gd name="connsiteX267" fmla="*/ 7427418 w 8448542"/>
                <a:gd name="connsiteY267" fmla="*/ 1492557 h 4859578"/>
                <a:gd name="connsiteX268" fmla="*/ 7414083 w 8448542"/>
                <a:gd name="connsiteY268" fmla="*/ 1501374 h 4859578"/>
                <a:gd name="connsiteX269" fmla="*/ 7416431 w 8448542"/>
                <a:gd name="connsiteY269" fmla="*/ 1569865 h 4859578"/>
                <a:gd name="connsiteX270" fmla="*/ 7417893 w 8448542"/>
                <a:gd name="connsiteY270" fmla="*/ 1607522 h 4859578"/>
                <a:gd name="connsiteX271" fmla="*/ 7378730 w 8448542"/>
                <a:gd name="connsiteY271" fmla="*/ 1603136 h 4859578"/>
                <a:gd name="connsiteX272" fmla="*/ 7240994 w 8448542"/>
                <a:gd name="connsiteY272" fmla="*/ 1603136 h 4859578"/>
                <a:gd name="connsiteX273" fmla="*/ 7225710 w 8448542"/>
                <a:gd name="connsiteY273" fmla="*/ 1610003 h 4859578"/>
                <a:gd name="connsiteX274" fmla="*/ 7225710 w 8448542"/>
                <a:gd name="connsiteY274" fmla="*/ 2628956 h 4859578"/>
                <a:gd name="connsiteX275" fmla="*/ 7232355 w 8448542"/>
                <a:gd name="connsiteY275" fmla="*/ 2635602 h 4859578"/>
                <a:gd name="connsiteX276" fmla="*/ 7398489 w 8448542"/>
                <a:gd name="connsiteY276" fmla="*/ 2635602 h 4859578"/>
                <a:gd name="connsiteX277" fmla="*/ 7402963 w 8448542"/>
                <a:gd name="connsiteY277" fmla="*/ 1616693 h 4859578"/>
                <a:gd name="connsiteX278" fmla="*/ 7407393 w 8448542"/>
                <a:gd name="connsiteY278" fmla="*/ 2604590 h 4859578"/>
                <a:gd name="connsiteX279" fmla="*/ 7507074 w 8448542"/>
                <a:gd name="connsiteY279" fmla="*/ 2493879 h 4859578"/>
                <a:gd name="connsiteX280" fmla="*/ 7620089 w 8448542"/>
                <a:gd name="connsiteY280" fmla="*/ 2354371 h 4859578"/>
                <a:gd name="connsiteX281" fmla="*/ 7791627 w 8448542"/>
                <a:gd name="connsiteY281" fmla="*/ 2144909 h 4859578"/>
                <a:gd name="connsiteX282" fmla="*/ 7815861 w 8448542"/>
                <a:gd name="connsiteY282" fmla="*/ 1996363 h 4859578"/>
                <a:gd name="connsiteX283" fmla="*/ 7834734 w 8448542"/>
                <a:gd name="connsiteY283" fmla="*/ 1984047 h 4859578"/>
                <a:gd name="connsiteX284" fmla="*/ 7866100 w 8448542"/>
                <a:gd name="connsiteY284" fmla="*/ 2054975 h 4859578"/>
                <a:gd name="connsiteX285" fmla="*/ 7873011 w 8448542"/>
                <a:gd name="connsiteY285" fmla="*/ 2149960 h 4859578"/>
                <a:gd name="connsiteX286" fmla="*/ 7996703 w 8448542"/>
                <a:gd name="connsiteY286" fmla="*/ 2323093 h 4859578"/>
                <a:gd name="connsiteX287" fmla="*/ 8080656 w 8448542"/>
                <a:gd name="connsiteY287" fmla="*/ 2416350 h 4859578"/>
                <a:gd name="connsiteX288" fmla="*/ 8220297 w 8448542"/>
                <a:gd name="connsiteY288" fmla="*/ 2595641 h 4859578"/>
                <a:gd name="connsiteX289" fmla="*/ 8227120 w 8448542"/>
                <a:gd name="connsiteY289" fmla="*/ 2580313 h 4859578"/>
                <a:gd name="connsiteX290" fmla="*/ 8226986 w 8448542"/>
                <a:gd name="connsiteY290" fmla="*/ 2380819 h 4859578"/>
                <a:gd name="connsiteX291" fmla="*/ 8241119 w 8448542"/>
                <a:gd name="connsiteY291" fmla="*/ 2159263 h 4859578"/>
                <a:gd name="connsiteX292" fmla="*/ 8240233 w 8448542"/>
                <a:gd name="connsiteY292" fmla="*/ 2117220 h 4859578"/>
                <a:gd name="connsiteX293" fmla="*/ 8280061 w 8448542"/>
                <a:gd name="connsiteY293" fmla="*/ 2103885 h 4859578"/>
                <a:gd name="connsiteX294" fmla="*/ 8284137 w 8448542"/>
                <a:gd name="connsiteY294" fmla="*/ 2119037 h 4859578"/>
                <a:gd name="connsiteX295" fmla="*/ 8297870 w 8448542"/>
                <a:gd name="connsiteY295" fmla="*/ 2121606 h 4859578"/>
                <a:gd name="connsiteX296" fmla="*/ 8297870 w 8448542"/>
                <a:gd name="connsiteY296" fmla="*/ 1986484 h 4859578"/>
                <a:gd name="connsiteX297" fmla="*/ 8340002 w 8448542"/>
                <a:gd name="connsiteY297" fmla="*/ 1984225 h 4859578"/>
                <a:gd name="connsiteX298" fmla="*/ 8346558 w 8448542"/>
                <a:gd name="connsiteY298" fmla="*/ 2035261 h 4859578"/>
                <a:gd name="connsiteX299" fmla="*/ 8347489 w 8448542"/>
                <a:gd name="connsiteY299" fmla="*/ 2109644 h 4859578"/>
                <a:gd name="connsiteX300" fmla="*/ 8373184 w 8448542"/>
                <a:gd name="connsiteY300" fmla="*/ 2130422 h 4859578"/>
                <a:gd name="connsiteX301" fmla="*/ 8338672 w 8448542"/>
                <a:gd name="connsiteY301" fmla="*/ 2118461 h 4859578"/>
                <a:gd name="connsiteX302" fmla="*/ 8333090 w 8448542"/>
                <a:gd name="connsiteY302" fmla="*/ 2004426 h 4859578"/>
                <a:gd name="connsiteX303" fmla="*/ 8317851 w 8448542"/>
                <a:gd name="connsiteY303" fmla="*/ 1984180 h 4859578"/>
                <a:gd name="connsiteX304" fmla="*/ 8311250 w 8448542"/>
                <a:gd name="connsiteY304" fmla="*/ 1995300 h 4859578"/>
                <a:gd name="connsiteX305" fmla="*/ 8306819 w 8448542"/>
                <a:gd name="connsiteY305" fmla="*/ 2035261 h 4859578"/>
                <a:gd name="connsiteX306" fmla="*/ 8290649 w 8448542"/>
                <a:gd name="connsiteY306" fmla="*/ 2130156 h 4859578"/>
                <a:gd name="connsiteX307" fmla="*/ 8255561 w 8448542"/>
                <a:gd name="connsiteY307" fmla="*/ 2130068 h 4859578"/>
                <a:gd name="connsiteX308" fmla="*/ 8257954 w 8448542"/>
                <a:gd name="connsiteY308" fmla="*/ 2269310 h 4859578"/>
                <a:gd name="connsiteX309" fmla="*/ 8266903 w 8448542"/>
                <a:gd name="connsiteY309" fmla="*/ 2274449 h 4859578"/>
                <a:gd name="connsiteX310" fmla="*/ 8253745 w 8448542"/>
                <a:gd name="connsiteY310" fmla="*/ 2284639 h 4859578"/>
                <a:gd name="connsiteX311" fmla="*/ 8244530 w 8448542"/>
                <a:gd name="connsiteY311" fmla="*/ 2362832 h 4859578"/>
                <a:gd name="connsiteX312" fmla="*/ 8235758 w 8448542"/>
                <a:gd name="connsiteY312" fmla="*/ 2389502 h 4859578"/>
                <a:gd name="connsiteX313" fmla="*/ 8235891 w 8448542"/>
                <a:gd name="connsiteY313" fmla="*/ 2626697 h 4859578"/>
                <a:gd name="connsiteX314" fmla="*/ 8211215 w 8448542"/>
                <a:gd name="connsiteY314" fmla="*/ 2595951 h 4859578"/>
                <a:gd name="connsiteX315" fmla="*/ 8003260 w 8448542"/>
                <a:gd name="connsiteY315" fmla="*/ 2343206 h 4859578"/>
                <a:gd name="connsiteX316" fmla="*/ 7864062 w 8448542"/>
                <a:gd name="connsiteY316" fmla="*/ 2158997 h 4859578"/>
                <a:gd name="connsiteX317" fmla="*/ 7855157 w 8448542"/>
                <a:gd name="connsiteY317" fmla="*/ 2040489 h 4859578"/>
                <a:gd name="connsiteX318" fmla="*/ 7842309 w 8448542"/>
                <a:gd name="connsiteY318" fmla="*/ 2030210 h 4859578"/>
                <a:gd name="connsiteX319" fmla="*/ 7830614 w 8448542"/>
                <a:gd name="connsiteY319" fmla="*/ 1993129 h 4859578"/>
                <a:gd name="connsiteX320" fmla="*/ 7823525 w 8448542"/>
                <a:gd name="connsiteY320" fmla="*/ 2026666 h 4859578"/>
                <a:gd name="connsiteX321" fmla="*/ 7832740 w 8448542"/>
                <a:gd name="connsiteY321" fmla="*/ 2037343 h 4859578"/>
                <a:gd name="connsiteX322" fmla="*/ 7817234 w 8448542"/>
                <a:gd name="connsiteY322" fmla="*/ 2059494 h 4859578"/>
                <a:gd name="connsiteX323" fmla="*/ 7801197 w 8448542"/>
                <a:gd name="connsiteY323" fmla="*/ 2158687 h 4859578"/>
                <a:gd name="connsiteX324" fmla="*/ 7403141 w 8448542"/>
                <a:gd name="connsiteY324" fmla="*/ 2628868 h 4859578"/>
                <a:gd name="connsiteX325" fmla="*/ 8439637 w 8448542"/>
                <a:gd name="connsiteY325" fmla="*/ 2635646 h 4859578"/>
                <a:gd name="connsiteX326" fmla="*/ 8430866 w 8448542"/>
                <a:gd name="connsiteY326" fmla="*/ 2656291 h 4859578"/>
                <a:gd name="connsiteX327" fmla="*/ 8426036 w 8448542"/>
                <a:gd name="connsiteY327" fmla="*/ 2730941 h 4859578"/>
                <a:gd name="connsiteX328" fmla="*/ 8439726 w 8448542"/>
                <a:gd name="connsiteY328" fmla="*/ 2759560 h 4859578"/>
                <a:gd name="connsiteX329" fmla="*/ 8417531 w 8448542"/>
                <a:gd name="connsiteY329" fmla="*/ 2759560 h 4859578"/>
                <a:gd name="connsiteX330" fmla="*/ 8417043 w 8448542"/>
                <a:gd name="connsiteY330" fmla="*/ 2898713 h 4859578"/>
                <a:gd name="connsiteX331" fmla="*/ 8439593 w 8448542"/>
                <a:gd name="connsiteY331" fmla="*/ 2907972 h 4859578"/>
                <a:gd name="connsiteX332" fmla="*/ 8417885 w 8448542"/>
                <a:gd name="connsiteY332" fmla="*/ 2914928 h 4859578"/>
                <a:gd name="connsiteX333" fmla="*/ 8412923 w 8448542"/>
                <a:gd name="connsiteY333" fmla="*/ 2952098 h 4859578"/>
                <a:gd name="connsiteX334" fmla="*/ 8420942 w 8448542"/>
                <a:gd name="connsiteY334" fmla="*/ 3210247 h 4859578"/>
                <a:gd name="connsiteX335" fmla="*/ 8412746 w 8448542"/>
                <a:gd name="connsiteY335" fmla="*/ 3284365 h 4859578"/>
                <a:gd name="connsiteX336" fmla="*/ 8412879 w 8448542"/>
                <a:gd name="connsiteY336" fmla="*/ 3758178 h 4859578"/>
                <a:gd name="connsiteX337" fmla="*/ 8448542 w 8448542"/>
                <a:gd name="connsiteY337" fmla="*/ 3765267 h 4859578"/>
                <a:gd name="connsiteX338" fmla="*/ 8444112 w 8448542"/>
                <a:gd name="connsiteY338" fmla="*/ 3831632 h 4859578"/>
                <a:gd name="connsiteX339" fmla="*/ 8417220 w 8448542"/>
                <a:gd name="connsiteY339" fmla="*/ 3833581 h 4859578"/>
                <a:gd name="connsiteX340" fmla="*/ 8412879 w 8448542"/>
                <a:gd name="connsiteY340" fmla="*/ 3846960 h 4859578"/>
                <a:gd name="connsiteX341" fmla="*/ 8412879 w 8448542"/>
                <a:gd name="connsiteY341" fmla="*/ 4560627 h 4859578"/>
                <a:gd name="connsiteX342" fmla="*/ 8417664 w 8448542"/>
                <a:gd name="connsiteY342" fmla="*/ 4835345 h 4859578"/>
                <a:gd name="connsiteX343" fmla="*/ 8413056 w 8448542"/>
                <a:gd name="connsiteY343" fmla="*/ 4859490 h 4859578"/>
                <a:gd name="connsiteX344" fmla="*/ 8408626 w 8448542"/>
                <a:gd name="connsiteY344" fmla="*/ 4859490 h 4859578"/>
                <a:gd name="connsiteX345" fmla="*/ 8322458 w 8448542"/>
                <a:gd name="connsiteY345" fmla="*/ 4850408 h 4859578"/>
                <a:gd name="connsiteX346" fmla="*/ 8169393 w 8448542"/>
                <a:gd name="connsiteY346" fmla="*/ 4855104 h 4859578"/>
                <a:gd name="connsiteX347" fmla="*/ 8169393 w 8448542"/>
                <a:gd name="connsiteY347" fmla="*/ 4837294 h 4859578"/>
                <a:gd name="connsiteX348" fmla="*/ 7651101 w 8448542"/>
                <a:gd name="connsiteY348" fmla="*/ 4841769 h 4859578"/>
                <a:gd name="connsiteX349" fmla="*/ 7679720 w 8448542"/>
                <a:gd name="connsiteY349" fmla="*/ 4832731 h 4859578"/>
                <a:gd name="connsiteX350" fmla="*/ 7936673 w 8448542"/>
                <a:gd name="connsiteY350" fmla="*/ 4828301 h 4859578"/>
                <a:gd name="connsiteX351" fmla="*/ 8125135 w 8448542"/>
                <a:gd name="connsiteY351" fmla="*/ 4824048 h 4859578"/>
                <a:gd name="connsiteX352" fmla="*/ 8125135 w 8448542"/>
                <a:gd name="connsiteY352" fmla="*/ 4141792 h 4859578"/>
                <a:gd name="connsiteX353" fmla="*/ 7491612 w 8448542"/>
                <a:gd name="connsiteY353" fmla="*/ 4141792 h 4859578"/>
                <a:gd name="connsiteX354" fmla="*/ 7487182 w 8448542"/>
                <a:gd name="connsiteY354" fmla="*/ 4152868 h 4859578"/>
                <a:gd name="connsiteX355" fmla="*/ 7487182 w 8448542"/>
                <a:gd name="connsiteY355" fmla="*/ 4817403 h 4859578"/>
                <a:gd name="connsiteX356" fmla="*/ 7494669 w 8448542"/>
                <a:gd name="connsiteY356" fmla="*/ 4828656 h 4859578"/>
                <a:gd name="connsiteX357" fmla="*/ 7611229 w 8448542"/>
                <a:gd name="connsiteY357" fmla="*/ 4824048 h 4859578"/>
                <a:gd name="connsiteX358" fmla="*/ 7611229 w 8448542"/>
                <a:gd name="connsiteY358" fmla="*/ 4186095 h 4859578"/>
                <a:gd name="connsiteX359" fmla="*/ 7983368 w 8448542"/>
                <a:gd name="connsiteY359" fmla="*/ 4186095 h 4859578"/>
                <a:gd name="connsiteX360" fmla="*/ 7983368 w 8448542"/>
                <a:gd name="connsiteY360" fmla="*/ 4824048 h 4859578"/>
                <a:gd name="connsiteX361" fmla="*/ 7974330 w 8448542"/>
                <a:gd name="connsiteY361" fmla="*/ 4773278 h 4859578"/>
                <a:gd name="connsiteX362" fmla="*/ 7978938 w 8448542"/>
                <a:gd name="connsiteY362" fmla="*/ 4194955 h 4859578"/>
                <a:gd name="connsiteX363" fmla="*/ 7620089 w 8448542"/>
                <a:gd name="connsiteY363" fmla="*/ 4194955 h 4859578"/>
                <a:gd name="connsiteX364" fmla="*/ 7621064 w 8448542"/>
                <a:gd name="connsiteY364" fmla="*/ 4827725 h 4859578"/>
                <a:gd name="connsiteX365" fmla="*/ 7633380 w 8448542"/>
                <a:gd name="connsiteY365" fmla="*/ 4832909 h 4859578"/>
                <a:gd name="connsiteX366" fmla="*/ 7438494 w 8448542"/>
                <a:gd name="connsiteY366" fmla="*/ 4837383 h 4859578"/>
                <a:gd name="connsiteX367" fmla="*/ 7445050 w 8448542"/>
                <a:gd name="connsiteY367" fmla="*/ 4846244 h 4859578"/>
                <a:gd name="connsiteX368" fmla="*/ 7578090 w 8448542"/>
                <a:gd name="connsiteY368" fmla="*/ 4850674 h 4859578"/>
                <a:gd name="connsiteX369" fmla="*/ 7584647 w 8448542"/>
                <a:gd name="connsiteY369" fmla="*/ 4859534 h 4859578"/>
                <a:gd name="connsiteX370" fmla="*/ 7429589 w 8448542"/>
                <a:gd name="connsiteY370" fmla="*/ 4859534 h 4859578"/>
                <a:gd name="connsiteX371" fmla="*/ 7405267 w 8448542"/>
                <a:gd name="connsiteY371" fmla="*/ 4855015 h 4859578"/>
                <a:gd name="connsiteX372" fmla="*/ 6935396 w 8448542"/>
                <a:gd name="connsiteY372" fmla="*/ 4855281 h 4859578"/>
                <a:gd name="connsiteX373" fmla="*/ 6876075 w 8448542"/>
                <a:gd name="connsiteY373" fmla="*/ 4852402 h 4859578"/>
                <a:gd name="connsiteX374" fmla="*/ 6866905 w 8448542"/>
                <a:gd name="connsiteY374" fmla="*/ 4859534 h 4859578"/>
                <a:gd name="connsiteX375" fmla="*/ 6782731 w 8448542"/>
                <a:gd name="connsiteY375" fmla="*/ 4859534 h 4859578"/>
                <a:gd name="connsiteX376" fmla="*/ 6758409 w 8448542"/>
                <a:gd name="connsiteY376" fmla="*/ 4855015 h 4859578"/>
                <a:gd name="connsiteX377" fmla="*/ 6567333 w 8448542"/>
                <a:gd name="connsiteY377" fmla="*/ 4846687 h 4859578"/>
                <a:gd name="connsiteX378" fmla="*/ 6556744 w 8448542"/>
                <a:gd name="connsiteY378" fmla="*/ 4859534 h 4859578"/>
                <a:gd name="connsiteX379" fmla="*/ 6543454 w 8448542"/>
                <a:gd name="connsiteY379" fmla="*/ 4859534 h 4859578"/>
                <a:gd name="connsiteX380" fmla="*/ 6552359 w 8448542"/>
                <a:gd name="connsiteY380" fmla="*/ 4793081 h 4859578"/>
                <a:gd name="connsiteX381" fmla="*/ 6563390 w 8448542"/>
                <a:gd name="connsiteY381" fmla="*/ 4806372 h 4859578"/>
                <a:gd name="connsiteX382" fmla="*/ 6782686 w 8448542"/>
                <a:gd name="connsiteY382" fmla="*/ 4806372 h 4859578"/>
                <a:gd name="connsiteX383" fmla="*/ 6782686 w 8448542"/>
                <a:gd name="connsiteY383" fmla="*/ 4762069 h 4859578"/>
                <a:gd name="connsiteX384" fmla="*/ 6552314 w 8448542"/>
                <a:gd name="connsiteY384" fmla="*/ 4762069 h 4859578"/>
                <a:gd name="connsiteX385" fmla="*/ 6547884 w 8448542"/>
                <a:gd name="connsiteY385" fmla="*/ 3920325 h 4859578"/>
                <a:gd name="connsiteX386" fmla="*/ 6045053 w 8448542"/>
                <a:gd name="connsiteY386" fmla="*/ 3920325 h 4859578"/>
                <a:gd name="connsiteX387" fmla="*/ 6042793 w 8448542"/>
                <a:gd name="connsiteY387" fmla="*/ 4766499 h 4859578"/>
                <a:gd name="connsiteX388" fmla="*/ 6027332 w 8448542"/>
                <a:gd name="connsiteY388" fmla="*/ 4762069 h 4859578"/>
                <a:gd name="connsiteX389" fmla="*/ 5830186 w 8448542"/>
                <a:gd name="connsiteY389" fmla="*/ 4762069 h 4859578"/>
                <a:gd name="connsiteX390" fmla="*/ 5830186 w 8448542"/>
                <a:gd name="connsiteY390" fmla="*/ 4801941 h 4859578"/>
                <a:gd name="connsiteX391" fmla="*/ 6042793 w 8448542"/>
                <a:gd name="connsiteY391" fmla="*/ 4801941 h 4859578"/>
                <a:gd name="connsiteX392" fmla="*/ 6040224 w 8448542"/>
                <a:gd name="connsiteY392" fmla="*/ 4851161 h 4859578"/>
                <a:gd name="connsiteX393" fmla="*/ 5861154 w 8448542"/>
                <a:gd name="connsiteY393" fmla="*/ 4859534 h 4859578"/>
                <a:gd name="connsiteX394" fmla="*/ 5139026 w 8448542"/>
                <a:gd name="connsiteY394" fmla="*/ 4859534 h 4859578"/>
                <a:gd name="connsiteX395" fmla="*/ 4954949 w 8448542"/>
                <a:gd name="connsiteY395" fmla="*/ 4846022 h 4859578"/>
                <a:gd name="connsiteX396" fmla="*/ 4939665 w 8448542"/>
                <a:gd name="connsiteY396" fmla="*/ 4859534 h 4859578"/>
                <a:gd name="connsiteX397" fmla="*/ 4935235 w 8448542"/>
                <a:gd name="connsiteY397" fmla="*/ 4859534 h 4859578"/>
                <a:gd name="connsiteX398" fmla="*/ 4919951 w 8448542"/>
                <a:gd name="connsiteY398" fmla="*/ 4850674 h 4859578"/>
                <a:gd name="connsiteX399" fmla="*/ 4738045 w 8448542"/>
                <a:gd name="connsiteY399" fmla="*/ 4855015 h 4859578"/>
                <a:gd name="connsiteX400" fmla="*/ 4713723 w 8448542"/>
                <a:gd name="connsiteY400" fmla="*/ 4859534 h 4859578"/>
                <a:gd name="connsiteX401" fmla="*/ 4602968 w 8448542"/>
                <a:gd name="connsiteY401" fmla="*/ 4859534 h 4859578"/>
                <a:gd name="connsiteX402" fmla="*/ 4590784 w 8448542"/>
                <a:gd name="connsiteY402" fmla="*/ 4849123 h 4859578"/>
                <a:gd name="connsiteX403" fmla="*/ 4197557 w 8448542"/>
                <a:gd name="connsiteY403" fmla="*/ 4855060 h 4859578"/>
                <a:gd name="connsiteX404" fmla="*/ 4173235 w 8448542"/>
                <a:gd name="connsiteY404" fmla="*/ 4859579 h 4859578"/>
                <a:gd name="connsiteX405" fmla="*/ 4164374 w 8448542"/>
                <a:gd name="connsiteY405" fmla="*/ 4859579 h 4859578"/>
                <a:gd name="connsiteX406" fmla="*/ 4159989 w 8448542"/>
                <a:gd name="connsiteY406" fmla="*/ 4801986 h 4859578"/>
                <a:gd name="connsiteX407" fmla="*/ 4175450 w 8448542"/>
                <a:gd name="connsiteY407" fmla="*/ 4806416 h 4859578"/>
                <a:gd name="connsiteX408" fmla="*/ 4392532 w 8448542"/>
                <a:gd name="connsiteY408" fmla="*/ 4806416 h 4859578"/>
                <a:gd name="connsiteX409" fmla="*/ 4392532 w 8448542"/>
                <a:gd name="connsiteY409" fmla="*/ 4762114 h 4859578"/>
                <a:gd name="connsiteX410" fmla="*/ 4171020 w 8448542"/>
                <a:gd name="connsiteY410" fmla="*/ 4762114 h 4859578"/>
                <a:gd name="connsiteX411" fmla="*/ 4164374 w 8448542"/>
                <a:gd name="connsiteY411" fmla="*/ 4764329 h 4859578"/>
                <a:gd name="connsiteX412" fmla="*/ 4164374 w 8448542"/>
                <a:gd name="connsiteY412" fmla="*/ 3847315 h 4859578"/>
                <a:gd name="connsiteX413" fmla="*/ 4173235 w 8448542"/>
                <a:gd name="connsiteY413" fmla="*/ 3869466 h 4859578"/>
                <a:gd name="connsiteX414" fmla="*/ 4173235 w 8448542"/>
                <a:gd name="connsiteY414" fmla="*/ 4584949 h 4859578"/>
                <a:gd name="connsiteX415" fmla="*/ 4346014 w 8448542"/>
                <a:gd name="connsiteY415" fmla="*/ 4584949 h 4859578"/>
                <a:gd name="connsiteX416" fmla="*/ 4346014 w 8448542"/>
                <a:gd name="connsiteY416" fmla="*/ 3831809 h 4859578"/>
                <a:gd name="connsiteX417" fmla="*/ 4146653 w 8448542"/>
                <a:gd name="connsiteY417" fmla="*/ 3834024 h 4859578"/>
                <a:gd name="connsiteX418" fmla="*/ 4146653 w 8448542"/>
                <a:gd name="connsiteY418" fmla="*/ 3796411 h 4859578"/>
                <a:gd name="connsiteX419" fmla="*/ 4155558 w 8448542"/>
                <a:gd name="connsiteY419" fmla="*/ 3818518 h 4859578"/>
                <a:gd name="connsiteX420" fmla="*/ 4179659 w 8448542"/>
                <a:gd name="connsiteY420" fmla="*/ 3813866 h 4859578"/>
                <a:gd name="connsiteX421" fmla="*/ 4401613 w 8448542"/>
                <a:gd name="connsiteY421" fmla="*/ 3813866 h 4859578"/>
                <a:gd name="connsiteX422" fmla="*/ 4414638 w 8448542"/>
                <a:gd name="connsiteY422" fmla="*/ 3831853 h 4859578"/>
                <a:gd name="connsiteX423" fmla="*/ 4350799 w 8448542"/>
                <a:gd name="connsiteY423" fmla="*/ 3839030 h 4859578"/>
                <a:gd name="connsiteX424" fmla="*/ 4354875 w 8448542"/>
                <a:gd name="connsiteY424" fmla="*/ 4584949 h 4859578"/>
                <a:gd name="connsiteX425" fmla="*/ 4399177 w 8448542"/>
                <a:gd name="connsiteY425" fmla="*/ 4580563 h 4859578"/>
                <a:gd name="connsiteX426" fmla="*/ 4399310 w 8448542"/>
                <a:gd name="connsiteY426" fmla="*/ 4130717 h 4859578"/>
                <a:gd name="connsiteX427" fmla="*/ 4403563 w 8448542"/>
                <a:gd name="connsiteY427" fmla="*/ 4020138 h 4859578"/>
                <a:gd name="connsiteX428" fmla="*/ 4403563 w 8448542"/>
                <a:gd name="connsiteY428" fmla="*/ 3858390 h 4859578"/>
                <a:gd name="connsiteX429" fmla="*/ 4416853 w 8448542"/>
                <a:gd name="connsiteY429" fmla="*/ 3858479 h 4859578"/>
                <a:gd name="connsiteX430" fmla="*/ 4408613 w 8448542"/>
                <a:gd name="connsiteY430" fmla="*/ 4041669 h 4859578"/>
                <a:gd name="connsiteX431" fmla="*/ 4439005 w 8448542"/>
                <a:gd name="connsiteY431" fmla="*/ 4048890 h 4859578"/>
                <a:gd name="connsiteX432" fmla="*/ 4434574 w 8448542"/>
                <a:gd name="connsiteY432" fmla="*/ 4033429 h 4859578"/>
                <a:gd name="connsiteX433" fmla="*/ 4434574 w 8448542"/>
                <a:gd name="connsiteY433" fmla="*/ 3878371 h 4859578"/>
                <a:gd name="connsiteX434" fmla="*/ 4443435 w 8448542"/>
                <a:gd name="connsiteY434" fmla="*/ 3862865 h 4859578"/>
                <a:gd name="connsiteX435" fmla="*/ 4443435 w 8448542"/>
                <a:gd name="connsiteY435" fmla="*/ 4048935 h 4859578"/>
                <a:gd name="connsiteX436" fmla="*/ 4523179 w 8448542"/>
                <a:gd name="connsiteY436" fmla="*/ 4048935 h 4859578"/>
                <a:gd name="connsiteX437" fmla="*/ 4527964 w 8448542"/>
                <a:gd name="connsiteY437" fmla="*/ 4020803 h 4859578"/>
                <a:gd name="connsiteX438" fmla="*/ 4516489 w 8448542"/>
                <a:gd name="connsiteY438" fmla="*/ 4013537 h 4859578"/>
                <a:gd name="connsiteX439" fmla="*/ 4549760 w 8448542"/>
                <a:gd name="connsiteY439" fmla="*/ 4009063 h 4859578"/>
                <a:gd name="connsiteX440" fmla="*/ 4540900 w 8448542"/>
                <a:gd name="connsiteY440" fmla="*/ 4048935 h 4859578"/>
                <a:gd name="connsiteX441" fmla="*/ 4590917 w 8448542"/>
                <a:gd name="connsiteY441" fmla="*/ 3990367 h 4859578"/>
                <a:gd name="connsiteX442" fmla="*/ 4793512 w 8448542"/>
                <a:gd name="connsiteY442" fmla="*/ 3820689 h 4859578"/>
                <a:gd name="connsiteX443" fmla="*/ 4811144 w 8448542"/>
                <a:gd name="connsiteY443" fmla="*/ 3831809 h 4859578"/>
                <a:gd name="connsiteX444" fmla="*/ 4585247 w 8448542"/>
                <a:gd name="connsiteY444" fmla="*/ 4048935 h 4859578"/>
                <a:gd name="connsiteX445" fmla="*/ 4992828 w 8448542"/>
                <a:gd name="connsiteY445" fmla="*/ 4048935 h 4859578"/>
                <a:gd name="connsiteX446" fmla="*/ 4979227 w 8448542"/>
                <a:gd name="connsiteY446" fmla="*/ 4042068 h 4859578"/>
                <a:gd name="connsiteX447" fmla="*/ 5001644 w 8448542"/>
                <a:gd name="connsiteY447" fmla="*/ 4000202 h 4859578"/>
                <a:gd name="connsiteX448" fmla="*/ 5018967 w 8448542"/>
                <a:gd name="connsiteY448" fmla="*/ 4051371 h 4859578"/>
                <a:gd name="connsiteX449" fmla="*/ 5029953 w 8448542"/>
                <a:gd name="connsiteY449" fmla="*/ 4048713 h 4859578"/>
                <a:gd name="connsiteX450" fmla="*/ 5032611 w 8448542"/>
                <a:gd name="connsiteY450" fmla="*/ 4006936 h 4859578"/>
                <a:gd name="connsiteX451" fmla="*/ 5054585 w 8448542"/>
                <a:gd name="connsiteY451" fmla="*/ 3993070 h 4859578"/>
                <a:gd name="connsiteX452" fmla="*/ 5056579 w 8448542"/>
                <a:gd name="connsiteY452" fmla="*/ 3969013 h 4859578"/>
                <a:gd name="connsiteX453" fmla="*/ 5081123 w 8448542"/>
                <a:gd name="connsiteY453" fmla="*/ 3957849 h 4859578"/>
                <a:gd name="connsiteX454" fmla="*/ 5085819 w 8448542"/>
                <a:gd name="connsiteY454" fmla="*/ 3858435 h 4859578"/>
                <a:gd name="connsiteX455" fmla="*/ 5094768 w 8448542"/>
                <a:gd name="connsiteY455" fmla="*/ 3881959 h 4859578"/>
                <a:gd name="connsiteX456" fmla="*/ 5103894 w 8448542"/>
                <a:gd name="connsiteY456" fmla="*/ 3911198 h 4859578"/>
                <a:gd name="connsiteX457" fmla="*/ 5171234 w 8448542"/>
                <a:gd name="connsiteY457" fmla="*/ 3952400 h 4859578"/>
                <a:gd name="connsiteX458" fmla="*/ 5174423 w 8448542"/>
                <a:gd name="connsiteY458" fmla="*/ 4066567 h 4859578"/>
                <a:gd name="connsiteX459" fmla="*/ 5185499 w 8448542"/>
                <a:gd name="connsiteY459" fmla="*/ 4062181 h 4859578"/>
                <a:gd name="connsiteX460" fmla="*/ 5192055 w 8448542"/>
                <a:gd name="connsiteY460" fmla="*/ 4031169 h 4859578"/>
                <a:gd name="connsiteX461" fmla="*/ 5201049 w 8448542"/>
                <a:gd name="connsiteY461" fmla="*/ 4090889 h 4859578"/>
                <a:gd name="connsiteX462" fmla="*/ 5192189 w 8448542"/>
                <a:gd name="connsiteY462" fmla="*/ 4090180 h 4859578"/>
                <a:gd name="connsiteX463" fmla="*/ 5183239 w 8448542"/>
                <a:gd name="connsiteY463" fmla="*/ 4073168 h 4859578"/>
                <a:gd name="connsiteX464" fmla="*/ 5165474 w 8448542"/>
                <a:gd name="connsiteY464" fmla="*/ 4124160 h 4859578"/>
                <a:gd name="connsiteX465" fmla="*/ 5165518 w 8448542"/>
                <a:gd name="connsiteY465" fmla="*/ 4090978 h 4859578"/>
                <a:gd name="connsiteX466" fmla="*/ 5164367 w 8448542"/>
                <a:gd name="connsiteY466" fmla="*/ 3972469 h 4859578"/>
                <a:gd name="connsiteX467" fmla="*/ 5127507 w 8448542"/>
                <a:gd name="connsiteY467" fmla="*/ 3920812 h 4859578"/>
                <a:gd name="connsiteX468" fmla="*/ 5094014 w 8448542"/>
                <a:gd name="connsiteY468" fmla="*/ 3948412 h 4859578"/>
                <a:gd name="connsiteX469" fmla="*/ 5049136 w 8448542"/>
                <a:gd name="connsiteY469" fmla="*/ 4056377 h 4859578"/>
                <a:gd name="connsiteX470" fmla="*/ 5039036 w 8448542"/>
                <a:gd name="connsiteY470" fmla="*/ 4057396 h 4859578"/>
                <a:gd name="connsiteX471" fmla="*/ 5021536 w 8448542"/>
                <a:gd name="connsiteY471" fmla="*/ 4062092 h 4859578"/>
                <a:gd name="connsiteX472" fmla="*/ 4407904 w 8448542"/>
                <a:gd name="connsiteY472" fmla="*/ 4062048 h 4859578"/>
                <a:gd name="connsiteX473" fmla="*/ 4407904 w 8448542"/>
                <a:gd name="connsiteY473" fmla="*/ 4081674 h 4859578"/>
                <a:gd name="connsiteX474" fmla="*/ 5022555 w 8448542"/>
                <a:gd name="connsiteY474" fmla="*/ 4089959 h 4859578"/>
                <a:gd name="connsiteX475" fmla="*/ 5033542 w 8448542"/>
                <a:gd name="connsiteY475" fmla="*/ 4134305 h 4859578"/>
                <a:gd name="connsiteX476" fmla="*/ 5041870 w 8448542"/>
                <a:gd name="connsiteY476" fmla="*/ 4152823 h 4859578"/>
                <a:gd name="connsiteX477" fmla="*/ 5022954 w 8448542"/>
                <a:gd name="connsiteY477" fmla="*/ 4267212 h 4859578"/>
                <a:gd name="connsiteX478" fmla="*/ 4979449 w 8448542"/>
                <a:gd name="connsiteY478" fmla="*/ 4325736 h 4859578"/>
                <a:gd name="connsiteX479" fmla="*/ 4988664 w 8448542"/>
                <a:gd name="connsiteY479" fmla="*/ 4330564 h 4859578"/>
                <a:gd name="connsiteX480" fmla="*/ 4989284 w 8448542"/>
                <a:gd name="connsiteY480" fmla="*/ 4391170 h 4859578"/>
                <a:gd name="connsiteX481" fmla="*/ 5003859 w 8448542"/>
                <a:gd name="connsiteY481" fmla="*/ 4442959 h 4859578"/>
                <a:gd name="connsiteX482" fmla="*/ 4997125 w 8448542"/>
                <a:gd name="connsiteY482" fmla="*/ 4447567 h 4859578"/>
                <a:gd name="connsiteX483" fmla="*/ 4980468 w 8448542"/>
                <a:gd name="connsiteY483" fmla="*/ 4395556 h 4859578"/>
                <a:gd name="connsiteX484" fmla="*/ 4979183 w 8448542"/>
                <a:gd name="connsiteY484" fmla="*/ 4348109 h 4859578"/>
                <a:gd name="connsiteX485" fmla="*/ 4971386 w 8448542"/>
                <a:gd name="connsiteY485" fmla="*/ 4326489 h 4859578"/>
                <a:gd name="connsiteX486" fmla="*/ 5014802 w 8448542"/>
                <a:gd name="connsiteY486" fmla="*/ 4261497 h 4859578"/>
                <a:gd name="connsiteX487" fmla="*/ 4999296 w 8448542"/>
                <a:gd name="connsiteY487" fmla="*/ 4270313 h 4859578"/>
                <a:gd name="connsiteX488" fmla="*/ 5012188 w 8448542"/>
                <a:gd name="connsiteY488" fmla="*/ 4243954 h 4859578"/>
                <a:gd name="connsiteX489" fmla="*/ 5015112 w 8448542"/>
                <a:gd name="connsiteY489" fmla="*/ 4197524 h 4859578"/>
                <a:gd name="connsiteX490" fmla="*/ 5036111 w 8448542"/>
                <a:gd name="connsiteY490" fmla="*/ 4156678 h 4859578"/>
                <a:gd name="connsiteX491" fmla="*/ 5019276 w 8448542"/>
                <a:gd name="connsiteY491" fmla="*/ 4102009 h 4859578"/>
                <a:gd name="connsiteX492" fmla="*/ 4407904 w 8448542"/>
                <a:gd name="connsiteY492" fmla="*/ 4102009 h 4859578"/>
                <a:gd name="connsiteX493" fmla="*/ 4408303 w 8448542"/>
                <a:gd name="connsiteY493" fmla="*/ 4141482 h 4859578"/>
                <a:gd name="connsiteX494" fmla="*/ 4840029 w 8448542"/>
                <a:gd name="connsiteY494" fmla="*/ 4141703 h 4859578"/>
                <a:gd name="connsiteX495" fmla="*/ 4870687 w 8448542"/>
                <a:gd name="connsiteY495" fmla="*/ 4146488 h 4859578"/>
                <a:gd name="connsiteX496" fmla="*/ 5008245 w 8448542"/>
                <a:gd name="connsiteY496" fmla="*/ 4146311 h 4859578"/>
                <a:gd name="connsiteX497" fmla="*/ 5023707 w 8448542"/>
                <a:gd name="connsiteY497" fmla="*/ 4150741 h 4859578"/>
                <a:gd name="connsiteX498" fmla="*/ 4447776 w 8448542"/>
                <a:gd name="connsiteY498" fmla="*/ 4150741 h 4859578"/>
                <a:gd name="connsiteX499" fmla="*/ 4447776 w 8448542"/>
                <a:gd name="connsiteY499" fmla="*/ 4832997 h 4859578"/>
                <a:gd name="connsiteX500" fmla="*/ 4574038 w 8448542"/>
                <a:gd name="connsiteY500" fmla="*/ 4832997 h 4859578"/>
                <a:gd name="connsiteX501" fmla="*/ 4580683 w 8448542"/>
                <a:gd name="connsiteY501" fmla="*/ 4835212 h 4859578"/>
                <a:gd name="connsiteX502" fmla="*/ 4576209 w 8448542"/>
                <a:gd name="connsiteY502" fmla="*/ 4199474 h 4859578"/>
                <a:gd name="connsiteX503" fmla="*/ 4939532 w 8448542"/>
                <a:gd name="connsiteY503" fmla="*/ 4195044 h 4859578"/>
                <a:gd name="connsiteX504" fmla="*/ 4939532 w 8448542"/>
                <a:gd name="connsiteY504" fmla="*/ 4821922 h 4859578"/>
                <a:gd name="connsiteX505" fmla="*/ 4930627 w 8448542"/>
                <a:gd name="connsiteY505" fmla="*/ 4821922 h 4859578"/>
                <a:gd name="connsiteX506" fmla="*/ 4930627 w 8448542"/>
                <a:gd name="connsiteY506" fmla="*/ 4199474 h 4859578"/>
                <a:gd name="connsiteX507" fmla="*/ 4585114 w 8448542"/>
                <a:gd name="connsiteY507" fmla="*/ 4203904 h 4859578"/>
                <a:gd name="connsiteX508" fmla="*/ 4585114 w 8448542"/>
                <a:gd name="connsiteY508" fmla="*/ 4799771 h 4859578"/>
                <a:gd name="connsiteX509" fmla="*/ 4591449 w 8448542"/>
                <a:gd name="connsiteY509" fmla="*/ 4837737 h 4859578"/>
                <a:gd name="connsiteX510" fmla="*/ 4604828 w 8448542"/>
                <a:gd name="connsiteY510" fmla="*/ 4842079 h 4859578"/>
                <a:gd name="connsiteX511" fmla="*/ 4910869 w 8448542"/>
                <a:gd name="connsiteY511" fmla="*/ 4841991 h 4859578"/>
                <a:gd name="connsiteX512" fmla="*/ 4945956 w 8448542"/>
                <a:gd name="connsiteY512" fmla="*/ 4832776 h 4859578"/>
                <a:gd name="connsiteX513" fmla="*/ 5094590 w 8448542"/>
                <a:gd name="connsiteY513" fmla="*/ 4837428 h 4859578"/>
                <a:gd name="connsiteX514" fmla="*/ 5095299 w 8448542"/>
                <a:gd name="connsiteY514" fmla="*/ 4807125 h 4859578"/>
                <a:gd name="connsiteX515" fmla="*/ 5110052 w 8448542"/>
                <a:gd name="connsiteY515" fmla="*/ 4801941 h 4859578"/>
                <a:gd name="connsiteX516" fmla="*/ 5110407 w 8448542"/>
                <a:gd name="connsiteY516" fmla="*/ 4824580 h 4859578"/>
                <a:gd name="connsiteX517" fmla="*/ 5099065 w 8448542"/>
                <a:gd name="connsiteY517" fmla="*/ 4837383 h 4859578"/>
                <a:gd name="connsiteX518" fmla="*/ 5353936 w 8448542"/>
                <a:gd name="connsiteY518" fmla="*/ 4846465 h 4859578"/>
                <a:gd name="connsiteX519" fmla="*/ 5384594 w 8448542"/>
                <a:gd name="connsiteY519" fmla="*/ 4841680 h 4859578"/>
                <a:gd name="connsiteX520" fmla="*/ 5745879 w 8448542"/>
                <a:gd name="connsiteY520" fmla="*/ 4841902 h 4859578"/>
                <a:gd name="connsiteX521" fmla="*/ 5745879 w 8448542"/>
                <a:gd name="connsiteY521" fmla="*/ 4815276 h 4859578"/>
                <a:gd name="connsiteX522" fmla="*/ 5708399 w 8448542"/>
                <a:gd name="connsiteY522" fmla="*/ 4819884 h 4859578"/>
                <a:gd name="connsiteX523" fmla="*/ 5229536 w 8448542"/>
                <a:gd name="connsiteY523" fmla="*/ 4819884 h 4859578"/>
                <a:gd name="connsiteX524" fmla="*/ 5130121 w 8448542"/>
                <a:gd name="connsiteY524" fmla="*/ 4824092 h 4859578"/>
                <a:gd name="connsiteX525" fmla="*/ 5129456 w 8448542"/>
                <a:gd name="connsiteY525" fmla="*/ 4798131 h 4859578"/>
                <a:gd name="connsiteX526" fmla="*/ 5035536 w 8448542"/>
                <a:gd name="connsiteY526" fmla="*/ 4765525 h 4859578"/>
                <a:gd name="connsiteX527" fmla="*/ 5023707 w 8448542"/>
                <a:gd name="connsiteY527" fmla="*/ 4688970 h 4859578"/>
                <a:gd name="connsiteX528" fmla="*/ 5027428 w 8448542"/>
                <a:gd name="connsiteY528" fmla="*/ 4658978 h 4859578"/>
                <a:gd name="connsiteX529" fmla="*/ 4986005 w 8448542"/>
                <a:gd name="connsiteY529" fmla="*/ 4620124 h 4859578"/>
                <a:gd name="connsiteX530" fmla="*/ 4986714 w 8448542"/>
                <a:gd name="connsiteY530" fmla="*/ 4605549 h 4859578"/>
                <a:gd name="connsiteX531" fmla="*/ 4971475 w 8448542"/>
                <a:gd name="connsiteY531" fmla="*/ 4552741 h 4859578"/>
                <a:gd name="connsiteX532" fmla="*/ 4987911 w 8448542"/>
                <a:gd name="connsiteY532" fmla="*/ 4507286 h 4859578"/>
                <a:gd name="connsiteX533" fmla="*/ 4976082 w 8448542"/>
                <a:gd name="connsiteY533" fmla="*/ 4468522 h 4859578"/>
                <a:gd name="connsiteX534" fmla="*/ 4997081 w 8448542"/>
                <a:gd name="connsiteY534" fmla="*/ 4447478 h 4859578"/>
                <a:gd name="connsiteX535" fmla="*/ 4997037 w 8448542"/>
                <a:gd name="connsiteY535" fmla="*/ 4511318 h 4859578"/>
                <a:gd name="connsiteX536" fmla="*/ 4984809 w 8448542"/>
                <a:gd name="connsiteY536" fmla="*/ 4539273 h 4859578"/>
                <a:gd name="connsiteX537" fmla="*/ 5001467 w 8448542"/>
                <a:gd name="connsiteY537" fmla="*/ 4613789 h 4859578"/>
                <a:gd name="connsiteX538" fmla="*/ 4992739 w 8448542"/>
                <a:gd name="connsiteY538" fmla="*/ 4620169 h 4859578"/>
                <a:gd name="connsiteX539" fmla="*/ 5045813 w 8448542"/>
                <a:gd name="connsiteY539" fmla="*/ 4759854 h 4859578"/>
                <a:gd name="connsiteX540" fmla="*/ 5136545 w 8448542"/>
                <a:gd name="connsiteY540" fmla="*/ 4793081 h 4859578"/>
                <a:gd name="connsiteX541" fmla="*/ 5183195 w 8448542"/>
                <a:gd name="connsiteY541" fmla="*/ 4753076 h 4859578"/>
                <a:gd name="connsiteX542" fmla="*/ 5183284 w 8448542"/>
                <a:gd name="connsiteY542" fmla="*/ 4672047 h 4859578"/>
                <a:gd name="connsiteX543" fmla="*/ 5170436 w 8448542"/>
                <a:gd name="connsiteY543" fmla="*/ 4662079 h 4859578"/>
                <a:gd name="connsiteX544" fmla="*/ 5174335 w 8448542"/>
                <a:gd name="connsiteY544" fmla="*/ 4636117 h 4859578"/>
                <a:gd name="connsiteX545" fmla="*/ 5165607 w 8448542"/>
                <a:gd name="connsiteY545" fmla="*/ 4615960 h 4859578"/>
                <a:gd name="connsiteX546" fmla="*/ 5174335 w 8448542"/>
                <a:gd name="connsiteY546" fmla="*/ 4612638 h 4859578"/>
                <a:gd name="connsiteX547" fmla="*/ 5187670 w 8448542"/>
                <a:gd name="connsiteY547" fmla="*/ 4531608 h 4859578"/>
                <a:gd name="connsiteX548" fmla="*/ 5196530 w 8448542"/>
                <a:gd name="connsiteY548" fmla="*/ 4538121 h 4859578"/>
                <a:gd name="connsiteX549" fmla="*/ 5192100 w 8448542"/>
                <a:gd name="connsiteY549" fmla="*/ 4584727 h 4859578"/>
                <a:gd name="connsiteX550" fmla="*/ 5322792 w 8448542"/>
                <a:gd name="connsiteY550" fmla="*/ 4584727 h 4859578"/>
                <a:gd name="connsiteX551" fmla="*/ 5333867 w 8448542"/>
                <a:gd name="connsiteY551" fmla="*/ 4580297 h 4859578"/>
                <a:gd name="connsiteX552" fmla="*/ 5333867 w 8448542"/>
                <a:gd name="connsiteY552" fmla="*/ 3831587 h 4859578"/>
                <a:gd name="connsiteX553" fmla="*/ 5192100 w 8448542"/>
                <a:gd name="connsiteY553" fmla="*/ 3831587 h 4859578"/>
                <a:gd name="connsiteX554" fmla="*/ 5192100 w 8448542"/>
                <a:gd name="connsiteY554" fmla="*/ 3937913 h 4859578"/>
                <a:gd name="connsiteX555" fmla="*/ 5187670 w 8448542"/>
                <a:gd name="connsiteY555" fmla="*/ 3937913 h 4859578"/>
                <a:gd name="connsiteX556" fmla="*/ 5187670 w 8448542"/>
                <a:gd name="connsiteY556" fmla="*/ 3831587 h 4859578"/>
                <a:gd name="connsiteX557" fmla="*/ 5125646 w 8448542"/>
                <a:gd name="connsiteY557" fmla="*/ 3831587 h 4859578"/>
                <a:gd name="connsiteX558" fmla="*/ 5125646 w 8448542"/>
                <a:gd name="connsiteY558" fmla="*/ 3853738 h 4859578"/>
                <a:gd name="connsiteX559" fmla="*/ 5121260 w 8448542"/>
                <a:gd name="connsiteY559" fmla="*/ 3853738 h 4859578"/>
                <a:gd name="connsiteX560" fmla="*/ 5116786 w 8448542"/>
                <a:gd name="connsiteY560" fmla="*/ 3833847 h 4859578"/>
                <a:gd name="connsiteX561" fmla="*/ 5116786 w 8448542"/>
                <a:gd name="connsiteY561" fmla="*/ 3743027 h 4859578"/>
                <a:gd name="connsiteX562" fmla="*/ 5132114 w 8448542"/>
                <a:gd name="connsiteY562" fmla="*/ 3764071 h 4859578"/>
                <a:gd name="connsiteX563" fmla="*/ 5187670 w 8448542"/>
                <a:gd name="connsiteY563" fmla="*/ 3760748 h 4859578"/>
                <a:gd name="connsiteX564" fmla="*/ 5187670 w 8448542"/>
                <a:gd name="connsiteY564" fmla="*/ 3293358 h 4859578"/>
                <a:gd name="connsiteX565" fmla="*/ 5192100 w 8448542"/>
                <a:gd name="connsiteY565" fmla="*/ 3277897 h 4859578"/>
                <a:gd name="connsiteX566" fmla="*/ 4892882 w 8448542"/>
                <a:gd name="connsiteY566" fmla="*/ 3273245 h 4859578"/>
                <a:gd name="connsiteX567" fmla="*/ 4782259 w 8448542"/>
                <a:gd name="connsiteY567" fmla="*/ 3277897 h 4859578"/>
                <a:gd name="connsiteX568" fmla="*/ 4764582 w 8448542"/>
                <a:gd name="connsiteY568" fmla="*/ 3260220 h 4859578"/>
                <a:gd name="connsiteX569" fmla="*/ 4757893 w 8448542"/>
                <a:gd name="connsiteY569" fmla="*/ 3282327 h 4859578"/>
                <a:gd name="connsiteX570" fmla="*/ 4658257 w 8448542"/>
                <a:gd name="connsiteY570" fmla="*/ 3273068 h 4859578"/>
                <a:gd name="connsiteX571" fmla="*/ 4354786 w 8448542"/>
                <a:gd name="connsiteY571" fmla="*/ 3277852 h 4859578"/>
                <a:gd name="connsiteX572" fmla="*/ 4354786 w 8448542"/>
                <a:gd name="connsiteY572" fmla="*/ 3760748 h 4859578"/>
                <a:gd name="connsiteX573" fmla="*/ 4399088 w 8448542"/>
                <a:gd name="connsiteY573" fmla="*/ 3765178 h 4859578"/>
                <a:gd name="connsiteX574" fmla="*/ 4395633 w 8448542"/>
                <a:gd name="connsiteY574" fmla="*/ 3708693 h 4859578"/>
                <a:gd name="connsiteX575" fmla="*/ 4401348 w 8448542"/>
                <a:gd name="connsiteY575" fmla="*/ 3698725 h 4859578"/>
                <a:gd name="connsiteX576" fmla="*/ 4452251 w 8448542"/>
                <a:gd name="connsiteY576" fmla="*/ 3707629 h 4859578"/>
                <a:gd name="connsiteX577" fmla="*/ 4443391 w 8448542"/>
                <a:gd name="connsiteY577" fmla="*/ 3760748 h 4859578"/>
                <a:gd name="connsiteX578" fmla="*/ 4514274 w 8448542"/>
                <a:gd name="connsiteY578" fmla="*/ 3760748 h 4859578"/>
                <a:gd name="connsiteX579" fmla="*/ 4500496 w 8448542"/>
                <a:gd name="connsiteY579" fmla="*/ 3786886 h 4859578"/>
                <a:gd name="connsiteX580" fmla="*/ 4438960 w 8448542"/>
                <a:gd name="connsiteY580" fmla="*/ 3782899 h 4859578"/>
                <a:gd name="connsiteX581" fmla="*/ 4438960 w 8448542"/>
                <a:gd name="connsiteY581" fmla="*/ 3716446 h 4859578"/>
                <a:gd name="connsiteX582" fmla="*/ 4412379 w 8448542"/>
                <a:gd name="connsiteY582" fmla="*/ 3716446 h 4859578"/>
                <a:gd name="connsiteX583" fmla="*/ 4412379 w 8448542"/>
                <a:gd name="connsiteY583" fmla="*/ 3796190 h 4859578"/>
                <a:gd name="connsiteX584" fmla="*/ 4405512 w 8448542"/>
                <a:gd name="connsiteY584" fmla="*/ 3782589 h 4859578"/>
                <a:gd name="connsiteX585" fmla="*/ 4166235 w 8448542"/>
                <a:gd name="connsiteY585" fmla="*/ 3782589 h 4859578"/>
                <a:gd name="connsiteX586" fmla="*/ 4146609 w 8448542"/>
                <a:gd name="connsiteY586" fmla="*/ 3791759 h 4859578"/>
                <a:gd name="connsiteX587" fmla="*/ 4146520 w 8448542"/>
                <a:gd name="connsiteY587" fmla="*/ 3760748 h 4859578"/>
                <a:gd name="connsiteX588" fmla="*/ 4168716 w 8448542"/>
                <a:gd name="connsiteY588" fmla="*/ 3760748 h 4859578"/>
                <a:gd name="connsiteX589" fmla="*/ 4168716 w 8448542"/>
                <a:gd name="connsiteY589" fmla="*/ 3568077 h 4859578"/>
                <a:gd name="connsiteX590" fmla="*/ 4161760 w 8448542"/>
                <a:gd name="connsiteY590" fmla="*/ 3552305 h 4859578"/>
                <a:gd name="connsiteX591" fmla="*/ 2440970 w 8448542"/>
                <a:gd name="connsiteY591" fmla="*/ 3557046 h 4859578"/>
                <a:gd name="connsiteX592" fmla="*/ 2436495 w 8448542"/>
                <a:gd name="connsiteY592" fmla="*/ 4859490 h 4859578"/>
                <a:gd name="connsiteX593" fmla="*/ 2432065 w 8448542"/>
                <a:gd name="connsiteY593" fmla="*/ 4859490 h 4859578"/>
                <a:gd name="connsiteX594" fmla="*/ 2420989 w 8448542"/>
                <a:gd name="connsiteY594" fmla="*/ 2653234 h 4859578"/>
                <a:gd name="connsiteX595" fmla="*/ 1094223 w 8448542"/>
                <a:gd name="connsiteY595" fmla="*/ 2653234 h 4859578"/>
                <a:gd name="connsiteX596" fmla="*/ 1098609 w 8448542"/>
                <a:gd name="connsiteY596" fmla="*/ 3503839 h 4859578"/>
                <a:gd name="connsiteX597" fmla="*/ 1078983 w 8448542"/>
                <a:gd name="connsiteY597" fmla="*/ 3494712 h 4859578"/>
                <a:gd name="connsiteX598" fmla="*/ 33005 w 8448542"/>
                <a:gd name="connsiteY598" fmla="*/ 3495200 h 4859578"/>
                <a:gd name="connsiteX599" fmla="*/ 0 w 8448542"/>
                <a:gd name="connsiteY599" fmla="*/ 3490504 h 4859578"/>
                <a:gd name="connsiteX600" fmla="*/ 265903 w 8448542"/>
                <a:gd name="connsiteY600" fmla="*/ 3177906 h 4859578"/>
                <a:gd name="connsiteX601" fmla="*/ 283535 w 8448542"/>
                <a:gd name="connsiteY601" fmla="*/ 3182602 h 4859578"/>
                <a:gd name="connsiteX602" fmla="*/ 17765 w 8448542"/>
                <a:gd name="connsiteY602" fmla="*/ 3472871 h 4859578"/>
                <a:gd name="connsiteX603" fmla="*/ 19980 w 8448542"/>
                <a:gd name="connsiteY603" fmla="*/ 3481688 h 4859578"/>
                <a:gd name="connsiteX604" fmla="*/ 103623 w 8448542"/>
                <a:gd name="connsiteY604" fmla="*/ 3476991 h 4859578"/>
                <a:gd name="connsiteX605" fmla="*/ 126262 w 8448542"/>
                <a:gd name="connsiteY605" fmla="*/ 3482529 h 4859578"/>
                <a:gd name="connsiteX606" fmla="*/ 242555 w 8448542"/>
                <a:gd name="connsiteY606" fmla="*/ 3480669 h 4859578"/>
                <a:gd name="connsiteX607" fmla="*/ 252435 w 8448542"/>
                <a:gd name="connsiteY607" fmla="*/ 3461707 h 4859578"/>
                <a:gd name="connsiteX608" fmla="*/ 509432 w 8448542"/>
                <a:gd name="connsiteY608" fmla="*/ 3171571 h 4859578"/>
                <a:gd name="connsiteX609" fmla="*/ 392031 w 8448542"/>
                <a:gd name="connsiteY609" fmla="*/ 3171571 h 4859578"/>
                <a:gd name="connsiteX610" fmla="*/ 263510 w 8448542"/>
                <a:gd name="connsiteY610" fmla="*/ 3313294 h 4859578"/>
                <a:gd name="connsiteX611" fmla="*/ 141590 w 8448542"/>
                <a:gd name="connsiteY611" fmla="*/ 3457366 h 4859578"/>
                <a:gd name="connsiteX612" fmla="*/ 115142 w 8448542"/>
                <a:gd name="connsiteY612" fmla="*/ 3472783 h 4859578"/>
                <a:gd name="connsiteX613" fmla="*/ 376481 w 8448542"/>
                <a:gd name="connsiteY613" fmla="*/ 3173742 h 4859578"/>
                <a:gd name="connsiteX614" fmla="*/ 283180 w 8448542"/>
                <a:gd name="connsiteY614" fmla="*/ 3174141 h 4859578"/>
                <a:gd name="connsiteX615" fmla="*/ 279016 w 8448542"/>
                <a:gd name="connsiteY615" fmla="*/ 3164926 h 4859578"/>
                <a:gd name="connsiteX616" fmla="*/ 279238 w 8448542"/>
                <a:gd name="connsiteY616" fmla="*/ 2368193 h 4859578"/>
                <a:gd name="connsiteX617" fmla="*/ 239100 w 8448542"/>
                <a:gd name="connsiteY617" fmla="*/ 2336827 h 4859578"/>
                <a:gd name="connsiteX618" fmla="*/ 399385 w 8448542"/>
                <a:gd name="connsiteY618" fmla="*/ 2024850 h 4859578"/>
                <a:gd name="connsiteX619" fmla="*/ 3885314 w 8448542"/>
                <a:gd name="connsiteY619" fmla="*/ 2028571 h 4859578"/>
                <a:gd name="connsiteX620" fmla="*/ 3881726 w 8448542"/>
                <a:gd name="connsiteY620" fmla="*/ 1645356 h 4859578"/>
                <a:gd name="connsiteX621" fmla="*/ 3885358 w 8448542"/>
                <a:gd name="connsiteY621" fmla="*/ 1627680 h 4859578"/>
                <a:gd name="connsiteX622" fmla="*/ 3871846 w 8448542"/>
                <a:gd name="connsiteY622" fmla="*/ 1583909 h 4859578"/>
                <a:gd name="connsiteX623" fmla="*/ 3880840 w 8448542"/>
                <a:gd name="connsiteY623" fmla="*/ 1558967 h 4859578"/>
                <a:gd name="connsiteX624" fmla="*/ 3867638 w 8448542"/>
                <a:gd name="connsiteY624" fmla="*/ 1572213 h 4859578"/>
                <a:gd name="connsiteX625" fmla="*/ 3871802 w 8448542"/>
                <a:gd name="connsiteY625" fmla="*/ 1543151 h 4859578"/>
                <a:gd name="connsiteX626" fmla="*/ 3885093 w 8448542"/>
                <a:gd name="connsiteY626" fmla="*/ 1508152 h 4859578"/>
                <a:gd name="connsiteX627" fmla="*/ 3876188 w 8448542"/>
                <a:gd name="connsiteY627" fmla="*/ 1277824 h 4859578"/>
                <a:gd name="connsiteX628" fmla="*/ 3863119 w 8448542"/>
                <a:gd name="connsiteY628" fmla="*/ 1251021 h 4859578"/>
                <a:gd name="connsiteX629" fmla="*/ 3872245 w 8448542"/>
                <a:gd name="connsiteY629" fmla="*/ 1229091 h 4859578"/>
                <a:gd name="connsiteX630" fmla="*/ 3849784 w 8448542"/>
                <a:gd name="connsiteY630" fmla="*/ 1184922 h 4859578"/>
                <a:gd name="connsiteX631" fmla="*/ 3878624 w 8448542"/>
                <a:gd name="connsiteY631" fmla="*/ 1173492 h 4859578"/>
                <a:gd name="connsiteX632" fmla="*/ 3942863 w 8448542"/>
                <a:gd name="connsiteY632" fmla="*/ 1173492 h 4859578"/>
                <a:gd name="connsiteX633" fmla="*/ 3942863 w 8448542"/>
                <a:gd name="connsiteY633" fmla="*/ 978562 h 4859578"/>
                <a:gd name="connsiteX634" fmla="*/ 4128933 w 8448542"/>
                <a:gd name="connsiteY634" fmla="*/ 978562 h 4859578"/>
                <a:gd name="connsiteX635" fmla="*/ 4124502 w 8448542"/>
                <a:gd name="connsiteY635" fmla="*/ 985207 h 4859578"/>
                <a:gd name="connsiteX636" fmla="*/ 4124502 w 8448542"/>
                <a:gd name="connsiteY636" fmla="*/ 1173492 h 4859578"/>
                <a:gd name="connsiteX637" fmla="*/ 4182095 w 8448542"/>
                <a:gd name="connsiteY637" fmla="*/ 1173492 h 4859578"/>
                <a:gd name="connsiteX638" fmla="*/ 4182095 w 8448542"/>
                <a:gd name="connsiteY638" fmla="*/ 978562 h 4859578"/>
                <a:gd name="connsiteX639" fmla="*/ 4368165 w 8448542"/>
                <a:gd name="connsiteY639" fmla="*/ 978562 h 4859578"/>
                <a:gd name="connsiteX640" fmla="*/ 4368165 w 8448542"/>
                <a:gd name="connsiteY640" fmla="*/ 1173492 h 4859578"/>
                <a:gd name="connsiteX641" fmla="*/ 4430189 w 8448542"/>
                <a:gd name="connsiteY641" fmla="*/ 1173492 h 4859578"/>
                <a:gd name="connsiteX642" fmla="*/ 4425758 w 8448542"/>
                <a:gd name="connsiteY642" fmla="*/ 978562 h 4859578"/>
                <a:gd name="connsiteX643" fmla="*/ 4605183 w 8448542"/>
                <a:gd name="connsiteY643" fmla="*/ 978562 h 4859578"/>
                <a:gd name="connsiteX644" fmla="*/ 4611828 w 8448542"/>
                <a:gd name="connsiteY644" fmla="*/ 985207 h 4859578"/>
                <a:gd name="connsiteX645" fmla="*/ 4611828 w 8448542"/>
                <a:gd name="connsiteY645" fmla="*/ 1173492 h 4859578"/>
                <a:gd name="connsiteX646" fmla="*/ 4680497 w 8448542"/>
                <a:gd name="connsiteY646" fmla="*/ 1173492 h 4859578"/>
                <a:gd name="connsiteX647" fmla="*/ 4682712 w 8448542"/>
                <a:gd name="connsiteY647" fmla="*/ 1217750 h 4859578"/>
                <a:gd name="connsiteX648" fmla="*/ 4687142 w 8448542"/>
                <a:gd name="connsiteY648" fmla="*/ 1182353 h 4859578"/>
                <a:gd name="connsiteX649" fmla="*/ 3996026 w 8448542"/>
                <a:gd name="connsiteY649" fmla="*/ 1182353 h 4859578"/>
                <a:gd name="connsiteX650" fmla="*/ 3996026 w 8448542"/>
                <a:gd name="connsiteY650" fmla="*/ 1051661 h 4859578"/>
                <a:gd name="connsiteX651" fmla="*/ 4013525 w 8448542"/>
                <a:gd name="connsiteY651" fmla="*/ 1051882 h 4859578"/>
                <a:gd name="connsiteX652" fmla="*/ 4004930 w 8448542"/>
                <a:gd name="connsiteY652" fmla="*/ 1173448 h 4859578"/>
                <a:gd name="connsiteX653" fmla="*/ 4022607 w 8448542"/>
                <a:gd name="connsiteY653" fmla="*/ 1173448 h 4859578"/>
                <a:gd name="connsiteX654" fmla="*/ 4022607 w 8448542"/>
                <a:gd name="connsiteY654" fmla="*/ 1056002 h 4859578"/>
                <a:gd name="connsiteX655" fmla="*/ 4031467 w 8448542"/>
                <a:gd name="connsiteY655" fmla="*/ 1049446 h 4859578"/>
                <a:gd name="connsiteX656" fmla="*/ 4028809 w 8448542"/>
                <a:gd name="connsiteY656" fmla="*/ 1171277 h 4859578"/>
                <a:gd name="connsiteX657" fmla="*/ 4040328 w 8448542"/>
                <a:gd name="connsiteY657" fmla="*/ 1177922 h 4859578"/>
                <a:gd name="connsiteX658" fmla="*/ 4040328 w 8448542"/>
                <a:gd name="connsiteY658" fmla="*/ 1049446 h 4859578"/>
                <a:gd name="connsiteX659" fmla="*/ 4049188 w 8448542"/>
                <a:gd name="connsiteY659" fmla="*/ 1049446 h 4859578"/>
                <a:gd name="connsiteX660" fmla="*/ 4049188 w 8448542"/>
                <a:gd name="connsiteY660" fmla="*/ 1173492 h 4859578"/>
                <a:gd name="connsiteX661" fmla="*/ 4058049 w 8448542"/>
                <a:gd name="connsiteY661" fmla="*/ 1166935 h 4859578"/>
                <a:gd name="connsiteX662" fmla="*/ 4058049 w 8448542"/>
                <a:gd name="connsiteY662" fmla="*/ 1045015 h 4859578"/>
                <a:gd name="connsiteX663" fmla="*/ 4071295 w 8448542"/>
                <a:gd name="connsiteY663" fmla="*/ 1045015 h 4859578"/>
                <a:gd name="connsiteX664" fmla="*/ 4071295 w 8448542"/>
                <a:gd name="connsiteY664" fmla="*/ 1177922 h 4859578"/>
                <a:gd name="connsiteX665" fmla="*/ 4115598 w 8448542"/>
                <a:gd name="connsiteY665" fmla="*/ 1171277 h 4859578"/>
                <a:gd name="connsiteX666" fmla="*/ 4115598 w 8448542"/>
                <a:gd name="connsiteY666" fmla="*/ 987422 h 4859578"/>
                <a:gd name="connsiteX667" fmla="*/ 3951679 w 8448542"/>
                <a:gd name="connsiteY667" fmla="*/ 987422 h 4859578"/>
                <a:gd name="connsiteX668" fmla="*/ 3951679 w 8448542"/>
                <a:gd name="connsiteY668" fmla="*/ 1182353 h 4859578"/>
                <a:gd name="connsiteX669" fmla="*/ 3858644 w 8448542"/>
                <a:gd name="connsiteY669" fmla="*/ 1182353 h 4859578"/>
                <a:gd name="connsiteX670" fmla="*/ 3858644 w 8448542"/>
                <a:gd name="connsiteY670" fmla="*/ 1188909 h 4859578"/>
                <a:gd name="connsiteX671" fmla="*/ 3880795 w 8448542"/>
                <a:gd name="connsiteY671" fmla="*/ 1226655 h 4859578"/>
                <a:gd name="connsiteX672" fmla="*/ 4676022 w 8448542"/>
                <a:gd name="connsiteY672" fmla="*/ 1226655 h 4859578"/>
                <a:gd name="connsiteX673" fmla="*/ 4682712 w 8448542"/>
                <a:gd name="connsiteY673" fmla="*/ 1224484 h 4859578"/>
                <a:gd name="connsiteX674" fmla="*/ 4669199 w 8448542"/>
                <a:gd name="connsiteY674" fmla="*/ 1317297 h 4859578"/>
                <a:gd name="connsiteX675" fmla="*/ 4681782 w 8448542"/>
                <a:gd name="connsiteY675" fmla="*/ 1549087 h 4859578"/>
                <a:gd name="connsiteX676" fmla="*/ 4679167 w 8448542"/>
                <a:gd name="connsiteY676" fmla="*/ 1562821 h 4859578"/>
                <a:gd name="connsiteX677" fmla="*/ 4687142 w 8448542"/>
                <a:gd name="connsiteY677" fmla="*/ 1569953 h 4859578"/>
                <a:gd name="connsiteX678" fmla="*/ 4673541 w 8448542"/>
                <a:gd name="connsiteY678" fmla="*/ 1574605 h 4859578"/>
                <a:gd name="connsiteX679" fmla="*/ 4673851 w 8448542"/>
                <a:gd name="connsiteY679" fmla="*/ 1625376 h 4859578"/>
                <a:gd name="connsiteX680" fmla="*/ 3894130 w 8448542"/>
                <a:gd name="connsiteY680" fmla="*/ 1620901 h 4859578"/>
                <a:gd name="connsiteX681" fmla="*/ 3894130 w 8448542"/>
                <a:gd name="connsiteY681" fmla="*/ 1643097 h 4859578"/>
                <a:gd name="connsiteX682" fmla="*/ 4653960 w 8448542"/>
                <a:gd name="connsiteY682" fmla="*/ 1643097 h 4859578"/>
                <a:gd name="connsiteX683" fmla="*/ 4669510 w 8448542"/>
                <a:gd name="connsiteY683" fmla="*/ 1640970 h 4859578"/>
                <a:gd name="connsiteX684" fmla="*/ 4664902 w 8448542"/>
                <a:gd name="connsiteY684" fmla="*/ 1680488 h 4859578"/>
                <a:gd name="connsiteX685" fmla="*/ 4664813 w 8448542"/>
                <a:gd name="connsiteY685" fmla="*/ 2163871 h 4859578"/>
                <a:gd name="connsiteX686" fmla="*/ 4689401 w 8448542"/>
                <a:gd name="connsiteY686" fmla="*/ 2249950 h 4859578"/>
                <a:gd name="connsiteX687" fmla="*/ 4748102 w 8448542"/>
                <a:gd name="connsiteY687" fmla="*/ 2153681 h 4859578"/>
                <a:gd name="connsiteX688" fmla="*/ 4775791 w 8448542"/>
                <a:gd name="connsiteY688" fmla="*/ 2006376 h 4859578"/>
                <a:gd name="connsiteX689" fmla="*/ 4776411 w 8448542"/>
                <a:gd name="connsiteY689" fmla="*/ 2034729 h 4859578"/>
                <a:gd name="connsiteX690" fmla="*/ 4789126 w 8448542"/>
                <a:gd name="connsiteY690" fmla="*/ 2050678 h 4859578"/>
                <a:gd name="connsiteX691" fmla="*/ 4771405 w 8448542"/>
                <a:gd name="connsiteY691" fmla="*/ 2050678 h 4859578"/>
                <a:gd name="connsiteX692" fmla="*/ 4758336 w 8448542"/>
                <a:gd name="connsiteY692" fmla="*/ 2115182 h 4859578"/>
                <a:gd name="connsiteX693" fmla="*/ 4757716 w 8448542"/>
                <a:gd name="connsiteY693" fmla="*/ 2163295 h 4859578"/>
                <a:gd name="connsiteX694" fmla="*/ 4711862 w 8448542"/>
                <a:gd name="connsiteY694" fmla="*/ 2232628 h 4859578"/>
                <a:gd name="connsiteX695" fmla="*/ 4696091 w 8448542"/>
                <a:gd name="connsiteY695" fmla="*/ 2261158 h 4859578"/>
                <a:gd name="connsiteX696" fmla="*/ 4503332 w 8448542"/>
                <a:gd name="connsiteY696" fmla="*/ 2489271 h 4859578"/>
                <a:gd name="connsiteX697" fmla="*/ 4501161 w 8448542"/>
                <a:gd name="connsiteY697" fmla="*/ 2482714 h 4859578"/>
                <a:gd name="connsiteX698" fmla="*/ 4664371 w 8448542"/>
                <a:gd name="connsiteY698" fmla="*/ 2282291 h 4859578"/>
                <a:gd name="connsiteX699" fmla="*/ 4577494 w 8448542"/>
                <a:gd name="connsiteY699" fmla="*/ 2100563 h 4859578"/>
                <a:gd name="connsiteX700" fmla="*/ 4576386 w 8448542"/>
                <a:gd name="connsiteY700" fmla="*/ 2081734 h 4859578"/>
                <a:gd name="connsiteX701" fmla="*/ 4565266 w 8448542"/>
                <a:gd name="connsiteY701" fmla="*/ 2086076 h 4859578"/>
                <a:gd name="connsiteX702" fmla="*/ 4438252 w 8448542"/>
                <a:gd name="connsiteY702" fmla="*/ 2331200 h 4859578"/>
                <a:gd name="connsiteX703" fmla="*/ 4430144 w 8448542"/>
                <a:gd name="connsiteY703" fmla="*/ 2365269 h 4859578"/>
                <a:gd name="connsiteX704" fmla="*/ 4341628 w 8448542"/>
                <a:gd name="connsiteY704" fmla="*/ 2356453 h 4859578"/>
                <a:gd name="connsiteX705" fmla="*/ 4421328 w 8448542"/>
                <a:gd name="connsiteY705" fmla="*/ 2369744 h 4859578"/>
                <a:gd name="connsiteX706" fmla="*/ 4408082 w 8448542"/>
                <a:gd name="connsiteY706" fmla="*/ 2389635 h 4859578"/>
                <a:gd name="connsiteX707" fmla="*/ 4408082 w 8448542"/>
                <a:gd name="connsiteY707" fmla="*/ 2588996 h 4859578"/>
                <a:gd name="connsiteX708" fmla="*/ 4410252 w 8448542"/>
                <a:gd name="connsiteY708" fmla="*/ 2595597 h 4859578"/>
                <a:gd name="connsiteX709" fmla="*/ 4467934 w 8448542"/>
                <a:gd name="connsiteY709" fmla="*/ 2529188 h 4859578"/>
                <a:gd name="connsiteX710" fmla="*/ 4470061 w 8448542"/>
                <a:gd name="connsiteY710" fmla="*/ 2535744 h 4859578"/>
                <a:gd name="connsiteX711" fmla="*/ 4403917 w 8448542"/>
                <a:gd name="connsiteY711" fmla="*/ 2624748 h 4859578"/>
                <a:gd name="connsiteX712" fmla="*/ 4337242 w 8448542"/>
                <a:gd name="connsiteY712" fmla="*/ 2626608 h 4859578"/>
                <a:gd name="connsiteX713" fmla="*/ 4337021 w 8448542"/>
                <a:gd name="connsiteY713" fmla="*/ 2429286 h 4859578"/>
                <a:gd name="connsiteX714" fmla="*/ 4336179 w 8448542"/>
                <a:gd name="connsiteY714" fmla="*/ 2346529 h 4859578"/>
                <a:gd name="connsiteX715" fmla="*/ 4310129 w 8448542"/>
                <a:gd name="connsiteY715" fmla="*/ 2292081 h 4859578"/>
                <a:gd name="connsiteX716" fmla="*/ 4319123 w 8448542"/>
                <a:gd name="connsiteY716" fmla="*/ 2265190 h 4859578"/>
                <a:gd name="connsiteX717" fmla="*/ 4323907 w 8448542"/>
                <a:gd name="connsiteY717" fmla="*/ 2134897 h 4859578"/>
                <a:gd name="connsiteX718" fmla="*/ 4284124 w 8448542"/>
                <a:gd name="connsiteY718" fmla="*/ 2165864 h 4859578"/>
                <a:gd name="connsiteX719" fmla="*/ 4270922 w 8448542"/>
                <a:gd name="connsiteY719" fmla="*/ 2132150 h 4859578"/>
                <a:gd name="connsiteX720" fmla="*/ 4270833 w 8448542"/>
                <a:gd name="connsiteY720" fmla="*/ 1993041 h 4859578"/>
                <a:gd name="connsiteX721" fmla="*/ 4248638 w 8448542"/>
                <a:gd name="connsiteY721" fmla="*/ 1993041 h 4859578"/>
                <a:gd name="connsiteX722" fmla="*/ 4248638 w 8448542"/>
                <a:gd name="connsiteY722" fmla="*/ 2110486 h 4859578"/>
                <a:gd name="connsiteX723" fmla="*/ 4228702 w 8448542"/>
                <a:gd name="connsiteY723" fmla="*/ 2143713 h 4859578"/>
                <a:gd name="connsiteX724" fmla="*/ 4217670 w 8448542"/>
                <a:gd name="connsiteY724" fmla="*/ 2112746 h 4859578"/>
                <a:gd name="connsiteX725" fmla="*/ 4226531 w 8448542"/>
                <a:gd name="connsiteY725" fmla="*/ 2121562 h 4859578"/>
                <a:gd name="connsiteX726" fmla="*/ 4235347 w 8448542"/>
                <a:gd name="connsiteY726" fmla="*/ 2114916 h 4859578"/>
                <a:gd name="connsiteX727" fmla="*/ 4235347 w 8448542"/>
                <a:gd name="connsiteY727" fmla="*/ 2041818 h 4859578"/>
                <a:gd name="connsiteX728" fmla="*/ 4071428 w 8448542"/>
                <a:gd name="connsiteY728" fmla="*/ 2041818 h 4859578"/>
                <a:gd name="connsiteX729" fmla="*/ 3938566 w 8448542"/>
                <a:gd name="connsiteY729" fmla="*/ 2347459 h 4859578"/>
                <a:gd name="connsiteX730" fmla="*/ 4075238 w 8448542"/>
                <a:gd name="connsiteY730" fmla="*/ 2342365 h 4859578"/>
                <a:gd name="connsiteX731" fmla="*/ 4185108 w 8448542"/>
                <a:gd name="connsiteY731" fmla="*/ 2113366 h 4859578"/>
                <a:gd name="connsiteX732" fmla="*/ 4208766 w 8448542"/>
                <a:gd name="connsiteY732" fmla="*/ 2112701 h 4859578"/>
                <a:gd name="connsiteX733" fmla="*/ 4195431 w 8448542"/>
                <a:gd name="connsiteY733" fmla="*/ 2117132 h 4859578"/>
                <a:gd name="connsiteX734" fmla="*/ 4200171 w 8448542"/>
                <a:gd name="connsiteY734" fmla="*/ 2136757 h 4859578"/>
                <a:gd name="connsiteX735" fmla="*/ 4188874 w 8448542"/>
                <a:gd name="connsiteY735" fmla="*/ 2347504 h 4859578"/>
                <a:gd name="connsiteX736" fmla="*/ 4149046 w 8448542"/>
                <a:gd name="connsiteY736" fmla="*/ 2351402 h 4859578"/>
                <a:gd name="connsiteX737" fmla="*/ 3949375 w 8448542"/>
                <a:gd name="connsiteY737" fmla="*/ 2356497 h 4859578"/>
                <a:gd name="connsiteX738" fmla="*/ 2660576 w 8448542"/>
                <a:gd name="connsiteY738" fmla="*/ 2351668 h 4859578"/>
                <a:gd name="connsiteX739" fmla="*/ 2636033 w 8448542"/>
                <a:gd name="connsiteY739" fmla="*/ 2358446 h 4859578"/>
                <a:gd name="connsiteX740" fmla="*/ 2654861 w 8448542"/>
                <a:gd name="connsiteY740" fmla="*/ 2375104 h 4859578"/>
                <a:gd name="connsiteX741" fmla="*/ 3843448 w 8448542"/>
                <a:gd name="connsiteY741" fmla="*/ 2378648 h 4859578"/>
                <a:gd name="connsiteX742" fmla="*/ 3918363 w 8448542"/>
                <a:gd name="connsiteY742" fmla="*/ 2378648 h 4859578"/>
                <a:gd name="connsiteX743" fmla="*/ 4182140 w 8448542"/>
                <a:gd name="connsiteY743" fmla="*/ 2374041 h 4859578"/>
                <a:gd name="connsiteX744" fmla="*/ 4177754 w 8448542"/>
                <a:gd name="connsiteY744" fmla="*/ 2635424 h 4859578"/>
                <a:gd name="connsiteX745" fmla="*/ 5763777 w 8448542"/>
                <a:gd name="connsiteY745" fmla="*/ 2635424 h 4859578"/>
                <a:gd name="connsiteX746" fmla="*/ 5763777 w 8448542"/>
                <a:gd name="connsiteY746" fmla="*/ 1607610 h 4859578"/>
                <a:gd name="connsiteX747" fmla="*/ 5347335 w 8448542"/>
                <a:gd name="connsiteY747" fmla="*/ 1607610 h 4859578"/>
                <a:gd name="connsiteX748" fmla="*/ 5347335 w 8448542"/>
                <a:gd name="connsiteY748" fmla="*/ 2602198 h 4859578"/>
                <a:gd name="connsiteX749" fmla="*/ 5342861 w 8448542"/>
                <a:gd name="connsiteY749" fmla="*/ 2630950 h 4859578"/>
                <a:gd name="connsiteX750" fmla="*/ 5338475 w 8448542"/>
                <a:gd name="connsiteY750" fmla="*/ 2630950 h 4859578"/>
                <a:gd name="connsiteX751" fmla="*/ 5338475 w 8448542"/>
                <a:gd name="connsiteY751" fmla="*/ 1603180 h 4859578"/>
                <a:gd name="connsiteX752" fmla="*/ 5187803 w 8448542"/>
                <a:gd name="connsiteY752" fmla="*/ 1607566 h 4859578"/>
                <a:gd name="connsiteX753" fmla="*/ 5192233 w 8448542"/>
                <a:gd name="connsiteY753" fmla="*/ 2626520 h 4859578"/>
                <a:gd name="connsiteX754" fmla="*/ 5174556 w 8448542"/>
                <a:gd name="connsiteY754" fmla="*/ 2602109 h 4859578"/>
                <a:gd name="connsiteX755" fmla="*/ 4992784 w 8448542"/>
                <a:gd name="connsiteY755" fmla="*/ 2380775 h 4859578"/>
                <a:gd name="connsiteX756" fmla="*/ 4824346 w 8448542"/>
                <a:gd name="connsiteY756" fmla="*/ 2177073 h 4859578"/>
                <a:gd name="connsiteX757" fmla="*/ 4819251 w 8448542"/>
                <a:gd name="connsiteY757" fmla="*/ 2124663 h 4859578"/>
                <a:gd name="connsiteX758" fmla="*/ 4807379 w 8448542"/>
                <a:gd name="connsiteY758" fmla="*/ 2083285 h 4859578"/>
                <a:gd name="connsiteX759" fmla="*/ 4793601 w 8448542"/>
                <a:gd name="connsiteY759" fmla="*/ 2046115 h 4859578"/>
                <a:gd name="connsiteX760" fmla="*/ 4802062 w 8448542"/>
                <a:gd name="connsiteY760" fmla="*/ 2039913 h 4859578"/>
                <a:gd name="connsiteX761" fmla="*/ 4786867 w 8448542"/>
                <a:gd name="connsiteY761" fmla="*/ 2001901 h 4859578"/>
                <a:gd name="connsiteX762" fmla="*/ 4775880 w 8448542"/>
                <a:gd name="connsiteY762" fmla="*/ 2006287 h 4859578"/>
                <a:gd name="connsiteX763" fmla="*/ 4190956 w 8448542"/>
                <a:gd name="connsiteY763" fmla="*/ 987555 h 4859578"/>
                <a:gd name="connsiteX764" fmla="*/ 4190956 w 8448542"/>
                <a:gd name="connsiteY764" fmla="*/ 1171410 h 4859578"/>
                <a:gd name="connsiteX765" fmla="*/ 4242258 w 8448542"/>
                <a:gd name="connsiteY765" fmla="*/ 1173846 h 4859578"/>
                <a:gd name="connsiteX766" fmla="*/ 4239644 w 8448542"/>
                <a:gd name="connsiteY766" fmla="*/ 1045148 h 4859578"/>
                <a:gd name="connsiteX767" fmla="*/ 4270700 w 8448542"/>
                <a:gd name="connsiteY767" fmla="*/ 1045148 h 4859578"/>
                <a:gd name="connsiteX768" fmla="*/ 4270700 w 8448542"/>
                <a:gd name="connsiteY768" fmla="*/ 1173669 h 4859578"/>
                <a:gd name="connsiteX769" fmla="*/ 4279561 w 8448542"/>
                <a:gd name="connsiteY769" fmla="*/ 1173669 h 4859578"/>
                <a:gd name="connsiteX770" fmla="*/ 4279561 w 8448542"/>
                <a:gd name="connsiteY770" fmla="*/ 1045192 h 4859578"/>
                <a:gd name="connsiteX771" fmla="*/ 4315047 w 8448542"/>
                <a:gd name="connsiteY771" fmla="*/ 1045192 h 4859578"/>
                <a:gd name="connsiteX772" fmla="*/ 4315490 w 8448542"/>
                <a:gd name="connsiteY772" fmla="*/ 1177612 h 4859578"/>
                <a:gd name="connsiteX773" fmla="*/ 4363248 w 8448542"/>
                <a:gd name="connsiteY773" fmla="*/ 1170834 h 4859578"/>
                <a:gd name="connsiteX774" fmla="*/ 4361697 w 8448542"/>
                <a:gd name="connsiteY774" fmla="*/ 991808 h 4859578"/>
                <a:gd name="connsiteX775" fmla="*/ 4191000 w 8448542"/>
                <a:gd name="connsiteY775" fmla="*/ 987599 h 4859578"/>
                <a:gd name="connsiteX776" fmla="*/ 4598537 w 8448542"/>
                <a:gd name="connsiteY776" fmla="*/ 987555 h 4859578"/>
                <a:gd name="connsiteX777" fmla="*/ 4441264 w 8448542"/>
                <a:gd name="connsiteY777" fmla="*/ 987555 h 4859578"/>
                <a:gd name="connsiteX778" fmla="*/ 4434619 w 8448542"/>
                <a:gd name="connsiteY778" fmla="*/ 994201 h 4859578"/>
                <a:gd name="connsiteX779" fmla="*/ 4434619 w 8448542"/>
                <a:gd name="connsiteY779" fmla="*/ 1171410 h 4859578"/>
                <a:gd name="connsiteX780" fmla="*/ 4483351 w 8448542"/>
                <a:gd name="connsiteY780" fmla="*/ 1178055 h 4859578"/>
                <a:gd name="connsiteX781" fmla="*/ 4483351 w 8448542"/>
                <a:gd name="connsiteY781" fmla="*/ 1051794 h 4859578"/>
                <a:gd name="connsiteX782" fmla="*/ 4509933 w 8448542"/>
                <a:gd name="connsiteY782" fmla="*/ 1051794 h 4859578"/>
                <a:gd name="connsiteX783" fmla="*/ 4509933 w 8448542"/>
                <a:gd name="connsiteY783" fmla="*/ 1178055 h 4859578"/>
                <a:gd name="connsiteX784" fmla="*/ 4523179 w 8448542"/>
                <a:gd name="connsiteY784" fmla="*/ 1166935 h 4859578"/>
                <a:gd name="connsiteX785" fmla="*/ 4518793 w 8448542"/>
                <a:gd name="connsiteY785" fmla="*/ 1049623 h 4859578"/>
                <a:gd name="connsiteX786" fmla="*/ 4536514 w 8448542"/>
                <a:gd name="connsiteY786" fmla="*/ 1049623 h 4859578"/>
                <a:gd name="connsiteX787" fmla="*/ 4536514 w 8448542"/>
                <a:gd name="connsiteY787" fmla="*/ 1173625 h 4859578"/>
                <a:gd name="connsiteX788" fmla="*/ 4545375 w 8448542"/>
                <a:gd name="connsiteY788" fmla="*/ 1173625 h 4859578"/>
                <a:gd name="connsiteX789" fmla="*/ 4545375 w 8448542"/>
                <a:gd name="connsiteY789" fmla="*/ 1045148 h 4859578"/>
                <a:gd name="connsiteX790" fmla="*/ 4554235 w 8448542"/>
                <a:gd name="connsiteY790" fmla="*/ 1045148 h 4859578"/>
                <a:gd name="connsiteX791" fmla="*/ 4554235 w 8448542"/>
                <a:gd name="connsiteY791" fmla="*/ 1158119 h 4859578"/>
                <a:gd name="connsiteX792" fmla="*/ 4598537 w 8448542"/>
                <a:gd name="connsiteY792" fmla="*/ 1178055 h 4859578"/>
                <a:gd name="connsiteX793" fmla="*/ 4598537 w 8448542"/>
                <a:gd name="connsiteY793" fmla="*/ 987555 h 4859578"/>
                <a:gd name="connsiteX794" fmla="*/ 4261840 w 8448542"/>
                <a:gd name="connsiteY794" fmla="*/ 1049579 h 4859578"/>
                <a:gd name="connsiteX795" fmla="*/ 4252979 w 8448542"/>
                <a:gd name="connsiteY795" fmla="*/ 1049579 h 4859578"/>
                <a:gd name="connsiteX796" fmla="*/ 4252979 w 8448542"/>
                <a:gd name="connsiteY796" fmla="*/ 1166980 h 4859578"/>
                <a:gd name="connsiteX797" fmla="*/ 4248638 w 8448542"/>
                <a:gd name="connsiteY797" fmla="*/ 1171410 h 4859578"/>
                <a:gd name="connsiteX798" fmla="*/ 4255194 w 8448542"/>
                <a:gd name="connsiteY798" fmla="*/ 1177967 h 4859578"/>
                <a:gd name="connsiteX799" fmla="*/ 4261840 w 8448542"/>
                <a:gd name="connsiteY799" fmla="*/ 1171410 h 4859578"/>
                <a:gd name="connsiteX800" fmla="*/ 4261840 w 8448542"/>
                <a:gd name="connsiteY800" fmla="*/ 1049579 h 4859578"/>
                <a:gd name="connsiteX801" fmla="*/ 4288421 w 8448542"/>
                <a:gd name="connsiteY801" fmla="*/ 1049579 h 4859578"/>
                <a:gd name="connsiteX802" fmla="*/ 4288421 w 8448542"/>
                <a:gd name="connsiteY802" fmla="*/ 1173625 h 4859578"/>
                <a:gd name="connsiteX803" fmla="*/ 4298566 w 8448542"/>
                <a:gd name="connsiteY803" fmla="*/ 1164011 h 4859578"/>
                <a:gd name="connsiteX804" fmla="*/ 4300959 w 8448542"/>
                <a:gd name="connsiteY804" fmla="*/ 1056977 h 4859578"/>
                <a:gd name="connsiteX805" fmla="*/ 4288421 w 8448542"/>
                <a:gd name="connsiteY805" fmla="*/ 1049579 h 4859578"/>
                <a:gd name="connsiteX806" fmla="*/ 4501072 w 8448542"/>
                <a:gd name="connsiteY806" fmla="*/ 1173625 h 4859578"/>
                <a:gd name="connsiteX807" fmla="*/ 4501072 w 8448542"/>
                <a:gd name="connsiteY807" fmla="*/ 1056224 h 4859578"/>
                <a:gd name="connsiteX808" fmla="*/ 4492212 w 8448542"/>
                <a:gd name="connsiteY808" fmla="*/ 1049579 h 4859578"/>
                <a:gd name="connsiteX809" fmla="*/ 4492212 w 8448542"/>
                <a:gd name="connsiteY809" fmla="*/ 1173625 h 4859578"/>
                <a:gd name="connsiteX810" fmla="*/ 4501072 w 8448542"/>
                <a:gd name="connsiteY810" fmla="*/ 1173625 h 4859578"/>
                <a:gd name="connsiteX811" fmla="*/ 5240921 w 8448542"/>
                <a:gd name="connsiteY811" fmla="*/ 1102741 h 4859578"/>
                <a:gd name="connsiteX812" fmla="*/ 5240921 w 8448542"/>
                <a:gd name="connsiteY812" fmla="*/ 1313177 h 4859578"/>
                <a:gd name="connsiteX813" fmla="*/ 5276629 w 8448542"/>
                <a:gd name="connsiteY813" fmla="*/ 1312690 h 4859578"/>
                <a:gd name="connsiteX814" fmla="*/ 5280040 w 8448542"/>
                <a:gd name="connsiteY814" fmla="*/ 1112355 h 4859578"/>
                <a:gd name="connsiteX815" fmla="*/ 5240921 w 8448542"/>
                <a:gd name="connsiteY815" fmla="*/ 1102741 h 4859578"/>
                <a:gd name="connsiteX816" fmla="*/ 4669421 w 8448542"/>
                <a:gd name="connsiteY816" fmla="*/ 1235648 h 4859578"/>
                <a:gd name="connsiteX817" fmla="*/ 3876409 w 8448542"/>
                <a:gd name="connsiteY817" fmla="*/ 1235648 h 4859578"/>
                <a:gd name="connsiteX818" fmla="*/ 3876409 w 8448542"/>
                <a:gd name="connsiteY818" fmla="*/ 1253369 h 4859578"/>
                <a:gd name="connsiteX819" fmla="*/ 4499034 w 8448542"/>
                <a:gd name="connsiteY819" fmla="*/ 1253192 h 4859578"/>
                <a:gd name="connsiteX820" fmla="*/ 4534078 w 8448542"/>
                <a:gd name="connsiteY820" fmla="*/ 1258021 h 4859578"/>
                <a:gd name="connsiteX821" fmla="*/ 4669421 w 8448542"/>
                <a:gd name="connsiteY821" fmla="*/ 1253369 h 4859578"/>
                <a:gd name="connsiteX822" fmla="*/ 4669421 w 8448542"/>
                <a:gd name="connsiteY822" fmla="*/ 1235648 h 4859578"/>
                <a:gd name="connsiteX823" fmla="*/ 4660561 w 8448542"/>
                <a:gd name="connsiteY823" fmla="*/ 1262230 h 4859578"/>
                <a:gd name="connsiteX824" fmla="*/ 3885270 w 8448542"/>
                <a:gd name="connsiteY824" fmla="*/ 1262230 h 4859578"/>
                <a:gd name="connsiteX825" fmla="*/ 3898560 w 8448542"/>
                <a:gd name="connsiteY825" fmla="*/ 1519183 h 4859578"/>
                <a:gd name="connsiteX826" fmla="*/ 3933958 w 8448542"/>
                <a:gd name="connsiteY826" fmla="*/ 1514797 h 4859578"/>
                <a:gd name="connsiteX827" fmla="*/ 3894130 w 8448542"/>
                <a:gd name="connsiteY827" fmla="*/ 1523613 h 4859578"/>
                <a:gd name="connsiteX828" fmla="*/ 3896080 w 8448542"/>
                <a:gd name="connsiteY828" fmla="*/ 1537126 h 4859578"/>
                <a:gd name="connsiteX829" fmla="*/ 3901440 w 8448542"/>
                <a:gd name="connsiteY829" fmla="*/ 1540625 h 4859578"/>
                <a:gd name="connsiteX830" fmla="*/ 4202209 w 8448542"/>
                <a:gd name="connsiteY830" fmla="*/ 1536683 h 4859578"/>
                <a:gd name="connsiteX831" fmla="*/ 4547723 w 8448542"/>
                <a:gd name="connsiteY831" fmla="*/ 1536683 h 4859578"/>
                <a:gd name="connsiteX832" fmla="*/ 4669377 w 8448542"/>
                <a:gd name="connsiteY832" fmla="*/ 1545676 h 4859578"/>
                <a:gd name="connsiteX833" fmla="*/ 4660295 w 8448542"/>
                <a:gd name="connsiteY833" fmla="*/ 1519405 h 4859578"/>
                <a:gd name="connsiteX834" fmla="*/ 4592690 w 8448542"/>
                <a:gd name="connsiteY834" fmla="*/ 1514842 h 4859578"/>
                <a:gd name="connsiteX835" fmla="*/ 4583298 w 8448542"/>
                <a:gd name="connsiteY835" fmla="*/ 1523924 h 4859578"/>
                <a:gd name="connsiteX836" fmla="*/ 4430189 w 8448542"/>
                <a:gd name="connsiteY836" fmla="*/ 1523525 h 4859578"/>
                <a:gd name="connsiteX837" fmla="*/ 4478345 w 8448542"/>
                <a:gd name="connsiteY837" fmla="*/ 1507487 h 4859578"/>
                <a:gd name="connsiteX838" fmla="*/ 4485921 w 8448542"/>
                <a:gd name="connsiteY838" fmla="*/ 1324563 h 4859578"/>
                <a:gd name="connsiteX839" fmla="*/ 4592335 w 8448542"/>
                <a:gd name="connsiteY839" fmla="*/ 1341841 h 4859578"/>
                <a:gd name="connsiteX840" fmla="*/ 4589633 w 8448542"/>
                <a:gd name="connsiteY840" fmla="*/ 1510323 h 4859578"/>
                <a:gd name="connsiteX841" fmla="*/ 4660561 w 8448542"/>
                <a:gd name="connsiteY841" fmla="*/ 1505892 h 4859578"/>
                <a:gd name="connsiteX842" fmla="*/ 4660561 w 8448542"/>
                <a:gd name="connsiteY842" fmla="*/ 1262230 h 4859578"/>
                <a:gd name="connsiteX843" fmla="*/ 4576386 w 8448542"/>
                <a:gd name="connsiteY843" fmla="*/ 1510323 h 4859578"/>
                <a:gd name="connsiteX844" fmla="*/ 4576209 w 8448542"/>
                <a:gd name="connsiteY844" fmla="*/ 1379454 h 4859578"/>
                <a:gd name="connsiteX845" fmla="*/ 4577494 w 8448542"/>
                <a:gd name="connsiteY845" fmla="*/ 1338695 h 4859578"/>
                <a:gd name="connsiteX846" fmla="*/ 4534343 w 8448542"/>
                <a:gd name="connsiteY846" fmla="*/ 1306798 h 4859578"/>
                <a:gd name="connsiteX847" fmla="*/ 4492256 w 8448542"/>
                <a:gd name="connsiteY847" fmla="*/ 1344189 h 4859578"/>
                <a:gd name="connsiteX848" fmla="*/ 4492256 w 8448542"/>
                <a:gd name="connsiteY848" fmla="*/ 1510323 h 4859578"/>
                <a:gd name="connsiteX849" fmla="*/ 4576431 w 8448542"/>
                <a:gd name="connsiteY849" fmla="*/ 1510323 h 4859578"/>
                <a:gd name="connsiteX850" fmla="*/ 5342816 w 8448542"/>
                <a:gd name="connsiteY850" fmla="*/ 1497032 h 4859578"/>
                <a:gd name="connsiteX851" fmla="*/ 5183328 w 8448542"/>
                <a:gd name="connsiteY851" fmla="*/ 1501507 h 4859578"/>
                <a:gd name="connsiteX852" fmla="*/ 5187758 w 8448542"/>
                <a:gd name="connsiteY852" fmla="*/ 1508108 h 4859578"/>
                <a:gd name="connsiteX853" fmla="*/ 5187758 w 8448542"/>
                <a:gd name="connsiteY853" fmla="*/ 1581206 h 4859578"/>
                <a:gd name="connsiteX854" fmla="*/ 5174512 w 8448542"/>
                <a:gd name="connsiteY854" fmla="*/ 1581206 h 4859578"/>
                <a:gd name="connsiteX855" fmla="*/ 5174512 w 8448542"/>
                <a:gd name="connsiteY855" fmla="*/ 1594497 h 4859578"/>
                <a:gd name="connsiteX856" fmla="*/ 5181113 w 8448542"/>
                <a:gd name="connsiteY856" fmla="*/ 1590067 h 4859578"/>
                <a:gd name="connsiteX857" fmla="*/ 5342816 w 8448542"/>
                <a:gd name="connsiteY857" fmla="*/ 1590067 h 4859578"/>
                <a:gd name="connsiteX858" fmla="*/ 5342816 w 8448542"/>
                <a:gd name="connsiteY858" fmla="*/ 1497032 h 4859578"/>
                <a:gd name="connsiteX859" fmla="*/ 7221235 w 8448542"/>
                <a:gd name="connsiteY859" fmla="*/ 1497032 h 4859578"/>
                <a:gd name="connsiteX860" fmla="*/ 5347247 w 8448542"/>
                <a:gd name="connsiteY860" fmla="*/ 1503677 h 4859578"/>
                <a:gd name="connsiteX861" fmla="*/ 5347247 w 8448542"/>
                <a:gd name="connsiteY861" fmla="*/ 1590067 h 4859578"/>
                <a:gd name="connsiteX862" fmla="*/ 7221235 w 8448542"/>
                <a:gd name="connsiteY862" fmla="*/ 1590067 h 4859578"/>
                <a:gd name="connsiteX863" fmla="*/ 7221235 w 8448542"/>
                <a:gd name="connsiteY863" fmla="*/ 1497032 h 4859578"/>
                <a:gd name="connsiteX864" fmla="*/ 7402875 w 8448542"/>
                <a:gd name="connsiteY864" fmla="*/ 1501462 h 4859578"/>
                <a:gd name="connsiteX865" fmla="*/ 7232311 w 8448542"/>
                <a:gd name="connsiteY865" fmla="*/ 1501462 h 4859578"/>
                <a:gd name="connsiteX866" fmla="*/ 7225665 w 8448542"/>
                <a:gd name="connsiteY866" fmla="*/ 1508108 h 4859578"/>
                <a:gd name="connsiteX867" fmla="*/ 7225665 w 8448542"/>
                <a:gd name="connsiteY867" fmla="*/ 1590067 h 4859578"/>
                <a:gd name="connsiteX868" fmla="*/ 7411735 w 8448542"/>
                <a:gd name="connsiteY868" fmla="*/ 1590067 h 4859578"/>
                <a:gd name="connsiteX869" fmla="*/ 7402875 w 8448542"/>
                <a:gd name="connsiteY869" fmla="*/ 1501462 h 4859578"/>
                <a:gd name="connsiteX870" fmla="*/ 4669377 w 8448542"/>
                <a:gd name="connsiteY870" fmla="*/ 1550239 h 4859578"/>
                <a:gd name="connsiteX871" fmla="*/ 4201810 w 8448542"/>
                <a:gd name="connsiteY871" fmla="*/ 1550416 h 4859578"/>
                <a:gd name="connsiteX872" fmla="*/ 3958324 w 8448542"/>
                <a:gd name="connsiteY872" fmla="*/ 1550150 h 4859578"/>
                <a:gd name="connsiteX873" fmla="*/ 3894130 w 8448542"/>
                <a:gd name="connsiteY873" fmla="*/ 1559011 h 4859578"/>
                <a:gd name="connsiteX874" fmla="*/ 4669377 w 8448542"/>
                <a:gd name="connsiteY874" fmla="*/ 1550239 h 4859578"/>
                <a:gd name="connsiteX875" fmla="*/ 3889700 w 8448542"/>
                <a:gd name="connsiteY875" fmla="*/ 1612218 h 4859578"/>
                <a:gd name="connsiteX876" fmla="*/ 4660561 w 8448542"/>
                <a:gd name="connsiteY876" fmla="*/ 1612218 h 4859578"/>
                <a:gd name="connsiteX877" fmla="*/ 4656839 w 8448542"/>
                <a:gd name="connsiteY877" fmla="*/ 1565789 h 4859578"/>
                <a:gd name="connsiteX878" fmla="*/ 4423322 w 8448542"/>
                <a:gd name="connsiteY878" fmla="*/ 1563264 h 4859578"/>
                <a:gd name="connsiteX879" fmla="*/ 4117636 w 8448542"/>
                <a:gd name="connsiteY879" fmla="*/ 1568137 h 4859578"/>
                <a:gd name="connsiteX880" fmla="*/ 3900510 w 8448542"/>
                <a:gd name="connsiteY880" fmla="*/ 1563264 h 4859578"/>
                <a:gd name="connsiteX881" fmla="*/ 3887396 w 8448542"/>
                <a:gd name="connsiteY881" fmla="*/ 1567827 h 4859578"/>
                <a:gd name="connsiteX882" fmla="*/ 3889700 w 8448542"/>
                <a:gd name="connsiteY882" fmla="*/ 1612218 h 4859578"/>
                <a:gd name="connsiteX883" fmla="*/ 5768119 w 8448542"/>
                <a:gd name="connsiteY883" fmla="*/ 2635602 h 4859578"/>
                <a:gd name="connsiteX884" fmla="*/ 5896595 w 8448542"/>
                <a:gd name="connsiteY884" fmla="*/ 2635602 h 4859578"/>
                <a:gd name="connsiteX885" fmla="*/ 5901203 w 8448542"/>
                <a:gd name="connsiteY885" fmla="*/ 1610313 h 4859578"/>
                <a:gd name="connsiteX886" fmla="*/ 5772505 w 8448542"/>
                <a:gd name="connsiteY886" fmla="*/ 1607743 h 4859578"/>
                <a:gd name="connsiteX887" fmla="*/ 5768119 w 8448542"/>
                <a:gd name="connsiteY887" fmla="*/ 2635602 h 4859578"/>
                <a:gd name="connsiteX888" fmla="*/ 5905456 w 8448542"/>
                <a:gd name="connsiteY888" fmla="*/ 1607788 h 4859578"/>
                <a:gd name="connsiteX889" fmla="*/ 5905456 w 8448542"/>
                <a:gd name="connsiteY889" fmla="*/ 2387509 h 4859578"/>
                <a:gd name="connsiteX890" fmla="*/ 6702898 w 8448542"/>
                <a:gd name="connsiteY890" fmla="*/ 2387509 h 4859578"/>
                <a:gd name="connsiteX891" fmla="*/ 6696297 w 8448542"/>
                <a:gd name="connsiteY891" fmla="*/ 2396414 h 4859578"/>
                <a:gd name="connsiteX892" fmla="*/ 5905456 w 8448542"/>
                <a:gd name="connsiteY892" fmla="*/ 2391939 h 4859578"/>
                <a:gd name="connsiteX893" fmla="*/ 5905456 w 8448542"/>
                <a:gd name="connsiteY893" fmla="*/ 2628956 h 4859578"/>
                <a:gd name="connsiteX894" fmla="*/ 5901026 w 8448542"/>
                <a:gd name="connsiteY894" fmla="*/ 2635602 h 4859578"/>
                <a:gd name="connsiteX895" fmla="*/ 6277595 w 8448542"/>
                <a:gd name="connsiteY895" fmla="*/ 2635602 h 4859578"/>
                <a:gd name="connsiteX896" fmla="*/ 6273165 w 8448542"/>
                <a:gd name="connsiteY896" fmla="*/ 2795090 h 4859578"/>
                <a:gd name="connsiteX897" fmla="*/ 6352909 w 8448542"/>
                <a:gd name="connsiteY897" fmla="*/ 2795090 h 4859578"/>
                <a:gd name="connsiteX898" fmla="*/ 6348479 w 8448542"/>
                <a:gd name="connsiteY898" fmla="*/ 2635602 h 4859578"/>
                <a:gd name="connsiteX899" fmla="*/ 6707328 w 8448542"/>
                <a:gd name="connsiteY899" fmla="*/ 2635602 h 4859578"/>
                <a:gd name="connsiteX900" fmla="*/ 6711803 w 8448542"/>
                <a:gd name="connsiteY900" fmla="*/ 1607743 h 4859578"/>
                <a:gd name="connsiteX901" fmla="*/ 5905456 w 8448542"/>
                <a:gd name="connsiteY901" fmla="*/ 1607743 h 4859578"/>
                <a:gd name="connsiteX902" fmla="*/ 6851311 w 8448542"/>
                <a:gd name="connsiteY902" fmla="*/ 2635602 h 4859578"/>
                <a:gd name="connsiteX903" fmla="*/ 7221235 w 8448542"/>
                <a:gd name="connsiteY903" fmla="*/ 2635602 h 4859578"/>
                <a:gd name="connsiteX904" fmla="*/ 7216849 w 8448542"/>
                <a:gd name="connsiteY904" fmla="*/ 1607743 h 4859578"/>
                <a:gd name="connsiteX905" fmla="*/ 6842539 w 8448542"/>
                <a:gd name="connsiteY905" fmla="*/ 1603269 h 4859578"/>
                <a:gd name="connsiteX906" fmla="*/ 6851355 w 8448542"/>
                <a:gd name="connsiteY906" fmla="*/ 2635602 h 4859578"/>
                <a:gd name="connsiteX907" fmla="*/ 6840235 w 8448542"/>
                <a:gd name="connsiteY907" fmla="*/ 2635602 h 4859578"/>
                <a:gd name="connsiteX908" fmla="*/ 6829159 w 8448542"/>
                <a:gd name="connsiteY908" fmla="*/ 1607788 h 4859578"/>
                <a:gd name="connsiteX909" fmla="*/ 6716189 w 8448542"/>
                <a:gd name="connsiteY909" fmla="*/ 1607788 h 4859578"/>
                <a:gd name="connsiteX910" fmla="*/ 6716189 w 8448542"/>
                <a:gd name="connsiteY910" fmla="*/ 2635602 h 4859578"/>
                <a:gd name="connsiteX911" fmla="*/ 6840235 w 8448542"/>
                <a:gd name="connsiteY911" fmla="*/ 2635602 h 4859578"/>
                <a:gd name="connsiteX912" fmla="*/ 4155514 w 8448542"/>
                <a:gd name="connsiteY912" fmla="*/ 2033090 h 4859578"/>
                <a:gd name="connsiteX913" fmla="*/ 4155514 w 8448542"/>
                <a:gd name="connsiteY913" fmla="*/ 1716329 h 4859578"/>
                <a:gd name="connsiteX914" fmla="*/ 4193082 w 8448542"/>
                <a:gd name="connsiteY914" fmla="*/ 1674153 h 4859578"/>
                <a:gd name="connsiteX915" fmla="*/ 4235037 w 8448542"/>
                <a:gd name="connsiteY915" fmla="*/ 1658602 h 4859578"/>
                <a:gd name="connsiteX916" fmla="*/ 4289706 w 8448542"/>
                <a:gd name="connsiteY916" fmla="*/ 1675171 h 4859578"/>
                <a:gd name="connsiteX917" fmla="*/ 4332679 w 8448542"/>
                <a:gd name="connsiteY917" fmla="*/ 1742954 h 4859578"/>
                <a:gd name="connsiteX918" fmla="*/ 4328293 w 8448542"/>
                <a:gd name="connsiteY918" fmla="*/ 2033090 h 4859578"/>
                <a:gd name="connsiteX919" fmla="*/ 4499212 w 8448542"/>
                <a:gd name="connsiteY919" fmla="*/ 2033445 h 4859578"/>
                <a:gd name="connsiteX920" fmla="*/ 4507762 w 8448542"/>
                <a:gd name="connsiteY920" fmla="*/ 2024141 h 4859578"/>
                <a:gd name="connsiteX921" fmla="*/ 4517597 w 8448542"/>
                <a:gd name="connsiteY921" fmla="*/ 2032913 h 4859578"/>
                <a:gd name="connsiteX922" fmla="*/ 4573506 w 8448542"/>
                <a:gd name="connsiteY922" fmla="*/ 2033533 h 4859578"/>
                <a:gd name="connsiteX923" fmla="*/ 4649529 w 8448542"/>
                <a:gd name="connsiteY923" fmla="*/ 2183674 h 4859578"/>
                <a:gd name="connsiteX924" fmla="*/ 4652099 w 8448542"/>
                <a:gd name="connsiteY924" fmla="*/ 1902044 h 4859578"/>
                <a:gd name="connsiteX925" fmla="*/ 4642795 w 8448542"/>
                <a:gd name="connsiteY925" fmla="*/ 1893493 h 4859578"/>
                <a:gd name="connsiteX926" fmla="*/ 4656440 w 8448542"/>
                <a:gd name="connsiteY926" fmla="*/ 1888842 h 4859578"/>
                <a:gd name="connsiteX927" fmla="*/ 4653517 w 8448542"/>
                <a:gd name="connsiteY927" fmla="*/ 1651559 h 4859578"/>
                <a:gd name="connsiteX928" fmla="*/ 3894130 w 8448542"/>
                <a:gd name="connsiteY928" fmla="*/ 1652001 h 4859578"/>
                <a:gd name="connsiteX929" fmla="*/ 3898649 w 8448542"/>
                <a:gd name="connsiteY929" fmla="*/ 2028527 h 4859578"/>
                <a:gd name="connsiteX930" fmla="*/ 4047195 w 8448542"/>
                <a:gd name="connsiteY930" fmla="*/ 2028350 h 4859578"/>
                <a:gd name="connsiteX931" fmla="*/ 4073555 w 8448542"/>
                <a:gd name="connsiteY931" fmla="*/ 2024052 h 4859578"/>
                <a:gd name="connsiteX932" fmla="*/ 4091010 w 8448542"/>
                <a:gd name="connsiteY932" fmla="*/ 2033356 h 4859578"/>
                <a:gd name="connsiteX933" fmla="*/ 4155558 w 8448542"/>
                <a:gd name="connsiteY933" fmla="*/ 2033001 h 4859578"/>
                <a:gd name="connsiteX934" fmla="*/ 4307294 w 8448542"/>
                <a:gd name="connsiteY934" fmla="*/ 2033976 h 4859578"/>
                <a:gd name="connsiteX935" fmla="*/ 4317129 w 8448542"/>
                <a:gd name="connsiteY935" fmla="*/ 2028749 h 4859578"/>
                <a:gd name="connsiteX936" fmla="*/ 4318414 w 8448542"/>
                <a:gd name="connsiteY936" fmla="*/ 1730638 h 4859578"/>
                <a:gd name="connsiteX937" fmla="*/ 4169115 w 8448542"/>
                <a:gd name="connsiteY937" fmla="*/ 1725410 h 4859578"/>
                <a:gd name="connsiteX938" fmla="*/ 4169469 w 8448542"/>
                <a:gd name="connsiteY938" fmla="*/ 2025780 h 4859578"/>
                <a:gd name="connsiteX939" fmla="*/ 4176115 w 8448542"/>
                <a:gd name="connsiteY939" fmla="*/ 2032425 h 4859578"/>
                <a:gd name="connsiteX940" fmla="*/ 4235258 w 8448542"/>
                <a:gd name="connsiteY940" fmla="*/ 2037476 h 4859578"/>
                <a:gd name="connsiteX941" fmla="*/ 4237252 w 8448542"/>
                <a:gd name="connsiteY941" fmla="*/ 1988478 h 4859578"/>
                <a:gd name="connsiteX942" fmla="*/ 4279162 w 8448542"/>
                <a:gd name="connsiteY942" fmla="*/ 1984800 h 4859578"/>
                <a:gd name="connsiteX943" fmla="*/ 4287269 w 8448542"/>
                <a:gd name="connsiteY943" fmla="*/ 2036235 h 4859578"/>
                <a:gd name="connsiteX944" fmla="*/ 4279383 w 8448542"/>
                <a:gd name="connsiteY944" fmla="*/ 2057191 h 4859578"/>
                <a:gd name="connsiteX945" fmla="*/ 4284124 w 8448542"/>
                <a:gd name="connsiteY945" fmla="*/ 2152662 h 4859578"/>
                <a:gd name="connsiteX946" fmla="*/ 4306319 w 8448542"/>
                <a:gd name="connsiteY946" fmla="*/ 2132815 h 4859578"/>
                <a:gd name="connsiteX947" fmla="*/ 4284124 w 8448542"/>
                <a:gd name="connsiteY947" fmla="*/ 2112879 h 4859578"/>
                <a:gd name="connsiteX948" fmla="*/ 4315047 w 8448542"/>
                <a:gd name="connsiteY948" fmla="*/ 2126125 h 4859578"/>
                <a:gd name="connsiteX949" fmla="*/ 4354963 w 8448542"/>
                <a:gd name="connsiteY949" fmla="*/ 2048507 h 4859578"/>
                <a:gd name="connsiteX950" fmla="*/ 4348274 w 8448542"/>
                <a:gd name="connsiteY950" fmla="*/ 2041773 h 4859578"/>
                <a:gd name="connsiteX951" fmla="*/ 4306275 w 8448542"/>
                <a:gd name="connsiteY951" fmla="*/ 2046336 h 4859578"/>
                <a:gd name="connsiteX952" fmla="*/ 4307427 w 8448542"/>
                <a:gd name="connsiteY952" fmla="*/ 2033976 h 4859578"/>
                <a:gd name="connsiteX953" fmla="*/ 434074 w 8448542"/>
                <a:gd name="connsiteY953" fmla="*/ 2028660 h 4859578"/>
                <a:gd name="connsiteX954" fmla="*/ 395000 w 8448542"/>
                <a:gd name="connsiteY954" fmla="*/ 2049349 h 4859578"/>
                <a:gd name="connsiteX955" fmla="*/ 248049 w 8448542"/>
                <a:gd name="connsiteY955" fmla="*/ 2343162 h 4859578"/>
                <a:gd name="connsiteX956" fmla="*/ 285972 w 8448542"/>
                <a:gd name="connsiteY956" fmla="*/ 2350605 h 4859578"/>
                <a:gd name="connsiteX957" fmla="*/ 434074 w 8448542"/>
                <a:gd name="connsiteY957" fmla="*/ 2028704 h 4859578"/>
                <a:gd name="connsiteX958" fmla="*/ 580316 w 8448542"/>
                <a:gd name="connsiteY958" fmla="*/ 2033090 h 4859578"/>
                <a:gd name="connsiteX959" fmla="*/ 442979 w 8448542"/>
                <a:gd name="connsiteY959" fmla="*/ 2033090 h 4859578"/>
                <a:gd name="connsiteX960" fmla="*/ 301699 w 8448542"/>
                <a:gd name="connsiteY960" fmla="*/ 2341523 h 4859578"/>
                <a:gd name="connsiteX961" fmla="*/ 307768 w 8448542"/>
                <a:gd name="connsiteY961" fmla="*/ 2347637 h 4859578"/>
                <a:gd name="connsiteX962" fmla="*/ 442492 w 8448542"/>
                <a:gd name="connsiteY962" fmla="*/ 2342675 h 4859578"/>
                <a:gd name="connsiteX963" fmla="*/ 580316 w 8448542"/>
                <a:gd name="connsiteY963" fmla="*/ 2033090 h 4859578"/>
                <a:gd name="connsiteX964" fmla="*/ 722084 w 8448542"/>
                <a:gd name="connsiteY964" fmla="*/ 2033090 h 4859578"/>
                <a:gd name="connsiteX965" fmla="*/ 591392 w 8448542"/>
                <a:gd name="connsiteY965" fmla="*/ 2033090 h 4859578"/>
                <a:gd name="connsiteX966" fmla="*/ 447409 w 8448542"/>
                <a:gd name="connsiteY966" fmla="*/ 2347637 h 4859578"/>
                <a:gd name="connsiteX967" fmla="*/ 578101 w 8448542"/>
                <a:gd name="connsiteY967" fmla="*/ 2347637 h 4859578"/>
                <a:gd name="connsiteX968" fmla="*/ 722084 w 8448542"/>
                <a:gd name="connsiteY968" fmla="*/ 2033090 h 4859578"/>
                <a:gd name="connsiteX969" fmla="*/ 766386 w 8448542"/>
                <a:gd name="connsiteY969" fmla="*/ 2259032 h 4859578"/>
                <a:gd name="connsiteX970" fmla="*/ 863851 w 8448542"/>
                <a:gd name="connsiteY970" fmla="*/ 2033090 h 4859578"/>
                <a:gd name="connsiteX971" fmla="*/ 733159 w 8448542"/>
                <a:gd name="connsiteY971" fmla="*/ 2033090 h 4859578"/>
                <a:gd name="connsiteX972" fmla="*/ 593607 w 8448542"/>
                <a:gd name="connsiteY972" fmla="*/ 2347637 h 4859578"/>
                <a:gd name="connsiteX973" fmla="*/ 719869 w 8448542"/>
                <a:gd name="connsiteY973" fmla="*/ 2347637 h 4859578"/>
                <a:gd name="connsiteX974" fmla="*/ 766386 w 8448542"/>
                <a:gd name="connsiteY974" fmla="*/ 2259032 h 4859578"/>
                <a:gd name="connsiteX975" fmla="*/ 735374 w 8448542"/>
                <a:gd name="connsiteY975" fmla="*/ 2347637 h 4859578"/>
                <a:gd name="connsiteX976" fmla="*/ 861636 w 8448542"/>
                <a:gd name="connsiteY976" fmla="*/ 2347637 h 4859578"/>
                <a:gd name="connsiteX977" fmla="*/ 1005619 w 8448542"/>
                <a:gd name="connsiteY977" fmla="*/ 2033090 h 4859578"/>
                <a:gd name="connsiteX978" fmla="*/ 872712 w 8448542"/>
                <a:gd name="connsiteY978" fmla="*/ 2033090 h 4859578"/>
                <a:gd name="connsiteX979" fmla="*/ 774582 w 8448542"/>
                <a:gd name="connsiteY979" fmla="*/ 2251899 h 4859578"/>
                <a:gd name="connsiteX980" fmla="*/ 766386 w 8448542"/>
                <a:gd name="connsiteY980" fmla="*/ 2259032 h 4859578"/>
                <a:gd name="connsiteX981" fmla="*/ 1147386 w 8448542"/>
                <a:gd name="connsiteY981" fmla="*/ 2033090 h 4859578"/>
                <a:gd name="connsiteX982" fmla="*/ 1016694 w 8448542"/>
                <a:gd name="connsiteY982" fmla="*/ 2033090 h 4859578"/>
                <a:gd name="connsiteX983" fmla="*/ 877718 w 8448542"/>
                <a:gd name="connsiteY983" fmla="*/ 2337270 h 4859578"/>
                <a:gd name="connsiteX984" fmla="*/ 883787 w 8448542"/>
                <a:gd name="connsiteY984" fmla="*/ 2347637 h 4859578"/>
                <a:gd name="connsiteX985" fmla="*/ 985682 w 8448542"/>
                <a:gd name="connsiteY985" fmla="*/ 2347637 h 4859578"/>
                <a:gd name="connsiteX986" fmla="*/ 1014080 w 8448542"/>
                <a:gd name="connsiteY986" fmla="*/ 2336162 h 4859578"/>
                <a:gd name="connsiteX987" fmla="*/ 1147386 w 8448542"/>
                <a:gd name="connsiteY987" fmla="*/ 2033090 h 4859578"/>
                <a:gd name="connsiteX988" fmla="*/ 1289153 w 8448542"/>
                <a:gd name="connsiteY988" fmla="*/ 2033090 h 4859578"/>
                <a:gd name="connsiteX989" fmla="*/ 1158462 w 8448542"/>
                <a:gd name="connsiteY989" fmla="*/ 2033090 h 4859578"/>
                <a:gd name="connsiteX990" fmla="*/ 1018953 w 8448542"/>
                <a:gd name="connsiteY990" fmla="*/ 2341036 h 4859578"/>
                <a:gd name="connsiteX991" fmla="*/ 1065250 w 8448542"/>
                <a:gd name="connsiteY991" fmla="*/ 2342985 h 4859578"/>
                <a:gd name="connsiteX992" fmla="*/ 1182828 w 8448542"/>
                <a:gd name="connsiteY992" fmla="*/ 2343206 h 4859578"/>
                <a:gd name="connsiteX993" fmla="*/ 1162847 w 8448542"/>
                <a:gd name="connsiteY993" fmla="*/ 2414001 h 4859578"/>
                <a:gd name="connsiteX994" fmla="*/ 1072116 w 8448542"/>
                <a:gd name="connsiteY994" fmla="*/ 2608976 h 4859578"/>
                <a:gd name="connsiteX995" fmla="*/ 1131969 w 8448542"/>
                <a:gd name="connsiteY995" fmla="*/ 2569193 h 4859578"/>
                <a:gd name="connsiteX996" fmla="*/ 1238117 w 8448542"/>
                <a:gd name="connsiteY996" fmla="*/ 2325352 h 4859578"/>
                <a:gd name="connsiteX997" fmla="*/ 1240465 w 8448542"/>
                <a:gd name="connsiteY997" fmla="*/ 2289999 h 4859578"/>
                <a:gd name="connsiteX998" fmla="*/ 1311349 w 8448542"/>
                <a:gd name="connsiteY998" fmla="*/ 2289999 h 4859578"/>
                <a:gd name="connsiteX999" fmla="*/ 1304792 w 8448542"/>
                <a:gd name="connsiteY999" fmla="*/ 2298860 h 4859578"/>
                <a:gd name="connsiteX1000" fmla="*/ 1253933 w 8448542"/>
                <a:gd name="connsiteY1000" fmla="*/ 2299037 h 4859578"/>
                <a:gd name="connsiteX1001" fmla="*/ 1248307 w 8448542"/>
                <a:gd name="connsiteY1001" fmla="*/ 2326682 h 4859578"/>
                <a:gd name="connsiteX1002" fmla="*/ 1152614 w 8448542"/>
                <a:gd name="connsiteY1002" fmla="*/ 2545491 h 4859578"/>
                <a:gd name="connsiteX1003" fmla="*/ 1111988 w 8448542"/>
                <a:gd name="connsiteY1003" fmla="*/ 2608976 h 4859578"/>
                <a:gd name="connsiteX1004" fmla="*/ 1258186 w 8448542"/>
                <a:gd name="connsiteY1004" fmla="*/ 2608976 h 4859578"/>
                <a:gd name="connsiteX1005" fmla="*/ 1391093 w 8448542"/>
                <a:gd name="connsiteY1005" fmla="*/ 2298860 h 4859578"/>
                <a:gd name="connsiteX1006" fmla="*/ 1320209 w 8448542"/>
                <a:gd name="connsiteY1006" fmla="*/ 2298860 h 4859578"/>
                <a:gd name="connsiteX1007" fmla="*/ 1430965 w 8448542"/>
                <a:gd name="connsiteY1007" fmla="*/ 2033046 h 4859578"/>
                <a:gd name="connsiteX1008" fmla="*/ 1300273 w 8448542"/>
                <a:gd name="connsiteY1008" fmla="*/ 2033046 h 4859578"/>
                <a:gd name="connsiteX1009" fmla="*/ 1162936 w 8448542"/>
                <a:gd name="connsiteY1009" fmla="*/ 2338776 h 4859578"/>
                <a:gd name="connsiteX1010" fmla="*/ 1166170 w 8448542"/>
                <a:gd name="connsiteY1010" fmla="*/ 2310954 h 4859578"/>
                <a:gd name="connsiteX1011" fmla="*/ 1289198 w 8448542"/>
                <a:gd name="connsiteY1011" fmla="*/ 2033046 h 4859578"/>
                <a:gd name="connsiteX1012" fmla="*/ 1572688 w 8448542"/>
                <a:gd name="connsiteY1012" fmla="*/ 2033090 h 4859578"/>
                <a:gd name="connsiteX1013" fmla="*/ 1441996 w 8448542"/>
                <a:gd name="connsiteY1013" fmla="*/ 2033090 h 4859578"/>
                <a:gd name="connsiteX1014" fmla="*/ 1333456 w 8448542"/>
                <a:gd name="connsiteY1014" fmla="*/ 2294430 h 4859578"/>
                <a:gd name="connsiteX1015" fmla="*/ 1464148 w 8448542"/>
                <a:gd name="connsiteY1015" fmla="*/ 2285613 h 4859578"/>
                <a:gd name="connsiteX1016" fmla="*/ 1572644 w 8448542"/>
                <a:gd name="connsiteY1016" fmla="*/ 2033046 h 4859578"/>
                <a:gd name="connsiteX1017" fmla="*/ 1710026 w 8448542"/>
                <a:gd name="connsiteY1017" fmla="*/ 2033090 h 4859578"/>
                <a:gd name="connsiteX1018" fmla="*/ 1583764 w 8448542"/>
                <a:gd name="connsiteY1018" fmla="*/ 2033090 h 4859578"/>
                <a:gd name="connsiteX1019" fmla="*/ 1470793 w 8448542"/>
                <a:gd name="connsiteY1019" fmla="*/ 2287696 h 4859578"/>
                <a:gd name="connsiteX1020" fmla="*/ 1530601 w 8448542"/>
                <a:gd name="connsiteY1020" fmla="*/ 2287607 h 4859578"/>
                <a:gd name="connsiteX1021" fmla="*/ 1543892 w 8448542"/>
                <a:gd name="connsiteY1021" fmla="*/ 2294341 h 4859578"/>
                <a:gd name="connsiteX1022" fmla="*/ 1557183 w 8448542"/>
                <a:gd name="connsiteY1022" fmla="*/ 2287607 h 4859578"/>
                <a:gd name="connsiteX1023" fmla="*/ 1604187 w 8448542"/>
                <a:gd name="connsiteY1023" fmla="*/ 2291816 h 4859578"/>
                <a:gd name="connsiteX1024" fmla="*/ 1707899 w 8448542"/>
                <a:gd name="connsiteY1024" fmla="*/ 2055330 h 4859578"/>
                <a:gd name="connsiteX1025" fmla="*/ 1709981 w 8448542"/>
                <a:gd name="connsiteY1025" fmla="*/ 2033046 h 4859578"/>
                <a:gd name="connsiteX1026" fmla="*/ 1904956 w 8448542"/>
                <a:gd name="connsiteY1026" fmla="*/ 2033090 h 4859578"/>
                <a:gd name="connsiteX1027" fmla="*/ 1718886 w 8448542"/>
                <a:gd name="connsiteY1027" fmla="*/ 2033090 h 4859578"/>
                <a:gd name="connsiteX1028" fmla="*/ 1612516 w 8448542"/>
                <a:gd name="connsiteY1028" fmla="*/ 2292214 h 4859578"/>
                <a:gd name="connsiteX1029" fmla="*/ 1685792 w 8448542"/>
                <a:gd name="connsiteY1029" fmla="*/ 2287873 h 4859578"/>
                <a:gd name="connsiteX1030" fmla="*/ 1721013 w 8448542"/>
                <a:gd name="connsiteY1030" fmla="*/ 2294784 h 4859578"/>
                <a:gd name="connsiteX1031" fmla="*/ 1811832 w 8448542"/>
                <a:gd name="connsiteY1031" fmla="*/ 2294474 h 4859578"/>
                <a:gd name="connsiteX1032" fmla="*/ 1818699 w 8448542"/>
                <a:gd name="connsiteY1032" fmla="*/ 2232628 h 4859578"/>
                <a:gd name="connsiteX1033" fmla="*/ 1904911 w 8448542"/>
                <a:gd name="connsiteY1033" fmla="*/ 2033090 h 4859578"/>
                <a:gd name="connsiteX1034" fmla="*/ 2046723 w 8448542"/>
                <a:gd name="connsiteY1034" fmla="*/ 2033090 h 4859578"/>
                <a:gd name="connsiteX1035" fmla="*/ 1913816 w 8448542"/>
                <a:gd name="connsiteY1035" fmla="*/ 2033090 h 4859578"/>
                <a:gd name="connsiteX1036" fmla="*/ 1826319 w 8448542"/>
                <a:gd name="connsiteY1036" fmla="*/ 2235818 h 4859578"/>
                <a:gd name="connsiteX1037" fmla="*/ 1816351 w 8448542"/>
                <a:gd name="connsiteY1037" fmla="*/ 2290044 h 4859578"/>
                <a:gd name="connsiteX1038" fmla="*/ 1929322 w 8448542"/>
                <a:gd name="connsiteY1038" fmla="*/ 2290044 h 4859578"/>
                <a:gd name="connsiteX1039" fmla="*/ 1940353 w 8448542"/>
                <a:gd name="connsiteY1039" fmla="*/ 2294518 h 4859578"/>
                <a:gd name="connsiteX1040" fmla="*/ 2046723 w 8448542"/>
                <a:gd name="connsiteY1040" fmla="*/ 2033090 h 4859578"/>
                <a:gd name="connsiteX1041" fmla="*/ 2188491 w 8448542"/>
                <a:gd name="connsiteY1041" fmla="*/ 2033090 h 4859578"/>
                <a:gd name="connsiteX1042" fmla="*/ 2055584 w 8448542"/>
                <a:gd name="connsiteY1042" fmla="*/ 2033090 h 4859578"/>
                <a:gd name="connsiteX1043" fmla="*/ 1949701 w 8448542"/>
                <a:gd name="connsiteY1043" fmla="*/ 2283930 h 4859578"/>
                <a:gd name="connsiteX1044" fmla="*/ 1956036 w 8448542"/>
                <a:gd name="connsiteY1044" fmla="*/ 2290132 h 4859578"/>
                <a:gd name="connsiteX1045" fmla="*/ 2086595 w 8448542"/>
                <a:gd name="connsiteY1045" fmla="*/ 2290044 h 4859578"/>
                <a:gd name="connsiteX1046" fmla="*/ 2100994 w 8448542"/>
                <a:gd name="connsiteY1046" fmla="*/ 2231387 h 4859578"/>
                <a:gd name="connsiteX1047" fmla="*/ 2188491 w 8448542"/>
                <a:gd name="connsiteY1047" fmla="*/ 2033134 h 4859578"/>
                <a:gd name="connsiteX1048" fmla="*/ 2330258 w 8448542"/>
                <a:gd name="connsiteY1048" fmla="*/ 2033090 h 4859578"/>
                <a:gd name="connsiteX1049" fmla="*/ 2197351 w 8448542"/>
                <a:gd name="connsiteY1049" fmla="*/ 2033090 h 4859578"/>
                <a:gd name="connsiteX1050" fmla="*/ 2095456 w 8448542"/>
                <a:gd name="connsiteY1050" fmla="*/ 2290044 h 4859578"/>
                <a:gd name="connsiteX1051" fmla="*/ 2223933 w 8448542"/>
                <a:gd name="connsiteY1051" fmla="*/ 2290044 h 4859578"/>
                <a:gd name="connsiteX1052" fmla="*/ 2243913 w 8448542"/>
                <a:gd name="connsiteY1052" fmla="*/ 2223635 h 4859578"/>
                <a:gd name="connsiteX1053" fmla="*/ 2330258 w 8448542"/>
                <a:gd name="connsiteY1053" fmla="*/ 2033090 h 4859578"/>
                <a:gd name="connsiteX1054" fmla="*/ 2511898 w 8448542"/>
                <a:gd name="connsiteY1054" fmla="*/ 2276753 h 4859578"/>
                <a:gd name="connsiteX1055" fmla="*/ 2519828 w 8448542"/>
                <a:gd name="connsiteY1055" fmla="*/ 2233735 h 4859578"/>
                <a:gd name="connsiteX1056" fmla="*/ 2609363 w 8448542"/>
                <a:gd name="connsiteY1056" fmla="*/ 2033090 h 4859578"/>
                <a:gd name="connsiteX1057" fmla="*/ 2483101 w 8448542"/>
                <a:gd name="connsiteY1057" fmla="*/ 2033090 h 4859578"/>
                <a:gd name="connsiteX1058" fmla="*/ 2403357 w 8448542"/>
                <a:gd name="connsiteY1058" fmla="*/ 2201483 h 4859578"/>
                <a:gd name="connsiteX1059" fmla="*/ 2467595 w 8448542"/>
                <a:gd name="connsiteY1059" fmla="*/ 2033090 h 4859578"/>
                <a:gd name="connsiteX1060" fmla="*/ 2339119 w 8448542"/>
                <a:gd name="connsiteY1060" fmla="*/ 2033090 h 4859578"/>
                <a:gd name="connsiteX1061" fmla="*/ 2233147 w 8448542"/>
                <a:gd name="connsiteY1061" fmla="*/ 2287253 h 4859578"/>
                <a:gd name="connsiteX1062" fmla="*/ 2261412 w 8448542"/>
                <a:gd name="connsiteY1062" fmla="*/ 2289822 h 4859578"/>
                <a:gd name="connsiteX1063" fmla="*/ 2362776 w 8448542"/>
                <a:gd name="connsiteY1063" fmla="*/ 2290221 h 4859578"/>
                <a:gd name="connsiteX1064" fmla="*/ 2372345 w 8448542"/>
                <a:gd name="connsiteY1064" fmla="*/ 2263418 h 4859578"/>
                <a:gd name="connsiteX1065" fmla="*/ 2375136 w 8448542"/>
                <a:gd name="connsiteY1065" fmla="*/ 2285037 h 4859578"/>
                <a:gd name="connsiteX1066" fmla="*/ 2405572 w 8448542"/>
                <a:gd name="connsiteY1066" fmla="*/ 2287829 h 4859578"/>
                <a:gd name="connsiteX1067" fmla="*/ 2361934 w 8448542"/>
                <a:gd name="connsiteY1067" fmla="*/ 2350516 h 4859578"/>
                <a:gd name="connsiteX1068" fmla="*/ 2254989 w 8448542"/>
                <a:gd name="connsiteY1068" fmla="*/ 2609065 h 4859578"/>
                <a:gd name="connsiteX1069" fmla="*/ 2392326 w 8448542"/>
                <a:gd name="connsiteY1069" fmla="*/ 2609065 h 4859578"/>
                <a:gd name="connsiteX1070" fmla="*/ 2525188 w 8448542"/>
                <a:gd name="connsiteY1070" fmla="*/ 2305505 h 4859578"/>
                <a:gd name="connsiteX1071" fmla="*/ 2518499 w 8448542"/>
                <a:gd name="connsiteY1071" fmla="*/ 2298771 h 4859578"/>
                <a:gd name="connsiteX1072" fmla="*/ 2456608 w 8448542"/>
                <a:gd name="connsiteY1072" fmla="*/ 2298860 h 4859578"/>
                <a:gd name="connsiteX1073" fmla="*/ 2423382 w 8448542"/>
                <a:gd name="connsiteY1073" fmla="*/ 2290088 h 4859578"/>
                <a:gd name="connsiteX1074" fmla="*/ 2511942 w 8448542"/>
                <a:gd name="connsiteY1074" fmla="*/ 2276753 h 4859578"/>
                <a:gd name="connsiteX1075" fmla="*/ 2512429 w 8448542"/>
                <a:gd name="connsiteY1075" fmla="*/ 2289423 h 4859578"/>
                <a:gd name="connsiteX1076" fmla="*/ 2547428 w 8448542"/>
                <a:gd name="connsiteY1076" fmla="*/ 2291993 h 4859578"/>
                <a:gd name="connsiteX1077" fmla="*/ 2551770 w 8448542"/>
                <a:gd name="connsiteY1077" fmla="*/ 2307765 h 4859578"/>
                <a:gd name="connsiteX1078" fmla="*/ 2516904 w 8448542"/>
                <a:gd name="connsiteY1078" fmla="*/ 2332707 h 4859578"/>
                <a:gd name="connsiteX1079" fmla="*/ 2424179 w 8448542"/>
                <a:gd name="connsiteY1079" fmla="*/ 2563389 h 4859578"/>
                <a:gd name="connsiteX1080" fmla="*/ 2401186 w 8448542"/>
                <a:gd name="connsiteY1080" fmla="*/ 2609020 h 4859578"/>
                <a:gd name="connsiteX1081" fmla="*/ 2440349 w 8448542"/>
                <a:gd name="connsiteY1081" fmla="*/ 2608311 h 4859578"/>
                <a:gd name="connsiteX1082" fmla="*/ 2545169 w 8448542"/>
                <a:gd name="connsiteY1082" fmla="*/ 2391983 h 4859578"/>
                <a:gd name="connsiteX1083" fmla="*/ 2512739 w 8448542"/>
                <a:gd name="connsiteY1083" fmla="*/ 2479170 h 4859578"/>
                <a:gd name="connsiteX1084" fmla="*/ 2449963 w 8448542"/>
                <a:gd name="connsiteY1084" fmla="*/ 2602508 h 4859578"/>
                <a:gd name="connsiteX1085" fmla="*/ 2458824 w 8448542"/>
                <a:gd name="connsiteY1085" fmla="*/ 2606938 h 4859578"/>
                <a:gd name="connsiteX1086" fmla="*/ 2542156 w 8448542"/>
                <a:gd name="connsiteY1086" fmla="*/ 2424457 h 4859578"/>
                <a:gd name="connsiteX1087" fmla="*/ 2561428 w 8448542"/>
                <a:gd name="connsiteY1087" fmla="*/ 2390566 h 4859578"/>
                <a:gd name="connsiteX1088" fmla="*/ 2589427 w 8448542"/>
                <a:gd name="connsiteY1088" fmla="*/ 2325618 h 4859578"/>
                <a:gd name="connsiteX1089" fmla="*/ 2596072 w 8448542"/>
                <a:gd name="connsiteY1089" fmla="*/ 2334390 h 4859578"/>
                <a:gd name="connsiteX1090" fmla="*/ 2587477 w 8448542"/>
                <a:gd name="connsiteY1090" fmla="*/ 2334567 h 4859578"/>
                <a:gd name="connsiteX1091" fmla="*/ 2574851 w 8448542"/>
                <a:gd name="connsiteY1091" fmla="*/ 2390698 h 4859578"/>
                <a:gd name="connsiteX1092" fmla="*/ 2509727 w 8448542"/>
                <a:gd name="connsiteY1092" fmla="*/ 2516074 h 4859578"/>
                <a:gd name="connsiteX1093" fmla="*/ 2458646 w 8448542"/>
                <a:gd name="connsiteY1093" fmla="*/ 2640032 h 4859578"/>
                <a:gd name="connsiteX1094" fmla="*/ 2454305 w 8448542"/>
                <a:gd name="connsiteY1094" fmla="*/ 2622311 h 4859578"/>
                <a:gd name="connsiteX1095" fmla="*/ 2141707 w 8448542"/>
                <a:gd name="connsiteY1095" fmla="*/ 2617792 h 4859578"/>
                <a:gd name="connsiteX1096" fmla="*/ 1229611 w 8448542"/>
                <a:gd name="connsiteY1096" fmla="*/ 2622488 h 4859578"/>
                <a:gd name="connsiteX1097" fmla="*/ 1065117 w 8448542"/>
                <a:gd name="connsiteY1097" fmla="*/ 2621957 h 4859578"/>
                <a:gd name="connsiteX1098" fmla="*/ 1054395 w 8448542"/>
                <a:gd name="connsiteY1098" fmla="*/ 2631172 h 4859578"/>
                <a:gd name="connsiteX1099" fmla="*/ 1055459 w 8448542"/>
                <a:gd name="connsiteY1099" fmla="*/ 2612343 h 4859578"/>
                <a:gd name="connsiteX1100" fmla="*/ 1111324 w 8448542"/>
                <a:gd name="connsiteY1100" fmla="*/ 2504290 h 4859578"/>
                <a:gd name="connsiteX1101" fmla="*/ 1160677 w 8448542"/>
                <a:gd name="connsiteY1101" fmla="*/ 2387509 h 4859578"/>
                <a:gd name="connsiteX1102" fmla="*/ 287921 w 8448542"/>
                <a:gd name="connsiteY1102" fmla="*/ 2387509 h 4859578"/>
                <a:gd name="connsiteX1103" fmla="*/ 287921 w 8448542"/>
                <a:gd name="connsiteY1103" fmla="*/ 3162844 h 4859578"/>
                <a:gd name="connsiteX1104" fmla="*/ 389993 w 8448542"/>
                <a:gd name="connsiteY1104" fmla="*/ 3160629 h 4859578"/>
                <a:gd name="connsiteX1105" fmla="*/ 396462 w 8448542"/>
                <a:gd name="connsiteY1105" fmla="*/ 3149464 h 4859578"/>
                <a:gd name="connsiteX1106" fmla="*/ 402930 w 8448542"/>
                <a:gd name="connsiteY1106" fmla="*/ 3160629 h 4859578"/>
                <a:gd name="connsiteX1107" fmla="*/ 519755 w 8448542"/>
                <a:gd name="connsiteY1107" fmla="*/ 3158325 h 4859578"/>
                <a:gd name="connsiteX1108" fmla="*/ 524983 w 8448542"/>
                <a:gd name="connsiteY1108" fmla="*/ 3149464 h 4859578"/>
                <a:gd name="connsiteX1109" fmla="*/ 531628 w 8448542"/>
                <a:gd name="connsiteY1109" fmla="*/ 3149597 h 4859578"/>
                <a:gd name="connsiteX1110" fmla="*/ 531229 w 8448542"/>
                <a:gd name="connsiteY1110" fmla="*/ 3160761 h 4859578"/>
                <a:gd name="connsiteX1111" fmla="*/ 646991 w 8448542"/>
                <a:gd name="connsiteY1111" fmla="*/ 3160673 h 4859578"/>
                <a:gd name="connsiteX1112" fmla="*/ 653459 w 8448542"/>
                <a:gd name="connsiteY1112" fmla="*/ 3149509 h 4859578"/>
                <a:gd name="connsiteX1113" fmla="*/ 658864 w 8448542"/>
                <a:gd name="connsiteY1113" fmla="*/ 3158281 h 4859578"/>
                <a:gd name="connsiteX1114" fmla="*/ 767759 w 8448542"/>
                <a:gd name="connsiteY1114" fmla="*/ 3158281 h 4859578"/>
                <a:gd name="connsiteX1115" fmla="*/ 773076 w 8448542"/>
                <a:gd name="connsiteY1115" fmla="*/ 3149464 h 4859578"/>
                <a:gd name="connsiteX1116" fmla="*/ 804619 w 8448542"/>
                <a:gd name="connsiteY1116" fmla="*/ 3162356 h 4859578"/>
                <a:gd name="connsiteX1117" fmla="*/ 897166 w 8448542"/>
                <a:gd name="connsiteY1117" fmla="*/ 3149553 h 4859578"/>
                <a:gd name="connsiteX1118" fmla="*/ 902616 w 8448542"/>
                <a:gd name="connsiteY1118" fmla="*/ 3158148 h 4859578"/>
                <a:gd name="connsiteX1119" fmla="*/ 1016118 w 8448542"/>
                <a:gd name="connsiteY1119" fmla="*/ 3158502 h 4859578"/>
                <a:gd name="connsiteX1120" fmla="*/ 1021169 w 8448542"/>
                <a:gd name="connsiteY1120" fmla="*/ 3149464 h 4859578"/>
                <a:gd name="connsiteX1121" fmla="*/ 1026219 w 8448542"/>
                <a:gd name="connsiteY1121" fmla="*/ 3158502 h 4859578"/>
                <a:gd name="connsiteX1122" fmla="*/ 1089837 w 8448542"/>
                <a:gd name="connsiteY1122" fmla="*/ 3158414 h 4859578"/>
                <a:gd name="connsiteX1123" fmla="*/ 1089837 w 8448542"/>
                <a:gd name="connsiteY1123" fmla="*/ 2644507 h 4859578"/>
                <a:gd name="connsiteX1124" fmla="*/ 1078806 w 8448542"/>
                <a:gd name="connsiteY1124" fmla="*/ 2635513 h 4859578"/>
                <a:gd name="connsiteX1125" fmla="*/ 1113982 w 8448542"/>
                <a:gd name="connsiteY1125" fmla="*/ 2644728 h 4859578"/>
                <a:gd name="connsiteX1126" fmla="*/ 1331063 w 8448542"/>
                <a:gd name="connsiteY1126" fmla="*/ 2639855 h 4859578"/>
                <a:gd name="connsiteX1127" fmla="*/ 1827249 w 8448542"/>
                <a:gd name="connsiteY1127" fmla="*/ 2644684 h 4859578"/>
                <a:gd name="connsiteX1128" fmla="*/ 2449874 w 8448542"/>
                <a:gd name="connsiteY1128" fmla="*/ 2644507 h 4859578"/>
                <a:gd name="connsiteX1129" fmla="*/ 2436407 w 8448542"/>
                <a:gd name="connsiteY1129" fmla="*/ 2656158 h 4859578"/>
                <a:gd name="connsiteX1130" fmla="*/ 2431976 w 8448542"/>
                <a:gd name="connsiteY1130" fmla="*/ 2681942 h 4859578"/>
                <a:gd name="connsiteX1131" fmla="*/ 2431976 w 8448542"/>
                <a:gd name="connsiteY1131" fmla="*/ 3351261 h 4859578"/>
                <a:gd name="connsiteX1132" fmla="*/ 2436672 w 8448542"/>
                <a:gd name="connsiteY1132" fmla="*/ 3481732 h 4859578"/>
                <a:gd name="connsiteX1133" fmla="*/ 2455545 w 8448542"/>
                <a:gd name="connsiteY1133" fmla="*/ 3392108 h 4859578"/>
                <a:gd name="connsiteX1134" fmla="*/ 2512917 w 8448542"/>
                <a:gd name="connsiteY1134" fmla="*/ 3192526 h 4859578"/>
                <a:gd name="connsiteX1135" fmla="*/ 2525277 w 8448542"/>
                <a:gd name="connsiteY1135" fmla="*/ 3158369 h 4859578"/>
                <a:gd name="connsiteX1136" fmla="*/ 2537327 w 8448542"/>
                <a:gd name="connsiteY1136" fmla="*/ 3167052 h 4859578"/>
                <a:gd name="connsiteX1137" fmla="*/ 2677633 w 8448542"/>
                <a:gd name="connsiteY1137" fmla="*/ 3163198 h 4859578"/>
                <a:gd name="connsiteX1138" fmla="*/ 2720119 w 8448542"/>
                <a:gd name="connsiteY1138" fmla="*/ 3171660 h 4859578"/>
                <a:gd name="connsiteX1139" fmla="*/ 2720119 w 8448542"/>
                <a:gd name="connsiteY1139" fmla="*/ 2606805 h 4859578"/>
                <a:gd name="connsiteX1140" fmla="*/ 2596072 w 8448542"/>
                <a:gd name="connsiteY1140" fmla="*/ 2334346 h 4859578"/>
                <a:gd name="connsiteX1141" fmla="*/ 2669215 w 8448542"/>
                <a:gd name="connsiteY1141" fmla="*/ 2197053 h 4859578"/>
                <a:gd name="connsiteX1142" fmla="*/ 2751130 w 8448542"/>
                <a:gd name="connsiteY1142" fmla="*/ 2033090 h 4859578"/>
                <a:gd name="connsiteX1143" fmla="*/ 2618223 w 8448542"/>
                <a:gd name="connsiteY1143" fmla="*/ 2033090 h 4859578"/>
                <a:gd name="connsiteX1144" fmla="*/ 2511898 w 8448542"/>
                <a:gd name="connsiteY1144" fmla="*/ 2276753 h 4859578"/>
                <a:gd name="connsiteX1145" fmla="*/ 2892898 w 8448542"/>
                <a:gd name="connsiteY1145" fmla="*/ 2033090 h 4859578"/>
                <a:gd name="connsiteX1146" fmla="*/ 2762206 w 8448542"/>
                <a:gd name="connsiteY1146" fmla="*/ 2033090 h 4859578"/>
                <a:gd name="connsiteX1147" fmla="*/ 2618268 w 8448542"/>
                <a:gd name="connsiteY1147" fmla="*/ 2332175 h 4859578"/>
                <a:gd name="connsiteX1148" fmla="*/ 2744574 w 8448542"/>
                <a:gd name="connsiteY1148" fmla="*/ 2343295 h 4859578"/>
                <a:gd name="connsiteX1149" fmla="*/ 2753390 w 8448542"/>
                <a:gd name="connsiteY1149" fmla="*/ 2338821 h 4859578"/>
                <a:gd name="connsiteX1150" fmla="*/ 2892898 w 8448542"/>
                <a:gd name="connsiteY1150" fmla="*/ 2033090 h 4859578"/>
                <a:gd name="connsiteX1151" fmla="*/ 3039095 w 8448542"/>
                <a:gd name="connsiteY1151" fmla="*/ 2033090 h 4859578"/>
                <a:gd name="connsiteX1152" fmla="*/ 2901758 w 8448542"/>
                <a:gd name="connsiteY1152" fmla="*/ 2033090 h 4859578"/>
                <a:gd name="connsiteX1153" fmla="*/ 2759991 w 8448542"/>
                <a:gd name="connsiteY1153" fmla="*/ 2343206 h 4859578"/>
                <a:gd name="connsiteX1154" fmla="*/ 3070107 w 8448542"/>
                <a:gd name="connsiteY1154" fmla="*/ 2343206 h 4859578"/>
                <a:gd name="connsiteX1155" fmla="*/ 3211874 w 8448542"/>
                <a:gd name="connsiteY1155" fmla="*/ 2033090 h 4859578"/>
                <a:gd name="connsiteX1156" fmla="*/ 3050171 w 8448542"/>
                <a:gd name="connsiteY1156" fmla="*/ 2033090 h 4859578"/>
                <a:gd name="connsiteX1157" fmla="*/ 2908359 w 8448542"/>
                <a:gd name="connsiteY1157" fmla="*/ 2338821 h 4859578"/>
                <a:gd name="connsiteX1158" fmla="*/ 2903619 w 8448542"/>
                <a:gd name="connsiteY1158" fmla="*/ 2325175 h 4859578"/>
                <a:gd name="connsiteX1159" fmla="*/ 2927542 w 8448542"/>
                <a:gd name="connsiteY1159" fmla="*/ 2264924 h 4859578"/>
                <a:gd name="connsiteX1160" fmla="*/ 3039095 w 8448542"/>
                <a:gd name="connsiteY1160" fmla="*/ 2033134 h 4859578"/>
                <a:gd name="connsiteX1161" fmla="*/ 3353642 w 8448542"/>
                <a:gd name="connsiteY1161" fmla="*/ 2033090 h 4859578"/>
                <a:gd name="connsiteX1162" fmla="*/ 3227380 w 8448542"/>
                <a:gd name="connsiteY1162" fmla="*/ 2033090 h 4859578"/>
                <a:gd name="connsiteX1163" fmla="*/ 3078967 w 8448542"/>
                <a:gd name="connsiteY1163" fmla="*/ 2343206 h 4859578"/>
                <a:gd name="connsiteX1164" fmla="*/ 3209659 w 8448542"/>
                <a:gd name="connsiteY1164" fmla="*/ 2343206 h 4859578"/>
                <a:gd name="connsiteX1165" fmla="*/ 3353642 w 8448542"/>
                <a:gd name="connsiteY1165" fmla="*/ 2033090 h 4859578"/>
                <a:gd name="connsiteX1166" fmla="*/ 3499840 w 8448542"/>
                <a:gd name="connsiteY1166" fmla="*/ 2033090 h 4859578"/>
                <a:gd name="connsiteX1167" fmla="*/ 3362502 w 8448542"/>
                <a:gd name="connsiteY1167" fmla="*/ 2033090 h 4859578"/>
                <a:gd name="connsiteX1168" fmla="*/ 3220779 w 8448542"/>
                <a:gd name="connsiteY1168" fmla="*/ 2341036 h 4859578"/>
                <a:gd name="connsiteX1169" fmla="*/ 3357230 w 8448542"/>
                <a:gd name="connsiteY1169" fmla="*/ 2342365 h 4859578"/>
                <a:gd name="connsiteX1170" fmla="*/ 3499840 w 8448542"/>
                <a:gd name="connsiteY1170" fmla="*/ 2033090 h 4859578"/>
                <a:gd name="connsiteX1171" fmla="*/ 3641607 w 8448542"/>
                <a:gd name="connsiteY1171" fmla="*/ 2033090 h 4859578"/>
                <a:gd name="connsiteX1172" fmla="*/ 3510915 w 8448542"/>
                <a:gd name="connsiteY1172" fmla="*/ 2033090 h 4859578"/>
                <a:gd name="connsiteX1173" fmla="*/ 3367331 w 8448542"/>
                <a:gd name="connsiteY1173" fmla="*/ 2337048 h 4859578"/>
                <a:gd name="connsiteX1174" fmla="*/ 3373002 w 8448542"/>
                <a:gd name="connsiteY1174" fmla="*/ 2343694 h 4859578"/>
                <a:gd name="connsiteX1175" fmla="*/ 3498776 w 8448542"/>
                <a:gd name="connsiteY1175" fmla="*/ 2342143 h 4859578"/>
                <a:gd name="connsiteX1176" fmla="*/ 3641607 w 8448542"/>
                <a:gd name="connsiteY1176" fmla="*/ 2033134 h 4859578"/>
                <a:gd name="connsiteX1177" fmla="*/ 3783374 w 8448542"/>
                <a:gd name="connsiteY1177" fmla="*/ 2033090 h 4859578"/>
                <a:gd name="connsiteX1178" fmla="*/ 3657113 w 8448542"/>
                <a:gd name="connsiteY1178" fmla="*/ 2033090 h 4859578"/>
                <a:gd name="connsiteX1179" fmla="*/ 3508611 w 8448542"/>
                <a:gd name="connsiteY1179" fmla="*/ 2340903 h 4859578"/>
                <a:gd name="connsiteX1180" fmla="*/ 3626323 w 8448542"/>
                <a:gd name="connsiteY1180" fmla="*/ 2347858 h 4859578"/>
                <a:gd name="connsiteX1181" fmla="*/ 3641120 w 8448542"/>
                <a:gd name="connsiteY1181" fmla="*/ 2340504 h 4859578"/>
                <a:gd name="connsiteX1182" fmla="*/ 3783330 w 8448542"/>
                <a:gd name="connsiteY1182" fmla="*/ 2033046 h 4859578"/>
                <a:gd name="connsiteX1183" fmla="*/ 3925142 w 8448542"/>
                <a:gd name="connsiteY1183" fmla="*/ 2037520 h 4859578"/>
                <a:gd name="connsiteX1184" fmla="*/ 3792058 w 8448542"/>
                <a:gd name="connsiteY1184" fmla="*/ 2035084 h 4859578"/>
                <a:gd name="connsiteX1185" fmla="*/ 3650512 w 8448542"/>
                <a:gd name="connsiteY1185" fmla="*/ 2343162 h 4859578"/>
                <a:gd name="connsiteX1186" fmla="*/ 3768090 w 8448542"/>
                <a:gd name="connsiteY1186" fmla="*/ 2347814 h 4859578"/>
                <a:gd name="connsiteX1187" fmla="*/ 3783640 w 8448542"/>
                <a:gd name="connsiteY1187" fmla="*/ 2341213 h 4859578"/>
                <a:gd name="connsiteX1188" fmla="*/ 3925142 w 8448542"/>
                <a:gd name="connsiteY1188" fmla="*/ 2037520 h 4859578"/>
                <a:gd name="connsiteX1189" fmla="*/ 3798880 w 8448542"/>
                <a:gd name="connsiteY1189" fmla="*/ 2347637 h 4859578"/>
                <a:gd name="connsiteX1190" fmla="*/ 3922927 w 8448542"/>
                <a:gd name="connsiteY1190" fmla="*/ 2347637 h 4859578"/>
                <a:gd name="connsiteX1191" fmla="*/ 4062612 w 8448542"/>
                <a:gd name="connsiteY1191" fmla="*/ 2044520 h 4859578"/>
                <a:gd name="connsiteX1192" fmla="*/ 3949242 w 8448542"/>
                <a:gd name="connsiteY1192" fmla="*/ 2037255 h 4859578"/>
                <a:gd name="connsiteX1193" fmla="*/ 3925762 w 8448542"/>
                <a:gd name="connsiteY1193" fmla="*/ 2062507 h 4859578"/>
                <a:gd name="connsiteX1194" fmla="*/ 3794361 w 8448542"/>
                <a:gd name="connsiteY1194" fmla="*/ 2338821 h 4859578"/>
                <a:gd name="connsiteX1195" fmla="*/ 3798836 w 8448542"/>
                <a:gd name="connsiteY1195" fmla="*/ 2347592 h 4859578"/>
                <a:gd name="connsiteX1196" fmla="*/ 4496642 w 8448542"/>
                <a:gd name="connsiteY1196" fmla="*/ 2041951 h 4859578"/>
                <a:gd name="connsiteX1197" fmla="*/ 4370380 w 8448542"/>
                <a:gd name="connsiteY1197" fmla="*/ 2041951 h 4859578"/>
                <a:gd name="connsiteX1198" fmla="*/ 4328072 w 8448542"/>
                <a:gd name="connsiteY1198" fmla="*/ 2119657 h 4859578"/>
                <a:gd name="connsiteX1199" fmla="*/ 4332901 w 8448542"/>
                <a:gd name="connsiteY1199" fmla="*/ 2150314 h 4859578"/>
                <a:gd name="connsiteX1200" fmla="*/ 4332989 w 8448542"/>
                <a:gd name="connsiteY1200" fmla="*/ 2300853 h 4859578"/>
                <a:gd name="connsiteX1201" fmla="*/ 4345970 w 8448542"/>
                <a:gd name="connsiteY1201" fmla="*/ 2335719 h 4859578"/>
                <a:gd name="connsiteX1202" fmla="*/ 4357090 w 8448542"/>
                <a:gd name="connsiteY1202" fmla="*/ 2338865 h 4859578"/>
                <a:gd name="connsiteX1203" fmla="*/ 4496642 w 8448542"/>
                <a:gd name="connsiteY1203" fmla="*/ 2041951 h 4859578"/>
                <a:gd name="connsiteX1204" fmla="*/ 4558621 w 8448542"/>
                <a:gd name="connsiteY1204" fmla="*/ 2046381 h 4859578"/>
                <a:gd name="connsiteX1205" fmla="*/ 4512591 w 8448542"/>
                <a:gd name="connsiteY1205" fmla="*/ 2042881 h 4859578"/>
                <a:gd name="connsiteX1206" fmla="*/ 4505325 w 8448542"/>
                <a:gd name="connsiteY1206" fmla="*/ 2048286 h 4859578"/>
                <a:gd name="connsiteX1207" fmla="*/ 4368121 w 8448542"/>
                <a:gd name="connsiteY1207" fmla="*/ 2347548 h 4859578"/>
                <a:gd name="connsiteX1208" fmla="*/ 4419157 w 8448542"/>
                <a:gd name="connsiteY1208" fmla="*/ 2343206 h 4859578"/>
                <a:gd name="connsiteX1209" fmla="*/ 4549184 w 8448542"/>
                <a:gd name="connsiteY1209" fmla="*/ 2083418 h 4859578"/>
                <a:gd name="connsiteX1210" fmla="*/ 4558621 w 8448542"/>
                <a:gd name="connsiteY1210" fmla="*/ 2046381 h 4859578"/>
                <a:gd name="connsiteX1211" fmla="*/ 4177488 w 8448542"/>
                <a:gd name="connsiteY1211" fmla="*/ 2347415 h 4859578"/>
                <a:gd name="connsiteX1212" fmla="*/ 4190911 w 8448542"/>
                <a:gd name="connsiteY1212" fmla="*/ 2117220 h 4859578"/>
                <a:gd name="connsiteX1213" fmla="*/ 4084675 w 8448542"/>
                <a:gd name="connsiteY1213" fmla="*/ 2336605 h 4859578"/>
                <a:gd name="connsiteX1214" fmla="*/ 4091320 w 8448542"/>
                <a:gd name="connsiteY1214" fmla="*/ 2343073 h 4859578"/>
                <a:gd name="connsiteX1215" fmla="*/ 4177488 w 8448542"/>
                <a:gd name="connsiteY1215" fmla="*/ 2347415 h 4859578"/>
                <a:gd name="connsiteX1216" fmla="*/ 2113177 w 8448542"/>
                <a:gd name="connsiteY1216" fmla="*/ 2609020 h 4859578"/>
                <a:gd name="connsiteX1217" fmla="*/ 2246084 w 8448542"/>
                <a:gd name="connsiteY1217" fmla="*/ 2609020 h 4859578"/>
                <a:gd name="connsiteX1218" fmla="*/ 2378946 w 8448542"/>
                <a:gd name="connsiteY1218" fmla="*/ 2305461 h 4859578"/>
                <a:gd name="connsiteX1219" fmla="*/ 2372434 w 8448542"/>
                <a:gd name="connsiteY1219" fmla="*/ 2298860 h 4859578"/>
                <a:gd name="connsiteX1220" fmla="*/ 2253659 w 8448542"/>
                <a:gd name="connsiteY1220" fmla="*/ 2299790 h 4859578"/>
                <a:gd name="connsiteX1221" fmla="*/ 2237888 w 8448542"/>
                <a:gd name="connsiteY1221" fmla="*/ 2315030 h 4859578"/>
                <a:gd name="connsiteX1222" fmla="*/ 2113177 w 8448542"/>
                <a:gd name="connsiteY1222" fmla="*/ 2608976 h 4859578"/>
                <a:gd name="connsiteX1223" fmla="*/ 1537202 w 8448542"/>
                <a:gd name="connsiteY1223" fmla="*/ 2298904 h 4859578"/>
                <a:gd name="connsiteX1224" fmla="*/ 1400530 w 8448542"/>
                <a:gd name="connsiteY1224" fmla="*/ 2299569 h 4859578"/>
                <a:gd name="connsiteX1225" fmla="*/ 1267002 w 8448542"/>
                <a:gd name="connsiteY1225" fmla="*/ 2608976 h 4859578"/>
                <a:gd name="connsiteX1226" fmla="*/ 1393663 w 8448542"/>
                <a:gd name="connsiteY1226" fmla="*/ 2609419 h 4859578"/>
                <a:gd name="connsiteX1227" fmla="*/ 1537202 w 8448542"/>
                <a:gd name="connsiteY1227" fmla="*/ 2298904 h 4859578"/>
                <a:gd name="connsiteX1228" fmla="*/ 1408770 w 8448542"/>
                <a:gd name="connsiteY1228" fmla="*/ 2609020 h 4859578"/>
                <a:gd name="connsiteX1229" fmla="*/ 1535031 w 8448542"/>
                <a:gd name="connsiteY1229" fmla="*/ 2609020 h 4859578"/>
                <a:gd name="connsiteX1230" fmla="*/ 1674672 w 8448542"/>
                <a:gd name="connsiteY1230" fmla="*/ 2305594 h 4859578"/>
                <a:gd name="connsiteX1231" fmla="*/ 1636927 w 8448542"/>
                <a:gd name="connsiteY1231" fmla="*/ 2303733 h 4859578"/>
                <a:gd name="connsiteX1232" fmla="*/ 1527633 w 8448542"/>
                <a:gd name="connsiteY1232" fmla="*/ 2331333 h 4859578"/>
                <a:gd name="connsiteX1233" fmla="*/ 1456749 w 8448542"/>
                <a:gd name="connsiteY1233" fmla="*/ 2486392 h 4859578"/>
                <a:gd name="connsiteX1234" fmla="*/ 1408814 w 8448542"/>
                <a:gd name="connsiteY1234" fmla="*/ 2609020 h 4859578"/>
                <a:gd name="connsiteX1235" fmla="*/ 1811921 w 8448542"/>
                <a:gd name="connsiteY1235" fmla="*/ 2298904 h 4859578"/>
                <a:gd name="connsiteX1236" fmla="*/ 1683444 w 8448542"/>
                <a:gd name="connsiteY1236" fmla="*/ 2298904 h 4859578"/>
                <a:gd name="connsiteX1237" fmla="*/ 1550537 w 8448542"/>
                <a:gd name="connsiteY1237" fmla="*/ 2609020 h 4859578"/>
                <a:gd name="connsiteX1238" fmla="*/ 1676799 w 8448542"/>
                <a:gd name="connsiteY1238" fmla="*/ 2609020 h 4859578"/>
                <a:gd name="connsiteX1239" fmla="*/ 1811921 w 8448542"/>
                <a:gd name="connsiteY1239" fmla="*/ 2298904 h 4859578"/>
                <a:gd name="connsiteX1240" fmla="*/ 1958119 w 8448542"/>
                <a:gd name="connsiteY1240" fmla="*/ 2298904 h 4859578"/>
                <a:gd name="connsiteX1241" fmla="*/ 1827427 w 8448542"/>
                <a:gd name="connsiteY1241" fmla="*/ 2298904 h 4859578"/>
                <a:gd name="connsiteX1242" fmla="*/ 1687874 w 8448542"/>
                <a:gd name="connsiteY1242" fmla="*/ 2609020 h 4859578"/>
                <a:gd name="connsiteX1243" fmla="*/ 1825212 w 8448542"/>
                <a:gd name="connsiteY1243" fmla="*/ 2609020 h 4859578"/>
                <a:gd name="connsiteX1244" fmla="*/ 1958119 w 8448542"/>
                <a:gd name="connsiteY1244" fmla="*/ 2298904 h 4859578"/>
                <a:gd name="connsiteX1245" fmla="*/ 2095456 w 8448542"/>
                <a:gd name="connsiteY1245" fmla="*/ 2298904 h 4859578"/>
                <a:gd name="connsiteX1246" fmla="*/ 1966979 w 8448542"/>
                <a:gd name="connsiteY1246" fmla="*/ 2298904 h 4859578"/>
                <a:gd name="connsiteX1247" fmla="*/ 1834072 w 8448542"/>
                <a:gd name="connsiteY1247" fmla="*/ 2609020 h 4859578"/>
                <a:gd name="connsiteX1248" fmla="*/ 1960334 w 8448542"/>
                <a:gd name="connsiteY1248" fmla="*/ 2609020 h 4859578"/>
                <a:gd name="connsiteX1249" fmla="*/ 2095456 w 8448542"/>
                <a:gd name="connsiteY1249" fmla="*/ 2298904 h 4859578"/>
                <a:gd name="connsiteX1250" fmla="*/ 2237223 w 8448542"/>
                <a:gd name="connsiteY1250" fmla="*/ 2298904 h 4859578"/>
                <a:gd name="connsiteX1251" fmla="*/ 2110962 w 8448542"/>
                <a:gd name="connsiteY1251" fmla="*/ 2298904 h 4859578"/>
                <a:gd name="connsiteX1252" fmla="*/ 1971409 w 8448542"/>
                <a:gd name="connsiteY1252" fmla="*/ 2609020 h 4859578"/>
                <a:gd name="connsiteX1253" fmla="*/ 2104316 w 8448542"/>
                <a:gd name="connsiteY1253" fmla="*/ 2609020 h 4859578"/>
                <a:gd name="connsiteX1254" fmla="*/ 2237223 w 8448542"/>
                <a:gd name="connsiteY1254" fmla="*/ 2298904 h 4859578"/>
                <a:gd name="connsiteX1255" fmla="*/ 1169537 w 8448542"/>
                <a:gd name="connsiteY1255" fmla="*/ 2356497 h 4859578"/>
                <a:gd name="connsiteX1256" fmla="*/ 292351 w 8448542"/>
                <a:gd name="connsiteY1256" fmla="*/ 2356497 h 4859578"/>
                <a:gd name="connsiteX1257" fmla="*/ 292351 w 8448542"/>
                <a:gd name="connsiteY1257" fmla="*/ 2378648 h 4859578"/>
                <a:gd name="connsiteX1258" fmla="*/ 1169537 w 8448542"/>
                <a:gd name="connsiteY1258" fmla="*/ 2378648 h 4859578"/>
                <a:gd name="connsiteX1259" fmla="*/ 1169537 w 8448542"/>
                <a:gd name="connsiteY1259" fmla="*/ 2356497 h 4859578"/>
                <a:gd name="connsiteX1260" fmla="*/ 4173235 w 8448542"/>
                <a:gd name="connsiteY1260" fmla="*/ 2387509 h 4859578"/>
                <a:gd name="connsiteX1261" fmla="*/ 2653665 w 8448542"/>
                <a:gd name="connsiteY1261" fmla="*/ 2387509 h 4859578"/>
                <a:gd name="connsiteX1262" fmla="*/ 2655703 w 8448542"/>
                <a:gd name="connsiteY1262" fmla="*/ 2400977 h 4859578"/>
                <a:gd name="connsiteX1263" fmla="*/ 2741384 w 8448542"/>
                <a:gd name="connsiteY1263" fmla="*/ 2581110 h 4859578"/>
                <a:gd name="connsiteX1264" fmla="*/ 2759946 w 8448542"/>
                <a:gd name="connsiteY1264" fmla="*/ 2602419 h 4859578"/>
                <a:gd name="connsiteX1265" fmla="*/ 2729334 w 8448542"/>
                <a:gd name="connsiteY1265" fmla="*/ 2609331 h 4859578"/>
                <a:gd name="connsiteX1266" fmla="*/ 2724327 w 8448542"/>
                <a:gd name="connsiteY1266" fmla="*/ 3054436 h 4859578"/>
                <a:gd name="connsiteX1267" fmla="*/ 2728935 w 8448542"/>
                <a:gd name="connsiteY1267" fmla="*/ 3167230 h 4859578"/>
                <a:gd name="connsiteX1268" fmla="*/ 2819134 w 8448542"/>
                <a:gd name="connsiteY1268" fmla="*/ 3167274 h 4859578"/>
                <a:gd name="connsiteX1269" fmla="*/ 2824273 w 8448542"/>
                <a:gd name="connsiteY1269" fmla="*/ 3158281 h 4859578"/>
                <a:gd name="connsiteX1270" fmla="*/ 2831805 w 8448542"/>
                <a:gd name="connsiteY1270" fmla="*/ 3165989 h 4859578"/>
                <a:gd name="connsiteX1271" fmla="*/ 2971711 w 8448542"/>
                <a:gd name="connsiteY1271" fmla="*/ 3165989 h 4859578"/>
                <a:gd name="connsiteX1272" fmla="*/ 2974901 w 8448542"/>
                <a:gd name="connsiteY1272" fmla="*/ 3158281 h 4859578"/>
                <a:gd name="connsiteX1273" fmla="*/ 2987838 w 8448542"/>
                <a:gd name="connsiteY1273" fmla="*/ 3167584 h 4859578"/>
                <a:gd name="connsiteX1274" fmla="*/ 3121409 w 8448542"/>
                <a:gd name="connsiteY1274" fmla="*/ 3167584 h 4859578"/>
                <a:gd name="connsiteX1275" fmla="*/ 3132086 w 8448542"/>
                <a:gd name="connsiteY1275" fmla="*/ 3158369 h 4859578"/>
                <a:gd name="connsiteX1276" fmla="*/ 3138598 w 8448542"/>
                <a:gd name="connsiteY1276" fmla="*/ 3170242 h 4859578"/>
                <a:gd name="connsiteX1277" fmla="*/ 3275537 w 8448542"/>
                <a:gd name="connsiteY1277" fmla="*/ 3167318 h 4859578"/>
                <a:gd name="connsiteX1278" fmla="*/ 3280587 w 8448542"/>
                <a:gd name="connsiteY1278" fmla="*/ 3158281 h 4859578"/>
                <a:gd name="connsiteX1279" fmla="*/ 3283600 w 8448542"/>
                <a:gd name="connsiteY1279" fmla="*/ 3166078 h 4859578"/>
                <a:gd name="connsiteX1280" fmla="*/ 3413760 w 8448542"/>
                <a:gd name="connsiteY1280" fmla="*/ 3167451 h 4859578"/>
                <a:gd name="connsiteX1281" fmla="*/ 3433297 w 8448542"/>
                <a:gd name="connsiteY1281" fmla="*/ 3158458 h 4859578"/>
                <a:gd name="connsiteX1282" fmla="*/ 3470910 w 8448542"/>
                <a:gd name="connsiteY1282" fmla="*/ 3171837 h 4859578"/>
                <a:gd name="connsiteX1283" fmla="*/ 3573337 w 8448542"/>
                <a:gd name="connsiteY1283" fmla="*/ 3170552 h 4859578"/>
                <a:gd name="connsiteX1284" fmla="*/ 3581843 w 8448542"/>
                <a:gd name="connsiteY1284" fmla="*/ 3158281 h 4859578"/>
                <a:gd name="connsiteX1285" fmla="*/ 3589375 w 8448542"/>
                <a:gd name="connsiteY1285" fmla="*/ 3168692 h 4859578"/>
                <a:gd name="connsiteX1286" fmla="*/ 3726003 w 8448542"/>
                <a:gd name="connsiteY1286" fmla="*/ 3169445 h 4859578"/>
                <a:gd name="connsiteX1287" fmla="*/ 3732471 w 8448542"/>
                <a:gd name="connsiteY1287" fmla="*/ 3158281 h 4859578"/>
                <a:gd name="connsiteX1288" fmla="*/ 3738939 w 8448542"/>
                <a:gd name="connsiteY1288" fmla="*/ 3169445 h 4859578"/>
                <a:gd name="connsiteX1289" fmla="*/ 3881017 w 8448542"/>
                <a:gd name="connsiteY1289" fmla="*/ 3169489 h 4859578"/>
                <a:gd name="connsiteX1290" fmla="*/ 3887529 w 8448542"/>
                <a:gd name="connsiteY1290" fmla="*/ 3158281 h 4859578"/>
                <a:gd name="connsiteX1291" fmla="*/ 3892181 w 8448542"/>
                <a:gd name="connsiteY1291" fmla="*/ 3171926 h 4859578"/>
                <a:gd name="connsiteX1292" fmla="*/ 4029119 w 8448542"/>
                <a:gd name="connsiteY1292" fmla="*/ 3171926 h 4859578"/>
                <a:gd name="connsiteX1293" fmla="*/ 4031556 w 8448542"/>
                <a:gd name="connsiteY1293" fmla="*/ 3158325 h 4859578"/>
                <a:gd name="connsiteX1294" fmla="*/ 4043252 w 8448542"/>
                <a:gd name="connsiteY1294" fmla="*/ 3167274 h 4859578"/>
                <a:gd name="connsiteX1295" fmla="*/ 4108863 w 8448542"/>
                <a:gd name="connsiteY1295" fmla="*/ 3171793 h 4859578"/>
                <a:gd name="connsiteX1296" fmla="*/ 4168849 w 8448542"/>
                <a:gd name="connsiteY1296" fmla="*/ 3164970 h 4859578"/>
                <a:gd name="connsiteX1297" fmla="*/ 4168849 w 8448542"/>
                <a:gd name="connsiteY1297" fmla="*/ 2919092 h 4859578"/>
                <a:gd name="connsiteX1298" fmla="*/ 4146653 w 8448542"/>
                <a:gd name="connsiteY1298" fmla="*/ 2919092 h 4859578"/>
                <a:gd name="connsiteX1299" fmla="*/ 4148957 w 8448542"/>
                <a:gd name="connsiteY1299" fmla="*/ 2892467 h 4859578"/>
                <a:gd name="connsiteX1300" fmla="*/ 5763733 w 8448542"/>
                <a:gd name="connsiteY1300" fmla="*/ 2901371 h 4859578"/>
                <a:gd name="connsiteX1301" fmla="*/ 5763733 w 8448542"/>
                <a:gd name="connsiteY1301" fmla="*/ 2755174 h 4859578"/>
                <a:gd name="connsiteX1302" fmla="*/ 5342861 w 8448542"/>
                <a:gd name="connsiteY1302" fmla="*/ 2755174 h 4859578"/>
                <a:gd name="connsiteX1303" fmla="*/ 5342861 w 8448542"/>
                <a:gd name="connsiteY1303" fmla="*/ 2879220 h 4859578"/>
                <a:gd name="connsiteX1304" fmla="*/ 5333823 w 8448542"/>
                <a:gd name="connsiteY1304" fmla="*/ 2824019 h 4859578"/>
                <a:gd name="connsiteX1305" fmla="*/ 5338431 w 8448542"/>
                <a:gd name="connsiteY1305" fmla="*/ 2755174 h 4859578"/>
                <a:gd name="connsiteX1306" fmla="*/ 4350489 w 8448542"/>
                <a:gd name="connsiteY1306" fmla="*/ 2755174 h 4859578"/>
                <a:gd name="connsiteX1307" fmla="*/ 4350489 w 8448542"/>
                <a:gd name="connsiteY1307" fmla="*/ 2892511 h 4859578"/>
                <a:gd name="connsiteX1308" fmla="*/ 4346058 w 8448542"/>
                <a:gd name="connsiteY1308" fmla="*/ 2892511 h 4859578"/>
                <a:gd name="connsiteX1309" fmla="*/ 4346058 w 8448542"/>
                <a:gd name="connsiteY1309" fmla="*/ 2755174 h 4859578"/>
                <a:gd name="connsiteX1310" fmla="*/ 4173279 w 8448542"/>
                <a:gd name="connsiteY1310" fmla="*/ 2755174 h 4859578"/>
                <a:gd name="connsiteX1311" fmla="*/ 4173279 w 8448542"/>
                <a:gd name="connsiteY1311" fmla="*/ 2892511 h 4859578"/>
                <a:gd name="connsiteX1312" fmla="*/ 4168893 w 8448542"/>
                <a:gd name="connsiteY1312" fmla="*/ 2892511 h 4859578"/>
                <a:gd name="connsiteX1313" fmla="*/ 4164419 w 8448542"/>
                <a:gd name="connsiteY1313" fmla="*/ 2863714 h 4859578"/>
                <a:gd name="connsiteX1314" fmla="*/ 4164419 w 8448542"/>
                <a:gd name="connsiteY1314" fmla="*/ 2759604 h 4859578"/>
                <a:gd name="connsiteX1315" fmla="*/ 4146653 w 8448542"/>
                <a:gd name="connsiteY1315" fmla="*/ 2759604 h 4859578"/>
                <a:gd name="connsiteX1316" fmla="*/ 4155913 w 8448542"/>
                <a:gd name="connsiteY1316" fmla="*/ 2731118 h 4859578"/>
                <a:gd name="connsiteX1317" fmla="*/ 4146653 w 8448542"/>
                <a:gd name="connsiteY1317" fmla="*/ 2637817 h 4859578"/>
                <a:gd name="connsiteX1318" fmla="*/ 4168893 w 8448542"/>
                <a:gd name="connsiteY1318" fmla="*/ 2635557 h 4859578"/>
                <a:gd name="connsiteX1319" fmla="*/ 4173279 w 8448542"/>
                <a:gd name="connsiteY1319" fmla="*/ 2387464 h 4859578"/>
                <a:gd name="connsiteX1320" fmla="*/ 4346014 w 8448542"/>
                <a:gd name="connsiteY1320" fmla="*/ 2387509 h 4859578"/>
                <a:gd name="connsiteX1321" fmla="*/ 4346014 w 8448542"/>
                <a:gd name="connsiteY1321" fmla="*/ 2617881 h 4859578"/>
                <a:gd name="connsiteX1322" fmla="*/ 4399310 w 8448542"/>
                <a:gd name="connsiteY1322" fmla="*/ 2544915 h 4859578"/>
                <a:gd name="connsiteX1323" fmla="*/ 4399177 w 8448542"/>
                <a:gd name="connsiteY1323" fmla="*/ 2387464 h 4859578"/>
                <a:gd name="connsiteX1324" fmla="*/ 4345970 w 8448542"/>
                <a:gd name="connsiteY1324" fmla="*/ 2387464 h 4859578"/>
                <a:gd name="connsiteX1325" fmla="*/ 8412967 w 8448542"/>
                <a:gd name="connsiteY1325" fmla="*/ 2741927 h 4859578"/>
                <a:gd name="connsiteX1326" fmla="*/ 8412967 w 8448542"/>
                <a:gd name="connsiteY1326" fmla="*/ 2659968 h 4859578"/>
                <a:gd name="connsiteX1327" fmla="*/ 8415182 w 8448542"/>
                <a:gd name="connsiteY1327" fmla="*/ 2653323 h 4859578"/>
                <a:gd name="connsiteX1328" fmla="*/ 6359422 w 8448542"/>
                <a:gd name="connsiteY1328" fmla="*/ 2652968 h 4859578"/>
                <a:gd name="connsiteX1329" fmla="*/ 6357340 w 8448542"/>
                <a:gd name="connsiteY1329" fmla="*/ 2737453 h 4859578"/>
                <a:gd name="connsiteX1330" fmla="*/ 8412967 w 8448542"/>
                <a:gd name="connsiteY1330" fmla="*/ 2741927 h 4859578"/>
                <a:gd name="connsiteX1331" fmla="*/ 6259875 w 8448542"/>
                <a:gd name="connsiteY1331" fmla="*/ 2653323 h 4859578"/>
                <a:gd name="connsiteX1332" fmla="*/ 4164374 w 8448542"/>
                <a:gd name="connsiteY1332" fmla="*/ 2653323 h 4859578"/>
                <a:gd name="connsiteX1333" fmla="*/ 4164374 w 8448542"/>
                <a:gd name="connsiteY1333" fmla="*/ 2737497 h 4859578"/>
                <a:gd name="connsiteX1334" fmla="*/ 6244369 w 8448542"/>
                <a:gd name="connsiteY1334" fmla="*/ 2737497 h 4859578"/>
                <a:gd name="connsiteX1335" fmla="*/ 6255400 w 8448542"/>
                <a:gd name="connsiteY1335" fmla="*/ 2741927 h 4859578"/>
                <a:gd name="connsiteX1336" fmla="*/ 6259875 w 8448542"/>
                <a:gd name="connsiteY1336" fmla="*/ 2653323 h 4859578"/>
                <a:gd name="connsiteX1337" fmla="*/ 7221235 w 8448542"/>
                <a:gd name="connsiteY1337" fmla="*/ 2755218 h 4859578"/>
                <a:gd name="connsiteX1338" fmla="*/ 6851266 w 8448542"/>
                <a:gd name="connsiteY1338" fmla="*/ 2752516 h 4859578"/>
                <a:gd name="connsiteX1339" fmla="*/ 6844665 w 8448542"/>
                <a:gd name="connsiteY1339" fmla="*/ 2757433 h 4859578"/>
                <a:gd name="connsiteX1340" fmla="*/ 6844665 w 8448542"/>
                <a:gd name="connsiteY1340" fmla="*/ 2892555 h 4859578"/>
                <a:gd name="connsiteX1341" fmla="*/ 6840235 w 8448542"/>
                <a:gd name="connsiteY1341" fmla="*/ 2892555 h 4859578"/>
                <a:gd name="connsiteX1342" fmla="*/ 6840235 w 8448542"/>
                <a:gd name="connsiteY1342" fmla="*/ 2755218 h 4859578"/>
                <a:gd name="connsiteX1343" fmla="*/ 6711758 w 8448542"/>
                <a:gd name="connsiteY1343" fmla="*/ 2755218 h 4859578"/>
                <a:gd name="connsiteX1344" fmla="*/ 6711758 w 8448542"/>
                <a:gd name="connsiteY1344" fmla="*/ 2901416 h 4859578"/>
                <a:gd name="connsiteX1345" fmla="*/ 7221235 w 8448542"/>
                <a:gd name="connsiteY1345" fmla="*/ 2894770 h 4859578"/>
                <a:gd name="connsiteX1346" fmla="*/ 7221235 w 8448542"/>
                <a:gd name="connsiteY1346" fmla="*/ 2755218 h 4859578"/>
                <a:gd name="connsiteX1347" fmla="*/ 8235758 w 8448542"/>
                <a:gd name="connsiteY1347" fmla="*/ 2755218 h 4859578"/>
                <a:gd name="connsiteX1348" fmla="*/ 7402875 w 8448542"/>
                <a:gd name="connsiteY1348" fmla="*/ 2755218 h 4859578"/>
                <a:gd name="connsiteX1349" fmla="*/ 7402875 w 8448542"/>
                <a:gd name="connsiteY1349" fmla="*/ 2901416 h 4859578"/>
                <a:gd name="connsiteX1350" fmla="*/ 8235758 w 8448542"/>
                <a:gd name="connsiteY1350" fmla="*/ 2901416 h 4859578"/>
                <a:gd name="connsiteX1351" fmla="*/ 8235758 w 8448542"/>
                <a:gd name="connsiteY1351" fmla="*/ 2755218 h 4859578"/>
                <a:gd name="connsiteX1352" fmla="*/ 5954189 w 8448542"/>
                <a:gd name="connsiteY1352" fmla="*/ 3255834 h 4859578"/>
                <a:gd name="connsiteX1353" fmla="*/ 5934341 w 8448542"/>
                <a:gd name="connsiteY1353" fmla="*/ 3286004 h 4859578"/>
                <a:gd name="connsiteX1354" fmla="*/ 5825978 w 8448542"/>
                <a:gd name="connsiteY1354" fmla="*/ 3282637 h 4859578"/>
                <a:gd name="connsiteX1355" fmla="*/ 5841262 w 8448542"/>
                <a:gd name="connsiteY1355" fmla="*/ 3406374 h 4859578"/>
                <a:gd name="connsiteX1356" fmla="*/ 5901114 w 8448542"/>
                <a:gd name="connsiteY1356" fmla="*/ 3295706 h 4859578"/>
                <a:gd name="connsiteX1357" fmla="*/ 5908380 w 8448542"/>
                <a:gd name="connsiteY1357" fmla="*/ 3302174 h 4859578"/>
                <a:gd name="connsiteX1358" fmla="*/ 5839047 w 8448542"/>
                <a:gd name="connsiteY1358" fmla="*/ 3426398 h 4859578"/>
                <a:gd name="connsiteX1359" fmla="*/ 5839047 w 8448542"/>
                <a:gd name="connsiteY1359" fmla="*/ 3716579 h 4859578"/>
                <a:gd name="connsiteX1360" fmla="*/ 5914361 w 8448542"/>
                <a:gd name="connsiteY1360" fmla="*/ 3716579 h 4859578"/>
                <a:gd name="connsiteX1361" fmla="*/ 5914494 w 8448542"/>
                <a:gd name="connsiteY1361" fmla="*/ 3699035 h 4859578"/>
                <a:gd name="connsiteX1362" fmla="*/ 5936468 w 8448542"/>
                <a:gd name="connsiteY1362" fmla="*/ 3692212 h 4859578"/>
                <a:gd name="connsiteX1363" fmla="*/ 5933854 w 8448542"/>
                <a:gd name="connsiteY1363" fmla="*/ 3681092 h 4859578"/>
                <a:gd name="connsiteX1364" fmla="*/ 5918747 w 8448542"/>
                <a:gd name="connsiteY1364" fmla="*/ 3681092 h 4859578"/>
                <a:gd name="connsiteX1365" fmla="*/ 5923575 w 8448542"/>
                <a:gd name="connsiteY1365" fmla="*/ 3654998 h 4859578"/>
                <a:gd name="connsiteX1366" fmla="*/ 5958619 w 8448542"/>
                <a:gd name="connsiteY1366" fmla="*/ 3659030 h 4859578"/>
                <a:gd name="connsiteX1367" fmla="*/ 5941651 w 8448542"/>
                <a:gd name="connsiteY1367" fmla="*/ 3679630 h 4859578"/>
                <a:gd name="connsiteX1368" fmla="*/ 5940942 w 8448542"/>
                <a:gd name="connsiteY1368" fmla="*/ 3716579 h 4859578"/>
                <a:gd name="connsiteX1369" fmla="*/ 6033977 w 8448542"/>
                <a:gd name="connsiteY1369" fmla="*/ 3716579 h 4859578"/>
                <a:gd name="connsiteX1370" fmla="*/ 6033977 w 8448542"/>
                <a:gd name="connsiteY1370" fmla="*/ 3689997 h 4859578"/>
                <a:gd name="connsiteX1371" fmla="*/ 6038363 w 8448542"/>
                <a:gd name="connsiteY1371" fmla="*/ 3712148 h 4859578"/>
                <a:gd name="connsiteX1372" fmla="*/ 6104816 w 8448542"/>
                <a:gd name="connsiteY1372" fmla="*/ 3712148 h 4859578"/>
                <a:gd name="connsiteX1373" fmla="*/ 6116867 w 8448542"/>
                <a:gd name="connsiteY1373" fmla="*/ 3624474 h 4859578"/>
                <a:gd name="connsiteX1374" fmla="*/ 6283487 w 8448542"/>
                <a:gd name="connsiteY1374" fmla="*/ 3445537 h 4859578"/>
                <a:gd name="connsiteX1375" fmla="*/ 6369257 w 8448542"/>
                <a:gd name="connsiteY1375" fmla="*/ 3458783 h 4859578"/>
                <a:gd name="connsiteX1376" fmla="*/ 6494854 w 8448542"/>
                <a:gd name="connsiteY1376" fmla="*/ 3612291 h 4859578"/>
                <a:gd name="connsiteX1377" fmla="*/ 6516784 w 8448542"/>
                <a:gd name="connsiteY1377" fmla="*/ 3707718 h 4859578"/>
                <a:gd name="connsiteX1378" fmla="*/ 6493436 w 8448542"/>
                <a:gd name="connsiteY1378" fmla="*/ 3635904 h 4859578"/>
                <a:gd name="connsiteX1379" fmla="*/ 6373599 w 8448542"/>
                <a:gd name="connsiteY1379" fmla="*/ 3472207 h 4859578"/>
                <a:gd name="connsiteX1380" fmla="*/ 6251368 w 8448542"/>
                <a:gd name="connsiteY1380" fmla="*/ 3471099 h 4859578"/>
                <a:gd name="connsiteX1381" fmla="*/ 6109247 w 8448542"/>
                <a:gd name="connsiteY1381" fmla="*/ 3703288 h 4859578"/>
                <a:gd name="connsiteX1382" fmla="*/ 6452723 w 8448542"/>
                <a:gd name="connsiteY1382" fmla="*/ 3703155 h 4859578"/>
                <a:gd name="connsiteX1383" fmla="*/ 6505797 w 8448542"/>
                <a:gd name="connsiteY1383" fmla="*/ 3712104 h 4859578"/>
                <a:gd name="connsiteX1384" fmla="*/ 6673791 w 8448542"/>
                <a:gd name="connsiteY1384" fmla="*/ 3716844 h 4859578"/>
                <a:gd name="connsiteX1385" fmla="*/ 6706974 w 8448542"/>
                <a:gd name="connsiteY1385" fmla="*/ 3700585 h 4859578"/>
                <a:gd name="connsiteX1386" fmla="*/ 6753890 w 8448542"/>
                <a:gd name="connsiteY1386" fmla="*/ 3712237 h 4859578"/>
                <a:gd name="connsiteX1387" fmla="*/ 6778212 w 8448542"/>
                <a:gd name="connsiteY1387" fmla="*/ 3712237 h 4859578"/>
                <a:gd name="connsiteX1388" fmla="*/ 6777902 w 8448542"/>
                <a:gd name="connsiteY1388" fmla="*/ 3440044 h 4859578"/>
                <a:gd name="connsiteX1389" fmla="*/ 6698379 w 8448542"/>
                <a:gd name="connsiteY1389" fmla="*/ 3298054 h 4859578"/>
                <a:gd name="connsiteX1390" fmla="*/ 6708081 w 8448542"/>
                <a:gd name="connsiteY1390" fmla="*/ 3306073 h 4859578"/>
                <a:gd name="connsiteX1391" fmla="*/ 6736346 w 8448542"/>
                <a:gd name="connsiteY1391" fmla="*/ 3361983 h 4859578"/>
                <a:gd name="connsiteX1392" fmla="*/ 6772231 w 8448542"/>
                <a:gd name="connsiteY1392" fmla="*/ 3399152 h 4859578"/>
                <a:gd name="connsiteX1393" fmla="*/ 6804704 w 8448542"/>
                <a:gd name="connsiteY1393" fmla="*/ 3428791 h 4859578"/>
                <a:gd name="connsiteX1394" fmla="*/ 6786984 w 8448542"/>
                <a:gd name="connsiteY1394" fmla="*/ 3442037 h 4859578"/>
                <a:gd name="connsiteX1395" fmla="*/ 6786984 w 8448542"/>
                <a:gd name="connsiteY1395" fmla="*/ 3721142 h 4859578"/>
                <a:gd name="connsiteX1396" fmla="*/ 6607382 w 8448542"/>
                <a:gd name="connsiteY1396" fmla="*/ 3725749 h 4859578"/>
                <a:gd name="connsiteX1397" fmla="*/ 6027376 w 8448542"/>
                <a:gd name="connsiteY1397" fmla="*/ 3725749 h 4859578"/>
                <a:gd name="connsiteX1398" fmla="*/ 5825623 w 8448542"/>
                <a:gd name="connsiteY1398" fmla="*/ 3725572 h 4859578"/>
                <a:gd name="connsiteX1399" fmla="*/ 5825623 w 8448542"/>
                <a:gd name="connsiteY1399" fmla="*/ 3437607 h 4859578"/>
                <a:gd name="connsiteX1400" fmla="*/ 5799042 w 8448542"/>
                <a:gd name="connsiteY1400" fmla="*/ 3433221 h 4859578"/>
                <a:gd name="connsiteX1401" fmla="*/ 5825889 w 8448542"/>
                <a:gd name="connsiteY1401" fmla="*/ 3431227 h 4859578"/>
                <a:gd name="connsiteX1402" fmla="*/ 5834484 w 8448542"/>
                <a:gd name="connsiteY1402" fmla="*/ 3402209 h 4859578"/>
                <a:gd name="connsiteX1403" fmla="*/ 5728114 w 8448542"/>
                <a:gd name="connsiteY1403" fmla="*/ 3406639 h 4859578"/>
                <a:gd name="connsiteX1404" fmla="*/ 5732588 w 8448542"/>
                <a:gd name="connsiteY1404" fmla="*/ 3650258 h 4859578"/>
                <a:gd name="connsiteX1405" fmla="*/ 5586391 w 8448542"/>
                <a:gd name="connsiteY1405" fmla="*/ 3650258 h 4859578"/>
                <a:gd name="connsiteX1406" fmla="*/ 5586391 w 8448542"/>
                <a:gd name="connsiteY1406" fmla="*/ 3311345 h 4859578"/>
                <a:gd name="connsiteX1407" fmla="*/ 5590821 w 8448542"/>
                <a:gd name="connsiteY1407" fmla="*/ 3300269 h 4859578"/>
                <a:gd name="connsiteX1408" fmla="*/ 5728158 w 8448542"/>
                <a:gd name="connsiteY1408" fmla="*/ 3300269 h 4859578"/>
                <a:gd name="connsiteX1409" fmla="*/ 5728158 w 8448542"/>
                <a:gd name="connsiteY1409" fmla="*/ 3397735 h 4859578"/>
                <a:gd name="connsiteX1410" fmla="*/ 5754739 w 8448542"/>
                <a:gd name="connsiteY1410" fmla="*/ 3386659 h 4859578"/>
                <a:gd name="connsiteX1411" fmla="*/ 5754739 w 8448542"/>
                <a:gd name="connsiteY1411" fmla="*/ 3278118 h 4859578"/>
                <a:gd name="connsiteX1412" fmla="*/ 5342728 w 8448542"/>
                <a:gd name="connsiteY1412" fmla="*/ 3278118 h 4859578"/>
                <a:gd name="connsiteX1413" fmla="*/ 5342728 w 8448542"/>
                <a:gd name="connsiteY1413" fmla="*/ 3761014 h 4859578"/>
                <a:gd name="connsiteX1414" fmla="*/ 5750309 w 8448542"/>
                <a:gd name="connsiteY1414" fmla="*/ 3761014 h 4859578"/>
                <a:gd name="connsiteX1415" fmla="*/ 5750309 w 8448542"/>
                <a:gd name="connsiteY1415" fmla="*/ 3437607 h 4859578"/>
                <a:gd name="connsiteX1416" fmla="*/ 5743752 w 8448542"/>
                <a:gd name="connsiteY1416" fmla="*/ 3433088 h 4859578"/>
                <a:gd name="connsiteX1417" fmla="*/ 5763644 w 8448542"/>
                <a:gd name="connsiteY1417" fmla="*/ 3437651 h 4859578"/>
                <a:gd name="connsiteX1418" fmla="*/ 5759170 w 8448542"/>
                <a:gd name="connsiteY1418" fmla="*/ 4850851 h 4859578"/>
                <a:gd name="connsiteX1419" fmla="*/ 5821193 w 8448542"/>
                <a:gd name="connsiteY1419" fmla="*/ 4850851 h 4859578"/>
                <a:gd name="connsiteX1420" fmla="*/ 5816541 w 8448542"/>
                <a:gd name="connsiteY1420" fmla="*/ 3949077 h 4859578"/>
                <a:gd name="connsiteX1421" fmla="*/ 5821370 w 8448542"/>
                <a:gd name="connsiteY1421" fmla="*/ 3914034 h 4859578"/>
                <a:gd name="connsiteX1422" fmla="*/ 5821237 w 8448542"/>
                <a:gd name="connsiteY1422" fmla="*/ 3756584 h 4859578"/>
                <a:gd name="connsiteX1423" fmla="*/ 5827838 w 8448542"/>
                <a:gd name="connsiteY1423" fmla="*/ 3761014 h 4859578"/>
                <a:gd name="connsiteX1424" fmla="*/ 6795844 w 8448542"/>
                <a:gd name="connsiteY1424" fmla="*/ 3761014 h 4859578"/>
                <a:gd name="connsiteX1425" fmla="*/ 6788711 w 8448542"/>
                <a:gd name="connsiteY1425" fmla="*/ 3779045 h 4859578"/>
                <a:gd name="connsiteX1426" fmla="*/ 6314986 w 8448542"/>
                <a:gd name="connsiteY1426" fmla="*/ 3778557 h 4859578"/>
                <a:gd name="connsiteX1427" fmla="*/ 6284330 w 8448542"/>
                <a:gd name="connsiteY1427" fmla="*/ 3783342 h 4859578"/>
                <a:gd name="connsiteX1428" fmla="*/ 5825579 w 8448542"/>
                <a:gd name="connsiteY1428" fmla="*/ 3783121 h 4859578"/>
                <a:gd name="connsiteX1429" fmla="*/ 5825579 w 8448542"/>
                <a:gd name="connsiteY1429" fmla="*/ 3814177 h 4859578"/>
                <a:gd name="connsiteX1430" fmla="*/ 6791414 w 8448542"/>
                <a:gd name="connsiteY1430" fmla="*/ 3814177 h 4859578"/>
                <a:gd name="connsiteX1431" fmla="*/ 6791414 w 8448542"/>
                <a:gd name="connsiteY1431" fmla="*/ 4846421 h 4859578"/>
                <a:gd name="connsiteX1432" fmla="*/ 6853437 w 8448542"/>
                <a:gd name="connsiteY1432" fmla="*/ 4850851 h 4859578"/>
                <a:gd name="connsiteX1433" fmla="*/ 6853437 w 8448542"/>
                <a:gd name="connsiteY1433" fmla="*/ 3437607 h 4859578"/>
                <a:gd name="connsiteX1434" fmla="*/ 6818040 w 8448542"/>
                <a:gd name="connsiteY1434" fmla="*/ 3433221 h 4859578"/>
                <a:gd name="connsiteX1435" fmla="*/ 6860393 w 8448542"/>
                <a:gd name="connsiteY1435" fmla="*/ 3401855 h 4859578"/>
                <a:gd name="connsiteX1436" fmla="*/ 6778167 w 8448542"/>
                <a:gd name="connsiteY1436" fmla="*/ 3393304 h 4859578"/>
                <a:gd name="connsiteX1437" fmla="*/ 6782553 w 8448542"/>
                <a:gd name="connsiteY1437" fmla="*/ 3377799 h 4859578"/>
                <a:gd name="connsiteX1438" fmla="*/ 6782553 w 8448542"/>
                <a:gd name="connsiteY1438" fmla="*/ 3286979 h 4859578"/>
                <a:gd name="connsiteX1439" fmla="*/ 6793363 w 8448542"/>
                <a:gd name="connsiteY1439" fmla="*/ 3380279 h 4859578"/>
                <a:gd name="connsiteX1440" fmla="*/ 6857867 w 8448542"/>
                <a:gd name="connsiteY1440" fmla="*/ 3388830 h 4859578"/>
                <a:gd name="connsiteX1441" fmla="*/ 6853437 w 8448542"/>
                <a:gd name="connsiteY1441" fmla="*/ 3382229 h 4859578"/>
                <a:gd name="connsiteX1442" fmla="*/ 6853437 w 8448542"/>
                <a:gd name="connsiteY1442" fmla="*/ 3304700 h 4859578"/>
                <a:gd name="connsiteX1443" fmla="*/ 6860082 w 8448542"/>
                <a:gd name="connsiteY1443" fmla="*/ 3309130 h 4859578"/>
                <a:gd name="connsiteX1444" fmla="*/ 6990774 w 8448542"/>
                <a:gd name="connsiteY1444" fmla="*/ 3309130 h 4859578"/>
                <a:gd name="connsiteX1445" fmla="*/ 6985679 w 8448542"/>
                <a:gd name="connsiteY1445" fmla="*/ 3656239 h 4859578"/>
                <a:gd name="connsiteX1446" fmla="*/ 6948864 w 8448542"/>
                <a:gd name="connsiteY1446" fmla="*/ 3658941 h 4859578"/>
                <a:gd name="connsiteX1447" fmla="*/ 6862297 w 8448542"/>
                <a:gd name="connsiteY1447" fmla="*/ 3659163 h 4859578"/>
                <a:gd name="connsiteX1448" fmla="*/ 6862297 w 8448542"/>
                <a:gd name="connsiteY1448" fmla="*/ 3761058 h 4859578"/>
                <a:gd name="connsiteX1449" fmla="*/ 7221146 w 8448542"/>
                <a:gd name="connsiteY1449" fmla="*/ 3761058 h 4859578"/>
                <a:gd name="connsiteX1450" fmla="*/ 7221146 w 8448542"/>
                <a:gd name="connsiteY1450" fmla="*/ 3278163 h 4859578"/>
                <a:gd name="connsiteX1451" fmla="*/ 6849007 w 8448542"/>
                <a:gd name="connsiteY1451" fmla="*/ 3278163 h 4859578"/>
                <a:gd name="connsiteX1452" fmla="*/ 6849007 w 8448542"/>
                <a:gd name="connsiteY1452" fmla="*/ 3256011 h 4859578"/>
                <a:gd name="connsiteX1453" fmla="*/ 6886443 w 8448542"/>
                <a:gd name="connsiteY1453" fmla="*/ 3260663 h 4859578"/>
                <a:gd name="connsiteX1454" fmla="*/ 7789900 w 8448542"/>
                <a:gd name="connsiteY1454" fmla="*/ 3260752 h 4859578"/>
                <a:gd name="connsiteX1455" fmla="*/ 7803678 w 8448542"/>
                <a:gd name="connsiteY1455" fmla="*/ 3242721 h 4859578"/>
                <a:gd name="connsiteX1456" fmla="*/ 7799336 w 8448542"/>
                <a:gd name="connsiteY1456" fmla="*/ 3264961 h 4859578"/>
                <a:gd name="connsiteX1457" fmla="*/ 8412879 w 8448542"/>
                <a:gd name="connsiteY1457" fmla="*/ 3260486 h 4859578"/>
                <a:gd name="connsiteX1458" fmla="*/ 8412879 w 8448542"/>
                <a:gd name="connsiteY1458" fmla="*/ 3229474 h 4859578"/>
                <a:gd name="connsiteX1459" fmla="*/ 8375355 w 8448542"/>
                <a:gd name="connsiteY1459" fmla="*/ 3224823 h 4859578"/>
                <a:gd name="connsiteX1460" fmla="*/ 7892105 w 8448542"/>
                <a:gd name="connsiteY1460" fmla="*/ 3224823 h 4859578"/>
                <a:gd name="connsiteX1461" fmla="*/ 6917454 w 8448542"/>
                <a:gd name="connsiteY1461" fmla="*/ 3229607 h 4859578"/>
                <a:gd name="connsiteX1462" fmla="*/ 6853393 w 8448542"/>
                <a:gd name="connsiteY1462" fmla="*/ 3225000 h 4859578"/>
                <a:gd name="connsiteX1463" fmla="*/ 6853393 w 8448542"/>
                <a:gd name="connsiteY1463" fmla="*/ 3207279 h 4859578"/>
                <a:gd name="connsiteX1464" fmla="*/ 7221102 w 8448542"/>
                <a:gd name="connsiteY1464" fmla="*/ 3207279 h 4859578"/>
                <a:gd name="connsiteX1465" fmla="*/ 7221102 w 8448542"/>
                <a:gd name="connsiteY1465" fmla="*/ 2919314 h 4859578"/>
                <a:gd name="connsiteX1466" fmla="*/ 6999546 w 8448542"/>
                <a:gd name="connsiteY1466" fmla="*/ 2914839 h 4859578"/>
                <a:gd name="connsiteX1467" fmla="*/ 6999546 w 8448542"/>
                <a:gd name="connsiteY1467" fmla="*/ 3198374 h 4859578"/>
                <a:gd name="connsiteX1468" fmla="*/ 6992945 w 8448542"/>
                <a:gd name="connsiteY1468" fmla="*/ 3193944 h 4859578"/>
                <a:gd name="connsiteX1469" fmla="*/ 6873329 w 8448542"/>
                <a:gd name="connsiteY1469" fmla="*/ 3193944 h 4859578"/>
                <a:gd name="connsiteX1470" fmla="*/ 6866728 w 8448542"/>
                <a:gd name="connsiteY1470" fmla="*/ 3198374 h 4859578"/>
                <a:gd name="connsiteX1471" fmla="*/ 6862253 w 8448542"/>
                <a:gd name="connsiteY1471" fmla="*/ 2928086 h 4859578"/>
                <a:gd name="connsiteX1472" fmla="*/ 6875544 w 8448542"/>
                <a:gd name="connsiteY1472" fmla="*/ 2928174 h 4859578"/>
                <a:gd name="connsiteX1473" fmla="*/ 6871114 w 8448542"/>
                <a:gd name="connsiteY1473" fmla="*/ 2934775 h 4859578"/>
                <a:gd name="connsiteX1474" fmla="*/ 6871114 w 8448542"/>
                <a:gd name="connsiteY1474" fmla="*/ 3182868 h 4859578"/>
                <a:gd name="connsiteX1475" fmla="*/ 6995160 w 8448542"/>
                <a:gd name="connsiteY1475" fmla="*/ 3185083 h 4859578"/>
                <a:gd name="connsiteX1476" fmla="*/ 6995160 w 8448542"/>
                <a:gd name="connsiteY1476" fmla="*/ 2932560 h 4859578"/>
                <a:gd name="connsiteX1477" fmla="*/ 6933137 w 8448542"/>
                <a:gd name="connsiteY1477" fmla="*/ 2932560 h 4859578"/>
                <a:gd name="connsiteX1478" fmla="*/ 6933137 w 8448542"/>
                <a:gd name="connsiteY1478" fmla="*/ 2928130 h 4859578"/>
                <a:gd name="connsiteX1479" fmla="*/ 6995160 w 8448542"/>
                <a:gd name="connsiteY1479" fmla="*/ 2928130 h 4859578"/>
                <a:gd name="connsiteX1480" fmla="*/ 6995160 w 8448542"/>
                <a:gd name="connsiteY1480" fmla="*/ 2919269 h 4859578"/>
                <a:gd name="connsiteX1481" fmla="*/ 6844532 w 8448542"/>
                <a:gd name="connsiteY1481" fmla="*/ 2919269 h 4859578"/>
                <a:gd name="connsiteX1482" fmla="*/ 6844355 w 8448542"/>
                <a:gd name="connsiteY1482" fmla="*/ 3152034 h 4859578"/>
                <a:gd name="connsiteX1483" fmla="*/ 6842406 w 8448542"/>
                <a:gd name="connsiteY1483" fmla="*/ 3185039 h 4859578"/>
                <a:gd name="connsiteX1484" fmla="*/ 6831596 w 8448542"/>
                <a:gd name="connsiteY1484" fmla="*/ 3107909 h 4859578"/>
                <a:gd name="connsiteX1485" fmla="*/ 6840279 w 8448542"/>
                <a:gd name="connsiteY1485" fmla="*/ 3072290 h 4859578"/>
                <a:gd name="connsiteX1486" fmla="*/ 6840279 w 8448542"/>
                <a:gd name="connsiteY1486" fmla="*/ 2930124 h 4859578"/>
                <a:gd name="connsiteX1487" fmla="*/ 6833412 w 8448542"/>
                <a:gd name="connsiteY1487" fmla="*/ 2914839 h 4859578"/>
                <a:gd name="connsiteX1488" fmla="*/ 6716011 w 8448542"/>
                <a:gd name="connsiteY1488" fmla="*/ 2914839 h 4859578"/>
                <a:gd name="connsiteX1489" fmla="*/ 6716011 w 8448542"/>
                <a:gd name="connsiteY1489" fmla="*/ 3207235 h 4859578"/>
                <a:gd name="connsiteX1490" fmla="*/ 6789110 w 8448542"/>
                <a:gd name="connsiteY1490" fmla="*/ 3207235 h 4859578"/>
                <a:gd name="connsiteX1491" fmla="*/ 6795800 w 8448542"/>
                <a:gd name="connsiteY1491" fmla="*/ 3209494 h 4859578"/>
                <a:gd name="connsiteX1492" fmla="*/ 6788357 w 8448542"/>
                <a:gd name="connsiteY1492" fmla="*/ 3225133 h 4859578"/>
                <a:gd name="connsiteX1493" fmla="*/ 6642602 w 8448542"/>
                <a:gd name="connsiteY1493" fmla="*/ 3232354 h 4859578"/>
                <a:gd name="connsiteX1494" fmla="*/ 6631837 w 8448542"/>
                <a:gd name="connsiteY1494" fmla="*/ 3211665 h 4859578"/>
                <a:gd name="connsiteX1495" fmla="*/ 6707151 w 8448542"/>
                <a:gd name="connsiteY1495" fmla="*/ 3211665 h 4859578"/>
                <a:gd name="connsiteX1496" fmla="*/ 6707151 w 8448542"/>
                <a:gd name="connsiteY1496" fmla="*/ 2914839 h 4859578"/>
                <a:gd name="connsiteX1497" fmla="*/ 6454627 w 8448542"/>
                <a:gd name="connsiteY1497" fmla="*/ 2914839 h 4859578"/>
                <a:gd name="connsiteX1498" fmla="*/ 6465703 w 8448542"/>
                <a:gd name="connsiteY1498" fmla="*/ 2950281 h 4859578"/>
                <a:gd name="connsiteX1499" fmla="*/ 6432344 w 8448542"/>
                <a:gd name="connsiteY1499" fmla="*/ 2894549 h 4859578"/>
                <a:gd name="connsiteX1500" fmla="*/ 6465659 w 8448542"/>
                <a:gd name="connsiteY1500" fmla="*/ 2803906 h 4859578"/>
                <a:gd name="connsiteX1501" fmla="*/ 6485019 w 8448542"/>
                <a:gd name="connsiteY1501" fmla="*/ 2880948 h 4859578"/>
                <a:gd name="connsiteX1502" fmla="*/ 6443951 w 8448542"/>
                <a:gd name="connsiteY1502" fmla="*/ 2887948 h 4859578"/>
                <a:gd name="connsiteX1503" fmla="*/ 6441292 w 8448542"/>
                <a:gd name="connsiteY1503" fmla="*/ 2901593 h 4859578"/>
                <a:gd name="connsiteX1504" fmla="*/ 6700461 w 8448542"/>
                <a:gd name="connsiteY1504" fmla="*/ 2901593 h 4859578"/>
                <a:gd name="connsiteX1505" fmla="*/ 6707106 w 8448542"/>
                <a:gd name="connsiteY1505" fmla="*/ 2894948 h 4859578"/>
                <a:gd name="connsiteX1506" fmla="*/ 6707106 w 8448542"/>
                <a:gd name="connsiteY1506" fmla="*/ 2755395 h 4859578"/>
                <a:gd name="connsiteX1507" fmla="*/ 6361548 w 8448542"/>
                <a:gd name="connsiteY1507" fmla="*/ 2755395 h 4859578"/>
                <a:gd name="connsiteX1508" fmla="*/ 6359289 w 8448542"/>
                <a:gd name="connsiteY1508" fmla="*/ 2804216 h 4859578"/>
                <a:gd name="connsiteX1509" fmla="*/ 6260849 w 8448542"/>
                <a:gd name="connsiteY1509" fmla="*/ 2796331 h 4859578"/>
                <a:gd name="connsiteX1510" fmla="*/ 6246451 w 8448542"/>
                <a:gd name="connsiteY1510" fmla="*/ 2804128 h 4859578"/>
                <a:gd name="connsiteX1511" fmla="*/ 6255267 w 8448542"/>
                <a:gd name="connsiteY1511" fmla="*/ 2755395 h 4859578"/>
                <a:gd name="connsiteX1512" fmla="*/ 5896418 w 8448542"/>
                <a:gd name="connsiteY1512" fmla="*/ 2755395 h 4859578"/>
                <a:gd name="connsiteX1513" fmla="*/ 5896418 w 8448542"/>
                <a:gd name="connsiteY1513" fmla="*/ 2821849 h 4859578"/>
                <a:gd name="connsiteX1514" fmla="*/ 5891988 w 8448542"/>
                <a:gd name="connsiteY1514" fmla="*/ 2821849 h 4859578"/>
                <a:gd name="connsiteX1515" fmla="*/ 5891988 w 8448542"/>
                <a:gd name="connsiteY1515" fmla="*/ 2755395 h 4859578"/>
                <a:gd name="connsiteX1516" fmla="*/ 5772372 w 8448542"/>
                <a:gd name="connsiteY1516" fmla="*/ 2755395 h 4859578"/>
                <a:gd name="connsiteX1517" fmla="*/ 5772372 w 8448542"/>
                <a:gd name="connsiteY1517" fmla="*/ 2897163 h 4859578"/>
                <a:gd name="connsiteX1518" fmla="*/ 5884900 w 8448542"/>
                <a:gd name="connsiteY1518" fmla="*/ 2901947 h 4859578"/>
                <a:gd name="connsiteX1519" fmla="*/ 5889728 w 8448542"/>
                <a:gd name="connsiteY1519" fmla="*/ 2892732 h 4859578"/>
                <a:gd name="connsiteX1520" fmla="*/ 5907228 w 8448542"/>
                <a:gd name="connsiteY1520" fmla="*/ 2901859 h 4859578"/>
                <a:gd name="connsiteX1521" fmla="*/ 6151334 w 8448542"/>
                <a:gd name="connsiteY1521" fmla="*/ 2901770 h 4859578"/>
                <a:gd name="connsiteX1522" fmla="*/ 6184339 w 8448542"/>
                <a:gd name="connsiteY1522" fmla="*/ 2892732 h 4859578"/>
                <a:gd name="connsiteX1523" fmla="*/ 6013819 w 8448542"/>
                <a:gd name="connsiteY1523" fmla="*/ 3158546 h 4859578"/>
                <a:gd name="connsiteX1524" fmla="*/ 6017009 w 8448542"/>
                <a:gd name="connsiteY1524" fmla="*/ 3143971 h 4859578"/>
                <a:gd name="connsiteX1525" fmla="*/ 6162232 w 8448542"/>
                <a:gd name="connsiteY1525" fmla="*/ 2914884 h 4859578"/>
                <a:gd name="connsiteX1526" fmla="*/ 5901469 w 8448542"/>
                <a:gd name="connsiteY1526" fmla="*/ 2919845 h 4859578"/>
                <a:gd name="connsiteX1527" fmla="*/ 5896462 w 8448542"/>
                <a:gd name="connsiteY1527" fmla="*/ 3207190 h 4859578"/>
                <a:gd name="connsiteX1528" fmla="*/ 5993883 w 8448542"/>
                <a:gd name="connsiteY1528" fmla="*/ 3189514 h 4859578"/>
                <a:gd name="connsiteX1529" fmla="*/ 5954055 w 8448542"/>
                <a:gd name="connsiteY1529" fmla="*/ 3255967 h 4859578"/>
                <a:gd name="connsiteX1530" fmla="*/ 5962916 w 8448542"/>
                <a:gd name="connsiteY1530" fmla="*/ 3225000 h 4859578"/>
                <a:gd name="connsiteX1531" fmla="*/ 5903285 w 8448542"/>
                <a:gd name="connsiteY1531" fmla="*/ 3224778 h 4859578"/>
                <a:gd name="connsiteX1532" fmla="*/ 5826199 w 8448542"/>
                <a:gd name="connsiteY1532" fmla="*/ 3232221 h 4859578"/>
                <a:gd name="connsiteX1533" fmla="*/ 5825579 w 8448542"/>
                <a:gd name="connsiteY1533" fmla="*/ 3260442 h 4859578"/>
                <a:gd name="connsiteX1534" fmla="*/ 5954055 w 8448542"/>
                <a:gd name="connsiteY1534" fmla="*/ 3256011 h 4859578"/>
                <a:gd name="connsiteX1535" fmla="*/ 7398444 w 8448542"/>
                <a:gd name="connsiteY1535" fmla="*/ 2755218 h 4859578"/>
                <a:gd name="connsiteX1536" fmla="*/ 7225665 w 8448542"/>
                <a:gd name="connsiteY1536" fmla="*/ 2755218 h 4859578"/>
                <a:gd name="connsiteX1537" fmla="*/ 7225665 w 8448542"/>
                <a:gd name="connsiteY1537" fmla="*/ 2896986 h 4859578"/>
                <a:gd name="connsiteX1538" fmla="*/ 7398489 w 8448542"/>
                <a:gd name="connsiteY1538" fmla="*/ 2896986 h 4859578"/>
                <a:gd name="connsiteX1539" fmla="*/ 7398489 w 8448542"/>
                <a:gd name="connsiteY1539" fmla="*/ 2872619 h 4859578"/>
                <a:gd name="connsiteX1540" fmla="*/ 7398489 w 8448542"/>
                <a:gd name="connsiteY1540" fmla="*/ 2755218 h 4859578"/>
                <a:gd name="connsiteX1541" fmla="*/ 8408537 w 8448542"/>
                <a:gd name="connsiteY1541" fmla="*/ 2755218 h 4859578"/>
                <a:gd name="connsiteX1542" fmla="*/ 8244619 w 8448542"/>
                <a:gd name="connsiteY1542" fmla="*/ 2755218 h 4859578"/>
                <a:gd name="connsiteX1543" fmla="*/ 8241030 w 8448542"/>
                <a:gd name="connsiteY1543" fmla="*/ 2891403 h 4859578"/>
                <a:gd name="connsiteX1544" fmla="*/ 8246834 w 8448542"/>
                <a:gd name="connsiteY1544" fmla="*/ 2901416 h 4859578"/>
                <a:gd name="connsiteX1545" fmla="*/ 8408537 w 8448542"/>
                <a:gd name="connsiteY1545" fmla="*/ 2901416 h 4859578"/>
                <a:gd name="connsiteX1546" fmla="*/ 8408537 w 8448542"/>
                <a:gd name="connsiteY1546" fmla="*/ 2755218 h 4859578"/>
                <a:gd name="connsiteX1547" fmla="*/ 4350444 w 8448542"/>
                <a:gd name="connsiteY1547" fmla="*/ 3207102 h 4859578"/>
                <a:gd name="connsiteX1548" fmla="*/ 4346014 w 8448542"/>
                <a:gd name="connsiteY1548" fmla="*/ 3191596 h 4859578"/>
                <a:gd name="connsiteX1549" fmla="*/ 4346014 w 8448542"/>
                <a:gd name="connsiteY1549" fmla="*/ 2921352 h 4859578"/>
                <a:gd name="connsiteX1550" fmla="*/ 4336002 w 8448542"/>
                <a:gd name="connsiteY1550" fmla="*/ 2915548 h 4859578"/>
                <a:gd name="connsiteX1551" fmla="*/ 4173191 w 8448542"/>
                <a:gd name="connsiteY1551" fmla="*/ 2919092 h 4859578"/>
                <a:gd name="connsiteX1552" fmla="*/ 4173191 w 8448542"/>
                <a:gd name="connsiteY1552" fmla="*/ 3207102 h 4859578"/>
                <a:gd name="connsiteX1553" fmla="*/ 4350444 w 8448542"/>
                <a:gd name="connsiteY1553" fmla="*/ 3207102 h 4859578"/>
                <a:gd name="connsiteX1554" fmla="*/ 4979537 w 8448542"/>
                <a:gd name="connsiteY1554" fmla="*/ 2927997 h 4859578"/>
                <a:gd name="connsiteX1555" fmla="*/ 4964253 w 8448542"/>
                <a:gd name="connsiteY1555" fmla="*/ 2914485 h 4859578"/>
                <a:gd name="connsiteX1556" fmla="*/ 4809195 w 8448542"/>
                <a:gd name="connsiteY1556" fmla="*/ 2919358 h 4859578"/>
                <a:gd name="connsiteX1557" fmla="*/ 4614221 w 8448542"/>
                <a:gd name="connsiteY1557" fmla="*/ 2914529 h 4859578"/>
                <a:gd name="connsiteX1558" fmla="*/ 4354875 w 8448542"/>
                <a:gd name="connsiteY1558" fmla="*/ 2914706 h 4859578"/>
                <a:gd name="connsiteX1559" fmla="*/ 4354875 w 8448542"/>
                <a:gd name="connsiteY1559" fmla="*/ 3207102 h 4859578"/>
                <a:gd name="connsiteX1560" fmla="*/ 5338386 w 8448542"/>
                <a:gd name="connsiteY1560" fmla="*/ 3207102 h 4859578"/>
                <a:gd name="connsiteX1561" fmla="*/ 5338386 w 8448542"/>
                <a:gd name="connsiteY1561" fmla="*/ 2921352 h 4859578"/>
                <a:gd name="connsiteX1562" fmla="*/ 5283186 w 8448542"/>
                <a:gd name="connsiteY1562" fmla="*/ 2919314 h 4859578"/>
                <a:gd name="connsiteX1563" fmla="*/ 5192189 w 8448542"/>
                <a:gd name="connsiteY1563" fmla="*/ 2919181 h 4859578"/>
                <a:gd name="connsiteX1564" fmla="*/ 5196619 w 8448542"/>
                <a:gd name="connsiteY1564" fmla="*/ 2930212 h 4859578"/>
                <a:gd name="connsiteX1565" fmla="*/ 5196619 w 8448542"/>
                <a:gd name="connsiteY1565" fmla="*/ 3202672 h 4859578"/>
                <a:gd name="connsiteX1566" fmla="*/ 5187758 w 8448542"/>
                <a:gd name="connsiteY1566" fmla="*/ 3202672 h 4859578"/>
                <a:gd name="connsiteX1567" fmla="*/ 5187758 w 8448542"/>
                <a:gd name="connsiteY1567" fmla="*/ 2919137 h 4859578"/>
                <a:gd name="connsiteX1568" fmla="*/ 4983968 w 8448542"/>
                <a:gd name="connsiteY1568" fmla="*/ 2914706 h 4859578"/>
                <a:gd name="connsiteX1569" fmla="*/ 4983968 w 8448542"/>
                <a:gd name="connsiteY1569" fmla="*/ 3189381 h 4859578"/>
                <a:gd name="connsiteX1570" fmla="*/ 4855491 w 8448542"/>
                <a:gd name="connsiteY1570" fmla="*/ 3189381 h 4859578"/>
                <a:gd name="connsiteX1571" fmla="*/ 4859655 w 8448542"/>
                <a:gd name="connsiteY1571" fmla="*/ 2935174 h 4859578"/>
                <a:gd name="connsiteX1572" fmla="*/ 4875427 w 8448542"/>
                <a:gd name="connsiteY1572" fmla="*/ 2927997 h 4859578"/>
                <a:gd name="connsiteX1573" fmla="*/ 4979537 w 8448542"/>
                <a:gd name="connsiteY1573" fmla="*/ 2927997 h 4859578"/>
                <a:gd name="connsiteX1574" fmla="*/ 5537747 w 8448542"/>
                <a:gd name="connsiteY1574" fmla="*/ 2919137 h 4859578"/>
                <a:gd name="connsiteX1575" fmla="*/ 5495837 w 8448542"/>
                <a:gd name="connsiteY1575" fmla="*/ 2919358 h 4859578"/>
                <a:gd name="connsiteX1576" fmla="*/ 5424554 w 8448542"/>
                <a:gd name="connsiteY1576" fmla="*/ 2919358 h 4859578"/>
                <a:gd name="connsiteX1577" fmla="*/ 5342816 w 8448542"/>
                <a:gd name="connsiteY1577" fmla="*/ 2921352 h 4859578"/>
                <a:gd name="connsiteX1578" fmla="*/ 5342816 w 8448542"/>
                <a:gd name="connsiteY1578" fmla="*/ 3207102 h 4859578"/>
                <a:gd name="connsiteX1579" fmla="*/ 5752613 w 8448542"/>
                <a:gd name="connsiteY1579" fmla="*/ 3207102 h 4859578"/>
                <a:gd name="connsiteX1580" fmla="*/ 5757442 w 8448542"/>
                <a:gd name="connsiteY1580" fmla="*/ 3216139 h 4859578"/>
                <a:gd name="connsiteX1581" fmla="*/ 5752613 w 8448542"/>
                <a:gd name="connsiteY1581" fmla="*/ 3247018 h 4859578"/>
                <a:gd name="connsiteX1582" fmla="*/ 5739367 w 8448542"/>
                <a:gd name="connsiteY1582" fmla="*/ 3229209 h 4859578"/>
                <a:gd name="connsiteX1583" fmla="*/ 4906261 w 8448542"/>
                <a:gd name="connsiteY1583" fmla="*/ 3224645 h 4859578"/>
                <a:gd name="connsiteX1584" fmla="*/ 4397228 w 8448542"/>
                <a:gd name="connsiteY1584" fmla="*/ 3224690 h 4859578"/>
                <a:gd name="connsiteX1585" fmla="*/ 4167387 w 8448542"/>
                <a:gd name="connsiteY1585" fmla="*/ 3224690 h 4859578"/>
                <a:gd name="connsiteX1586" fmla="*/ 4155514 w 8448542"/>
                <a:gd name="connsiteY1586" fmla="*/ 3255834 h 4859578"/>
                <a:gd name="connsiteX1587" fmla="*/ 4184399 w 8448542"/>
                <a:gd name="connsiteY1587" fmla="*/ 3260265 h 4859578"/>
                <a:gd name="connsiteX1588" fmla="*/ 4738311 w 8448542"/>
                <a:gd name="connsiteY1588" fmla="*/ 3260486 h 4859578"/>
                <a:gd name="connsiteX1589" fmla="*/ 4766931 w 8448542"/>
                <a:gd name="connsiteY1589" fmla="*/ 3255834 h 4859578"/>
                <a:gd name="connsiteX1590" fmla="*/ 4762500 w 8448542"/>
                <a:gd name="connsiteY1590" fmla="*/ 3238202 h 4859578"/>
                <a:gd name="connsiteX1591" fmla="*/ 4775747 w 8448542"/>
                <a:gd name="connsiteY1591" fmla="*/ 3238202 h 4859578"/>
                <a:gd name="connsiteX1592" fmla="*/ 4775747 w 8448542"/>
                <a:gd name="connsiteY1592" fmla="*/ 3260309 h 4859578"/>
                <a:gd name="connsiteX1593" fmla="*/ 5752613 w 8448542"/>
                <a:gd name="connsiteY1593" fmla="*/ 3260309 h 4859578"/>
                <a:gd name="connsiteX1594" fmla="*/ 5763644 w 8448542"/>
                <a:gd name="connsiteY1594" fmla="*/ 3262657 h 4859578"/>
                <a:gd name="connsiteX1595" fmla="*/ 5759258 w 8448542"/>
                <a:gd name="connsiteY1595" fmla="*/ 3393216 h 4859578"/>
                <a:gd name="connsiteX1596" fmla="*/ 5821282 w 8448542"/>
                <a:gd name="connsiteY1596" fmla="*/ 3393216 h 4859578"/>
                <a:gd name="connsiteX1597" fmla="*/ 5821282 w 8448542"/>
                <a:gd name="connsiteY1597" fmla="*/ 3207146 h 4859578"/>
                <a:gd name="connsiteX1598" fmla="*/ 5892165 w 8448542"/>
                <a:gd name="connsiteY1598" fmla="*/ 3207146 h 4859578"/>
                <a:gd name="connsiteX1599" fmla="*/ 5892165 w 8448542"/>
                <a:gd name="connsiteY1599" fmla="*/ 2919181 h 4859578"/>
                <a:gd name="connsiteX1600" fmla="*/ 5768119 w 8448542"/>
                <a:gd name="connsiteY1600" fmla="*/ 2919181 h 4859578"/>
                <a:gd name="connsiteX1601" fmla="*/ 5768163 w 8448542"/>
                <a:gd name="connsiteY1601" fmla="*/ 3005526 h 4859578"/>
                <a:gd name="connsiteX1602" fmla="*/ 5772593 w 8448542"/>
                <a:gd name="connsiteY1602" fmla="*/ 3071271 h 4859578"/>
                <a:gd name="connsiteX1603" fmla="*/ 5777466 w 8448542"/>
                <a:gd name="connsiteY1603" fmla="*/ 3089390 h 4859578"/>
                <a:gd name="connsiteX1604" fmla="*/ 5799130 w 8448542"/>
                <a:gd name="connsiteY1604" fmla="*/ 3096346 h 4859578"/>
                <a:gd name="connsiteX1605" fmla="*/ 5794744 w 8448542"/>
                <a:gd name="connsiteY1605" fmla="*/ 3078714 h 4859578"/>
                <a:gd name="connsiteX1606" fmla="*/ 5812421 w 8448542"/>
                <a:gd name="connsiteY1606" fmla="*/ 3078714 h 4859578"/>
                <a:gd name="connsiteX1607" fmla="*/ 5816851 w 8448542"/>
                <a:gd name="connsiteY1607" fmla="*/ 3193855 h 4859578"/>
                <a:gd name="connsiteX1608" fmla="*/ 5799130 w 8448542"/>
                <a:gd name="connsiteY1608" fmla="*/ 3187254 h 4859578"/>
                <a:gd name="connsiteX1609" fmla="*/ 5799130 w 8448542"/>
                <a:gd name="connsiteY1609" fmla="*/ 3105295 h 4859578"/>
                <a:gd name="connsiteX1610" fmla="*/ 5777024 w 8448542"/>
                <a:gd name="connsiteY1610" fmla="*/ 3096435 h 4859578"/>
                <a:gd name="connsiteX1611" fmla="*/ 5772549 w 8448542"/>
                <a:gd name="connsiteY1611" fmla="*/ 3107510 h 4859578"/>
                <a:gd name="connsiteX1612" fmla="*/ 5772549 w 8448542"/>
                <a:gd name="connsiteY1612" fmla="*/ 3202760 h 4859578"/>
                <a:gd name="connsiteX1613" fmla="*/ 5754828 w 8448542"/>
                <a:gd name="connsiteY1613" fmla="*/ 3202760 h 4859578"/>
                <a:gd name="connsiteX1614" fmla="*/ 5763689 w 8448542"/>
                <a:gd name="connsiteY1614" fmla="*/ 2919181 h 4859578"/>
                <a:gd name="connsiteX1615" fmla="*/ 5546563 w 8448542"/>
                <a:gd name="connsiteY1615" fmla="*/ 2914795 h 4859578"/>
                <a:gd name="connsiteX1616" fmla="*/ 5546563 w 8448542"/>
                <a:gd name="connsiteY1616" fmla="*/ 3180609 h 4859578"/>
                <a:gd name="connsiteX1617" fmla="*/ 5537702 w 8448542"/>
                <a:gd name="connsiteY1617" fmla="*/ 3180609 h 4859578"/>
                <a:gd name="connsiteX1618" fmla="*/ 5537702 w 8448542"/>
                <a:gd name="connsiteY1618" fmla="*/ 2919225 h 4859578"/>
                <a:gd name="connsiteX1619" fmla="*/ 7398444 w 8448542"/>
                <a:gd name="connsiteY1619" fmla="*/ 3207102 h 4859578"/>
                <a:gd name="connsiteX1620" fmla="*/ 7398622 w 8448542"/>
                <a:gd name="connsiteY1620" fmla="*/ 3111674 h 4859578"/>
                <a:gd name="connsiteX1621" fmla="*/ 7393660 w 8448542"/>
                <a:gd name="connsiteY1621" fmla="*/ 3071935 h 4859578"/>
                <a:gd name="connsiteX1622" fmla="*/ 7398666 w 8448542"/>
                <a:gd name="connsiteY1622" fmla="*/ 2930035 h 4859578"/>
                <a:gd name="connsiteX1623" fmla="*/ 7391799 w 8448542"/>
                <a:gd name="connsiteY1623" fmla="*/ 2914751 h 4859578"/>
                <a:gd name="connsiteX1624" fmla="*/ 7232311 w 8448542"/>
                <a:gd name="connsiteY1624" fmla="*/ 2914751 h 4859578"/>
                <a:gd name="connsiteX1625" fmla="*/ 7225665 w 8448542"/>
                <a:gd name="connsiteY1625" fmla="*/ 2921396 h 4859578"/>
                <a:gd name="connsiteX1626" fmla="*/ 7225665 w 8448542"/>
                <a:gd name="connsiteY1626" fmla="*/ 3207146 h 4859578"/>
                <a:gd name="connsiteX1627" fmla="*/ 7398444 w 8448542"/>
                <a:gd name="connsiteY1627" fmla="*/ 3207146 h 4859578"/>
                <a:gd name="connsiteX1628" fmla="*/ 8240189 w 8448542"/>
                <a:gd name="connsiteY1628" fmla="*/ 3207102 h 4859578"/>
                <a:gd name="connsiteX1629" fmla="*/ 8233809 w 8448542"/>
                <a:gd name="connsiteY1629" fmla="*/ 2918827 h 4859578"/>
                <a:gd name="connsiteX1630" fmla="*/ 8228493 w 8448542"/>
                <a:gd name="connsiteY1630" fmla="*/ 2915327 h 4859578"/>
                <a:gd name="connsiteX1631" fmla="*/ 7402875 w 8448542"/>
                <a:gd name="connsiteY1631" fmla="*/ 2919137 h 4859578"/>
                <a:gd name="connsiteX1632" fmla="*/ 7404780 w 8448542"/>
                <a:gd name="connsiteY1632" fmla="*/ 3202937 h 4859578"/>
                <a:gd name="connsiteX1633" fmla="*/ 7410096 w 8448542"/>
                <a:gd name="connsiteY1633" fmla="*/ 3206482 h 4859578"/>
                <a:gd name="connsiteX1634" fmla="*/ 8240189 w 8448542"/>
                <a:gd name="connsiteY1634" fmla="*/ 3207102 h 4859578"/>
                <a:gd name="connsiteX1635" fmla="*/ 8244619 w 8448542"/>
                <a:gd name="connsiteY1635" fmla="*/ 2919137 h 4859578"/>
                <a:gd name="connsiteX1636" fmla="*/ 8244619 w 8448542"/>
                <a:gd name="connsiteY1636" fmla="*/ 3207102 h 4859578"/>
                <a:gd name="connsiteX1637" fmla="*/ 8408537 w 8448542"/>
                <a:gd name="connsiteY1637" fmla="*/ 3211532 h 4859578"/>
                <a:gd name="connsiteX1638" fmla="*/ 8406588 w 8448542"/>
                <a:gd name="connsiteY1638" fmla="*/ 2918871 h 4859578"/>
                <a:gd name="connsiteX1639" fmla="*/ 8244619 w 8448542"/>
                <a:gd name="connsiteY1639" fmla="*/ 2919137 h 4859578"/>
                <a:gd name="connsiteX1640" fmla="*/ 4975107 w 8448542"/>
                <a:gd name="connsiteY1640" fmla="*/ 2936858 h 4859578"/>
                <a:gd name="connsiteX1641" fmla="*/ 4864351 w 8448542"/>
                <a:gd name="connsiteY1641" fmla="*/ 2936858 h 4859578"/>
                <a:gd name="connsiteX1642" fmla="*/ 4864351 w 8448542"/>
                <a:gd name="connsiteY1642" fmla="*/ 3184951 h 4859578"/>
                <a:gd name="connsiteX1643" fmla="*/ 4975107 w 8448542"/>
                <a:gd name="connsiteY1643" fmla="*/ 3184951 h 4859578"/>
                <a:gd name="connsiteX1644" fmla="*/ 4975107 w 8448542"/>
                <a:gd name="connsiteY1644" fmla="*/ 2936858 h 4859578"/>
                <a:gd name="connsiteX1645" fmla="*/ 757525 w 8448542"/>
                <a:gd name="connsiteY1645" fmla="*/ 3171660 h 4859578"/>
                <a:gd name="connsiteX1646" fmla="*/ 662275 w 8448542"/>
                <a:gd name="connsiteY1646" fmla="*/ 3171660 h 4859578"/>
                <a:gd name="connsiteX1647" fmla="*/ 651421 w 8448542"/>
                <a:gd name="connsiteY1647" fmla="*/ 3169135 h 4859578"/>
                <a:gd name="connsiteX1648" fmla="*/ 376525 w 8448542"/>
                <a:gd name="connsiteY1648" fmla="*/ 3481776 h 4859578"/>
                <a:gd name="connsiteX1649" fmla="*/ 493927 w 8448542"/>
                <a:gd name="connsiteY1649" fmla="*/ 3481776 h 4859578"/>
                <a:gd name="connsiteX1650" fmla="*/ 757525 w 8448542"/>
                <a:gd name="connsiteY1650" fmla="*/ 3171660 h 4859578"/>
                <a:gd name="connsiteX1651" fmla="*/ 505002 w 8448542"/>
                <a:gd name="connsiteY1651" fmla="*/ 3486206 h 4859578"/>
                <a:gd name="connsiteX1652" fmla="*/ 613543 w 8448542"/>
                <a:gd name="connsiteY1652" fmla="*/ 3486206 h 4859578"/>
                <a:gd name="connsiteX1653" fmla="*/ 688813 w 8448542"/>
                <a:gd name="connsiteY1653" fmla="*/ 3397557 h 4859578"/>
                <a:gd name="connsiteX1654" fmla="*/ 801739 w 8448542"/>
                <a:gd name="connsiteY1654" fmla="*/ 3271251 h 4859578"/>
                <a:gd name="connsiteX1655" fmla="*/ 874838 w 8448542"/>
                <a:gd name="connsiteY1655" fmla="*/ 3180432 h 4859578"/>
                <a:gd name="connsiteX1656" fmla="*/ 874882 w 8448542"/>
                <a:gd name="connsiteY1656" fmla="*/ 3167185 h 4859578"/>
                <a:gd name="connsiteX1657" fmla="*/ 766430 w 8448542"/>
                <a:gd name="connsiteY1657" fmla="*/ 3173919 h 4859578"/>
                <a:gd name="connsiteX1658" fmla="*/ 505047 w 8448542"/>
                <a:gd name="connsiteY1658" fmla="*/ 3486251 h 4859578"/>
                <a:gd name="connsiteX1659" fmla="*/ 633479 w 8448542"/>
                <a:gd name="connsiteY1659" fmla="*/ 3481776 h 4859578"/>
                <a:gd name="connsiteX1660" fmla="*/ 753095 w 8448542"/>
                <a:gd name="connsiteY1660" fmla="*/ 3481776 h 4859578"/>
                <a:gd name="connsiteX1661" fmla="*/ 1010049 w 8448542"/>
                <a:gd name="connsiteY1661" fmla="*/ 3169445 h 4859578"/>
                <a:gd name="connsiteX1662" fmla="*/ 892515 w 8448542"/>
                <a:gd name="connsiteY1662" fmla="*/ 3171217 h 4859578"/>
                <a:gd name="connsiteX1663" fmla="*/ 633479 w 8448542"/>
                <a:gd name="connsiteY1663" fmla="*/ 3481821 h 4859578"/>
                <a:gd name="connsiteX1664" fmla="*/ 1089793 w 8448542"/>
                <a:gd name="connsiteY1664" fmla="*/ 3167230 h 4859578"/>
                <a:gd name="connsiteX1665" fmla="*/ 1021124 w 8448542"/>
                <a:gd name="connsiteY1665" fmla="*/ 3167230 h 4859578"/>
                <a:gd name="connsiteX1666" fmla="*/ 757525 w 8448542"/>
                <a:gd name="connsiteY1666" fmla="*/ 3481776 h 4859578"/>
                <a:gd name="connsiteX1667" fmla="*/ 870496 w 8448542"/>
                <a:gd name="connsiteY1667" fmla="*/ 3481776 h 4859578"/>
                <a:gd name="connsiteX1668" fmla="*/ 1080888 w 8448542"/>
                <a:gd name="connsiteY1668" fmla="*/ 3229253 h 4859578"/>
                <a:gd name="connsiteX1669" fmla="*/ 881572 w 8448542"/>
                <a:gd name="connsiteY1669" fmla="*/ 3481776 h 4859578"/>
                <a:gd name="connsiteX1670" fmla="*/ 992328 w 8448542"/>
                <a:gd name="connsiteY1670" fmla="*/ 3481776 h 4859578"/>
                <a:gd name="connsiteX1671" fmla="*/ 1089793 w 8448542"/>
                <a:gd name="connsiteY1671" fmla="*/ 3346654 h 4859578"/>
                <a:gd name="connsiteX1672" fmla="*/ 1089793 w 8448542"/>
                <a:gd name="connsiteY1672" fmla="*/ 3167230 h 4859578"/>
                <a:gd name="connsiteX1673" fmla="*/ 633479 w 8448542"/>
                <a:gd name="connsiteY1673" fmla="*/ 3171660 h 4859578"/>
                <a:gd name="connsiteX1674" fmla="*/ 524938 w 8448542"/>
                <a:gd name="connsiteY1674" fmla="*/ 3171660 h 4859578"/>
                <a:gd name="connsiteX1675" fmla="*/ 248049 w 8448542"/>
                <a:gd name="connsiteY1675" fmla="*/ 3479561 h 4859578"/>
                <a:gd name="connsiteX1676" fmla="*/ 367621 w 8448542"/>
                <a:gd name="connsiteY1676" fmla="*/ 3479517 h 4859578"/>
                <a:gd name="connsiteX1677" fmla="*/ 507262 w 8448542"/>
                <a:gd name="connsiteY1677" fmla="*/ 3317902 h 4859578"/>
                <a:gd name="connsiteX1678" fmla="*/ 538140 w 8448542"/>
                <a:gd name="connsiteY1678" fmla="*/ 3277897 h 4859578"/>
                <a:gd name="connsiteX1679" fmla="*/ 633435 w 8448542"/>
                <a:gd name="connsiteY1679" fmla="*/ 3171616 h 4859578"/>
                <a:gd name="connsiteX1680" fmla="*/ 2666911 w 8448542"/>
                <a:gd name="connsiteY1680" fmla="*/ 3176090 h 4859578"/>
                <a:gd name="connsiteX1681" fmla="*/ 2539808 w 8448542"/>
                <a:gd name="connsiteY1681" fmla="*/ 3176888 h 4859578"/>
                <a:gd name="connsiteX1682" fmla="*/ 2531612 w 8448542"/>
                <a:gd name="connsiteY1682" fmla="*/ 3180210 h 4859578"/>
                <a:gd name="connsiteX1683" fmla="*/ 2436584 w 8448542"/>
                <a:gd name="connsiteY1683" fmla="*/ 3517218 h 4859578"/>
                <a:gd name="connsiteX1684" fmla="*/ 2569048 w 8448542"/>
                <a:gd name="connsiteY1684" fmla="*/ 3512389 h 4859578"/>
                <a:gd name="connsiteX1685" fmla="*/ 2666911 w 8448542"/>
                <a:gd name="connsiteY1685" fmla="*/ 3176135 h 4859578"/>
                <a:gd name="connsiteX1686" fmla="*/ 2817584 w 8448542"/>
                <a:gd name="connsiteY1686" fmla="*/ 3176090 h 4859578"/>
                <a:gd name="connsiteX1687" fmla="*/ 2675816 w 8448542"/>
                <a:gd name="connsiteY1687" fmla="*/ 3176090 h 4859578"/>
                <a:gd name="connsiteX1688" fmla="*/ 2573921 w 8448542"/>
                <a:gd name="connsiteY1688" fmla="*/ 3512788 h 4859578"/>
                <a:gd name="connsiteX1689" fmla="*/ 2724549 w 8448542"/>
                <a:gd name="connsiteY1689" fmla="*/ 3512788 h 4859578"/>
                <a:gd name="connsiteX1690" fmla="*/ 2817584 w 8448542"/>
                <a:gd name="connsiteY1690" fmla="*/ 3176090 h 4859578"/>
                <a:gd name="connsiteX1691" fmla="*/ 2968212 w 8448542"/>
                <a:gd name="connsiteY1691" fmla="*/ 3176090 h 4859578"/>
                <a:gd name="connsiteX1692" fmla="*/ 2833090 w 8448542"/>
                <a:gd name="connsiteY1692" fmla="*/ 3176090 h 4859578"/>
                <a:gd name="connsiteX1693" fmla="*/ 2728979 w 8448542"/>
                <a:gd name="connsiteY1693" fmla="*/ 3512788 h 4859578"/>
                <a:gd name="connsiteX1694" fmla="*/ 2875177 w 8448542"/>
                <a:gd name="connsiteY1694" fmla="*/ 3512788 h 4859578"/>
                <a:gd name="connsiteX1695" fmla="*/ 2968212 w 8448542"/>
                <a:gd name="connsiteY1695" fmla="*/ 3176090 h 4859578"/>
                <a:gd name="connsiteX1696" fmla="*/ 3118840 w 8448542"/>
                <a:gd name="connsiteY1696" fmla="*/ 3176090 h 4859578"/>
                <a:gd name="connsiteX1697" fmla="*/ 2983717 w 8448542"/>
                <a:gd name="connsiteY1697" fmla="*/ 3176090 h 4859578"/>
                <a:gd name="connsiteX1698" fmla="*/ 2879607 w 8448542"/>
                <a:gd name="connsiteY1698" fmla="*/ 3512788 h 4859578"/>
                <a:gd name="connsiteX1699" fmla="*/ 3030235 w 8448542"/>
                <a:gd name="connsiteY1699" fmla="*/ 3512788 h 4859578"/>
                <a:gd name="connsiteX1700" fmla="*/ 3118840 w 8448542"/>
                <a:gd name="connsiteY1700" fmla="*/ 3176090 h 4859578"/>
                <a:gd name="connsiteX1701" fmla="*/ 3420095 w 8448542"/>
                <a:gd name="connsiteY1701" fmla="*/ 3176090 h 4859578"/>
                <a:gd name="connsiteX1702" fmla="*/ 3289403 w 8448542"/>
                <a:gd name="connsiteY1702" fmla="*/ 3176090 h 4859578"/>
                <a:gd name="connsiteX1703" fmla="*/ 3275936 w 8448542"/>
                <a:gd name="connsiteY1703" fmla="*/ 3189115 h 4859578"/>
                <a:gd name="connsiteX1704" fmla="*/ 3194907 w 8448542"/>
                <a:gd name="connsiteY1704" fmla="*/ 3488864 h 4859578"/>
                <a:gd name="connsiteX1705" fmla="*/ 3183034 w 8448542"/>
                <a:gd name="connsiteY1705" fmla="*/ 3499453 h 4859578"/>
                <a:gd name="connsiteX1706" fmla="*/ 3269467 w 8448542"/>
                <a:gd name="connsiteY1706" fmla="*/ 3176090 h 4859578"/>
                <a:gd name="connsiteX1707" fmla="*/ 3127213 w 8448542"/>
                <a:gd name="connsiteY1707" fmla="*/ 3183134 h 4859578"/>
                <a:gd name="connsiteX1708" fmla="*/ 3034709 w 8448542"/>
                <a:gd name="connsiteY1708" fmla="*/ 3512744 h 4859578"/>
                <a:gd name="connsiteX1709" fmla="*/ 3331491 w 8448542"/>
                <a:gd name="connsiteY1709" fmla="*/ 3512744 h 4859578"/>
                <a:gd name="connsiteX1710" fmla="*/ 3420140 w 8448542"/>
                <a:gd name="connsiteY1710" fmla="*/ 3176046 h 4859578"/>
                <a:gd name="connsiteX1711" fmla="*/ 3570723 w 8448542"/>
                <a:gd name="connsiteY1711" fmla="*/ 3176090 h 4859578"/>
                <a:gd name="connsiteX1712" fmla="*/ 3428956 w 8448542"/>
                <a:gd name="connsiteY1712" fmla="*/ 3176090 h 4859578"/>
                <a:gd name="connsiteX1713" fmla="*/ 3335921 w 8448542"/>
                <a:gd name="connsiteY1713" fmla="*/ 3512788 h 4859578"/>
                <a:gd name="connsiteX1714" fmla="*/ 3479903 w 8448542"/>
                <a:gd name="connsiteY1714" fmla="*/ 3512788 h 4859578"/>
                <a:gd name="connsiteX1715" fmla="*/ 3570723 w 8448542"/>
                <a:gd name="connsiteY1715" fmla="*/ 3176090 h 4859578"/>
                <a:gd name="connsiteX1716" fmla="*/ 4027037 w 8448542"/>
                <a:gd name="connsiteY1716" fmla="*/ 3180520 h 4859578"/>
                <a:gd name="connsiteX1717" fmla="*/ 3880840 w 8448542"/>
                <a:gd name="connsiteY1717" fmla="*/ 3180520 h 4859578"/>
                <a:gd name="connsiteX1718" fmla="*/ 3879776 w 8448542"/>
                <a:gd name="connsiteY1718" fmla="*/ 3199260 h 4859578"/>
                <a:gd name="connsiteX1719" fmla="*/ 3809734 w 8448542"/>
                <a:gd name="connsiteY1719" fmla="*/ 3483726 h 4859578"/>
                <a:gd name="connsiteX1720" fmla="*/ 3796754 w 8448542"/>
                <a:gd name="connsiteY1720" fmla="*/ 3503927 h 4859578"/>
                <a:gd name="connsiteX1721" fmla="*/ 3876454 w 8448542"/>
                <a:gd name="connsiteY1721" fmla="*/ 3180520 h 4859578"/>
                <a:gd name="connsiteX1722" fmla="*/ 3730256 w 8448542"/>
                <a:gd name="connsiteY1722" fmla="*/ 3180520 h 4859578"/>
                <a:gd name="connsiteX1723" fmla="*/ 3641696 w 8448542"/>
                <a:gd name="connsiteY1723" fmla="*/ 3508358 h 4859578"/>
                <a:gd name="connsiteX1724" fmla="*/ 3721396 w 8448542"/>
                <a:gd name="connsiteY1724" fmla="*/ 3180565 h 4859578"/>
                <a:gd name="connsiteX1725" fmla="*/ 3579672 w 8448542"/>
                <a:gd name="connsiteY1725" fmla="*/ 3176090 h 4859578"/>
                <a:gd name="connsiteX1726" fmla="*/ 3491068 w 8448542"/>
                <a:gd name="connsiteY1726" fmla="*/ 3512744 h 4859578"/>
                <a:gd name="connsiteX1727" fmla="*/ 3781425 w 8448542"/>
                <a:gd name="connsiteY1727" fmla="*/ 3512610 h 4859578"/>
                <a:gd name="connsiteX1728" fmla="*/ 3816468 w 8448542"/>
                <a:gd name="connsiteY1728" fmla="*/ 3517440 h 4859578"/>
                <a:gd name="connsiteX1729" fmla="*/ 3951059 w 8448542"/>
                <a:gd name="connsiteY1729" fmla="*/ 3512035 h 4859578"/>
                <a:gd name="connsiteX1730" fmla="*/ 4027126 w 8448542"/>
                <a:gd name="connsiteY1730" fmla="*/ 3180520 h 4859578"/>
                <a:gd name="connsiteX1731" fmla="*/ 4164374 w 8448542"/>
                <a:gd name="connsiteY1731" fmla="*/ 3180520 h 4859578"/>
                <a:gd name="connsiteX1732" fmla="*/ 4038024 w 8448542"/>
                <a:gd name="connsiteY1732" fmla="*/ 3180432 h 4859578"/>
                <a:gd name="connsiteX1733" fmla="*/ 3960362 w 8448542"/>
                <a:gd name="connsiteY1733" fmla="*/ 3515180 h 4859578"/>
                <a:gd name="connsiteX1734" fmla="*/ 4095174 w 8448542"/>
                <a:gd name="connsiteY1734" fmla="*/ 3516199 h 4859578"/>
                <a:gd name="connsiteX1735" fmla="*/ 4104389 w 8448542"/>
                <a:gd name="connsiteY1735" fmla="*/ 3508180 h 4859578"/>
                <a:gd name="connsiteX1736" fmla="*/ 4150641 w 8448542"/>
                <a:gd name="connsiteY1736" fmla="*/ 3292827 h 4859578"/>
                <a:gd name="connsiteX1737" fmla="*/ 4151837 w 8448542"/>
                <a:gd name="connsiteY1737" fmla="*/ 3205507 h 4859578"/>
                <a:gd name="connsiteX1738" fmla="*/ 4164374 w 8448542"/>
                <a:gd name="connsiteY1738" fmla="*/ 3180520 h 4859578"/>
                <a:gd name="connsiteX1739" fmla="*/ 7451607 w 8448542"/>
                <a:gd name="connsiteY1739" fmla="*/ 3721009 h 4859578"/>
                <a:gd name="connsiteX1740" fmla="*/ 7451607 w 8448542"/>
                <a:gd name="connsiteY1740" fmla="*/ 3805183 h 4859578"/>
                <a:gd name="connsiteX1741" fmla="*/ 7446690 w 8448542"/>
                <a:gd name="connsiteY1741" fmla="*/ 3783475 h 4859578"/>
                <a:gd name="connsiteX1742" fmla="*/ 7329997 w 8448542"/>
                <a:gd name="connsiteY1742" fmla="*/ 3783209 h 4859578"/>
                <a:gd name="connsiteX1743" fmla="*/ 7002116 w 8448542"/>
                <a:gd name="connsiteY1743" fmla="*/ 3778380 h 4859578"/>
                <a:gd name="connsiteX1744" fmla="*/ 6857867 w 8448542"/>
                <a:gd name="connsiteY1744" fmla="*/ 3781127 h 4859578"/>
                <a:gd name="connsiteX1745" fmla="*/ 6857867 w 8448542"/>
                <a:gd name="connsiteY1745" fmla="*/ 3809613 h 4859578"/>
                <a:gd name="connsiteX1746" fmla="*/ 7458208 w 8448542"/>
                <a:gd name="connsiteY1746" fmla="*/ 3809569 h 4859578"/>
                <a:gd name="connsiteX1747" fmla="*/ 7455949 w 8448542"/>
                <a:gd name="connsiteY1747" fmla="*/ 3825164 h 4859578"/>
                <a:gd name="connsiteX1748" fmla="*/ 7488555 w 8448542"/>
                <a:gd name="connsiteY1748" fmla="*/ 3827512 h 4859578"/>
                <a:gd name="connsiteX1749" fmla="*/ 7483593 w 8448542"/>
                <a:gd name="connsiteY1749" fmla="*/ 3802436 h 4859578"/>
                <a:gd name="connsiteX1750" fmla="*/ 7482619 w 8448542"/>
                <a:gd name="connsiteY1750" fmla="*/ 3756451 h 4859578"/>
                <a:gd name="connsiteX1751" fmla="*/ 7553502 w 8448542"/>
                <a:gd name="connsiteY1751" fmla="*/ 3756451 h 4859578"/>
                <a:gd name="connsiteX1752" fmla="*/ 7531351 w 8448542"/>
                <a:gd name="connsiteY1752" fmla="*/ 3789943 h 4859578"/>
                <a:gd name="connsiteX1753" fmla="*/ 7496574 w 8448542"/>
                <a:gd name="connsiteY1753" fmla="*/ 3788083 h 4859578"/>
                <a:gd name="connsiteX1754" fmla="*/ 7496441 w 8448542"/>
                <a:gd name="connsiteY1754" fmla="*/ 3804652 h 4859578"/>
                <a:gd name="connsiteX1755" fmla="*/ 7518061 w 8448542"/>
                <a:gd name="connsiteY1755" fmla="*/ 3809658 h 4859578"/>
                <a:gd name="connsiteX1756" fmla="*/ 7447177 w 8448542"/>
                <a:gd name="connsiteY1756" fmla="*/ 3836195 h 4859578"/>
                <a:gd name="connsiteX1757" fmla="*/ 7447177 w 8448542"/>
                <a:gd name="connsiteY1757" fmla="*/ 4070997 h 4859578"/>
                <a:gd name="connsiteX1758" fmla="*/ 8118534 w 8448542"/>
                <a:gd name="connsiteY1758" fmla="*/ 4074320 h 4859578"/>
                <a:gd name="connsiteX1759" fmla="*/ 8125002 w 8448542"/>
                <a:gd name="connsiteY1759" fmla="*/ 4064352 h 4859578"/>
                <a:gd name="connsiteX1760" fmla="*/ 8129433 w 8448542"/>
                <a:gd name="connsiteY1760" fmla="*/ 3853916 h 4859578"/>
                <a:gd name="connsiteX1761" fmla="*/ 8142723 w 8448542"/>
                <a:gd name="connsiteY1761" fmla="*/ 3862732 h 4859578"/>
                <a:gd name="connsiteX1762" fmla="*/ 8133863 w 8448542"/>
                <a:gd name="connsiteY1762" fmla="*/ 3862732 h 4859578"/>
                <a:gd name="connsiteX1763" fmla="*/ 8133863 w 8448542"/>
                <a:gd name="connsiteY1763" fmla="*/ 4070997 h 4859578"/>
                <a:gd name="connsiteX1764" fmla="*/ 8164875 w 8448542"/>
                <a:gd name="connsiteY1764" fmla="*/ 4070997 h 4859578"/>
                <a:gd name="connsiteX1765" fmla="*/ 8160444 w 8448542"/>
                <a:gd name="connsiteY1765" fmla="*/ 4064352 h 4859578"/>
                <a:gd name="connsiteX1766" fmla="*/ 8160444 w 8448542"/>
                <a:gd name="connsiteY1766" fmla="*/ 3869422 h 4859578"/>
                <a:gd name="connsiteX1767" fmla="*/ 8169260 w 8448542"/>
                <a:gd name="connsiteY1767" fmla="*/ 3849530 h 4859578"/>
                <a:gd name="connsiteX1768" fmla="*/ 8168951 w 8448542"/>
                <a:gd name="connsiteY1768" fmla="*/ 4064662 h 4859578"/>
                <a:gd name="connsiteX1769" fmla="*/ 8173558 w 8448542"/>
                <a:gd name="connsiteY1769" fmla="*/ 4157209 h 4859578"/>
                <a:gd name="connsiteX1770" fmla="*/ 8173912 w 8448542"/>
                <a:gd name="connsiteY1770" fmla="*/ 4516413 h 4859578"/>
                <a:gd name="connsiteX1771" fmla="*/ 8173425 w 8448542"/>
                <a:gd name="connsiteY1771" fmla="*/ 4582955 h 4859578"/>
                <a:gd name="connsiteX1772" fmla="*/ 8235980 w 8448542"/>
                <a:gd name="connsiteY1772" fmla="*/ 4582822 h 4859578"/>
                <a:gd name="connsiteX1773" fmla="*/ 8240189 w 8448542"/>
                <a:gd name="connsiteY1773" fmla="*/ 3831765 h 4859578"/>
                <a:gd name="connsiteX1774" fmla="*/ 8178165 w 8448542"/>
                <a:gd name="connsiteY1774" fmla="*/ 3831765 h 4859578"/>
                <a:gd name="connsiteX1775" fmla="*/ 8175330 w 8448542"/>
                <a:gd name="connsiteY1775" fmla="*/ 3840891 h 4859578"/>
                <a:gd name="connsiteX1776" fmla="*/ 8110382 w 8448542"/>
                <a:gd name="connsiteY1776" fmla="*/ 3840891 h 4859578"/>
                <a:gd name="connsiteX1777" fmla="*/ 8098421 w 8448542"/>
                <a:gd name="connsiteY1777" fmla="*/ 3805228 h 4859578"/>
                <a:gd name="connsiteX1778" fmla="*/ 8125002 w 8448542"/>
                <a:gd name="connsiteY1778" fmla="*/ 3805228 h 4859578"/>
                <a:gd name="connsiteX1779" fmla="*/ 8124471 w 8448542"/>
                <a:gd name="connsiteY1779" fmla="*/ 3787994 h 4859578"/>
                <a:gd name="connsiteX1780" fmla="*/ 8071662 w 8448542"/>
                <a:gd name="connsiteY1780" fmla="*/ 3781082 h 4859578"/>
                <a:gd name="connsiteX1781" fmla="*/ 8062979 w 8448542"/>
                <a:gd name="connsiteY1781" fmla="*/ 3756451 h 4859578"/>
                <a:gd name="connsiteX1782" fmla="*/ 8125002 w 8448542"/>
                <a:gd name="connsiteY1782" fmla="*/ 3756451 h 4859578"/>
                <a:gd name="connsiteX1783" fmla="*/ 8125002 w 8448542"/>
                <a:gd name="connsiteY1783" fmla="*/ 3703244 h 4859578"/>
                <a:gd name="connsiteX1784" fmla="*/ 8178165 w 8448542"/>
                <a:gd name="connsiteY1784" fmla="*/ 3703332 h 4859578"/>
                <a:gd name="connsiteX1785" fmla="*/ 8171254 w 8448542"/>
                <a:gd name="connsiteY1785" fmla="*/ 3761146 h 4859578"/>
                <a:gd name="connsiteX1786" fmla="*/ 8235803 w 8448542"/>
                <a:gd name="connsiteY1786" fmla="*/ 3765311 h 4859578"/>
                <a:gd name="connsiteX1787" fmla="*/ 8240233 w 8448542"/>
                <a:gd name="connsiteY1787" fmla="*/ 3277941 h 4859578"/>
                <a:gd name="connsiteX1788" fmla="*/ 7812760 w 8448542"/>
                <a:gd name="connsiteY1788" fmla="*/ 3282460 h 4859578"/>
                <a:gd name="connsiteX1789" fmla="*/ 7808241 w 8448542"/>
                <a:gd name="connsiteY1789" fmla="*/ 3269036 h 4859578"/>
                <a:gd name="connsiteX1790" fmla="*/ 7786400 w 8448542"/>
                <a:gd name="connsiteY1790" fmla="*/ 3278207 h 4859578"/>
                <a:gd name="connsiteX1791" fmla="*/ 7402919 w 8448542"/>
                <a:gd name="connsiteY1791" fmla="*/ 3277941 h 4859578"/>
                <a:gd name="connsiteX1792" fmla="*/ 7402919 w 8448542"/>
                <a:gd name="connsiteY1792" fmla="*/ 3754191 h 4859578"/>
                <a:gd name="connsiteX1793" fmla="*/ 7409918 w 8448542"/>
                <a:gd name="connsiteY1793" fmla="*/ 3764779 h 4859578"/>
                <a:gd name="connsiteX1794" fmla="*/ 7447266 w 8448542"/>
                <a:gd name="connsiteY1794" fmla="*/ 3760881 h 4859578"/>
                <a:gd name="connsiteX1795" fmla="*/ 7447266 w 8448542"/>
                <a:gd name="connsiteY1795" fmla="*/ 3712104 h 4859578"/>
                <a:gd name="connsiteX1796" fmla="*/ 7433975 w 8448542"/>
                <a:gd name="connsiteY1796" fmla="*/ 3698813 h 4859578"/>
                <a:gd name="connsiteX1797" fmla="*/ 7488555 w 8448542"/>
                <a:gd name="connsiteY1797" fmla="*/ 3707585 h 4859578"/>
                <a:gd name="connsiteX1798" fmla="*/ 7491524 w 8448542"/>
                <a:gd name="connsiteY1798" fmla="*/ 3720920 h 4859578"/>
                <a:gd name="connsiteX1799" fmla="*/ 7451651 w 8448542"/>
                <a:gd name="connsiteY1799" fmla="*/ 3720920 h 4859578"/>
                <a:gd name="connsiteX1800" fmla="*/ 4346014 w 8448542"/>
                <a:gd name="connsiteY1800" fmla="*/ 3277986 h 4859578"/>
                <a:gd name="connsiteX1801" fmla="*/ 4171020 w 8448542"/>
                <a:gd name="connsiteY1801" fmla="*/ 3277986 h 4859578"/>
                <a:gd name="connsiteX1802" fmla="*/ 4152812 w 8448542"/>
                <a:gd name="connsiteY1802" fmla="*/ 3344794 h 4859578"/>
                <a:gd name="connsiteX1803" fmla="*/ 4117591 w 8448542"/>
                <a:gd name="connsiteY1803" fmla="*/ 3513098 h 4859578"/>
                <a:gd name="connsiteX1804" fmla="*/ 4164374 w 8448542"/>
                <a:gd name="connsiteY1804" fmla="*/ 3517262 h 4859578"/>
                <a:gd name="connsiteX1805" fmla="*/ 4164552 w 8448542"/>
                <a:gd name="connsiteY1805" fmla="*/ 3350951 h 4859578"/>
                <a:gd name="connsiteX1806" fmla="*/ 4168760 w 8448542"/>
                <a:gd name="connsiteY1806" fmla="*/ 3309042 h 4859578"/>
                <a:gd name="connsiteX1807" fmla="*/ 4173235 w 8448542"/>
                <a:gd name="connsiteY1807" fmla="*/ 3760925 h 4859578"/>
                <a:gd name="connsiteX1808" fmla="*/ 4346014 w 8448542"/>
                <a:gd name="connsiteY1808" fmla="*/ 3760925 h 4859578"/>
                <a:gd name="connsiteX1809" fmla="*/ 4346014 w 8448542"/>
                <a:gd name="connsiteY1809" fmla="*/ 3278030 h 4859578"/>
                <a:gd name="connsiteX1810" fmla="*/ 5338386 w 8448542"/>
                <a:gd name="connsiteY1810" fmla="*/ 3277986 h 4859578"/>
                <a:gd name="connsiteX1811" fmla="*/ 5196619 w 8448542"/>
                <a:gd name="connsiteY1811" fmla="*/ 3277986 h 4859578"/>
                <a:gd name="connsiteX1812" fmla="*/ 5196619 w 8448542"/>
                <a:gd name="connsiteY1812" fmla="*/ 3760881 h 4859578"/>
                <a:gd name="connsiteX1813" fmla="*/ 5333956 w 8448542"/>
                <a:gd name="connsiteY1813" fmla="*/ 3760881 h 4859578"/>
                <a:gd name="connsiteX1814" fmla="*/ 5338386 w 8448542"/>
                <a:gd name="connsiteY1814" fmla="*/ 3277986 h 4859578"/>
                <a:gd name="connsiteX1815" fmla="*/ 7398444 w 8448542"/>
                <a:gd name="connsiteY1815" fmla="*/ 3277986 h 4859578"/>
                <a:gd name="connsiteX1816" fmla="*/ 7232311 w 8448542"/>
                <a:gd name="connsiteY1816" fmla="*/ 3277986 h 4859578"/>
                <a:gd name="connsiteX1817" fmla="*/ 7225665 w 8448542"/>
                <a:gd name="connsiteY1817" fmla="*/ 3293491 h 4859578"/>
                <a:gd name="connsiteX1818" fmla="*/ 7225665 w 8448542"/>
                <a:gd name="connsiteY1818" fmla="*/ 3760881 h 4859578"/>
                <a:gd name="connsiteX1819" fmla="*/ 7398444 w 8448542"/>
                <a:gd name="connsiteY1819" fmla="*/ 3760881 h 4859578"/>
                <a:gd name="connsiteX1820" fmla="*/ 7398444 w 8448542"/>
                <a:gd name="connsiteY1820" fmla="*/ 3277986 h 4859578"/>
                <a:gd name="connsiteX1821" fmla="*/ 8404107 w 8448542"/>
                <a:gd name="connsiteY1821" fmla="*/ 3277986 h 4859578"/>
                <a:gd name="connsiteX1822" fmla="*/ 8244619 w 8448542"/>
                <a:gd name="connsiteY1822" fmla="*/ 3277986 h 4859578"/>
                <a:gd name="connsiteX1823" fmla="*/ 8244619 w 8448542"/>
                <a:gd name="connsiteY1823" fmla="*/ 3760881 h 4859578"/>
                <a:gd name="connsiteX1824" fmla="*/ 8408537 w 8448542"/>
                <a:gd name="connsiteY1824" fmla="*/ 3760881 h 4859578"/>
                <a:gd name="connsiteX1825" fmla="*/ 8404107 w 8448542"/>
                <a:gd name="connsiteY1825" fmla="*/ 3277986 h 4859578"/>
                <a:gd name="connsiteX1826" fmla="*/ 5719386 w 8448542"/>
                <a:gd name="connsiteY1826" fmla="*/ 3308997 h 4859578"/>
                <a:gd name="connsiteX1827" fmla="*/ 5595340 w 8448542"/>
                <a:gd name="connsiteY1827" fmla="*/ 3308997 h 4859578"/>
                <a:gd name="connsiteX1828" fmla="*/ 5595340 w 8448542"/>
                <a:gd name="connsiteY1828" fmla="*/ 3641265 h 4859578"/>
                <a:gd name="connsiteX1829" fmla="*/ 5723816 w 8448542"/>
                <a:gd name="connsiteY1829" fmla="*/ 3641265 h 4859578"/>
                <a:gd name="connsiteX1830" fmla="*/ 5719386 w 8448542"/>
                <a:gd name="connsiteY1830" fmla="*/ 3308997 h 4859578"/>
                <a:gd name="connsiteX1831" fmla="*/ 6982002 w 8448542"/>
                <a:gd name="connsiteY1831" fmla="*/ 3317858 h 4859578"/>
                <a:gd name="connsiteX1832" fmla="*/ 6862386 w 8448542"/>
                <a:gd name="connsiteY1832" fmla="*/ 3317858 h 4859578"/>
                <a:gd name="connsiteX1833" fmla="*/ 6862475 w 8448542"/>
                <a:gd name="connsiteY1833" fmla="*/ 3394501 h 4859578"/>
                <a:gd name="connsiteX1834" fmla="*/ 6871335 w 8448542"/>
                <a:gd name="connsiteY1834" fmla="*/ 3400791 h 4859578"/>
                <a:gd name="connsiteX1835" fmla="*/ 6862253 w 8448542"/>
                <a:gd name="connsiteY1835" fmla="*/ 3457233 h 4859578"/>
                <a:gd name="connsiteX1836" fmla="*/ 6862431 w 8448542"/>
                <a:gd name="connsiteY1836" fmla="*/ 3654555 h 4859578"/>
                <a:gd name="connsiteX1837" fmla="*/ 6977617 w 8448542"/>
                <a:gd name="connsiteY1837" fmla="*/ 3654555 h 4859578"/>
                <a:gd name="connsiteX1838" fmla="*/ 6982047 w 8448542"/>
                <a:gd name="connsiteY1838" fmla="*/ 3317858 h 4859578"/>
                <a:gd name="connsiteX1839" fmla="*/ 1089793 w 8448542"/>
                <a:gd name="connsiteY1839" fmla="*/ 3481776 h 4859578"/>
                <a:gd name="connsiteX1840" fmla="*/ 1089793 w 8448542"/>
                <a:gd name="connsiteY1840" fmla="*/ 3366590 h 4859578"/>
                <a:gd name="connsiteX1841" fmla="*/ 1001144 w 8448542"/>
                <a:gd name="connsiteY1841" fmla="*/ 3479517 h 4859578"/>
                <a:gd name="connsiteX1842" fmla="*/ 1089793 w 8448542"/>
                <a:gd name="connsiteY1842" fmla="*/ 3481776 h 4859578"/>
                <a:gd name="connsiteX1843" fmla="*/ 4164374 w 8448542"/>
                <a:gd name="connsiteY1843" fmla="*/ 3521648 h 4859578"/>
                <a:gd name="connsiteX1844" fmla="*/ 2460773 w 8448542"/>
                <a:gd name="connsiteY1844" fmla="*/ 3521471 h 4859578"/>
                <a:gd name="connsiteX1845" fmla="*/ 2451868 w 8448542"/>
                <a:gd name="connsiteY1845" fmla="*/ 3548407 h 4859578"/>
                <a:gd name="connsiteX1846" fmla="*/ 2593636 w 8448542"/>
                <a:gd name="connsiteY1846" fmla="*/ 3548407 h 4859578"/>
                <a:gd name="connsiteX1847" fmla="*/ 4135844 w 8448542"/>
                <a:gd name="connsiteY1847" fmla="*/ 3544065 h 4859578"/>
                <a:gd name="connsiteX1848" fmla="*/ 4164374 w 8448542"/>
                <a:gd name="connsiteY1848" fmla="*/ 3521648 h 4859578"/>
                <a:gd name="connsiteX1849" fmla="*/ 8160444 w 8448542"/>
                <a:gd name="connsiteY1849" fmla="*/ 3712148 h 4859578"/>
                <a:gd name="connsiteX1850" fmla="*/ 8133907 w 8448542"/>
                <a:gd name="connsiteY1850" fmla="*/ 3707718 h 4859578"/>
                <a:gd name="connsiteX1851" fmla="*/ 8125047 w 8448542"/>
                <a:gd name="connsiteY1851" fmla="*/ 3836195 h 4859578"/>
                <a:gd name="connsiteX1852" fmla="*/ 8159603 w 8448542"/>
                <a:gd name="connsiteY1852" fmla="*/ 3826449 h 4859578"/>
                <a:gd name="connsiteX1853" fmla="*/ 8164963 w 8448542"/>
                <a:gd name="connsiteY1853" fmla="*/ 3796367 h 4859578"/>
                <a:gd name="connsiteX1854" fmla="*/ 8171918 w 8448542"/>
                <a:gd name="connsiteY1854" fmla="*/ 3810145 h 4859578"/>
                <a:gd name="connsiteX1855" fmla="*/ 8419657 w 8448542"/>
                <a:gd name="connsiteY1855" fmla="*/ 3814044 h 4859578"/>
                <a:gd name="connsiteX1856" fmla="*/ 8428783 w 8448542"/>
                <a:gd name="connsiteY1856" fmla="*/ 3809879 h 4859578"/>
                <a:gd name="connsiteX1857" fmla="*/ 8430733 w 8448542"/>
                <a:gd name="connsiteY1857" fmla="*/ 3778557 h 4859578"/>
                <a:gd name="connsiteX1858" fmla="*/ 8160489 w 8448542"/>
                <a:gd name="connsiteY1858" fmla="*/ 3787418 h 4859578"/>
                <a:gd name="connsiteX1859" fmla="*/ 8160489 w 8448542"/>
                <a:gd name="connsiteY1859" fmla="*/ 3712104 h 4859578"/>
                <a:gd name="connsiteX1860" fmla="*/ 5136811 w 8448542"/>
                <a:gd name="connsiteY1860" fmla="*/ 3814044 h 4859578"/>
                <a:gd name="connsiteX1861" fmla="*/ 5750398 w 8448542"/>
                <a:gd name="connsiteY1861" fmla="*/ 3814044 h 4859578"/>
                <a:gd name="connsiteX1862" fmla="*/ 5750398 w 8448542"/>
                <a:gd name="connsiteY1862" fmla="*/ 3778557 h 4859578"/>
                <a:gd name="connsiteX1863" fmla="*/ 5251775 w 8448542"/>
                <a:gd name="connsiteY1863" fmla="*/ 3783209 h 4859578"/>
                <a:gd name="connsiteX1864" fmla="*/ 5123254 w 8448542"/>
                <a:gd name="connsiteY1864" fmla="*/ 3782722 h 4859578"/>
                <a:gd name="connsiteX1865" fmla="*/ 5136811 w 8448542"/>
                <a:gd name="connsiteY1865" fmla="*/ 3814044 h 4859578"/>
                <a:gd name="connsiteX1866" fmla="*/ 5750398 w 8448542"/>
                <a:gd name="connsiteY1866" fmla="*/ 3827334 h 4859578"/>
                <a:gd name="connsiteX1867" fmla="*/ 5734892 w 8448542"/>
                <a:gd name="connsiteY1867" fmla="*/ 3831765 h 4859578"/>
                <a:gd name="connsiteX1868" fmla="*/ 5342816 w 8448542"/>
                <a:gd name="connsiteY1868" fmla="*/ 3831765 h 4859578"/>
                <a:gd name="connsiteX1869" fmla="*/ 5342816 w 8448542"/>
                <a:gd name="connsiteY1869" fmla="*/ 4580474 h 4859578"/>
                <a:gd name="connsiteX1870" fmla="*/ 5750398 w 8448542"/>
                <a:gd name="connsiteY1870" fmla="*/ 4584904 h 4859578"/>
                <a:gd name="connsiteX1871" fmla="*/ 5750398 w 8448542"/>
                <a:gd name="connsiteY1871" fmla="*/ 3827334 h 4859578"/>
                <a:gd name="connsiteX1872" fmla="*/ 6862386 w 8448542"/>
                <a:gd name="connsiteY1872" fmla="*/ 3845055 h 4859578"/>
                <a:gd name="connsiteX1873" fmla="*/ 7004154 w 8448542"/>
                <a:gd name="connsiteY1873" fmla="*/ 3845055 h 4859578"/>
                <a:gd name="connsiteX1874" fmla="*/ 6999723 w 8448542"/>
                <a:gd name="connsiteY1874" fmla="*/ 4164032 h 4859578"/>
                <a:gd name="connsiteX1875" fmla="*/ 6862386 w 8448542"/>
                <a:gd name="connsiteY1875" fmla="*/ 4164032 h 4859578"/>
                <a:gd name="connsiteX1876" fmla="*/ 6862386 w 8448542"/>
                <a:gd name="connsiteY1876" fmla="*/ 4195044 h 4859578"/>
                <a:gd name="connsiteX1877" fmla="*/ 6990863 w 8448542"/>
                <a:gd name="connsiteY1877" fmla="*/ 4195044 h 4859578"/>
                <a:gd name="connsiteX1878" fmla="*/ 6990863 w 8448542"/>
                <a:gd name="connsiteY1878" fmla="*/ 4505160 h 4859578"/>
                <a:gd name="connsiteX1879" fmla="*/ 6862386 w 8448542"/>
                <a:gd name="connsiteY1879" fmla="*/ 4505160 h 4859578"/>
                <a:gd name="connsiteX1880" fmla="*/ 6862386 w 8448542"/>
                <a:gd name="connsiteY1880" fmla="*/ 4580474 h 4859578"/>
                <a:gd name="connsiteX1881" fmla="*/ 7221279 w 8448542"/>
                <a:gd name="connsiteY1881" fmla="*/ 4584949 h 4859578"/>
                <a:gd name="connsiteX1882" fmla="*/ 7221457 w 8448542"/>
                <a:gd name="connsiteY1882" fmla="*/ 4511628 h 4859578"/>
                <a:gd name="connsiteX1883" fmla="*/ 7216627 w 8448542"/>
                <a:gd name="connsiteY1883" fmla="*/ 3882579 h 4859578"/>
                <a:gd name="connsiteX1884" fmla="*/ 7221279 w 8448542"/>
                <a:gd name="connsiteY1884" fmla="*/ 3831809 h 4859578"/>
                <a:gd name="connsiteX1885" fmla="*/ 6913156 w 8448542"/>
                <a:gd name="connsiteY1885" fmla="*/ 3832030 h 4859578"/>
                <a:gd name="connsiteX1886" fmla="*/ 6864335 w 8448542"/>
                <a:gd name="connsiteY1886" fmla="*/ 3831587 h 4859578"/>
                <a:gd name="connsiteX1887" fmla="*/ 6862386 w 8448542"/>
                <a:gd name="connsiteY1887" fmla="*/ 3845144 h 4859578"/>
                <a:gd name="connsiteX1888" fmla="*/ 6787072 w 8448542"/>
                <a:gd name="connsiteY1888" fmla="*/ 3831765 h 4859578"/>
                <a:gd name="connsiteX1889" fmla="*/ 5825712 w 8448542"/>
                <a:gd name="connsiteY1889" fmla="*/ 3831765 h 4859578"/>
                <a:gd name="connsiteX1890" fmla="*/ 5828325 w 8448542"/>
                <a:gd name="connsiteY1890" fmla="*/ 3845144 h 4859578"/>
                <a:gd name="connsiteX1891" fmla="*/ 6319860 w 8448542"/>
                <a:gd name="connsiteY1891" fmla="*/ 3844878 h 4859578"/>
                <a:gd name="connsiteX1892" fmla="*/ 6443552 w 8448542"/>
                <a:gd name="connsiteY1892" fmla="*/ 3844878 h 4859578"/>
                <a:gd name="connsiteX1893" fmla="*/ 6787117 w 8448542"/>
                <a:gd name="connsiteY1893" fmla="*/ 3845055 h 4859578"/>
                <a:gd name="connsiteX1894" fmla="*/ 6787117 w 8448542"/>
                <a:gd name="connsiteY1894" fmla="*/ 3831765 h 4859578"/>
                <a:gd name="connsiteX1895" fmla="*/ 7398444 w 8448542"/>
                <a:gd name="connsiteY1895" fmla="*/ 3831765 h 4859578"/>
                <a:gd name="connsiteX1896" fmla="*/ 7225665 w 8448542"/>
                <a:gd name="connsiteY1896" fmla="*/ 3831765 h 4859578"/>
                <a:gd name="connsiteX1897" fmla="*/ 7225665 w 8448542"/>
                <a:gd name="connsiteY1897" fmla="*/ 4578259 h 4859578"/>
                <a:gd name="connsiteX1898" fmla="*/ 7232311 w 8448542"/>
                <a:gd name="connsiteY1898" fmla="*/ 4584904 h 4859578"/>
                <a:gd name="connsiteX1899" fmla="*/ 7398444 w 8448542"/>
                <a:gd name="connsiteY1899" fmla="*/ 4584904 h 4859578"/>
                <a:gd name="connsiteX1900" fmla="*/ 7398444 w 8448542"/>
                <a:gd name="connsiteY1900" fmla="*/ 3831765 h 4859578"/>
                <a:gd name="connsiteX1901" fmla="*/ 7402875 w 8448542"/>
                <a:gd name="connsiteY1901" fmla="*/ 3831765 h 4859578"/>
                <a:gd name="connsiteX1902" fmla="*/ 7402875 w 8448542"/>
                <a:gd name="connsiteY1902" fmla="*/ 4584904 h 4859578"/>
                <a:gd name="connsiteX1903" fmla="*/ 7438361 w 8448542"/>
                <a:gd name="connsiteY1903" fmla="*/ 4584904 h 4859578"/>
                <a:gd name="connsiteX1904" fmla="*/ 7441772 w 8448542"/>
                <a:gd name="connsiteY1904" fmla="*/ 3841555 h 4859578"/>
                <a:gd name="connsiteX1905" fmla="*/ 7402875 w 8448542"/>
                <a:gd name="connsiteY1905" fmla="*/ 3831765 h 4859578"/>
                <a:gd name="connsiteX1906" fmla="*/ 8408537 w 8448542"/>
                <a:gd name="connsiteY1906" fmla="*/ 3831765 h 4859578"/>
                <a:gd name="connsiteX1907" fmla="*/ 8249049 w 8448542"/>
                <a:gd name="connsiteY1907" fmla="*/ 3831765 h 4859578"/>
                <a:gd name="connsiteX1908" fmla="*/ 8244619 w 8448542"/>
                <a:gd name="connsiteY1908" fmla="*/ 3842840 h 4859578"/>
                <a:gd name="connsiteX1909" fmla="*/ 8244619 w 8448542"/>
                <a:gd name="connsiteY1909" fmla="*/ 4578259 h 4859578"/>
                <a:gd name="connsiteX1910" fmla="*/ 8251264 w 8448542"/>
                <a:gd name="connsiteY1910" fmla="*/ 4584904 h 4859578"/>
                <a:gd name="connsiteX1911" fmla="*/ 8408537 w 8448542"/>
                <a:gd name="connsiteY1911" fmla="*/ 4584904 h 4859578"/>
                <a:gd name="connsiteX1912" fmla="*/ 8408537 w 8448542"/>
                <a:gd name="connsiteY1912" fmla="*/ 3831765 h 4859578"/>
                <a:gd name="connsiteX1913" fmla="*/ 6995293 w 8448542"/>
                <a:gd name="connsiteY1913" fmla="*/ 3853916 h 4859578"/>
                <a:gd name="connsiteX1914" fmla="*/ 6862386 w 8448542"/>
                <a:gd name="connsiteY1914" fmla="*/ 3849486 h 4859578"/>
                <a:gd name="connsiteX1915" fmla="*/ 6862386 w 8448542"/>
                <a:gd name="connsiteY1915" fmla="*/ 4159602 h 4859578"/>
                <a:gd name="connsiteX1916" fmla="*/ 6995293 w 8448542"/>
                <a:gd name="connsiteY1916" fmla="*/ 4159602 h 4859578"/>
                <a:gd name="connsiteX1917" fmla="*/ 6995293 w 8448542"/>
                <a:gd name="connsiteY1917" fmla="*/ 3853916 h 4859578"/>
                <a:gd name="connsiteX1918" fmla="*/ 6782642 w 8448542"/>
                <a:gd name="connsiteY1918" fmla="*/ 3853916 h 4859578"/>
                <a:gd name="connsiteX1919" fmla="*/ 5825712 w 8448542"/>
                <a:gd name="connsiteY1919" fmla="*/ 3853916 h 4859578"/>
                <a:gd name="connsiteX1920" fmla="*/ 5830142 w 8448542"/>
                <a:gd name="connsiteY1920" fmla="*/ 4580474 h 4859578"/>
                <a:gd name="connsiteX1921" fmla="*/ 5892165 w 8448542"/>
                <a:gd name="connsiteY1921" fmla="*/ 4580474 h 4859578"/>
                <a:gd name="connsiteX1922" fmla="*/ 5887513 w 8448542"/>
                <a:gd name="connsiteY1922" fmla="*/ 4099572 h 4859578"/>
                <a:gd name="connsiteX1923" fmla="*/ 5892165 w 8448542"/>
                <a:gd name="connsiteY1923" fmla="*/ 3876067 h 4859578"/>
                <a:gd name="connsiteX1924" fmla="*/ 5896551 w 8448542"/>
                <a:gd name="connsiteY1924" fmla="*/ 3887098 h 4859578"/>
                <a:gd name="connsiteX1925" fmla="*/ 5896551 w 8448542"/>
                <a:gd name="connsiteY1925" fmla="*/ 4580430 h 4859578"/>
                <a:gd name="connsiteX1926" fmla="*/ 5954144 w 8448542"/>
                <a:gd name="connsiteY1926" fmla="*/ 4580430 h 4859578"/>
                <a:gd name="connsiteX1927" fmla="*/ 5954144 w 8448542"/>
                <a:gd name="connsiteY1927" fmla="*/ 3880453 h 4859578"/>
                <a:gd name="connsiteX1928" fmla="*/ 5931949 w 8448542"/>
                <a:gd name="connsiteY1928" fmla="*/ 3878238 h 4859578"/>
                <a:gd name="connsiteX1929" fmla="*/ 5963005 w 8448542"/>
                <a:gd name="connsiteY1929" fmla="*/ 3876023 h 4859578"/>
                <a:gd name="connsiteX1930" fmla="*/ 5958574 w 8448542"/>
                <a:gd name="connsiteY1930" fmla="*/ 4580430 h 4859578"/>
                <a:gd name="connsiteX1931" fmla="*/ 6033888 w 8448542"/>
                <a:gd name="connsiteY1931" fmla="*/ 4580430 h 4859578"/>
                <a:gd name="connsiteX1932" fmla="*/ 6029458 w 8448542"/>
                <a:gd name="connsiteY1932" fmla="*/ 4573784 h 4859578"/>
                <a:gd name="connsiteX1933" fmla="*/ 6029458 w 8448542"/>
                <a:gd name="connsiteY1933" fmla="*/ 3915895 h 4859578"/>
                <a:gd name="connsiteX1934" fmla="*/ 6556656 w 8448542"/>
                <a:gd name="connsiteY1934" fmla="*/ 3911464 h 4859578"/>
                <a:gd name="connsiteX1935" fmla="*/ 6556656 w 8448542"/>
                <a:gd name="connsiteY1935" fmla="*/ 4580430 h 4859578"/>
                <a:gd name="connsiteX1936" fmla="*/ 6640830 w 8448542"/>
                <a:gd name="connsiteY1936" fmla="*/ 4580430 h 4859578"/>
                <a:gd name="connsiteX1937" fmla="*/ 6640830 w 8448542"/>
                <a:gd name="connsiteY1937" fmla="*/ 3871592 h 4859578"/>
                <a:gd name="connsiteX1938" fmla="*/ 6711714 w 8448542"/>
                <a:gd name="connsiteY1938" fmla="*/ 3871592 h 4859578"/>
                <a:gd name="connsiteX1939" fmla="*/ 6711714 w 8448542"/>
                <a:gd name="connsiteY1939" fmla="*/ 4575999 h 4859578"/>
                <a:gd name="connsiteX1940" fmla="*/ 6702853 w 8448542"/>
                <a:gd name="connsiteY1940" fmla="*/ 4569443 h 4859578"/>
                <a:gd name="connsiteX1941" fmla="*/ 6707284 w 8448542"/>
                <a:gd name="connsiteY1941" fmla="*/ 3887098 h 4859578"/>
                <a:gd name="connsiteX1942" fmla="*/ 6700018 w 8448542"/>
                <a:gd name="connsiteY1942" fmla="*/ 3876643 h 4859578"/>
                <a:gd name="connsiteX1943" fmla="*/ 6645260 w 8448542"/>
                <a:gd name="connsiteY1943" fmla="*/ 3876023 h 4859578"/>
                <a:gd name="connsiteX1944" fmla="*/ 6645260 w 8448542"/>
                <a:gd name="connsiteY1944" fmla="*/ 4580430 h 4859578"/>
                <a:gd name="connsiteX1945" fmla="*/ 6772585 w 8448542"/>
                <a:gd name="connsiteY1945" fmla="*/ 4584018 h 4859578"/>
                <a:gd name="connsiteX1946" fmla="*/ 6782598 w 8448542"/>
                <a:gd name="connsiteY1946" fmla="*/ 4578215 h 4859578"/>
                <a:gd name="connsiteX1947" fmla="*/ 6782598 w 8448542"/>
                <a:gd name="connsiteY1947" fmla="*/ 3853871 h 4859578"/>
                <a:gd name="connsiteX1948" fmla="*/ 8169305 w 8448542"/>
                <a:gd name="connsiteY1948" fmla="*/ 4079813 h 4859578"/>
                <a:gd name="connsiteX1949" fmla="*/ 7447133 w 8448542"/>
                <a:gd name="connsiteY1949" fmla="*/ 4079813 h 4859578"/>
                <a:gd name="connsiteX1950" fmla="*/ 7447133 w 8448542"/>
                <a:gd name="connsiteY1950" fmla="*/ 4133020 h 4859578"/>
                <a:gd name="connsiteX1951" fmla="*/ 8169305 w 8448542"/>
                <a:gd name="connsiteY1951" fmla="*/ 4133020 h 4859578"/>
                <a:gd name="connsiteX1952" fmla="*/ 8169305 w 8448542"/>
                <a:gd name="connsiteY1952" fmla="*/ 4079813 h 4859578"/>
                <a:gd name="connsiteX1953" fmla="*/ 7447177 w 8448542"/>
                <a:gd name="connsiteY1953" fmla="*/ 4148526 h 4859578"/>
                <a:gd name="connsiteX1954" fmla="*/ 7447177 w 8448542"/>
                <a:gd name="connsiteY1954" fmla="*/ 4828567 h 4859578"/>
                <a:gd name="connsiteX1955" fmla="*/ 7478233 w 8448542"/>
                <a:gd name="connsiteY1955" fmla="*/ 4828567 h 4859578"/>
                <a:gd name="connsiteX1956" fmla="*/ 7480714 w 8448542"/>
                <a:gd name="connsiteY1956" fmla="*/ 4146045 h 4859578"/>
                <a:gd name="connsiteX1957" fmla="*/ 7454531 w 8448542"/>
                <a:gd name="connsiteY1957" fmla="*/ 4142590 h 4859578"/>
                <a:gd name="connsiteX1958" fmla="*/ 7447177 w 8448542"/>
                <a:gd name="connsiteY1958" fmla="*/ 4148571 h 4859578"/>
                <a:gd name="connsiteX1959" fmla="*/ 8169305 w 8448542"/>
                <a:gd name="connsiteY1959" fmla="*/ 4141881 h 4859578"/>
                <a:gd name="connsiteX1960" fmla="*/ 8129388 w 8448542"/>
                <a:gd name="connsiteY1960" fmla="*/ 4157298 h 4859578"/>
                <a:gd name="connsiteX1961" fmla="*/ 8133863 w 8448542"/>
                <a:gd name="connsiteY1961" fmla="*/ 4824137 h 4859578"/>
                <a:gd name="connsiteX1962" fmla="*/ 8160267 w 8448542"/>
                <a:gd name="connsiteY1962" fmla="*/ 4823871 h 4859578"/>
                <a:gd name="connsiteX1963" fmla="*/ 8165096 w 8448542"/>
                <a:gd name="connsiteY1963" fmla="*/ 4791043 h 4859578"/>
                <a:gd name="connsiteX1964" fmla="*/ 8164697 w 8448542"/>
                <a:gd name="connsiteY1964" fmla="*/ 4165981 h 4859578"/>
                <a:gd name="connsiteX1965" fmla="*/ 8169349 w 8448542"/>
                <a:gd name="connsiteY1965" fmla="*/ 4141881 h 4859578"/>
                <a:gd name="connsiteX1966" fmla="*/ 4438429 w 8448542"/>
                <a:gd name="connsiteY1966" fmla="*/ 4151317 h 4859578"/>
                <a:gd name="connsiteX1967" fmla="*/ 4408037 w 8448542"/>
                <a:gd name="connsiteY1967" fmla="*/ 4150697 h 4859578"/>
                <a:gd name="connsiteX1968" fmla="*/ 4408037 w 8448542"/>
                <a:gd name="connsiteY1968" fmla="*/ 4832997 h 4859578"/>
                <a:gd name="connsiteX1969" fmla="*/ 4443479 w 8448542"/>
                <a:gd name="connsiteY1969" fmla="*/ 4832953 h 4859578"/>
                <a:gd name="connsiteX1970" fmla="*/ 4438429 w 8448542"/>
                <a:gd name="connsiteY1970" fmla="*/ 4151362 h 4859578"/>
                <a:gd name="connsiteX1971" fmla="*/ 6977572 w 8448542"/>
                <a:gd name="connsiteY1971" fmla="*/ 4203904 h 4859578"/>
                <a:gd name="connsiteX1972" fmla="*/ 6873462 w 8448542"/>
                <a:gd name="connsiteY1972" fmla="*/ 4203904 h 4859578"/>
                <a:gd name="connsiteX1973" fmla="*/ 6869032 w 8448542"/>
                <a:gd name="connsiteY1973" fmla="*/ 4200449 h 4859578"/>
                <a:gd name="connsiteX1974" fmla="*/ 6862386 w 8448542"/>
                <a:gd name="connsiteY1974" fmla="*/ 4206119 h 4859578"/>
                <a:gd name="connsiteX1975" fmla="*/ 6862386 w 8448542"/>
                <a:gd name="connsiteY1975" fmla="*/ 4496300 h 4859578"/>
                <a:gd name="connsiteX1976" fmla="*/ 6982002 w 8448542"/>
                <a:gd name="connsiteY1976" fmla="*/ 4496300 h 4859578"/>
                <a:gd name="connsiteX1977" fmla="*/ 6977572 w 8448542"/>
                <a:gd name="connsiteY1977" fmla="*/ 4203904 h 4859578"/>
                <a:gd name="connsiteX1978" fmla="*/ 4394747 w 8448542"/>
                <a:gd name="connsiteY1978" fmla="*/ 4598195 h 4859578"/>
                <a:gd name="connsiteX1979" fmla="*/ 4173235 w 8448542"/>
                <a:gd name="connsiteY1979" fmla="*/ 4598195 h 4859578"/>
                <a:gd name="connsiteX1980" fmla="*/ 4173235 w 8448542"/>
                <a:gd name="connsiteY1980" fmla="*/ 4624776 h 4859578"/>
                <a:gd name="connsiteX1981" fmla="*/ 4394747 w 8448542"/>
                <a:gd name="connsiteY1981" fmla="*/ 4624776 h 4859578"/>
                <a:gd name="connsiteX1982" fmla="*/ 4394747 w 8448542"/>
                <a:gd name="connsiteY1982" fmla="*/ 4598195 h 4859578"/>
                <a:gd name="connsiteX1983" fmla="*/ 5185543 w 8448542"/>
                <a:gd name="connsiteY1983" fmla="*/ 4624776 h 4859578"/>
                <a:gd name="connsiteX1984" fmla="*/ 5750398 w 8448542"/>
                <a:gd name="connsiteY1984" fmla="*/ 4624776 h 4859578"/>
                <a:gd name="connsiteX1985" fmla="*/ 5721779 w 8448542"/>
                <a:gd name="connsiteY1985" fmla="*/ 4597973 h 4859578"/>
                <a:gd name="connsiteX1986" fmla="*/ 5216377 w 8448542"/>
                <a:gd name="connsiteY1986" fmla="*/ 4597973 h 4859578"/>
                <a:gd name="connsiteX1987" fmla="*/ 5184391 w 8448542"/>
                <a:gd name="connsiteY1987" fmla="*/ 4603555 h 4859578"/>
                <a:gd name="connsiteX1988" fmla="*/ 5185543 w 8448542"/>
                <a:gd name="connsiteY1988" fmla="*/ 4624732 h 4859578"/>
                <a:gd name="connsiteX1989" fmla="*/ 6033933 w 8448542"/>
                <a:gd name="connsiteY1989" fmla="*/ 4598195 h 4859578"/>
                <a:gd name="connsiteX1990" fmla="*/ 5825712 w 8448542"/>
                <a:gd name="connsiteY1990" fmla="*/ 4598195 h 4859578"/>
                <a:gd name="connsiteX1991" fmla="*/ 5832357 w 8448542"/>
                <a:gd name="connsiteY1991" fmla="*/ 4624776 h 4859578"/>
                <a:gd name="connsiteX1992" fmla="*/ 6033933 w 8448542"/>
                <a:gd name="connsiteY1992" fmla="*/ 4624776 h 4859578"/>
                <a:gd name="connsiteX1993" fmla="*/ 6033933 w 8448542"/>
                <a:gd name="connsiteY1993" fmla="*/ 4598195 h 4859578"/>
                <a:gd name="connsiteX1994" fmla="*/ 6782642 w 8448542"/>
                <a:gd name="connsiteY1994" fmla="*/ 4598195 h 4859578"/>
                <a:gd name="connsiteX1995" fmla="*/ 6561130 w 8448542"/>
                <a:gd name="connsiteY1995" fmla="*/ 4598195 h 4859578"/>
                <a:gd name="connsiteX1996" fmla="*/ 6572206 w 8448542"/>
                <a:gd name="connsiteY1996" fmla="*/ 4624776 h 4859578"/>
                <a:gd name="connsiteX1997" fmla="*/ 6782642 w 8448542"/>
                <a:gd name="connsiteY1997" fmla="*/ 4624776 h 4859578"/>
                <a:gd name="connsiteX1998" fmla="*/ 6782642 w 8448542"/>
                <a:gd name="connsiteY1998" fmla="*/ 4598195 h 4859578"/>
                <a:gd name="connsiteX1999" fmla="*/ 7433886 w 8448542"/>
                <a:gd name="connsiteY1999" fmla="*/ 4624776 h 4859578"/>
                <a:gd name="connsiteX2000" fmla="*/ 7427241 w 8448542"/>
                <a:gd name="connsiteY2000" fmla="*/ 4598195 h 4859578"/>
                <a:gd name="connsiteX2001" fmla="*/ 6862386 w 8448542"/>
                <a:gd name="connsiteY2001" fmla="*/ 4598195 h 4859578"/>
                <a:gd name="connsiteX2002" fmla="*/ 6862386 w 8448542"/>
                <a:gd name="connsiteY2002" fmla="*/ 4624776 h 4859578"/>
                <a:gd name="connsiteX2003" fmla="*/ 7433886 w 8448542"/>
                <a:gd name="connsiteY2003" fmla="*/ 4624776 h 4859578"/>
                <a:gd name="connsiteX2004" fmla="*/ 8408537 w 8448542"/>
                <a:gd name="connsiteY2004" fmla="*/ 4598195 h 4859578"/>
                <a:gd name="connsiteX2005" fmla="*/ 8173735 w 8448542"/>
                <a:gd name="connsiteY2005" fmla="*/ 4598195 h 4859578"/>
                <a:gd name="connsiteX2006" fmla="*/ 8173735 w 8448542"/>
                <a:gd name="connsiteY2006" fmla="*/ 4624776 h 4859578"/>
                <a:gd name="connsiteX2007" fmla="*/ 8408537 w 8448542"/>
                <a:gd name="connsiteY2007" fmla="*/ 4624776 h 4859578"/>
                <a:gd name="connsiteX2008" fmla="*/ 8408537 w 8448542"/>
                <a:gd name="connsiteY2008" fmla="*/ 4598195 h 4859578"/>
                <a:gd name="connsiteX2009" fmla="*/ 4394747 w 8448542"/>
                <a:gd name="connsiteY2009" fmla="*/ 4664648 h 4859578"/>
                <a:gd name="connsiteX2010" fmla="*/ 4398911 w 8448542"/>
                <a:gd name="connsiteY2010" fmla="*/ 4645244 h 4859578"/>
                <a:gd name="connsiteX2011" fmla="*/ 4392532 w 8448542"/>
                <a:gd name="connsiteY2011" fmla="*/ 4638067 h 4859578"/>
                <a:gd name="connsiteX2012" fmla="*/ 4175450 w 8448542"/>
                <a:gd name="connsiteY2012" fmla="*/ 4638067 h 4859578"/>
                <a:gd name="connsiteX2013" fmla="*/ 4169070 w 8448542"/>
                <a:gd name="connsiteY2013" fmla="*/ 4645244 h 4859578"/>
                <a:gd name="connsiteX2014" fmla="*/ 4173235 w 8448542"/>
                <a:gd name="connsiteY2014" fmla="*/ 4664648 h 4859578"/>
                <a:gd name="connsiteX2015" fmla="*/ 4394747 w 8448542"/>
                <a:gd name="connsiteY2015" fmla="*/ 4664648 h 4859578"/>
                <a:gd name="connsiteX2016" fmla="*/ 5750398 w 8448542"/>
                <a:gd name="connsiteY2016" fmla="*/ 4638067 h 4859578"/>
                <a:gd name="connsiteX2017" fmla="*/ 5178898 w 8448542"/>
                <a:gd name="connsiteY2017" fmla="*/ 4638067 h 4859578"/>
                <a:gd name="connsiteX2018" fmla="*/ 5185543 w 8448542"/>
                <a:gd name="connsiteY2018" fmla="*/ 4664648 h 4859578"/>
                <a:gd name="connsiteX2019" fmla="*/ 5750398 w 8448542"/>
                <a:gd name="connsiteY2019" fmla="*/ 4664648 h 4859578"/>
                <a:gd name="connsiteX2020" fmla="*/ 5750398 w 8448542"/>
                <a:gd name="connsiteY2020" fmla="*/ 4638067 h 4859578"/>
                <a:gd name="connsiteX2021" fmla="*/ 6033933 w 8448542"/>
                <a:gd name="connsiteY2021" fmla="*/ 4638067 h 4859578"/>
                <a:gd name="connsiteX2022" fmla="*/ 5832357 w 8448542"/>
                <a:gd name="connsiteY2022" fmla="*/ 4638067 h 4859578"/>
                <a:gd name="connsiteX2023" fmla="*/ 5825978 w 8448542"/>
                <a:gd name="connsiteY2023" fmla="*/ 4645244 h 4859578"/>
                <a:gd name="connsiteX2024" fmla="*/ 5830142 w 8448542"/>
                <a:gd name="connsiteY2024" fmla="*/ 4664648 h 4859578"/>
                <a:gd name="connsiteX2025" fmla="*/ 6033933 w 8448542"/>
                <a:gd name="connsiteY2025" fmla="*/ 4664648 h 4859578"/>
                <a:gd name="connsiteX2026" fmla="*/ 6033933 w 8448542"/>
                <a:gd name="connsiteY2026" fmla="*/ 4638067 h 4859578"/>
                <a:gd name="connsiteX2027" fmla="*/ 6782642 w 8448542"/>
                <a:gd name="connsiteY2027" fmla="*/ 4638067 h 4859578"/>
                <a:gd name="connsiteX2028" fmla="*/ 6561130 w 8448542"/>
                <a:gd name="connsiteY2028" fmla="*/ 4638067 h 4859578"/>
                <a:gd name="connsiteX2029" fmla="*/ 6561130 w 8448542"/>
                <a:gd name="connsiteY2029" fmla="*/ 4664648 h 4859578"/>
                <a:gd name="connsiteX2030" fmla="*/ 6782642 w 8448542"/>
                <a:gd name="connsiteY2030" fmla="*/ 4664648 h 4859578"/>
                <a:gd name="connsiteX2031" fmla="*/ 6782642 w 8448542"/>
                <a:gd name="connsiteY2031" fmla="*/ 4638067 h 4859578"/>
                <a:gd name="connsiteX2032" fmla="*/ 7438316 w 8448542"/>
                <a:gd name="connsiteY2032" fmla="*/ 4638067 h 4859578"/>
                <a:gd name="connsiteX2033" fmla="*/ 6862386 w 8448542"/>
                <a:gd name="connsiteY2033" fmla="*/ 4638067 h 4859578"/>
                <a:gd name="connsiteX2034" fmla="*/ 6862386 w 8448542"/>
                <a:gd name="connsiteY2034" fmla="*/ 4664648 h 4859578"/>
                <a:gd name="connsiteX2035" fmla="*/ 7438316 w 8448542"/>
                <a:gd name="connsiteY2035" fmla="*/ 4664648 h 4859578"/>
                <a:gd name="connsiteX2036" fmla="*/ 7438316 w 8448542"/>
                <a:gd name="connsiteY2036" fmla="*/ 4638067 h 4859578"/>
                <a:gd name="connsiteX2037" fmla="*/ 8408537 w 8448542"/>
                <a:gd name="connsiteY2037" fmla="*/ 4638067 h 4859578"/>
                <a:gd name="connsiteX2038" fmla="*/ 8173735 w 8448542"/>
                <a:gd name="connsiteY2038" fmla="*/ 4638067 h 4859578"/>
                <a:gd name="connsiteX2039" fmla="*/ 8173735 w 8448542"/>
                <a:gd name="connsiteY2039" fmla="*/ 4664648 h 4859578"/>
                <a:gd name="connsiteX2040" fmla="*/ 8408537 w 8448542"/>
                <a:gd name="connsiteY2040" fmla="*/ 4664648 h 4859578"/>
                <a:gd name="connsiteX2041" fmla="*/ 8408537 w 8448542"/>
                <a:gd name="connsiteY2041" fmla="*/ 4638067 h 4859578"/>
                <a:gd name="connsiteX2042" fmla="*/ 5192189 w 8448542"/>
                <a:gd name="connsiteY2042" fmla="*/ 4673509 h 4859578"/>
                <a:gd name="connsiteX2043" fmla="*/ 5192189 w 8448542"/>
                <a:gd name="connsiteY2043" fmla="*/ 4742178 h 4859578"/>
                <a:gd name="connsiteX2044" fmla="*/ 5187758 w 8448542"/>
                <a:gd name="connsiteY2044" fmla="*/ 4753253 h 4859578"/>
                <a:gd name="connsiteX2045" fmla="*/ 5745968 w 8448542"/>
                <a:gd name="connsiteY2045" fmla="*/ 4753253 h 4859578"/>
                <a:gd name="connsiteX2046" fmla="*/ 5745968 w 8448542"/>
                <a:gd name="connsiteY2046" fmla="*/ 4680154 h 4859578"/>
                <a:gd name="connsiteX2047" fmla="*/ 5748183 w 8448542"/>
                <a:gd name="connsiteY2047" fmla="*/ 4673509 h 4859578"/>
                <a:gd name="connsiteX2048" fmla="*/ 5192189 w 8448542"/>
                <a:gd name="connsiteY2048" fmla="*/ 4673509 h 4859578"/>
                <a:gd name="connsiteX2049" fmla="*/ 4394747 w 8448542"/>
                <a:gd name="connsiteY2049" fmla="*/ 4673509 h 4859578"/>
                <a:gd name="connsiteX2050" fmla="*/ 4173235 w 8448542"/>
                <a:gd name="connsiteY2050" fmla="*/ 4673509 h 4859578"/>
                <a:gd name="connsiteX2051" fmla="*/ 4173235 w 8448542"/>
                <a:gd name="connsiteY2051" fmla="*/ 4753253 h 4859578"/>
                <a:gd name="connsiteX2052" fmla="*/ 4394747 w 8448542"/>
                <a:gd name="connsiteY2052" fmla="*/ 4753253 h 4859578"/>
                <a:gd name="connsiteX2053" fmla="*/ 4394747 w 8448542"/>
                <a:gd name="connsiteY2053" fmla="*/ 4673509 h 4859578"/>
                <a:gd name="connsiteX2054" fmla="*/ 6033933 w 8448542"/>
                <a:gd name="connsiteY2054" fmla="*/ 4673509 h 4859578"/>
                <a:gd name="connsiteX2055" fmla="*/ 5830142 w 8448542"/>
                <a:gd name="connsiteY2055" fmla="*/ 4673509 h 4859578"/>
                <a:gd name="connsiteX2056" fmla="*/ 5830142 w 8448542"/>
                <a:gd name="connsiteY2056" fmla="*/ 4753253 h 4859578"/>
                <a:gd name="connsiteX2057" fmla="*/ 6033933 w 8448542"/>
                <a:gd name="connsiteY2057" fmla="*/ 4753253 h 4859578"/>
                <a:gd name="connsiteX2058" fmla="*/ 6033933 w 8448542"/>
                <a:gd name="connsiteY2058" fmla="*/ 4673509 h 4859578"/>
                <a:gd name="connsiteX2059" fmla="*/ 6782642 w 8448542"/>
                <a:gd name="connsiteY2059" fmla="*/ 4673509 h 4859578"/>
                <a:gd name="connsiteX2060" fmla="*/ 6561130 w 8448542"/>
                <a:gd name="connsiteY2060" fmla="*/ 4673509 h 4859578"/>
                <a:gd name="connsiteX2061" fmla="*/ 6561130 w 8448542"/>
                <a:gd name="connsiteY2061" fmla="*/ 4753253 h 4859578"/>
                <a:gd name="connsiteX2062" fmla="*/ 6782642 w 8448542"/>
                <a:gd name="connsiteY2062" fmla="*/ 4753253 h 4859578"/>
                <a:gd name="connsiteX2063" fmla="*/ 6782642 w 8448542"/>
                <a:gd name="connsiteY2063" fmla="*/ 4673509 h 4859578"/>
                <a:gd name="connsiteX2064" fmla="*/ 7438316 w 8448542"/>
                <a:gd name="connsiteY2064" fmla="*/ 4673509 h 4859578"/>
                <a:gd name="connsiteX2065" fmla="*/ 6862386 w 8448542"/>
                <a:gd name="connsiteY2065" fmla="*/ 4673509 h 4859578"/>
                <a:gd name="connsiteX2066" fmla="*/ 6862386 w 8448542"/>
                <a:gd name="connsiteY2066" fmla="*/ 4753253 h 4859578"/>
                <a:gd name="connsiteX2067" fmla="*/ 7438316 w 8448542"/>
                <a:gd name="connsiteY2067" fmla="*/ 4753253 h 4859578"/>
                <a:gd name="connsiteX2068" fmla="*/ 7438316 w 8448542"/>
                <a:gd name="connsiteY2068" fmla="*/ 4673509 h 4859578"/>
                <a:gd name="connsiteX2069" fmla="*/ 8404107 w 8448542"/>
                <a:gd name="connsiteY2069" fmla="*/ 4673509 h 4859578"/>
                <a:gd name="connsiteX2070" fmla="*/ 8173735 w 8448542"/>
                <a:gd name="connsiteY2070" fmla="*/ 4673509 h 4859578"/>
                <a:gd name="connsiteX2071" fmla="*/ 8173735 w 8448542"/>
                <a:gd name="connsiteY2071" fmla="*/ 4753253 h 4859578"/>
                <a:gd name="connsiteX2072" fmla="*/ 8404107 w 8448542"/>
                <a:gd name="connsiteY2072" fmla="*/ 4753253 h 4859578"/>
                <a:gd name="connsiteX2073" fmla="*/ 8404107 w 8448542"/>
                <a:gd name="connsiteY2073" fmla="*/ 4673509 h 4859578"/>
                <a:gd name="connsiteX2074" fmla="*/ 5750398 w 8448542"/>
                <a:gd name="connsiteY2074" fmla="*/ 4762114 h 4859578"/>
                <a:gd name="connsiteX2075" fmla="*/ 5174468 w 8448542"/>
                <a:gd name="connsiteY2075" fmla="*/ 4762114 h 4859578"/>
                <a:gd name="connsiteX2076" fmla="*/ 5147886 w 8448542"/>
                <a:gd name="connsiteY2076" fmla="*/ 4806416 h 4859578"/>
                <a:gd name="connsiteX2077" fmla="*/ 5750398 w 8448542"/>
                <a:gd name="connsiteY2077" fmla="*/ 4806416 h 4859578"/>
                <a:gd name="connsiteX2078" fmla="*/ 5750398 w 8448542"/>
                <a:gd name="connsiteY2078" fmla="*/ 4762114 h 4859578"/>
                <a:gd name="connsiteX2079" fmla="*/ 7438316 w 8448542"/>
                <a:gd name="connsiteY2079" fmla="*/ 4762114 h 4859578"/>
                <a:gd name="connsiteX2080" fmla="*/ 6862386 w 8448542"/>
                <a:gd name="connsiteY2080" fmla="*/ 4762114 h 4859578"/>
                <a:gd name="connsiteX2081" fmla="*/ 6862386 w 8448542"/>
                <a:gd name="connsiteY2081" fmla="*/ 4806416 h 4859578"/>
                <a:gd name="connsiteX2082" fmla="*/ 7438316 w 8448542"/>
                <a:gd name="connsiteY2082" fmla="*/ 4806416 h 4859578"/>
                <a:gd name="connsiteX2083" fmla="*/ 7438316 w 8448542"/>
                <a:gd name="connsiteY2083" fmla="*/ 4762114 h 4859578"/>
                <a:gd name="connsiteX2084" fmla="*/ 8408537 w 8448542"/>
                <a:gd name="connsiteY2084" fmla="*/ 4762114 h 4859578"/>
                <a:gd name="connsiteX2085" fmla="*/ 8173735 w 8448542"/>
                <a:gd name="connsiteY2085" fmla="*/ 4762114 h 4859578"/>
                <a:gd name="connsiteX2086" fmla="*/ 8173735 w 8448542"/>
                <a:gd name="connsiteY2086" fmla="*/ 4806416 h 4859578"/>
                <a:gd name="connsiteX2087" fmla="*/ 8408537 w 8448542"/>
                <a:gd name="connsiteY2087" fmla="*/ 4806416 h 4859578"/>
                <a:gd name="connsiteX2088" fmla="*/ 8408537 w 8448542"/>
                <a:gd name="connsiteY2088" fmla="*/ 4762114 h 4859578"/>
                <a:gd name="connsiteX2089" fmla="*/ 4399177 w 8448542"/>
                <a:gd name="connsiteY2089" fmla="*/ 4841858 h 4859578"/>
                <a:gd name="connsiteX2090" fmla="*/ 4383893 w 8448542"/>
                <a:gd name="connsiteY2090" fmla="*/ 4815055 h 4859578"/>
                <a:gd name="connsiteX2091" fmla="*/ 4304148 w 8448542"/>
                <a:gd name="connsiteY2091" fmla="*/ 4819928 h 4859578"/>
                <a:gd name="connsiteX2092" fmla="*/ 4168805 w 8448542"/>
                <a:gd name="connsiteY2092" fmla="*/ 4815276 h 4859578"/>
                <a:gd name="connsiteX2093" fmla="*/ 4170843 w 8448542"/>
                <a:gd name="connsiteY2093" fmla="*/ 4842079 h 4859578"/>
                <a:gd name="connsiteX2094" fmla="*/ 4184310 w 8448542"/>
                <a:gd name="connsiteY2094" fmla="*/ 4841902 h 4859578"/>
                <a:gd name="connsiteX2095" fmla="*/ 4399177 w 8448542"/>
                <a:gd name="connsiteY2095" fmla="*/ 4841902 h 4859578"/>
                <a:gd name="connsiteX2096" fmla="*/ 5830142 w 8448542"/>
                <a:gd name="connsiteY2096" fmla="*/ 4841858 h 4859578"/>
                <a:gd name="connsiteX2097" fmla="*/ 6033933 w 8448542"/>
                <a:gd name="connsiteY2097" fmla="*/ 4841858 h 4859578"/>
                <a:gd name="connsiteX2098" fmla="*/ 6033933 w 8448542"/>
                <a:gd name="connsiteY2098" fmla="*/ 4815232 h 4859578"/>
                <a:gd name="connsiteX2099" fmla="*/ 5934252 w 8448542"/>
                <a:gd name="connsiteY2099" fmla="*/ 4820061 h 4859578"/>
                <a:gd name="connsiteX2100" fmla="*/ 5898988 w 8448542"/>
                <a:gd name="connsiteY2100" fmla="*/ 4815055 h 4859578"/>
                <a:gd name="connsiteX2101" fmla="*/ 5830098 w 8448542"/>
                <a:gd name="connsiteY2101" fmla="*/ 4815232 h 4859578"/>
                <a:gd name="connsiteX2102" fmla="*/ 5830098 w 8448542"/>
                <a:gd name="connsiteY2102" fmla="*/ 4841858 h 4859578"/>
                <a:gd name="connsiteX2103" fmla="*/ 6782642 w 8448542"/>
                <a:gd name="connsiteY2103" fmla="*/ 4815276 h 4859578"/>
                <a:gd name="connsiteX2104" fmla="*/ 6556700 w 8448542"/>
                <a:gd name="connsiteY2104" fmla="*/ 4815276 h 4859578"/>
                <a:gd name="connsiteX2105" fmla="*/ 6556700 w 8448542"/>
                <a:gd name="connsiteY2105" fmla="*/ 4841902 h 4859578"/>
                <a:gd name="connsiteX2106" fmla="*/ 6782686 w 8448542"/>
                <a:gd name="connsiteY2106" fmla="*/ 4846332 h 4859578"/>
                <a:gd name="connsiteX2107" fmla="*/ 6782686 w 8448542"/>
                <a:gd name="connsiteY2107" fmla="*/ 4815276 h 4859578"/>
                <a:gd name="connsiteX2108" fmla="*/ 7433886 w 8448542"/>
                <a:gd name="connsiteY2108" fmla="*/ 4815232 h 4859578"/>
                <a:gd name="connsiteX2109" fmla="*/ 6862342 w 8448542"/>
                <a:gd name="connsiteY2109" fmla="*/ 4817536 h 4859578"/>
                <a:gd name="connsiteX2110" fmla="*/ 6866861 w 8448542"/>
                <a:gd name="connsiteY2110" fmla="*/ 4846288 h 4859578"/>
                <a:gd name="connsiteX2111" fmla="*/ 7431317 w 8448542"/>
                <a:gd name="connsiteY2111" fmla="*/ 4846377 h 4859578"/>
                <a:gd name="connsiteX2112" fmla="*/ 7433842 w 8448542"/>
                <a:gd name="connsiteY2112" fmla="*/ 4815276 h 4859578"/>
                <a:gd name="connsiteX2113" fmla="*/ 8397462 w 8448542"/>
                <a:gd name="connsiteY2113" fmla="*/ 4819707 h 4859578"/>
                <a:gd name="connsiteX2114" fmla="*/ 8178165 w 8448542"/>
                <a:gd name="connsiteY2114" fmla="*/ 4819707 h 4859578"/>
                <a:gd name="connsiteX2115" fmla="*/ 8224505 w 8448542"/>
                <a:gd name="connsiteY2115" fmla="*/ 4841680 h 4859578"/>
                <a:gd name="connsiteX2116" fmla="*/ 8408581 w 8448542"/>
                <a:gd name="connsiteY2116" fmla="*/ 4841902 h 4859578"/>
                <a:gd name="connsiteX2117" fmla="*/ 8408581 w 8448542"/>
                <a:gd name="connsiteY2117" fmla="*/ 4815321 h 4859578"/>
                <a:gd name="connsiteX2118" fmla="*/ 8397462 w 8448542"/>
                <a:gd name="connsiteY2118" fmla="*/ 4819751 h 485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Lst>
              <a:rect l="l" t="t" r="r" b="b"/>
              <a:pathLst>
                <a:path w="8448542" h="4859578">
                  <a:moveTo>
                    <a:pt x="4775747" y="2006509"/>
                  </a:moveTo>
                  <a:cubicBezTo>
                    <a:pt x="4780399" y="1998977"/>
                    <a:pt x="4785006" y="1981655"/>
                    <a:pt x="4800246" y="1997560"/>
                  </a:cubicBezTo>
                  <a:cubicBezTo>
                    <a:pt x="4819650" y="2017717"/>
                    <a:pt x="4820492" y="2144643"/>
                    <a:pt x="4833118" y="2177294"/>
                  </a:cubicBezTo>
                  <a:cubicBezTo>
                    <a:pt x="4950298" y="2309271"/>
                    <a:pt x="5051750" y="2454272"/>
                    <a:pt x="5168752" y="2585629"/>
                  </a:cubicBezTo>
                  <a:cubicBezTo>
                    <a:pt x="5171367" y="2588553"/>
                    <a:pt x="5168487" y="2594179"/>
                    <a:pt x="5178853" y="2591299"/>
                  </a:cubicBezTo>
                  <a:cubicBezTo>
                    <a:pt x="5179518" y="2431102"/>
                    <a:pt x="5178100" y="2270728"/>
                    <a:pt x="5178676" y="2110442"/>
                  </a:cubicBezTo>
                  <a:cubicBezTo>
                    <a:pt x="5179120" y="1994503"/>
                    <a:pt x="5176993" y="1877235"/>
                    <a:pt x="5178676" y="1760409"/>
                  </a:cubicBezTo>
                  <a:cubicBezTo>
                    <a:pt x="5179120" y="1728113"/>
                    <a:pt x="5192676" y="1635477"/>
                    <a:pt x="5178056" y="1610800"/>
                  </a:cubicBezTo>
                  <a:cubicBezTo>
                    <a:pt x="5172252" y="1600965"/>
                    <a:pt x="5160867" y="1603800"/>
                    <a:pt x="5160734" y="1587763"/>
                  </a:cubicBezTo>
                  <a:cubicBezTo>
                    <a:pt x="5160645" y="1577706"/>
                    <a:pt x="5174822" y="1579833"/>
                    <a:pt x="5178100" y="1569289"/>
                  </a:cubicBezTo>
                  <a:cubicBezTo>
                    <a:pt x="5189309" y="1532961"/>
                    <a:pt x="5168974" y="1514576"/>
                    <a:pt x="5156392" y="1486001"/>
                  </a:cubicBezTo>
                  <a:cubicBezTo>
                    <a:pt x="5155683" y="1473950"/>
                    <a:pt x="5170658" y="1478026"/>
                    <a:pt x="5174601" y="1471735"/>
                  </a:cubicBezTo>
                  <a:cubicBezTo>
                    <a:pt x="5188157" y="1450293"/>
                    <a:pt x="5174777" y="1386852"/>
                    <a:pt x="5174290" y="1362043"/>
                  </a:cubicBezTo>
                  <a:cubicBezTo>
                    <a:pt x="5172651" y="1276849"/>
                    <a:pt x="5165873" y="1155505"/>
                    <a:pt x="5174423" y="1073856"/>
                  </a:cubicBezTo>
                  <a:cubicBezTo>
                    <a:pt x="5177613" y="1043199"/>
                    <a:pt x="5193739" y="1009529"/>
                    <a:pt x="5196530" y="976347"/>
                  </a:cubicBezTo>
                  <a:cubicBezTo>
                    <a:pt x="5199321" y="943164"/>
                    <a:pt x="5194581" y="904577"/>
                    <a:pt x="5196397" y="869888"/>
                  </a:cubicBezTo>
                  <a:cubicBezTo>
                    <a:pt x="5197416" y="850617"/>
                    <a:pt x="5204505" y="830814"/>
                    <a:pt x="5201005" y="810257"/>
                  </a:cubicBezTo>
                  <a:lnTo>
                    <a:pt x="5240877" y="810257"/>
                  </a:lnTo>
                  <a:cubicBezTo>
                    <a:pt x="5240877" y="810257"/>
                    <a:pt x="5246326" y="687185"/>
                    <a:pt x="5246326" y="687185"/>
                  </a:cubicBezTo>
                  <a:cubicBezTo>
                    <a:pt x="5257047" y="674116"/>
                    <a:pt x="5289654" y="675268"/>
                    <a:pt x="5289654" y="692900"/>
                  </a:cubicBezTo>
                  <a:lnTo>
                    <a:pt x="5289654" y="810302"/>
                  </a:lnTo>
                  <a:cubicBezTo>
                    <a:pt x="5302900" y="804719"/>
                    <a:pt x="5323190" y="800821"/>
                    <a:pt x="5333956" y="812517"/>
                  </a:cubicBezTo>
                  <a:lnTo>
                    <a:pt x="5333956" y="978650"/>
                  </a:lnTo>
                  <a:cubicBezTo>
                    <a:pt x="5325716" y="979758"/>
                    <a:pt x="5318539" y="978606"/>
                    <a:pt x="5316235" y="969834"/>
                  </a:cubicBezTo>
                  <a:lnTo>
                    <a:pt x="5325095" y="969834"/>
                  </a:lnTo>
                  <a:lnTo>
                    <a:pt x="5325095" y="814732"/>
                  </a:lnTo>
                  <a:lnTo>
                    <a:pt x="5280793" y="823592"/>
                  </a:lnTo>
                  <a:lnTo>
                    <a:pt x="5280793" y="697331"/>
                  </a:lnTo>
                  <a:cubicBezTo>
                    <a:pt x="5280793" y="688559"/>
                    <a:pt x="5254212" y="688515"/>
                    <a:pt x="5254212" y="697331"/>
                  </a:cubicBezTo>
                  <a:lnTo>
                    <a:pt x="5254212" y="819162"/>
                  </a:lnTo>
                  <a:lnTo>
                    <a:pt x="5209865" y="819162"/>
                  </a:lnTo>
                  <a:cubicBezTo>
                    <a:pt x="5213321" y="857040"/>
                    <a:pt x="5207074" y="894565"/>
                    <a:pt x="5205257" y="931912"/>
                  </a:cubicBezTo>
                  <a:cubicBezTo>
                    <a:pt x="5204372" y="950031"/>
                    <a:pt x="5210176" y="972537"/>
                    <a:pt x="5209422" y="985562"/>
                  </a:cubicBezTo>
                  <a:cubicBezTo>
                    <a:pt x="5208049" y="1009529"/>
                    <a:pt x="5186030" y="1047275"/>
                    <a:pt x="5183328" y="1073989"/>
                  </a:cubicBezTo>
                  <a:cubicBezTo>
                    <a:pt x="5175531" y="1151518"/>
                    <a:pt x="5189043" y="1241009"/>
                    <a:pt x="5183239" y="1319823"/>
                  </a:cubicBezTo>
                  <a:cubicBezTo>
                    <a:pt x="5197815" y="1318184"/>
                    <a:pt x="5217042" y="1325272"/>
                    <a:pt x="5227586" y="1313133"/>
                  </a:cubicBezTo>
                  <a:lnTo>
                    <a:pt x="5227586" y="1096052"/>
                  </a:lnTo>
                  <a:cubicBezTo>
                    <a:pt x="5227586" y="1081520"/>
                    <a:pt x="5279774" y="1097602"/>
                    <a:pt x="5289609" y="1093836"/>
                  </a:cubicBezTo>
                  <a:lnTo>
                    <a:pt x="5289609" y="1319778"/>
                  </a:lnTo>
                  <a:cubicBezTo>
                    <a:pt x="5303919" y="1319557"/>
                    <a:pt x="5339582" y="1321462"/>
                    <a:pt x="5342816" y="1304317"/>
                  </a:cubicBezTo>
                  <a:cubicBezTo>
                    <a:pt x="5337279" y="1227364"/>
                    <a:pt x="5350082" y="1140797"/>
                    <a:pt x="5342728" y="1065084"/>
                  </a:cubicBezTo>
                  <a:cubicBezTo>
                    <a:pt x="5340734" y="1044395"/>
                    <a:pt x="5316589" y="993846"/>
                    <a:pt x="5333867" y="980777"/>
                  </a:cubicBezTo>
                  <a:lnTo>
                    <a:pt x="5342728" y="987422"/>
                  </a:lnTo>
                  <a:lnTo>
                    <a:pt x="5334089" y="989372"/>
                  </a:lnTo>
                  <a:cubicBezTo>
                    <a:pt x="5366873" y="1097115"/>
                    <a:pt x="5345607" y="1213054"/>
                    <a:pt x="5351677" y="1324164"/>
                  </a:cubicBezTo>
                  <a:cubicBezTo>
                    <a:pt x="5356772" y="1325006"/>
                    <a:pt x="5360271" y="1323987"/>
                    <a:pt x="5364835" y="1321861"/>
                  </a:cubicBezTo>
                  <a:cubicBezTo>
                    <a:pt x="5392435" y="1309101"/>
                    <a:pt x="5499824" y="1207561"/>
                    <a:pt x="5528931" y="1180270"/>
                  </a:cubicBezTo>
                  <a:cubicBezTo>
                    <a:pt x="5595384" y="1117937"/>
                    <a:pt x="5661350" y="1032522"/>
                    <a:pt x="5728158" y="976347"/>
                  </a:cubicBezTo>
                  <a:cubicBezTo>
                    <a:pt x="5786106" y="927658"/>
                    <a:pt x="5822079" y="903026"/>
                    <a:pt x="5876704" y="845788"/>
                  </a:cubicBezTo>
                  <a:cubicBezTo>
                    <a:pt x="5942936" y="776366"/>
                    <a:pt x="6009300" y="719039"/>
                    <a:pt x="6078279" y="653073"/>
                  </a:cubicBezTo>
                  <a:cubicBezTo>
                    <a:pt x="6128119" y="605448"/>
                    <a:pt x="6174726" y="554323"/>
                    <a:pt x="6224787" y="506919"/>
                  </a:cubicBezTo>
                  <a:cubicBezTo>
                    <a:pt x="6227179" y="482686"/>
                    <a:pt x="6210256" y="459560"/>
                    <a:pt x="6220002" y="433732"/>
                  </a:cubicBezTo>
                  <a:lnTo>
                    <a:pt x="6423749" y="438162"/>
                  </a:lnTo>
                  <a:lnTo>
                    <a:pt x="6423749" y="416011"/>
                  </a:lnTo>
                  <a:cubicBezTo>
                    <a:pt x="6412275" y="415213"/>
                    <a:pt x="6410990" y="426998"/>
                    <a:pt x="6399294" y="429169"/>
                  </a:cubicBezTo>
                  <a:cubicBezTo>
                    <a:pt x="6354460" y="437586"/>
                    <a:pt x="6293722" y="417561"/>
                    <a:pt x="6246584" y="424783"/>
                  </a:cubicBezTo>
                  <a:lnTo>
                    <a:pt x="6254735" y="419909"/>
                  </a:lnTo>
                  <a:lnTo>
                    <a:pt x="6251014" y="411536"/>
                  </a:lnTo>
                  <a:lnTo>
                    <a:pt x="6397212" y="411536"/>
                  </a:lnTo>
                  <a:cubicBezTo>
                    <a:pt x="6383877" y="389341"/>
                    <a:pt x="6393402" y="354032"/>
                    <a:pt x="6370675" y="342912"/>
                  </a:cubicBezTo>
                  <a:cubicBezTo>
                    <a:pt x="6380908" y="335248"/>
                    <a:pt x="6380200" y="323906"/>
                    <a:pt x="6379757" y="311989"/>
                  </a:cubicBezTo>
                  <a:lnTo>
                    <a:pt x="6366156" y="309597"/>
                  </a:lnTo>
                  <a:cubicBezTo>
                    <a:pt x="6370808" y="302243"/>
                    <a:pt x="6374042" y="299584"/>
                    <a:pt x="6375282" y="289971"/>
                  </a:cubicBezTo>
                  <a:cubicBezTo>
                    <a:pt x="6380908" y="246333"/>
                    <a:pt x="6370542" y="190734"/>
                    <a:pt x="6375061" y="145722"/>
                  </a:cubicBezTo>
                  <a:cubicBezTo>
                    <a:pt x="6369390" y="140140"/>
                    <a:pt x="6326328" y="159988"/>
                    <a:pt x="6326328" y="134647"/>
                  </a:cubicBezTo>
                  <a:lnTo>
                    <a:pt x="6326328" y="23891"/>
                  </a:lnTo>
                  <a:cubicBezTo>
                    <a:pt x="6326328" y="11575"/>
                    <a:pt x="6294519" y="7543"/>
                    <a:pt x="6295228" y="30536"/>
                  </a:cubicBezTo>
                  <a:cubicBezTo>
                    <a:pt x="6269400" y="12239"/>
                    <a:pt x="6312993" y="-15095"/>
                    <a:pt x="6331068" y="10290"/>
                  </a:cubicBezTo>
                  <a:cubicBezTo>
                    <a:pt x="6340328" y="23271"/>
                    <a:pt x="6334613" y="113515"/>
                    <a:pt x="6339574" y="136906"/>
                  </a:cubicBezTo>
                  <a:cubicBezTo>
                    <a:pt x="6351891" y="137925"/>
                    <a:pt x="6380200" y="131989"/>
                    <a:pt x="6386047" y="145501"/>
                  </a:cubicBezTo>
                  <a:cubicBezTo>
                    <a:pt x="6385782" y="196670"/>
                    <a:pt x="6379004" y="256478"/>
                    <a:pt x="6384364" y="306983"/>
                  </a:cubicBezTo>
                  <a:cubicBezTo>
                    <a:pt x="6385560" y="318103"/>
                    <a:pt x="6400667" y="398999"/>
                    <a:pt x="6403724" y="402809"/>
                  </a:cubicBezTo>
                  <a:cubicBezTo>
                    <a:pt x="6409395" y="409986"/>
                    <a:pt x="6422420" y="405068"/>
                    <a:pt x="6428445" y="409100"/>
                  </a:cubicBezTo>
                  <a:lnTo>
                    <a:pt x="6430705" y="447288"/>
                  </a:lnTo>
                  <a:lnTo>
                    <a:pt x="6406294" y="451719"/>
                  </a:lnTo>
                  <a:cubicBezTo>
                    <a:pt x="6403857" y="471965"/>
                    <a:pt x="6397876" y="494337"/>
                    <a:pt x="6402528" y="514761"/>
                  </a:cubicBezTo>
                  <a:cubicBezTo>
                    <a:pt x="6408110" y="539216"/>
                    <a:pt x="6475760" y="585201"/>
                    <a:pt x="6490202" y="610897"/>
                  </a:cubicBezTo>
                  <a:lnTo>
                    <a:pt x="6393667" y="530311"/>
                  </a:lnTo>
                  <a:cubicBezTo>
                    <a:pt x="6385826" y="500230"/>
                    <a:pt x="6400579" y="476927"/>
                    <a:pt x="6396902" y="447244"/>
                  </a:cubicBezTo>
                  <a:cubicBezTo>
                    <a:pt x="6393535" y="443788"/>
                    <a:pt x="6339486" y="442637"/>
                    <a:pt x="6328676" y="442858"/>
                  </a:cubicBezTo>
                  <a:cubicBezTo>
                    <a:pt x="6323271" y="442947"/>
                    <a:pt x="6318619" y="449149"/>
                    <a:pt x="6315252" y="449282"/>
                  </a:cubicBezTo>
                  <a:cubicBezTo>
                    <a:pt x="6302936" y="449636"/>
                    <a:pt x="6232319" y="443478"/>
                    <a:pt x="6228819" y="447022"/>
                  </a:cubicBezTo>
                  <a:cubicBezTo>
                    <a:pt x="6225230" y="469971"/>
                    <a:pt x="6245919" y="494603"/>
                    <a:pt x="6231344" y="513742"/>
                  </a:cubicBezTo>
                  <a:cubicBezTo>
                    <a:pt x="6224654" y="522558"/>
                    <a:pt x="6211983" y="527431"/>
                    <a:pt x="6204364" y="535494"/>
                  </a:cubicBezTo>
                  <a:cubicBezTo>
                    <a:pt x="6115449" y="628972"/>
                    <a:pt x="6016788" y="710976"/>
                    <a:pt x="5925259" y="801308"/>
                  </a:cubicBezTo>
                  <a:cubicBezTo>
                    <a:pt x="5885343" y="840693"/>
                    <a:pt x="5853046" y="888672"/>
                    <a:pt x="5810295" y="925576"/>
                  </a:cubicBezTo>
                  <a:cubicBezTo>
                    <a:pt x="5783226" y="948968"/>
                    <a:pt x="5750620" y="966157"/>
                    <a:pt x="5723728" y="989637"/>
                  </a:cubicBezTo>
                  <a:cubicBezTo>
                    <a:pt x="5649610" y="1054452"/>
                    <a:pt x="5579036" y="1144430"/>
                    <a:pt x="5504609" y="1213541"/>
                  </a:cubicBezTo>
                  <a:cubicBezTo>
                    <a:pt x="5455654" y="1258996"/>
                    <a:pt x="5399967" y="1297583"/>
                    <a:pt x="5353848" y="1346315"/>
                  </a:cubicBezTo>
                  <a:lnTo>
                    <a:pt x="5351633" y="1328594"/>
                  </a:lnTo>
                  <a:cubicBezTo>
                    <a:pt x="5304850" y="1341708"/>
                    <a:pt x="5243225" y="1324917"/>
                    <a:pt x="5198790" y="1333069"/>
                  </a:cubicBezTo>
                  <a:cubicBezTo>
                    <a:pt x="5193828" y="1333999"/>
                    <a:pt x="5190505" y="1335329"/>
                    <a:pt x="5187714" y="1339714"/>
                  </a:cubicBezTo>
                  <a:lnTo>
                    <a:pt x="5187714" y="1403953"/>
                  </a:lnTo>
                  <a:lnTo>
                    <a:pt x="5334532" y="1401693"/>
                  </a:lnTo>
                  <a:cubicBezTo>
                    <a:pt x="5354733" y="1397396"/>
                    <a:pt x="5595827" y="1151385"/>
                    <a:pt x="5632864" y="1115855"/>
                  </a:cubicBezTo>
                  <a:cubicBezTo>
                    <a:pt x="5847819" y="909849"/>
                    <a:pt x="6068001" y="709381"/>
                    <a:pt x="6282203" y="502578"/>
                  </a:cubicBezTo>
                  <a:cubicBezTo>
                    <a:pt x="6288848" y="496154"/>
                    <a:pt x="6301430" y="471344"/>
                    <a:pt x="6310600" y="473604"/>
                  </a:cubicBezTo>
                  <a:cubicBezTo>
                    <a:pt x="6321588" y="496685"/>
                    <a:pt x="6339441" y="506388"/>
                    <a:pt x="6355213" y="522204"/>
                  </a:cubicBezTo>
                  <a:cubicBezTo>
                    <a:pt x="6533353" y="701495"/>
                    <a:pt x="6722790" y="871350"/>
                    <a:pt x="6905094" y="1046655"/>
                  </a:cubicBezTo>
                  <a:cubicBezTo>
                    <a:pt x="7004021" y="1141772"/>
                    <a:pt x="7098650" y="1241496"/>
                    <a:pt x="7201255" y="1333069"/>
                  </a:cubicBezTo>
                  <a:cubicBezTo>
                    <a:pt x="7207634" y="1338784"/>
                    <a:pt x="7218355" y="1340556"/>
                    <a:pt x="7223317" y="1346448"/>
                  </a:cubicBezTo>
                  <a:cubicBezTo>
                    <a:pt x="7231557" y="1356239"/>
                    <a:pt x="7231690" y="1378036"/>
                    <a:pt x="7234481" y="1390662"/>
                  </a:cubicBezTo>
                  <a:lnTo>
                    <a:pt x="7407260" y="1390662"/>
                  </a:lnTo>
                  <a:lnTo>
                    <a:pt x="7407260" y="1324209"/>
                  </a:lnTo>
                  <a:cubicBezTo>
                    <a:pt x="7359237" y="1320930"/>
                    <a:pt x="7311125" y="1333069"/>
                    <a:pt x="7263100" y="1328816"/>
                  </a:cubicBezTo>
                  <a:cubicBezTo>
                    <a:pt x="7216007" y="1324652"/>
                    <a:pt x="7179945" y="1268831"/>
                    <a:pt x="7145921" y="1237775"/>
                  </a:cubicBezTo>
                  <a:cubicBezTo>
                    <a:pt x="6978768" y="1084976"/>
                    <a:pt x="6820521" y="922608"/>
                    <a:pt x="6656425" y="765911"/>
                  </a:cubicBezTo>
                  <a:cubicBezTo>
                    <a:pt x="6614249" y="725640"/>
                    <a:pt x="6565915" y="691084"/>
                    <a:pt x="6525644" y="648598"/>
                  </a:cubicBezTo>
                  <a:cubicBezTo>
                    <a:pt x="6530074" y="641421"/>
                    <a:pt x="6535435" y="650060"/>
                    <a:pt x="6538935" y="653028"/>
                  </a:cubicBezTo>
                  <a:cubicBezTo>
                    <a:pt x="6597813" y="702603"/>
                    <a:pt x="6656380" y="754569"/>
                    <a:pt x="6711670" y="808131"/>
                  </a:cubicBezTo>
                  <a:cubicBezTo>
                    <a:pt x="6819324" y="912463"/>
                    <a:pt x="6927422" y="1019497"/>
                    <a:pt x="7032817" y="1124937"/>
                  </a:cubicBezTo>
                  <a:cubicBezTo>
                    <a:pt x="7079335" y="1171454"/>
                    <a:pt x="7124479" y="1207871"/>
                    <a:pt x="7172458" y="1251110"/>
                  </a:cubicBezTo>
                  <a:cubicBezTo>
                    <a:pt x="7186546" y="1263780"/>
                    <a:pt x="7193014" y="1280527"/>
                    <a:pt x="7210159" y="1288767"/>
                  </a:cubicBezTo>
                  <a:cubicBezTo>
                    <a:pt x="7219153" y="1289963"/>
                    <a:pt x="7215919" y="1288412"/>
                    <a:pt x="7216716" y="1282254"/>
                  </a:cubicBezTo>
                  <a:cubicBezTo>
                    <a:pt x="7229077" y="1189795"/>
                    <a:pt x="7195407" y="1075938"/>
                    <a:pt x="7247728" y="996416"/>
                  </a:cubicBezTo>
                  <a:cubicBezTo>
                    <a:pt x="7231336" y="1095830"/>
                    <a:pt x="7217912" y="1179118"/>
                    <a:pt x="7225399" y="1282343"/>
                  </a:cubicBezTo>
                  <a:cubicBezTo>
                    <a:pt x="7225975" y="1290362"/>
                    <a:pt x="7226153" y="1298646"/>
                    <a:pt x="7231070" y="1305469"/>
                  </a:cubicBezTo>
                  <a:cubicBezTo>
                    <a:pt x="7263765" y="1314772"/>
                    <a:pt x="7299694" y="1321595"/>
                    <a:pt x="7332345" y="1308260"/>
                  </a:cubicBezTo>
                  <a:lnTo>
                    <a:pt x="7331946" y="1102697"/>
                  </a:lnTo>
                  <a:lnTo>
                    <a:pt x="7292252" y="1102963"/>
                  </a:lnTo>
                  <a:cubicBezTo>
                    <a:pt x="7281708" y="1113285"/>
                    <a:pt x="7291321" y="1270913"/>
                    <a:pt x="7287600" y="1299931"/>
                  </a:cubicBezTo>
                  <a:cubicBezTo>
                    <a:pt x="7286758" y="1306399"/>
                    <a:pt x="7284233" y="1313665"/>
                    <a:pt x="7278739" y="1306488"/>
                  </a:cubicBezTo>
                  <a:lnTo>
                    <a:pt x="7273999" y="1096583"/>
                  </a:lnTo>
                  <a:cubicBezTo>
                    <a:pt x="7276480" y="1087501"/>
                    <a:pt x="7334206" y="1087368"/>
                    <a:pt x="7345148" y="1093881"/>
                  </a:cubicBezTo>
                  <a:lnTo>
                    <a:pt x="7345148" y="1315392"/>
                  </a:lnTo>
                  <a:lnTo>
                    <a:pt x="7394058" y="1303564"/>
                  </a:lnTo>
                  <a:cubicBezTo>
                    <a:pt x="7389717" y="1231484"/>
                    <a:pt x="7399242" y="1154043"/>
                    <a:pt x="7394058" y="1082628"/>
                  </a:cubicBezTo>
                  <a:cubicBezTo>
                    <a:pt x="7392640" y="1063179"/>
                    <a:pt x="7384755" y="1036111"/>
                    <a:pt x="7381033" y="1015820"/>
                  </a:cubicBezTo>
                  <a:cubicBezTo>
                    <a:pt x="7378110" y="999827"/>
                    <a:pt x="7371863" y="986403"/>
                    <a:pt x="7371553" y="984631"/>
                  </a:cubicBezTo>
                  <a:cubicBezTo>
                    <a:pt x="7370091" y="977011"/>
                    <a:pt x="7376160" y="964518"/>
                    <a:pt x="7376338" y="954506"/>
                  </a:cubicBezTo>
                  <a:cubicBezTo>
                    <a:pt x="7376780" y="929298"/>
                    <a:pt x="7380812" y="839187"/>
                    <a:pt x="7375452" y="822130"/>
                  </a:cubicBezTo>
                  <a:cubicBezTo>
                    <a:pt x="7374388" y="818719"/>
                    <a:pt x="7371907" y="816947"/>
                    <a:pt x="7369382" y="814732"/>
                  </a:cubicBezTo>
                  <a:cubicBezTo>
                    <a:pt x="7353477" y="827712"/>
                    <a:pt x="7345104" y="815485"/>
                    <a:pt x="7327428" y="814732"/>
                  </a:cubicBezTo>
                  <a:lnTo>
                    <a:pt x="7327428" y="697331"/>
                  </a:lnTo>
                  <a:cubicBezTo>
                    <a:pt x="7327428" y="690419"/>
                    <a:pt x="7307137" y="678989"/>
                    <a:pt x="7301555" y="698350"/>
                  </a:cubicBezTo>
                  <a:cubicBezTo>
                    <a:pt x="7298232" y="709912"/>
                    <a:pt x="7305764" y="718773"/>
                    <a:pt x="7305276" y="728342"/>
                  </a:cubicBezTo>
                  <a:cubicBezTo>
                    <a:pt x="7304036" y="754303"/>
                    <a:pt x="7298941" y="783499"/>
                    <a:pt x="7298675" y="810346"/>
                  </a:cubicBezTo>
                  <a:cubicBezTo>
                    <a:pt x="7287422" y="822972"/>
                    <a:pt x="7271429" y="812339"/>
                    <a:pt x="7256544" y="814687"/>
                  </a:cubicBezTo>
                  <a:cubicBezTo>
                    <a:pt x="7259822" y="833826"/>
                    <a:pt x="7252956" y="851902"/>
                    <a:pt x="7251937" y="869888"/>
                  </a:cubicBezTo>
                  <a:cubicBezTo>
                    <a:pt x="7249500" y="913260"/>
                    <a:pt x="7254595" y="954461"/>
                    <a:pt x="7247683" y="996327"/>
                  </a:cubicBezTo>
                  <a:cubicBezTo>
                    <a:pt x="7249854" y="993004"/>
                    <a:pt x="7238867" y="976657"/>
                    <a:pt x="7238513" y="967486"/>
                  </a:cubicBezTo>
                  <a:cubicBezTo>
                    <a:pt x="7237317" y="936342"/>
                    <a:pt x="7240551" y="871660"/>
                    <a:pt x="7243120" y="838921"/>
                  </a:cubicBezTo>
                  <a:cubicBezTo>
                    <a:pt x="7244892" y="816371"/>
                    <a:pt x="7247507" y="805030"/>
                    <a:pt x="7272626" y="801485"/>
                  </a:cubicBezTo>
                  <a:cubicBezTo>
                    <a:pt x="7289239" y="799137"/>
                    <a:pt x="7277322" y="813004"/>
                    <a:pt x="7292030" y="810302"/>
                  </a:cubicBezTo>
                  <a:lnTo>
                    <a:pt x="7292030" y="692900"/>
                  </a:lnTo>
                  <a:cubicBezTo>
                    <a:pt x="7292030" y="678369"/>
                    <a:pt x="7321314" y="670129"/>
                    <a:pt x="7332168" y="688204"/>
                  </a:cubicBezTo>
                  <a:cubicBezTo>
                    <a:pt x="7336377" y="695248"/>
                    <a:pt x="7339877" y="742120"/>
                    <a:pt x="7340718" y="754968"/>
                  </a:cubicBezTo>
                  <a:cubicBezTo>
                    <a:pt x="7341915" y="773309"/>
                    <a:pt x="7340010" y="792005"/>
                    <a:pt x="7340718" y="810302"/>
                  </a:cubicBezTo>
                  <a:lnTo>
                    <a:pt x="7377799" y="810878"/>
                  </a:lnTo>
                  <a:cubicBezTo>
                    <a:pt x="7383559" y="812384"/>
                    <a:pt x="7384135" y="816282"/>
                    <a:pt x="7385065" y="821333"/>
                  </a:cubicBezTo>
                  <a:cubicBezTo>
                    <a:pt x="7392331" y="860762"/>
                    <a:pt x="7381477" y="925753"/>
                    <a:pt x="7382717" y="967708"/>
                  </a:cubicBezTo>
                  <a:cubicBezTo>
                    <a:pt x="7420064" y="1073280"/>
                    <a:pt x="7392242" y="1186960"/>
                    <a:pt x="7402786" y="1295456"/>
                  </a:cubicBezTo>
                  <a:cubicBezTo>
                    <a:pt x="7405045" y="1318981"/>
                    <a:pt x="7413773" y="1312380"/>
                    <a:pt x="7418425" y="1319734"/>
                  </a:cubicBezTo>
                  <a:cubicBezTo>
                    <a:pt x="7423077" y="1327088"/>
                    <a:pt x="7415988" y="1338562"/>
                    <a:pt x="7415899" y="1348353"/>
                  </a:cubicBezTo>
                  <a:cubicBezTo>
                    <a:pt x="7415412" y="1386320"/>
                    <a:pt x="7420684" y="1436914"/>
                    <a:pt x="7416121" y="1472666"/>
                  </a:cubicBezTo>
                  <a:cubicBezTo>
                    <a:pt x="7415102" y="1480729"/>
                    <a:pt x="7417627" y="1479843"/>
                    <a:pt x="7407260" y="1479222"/>
                  </a:cubicBezTo>
                  <a:lnTo>
                    <a:pt x="7407260" y="1408339"/>
                  </a:lnTo>
                  <a:lnTo>
                    <a:pt x="7230051" y="1408339"/>
                  </a:lnTo>
                  <a:cubicBezTo>
                    <a:pt x="7236652" y="1373163"/>
                    <a:pt x="7214988" y="1369220"/>
                    <a:pt x="7196691" y="1350879"/>
                  </a:cubicBezTo>
                  <a:cubicBezTo>
                    <a:pt x="6962864" y="1116076"/>
                    <a:pt x="6718537" y="892881"/>
                    <a:pt x="6479038" y="664281"/>
                  </a:cubicBezTo>
                  <a:cubicBezTo>
                    <a:pt x="6420913" y="608815"/>
                    <a:pt x="6366554" y="549228"/>
                    <a:pt x="6306348" y="495799"/>
                  </a:cubicBezTo>
                  <a:cubicBezTo>
                    <a:pt x="6165998" y="634643"/>
                    <a:pt x="6022148" y="769366"/>
                    <a:pt x="5878875" y="905596"/>
                  </a:cubicBezTo>
                  <a:cubicBezTo>
                    <a:pt x="5816098" y="965271"/>
                    <a:pt x="5751062" y="1022864"/>
                    <a:pt x="5688242" y="1082672"/>
                  </a:cubicBezTo>
                  <a:cubicBezTo>
                    <a:pt x="5571106" y="1194181"/>
                    <a:pt x="5460794" y="1315171"/>
                    <a:pt x="5335108" y="1416269"/>
                  </a:cubicBezTo>
                  <a:lnTo>
                    <a:pt x="5187670" y="1412769"/>
                  </a:lnTo>
                  <a:lnTo>
                    <a:pt x="5192144" y="1474792"/>
                  </a:lnTo>
                  <a:cubicBezTo>
                    <a:pt x="5179784" y="1473463"/>
                    <a:pt x="5165253" y="1477583"/>
                    <a:pt x="5165563" y="1492513"/>
                  </a:cubicBezTo>
                  <a:lnTo>
                    <a:pt x="5209821" y="1488083"/>
                  </a:lnTo>
                  <a:lnTo>
                    <a:pt x="5201005" y="1479311"/>
                  </a:lnTo>
                  <a:lnTo>
                    <a:pt x="5542133" y="1479311"/>
                  </a:lnTo>
                  <a:cubicBezTo>
                    <a:pt x="5542133" y="1479311"/>
                    <a:pt x="5542133" y="1465976"/>
                    <a:pt x="5542133" y="1465976"/>
                  </a:cubicBezTo>
                  <a:lnTo>
                    <a:pt x="5493356" y="1465976"/>
                  </a:lnTo>
                  <a:cubicBezTo>
                    <a:pt x="5493976" y="1452065"/>
                    <a:pt x="5492337" y="1437844"/>
                    <a:pt x="5493444" y="1423933"/>
                  </a:cubicBezTo>
                  <a:cubicBezTo>
                    <a:pt x="5494330" y="1412813"/>
                    <a:pt x="5505805" y="1342904"/>
                    <a:pt x="5513735" y="1341575"/>
                  </a:cubicBezTo>
                  <a:cubicBezTo>
                    <a:pt x="5528797" y="1340999"/>
                    <a:pt x="5531677" y="1352119"/>
                    <a:pt x="5535620" y="1363903"/>
                  </a:cubicBezTo>
                  <a:cubicBezTo>
                    <a:pt x="5547183" y="1398902"/>
                    <a:pt x="5546164" y="1442274"/>
                    <a:pt x="5547050" y="1478735"/>
                  </a:cubicBezTo>
                  <a:lnTo>
                    <a:pt x="5570973" y="1483608"/>
                  </a:lnTo>
                  <a:lnTo>
                    <a:pt x="7213615" y="1482501"/>
                  </a:lnTo>
                  <a:lnTo>
                    <a:pt x="7225577" y="1475900"/>
                  </a:lnTo>
                  <a:cubicBezTo>
                    <a:pt x="7238690" y="1430313"/>
                    <a:pt x="7226197" y="1438907"/>
                    <a:pt x="7201388" y="1417111"/>
                  </a:cubicBezTo>
                  <a:cubicBezTo>
                    <a:pt x="7114821" y="1341221"/>
                    <a:pt x="7041722" y="1253768"/>
                    <a:pt x="6957592" y="1178011"/>
                  </a:cubicBezTo>
                  <a:cubicBezTo>
                    <a:pt x="6942928" y="1164809"/>
                    <a:pt x="6923612" y="1147620"/>
                    <a:pt x="6906689" y="1138094"/>
                  </a:cubicBezTo>
                  <a:cubicBezTo>
                    <a:pt x="6916745" y="1173846"/>
                    <a:pt x="6908239" y="1220408"/>
                    <a:pt x="6911119" y="1257711"/>
                  </a:cubicBezTo>
                  <a:lnTo>
                    <a:pt x="6862386" y="1253281"/>
                  </a:lnTo>
                  <a:cubicBezTo>
                    <a:pt x="6861412" y="1210219"/>
                    <a:pt x="6865531" y="1166714"/>
                    <a:pt x="6875766" y="1124804"/>
                  </a:cubicBezTo>
                  <a:cubicBezTo>
                    <a:pt x="6877139" y="1123829"/>
                    <a:pt x="6902524" y="1135702"/>
                    <a:pt x="6906733" y="1138094"/>
                  </a:cubicBezTo>
                  <a:cubicBezTo>
                    <a:pt x="6901062" y="1118026"/>
                    <a:pt x="6891936" y="1122101"/>
                    <a:pt x="6882411" y="1111469"/>
                  </a:cubicBezTo>
                  <a:cubicBezTo>
                    <a:pt x="6862032" y="1088786"/>
                    <a:pt x="6843115" y="1065527"/>
                    <a:pt x="6820476" y="1044927"/>
                  </a:cubicBezTo>
                  <a:cubicBezTo>
                    <a:pt x="6811616" y="1036864"/>
                    <a:pt x="6774357" y="1003637"/>
                    <a:pt x="6767136" y="1000802"/>
                  </a:cubicBezTo>
                  <a:cubicBezTo>
                    <a:pt x="6757301" y="996947"/>
                    <a:pt x="6761731" y="1005586"/>
                    <a:pt x="6762352" y="1010016"/>
                  </a:cubicBezTo>
                  <a:cubicBezTo>
                    <a:pt x="6767181" y="1045857"/>
                    <a:pt x="6773161" y="1078552"/>
                    <a:pt x="6769396" y="1115943"/>
                  </a:cubicBezTo>
                  <a:lnTo>
                    <a:pt x="6720530" y="1105001"/>
                  </a:lnTo>
                  <a:cubicBezTo>
                    <a:pt x="6710163" y="1094811"/>
                    <a:pt x="6726378" y="997700"/>
                    <a:pt x="6734707" y="992650"/>
                  </a:cubicBezTo>
                  <a:cubicBezTo>
                    <a:pt x="6740422" y="989150"/>
                    <a:pt x="6751985" y="995219"/>
                    <a:pt x="6756105" y="989682"/>
                  </a:cubicBezTo>
                  <a:lnTo>
                    <a:pt x="6700727" y="934304"/>
                  </a:lnTo>
                  <a:cubicBezTo>
                    <a:pt x="6690050" y="954683"/>
                    <a:pt x="6712423" y="1022288"/>
                    <a:pt x="6694126" y="1034117"/>
                  </a:cubicBezTo>
                  <a:cubicBezTo>
                    <a:pt x="6688721" y="1037617"/>
                    <a:pt x="6679683" y="1033763"/>
                    <a:pt x="6675785" y="1038857"/>
                  </a:cubicBezTo>
                  <a:cubicBezTo>
                    <a:pt x="6671753" y="1044174"/>
                    <a:pt x="6678177" y="1072173"/>
                    <a:pt x="6667589" y="1076027"/>
                  </a:cubicBezTo>
                  <a:lnTo>
                    <a:pt x="6662450" y="1040984"/>
                  </a:lnTo>
                  <a:lnTo>
                    <a:pt x="6649513" y="1038193"/>
                  </a:lnTo>
                  <a:lnTo>
                    <a:pt x="6654963" y="930582"/>
                  </a:lnTo>
                  <a:lnTo>
                    <a:pt x="6680791" y="918842"/>
                  </a:lnTo>
                  <a:cubicBezTo>
                    <a:pt x="6677202" y="910070"/>
                    <a:pt x="6628824" y="857484"/>
                    <a:pt x="6623242" y="863420"/>
                  </a:cubicBezTo>
                  <a:cubicBezTo>
                    <a:pt x="6632989" y="900545"/>
                    <a:pt x="6635735" y="935943"/>
                    <a:pt x="6627451" y="973954"/>
                  </a:cubicBezTo>
                  <a:lnTo>
                    <a:pt x="6578408" y="963455"/>
                  </a:lnTo>
                  <a:cubicBezTo>
                    <a:pt x="6572738" y="956676"/>
                    <a:pt x="6581997" y="894343"/>
                    <a:pt x="6585408" y="880964"/>
                  </a:cubicBezTo>
                  <a:cubicBezTo>
                    <a:pt x="6590060" y="862623"/>
                    <a:pt x="6594446" y="855003"/>
                    <a:pt x="6605211" y="839630"/>
                  </a:cubicBezTo>
                  <a:cubicBezTo>
                    <a:pt x="6596971" y="830193"/>
                    <a:pt x="6588199" y="820713"/>
                    <a:pt x="6578896" y="812295"/>
                  </a:cubicBezTo>
                  <a:cubicBezTo>
                    <a:pt x="6576503" y="810124"/>
                    <a:pt x="6559624" y="793245"/>
                    <a:pt x="6556833" y="796922"/>
                  </a:cubicBezTo>
                  <a:cubicBezTo>
                    <a:pt x="6559314" y="832320"/>
                    <a:pt x="6566225" y="868027"/>
                    <a:pt x="6556656" y="903071"/>
                  </a:cubicBezTo>
                  <a:lnTo>
                    <a:pt x="6512531" y="903248"/>
                  </a:lnTo>
                  <a:cubicBezTo>
                    <a:pt x="6503227" y="894875"/>
                    <a:pt x="6512220" y="809947"/>
                    <a:pt x="6517758" y="795505"/>
                  </a:cubicBezTo>
                  <a:cubicBezTo>
                    <a:pt x="6522809" y="782391"/>
                    <a:pt x="6543985" y="793378"/>
                    <a:pt x="6539068" y="781461"/>
                  </a:cubicBezTo>
                  <a:cubicBezTo>
                    <a:pt x="6521037" y="763961"/>
                    <a:pt x="6503847" y="746108"/>
                    <a:pt x="6487234" y="727279"/>
                  </a:cubicBezTo>
                  <a:cubicBezTo>
                    <a:pt x="6484576" y="724266"/>
                    <a:pt x="6487500" y="718773"/>
                    <a:pt x="6477133" y="721653"/>
                  </a:cubicBezTo>
                  <a:cubicBezTo>
                    <a:pt x="6475228" y="723735"/>
                    <a:pt x="6489715" y="763075"/>
                    <a:pt x="6490468" y="772600"/>
                  </a:cubicBezTo>
                  <a:cubicBezTo>
                    <a:pt x="6491310" y="782878"/>
                    <a:pt x="6488032" y="820358"/>
                    <a:pt x="6485240" y="829440"/>
                  </a:cubicBezTo>
                  <a:cubicBezTo>
                    <a:pt x="6480988" y="843307"/>
                    <a:pt x="6446919" y="831035"/>
                    <a:pt x="6439166" y="823725"/>
                  </a:cubicBezTo>
                  <a:cubicBezTo>
                    <a:pt x="6426894" y="812207"/>
                    <a:pt x="6439476" y="790941"/>
                    <a:pt x="6441116" y="776455"/>
                  </a:cubicBezTo>
                  <a:cubicBezTo>
                    <a:pt x="6444925" y="742962"/>
                    <a:pt x="6435622" y="727057"/>
                    <a:pt x="6468229" y="703976"/>
                  </a:cubicBezTo>
                  <a:cubicBezTo>
                    <a:pt x="6449887" y="701008"/>
                    <a:pt x="6438679" y="673496"/>
                    <a:pt x="6421622" y="668534"/>
                  </a:cubicBezTo>
                  <a:cubicBezTo>
                    <a:pt x="6407623" y="664458"/>
                    <a:pt x="6419496" y="682622"/>
                    <a:pt x="6419496" y="683996"/>
                  </a:cubicBezTo>
                  <a:lnTo>
                    <a:pt x="6419496" y="759310"/>
                  </a:lnTo>
                  <a:cubicBezTo>
                    <a:pt x="6419496" y="770031"/>
                    <a:pt x="6380155" y="761790"/>
                    <a:pt x="6372668" y="757405"/>
                  </a:cubicBezTo>
                  <a:cubicBezTo>
                    <a:pt x="6368991" y="752266"/>
                    <a:pt x="6376390" y="664414"/>
                    <a:pt x="6379624" y="654003"/>
                  </a:cubicBezTo>
                  <a:cubicBezTo>
                    <a:pt x="6381352" y="648465"/>
                    <a:pt x="6389769" y="648820"/>
                    <a:pt x="6392826" y="644124"/>
                  </a:cubicBezTo>
                  <a:lnTo>
                    <a:pt x="6311000" y="562962"/>
                  </a:lnTo>
                  <a:lnTo>
                    <a:pt x="6215705" y="639738"/>
                  </a:lnTo>
                  <a:cubicBezTo>
                    <a:pt x="6245476" y="630523"/>
                    <a:pt x="6252698" y="683287"/>
                    <a:pt x="6255489" y="706235"/>
                  </a:cubicBezTo>
                  <a:cubicBezTo>
                    <a:pt x="6256242" y="712438"/>
                    <a:pt x="6259432" y="752044"/>
                    <a:pt x="6258989" y="754436"/>
                  </a:cubicBezTo>
                  <a:cubicBezTo>
                    <a:pt x="6255622" y="772379"/>
                    <a:pt x="6216724" y="771714"/>
                    <a:pt x="6202370" y="770429"/>
                  </a:cubicBezTo>
                  <a:cubicBezTo>
                    <a:pt x="6198516" y="766575"/>
                    <a:pt x="6210167" y="681116"/>
                    <a:pt x="6212205" y="667249"/>
                  </a:cubicBezTo>
                  <a:cubicBezTo>
                    <a:pt x="6213534" y="658167"/>
                    <a:pt x="6227002" y="650769"/>
                    <a:pt x="6213446" y="641953"/>
                  </a:cubicBezTo>
                  <a:cubicBezTo>
                    <a:pt x="6212959" y="656130"/>
                    <a:pt x="6203699" y="655864"/>
                    <a:pt x="6195636" y="663838"/>
                  </a:cubicBezTo>
                  <a:cubicBezTo>
                    <a:pt x="6178269" y="680983"/>
                    <a:pt x="6162232" y="700476"/>
                    <a:pt x="6144822" y="717222"/>
                  </a:cubicBezTo>
                  <a:cubicBezTo>
                    <a:pt x="6149340" y="712704"/>
                    <a:pt x="6174105" y="723469"/>
                    <a:pt x="6177339" y="731532"/>
                  </a:cubicBezTo>
                  <a:cubicBezTo>
                    <a:pt x="6188548" y="759442"/>
                    <a:pt x="6184694" y="807466"/>
                    <a:pt x="6189124" y="836794"/>
                  </a:cubicBezTo>
                  <a:lnTo>
                    <a:pt x="6131486" y="841225"/>
                  </a:lnTo>
                  <a:cubicBezTo>
                    <a:pt x="6141056" y="807422"/>
                    <a:pt x="6120145" y="752266"/>
                    <a:pt x="6153638" y="732684"/>
                  </a:cubicBezTo>
                  <a:cubicBezTo>
                    <a:pt x="6146948" y="731975"/>
                    <a:pt x="6140081" y="721918"/>
                    <a:pt x="6144777" y="717178"/>
                  </a:cubicBezTo>
                  <a:cubicBezTo>
                    <a:pt x="6115094" y="745797"/>
                    <a:pt x="6079387" y="773974"/>
                    <a:pt x="6049527" y="801353"/>
                  </a:cubicBezTo>
                  <a:cubicBezTo>
                    <a:pt x="6029812" y="819428"/>
                    <a:pt x="5987814" y="850838"/>
                    <a:pt x="5974125" y="867762"/>
                  </a:cubicBezTo>
                  <a:cubicBezTo>
                    <a:pt x="5971467" y="871040"/>
                    <a:pt x="5971467" y="872591"/>
                    <a:pt x="5971954" y="876667"/>
                  </a:cubicBezTo>
                  <a:lnTo>
                    <a:pt x="5985244" y="881052"/>
                  </a:lnTo>
                  <a:cubicBezTo>
                    <a:pt x="5961543" y="886723"/>
                    <a:pt x="5943246" y="900678"/>
                    <a:pt x="5927696" y="918798"/>
                  </a:cubicBezTo>
                  <a:cubicBezTo>
                    <a:pt x="5932791" y="925665"/>
                    <a:pt x="5947986" y="922785"/>
                    <a:pt x="5953214" y="926462"/>
                  </a:cubicBezTo>
                  <a:cubicBezTo>
                    <a:pt x="5965574" y="935145"/>
                    <a:pt x="5977181" y="1029997"/>
                    <a:pt x="5967878" y="1043155"/>
                  </a:cubicBezTo>
                  <a:cubicBezTo>
                    <a:pt x="5960391" y="1054939"/>
                    <a:pt x="5926411" y="1057863"/>
                    <a:pt x="5919721" y="1048515"/>
                  </a:cubicBezTo>
                  <a:cubicBezTo>
                    <a:pt x="5908734" y="1033142"/>
                    <a:pt x="5929556" y="959866"/>
                    <a:pt x="5927651" y="936430"/>
                  </a:cubicBezTo>
                  <a:cubicBezTo>
                    <a:pt x="5927120" y="929874"/>
                    <a:pt x="5931152" y="923627"/>
                    <a:pt x="5921095" y="925488"/>
                  </a:cubicBezTo>
                  <a:cubicBezTo>
                    <a:pt x="5845426" y="998764"/>
                    <a:pt x="5766613" y="1070046"/>
                    <a:pt x="5690545" y="1142392"/>
                  </a:cubicBezTo>
                  <a:cubicBezTo>
                    <a:pt x="5592283" y="1235870"/>
                    <a:pt x="5497653" y="1333689"/>
                    <a:pt x="5398194" y="1425971"/>
                  </a:cubicBezTo>
                  <a:cubicBezTo>
                    <a:pt x="5389290" y="1434211"/>
                    <a:pt x="5375512" y="1438730"/>
                    <a:pt x="5367050" y="1447989"/>
                  </a:cubicBezTo>
                  <a:cubicBezTo>
                    <a:pt x="5355576" y="1460615"/>
                    <a:pt x="5357569" y="1479577"/>
                    <a:pt x="5334045" y="1474748"/>
                  </a:cubicBezTo>
                  <a:cubicBezTo>
                    <a:pt x="5350082" y="1428275"/>
                    <a:pt x="5397840" y="1403244"/>
                    <a:pt x="5431554" y="1370726"/>
                  </a:cubicBezTo>
                  <a:cubicBezTo>
                    <a:pt x="5692627" y="1118601"/>
                    <a:pt x="5953524" y="864350"/>
                    <a:pt x="6217211" y="616878"/>
                  </a:cubicBezTo>
                  <a:cubicBezTo>
                    <a:pt x="6230015" y="604827"/>
                    <a:pt x="6306126" y="535716"/>
                    <a:pt x="6315252" y="535494"/>
                  </a:cubicBezTo>
                  <a:cubicBezTo>
                    <a:pt x="6319904" y="541785"/>
                    <a:pt x="6320702" y="548829"/>
                    <a:pt x="6326372" y="555563"/>
                  </a:cubicBezTo>
                  <a:cubicBezTo>
                    <a:pt x="6369789" y="607042"/>
                    <a:pt x="6437128" y="655421"/>
                    <a:pt x="6485949" y="701672"/>
                  </a:cubicBezTo>
                  <a:cubicBezTo>
                    <a:pt x="6527594" y="741101"/>
                    <a:pt x="6566181" y="784030"/>
                    <a:pt x="6607603" y="823681"/>
                  </a:cubicBezTo>
                  <a:cubicBezTo>
                    <a:pt x="6629976" y="845079"/>
                    <a:pt x="6679949" y="881673"/>
                    <a:pt x="6696740" y="902893"/>
                  </a:cubicBezTo>
                  <a:cubicBezTo>
                    <a:pt x="6703828" y="911887"/>
                    <a:pt x="6701170" y="920260"/>
                    <a:pt x="6703961" y="924424"/>
                  </a:cubicBezTo>
                  <a:cubicBezTo>
                    <a:pt x="6704936" y="925842"/>
                    <a:pt x="6726555" y="934702"/>
                    <a:pt x="6734087" y="940861"/>
                  </a:cubicBezTo>
                  <a:cubicBezTo>
                    <a:pt x="6891847" y="1069825"/>
                    <a:pt x="7042963" y="1248762"/>
                    <a:pt x="7194698" y="1388447"/>
                  </a:cubicBezTo>
                  <a:cubicBezTo>
                    <a:pt x="7213881" y="1406124"/>
                    <a:pt x="7232532" y="1403598"/>
                    <a:pt x="7234747" y="1437268"/>
                  </a:cubicBezTo>
                  <a:cubicBezTo>
                    <a:pt x="7235855" y="1453793"/>
                    <a:pt x="7229254" y="1467527"/>
                    <a:pt x="7230184" y="1483653"/>
                  </a:cubicBezTo>
                  <a:lnTo>
                    <a:pt x="7422899" y="1483653"/>
                  </a:lnTo>
                  <a:cubicBezTo>
                    <a:pt x="7423431" y="1483653"/>
                    <a:pt x="7431760" y="1490076"/>
                    <a:pt x="7427418" y="1492557"/>
                  </a:cubicBezTo>
                  <a:cubicBezTo>
                    <a:pt x="7423874" y="1495880"/>
                    <a:pt x="7416431" y="1497608"/>
                    <a:pt x="7414083" y="1501374"/>
                  </a:cubicBezTo>
                  <a:cubicBezTo>
                    <a:pt x="7410406" y="1507266"/>
                    <a:pt x="7414836" y="1559144"/>
                    <a:pt x="7416431" y="1569865"/>
                  </a:cubicBezTo>
                  <a:cubicBezTo>
                    <a:pt x="7418203" y="1581472"/>
                    <a:pt x="7436101" y="1593832"/>
                    <a:pt x="7417893" y="1607522"/>
                  </a:cubicBezTo>
                  <a:cubicBezTo>
                    <a:pt x="7409298" y="1613946"/>
                    <a:pt x="7391799" y="1603756"/>
                    <a:pt x="7378730" y="1603136"/>
                  </a:cubicBezTo>
                  <a:cubicBezTo>
                    <a:pt x="7341472" y="1601364"/>
                    <a:pt x="7276347" y="1598927"/>
                    <a:pt x="7240994" y="1603136"/>
                  </a:cubicBezTo>
                  <a:cubicBezTo>
                    <a:pt x="7234526" y="1603889"/>
                    <a:pt x="7229608" y="1603668"/>
                    <a:pt x="7225710" y="1610003"/>
                  </a:cubicBezTo>
                  <a:lnTo>
                    <a:pt x="7225710" y="2628956"/>
                  </a:lnTo>
                  <a:lnTo>
                    <a:pt x="7232355" y="2635602"/>
                  </a:lnTo>
                  <a:lnTo>
                    <a:pt x="7398489" y="2635602"/>
                  </a:lnTo>
                  <a:lnTo>
                    <a:pt x="7402963" y="1616693"/>
                  </a:lnTo>
                  <a:lnTo>
                    <a:pt x="7407393" y="2604590"/>
                  </a:lnTo>
                  <a:cubicBezTo>
                    <a:pt x="7438538" y="2566136"/>
                    <a:pt x="7474777" y="2531181"/>
                    <a:pt x="7507074" y="2493879"/>
                  </a:cubicBezTo>
                  <a:cubicBezTo>
                    <a:pt x="7546148" y="2448735"/>
                    <a:pt x="7581457" y="2399736"/>
                    <a:pt x="7620089" y="2354371"/>
                  </a:cubicBezTo>
                  <a:cubicBezTo>
                    <a:pt x="7655486" y="2312771"/>
                    <a:pt x="7781261" y="2188193"/>
                    <a:pt x="7791627" y="2144909"/>
                  </a:cubicBezTo>
                  <a:cubicBezTo>
                    <a:pt x="7802792" y="2098436"/>
                    <a:pt x="7806956" y="2043856"/>
                    <a:pt x="7815861" y="1996363"/>
                  </a:cubicBezTo>
                  <a:lnTo>
                    <a:pt x="7834734" y="1984047"/>
                  </a:lnTo>
                  <a:cubicBezTo>
                    <a:pt x="7847891" y="1985244"/>
                    <a:pt x="7863486" y="2041419"/>
                    <a:pt x="7866100" y="2054975"/>
                  </a:cubicBezTo>
                  <a:cubicBezTo>
                    <a:pt x="7871903" y="2085145"/>
                    <a:pt x="7869378" y="2120100"/>
                    <a:pt x="7873011" y="2149960"/>
                  </a:cubicBezTo>
                  <a:cubicBezTo>
                    <a:pt x="7877884" y="2189876"/>
                    <a:pt x="7966444" y="2286854"/>
                    <a:pt x="7996703" y="2323093"/>
                  </a:cubicBezTo>
                  <a:cubicBezTo>
                    <a:pt x="8023329" y="2355035"/>
                    <a:pt x="8053986" y="2384230"/>
                    <a:pt x="8080656" y="2416350"/>
                  </a:cubicBezTo>
                  <a:cubicBezTo>
                    <a:pt x="8128812" y="2474474"/>
                    <a:pt x="8173868" y="2536187"/>
                    <a:pt x="8220297" y="2595641"/>
                  </a:cubicBezTo>
                  <a:cubicBezTo>
                    <a:pt x="8226233" y="2591610"/>
                    <a:pt x="8226411" y="2586781"/>
                    <a:pt x="8227120" y="2580313"/>
                  </a:cubicBezTo>
                  <a:cubicBezTo>
                    <a:pt x="8233986" y="2518378"/>
                    <a:pt x="8221759" y="2444260"/>
                    <a:pt x="8226986" y="2380819"/>
                  </a:cubicBezTo>
                  <a:cubicBezTo>
                    <a:pt x="8233942" y="2296423"/>
                    <a:pt x="8242315" y="2248399"/>
                    <a:pt x="8241119" y="2159263"/>
                  </a:cubicBezTo>
                  <a:cubicBezTo>
                    <a:pt x="8240942" y="2146105"/>
                    <a:pt x="8250599" y="2131752"/>
                    <a:pt x="8240233" y="2117220"/>
                  </a:cubicBezTo>
                  <a:cubicBezTo>
                    <a:pt x="8256979" y="2119568"/>
                    <a:pt x="8267523" y="2113543"/>
                    <a:pt x="8280061" y="2103885"/>
                  </a:cubicBezTo>
                  <a:lnTo>
                    <a:pt x="8284137" y="2119037"/>
                  </a:lnTo>
                  <a:lnTo>
                    <a:pt x="8297870" y="2121606"/>
                  </a:lnTo>
                  <a:lnTo>
                    <a:pt x="8297870" y="1986484"/>
                  </a:lnTo>
                  <a:cubicBezTo>
                    <a:pt x="8306199" y="1974124"/>
                    <a:pt x="8332470" y="1971377"/>
                    <a:pt x="8340002" y="1984225"/>
                  </a:cubicBezTo>
                  <a:cubicBezTo>
                    <a:pt x="8341286" y="1986440"/>
                    <a:pt x="8346071" y="2027729"/>
                    <a:pt x="8346558" y="2035261"/>
                  </a:cubicBezTo>
                  <a:cubicBezTo>
                    <a:pt x="8347843" y="2055729"/>
                    <a:pt x="8342527" y="2093031"/>
                    <a:pt x="8347489" y="2109644"/>
                  </a:cubicBezTo>
                  <a:cubicBezTo>
                    <a:pt x="8352982" y="2127986"/>
                    <a:pt x="8375222" y="2113499"/>
                    <a:pt x="8373184" y="2130422"/>
                  </a:cubicBezTo>
                  <a:cubicBezTo>
                    <a:pt x="8361400" y="2130954"/>
                    <a:pt x="8342970" y="2133213"/>
                    <a:pt x="8338672" y="2118461"/>
                  </a:cubicBezTo>
                  <a:cubicBezTo>
                    <a:pt x="8332160" y="2096221"/>
                    <a:pt x="8337742" y="2034818"/>
                    <a:pt x="8333090" y="2004426"/>
                  </a:cubicBezTo>
                  <a:cubicBezTo>
                    <a:pt x="8331717" y="1995344"/>
                    <a:pt x="8328395" y="1985997"/>
                    <a:pt x="8317851" y="1984180"/>
                  </a:cubicBezTo>
                  <a:cubicBezTo>
                    <a:pt x="8307617" y="1982453"/>
                    <a:pt x="8311781" y="1988699"/>
                    <a:pt x="8311250" y="1995300"/>
                  </a:cubicBezTo>
                  <a:cubicBezTo>
                    <a:pt x="8310098" y="2008635"/>
                    <a:pt x="8307483" y="2023211"/>
                    <a:pt x="8306819" y="2035261"/>
                  </a:cubicBezTo>
                  <a:cubicBezTo>
                    <a:pt x="8305623" y="2055950"/>
                    <a:pt x="8315236" y="2126081"/>
                    <a:pt x="8290649" y="2130156"/>
                  </a:cubicBezTo>
                  <a:cubicBezTo>
                    <a:pt x="8285421" y="2131043"/>
                    <a:pt x="8263270" y="2102689"/>
                    <a:pt x="8255561" y="2130068"/>
                  </a:cubicBezTo>
                  <a:cubicBezTo>
                    <a:pt x="8251087" y="2145928"/>
                    <a:pt x="8251353" y="2257791"/>
                    <a:pt x="8257954" y="2269310"/>
                  </a:cubicBezTo>
                  <a:cubicBezTo>
                    <a:pt x="8260125" y="2273120"/>
                    <a:pt x="8266637" y="2270816"/>
                    <a:pt x="8266903" y="2274449"/>
                  </a:cubicBezTo>
                  <a:cubicBezTo>
                    <a:pt x="8263181" y="2278968"/>
                    <a:pt x="8256359" y="2278747"/>
                    <a:pt x="8253745" y="2284639"/>
                  </a:cubicBezTo>
                  <a:cubicBezTo>
                    <a:pt x="8249005" y="2295448"/>
                    <a:pt x="8246391" y="2347814"/>
                    <a:pt x="8244530" y="2362832"/>
                  </a:cubicBezTo>
                  <a:cubicBezTo>
                    <a:pt x="8243422" y="2371604"/>
                    <a:pt x="8236955" y="2378515"/>
                    <a:pt x="8235758" y="2389502"/>
                  </a:cubicBezTo>
                  <a:cubicBezTo>
                    <a:pt x="8227695" y="2463310"/>
                    <a:pt x="8242049" y="2551339"/>
                    <a:pt x="8235891" y="2626697"/>
                  </a:cubicBezTo>
                  <a:cubicBezTo>
                    <a:pt x="8217373" y="2631216"/>
                    <a:pt x="8220075" y="2610128"/>
                    <a:pt x="8211215" y="2595951"/>
                  </a:cubicBezTo>
                  <a:cubicBezTo>
                    <a:pt x="8158938" y="2512043"/>
                    <a:pt x="8067011" y="2420027"/>
                    <a:pt x="8003260" y="2343206"/>
                  </a:cubicBezTo>
                  <a:cubicBezTo>
                    <a:pt x="7977475" y="2312150"/>
                    <a:pt x="7868359" y="2187129"/>
                    <a:pt x="7864062" y="2158997"/>
                  </a:cubicBezTo>
                  <a:cubicBezTo>
                    <a:pt x="7860385" y="2135163"/>
                    <a:pt x="7864372" y="2055418"/>
                    <a:pt x="7855157" y="2040489"/>
                  </a:cubicBezTo>
                  <a:cubicBezTo>
                    <a:pt x="7852721" y="2036501"/>
                    <a:pt x="7844214" y="2036058"/>
                    <a:pt x="7842309" y="2030210"/>
                  </a:cubicBezTo>
                  <a:cubicBezTo>
                    <a:pt x="7839740" y="2022280"/>
                    <a:pt x="7846474" y="1989807"/>
                    <a:pt x="7830614" y="1993129"/>
                  </a:cubicBezTo>
                  <a:cubicBezTo>
                    <a:pt x="7821443" y="1995034"/>
                    <a:pt x="7823835" y="2018958"/>
                    <a:pt x="7823525" y="2026666"/>
                  </a:cubicBezTo>
                  <a:lnTo>
                    <a:pt x="7832740" y="2037343"/>
                  </a:lnTo>
                  <a:cubicBezTo>
                    <a:pt x="7821177" y="2036413"/>
                    <a:pt x="7820025" y="2050102"/>
                    <a:pt x="7817234" y="2059494"/>
                  </a:cubicBezTo>
                  <a:cubicBezTo>
                    <a:pt x="7807532" y="2092322"/>
                    <a:pt x="7808861" y="2126036"/>
                    <a:pt x="7801197" y="2158687"/>
                  </a:cubicBezTo>
                  <a:lnTo>
                    <a:pt x="7403141" y="2628868"/>
                  </a:lnTo>
                  <a:lnTo>
                    <a:pt x="8439637" y="2635646"/>
                  </a:lnTo>
                  <a:cubicBezTo>
                    <a:pt x="8445529" y="2652304"/>
                    <a:pt x="8432726" y="2652614"/>
                    <a:pt x="8430866" y="2656291"/>
                  </a:cubicBezTo>
                  <a:cubicBezTo>
                    <a:pt x="8424708" y="2668518"/>
                    <a:pt x="8424176" y="2715878"/>
                    <a:pt x="8426036" y="2730941"/>
                  </a:cubicBezTo>
                  <a:cubicBezTo>
                    <a:pt x="8427233" y="2740820"/>
                    <a:pt x="8446150" y="2741218"/>
                    <a:pt x="8439726" y="2759560"/>
                  </a:cubicBezTo>
                  <a:lnTo>
                    <a:pt x="8417531" y="2759560"/>
                  </a:lnTo>
                  <a:cubicBezTo>
                    <a:pt x="8425017" y="2786052"/>
                    <a:pt x="8404993" y="2882410"/>
                    <a:pt x="8417043" y="2898713"/>
                  </a:cubicBezTo>
                  <a:cubicBezTo>
                    <a:pt x="8421030" y="2904118"/>
                    <a:pt x="8435163" y="2899112"/>
                    <a:pt x="8439593" y="2907972"/>
                  </a:cubicBezTo>
                  <a:lnTo>
                    <a:pt x="8417885" y="2914928"/>
                  </a:lnTo>
                  <a:cubicBezTo>
                    <a:pt x="8418151" y="2927598"/>
                    <a:pt x="8413853" y="2939560"/>
                    <a:pt x="8412923" y="2952098"/>
                  </a:cubicBezTo>
                  <a:cubicBezTo>
                    <a:pt x="8407163" y="3031266"/>
                    <a:pt x="8411195" y="3132630"/>
                    <a:pt x="8420942" y="3210247"/>
                  </a:cubicBezTo>
                  <a:cubicBezTo>
                    <a:pt x="8424441" y="3238379"/>
                    <a:pt x="8434321" y="3266954"/>
                    <a:pt x="8412746" y="3284365"/>
                  </a:cubicBezTo>
                  <a:lnTo>
                    <a:pt x="8412879" y="3758178"/>
                  </a:lnTo>
                  <a:lnTo>
                    <a:pt x="8448542" y="3765267"/>
                  </a:lnTo>
                  <a:cubicBezTo>
                    <a:pt x="8434941" y="3787640"/>
                    <a:pt x="8440922" y="3807753"/>
                    <a:pt x="8444112" y="3831632"/>
                  </a:cubicBezTo>
                  <a:lnTo>
                    <a:pt x="8417220" y="3833581"/>
                  </a:lnTo>
                  <a:lnTo>
                    <a:pt x="8412879" y="3846960"/>
                  </a:lnTo>
                  <a:cubicBezTo>
                    <a:pt x="8415315" y="4084819"/>
                    <a:pt x="8410442" y="4322767"/>
                    <a:pt x="8412879" y="4560627"/>
                  </a:cubicBezTo>
                  <a:cubicBezTo>
                    <a:pt x="8413809" y="4651579"/>
                    <a:pt x="8420410" y="4743639"/>
                    <a:pt x="8417664" y="4835345"/>
                  </a:cubicBezTo>
                  <a:cubicBezTo>
                    <a:pt x="8417398" y="4843762"/>
                    <a:pt x="8418062" y="4852091"/>
                    <a:pt x="8413056" y="4859490"/>
                  </a:cubicBezTo>
                  <a:lnTo>
                    <a:pt x="8408626" y="4859490"/>
                  </a:lnTo>
                  <a:cubicBezTo>
                    <a:pt x="8382000" y="4853199"/>
                    <a:pt x="8349881" y="4851117"/>
                    <a:pt x="8322458" y="4850408"/>
                  </a:cubicBezTo>
                  <a:cubicBezTo>
                    <a:pt x="8271156" y="4849079"/>
                    <a:pt x="8220385" y="4851781"/>
                    <a:pt x="8169393" y="4855104"/>
                  </a:cubicBezTo>
                  <a:lnTo>
                    <a:pt x="8169393" y="4837294"/>
                  </a:lnTo>
                  <a:cubicBezTo>
                    <a:pt x="8169393" y="4837294"/>
                    <a:pt x="7651101" y="4841769"/>
                    <a:pt x="7651101" y="4841769"/>
                  </a:cubicBezTo>
                  <a:cubicBezTo>
                    <a:pt x="7656284" y="4834105"/>
                    <a:pt x="7671258" y="4833396"/>
                    <a:pt x="7679720" y="4832731"/>
                  </a:cubicBezTo>
                  <a:cubicBezTo>
                    <a:pt x="7762742" y="4826086"/>
                    <a:pt x="7853163" y="4830428"/>
                    <a:pt x="7936673" y="4828301"/>
                  </a:cubicBezTo>
                  <a:cubicBezTo>
                    <a:pt x="7999627" y="4826706"/>
                    <a:pt x="8062315" y="4830118"/>
                    <a:pt x="8125135" y="4824048"/>
                  </a:cubicBezTo>
                  <a:lnTo>
                    <a:pt x="8125135" y="4141792"/>
                  </a:lnTo>
                  <a:lnTo>
                    <a:pt x="7491612" y="4141792"/>
                  </a:lnTo>
                  <a:cubicBezTo>
                    <a:pt x="7493030" y="4146134"/>
                    <a:pt x="7487182" y="4151406"/>
                    <a:pt x="7487182" y="4152868"/>
                  </a:cubicBezTo>
                  <a:lnTo>
                    <a:pt x="7487182" y="4817403"/>
                  </a:lnTo>
                  <a:cubicBezTo>
                    <a:pt x="7487182" y="4818643"/>
                    <a:pt x="7491745" y="4827725"/>
                    <a:pt x="7494669" y="4828656"/>
                  </a:cubicBezTo>
                  <a:lnTo>
                    <a:pt x="7611229" y="4824048"/>
                  </a:lnTo>
                  <a:lnTo>
                    <a:pt x="7611229" y="4186095"/>
                  </a:lnTo>
                  <a:lnTo>
                    <a:pt x="7983368" y="4186095"/>
                  </a:lnTo>
                  <a:lnTo>
                    <a:pt x="7983368" y="4824048"/>
                  </a:lnTo>
                  <a:lnTo>
                    <a:pt x="7974330" y="4773278"/>
                  </a:lnTo>
                  <a:lnTo>
                    <a:pt x="7978938" y="4194955"/>
                  </a:lnTo>
                  <a:lnTo>
                    <a:pt x="7620089" y="4194955"/>
                  </a:lnTo>
                  <a:lnTo>
                    <a:pt x="7621064" y="4827725"/>
                  </a:lnTo>
                  <a:cubicBezTo>
                    <a:pt x="7625228" y="4829232"/>
                    <a:pt x="7629880" y="4829896"/>
                    <a:pt x="7633380" y="4832909"/>
                  </a:cubicBezTo>
                  <a:cubicBezTo>
                    <a:pt x="7569230" y="4841946"/>
                    <a:pt x="7503131" y="4835168"/>
                    <a:pt x="7438494" y="4837383"/>
                  </a:cubicBezTo>
                  <a:lnTo>
                    <a:pt x="7445050" y="4846244"/>
                  </a:lnTo>
                  <a:cubicBezTo>
                    <a:pt x="7489574" y="4845003"/>
                    <a:pt x="7533744" y="4848725"/>
                    <a:pt x="7578090" y="4850674"/>
                  </a:cubicBezTo>
                  <a:cubicBezTo>
                    <a:pt x="7588989" y="4851161"/>
                    <a:pt x="7592577" y="4847529"/>
                    <a:pt x="7584647" y="4859534"/>
                  </a:cubicBezTo>
                  <a:lnTo>
                    <a:pt x="7429589" y="4859534"/>
                  </a:lnTo>
                  <a:cubicBezTo>
                    <a:pt x="7424981" y="4852180"/>
                    <a:pt x="7412798" y="4855104"/>
                    <a:pt x="7405267" y="4855015"/>
                  </a:cubicBezTo>
                  <a:cubicBezTo>
                    <a:pt x="7248835" y="4853376"/>
                    <a:pt x="7091739" y="4859313"/>
                    <a:pt x="6935396" y="4855281"/>
                  </a:cubicBezTo>
                  <a:cubicBezTo>
                    <a:pt x="6913777" y="4854706"/>
                    <a:pt x="6901328" y="4849655"/>
                    <a:pt x="6876075" y="4852402"/>
                  </a:cubicBezTo>
                  <a:cubicBezTo>
                    <a:pt x="6868278" y="4853243"/>
                    <a:pt x="6865576" y="4846244"/>
                    <a:pt x="6866905" y="4859534"/>
                  </a:cubicBezTo>
                  <a:lnTo>
                    <a:pt x="6782731" y="4859534"/>
                  </a:lnTo>
                  <a:cubicBezTo>
                    <a:pt x="6778123" y="4852180"/>
                    <a:pt x="6765940" y="4855104"/>
                    <a:pt x="6758409" y="4855015"/>
                  </a:cubicBezTo>
                  <a:cubicBezTo>
                    <a:pt x="6691291" y="4854306"/>
                    <a:pt x="6634407" y="4855503"/>
                    <a:pt x="6567333" y="4846687"/>
                  </a:cubicBezTo>
                  <a:cubicBezTo>
                    <a:pt x="6552846" y="4844782"/>
                    <a:pt x="6556744" y="4847750"/>
                    <a:pt x="6556744" y="4859534"/>
                  </a:cubicBezTo>
                  <a:lnTo>
                    <a:pt x="6543454" y="4859534"/>
                  </a:lnTo>
                  <a:lnTo>
                    <a:pt x="6552359" y="4793081"/>
                  </a:lnTo>
                  <a:cubicBezTo>
                    <a:pt x="6559093" y="4791575"/>
                    <a:pt x="6559181" y="4806372"/>
                    <a:pt x="6563390" y="4806372"/>
                  </a:cubicBezTo>
                  <a:lnTo>
                    <a:pt x="6782686" y="4806372"/>
                  </a:lnTo>
                  <a:lnTo>
                    <a:pt x="6782686" y="4762069"/>
                  </a:lnTo>
                  <a:lnTo>
                    <a:pt x="6552314" y="4762069"/>
                  </a:lnTo>
                  <a:lnTo>
                    <a:pt x="6547884" y="3920325"/>
                  </a:lnTo>
                  <a:lnTo>
                    <a:pt x="6045053" y="3920325"/>
                  </a:lnTo>
                  <a:lnTo>
                    <a:pt x="6042793" y="4766499"/>
                  </a:lnTo>
                  <a:cubicBezTo>
                    <a:pt x="6036591" y="4769113"/>
                    <a:pt x="6029547" y="4762069"/>
                    <a:pt x="6027332" y="4762069"/>
                  </a:cubicBezTo>
                  <a:lnTo>
                    <a:pt x="5830186" y="4762069"/>
                  </a:lnTo>
                  <a:lnTo>
                    <a:pt x="5830186" y="4801941"/>
                  </a:lnTo>
                  <a:cubicBezTo>
                    <a:pt x="5830186" y="4801941"/>
                    <a:pt x="6042793" y="4801941"/>
                    <a:pt x="6042793" y="4801941"/>
                  </a:cubicBezTo>
                  <a:lnTo>
                    <a:pt x="6040224" y="4851161"/>
                  </a:lnTo>
                  <a:lnTo>
                    <a:pt x="5861154" y="4859534"/>
                  </a:lnTo>
                  <a:lnTo>
                    <a:pt x="5139026" y="4859534"/>
                  </a:lnTo>
                  <a:cubicBezTo>
                    <a:pt x="5083603" y="4847396"/>
                    <a:pt x="5011435" y="4839731"/>
                    <a:pt x="4954949" y="4846022"/>
                  </a:cubicBezTo>
                  <a:cubicBezTo>
                    <a:pt x="4944937" y="4847129"/>
                    <a:pt x="4939577" y="4847529"/>
                    <a:pt x="4939665" y="4859534"/>
                  </a:cubicBezTo>
                  <a:lnTo>
                    <a:pt x="4935235" y="4859534"/>
                  </a:lnTo>
                  <a:cubicBezTo>
                    <a:pt x="4937716" y="4846155"/>
                    <a:pt x="4928457" y="4850940"/>
                    <a:pt x="4919951" y="4850674"/>
                  </a:cubicBezTo>
                  <a:cubicBezTo>
                    <a:pt x="4860231" y="4848680"/>
                    <a:pt x="4798607" y="4854263"/>
                    <a:pt x="4738045" y="4855015"/>
                  </a:cubicBezTo>
                  <a:cubicBezTo>
                    <a:pt x="4730558" y="4855104"/>
                    <a:pt x="4718331" y="4852180"/>
                    <a:pt x="4713723" y="4859534"/>
                  </a:cubicBezTo>
                  <a:lnTo>
                    <a:pt x="4602968" y="4859534"/>
                  </a:lnTo>
                  <a:cubicBezTo>
                    <a:pt x="4602170" y="4846820"/>
                    <a:pt x="4600930" y="4848813"/>
                    <a:pt x="4590784" y="4849123"/>
                  </a:cubicBezTo>
                  <a:cubicBezTo>
                    <a:pt x="4459605" y="4852800"/>
                    <a:pt x="4328603" y="4853421"/>
                    <a:pt x="4197557" y="4855060"/>
                  </a:cubicBezTo>
                  <a:cubicBezTo>
                    <a:pt x="4190070" y="4855148"/>
                    <a:pt x="4177842" y="4852224"/>
                    <a:pt x="4173235" y="4859579"/>
                  </a:cubicBezTo>
                  <a:lnTo>
                    <a:pt x="4164374" y="4859579"/>
                  </a:lnTo>
                  <a:lnTo>
                    <a:pt x="4159989" y="4801986"/>
                  </a:lnTo>
                  <a:cubicBezTo>
                    <a:pt x="4166191" y="4799372"/>
                    <a:pt x="4173235" y="4806416"/>
                    <a:pt x="4175450" y="4806416"/>
                  </a:cubicBezTo>
                  <a:lnTo>
                    <a:pt x="4392532" y="4806416"/>
                  </a:lnTo>
                  <a:cubicBezTo>
                    <a:pt x="4402987" y="4796891"/>
                    <a:pt x="4402987" y="4771639"/>
                    <a:pt x="4392532" y="4762114"/>
                  </a:cubicBezTo>
                  <a:lnTo>
                    <a:pt x="4171020" y="4762114"/>
                  </a:lnTo>
                  <a:cubicBezTo>
                    <a:pt x="4170001" y="4762114"/>
                    <a:pt x="4165127" y="4770531"/>
                    <a:pt x="4164374" y="4764329"/>
                  </a:cubicBezTo>
                  <a:lnTo>
                    <a:pt x="4164374" y="3847315"/>
                  </a:lnTo>
                  <a:cubicBezTo>
                    <a:pt x="4164374" y="3847315"/>
                    <a:pt x="4173235" y="3869466"/>
                    <a:pt x="4173235" y="3869466"/>
                  </a:cubicBezTo>
                  <a:lnTo>
                    <a:pt x="4173235" y="4584949"/>
                  </a:lnTo>
                  <a:lnTo>
                    <a:pt x="4346014" y="4584949"/>
                  </a:lnTo>
                  <a:lnTo>
                    <a:pt x="4346014" y="3831809"/>
                  </a:lnTo>
                  <a:lnTo>
                    <a:pt x="4146653" y="3834024"/>
                  </a:lnTo>
                  <a:lnTo>
                    <a:pt x="4146653" y="3796411"/>
                  </a:lnTo>
                  <a:cubicBezTo>
                    <a:pt x="4163134" y="3791759"/>
                    <a:pt x="4152191" y="3814531"/>
                    <a:pt x="4155558" y="3818518"/>
                  </a:cubicBezTo>
                  <a:cubicBezTo>
                    <a:pt x="4163754" y="3817322"/>
                    <a:pt x="4171153" y="3814132"/>
                    <a:pt x="4179659" y="3813866"/>
                  </a:cubicBezTo>
                  <a:cubicBezTo>
                    <a:pt x="4241904" y="3811962"/>
                    <a:pt x="4342691" y="3807000"/>
                    <a:pt x="4401613" y="3813866"/>
                  </a:cubicBezTo>
                  <a:cubicBezTo>
                    <a:pt x="4413708" y="3815284"/>
                    <a:pt x="4422037" y="3819315"/>
                    <a:pt x="4414638" y="3831853"/>
                  </a:cubicBezTo>
                  <a:cubicBezTo>
                    <a:pt x="4402057" y="3834245"/>
                    <a:pt x="4354520" y="3825429"/>
                    <a:pt x="4350799" y="3839030"/>
                  </a:cubicBezTo>
                  <a:lnTo>
                    <a:pt x="4354875" y="4584949"/>
                  </a:lnTo>
                  <a:lnTo>
                    <a:pt x="4399177" y="4580563"/>
                  </a:lnTo>
                  <a:lnTo>
                    <a:pt x="4399310" y="4130717"/>
                  </a:lnTo>
                  <a:cubicBezTo>
                    <a:pt x="4378488" y="4085218"/>
                    <a:pt x="4399221" y="4057264"/>
                    <a:pt x="4403563" y="4020138"/>
                  </a:cubicBezTo>
                  <a:cubicBezTo>
                    <a:pt x="4409411" y="3970032"/>
                    <a:pt x="4399177" y="3909648"/>
                    <a:pt x="4403563" y="3858390"/>
                  </a:cubicBezTo>
                  <a:lnTo>
                    <a:pt x="4416853" y="3858479"/>
                  </a:lnTo>
                  <a:cubicBezTo>
                    <a:pt x="4403297" y="3918420"/>
                    <a:pt x="4408613" y="3980576"/>
                    <a:pt x="4408613" y="4041669"/>
                  </a:cubicBezTo>
                  <a:cubicBezTo>
                    <a:pt x="4412246" y="4052700"/>
                    <a:pt x="4429480" y="4048447"/>
                    <a:pt x="4439005" y="4048890"/>
                  </a:cubicBezTo>
                  <a:cubicBezTo>
                    <a:pt x="4441619" y="4042688"/>
                    <a:pt x="4434574" y="4035644"/>
                    <a:pt x="4434574" y="4033429"/>
                  </a:cubicBezTo>
                  <a:lnTo>
                    <a:pt x="4434574" y="3878371"/>
                  </a:lnTo>
                  <a:cubicBezTo>
                    <a:pt x="4434574" y="3871016"/>
                    <a:pt x="4419069" y="3859941"/>
                    <a:pt x="4443435" y="3862865"/>
                  </a:cubicBezTo>
                  <a:lnTo>
                    <a:pt x="4443435" y="4048935"/>
                  </a:lnTo>
                  <a:lnTo>
                    <a:pt x="4523179" y="4048935"/>
                  </a:lnTo>
                  <a:lnTo>
                    <a:pt x="4527964" y="4020803"/>
                  </a:lnTo>
                  <a:lnTo>
                    <a:pt x="4516489" y="4013537"/>
                  </a:lnTo>
                  <a:cubicBezTo>
                    <a:pt x="4516489" y="3996702"/>
                    <a:pt x="4538286" y="4010967"/>
                    <a:pt x="4549760" y="4009063"/>
                  </a:cubicBezTo>
                  <a:lnTo>
                    <a:pt x="4540900" y="4048935"/>
                  </a:lnTo>
                  <a:cubicBezTo>
                    <a:pt x="4592291" y="4058194"/>
                    <a:pt x="4580196" y="4026517"/>
                    <a:pt x="4590917" y="3990367"/>
                  </a:cubicBezTo>
                  <a:cubicBezTo>
                    <a:pt x="4616170" y="3905262"/>
                    <a:pt x="4691838" y="3799867"/>
                    <a:pt x="4793512" y="3820689"/>
                  </a:cubicBezTo>
                  <a:cubicBezTo>
                    <a:pt x="4796702" y="3821354"/>
                    <a:pt x="4811764" y="3826537"/>
                    <a:pt x="4811144" y="3831809"/>
                  </a:cubicBezTo>
                  <a:cubicBezTo>
                    <a:pt x="4683864" y="3795171"/>
                    <a:pt x="4593309" y="3937647"/>
                    <a:pt x="4585247" y="4048935"/>
                  </a:cubicBezTo>
                  <a:lnTo>
                    <a:pt x="4992828" y="4048935"/>
                  </a:lnTo>
                  <a:lnTo>
                    <a:pt x="4979227" y="4042068"/>
                  </a:lnTo>
                  <a:cubicBezTo>
                    <a:pt x="4978740" y="4020847"/>
                    <a:pt x="4975196" y="4002151"/>
                    <a:pt x="5001644" y="4000202"/>
                  </a:cubicBezTo>
                  <a:cubicBezTo>
                    <a:pt x="5002530" y="4021068"/>
                    <a:pt x="4992917" y="4038258"/>
                    <a:pt x="5018967" y="4051371"/>
                  </a:cubicBezTo>
                  <a:lnTo>
                    <a:pt x="5029953" y="4048713"/>
                  </a:lnTo>
                  <a:cubicBezTo>
                    <a:pt x="5049402" y="4033251"/>
                    <a:pt x="5031947" y="4010303"/>
                    <a:pt x="5032611" y="4006936"/>
                  </a:cubicBezTo>
                  <a:cubicBezTo>
                    <a:pt x="5033630" y="4001841"/>
                    <a:pt x="5049180" y="4000556"/>
                    <a:pt x="5054585" y="3993070"/>
                  </a:cubicBezTo>
                  <a:cubicBezTo>
                    <a:pt x="5061231" y="3983899"/>
                    <a:pt x="5053478" y="3973045"/>
                    <a:pt x="5056579" y="3969013"/>
                  </a:cubicBezTo>
                  <a:cubicBezTo>
                    <a:pt x="5061009" y="3963254"/>
                    <a:pt x="5074344" y="3967374"/>
                    <a:pt x="5081123" y="3957849"/>
                  </a:cubicBezTo>
                  <a:cubicBezTo>
                    <a:pt x="5094989" y="3938356"/>
                    <a:pt x="5091932" y="3881649"/>
                    <a:pt x="5085819" y="3858435"/>
                  </a:cubicBezTo>
                  <a:cubicBezTo>
                    <a:pt x="5101457" y="3855112"/>
                    <a:pt x="5092375" y="3872744"/>
                    <a:pt x="5094768" y="3881959"/>
                  </a:cubicBezTo>
                  <a:cubicBezTo>
                    <a:pt x="5095211" y="3883598"/>
                    <a:pt x="5110983" y="3892902"/>
                    <a:pt x="5103894" y="3911198"/>
                  </a:cubicBezTo>
                  <a:cubicBezTo>
                    <a:pt x="5145627" y="3910623"/>
                    <a:pt x="5155772" y="3911110"/>
                    <a:pt x="5171234" y="3952400"/>
                  </a:cubicBezTo>
                  <a:cubicBezTo>
                    <a:pt x="5187581" y="3996126"/>
                    <a:pt x="5171234" y="4023106"/>
                    <a:pt x="5174423" y="4066567"/>
                  </a:cubicBezTo>
                  <a:cubicBezTo>
                    <a:pt x="5179341" y="4067408"/>
                    <a:pt x="5182708" y="4066567"/>
                    <a:pt x="5185499" y="4062181"/>
                  </a:cubicBezTo>
                  <a:cubicBezTo>
                    <a:pt x="5191480" y="4052833"/>
                    <a:pt x="5182043" y="4034891"/>
                    <a:pt x="5192055" y="4031169"/>
                  </a:cubicBezTo>
                  <a:lnTo>
                    <a:pt x="5201049" y="4090889"/>
                  </a:lnTo>
                  <a:lnTo>
                    <a:pt x="5192189" y="4090180"/>
                  </a:lnTo>
                  <a:lnTo>
                    <a:pt x="5183239" y="4073168"/>
                  </a:lnTo>
                  <a:lnTo>
                    <a:pt x="5165474" y="4124160"/>
                  </a:lnTo>
                  <a:cubicBezTo>
                    <a:pt x="5148373" y="4127881"/>
                    <a:pt x="5164500" y="4102496"/>
                    <a:pt x="5165518" y="4090978"/>
                  </a:cubicBezTo>
                  <a:cubicBezTo>
                    <a:pt x="5167867" y="4064972"/>
                    <a:pt x="5167911" y="3997012"/>
                    <a:pt x="5164367" y="3972469"/>
                  </a:cubicBezTo>
                  <a:cubicBezTo>
                    <a:pt x="5161487" y="3952488"/>
                    <a:pt x="5151253" y="3918553"/>
                    <a:pt x="5127507" y="3920812"/>
                  </a:cubicBezTo>
                  <a:cubicBezTo>
                    <a:pt x="5095122" y="3923957"/>
                    <a:pt x="5104913" y="3932685"/>
                    <a:pt x="5094014" y="3948412"/>
                  </a:cubicBezTo>
                  <a:cubicBezTo>
                    <a:pt x="5057908" y="4000512"/>
                    <a:pt x="5055560" y="3986690"/>
                    <a:pt x="5049136" y="4056377"/>
                  </a:cubicBezTo>
                  <a:cubicBezTo>
                    <a:pt x="5047054" y="4079104"/>
                    <a:pt x="5040099" y="4057529"/>
                    <a:pt x="5039036" y="4057396"/>
                  </a:cubicBezTo>
                  <a:cubicBezTo>
                    <a:pt x="5035624" y="4057086"/>
                    <a:pt x="5027871" y="4061915"/>
                    <a:pt x="5021536" y="4062092"/>
                  </a:cubicBezTo>
                  <a:cubicBezTo>
                    <a:pt x="4817302" y="4067408"/>
                    <a:pt x="4613024" y="4059567"/>
                    <a:pt x="4407904" y="4062048"/>
                  </a:cubicBezTo>
                  <a:lnTo>
                    <a:pt x="4407904" y="4081674"/>
                  </a:lnTo>
                  <a:cubicBezTo>
                    <a:pt x="4407904" y="4081674"/>
                    <a:pt x="5022555" y="4089959"/>
                    <a:pt x="5022555" y="4089959"/>
                  </a:cubicBezTo>
                  <a:cubicBezTo>
                    <a:pt x="5050155" y="4109230"/>
                    <a:pt x="5031548" y="4123673"/>
                    <a:pt x="5033542" y="4134305"/>
                  </a:cubicBezTo>
                  <a:cubicBezTo>
                    <a:pt x="5034428" y="4139090"/>
                    <a:pt x="5041561" y="4143166"/>
                    <a:pt x="5041870" y="4152823"/>
                  </a:cubicBezTo>
                  <a:cubicBezTo>
                    <a:pt x="5042535" y="4175152"/>
                    <a:pt x="4999473" y="4228669"/>
                    <a:pt x="5022954" y="4267212"/>
                  </a:cubicBezTo>
                  <a:lnTo>
                    <a:pt x="4979449" y="4325736"/>
                  </a:lnTo>
                  <a:lnTo>
                    <a:pt x="4988664" y="4330564"/>
                  </a:lnTo>
                  <a:cubicBezTo>
                    <a:pt x="4984588" y="4347089"/>
                    <a:pt x="4985740" y="4374335"/>
                    <a:pt x="4989284" y="4391170"/>
                  </a:cubicBezTo>
                  <a:cubicBezTo>
                    <a:pt x="4992828" y="4408005"/>
                    <a:pt x="5011745" y="4425505"/>
                    <a:pt x="5003859" y="4442959"/>
                  </a:cubicBezTo>
                  <a:cubicBezTo>
                    <a:pt x="5002574" y="4445750"/>
                    <a:pt x="4997524" y="4446725"/>
                    <a:pt x="4997125" y="4447567"/>
                  </a:cubicBezTo>
                  <a:cubicBezTo>
                    <a:pt x="5003726" y="4434276"/>
                    <a:pt x="4983037" y="4409511"/>
                    <a:pt x="4980468" y="4395556"/>
                  </a:cubicBezTo>
                  <a:cubicBezTo>
                    <a:pt x="4977544" y="4379917"/>
                    <a:pt x="4980468" y="4363880"/>
                    <a:pt x="4979183" y="4348109"/>
                  </a:cubicBezTo>
                  <a:cubicBezTo>
                    <a:pt x="4978518" y="4340223"/>
                    <a:pt x="4970323" y="4332691"/>
                    <a:pt x="4971386" y="4326489"/>
                  </a:cubicBezTo>
                  <a:cubicBezTo>
                    <a:pt x="4975727" y="4301414"/>
                    <a:pt x="5013296" y="4284091"/>
                    <a:pt x="5014802" y="4261497"/>
                  </a:cubicBezTo>
                  <a:lnTo>
                    <a:pt x="4999296" y="4270313"/>
                  </a:lnTo>
                  <a:cubicBezTo>
                    <a:pt x="4991765" y="4262827"/>
                    <a:pt x="5010239" y="4251751"/>
                    <a:pt x="5012188" y="4243954"/>
                  </a:cubicBezTo>
                  <a:cubicBezTo>
                    <a:pt x="5014757" y="4233853"/>
                    <a:pt x="5009663" y="4216841"/>
                    <a:pt x="5015112" y="4197524"/>
                  </a:cubicBezTo>
                  <a:cubicBezTo>
                    <a:pt x="5019100" y="4183392"/>
                    <a:pt x="5035447" y="4163412"/>
                    <a:pt x="5036111" y="4156678"/>
                  </a:cubicBezTo>
                  <a:cubicBezTo>
                    <a:pt x="5037573" y="4141305"/>
                    <a:pt x="5005321" y="4124337"/>
                    <a:pt x="5019276" y="4102009"/>
                  </a:cubicBezTo>
                  <a:lnTo>
                    <a:pt x="4407904" y="4102009"/>
                  </a:lnTo>
                  <a:lnTo>
                    <a:pt x="4408303" y="4141482"/>
                  </a:lnTo>
                  <a:cubicBezTo>
                    <a:pt x="4551178" y="4144450"/>
                    <a:pt x="4696401" y="4139178"/>
                    <a:pt x="4840029" y="4141703"/>
                  </a:cubicBezTo>
                  <a:cubicBezTo>
                    <a:pt x="4850485" y="4141881"/>
                    <a:pt x="4860187" y="4146267"/>
                    <a:pt x="4870687" y="4146488"/>
                  </a:cubicBezTo>
                  <a:cubicBezTo>
                    <a:pt x="4916451" y="4147507"/>
                    <a:pt x="4962570" y="4144406"/>
                    <a:pt x="5008245" y="4146311"/>
                  </a:cubicBezTo>
                  <a:cubicBezTo>
                    <a:pt x="5013694" y="4146533"/>
                    <a:pt x="5024681" y="4142944"/>
                    <a:pt x="5023707" y="4150741"/>
                  </a:cubicBezTo>
                  <a:lnTo>
                    <a:pt x="4447776" y="4150741"/>
                  </a:lnTo>
                  <a:lnTo>
                    <a:pt x="4447776" y="4832997"/>
                  </a:lnTo>
                  <a:lnTo>
                    <a:pt x="4574038" y="4832997"/>
                  </a:lnTo>
                  <a:cubicBezTo>
                    <a:pt x="4575057" y="4832997"/>
                    <a:pt x="4579931" y="4841415"/>
                    <a:pt x="4580683" y="4835212"/>
                  </a:cubicBezTo>
                  <a:lnTo>
                    <a:pt x="4576209" y="4199474"/>
                  </a:lnTo>
                  <a:lnTo>
                    <a:pt x="4939532" y="4195044"/>
                  </a:lnTo>
                  <a:lnTo>
                    <a:pt x="4939532" y="4821922"/>
                  </a:lnTo>
                  <a:cubicBezTo>
                    <a:pt x="4939532" y="4821922"/>
                    <a:pt x="4930627" y="4821922"/>
                    <a:pt x="4930627" y="4821922"/>
                  </a:cubicBezTo>
                  <a:lnTo>
                    <a:pt x="4930627" y="4199474"/>
                  </a:lnTo>
                  <a:cubicBezTo>
                    <a:pt x="4930627" y="4199474"/>
                    <a:pt x="4585114" y="4203904"/>
                    <a:pt x="4585114" y="4203904"/>
                  </a:cubicBezTo>
                  <a:lnTo>
                    <a:pt x="4585114" y="4799771"/>
                  </a:lnTo>
                  <a:cubicBezTo>
                    <a:pt x="4585114" y="4806460"/>
                    <a:pt x="4592690" y="4827282"/>
                    <a:pt x="4591449" y="4837737"/>
                  </a:cubicBezTo>
                  <a:lnTo>
                    <a:pt x="4604828" y="4842079"/>
                  </a:lnTo>
                  <a:cubicBezTo>
                    <a:pt x="4701585" y="4833396"/>
                    <a:pt x="4816372" y="4852933"/>
                    <a:pt x="4910869" y="4841991"/>
                  </a:cubicBezTo>
                  <a:cubicBezTo>
                    <a:pt x="4923274" y="4840573"/>
                    <a:pt x="4931425" y="4834238"/>
                    <a:pt x="4945956" y="4832776"/>
                  </a:cubicBezTo>
                  <a:cubicBezTo>
                    <a:pt x="4990746" y="4828213"/>
                    <a:pt x="5049801" y="4833307"/>
                    <a:pt x="5094590" y="4837428"/>
                  </a:cubicBezTo>
                  <a:lnTo>
                    <a:pt x="5095299" y="4807125"/>
                  </a:lnTo>
                  <a:lnTo>
                    <a:pt x="5110052" y="4801941"/>
                  </a:lnTo>
                  <a:cubicBezTo>
                    <a:pt x="5115102" y="4801897"/>
                    <a:pt x="5111558" y="4820460"/>
                    <a:pt x="5110407" y="4824580"/>
                  </a:cubicBezTo>
                  <a:cubicBezTo>
                    <a:pt x="5107394" y="4835257"/>
                    <a:pt x="5099597" y="4829852"/>
                    <a:pt x="5099065" y="4837383"/>
                  </a:cubicBezTo>
                  <a:cubicBezTo>
                    <a:pt x="5182619" y="4850408"/>
                    <a:pt x="5268964" y="4847129"/>
                    <a:pt x="5353936" y="4846465"/>
                  </a:cubicBezTo>
                  <a:cubicBezTo>
                    <a:pt x="5364392" y="4846377"/>
                    <a:pt x="5374138" y="4841725"/>
                    <a:pt x="5384594" y="4841680"/>
                  </a:cubicBezTo>
                  <a:cubicBezTo>
                    <a:pt x="5505007" y="4840928"/>
                    <a:pt x="5625510" y="4842611"/>
                    <a:pt x="5745879" y="4841902"/>
                  </a:cubicBezTo>
                  <a:lnTo>
                    <a:pt x="5745879" y="4815276"/>
                  </a:lnTo>
                  <a:cubicBezTo>
                    <a:pt x="5732987" y="4813682"/>
                    <a:pt x="5721025" y="4819440"/>
                    <a:pt x="5708399" y="4819884"/>
                  </a:cubicBezTo>
                  <a:cubicBezTo>
                    <a:pt x="5553164" y="4825422"/>
                    <a:pt x="5385435" y="4822453"/>
                    <a:pt x="5229536" y="4819884"/>
                  </a:cubicBezTo>
                  <a:cubicBezTo>
                    <a:pt x="5198435" y="4819396"/>
                    <a:pt x="5157854" y="4804511"/>
                    <a:pt x="5130121" y="4824092"/>
                  </a:cubicBezTo>
                  <a:lnTo>
                    <a:pt x="5129456" y="4798131"/>
                  </a:lnTo>
                  <a:cubicBezTo>
                    <a:pt x="5112976" y="4794454"/>
                    <a:pt x="5040630" y="4778505"/>
                    <a:pt x="5035536" y="4765525"/>
                  </a:cubicBezTo>
                  <a:cubicBezTo>
                    <a:pt x="5032434" y="4741114"/>
                    <a:pt x="5025080" y="4713159"/>
                    <a:pt x="5023707" y="4688970"/>
                  </a:cubicBezTo>
                  <a:cubicBezTo>
                    <a:pt x="5023175" y="4679490"/>
                    <a:pt x="5030751" y="4670673"/>
                    <a:pt x="5027428" y="4658978"/>
                  </a:cubicBezTo>
                  <a:cubicBezTo>
                    <a:pt x="5023441" y="4644801"/>
                    <a:pt x="4991278" y="4632707"/>
                    <a:pt x="4986005" y="4620124"/>
                  </a:cubicBezTo>
                  <a:cubicBezTo>
                    <a:pt x="4983746" y="4614764"/>
                    <a:pt x="4987866" y="4608385"/>
                    <a:pt x="4986714" y="4605549"/>
                  </a:cubicBezTo>
                  <a:cubicBezTo>
                    <a:pt x="4978474" y="4585037"/>
                    <a:pt x="4967664" y="4579809"/>
                    <a:pt x="4971475" y="4552741"/>
                  </a:cubicBezTo>
                  <a:cubicBezTo>
                    <a:pt x="4973379" y="4539273"/>
                    <a:pt x="4987911" y="4516900"/>
                    <a:pt x="4987911" y="4507286"/>
                  </a:cubicBezTo>
                  <a:cubicBezTo>
                    <a:pt x="4987911" y="4496609"/>
                    <a:pt x="4975329" y="4485268"/>
                    <a:pt x="4976082" y="4468522"/>
                  </a:cubicBezTo>
                  <a:cubicBezTo>
                    <a:pt x="4977145" y="4444820"/>
                    <a:pt x="4995043" y="4451599"/>
                    <a:pt x="4997081" y="4447478"/>
                  </a:cubicBezTo>
                  <a:cubicBezTo>
                    <a:pt x="4981708" y="4482965"/>
                    <a:pt x="4999606" y="4485623"/>
                    <a:pt x="4997037" y="4511318"/>
                  </a:cubicBezTo>
                  <a:cubicBezTo>
                    <a:pt x="4995973" y="4521773"/>
                    <a:pt x="4986847" y="4529704"/>
                    <a:pt x="4984809" y="4539273"/>
                  </a:cubicBezTo>
                  <a:cubicBezTo>
                    <a:pt x="4978563" y="4568291"/>
                    <a:pt x="4989062" y="4588936"/>
                    <a:pt x="5001467" y="4613789"/>
                  </a:cubicBezTo>
                  <a:lnTo>
                    <a:pt x="4992739" y="4620169"/>
                  </a:lnTo>
                  <a:cubicBezTo>
                    <a:pt x="5055206" y="4637978"/>
                    <a:pt x="5031194" y="4713381"/>
                    <a:pt x="5045813" y="4759854"/>
                  </a:cubicBezTo>
                  <a:cubicBezTo>
                    <a:pt x="5053212" y="4768139"/>
                    <a:pt x="5125602" y="4794144"/>
                    <a:pt x="5136545" y="4793081"/>
                  </a:cubicBezTo>
                  <a:cubicBezTo>
                    <a:pt x="5158297" y="4790954"/>
                    <a:pt x="5157721" y="4749620"/>
                    <a:pt x="5183195" y="4753076"/>
                  </a:cubicBezTo>
                  <a:cubicBezTo>
                    <a:pt x="5167955" y="4726140"/>
                    <a:pt x="5190505" y="4699692"/>
                    <a:pt x="5183284" y="4672047"/>
                  </a:cubicBezTo>
                  <a:cubicBezTo>
                    <a:pt x="5181999" y="4667085"/>
                    <a:pt x="5171677" y="4667262"/>
                    <a:pt x="5170436" y="4662079"/>
                  </a:cubicBezTo>
                  <a:cubicBezTo>
                    <a:pt x="5169461" y="4658047"/>
                    <a:pt x="5175398" y="4646042"/>
                    <a:pt x="5174335" y="4636117"/>
                  </a:cubicBezTo>
                  <a:cubicBezTo>
                    <a:pt x="5173582" y="4629162"/>
                    <a:pt x="5164854" y="4617156"/>
                    <a:pt x="5165607" y="4615960"/>
                  </a:cubicBezTo>
                  <a:cubicBezTo>
                    <a:pt x="5165873" y="4615562"/>
                    <a:pt x="5171632" y="4616669"/>
                    <a:pt x="5174335" y="4612638"/>
                  </a:cubicBezTo>
                  <a:cubicBezTo>
                    <a:pt x="5188068" y="4592214"/>
                    <a:pt x="5187891" y="4555576"/>
                    <a:pt x="5187670" y="4531608"/>
                  </a:cubicBezTo>
                  <a:cubicBezTo>
                    <a:pt x="5193340" y="4524210"/>
                    <a:pt x="5195689" y="4532096"/>
                    <a:pt x="5196530" y="4538121"/>
                  </a:cubicBezTo>
                  <a:cubicBezTo>
                    <a:pt x="5198745" y="4554158"/>
                    <a:pt x="5194182" y="4569265"/>
                    <a:pt x="5192100" y="4584727"/>
                  </a:cubicBezTo>
                  <a:lnTo>
                    <a:pt x="5322792" y="4584727"/>
                  </a:lnTo>
                  <a:cubicBezTo>
                    <a:pt x="5324254" y="4584727"/>
                    <a:pt x="5329526" y="4578879"/>
                    <a:pt x="5333867" y="4580297"/>
                  </a:cubicBezTo>
                  <a:lnTo>
                    <a:pt x="5333867" y="3831587"/>
                  </a:lnTo>
                  <a:lnTo>
                    <a:pt x="5192100" y="3831587"/>
                  </a:lnTo>
                  <a:lnTo>
                    <a:pt x="5192100" y="3937913"/>
                  </a:lnTo>
                  <a:lnTo>
                    <a:pt x="5187670" y="3937913"/>
                  </a:lnTo>
                  <a:lnTo>
                    <a:pt x="5187670" y="3831587"/>
                  </a:lnTo>
                  <a:lnTo>
                    <a:pt x="5125646" y="3831587"/>
                  </a:lnTo>
                  <a:lnTo>
                    <a:pt x="5125646" y="3853738"/>
                  </a:lnTo>
                  <a:cubicBezTo>
                    <a:pt x="5125646" y="3853738"/>
                    <a:pt x="5121260" y="3853738"/>
                    <a:pt x="5121260" y="3853738"/>
                  </a:cubicBezTo>
                  <a:cubicBezTo>
                    <a:pt x="5124007" y="3846783"/>
                    <a:pt x="5116786" y="3837125"/>
                    <a:pt x="5116786" y="3833847"/>
                  </a:cubicBezTo>
                  <a:lnTo>
                    <a:pt x="5116786" y="3743027"/>
                  </a:lnTo>
                  <a:lnTo>
                    <a:pt x="5132114" y="3764071"/>
                  </a:lnTo>
                  <a:lnTo>
                    <a:pt x="5187670" y="3760748"/>
                  </a:lnTo>
                  <a:lnTo>
                    <a:pt x="5187670" y="3293358"/>
                  </a:lnTo>
                  <a:cubicBezTo>
                    <a:pt x="5187670" y="3291099"/>
                    <a:pt x="5194714" y="3284055"/>
                    <a:pt x="5192100" y="3277897"/>
                  </a:cubicBezTo>
                  <a:cubicBezTo>
                    <a:pt x="5092420" y="3275372"/>
                    <a:pt x="4992917" y="3271473"/>
                    <a:pt x="4892882" y="3273245"/>
                  </a:cubicBezTo>
                  <a:cubicBezTo>
                    <a:pt x="4858282" y="3273865"/>
                    <a:pt x="4817036" y="3284631"/>
                    <a:pt x="4782259" y="3277897"/>
                  </a:cubicBezTo>
                  <a:cubicBezTo>
                    <a:pt x="4771449" y="3275815"/>
                    <a:pt x="4771671" y="3267043"/>
                    <a:pt x="4764582" y="3260220"/>
                  </a:cubicBezTo>
                  <a:lnTo>
                    <a:pt x="4757893" y="3282327"/>
                  </a:lnTo>
                  <a:lnTo>
                    <a:pt x="4658257" y="3273068"/>
                  </a:lnTo>
                  <a:cubicBezTo>
                    <a:pt x="4558045" y="3283745"/>
                    <a:pt x="4455707" y="3275061"/>
                    <a:pt x="4354786" y="3277852"/>
                  </a:cubicBezTo>
                  <a:lnTo>
                    <a:pt x="4354786" y="3760748"/>
                  </a:lnTo>
                  <a:lnTo>
                    <a:pt x="4399088" y="3765178"/>
                  </a:lnTo>
                  <a:cubicBezTo>
                    <a:pt x="4403607" y="3760659"/>
                    <a:pt x="4395677" y="3717775"/>
                    <a:pt x="4395633" y="3708693"/>
                  </a:cubicBezTo>
                  <a:cubicBezTo>
                    <a:pt x="4395633" y="3703332"/>
                    <a:pt x="4397538" y="3701870"/>
                    <a:pt x="4401348" y="3698725"/>
                  </a:cubicBezTo>
                  <a:cubicBezTo>
                    <a:pt x="4406930" y="3716490"/>
                    <a:pt x="4435638" y="3704130"/>
                    <a:pt x="4452251" y="3707629"/>
                  </a:cubicBezTo>
                  <a:lnTo>
                    <a:pt x="4443391" y="3760748"/>
                  </a:lnTo>
                  <a:lnTo>
                    <a:pt x="4514274" y="3760748"/>
                  </a:lnTo>
                  <a:lnTo>
                    <a:pt x="4500496" y="3786886"/>
                  </a:lnTo>
                  <a:lnTo>
                    <a:pt x="4438960" y="3782899"/>
                  </a:lnTo>
                  <a:lnTo>
                    <a:pt x="4438960" y="3716446"/>
                  </a:lnTo>
                  <a:lnTo>
                    <a:pt x="4412379" y="3716446"/>
                  </a:lnTo>
                  <a:lnTo>
                    <a:pt x="4412379" y="3796190"/>
                  </a:lnTo>
                  <a:lnTo>
                    <a:pt x="4405512" y="3782589"/>
                  </a:lnTo>
                  <a:lnTo>
                    <a:pt x="4166235" y="3782589"/>
                  </a:lnTo>
                  <a:cubicBezTo>
                    <a:pt x="4166235" y="3782589"/>
                    <a:pt x="4146609" y="3791759"/>
                    <a:pt x="4146609" y="3791759"/>
                  </a:cubicBezTo>
                  <a:lnTo>
                    <a:pt x="4146520" y="3760748"/>
                  </a:lnTo>
                  <a:lnTo>
                    <a:pt x="4168716" y="3760748"/>
                  </a:lnTo>
                  <a:cubicBezTo>
                    <a:pt x="4168716" y="3760748"/>
                    <a:pt x="4168716" y="3568077"/>
                    <a:pt x="4168716" y="3568077"/>
                  </a:cubicBezTo>
                  <a:cubicBezTo>
                    <a:pt x="4168716" y="3567235"/>
                    <a:pt x="4163311" y="3552394"/>
                    <a:pt x="4161760" y="3552305"/>
                  </a:cubicBezTo>
                  <a:lnTo>
                    <a:pt x="2440970" y="3557046"/>
                  </a:lnTo>
                  <a:lnTo>
                    <a:pt x="2436495" y="4859490"/>
                  </a:lnTo>
                  <a:lnTo>
                    <a:pt x="2432065" y="4859490"/>
                  </a:lnTo>
                  <a:lnTo>
                    <a:pt x="2420989" y="2653234"/>
                  </a:lnTo>
                  <a:lnTo>
                    <a:pt x="1094223" y="2653234"/>
                  </a:lnTo>
                  <a:lnTo>
                    <a:pt x="1098609" y="3503839"/>
                  </a:lnTo>
                  <a:lnTo>
                    <a:pt x="1078983" y="3494712"/>
                  </a:lnTo>
                  <a:lnTo>
                    <a:pt x="33005" y="3495200"/>
                  </a:lnTo>
                  <a:lnTo>
                    <a:pt x="0" y="3490504"/>
                  </a:lnTo>
                  <a:lnTo>
                    <a:pt x="265903" y="3177906"/>
                  </a:lnTo>
                  <a:lnTo>
                    <a:pt x="283535" y="3182602"/>
                  </a:lnTo>
                  <a:lnTo>
                    <a:pt x="17765" y="3472871"/>
                  </a:lnTo>
                  <a:lnTo>
                    <a:pt x="19980" y="3481688"/>
                  </a:lnTo>
                  <a:lnTo>
                    <a:pt x="103623" y="3476991"/>
                  </a:lnTo>
                  <a:cubicBezTo>
                    <a:pt x="109250" y="3493826"/>
                    <a:pt x="115585" y="3481776"/>
                    <a:pt x="126262" y="3482529"/>
                  </a:cubicBezTo>
                  <a:cubicBezTo>
                    <a:pt x="165292" y="3485188"/>
                    <a:pt x="203968" y="3487669"/>
                    <a:pt x="242555" y="3480669"/>
                  </a:cubicBezTo>
                  <a:cubicBezTo>
                    <a:pt x="246144" y="3474422"/>
                    <a:pt x="247384" y="3467334"/>
                    <a:pt x="252435" y="3461707"/>
                  </a:cubicBezTo>
                  <a:cubicBezTo>
                    <a:pt x="339046" y="3365881"/>
                    <a:pt x="422954" y="3267442"/>
                    <a:pt x="509432" y="3171571"/>
                  </a:cubicBezTo>
                  <a:lnTo>
                    <a:pt x="392031" y="3171571"/>
                  </a:lnTo>
                  <a:cubicBezTo>
                    <a:pt x="348349" y="3217912"/>
                    <a:pt x="305553" y="3265492"/>
                    <a:pt x="263510" y="3313294"/>
                  </a:cubicBezTo>
                  <a:cubicBezTo>
                    <a:pt x="222442" y="3359945"/>
                    <a:pt x="185139" y="3413240"/>
                    <a:pt x="141590" y="3457366"/>
                  </a:cubicBezTo>
                  <a:cubicBezTo>
                    <a:pt x="138002" y="3460998"/>
                    <a:pt x="121167" y="3478055"/>
                    <a:pt x="115142" y="3472783"/>
                  </a:cubicBezTo>
                  <a:lnTo>
                    <a:pt x="376481" y="3173742"/>
                  </a:lnTo>
                  <a:lnTo>
                    <a:pt x="283180" y="3174141"/>
                  </a:lnTo>
                  <a:lnTo>
                    <a:pt x="279016" y="3164926"/>
                  </a:lnTo>
                  <a:lnTo>
                    <a:pt x="279238" y="2368193"/>
                  </a:lnTo>
                  <a:cubicBezTo>
                    <a:pt x="277465" y="2360662"/>
                    <a:pt x="237549" y="2361548"/>
                    <a:pt x="239100" y="2336827"/>
                  </a:cubicBezTo>
                  <a:lnTo>
                    <a:pt x="399385" y="2024850"/>
                  </a:lnTo>
                  <a:lnTo>
                    <a:pt x="3885314" y="2028571"/>
                  </a:lnTo>
                  <a:cubicBezTo>
                    <a:pt x="3882523" y="1901069"/>
                    <a:pt x="3890586" y="1772282"/>
                    <a:pt x="3881726" y="1645356"/>
                  </a:cubicBezTo>
                  <a:cubicBezTo>
                    <a:pt x="3881327" y="1639907"/>
                    <a:pt x="3885934" y="1633306"/>
                    <a:pt x="3885358" y="1627680"/>
                  </a:cubicBezTo>
                  <a:cubicBezTo>
                    <a:pt x="3884517" y="1619616"/>
                    <a:pt x="3869454" y="1604642"/>
                    <a:pt x="3871846" y="1583909"/>
                  </a:cubicBezTo>
                  <a:cubicBezTo>
                    <a:pt x="3872023" y="1582447"/>
                    <a:pt x="3888504" y="1576200"/>
                    <a:pt x="3880840" y="1558967"/>
                  </a:cubicBezTo>
                  <a:lnTo>
                    <a:pt x="3867638" y="1572213"/>
                  </a:lnTo>
                  <a:lnTo>
                    <a:pt x="3871802" y="1543151"/>
                  </a:lnTo>
                  <a:cubicBezTo>
                    <a:pt x="3901972" y="1543018"/>
                    <a:pt x="3885846" y="1530170"/>
                    <a:pt x="3885093" y="1508152"/>
                  </a:cubicBezTo>
                  <a:cubicBezTo>
                    <a:pt x="3882567" y="1435407"/>
                    <a:pt x="3887795" y="1349106"/>
                    <a:pt x="3876188" y="1277824"/>
                  </a:cubicBezTo>
                  <a:cubicBezTo>
                    <a:pt x="3874283" y="1266217"/>
                    <a:pt x="3863030" y="1257799"/>
                    <a:pt x="3863119" y="1251021"/>
                  </a:cubicBezTo>
                  <a:cubicBezTo>
                    <a:pt x="3863207" y="1244243"/>
                    <a:pt x="3873042" y="1238927"/>
                    <a:pt x="3872245" y="1229091"/>
                  </a:cubicBezTo>
                  <a:cubicBezTo>
                    <a:pt x="3871492" y="1219788"/>
                    <a:pt x="3847701" y="1204326"/>
                    <a:pt x="3849784" y="1184922"/>
                  </a:cubicBezTo>
                  <a:cubicBezTo>
                    <a:pt x="3854613" y="1181865"/>
                    <a:pt x="3875435" y="1173492"/>
                    <a:pt x="3878624" y="1173492"/>
                  </a:cubicBezTo>
                  <a:lnTo>
                    <a:pt x="3942863" y="1173492"/>
                  </a:lnTo>
                  <a:lnTo>
                    <a:pt x="3942863" y="978562"/>
                  </a:lnTo>
                  <a:lnTo>
                    <a:pt x="4128933" y="978562"/>
                  </a:lnTo>
                  <a:cubicBezTo>
                    <a:pt x="4130129" y="981796"/>
                    <a:pt x="4124502" y="983878"/>
                    <a:pt x="4124502" y="985207"/>
                  </a:cubicBezTo>
                  <a:lnTo>
                    <a:pt x="4124502" y="1173492"/>
                  </a:lnTo>
                  <a:lnTo>
                    <a:pt x="4182095" y="1173492"/>
                  </a:lnTo>
                  <a:lnTo>
                    <a:pt x="4182095" y="978562"/>
                  </a:lnTo>
                  <a:lnTo>
                    <a:pt x="4368165" y="978562"/>
                  </a:lnTo>
                  <a:lnTo>
                    <a:pt x="4368165" y="1173492"/>
                  </a:lnTo>
                  <a:lnTo>
                    <a:pt x="4430189" y="1173492"/>
                  </a:lnTo>
                  <a:lnTo>
                    <a:pt x="4425758" y="978562"/>
                  </a:lnTo>
                  <a:lnTo>
                    <a:pt x="4605183" y="978562"/>
                  </a:lnTo>
                  <a:lnTo>
                    <a:pt x="4611828" y="985207"/>
                  </a:lnTo>
                  <a:lnTo>
                    <a:pt x="4611828" y="1173492"/>
                  </a:lnTo>
                  <a:lnTo>
                    <a:pt x="4680497" y="1173492"/>
                  </a:lnTo>
                  <a:cubicBezTo>
                    <a:pt x="4696534" y="1173492"/>
                    <a:pt x="4708629" y="1216731"/>
                    <a:pt x="4682712" y="1217750"/>
                  </a:cubicBezTo>
                  <a:lnTo>
                    <a:pt x="4687142" y="1182353"/>
                  </a:lnTo>
                  <a:lnTo>
                    <a:pt x="3996026" y="1182353"/>
                  </a:lnTo>
                  <a:lnTo>
                    <a:pt x="3996026" y="1051661"/>
                  </a:lnTo>
                  <a:lnTo>
                    <a:pt x="4013525" y="1051882"/>
                  </a:lnTo>
                  <a:lnTo>
                    <a:pt x="4004930" y="1173448"/>
                  </a:lnTo>
                  <a:lnTo>
                    <a:pt x="4022607" y="1173448"/>
                  </a:lnTo>
                  <a:cubicBezTo>
                    <a:pt x="4014145" y="1137430"/>
                    <a:pt x="4018221" y="1093305"/>
                    <a:pt x="4022607" y="1056002"/>
                  </a:cubicBezTo>
                  <a:cubicBezTo>
                    <a:pt x="4023404" y="1049401"/>
                    <a:pt x="4026107" y="1042446"/>
                    <a:pt x="4031467" y="1049446"/>
                  </a:cubicBezTo>
                  <a:lnTo>
                    <a:pt x="4028809" y="1171277"/>
                  </a:lnTo>
                  <a:lnTo>
                    <a:pt x="4040328" y="1177922"/>
                  </a:lnTo>
                  <a:lnTo>
                    <a:pt x="4040328" y="1049446"/>
                  </a:lnTo>
                  <a:lnTo>
                    <a:pt x="4049188" y="1049446"/>
                  </a:lnTo>
                  <a:lnTo>
                    <a:pt x="4049188" y="1173492"/>
                  </a:lnTo>
                  <a:lnTo>
                    <a:pt x="4058049" y="1166935"/>
                  </a:lnTo>
                  <a:cubicBezTo>
                    <a:pt x="4054505" y="1125335"/>
                    <a:pt x="4069435" y="1085995"/>
                    <a:pt x="4058049" y="1045015"/>
                  </a:cubicBezTo>
                  <a:lnTo>
                    <a:pt x="4071295" y="1045015"/>
                  </a:lnTo>
                  <a:cubicBezTo>
                    <a:pt x="4071295" y="1045015"/>
                    <a:pt x="4071295" y="1177922"/>
                    <a:pt x="4071295" y="1177922"/>
                  </a:cubicBezTo>
                  <a:cubicBezTo>
                    <a:pt x="4085871" y="1176283"/>
                    <a:pt x="4105054" y="1183416"/>
                    <a:pt x="4115598" y="1171277"/>
                  </a:cubicBezTo>
                  <a:lnTo>
                    <a:pt x="4115598" y="987422"/>
                  </a:lnTo>
                  <a:lnTo>
                    <a:pt x="3951679" y="987422"/>
                  </a:lnTo>
                  <a:lnTo>
                    <a:pt x="3951679" y="1182353"/>
                  </a:lnTo>
                  <a:lnTo>
                    <a:pt x="3858644" y="1182353"/>
                  </a:lnTo>
                  <a:lnTo>
                    <a:pt x="3858644" y="1188909"/>
                  </a:lnTo>
                  <a:cubicBezTo>
                    <a:pt x="3864625" y="1202909"/>
                    <a:pt x="3882213" y="1210042"/>
                    <a:pt x="3880795" y="1226655"/>
                  </a:cubicBezTo>
                  <a:lnTo>
                    <a:pt x="4676022" y="1226655"/>
                  </a:lnTo>
                  <a:cubicBezTo>
                    <a:pt x="4677041" y="1226655"/>
                    <a:pt x="4681914" y="1218237"/>
                    <a:pt x="4682712" y="1224484"/>
                  </a:cubicBezTo>
                  <a:cubicBezTo>
                    <a:pt x="4676332" y="1253768"/>
                    <a:pt x="4670795" y="1287482"/>
                    <a:pt x="4669199" y="1317297"/>
                  </a:cubicBezTo>
                  <a:cubicBezTo>
                    <a:pt x="4665345" y="1389244"/>
                    <a:pt x="4665522" y="1483830"/>
                    <a:pt x="4681782" y="1549087"/>
                  </a:cubicBezTo>
                  <a:cubicBezTo>
                    <a:pt x="4683110" y="1554448"/>
                    <a:pt x="4677927" y="1561093"/>
                    <a:pt x="4679167" y="1562821"/>
                  </a:cubicBezTo>
                  <a:cubicBezTo>
                    <a:pt x="4680408" y="1564637"/>
                    <a:pt x="4689844" y="1560074"/>
                    <a:pt x="4687142" y="1569953"/>
                  </a:cubicBezTo>
                  <a:lnTo>
                    <a:pt x="4673541" y="1574605"/>
                  </a:lnTo>
                  <a:lnTo>
                    <a:pt x="4673851" y="1625376"/>
                  </a:lnTo>
                  <a:lnTo>
                    <a:pt x="3894130" y="1620901"/>
                  </a:lnTo>
                  <a:lnTo>
                    <a:pt x="3894130" y="1643097"/>
                  </a:lnTo>
                  <a:lnTo>
                    <a:pt x="4653960" y="1643097"/>
                  </a:lnTo>
                  <a:cubicBezTo>
                    <a:pt x="4656086" y="1643097"/>
                    <a:pt x="4666098" y="1633527"/>
                    <a:pt x="4669510" y="1640970"/>
                  </a:cubicBezTo>
                  <a:cubicBezTo>
                    <a:pt x="4667693" y="1654217"/>
                    <a:pt x="4665213" y="1666976"/>
                    <a:pt x="4664902" y="1680488"/>
                  </a:cubicBezTo>
                  <a:cubicBezTo>
                    <a:pt x="4661535" y="1831957"/>
                    <a:pt x="4655421" y="2014483"/>
                    <a:pt x="4664813" y="2163871"/>
                  </a:cubicBezTo>
                  <a:cubicBezTo>
                    <a:pt x="4666674" y="2193066"/>
                    <a:pt x="4671016" y="2226293"/>
                    <a:pt x="4689401" y="2249950"/>
                  </a:cubicBezTo>
                  <a:cubicBezTo>
                    <a:pt x="4712040" y="2216014"/>
                    <a:pt x="4740083" y="2195059"/>
                    <a:pt x="4748102" y="2153681"/>
                  </a:cubicBezTo>
                  <a:cubicBezTo>
                    <a:pt x="4755102" y="2117619"/>
                    <a:pt x="4758646" y="2034242"/>
                    <a:pt x="4775791" y="2006376"/>
                  </a:cubicBezTo>
                  <a:cubicBezTo>
                    <a:pt x="4776632" y="2015236"/>
                    <a:pt x="4773798" y="2026445"/>
                    <a:pt x="4776411" y="2034729"/>
                  </a:cubicBezTo>
                  <a:cubicBezTo>
                    <a:pt x="4779025" y="2043014"/>
                    <a:pt x="4792847" y="2037831"/>
                    <a:pt x="4789126" y="2050678"/>
                  </a:cubicBezTo>
                  <a:lnTo>
                    <a:pt x="4771405" y="2050678"/>
                  </a:lnTo>
                  <a:cubicBezTo>
                    <a:pt x="4774639" y="2072608"/>
                    <a:pt x="4761082" y="2096664"/>
                    <a:pt x="4758336" y="2115182"/>
                  </a:cubicBezTo>
                  <a:cubicBezTo>
                    <a:pt x="4756032" y="2130511"/>
                    <a:pt x="4759798" y="2147567"/>
                    <a:pt x="4757716" y="2163295"/>
                  </a:cubicBezTo>
                  <a:cubicBezTo>
                    <a:pt x="4753064" y="2197895"/>
                    <a:pt x="4729141" y="2209059"/>
                    <a:pt x="4711862" y="2232628"/>
                  </a:cubicBezTo>
                  <a:cubicBezTo>
                    <a:pt x="4705528" y="2241267"/>
                    <a:pt x="4703046" y="2252121"/>
                    <a:pt x="4696091" y="2261158"/>
                  </a:cubicBezTo>
                  <a:cubicBezTo>
                    <a:pt x="4636327" y="2338732"/>
                    <a:pt x="4564380" y="2412274"/>
                    <a:pt x="4503332" y="2489271"/>
                  </a:cubicBezTo>
                  <a:lnTo>
                    <a:pt x="4501161" y="2482714"/>
                  </a:lnTo>
                  <a:lnTo>
                    <a:pt x="4664371" y="2282291"/>
                  </a:lnTo>
                  <a:lnTo>
                    <a:pt x="4577494" y="2100563"/>
                  </a:lnTo>
                  <a:lnTo>
                    <a:pt x="4576386" y="2081734"/>
                  </a:lnTo>
                  <a:cubicBezTo>
                    <a:pt x="4569652" y="2079873"/>
                    <a:pt x="4569032" y="2083551"/>
                    <a:pt x="4565266" y="2086076"/>
                  </a:cubicBezTo>
                  <a:cubicBezTo>
                    <a:pt x="4547811" y="2097905"/>
                    <a:pt x="4452030" y="2297797"/>
                    <a:pt x="4438252" y="2331200"/>
                  </a:cubicBezTo>
                  <a:cubicBezTo>
                    <a:pt x="4433821" y="2341966"/>
                    <a:pt x="4431385" y="2353706"/>
                    <a:pt x="4430144" y="2365269"/>
                  </a:cubicBezTo>
                  <a:cubicBezTo>
                    <a:pt x="4401968" y="2352953"/>
                    <a:pt x="4371311" y="2349896"/>
                    <a:pt x="4341628" y="2356453"/>
                  </a:cubicBezTo>
                  <a:cubicBezTo>
                    <a:pt x="4340476" y="2390477"/>
                    <a:pt x="4418005" y="2366731"/>
                    <a:pt x="4421328" y="2369744"/>
                  </a:cubicBezTo>
                  <a:cubicBezTo>
                    <a:pt x="4424828" y="2378693"/>
                    <a:pt x="4408082" y="2386800"/>
                    <a:pt x="4408082" y="2389635"/>
                  </a:cubicBezTo>
                  <a:lnTo>
                    <a:pt x="4408082" y="2588996"/>
                  </a:lnTo>
                  <a:cubicBezTo>
                    <a:pt x="4408082" y="2590812"/>
                    <a:pt x="4396696" y="2596749"/>
                    <a:pt x="4410252" y="2595597"/>
                  </a:cubicBezTo>
                  <a:lnTo>
                    <a:pt x="4467934" y="2529188"/>
                  </a:lnTo>
                  <a:cubicBezTo>
                    <a:pt x="4471213" y="2528479"/>
                    <a:pt x="4470902" y="2533706"/>
                    <a:pt x="4470061" y="2535744"/>
                  </a:cubicBezTo>
                  <a:cubicBezTo>
                    <a:pt x="4459561" y="2561528"/>
                    <a:pt x="4409189" y="2590856"/>
                    <a:pt x="4403917" y="2624748"/>
                  </a:cubicBezTo>
                  <a:lnTo>
                    <a:pt x="4337242" y="2626608"/>
                  </a:lnTo>
                  <a:cubicBezTo>
                    <a:pt x="4337419" y="2560908"/>
                    <a:pt x="4337021" y="2495075"/>
                    <a:pt x="4337021" y="2429286"/>
                  </a:cubicBezTo>
                  <a:cubicBezTo>
                    <a:pt x="4337021" y="2403901"/>
                    <a:pt x="4342115" y="2372712"/>
                    <a:pt x="4336179" y="2346529"/>
                  </a:cubicBezTo>
                  <a:cubicBezTo>
                    <a:pt x="4332812" y="2331644"/>
                    <a:pt x="4310838" y="2305904"/>
                    <a:pt x="4310129" y="2292081"/>
                  </a:cubicBezTo>
                  <a:cubicBezTo>
                    <a:pt x="4309465" y="2279057"/>
                    <a:pt x="4317483" y="2274538"/>
                    <a:pt x="4319123" y="2265190"/>
                  </a:cubicBezTo>
                  <a:cubicBezTo>
                    <a:pt x="4326654" y="2222217"/>
                    <a:pt x="4323243" y="2178357"/>
                    <a:pt x="4323907" y="2134897"/>
                  </a:cubicBezTo>
                  <a:cubicBezTo>
                    <a:pt x="4316907" y="2126878"/>
                    <a:pt x="4296794" y="2171048"/>
                    <a:pt x="4284124" y="2165864"/>
                  </a:cubicBezTo>
                  <a:lnTo>
                    <a:pt x="4270922" y="2132150"/>
                  </a:lnTo>
                  <a:lnTo>
                    <a:pt x="4270833" y="1993041"/>
                  </a:lnTo>
                  <a:lnTo>
                    <a:pt x="4248638" y="1993041"/>
                  </a:lnTo>
                  <a:lnTo>
                    <a:pt x="4248638" y="2110486"/>
                  </a:lnTo>
                  <a:cubicBezTo>
                    <a:pt x="4248638" y="2119790"/>
                    <a:pt x="4237119" y="2138131"/>
                    <a:pt x="4228702" y="2143713"/>
                  </a:cubicBezTo>
                  <a:lnTo>
                    <a:pt x="4217670" y="2112746"/>
                  </a:lnTo>
                  <a:lnTo>
                    <a:pt x="4226531" y="2121562"/>
                  </a:lnTo>
                  <a:cubicBezTo>
                    <a:pt x="4228391" y="2122714"/>
                    <a:pt x="4235347" y="2115670"/>
                    <a:pt x="4235347" y="2114916"/>
                  </a:cubicBezTo>
                  <a:lnTo>
                    <a:pt x="4235347" y="2041818"/>
                  </a:lnTo>
                  <a:lnTo>
                    <a:pt x="4071428" y="2041818"/>
                  </a:lnTo>
                  <a:lnTo>
                    <a:pt x="3938566" y="2347459"/>
                  </a:lnTo>
                  <a:lnTo>
                    <a:pt x="4075238" y="2342365"/>
                  </a:lnTo>
                  <a:lnTo>
                    <a:pt x="4185108" y="2113366"/>
                  </a:lnTo>
                  <a:lnTo>
                    <a:pt x="4208766" y="2112701"/>
                  </a:lnTo>
                  <a:lnTo>
                    <a:pt x="4195431" y="2117132"/>
                  </a:lnTo>
                  <a:cubicBezTo>
                    <a:pt x="4198798" y="2123733"/>
                    <a:pt x="4199994" y="2129226"/>
                    <a:pt x="4200171" y="2136757"/>
                  </a:cubicBezTo>
                  <a:cubicBezTo>
                    <a:pt x="4201544" y="2192534"/>
                    <a:pt x="4206905" y="2298107"/>
                    <a:pt x="4188874" y="2347504"/>
                  </a:cubicBezTo>
                  <a:cubicBezTo>
                    <a:pt x="4179437" y="2373421"/>
                    <a:pt x="4168096" y="2351757"/>
                    <a:pt x="4149046" y="2351402"/>
                  </a:cubicBezTo>
                  <a:cubicBezTo>
                    <a:pt x="4084187" y="2350206"/>
                    <a:pt x="4015474" y="2356896"/>
                    <a:pt x="3949375" y="2356497"/>
                  </a:cubicBezTo>
                  <a:cubicBezTo>
                    <a:pt x="3523586" y="2353928"/>
                    <a:pt x="3088049" y="2368547"/>
                    <a:pt x="2660576" y="2351668"/>
                  </a:cubicBezTo>
                  <a:cubicBezTo>
                    <a:pt x="2655304" y="2351447"/>
                    <a:pt x="2631824" y="2348168"/>
                    <a:pt x="2636033" y="2358446"/>
                  </a:cubicBezTo>
                  <a:lnTo>
                    <a:pt x="2654861" y="2375104"/>
                  </a:lnTo>
                  <a:cubicBezTo>
                    <a:pt x="3050260" y="2380908"/>
                    <a:pt x="3447385" y="2378781"/>
                    <a:pt x="3843448" y="2378648"/>
                  </a:cubicBezTo>
                  <a:cubicBezTo>
                    <a:pt x="3868479" y="2378648"/>
                    <a:pt x="3893510" y="2378648"/>
                    <a:pt x="3918363" y="2378648"/>
                  </a:cubicBezTo>
                  <a:cubicBezTo>
                    <a:pt x="4006127" y="2378648"/>
                    <a:pt x="4095174" y="2381794"/>
                    <a:pt x="4182140" y="2374041"/>
                  </a:cubicBezTo>
                  <a:lnTo>
                    <a:pt x="4177754" y="2635424"/>
                  </a:lnTo>
                  <a:lnTo>
                    <a:pt x="5763777" y="2635424"/>
                  </a:lnTo>
                  <a:lnTo>
                    <a:pt x="5763777" y="1607610"/>
                  </a:lnTo>
                  <a:lnTo>
                    <a:pt x="5347335" y="1607610"/>
                  </a:lnTo>
                  <a:lnTo>
                    <a:pt x="5347335" y="2602198"/>
                  </a:lnTo>
                  <a:cubicBezTo>
                    <a:pt x="5347335" y="2608577"/>
                    <a:pt x="5341310" y="2622710"/>
                    <a:pt x="5342861" y="2630950"/>
                  </a:cubicBezTo>
                  <a:lnTo>
                    <a:pt x="5338475" y="2630950"/>
                  </a:lnTo>
                  <a:cubicBezTo>
                    <a:pt x="5338475" y="2630950"/>
                    <a:pt x="5338475" y="1603180"/>
                    <a:pt x="5338475" y="1603180"/>
                  </a:cubicBezTo>
                  <a:lnTo>
                    <a:pt x="5187803" y="1607566"/>
                  </a:lnTo>
                  <a:lnTo>
                    <a:pt x="5192233" y="2626520"/>
                  </a:lnTo>
                  <a:cubicBezTo>
                    <a:pt x="5179120" y="2629222"/>
                    <a:pt x="5181511" y="2611989"/>
                    <a:pt x="5174556" y="2602109"/>
                  </a:cubicBezTo>
                  <a:cubicBezTo>
                    <a:pt x="5124982" y="2531757"/>
                    <a:pt x="5049136" y="2450196"/>
                    <a:pt x="4992784" y="2380775"/>
                  </a:cubicBezTo>
                  <a:cubicBezTo>
                    <a:pt x="4945912" y="2323049"/>
                    <a:pt x="4858902" y="2236659"/>
                    <a:pt x="4824346" y="2177073"/>
                  </a:cubicBezTo>
                  <a:cubicBezTo>
                    <a:pt x="4812074" y="2155940"/>
                    <a:pt x="4821290" y="2140922"/>
                    <a:pt x="4819251" y="2124663"/>
                  </a:cubicBezTo>
                  <a:cubicBezTo>
                    <a:pt x="4818144" y="2115847"/>
                    <a:pt x="4809815" y="2096575"/>
                    <a:pt x="4807379" y="2083285"/>
                  </a:cubicBezTo>
                  <a:cubicBezTo>
                    <a:pt x="4804676" y="2068532"/>
                    <a:pt x="4814157" y="2047754"/>
                    <a:pt x="4793601" y="2046115"/>
                  </a:cubicBezTo>
                  <a:lnTo>
                    <a:pt x="4802062" y="2039913"/>
                  </a:lnTo>
                  <a:lnTo>
                    <a:pt x="4786867" y="2001901"/>
                  </a:lnTo>
                  <a:lnTo>
                    <a:pt x="4775880" y="2006287"/>
                  </a:lnTo>
                  <a:close/>
                  <a:moveTo>
                    <a:pt x="4190956" y="987555"/>
                  </a:moveTo>
                  <a:lnTo>
                    <a:pt x="4190956" y="1171410"/>
                  </a:lnTo>
                  <a:cubicBezTo>
                    <a:pt x="4197335" y="1181732"/>
                    <a:pt x="4237429" y="1180580"/>
                    <a:pt x="4242258" y="1173846"/>
                  </a:cubicBezTo>
                  <a:lnTo>
                    <a:pt x="4239644" y="1045148"/>
                  </a:lnTo>
                  <a:lnTo>
                    <a:pt x="4270700" y="1045148"/>
                  </a:lnTo>
                  <a:lnTo>
                    <a:pt x="4270700" y="1173669"/>
                  </a:lnTo>
                  <a:lnTo>
                    <a:pt x="4279561" y="1173669"/>
                  </a:lnTo>
                  <a:lnTo>
                    <a:pt x="4279561" y="1045192"/>
                  </a:lnTo>
                  <a:lnTo>
                    <a:pt x="4315047" y="1045192"/>
                  </a:lnTo>
                  <a:cubicBezTo>
                    <a:pt x="4320274" y="1089628"/>
                    <a:pt x="4304724" y="1134285"/>
                    <a:pt x="4315490" y="1177612"/>
                  </a:cubicBezTo>
                  <a:cubicBezTo>
                    <a:pt x="4327008" y="1177169"/>
                    <a:pt x="4359260" y="1183371"/>
                    <a:pt x="4363248" y="1170834"/>
                  </a:cubicBezTo>
                  <a:lnTo>
                    <a:pt x="4361697" y="991808"/>
                  </a:lnTo>
                  <a:lnTo>
                    <a:pt x="4191000" y="987599"/>
                  </a:lnTo>
                  <a:close/>
                  <a:moveTo>
                    <a:pt x="4598537" y="987555"/>
                  </a:moveTo>
                  <a:lnTo>
                    <a:pt x="4441264" y="987555"/>
                  </a:lnTo>
                  <a:lnTo>
                    <a:pt x="4434619" y="994201"/>
                  </a:lnTo>
                  <a:lnTo>
                    <a:pt x="4434619" y="1171410"/>
                  </a:lnTo>
                  <a:cubicBezTo>
                    <a:pt x="4446315" y="1184036"/>
                    <a:pt x="4467535" y="1176062"/>
                    <a:pt x="4483351" y="1178055"/>
                  </a:cubicBezTo>
                  <a:lnTo>
                    <a:pt x="4483351" y="1051794"/>
                  </a:lnTo>
                  <a:cubicBezTo>
                    <a:pt x="4483351" y="1042977"/>
                    <a:pt x="4509933" y="1043022"/>
                    <a:pt x="4509933" y="1051794"/>
                  </a:cubicBezTo>
                  <a:lnTo>
                    <a:pt x="4509933" y="1178055"/>
                  </a:lnTo>
                  <a:cubicBezTo>
                    <a:pt x="4518439" y="1179340"/>
                    <a:pt x="4521806" y="1174600"/>
                    <a:pt x="4523179" y="1166935"/>
                  </a:cubicBezTo>
                  <a:cubicBezTo>
                    <a:pt x="4528672" y="1136677"/>
                    <a:pt x="4522603" y="1080590"/>
                    <a:pt x="4518793" y="1049623"/>
                  </a:cubicBezTo>
                  <a:lnTo>
                    <a:pt x="4536514" y="1049623"/>
                  </a:lnTo>
                  <a:cubicBezTo>
                    <a:pt x="4536514" y="1049623"/>
                    <a:pt x="4536514" y="1173625"/>
                    <a:pt x="4536514" y="1173625"/>
                  </a:cubicBezTo>
                  <a:lnTo>
                    <a:pt x="4545375" y="1173625"/>
                  </a:lnTo>
                  <a:lnTo>
                    <a:pt x="4545375" y="1045148"/>
                  </a:lnTo>
                  <a:lnTo>
                    <a:pt x="4554235" y="1045148"/>
                  </a:lnTo>
                  <a:lnTo>
                    <a:pt x="4554235" y="1158119"/>
                  </a:lnTo>
                  <a:cubicBezTo>
                    <a:pt x="4554235" y="1180270"/>
                    <a:pt x="4582810" y="1179251"/>
                    <a:pt x="4598537" y="1178055"/>
                  </a:cubicBezTo>
                  <a:lnTo>
                    <a:pt x="4598537" y="987555"/>
                  </a:lnTo>
                  <a:close/>
                  <a:moveTo>
                    <a:pt x="4261840" y="1049579"/>
                  </a:moveTo>
                  <a:lnTo>
                    <a:pt x="4252979" y="1049579"/>
                  </a:lnTo>
                  <a:lnTo>
                    <a:pt x="4252979" y="1166980"/>
                  </a:lnTo>
                  <a:cubicBezTo>
                    <a:pt x="4252979" y="1168353"/>
                    <a:pt x="4248682" y="1169815"/>
                    <a:pt x="4248638" y="1171410"/>
                  </a:cubicBezTo>
                  <a:lnTo>
                    <a:pt x="4255194" y="1177967"/>
                  </a:lnTo>
                  <a:lnTo>
                    <a:pt x="4261840" y="1171410"/>
                  </a:lnTo>
                  <a:lnTo>
                    <a:pt x="4261840" y="1049579"/>
                  </a:lnTo>
                  <a:close/>
                  <a:moveTo>
                    <a:pt x="4288421" y="1049579"/>
                  </a:moveTo>
                  <a:lnTo>
                    <a:pt x="4288421" y="1173625"/>
                  </a:lnTo>
                  <a:cubicBezTo>
                    <a:pt x="4299984" y="1175486"/>
                    <a:pt x="4296351" y="1171942"/>
                    <a:pt x="4298566" y="1164011"/>
                  </a:cubicBezTo>
                  <a:cubicBezTo>
                    <a:pt x="4302642" y="1149214"/>
                    <a:pt x="4305034" y="1069913"/>
                    <a:pt x="4300959" y="1056977"/>
                  </a:cubicBezTo>
                  <a:cubicBezTo>
                    <a:pt x="4299098" y="1051085"/>
                    <a:pt x="4294535" y="1048427"/>
                    <a:pt x="4288421" y="1049579"/>
                  </a:cubicBezTo>
                  <a:close/>
                  <a:moveTo>
                    <a:pt x="4501072" y="1173625"/>
                  </a:moveTo>
                  <a:lnTo>
                    <a:pt x="4501072" y="1056224"/>
                  </a:lnTo>
                  <a:cubicBezTo>
                    <a:pt x="4501072" y="1055471"/>
                    <a:pt x="4495092" y="1049224"/>
                    <a:pt x="4492212" y="1049579"/>
                  </a:cubicBezTo>
                  <a:lnTo>
                    <a:pt x="4492212" y="1173625"/>
                  </a:lnTo>
                  <a:lnTo>
                    <a:pt x="4501072" y="1173625"/>
                  </a:lnTo>
                  <a:close/>
                  <a:moveTo>
                    <a:pt x="5240921" y="1102741"/>
                  </a:moveTo>
                  <a:lnTo>
                    <a:pt x="5240921" y="1313177"/>
                  </a:lnTo>
                  <a:cubicBezTo>
                    <a:pt x="5240921" y="1323677"/>
                    <a:pt x="5275078" y="1318316"/>
                    <a:pt x="5276629" y="1312690"/>
                  </a:cubicBezTo>
                  <a:lnTo>
                    <a:pt x="5280040" y="1112355"/>
                  </a:lnTo>
                  <a:lnTo>
                    <a:pt x="5240921" y="1102741"/>
                  </a:lnTo>
                  <a:close/>
                  <a:moveTo>
                    <a:pt x="4669421" y="1235648"/>
                  </a:moveTo>
                  <a:lnTo>
                    <a:pt x="3876409" y="1235648"/>
                  </a:lnTo>
                  <a:lnTo>
                    <a:pt x="3876409" y="1253369"/>
                  </a:lnTo>
                  <a:cubicBezTo>
                    <a:pt x="4083833" y="1255008"/>
                    <a:pt x="4291522" y="1251287"/>
                    <a:pt x="4499034" y="1253192"/>
                  </a:cubicBezTo>
                  <a:cubicBezTo>
                    <a:pt x="4510553" y="1253281"/>
                    <a:pt x="4521451" y="1257888"/>
                    <a:pt x="4534078" y="1258021"/>
                  </a:cubicBezTo>
                  <a:cubicBezTo>
                    <a:pt x="4579487" y="1258420"/>
                    <a:pt x="4624277" y="1255850"/>
                    <a:pt x="4669421" y="1253369"/>
                  </a:cubicBezTo>
                  <a:lnTo>
                    <a:pt x="4669421" y="1235648"/>
                  </a:lnTo>
                  <a:close/>
                  <a:moveTo>
                    <a:pt x="4660561" y="1262230"/>
                  </a:moveTo>
                  <a:lnTo>
                    <a:pt x="3885270" y="1262230"/>
                  </a:lnTo>
                  <a:lnTo>
                    <a:pt x="3898560" y="1519183"/>
                  </a:lnTo>
                  <a:lnTo>
                    <a:pt x="3933958" y="1514797"/>
                  </a:lnTo>
                  <a:cubicBezTo>
                    <a:pt x="3931034" y="1528885"/>
                    <a:pt x="3897143" y="1520689"/>
                    <a:pt x="3894130" y="1523613"/>
                  </a:cubicBezTo>
                  <a:lnTo>
                    <a:pt x="3896080" y="1537126"/>
                  </a:lnTo>
                  <a:lnTo>
                    <a:pt x="3901440" y="1540625"/>
                  </a:lnTo>
                  <a:cubicBezTo>
                    <a:pt x="4001785" y="1540227"/>
                    <a:pt x="4101775" y="1536638"/>
                    <a:pt x="4202209" y="1536683"/>
                  </a:cubicBezTo>
                  <a:cubicBezTo>
                    <a:pt x="4316819" y="1536727"/>
                    <a:pt x="4432227" y="1539474"/>
                    <a:pt x="4547723" y="1536683"/>
                  </a:cubicBezTo>
                  <a:lnTo>
                    <a:pt x="4669377" y="1545676"/>
                  </a:lnTo>
                  <a:cubicBezTo>
                    <a:pt x="4661048" y="1540448"/>
                    <a:pt x="4661270" y="1520423"/>
                    <a:pt x="4660295" y="1519405"/>
                  </a:cubicBezTo>
                  <a:cubicBezTo>
                    <a:pt x="4657903" y="1517012"/>
                    <a:pt x="4599379" y="1513247"/>
                    <a:pt x="4592690" y="1514842"/>
                  </a:cubicBezTo>
                  <a:cubicBezTo>
                    <a:pt x="4589101" y="1515683"/>
                    <a:pt x="4591493" y="1522860"/>
                    <a:pt x="4583298" y="1523924"/>
                  </a:cubicBezTo>
                  <a:cubicBezTo>
                    <a:pt x="4537267" y="1529949"/>
                    <a:pt x="4477769" y="1518784"/>
                    <a:pt x="4430189" y="1523525"/>
                  </a:cubicBezTo>
                  <a:lnTo>
                    <a:pt x="4478345" y="1507487"/>
                  </a:lnTo>
                  <a:cubicBezTo>
                    <a:pt x="4486630" y="1463584"/>
                    <a:pt x="4466251" y="1359606"/>
                    <a:pt x="4485921" y="1324563"/>
                  </a:cubicBezTo>
                  <a:cubicBezTo>
                    <a:pt x="4514983" y="1272729"/>
                    <a:pt x="4576918" y="1291956"/>
                    <a:pt x="4592335" y="1341841"/>
                  </a:cubicBezTo>
                  <a:lnTo>
                    <a:pt x="4589633" y="1510323"/>
                  </a:lnTo>
                  <a:lnTo>
                    <a:pt x="4660561" y="1505892"/>
                  </a:lnTo>
                  <a:lnTo>
                    <a:pt x="4660561" y="1262230"/>
                  </a:lnTo>
                  <a:close/>
                  <a:moveTo>
                    <a:pt x="4576386" y="1510323"/>
                  </a:moveTo>
                  <a:cubicBezTo>
                    <a:pt x="4577095" y="1466773"/>
                    <a:pt x="4575500" y="1423047"/>
                    <a:pt x="4576209" y="1379454"/>
                  </a:cubicBezTo>
                  <a:cubicBezTo>
                    <a:pt x="4576475" y="1363815"/>
                    <a:pt x="4584759" y="1355619"/>
                    <a:pt x="4577494" y="1338695"/>
                  </a:cubicBezTo>
                  <a:cubicBezTo>
                    <a:pt x="4573108" y="1328506"/>
                    <a:pt x="4545065" y="1306842"/>
                    <a:pt x="4534343" y="1306798"/>
                  </a:cubicBezTo>
                  <a:cubicBezTo>
                    <a:pt x="4523002" y="1305513"/>
                    <a:pt x="4492256" y="1337322"/>
                    <a:pt x="4492256" y="1344189"/>
                  </a:cubicBezTo>
                  <a:lnTo>
                    <a:pt x="4492256" y="1510323"/>
                  </a:lnTo>
                  <a:lnTo>
                    <a:pt x="4576431" y="1510323"/>
                  </a:lnTo>
                  <a:close/>
                  <a:moveTo>
                    <a:pt x="5342816" y="1497032"/>
                  </a:moveTo>
                  <a:lnTo>
                    <a:pt x="5183328" y="1501507"/>
                  </a:lnTo>
                  <a:cubicBezTo>
                    <a:pt x="5181113" y="1503101"/>
                    <a:pt x="5187758" y="1507177"/>
                    <a:pt x="5187758" y="1508108"/>
                  </a:cubicBezTo>
                  <a:lnTo>
                    <a:pt x="5187758" y="1581206"/>
                  </a:lnTo>
                  <a:lnTo>
                    <a:pt x="5174512" y="1581206"/>
                  </a:lnTo>
                  <a:cubicBezTo>
                    <a:pt x="5174512" y="1581206"/>
                    <a:pt x="5174512" y="1594497"/>
                    <a:pt x="5174512" y="1594497"/>
                  </a:cubicBezTo>
                  <a:cubicBezTo>
                    <a:pt x="5176062" y="1596712"/>
                    <a:pt x="5180183" y="1590067"/>
                    <a:pt x="5181113" y="1590067"/>
                  </a:cubicBezTo>
                  <a:lnTo>
                    <a:pt x="5342816" y="1590067"/>
                  </a:lnTo>
                  <a:lnTo>
                    <a:pt x="5342816" y="1497032"/>
                  </a:lnTo>
                  <a:close/>
                  <a:moveTo>
                    <a:pt x="7221235" y="1497032"/>
                  </a:moveTo>
                  <a:lnTo>
                    <a:pt x="5347247" y="1503677"/>
                  </a:lnTo>
                  <a:lnTo>
                    <a:pt x="5347247" y="1590067"/>
                  </a:lnTo>
                  <a:lnTo>
                    <a:pt x="7221235" y="1590067"/>
                  </a:lnTo>
                  <a:lnTo>
                    <a:pt x="7221235" y="1497032"/>
                  </a:lnTo>
                  <a:close/>
                  <a:moveTo>
                    <a:pt x="7402875" y="1501462"/>
                  </a:moveTo>
                  <a:lnTo>
                    <a:pt x="7232311" y="1501462"/>
                  </a:lnTo>
                  <a:lnTo>
                    <a:pt x="7225665" y="1508108"/>
                  </a:lnTo>
                  <a:lnTo>
                    <a:pt x="7225665" y="1590067"/>
                  </a:lnTo>
                  <a:lnTo>
                    <a:pt x="7411735" y="1590067"/>
                  </a:lnTo>
                  <a:lnTo>
                    <a:pt x="7402875" y="1501462"/>
                  </a:lnTo>
                  <a:close/>
                  <a:moveTo>
                    <a:pt x="4669377" y="1550239"/>
                  </a:moveTo>
                  <a:cubicBezTo>
                    <a:pt x="4513521" y="1538853"/>
                    <a:pt x="4357489" y="1550283"/>
                    <a:pt x="4201810" y="1550416"/>
                  </a:cubicBezTo>
                  <a:cubicBezTo>
                    <a:pt x="4120116" y="1550461"/>
                    <a:pt x="4040549" y="1544790"/>
                    <a:pt x="3958324" y="1550150"/>
                  </a:cubicBezTo>
                  <a:cubicBezTo>
                    <a:pt x="3938654" y="1551435"/>
                    <a:pt x="3906490" y="1543062"/>
                    <a:pt x="3894130" y="1559011"/>
                  </a:cubicBezTo>
                  <a:lnTo>
                    <a:pt x="4669377" y="1550239"/>
                  </a:lnTo>
                  <a:close/>
                  <a:moveTo>
                    <a:pt x="3889700" y="1612218"/>
                  </a:moveTo>
                  <a:lnTo>
                    <a:pt x="4660561" y="1612218"/>
                  </a:lnTo>
                  <a:cubicBezTo>
                    <a:pt x="4663617" y="1595073"/>
                    <a:pt x="4680009" y="1575314"/>
                    <a:pt x="4656839" y="1565789"/>
                  </a:cubicBezTo>
                  <a:cubicBezTo>
                    <a:pt x="4579310" y="1563485"/>
                    <a:pt x="4501161" y="1562599"/>
                    <a:pt x="4423322" y="1563264"/>
                  </a:cubicBezTo>
                  <a:cubicBezTo>
                    <a:pt x="4322002" y="1564150"/>
                    <a:pt x="4219708" y="1569245"/>
                    <a:pt x="4117636" y="1568137"/>
                  </a:cubicBezTo>
                  <a:cubicBezTo>
                    <a:pt x="4048081" y="1567340"/>
                    <a:pt x="3970020" y="1554448"/>
                    <a:pt x="3900510" y="1563264"/>
                  </a:cubicBezTo>
                  <a:cubicBezTo>
                    <a:pt x="3895681" y="1563884"/>
                    <a:pt x="3890586" y="1562821"/>
                    <a:pt x="3887396" y="1567827"/>
                  </a:cubicBezTo>
                  <a:cubicBezTo>
                    <a:pt x="3879156" y="1585193"/>
                    <a:pt x="3883276" y="1595870"/>
                    <a:pt x="3889700" y="1612218"/>
                  </a:cubicBezTo>
                  <a:close/>
                  <a:moveTo>
                    <a:pt x="5768119" y="2635602"/>
                  </a:moveTo>
                  <a:lnTo>
                    <a:pt x="5896595" y="2635602"/>
                  </a:lnTo>
                  <a:lnTo>
                    <a:pt x="5901203" y="1610313"/>
                  </a:lnTo>
                  <a:cubicBezTo>
                    <a:pt x="5899918" y="1602516"/>
                    <a:pt x="5786859" y="1610535"/>
                    <a:pt x="5772505" y="1607743"/>
                  </a:cubicBezTo>
                  <a:lnTo>
                    <a:pt x="5768119" y="2635602"/>
                  </a:lnTo>
                  <a:close/>
                  <a:moveTo>
                    <a:pt x="5905456" y="1607788"/>
                  </a:moveTo>
                  <a:lnTo>
                    <a:pt x="5905456" y="2387509"/>
                  </a:lnTo>
                  <a:lnTo>
                    <a:pt x="6702898" y="2387509"/>
                  </a:lnTo>
                  <a:lnTo>
                    <a:pt x="6696297" y="2396414"/>
                  </a:lnTo>
                  <a:lnTo>
                    <a:pt x="5905456" y="2391939"/>
                  </a:lnTo>
                  <a:lnTo>
                    <a:pt x="5905456" y="2628956"/>
                  </a:lnTo>
                  <a:cubicBezTo>
                    <a:pt x="5905456" y="2630285"/>
                    <a:pt x="5899829" y="2632368"/>
                    <a:pt x="5901026" y="2635602"/>
                  </a:cubicBezTo>
                  <a:lnTo>
                    <a:pt x="6277595" y="2635602"/>
                  </a:lnTo>
                  <a:lnTo>
                    <a:pt x="6273165" y="2795090"/>
                  </a:lnTo>
                  <a:lnTo>
                    <a:pt x="6352909" y="2795090"/>
                  </a:lnTo>
                  <a:lnTo>
                    <a:pt x="6348479" y="2635602"/>
                  </a:lnTo>
                  <a:lnTo>
                    <a:pt x="6707328" y="2635602"/>
                  </a:lnTo>
                  <a:lnTo>
                    <a:pt x="6711803" y="1607743"/>
                  </a:lnTo>
                  <a:lnTo>
                    <a:pt x="5905456" y="1607743"/>
                  </a:lnTo>
                  <a:close/>
                  <a:moveTo>
                    <a:pt x="6851311" y="2635602"/>
                  </a:moveTo>
                  <a:lnTo>
                    <a:pt x="7221235" y="2635602"/>
                  </a:lnTo>
                  <a:lnTo>
                    <a:pt x="7216849" y="1607743"/>
                  </a:lnTo>
                  <a:lnTo>
                    <a:pt x="6842539" y="1603269"/>
                  </a:lnTo>
                  <a:lnTo>
                    <a:pt x="6851355" y="2635602"/>
                  </a:lnTo>
                  <a:close/>
                  <a:moveTo>
                    <a:pt x="6840235" y="2635602"/>
                  </a:moveTo>
                  <a:lnTo>
                    <a:pt x="6829159" y="1607788"/>
                  </a:lnTo>
                  <a:lnTo>
                    <a:pt x="6716189" y="1607788"/>
                  </a:lnTo>
                  <a:lnTo>
                    <a:pt x="6716189" y="2635602"/>
                  </a:lnTo>
                  <a:lnTo>
                    <a:pt x="6840235" y="2635602"/>
                  </a:lnTo>
                  <a:close/>
                  <a:moveTo>
                    <a:pt x="4155514" y="2033090"/>
                  </a:moveTo>
                  <a:lnTo>
                    <a:pt x="4155514" y="1716329"/>
                  </a:lnTo>
                  <a:cubicBezTo>
                    <a:pt x="4155514" y="1708974"/>
                    <a:pt x="4185241" y="1678450"/>
                    <a:pt x="4193082" y="1674153"/>
                  </a:cubicBezTo>
                  <a:cubicBezTo>
                    <a:pt x="4197911" y="1671495"/>
                    <a:pt x="4230872" y="1659223"/>
                    <a:pt x="4235037" y="1658602"/>
                  </a:cubicBezTo>
                  <a:cubicBezTo>
                    <a:pt x="4237872" y="1658160"/>
                    <a:pt x="4283814" y="1672691"/>
                    <a:pt x="4289706" y="1675171"/>
                  </a:cubicBezTo>
                  <a:cubicBezTo>
                    <a:pt x="4317616" y="1687000"/>
                    <a:pt x="4329755" y="1713980"/>
                    <a:pt x="4332679" y="1742954"/>
                  </a:cubicBezTo>
                  <a:cubicBezTo>
                    <a:pt x="4341983" y="1835812"/>
                    <a:pt x="4320319" y="1938948"/>
                    <a:pt x="4328293" y="2033090"/>
                  </a:cubicBezTo>
                  <a:cubicBezTo>
                    <a:pt x="4385665" y="2027818"/>
                    <a:pt x="4441441" y="2034375"/>
                    <a:pt x="4499212" y="2033445"/>
                  </a:cubicBezTo>
                  <a:lnTo>
                    <a:pt x="4507762" y="2024141"/>
                  </a:lnTo>
                  <a:cubicBezTo>
                    <a:pt x="4517774" y="2022192"/>
                    <a:pt x="4512236" y="2029900"/>
                    <a:pt x="4517597" y="2032913"/>
                  </a:cubicBezTo>
                  <a:cubicBezTo>
                    <a:pt x="4533103" y="2041552"/>
                    <a:pt x="4556937" y="2036413"/>
                    <a:pt x="4573506" y="2033533"/>
                  </a:cubicBezTo>
                  <a:cubicBezTo>
                    <a:pt x="4591272" y="2038672"/>
                    <a:pt x="4631277" y="2164137"/>
                    <a:pt x="4649529" y="2183674"/>
                  </a:cubicBezTo>
                  <a:lnTo>
                    <a:pt x="4652099" y="1902044"/>
                  </a:lnTo>
                  <a:lnTo>
                    <a:pt x="4642795" y="1893493"/>
                  </a:lnTo>
                  <a:lnTo>
                    <a:pt x="4656440" y="1888842"/>
                  </a:lnTo>
                  <a:lnTo>
                    <a:pt x="4653517" y="1651559"/>
                  </a:lnTo>
                  <a:lnTo>
                    <a:pt x="3894130" y="1652001"/>
                  </a:lnTo>
                  <a:lnTo>
                    <a:pt x="3898649" y="2028527"/>
                  </a:lnTo>
                  <a:cubicBezTo>
                    <a:pt x="3947958" y="2028527"/>
                    <a:pt x="3997753" y="2027065"/>
                    <a:pt x="4047195" y="2028350"/>
                  </a:cubicBezTo>
                  <a:cubicBezTo>
                    <a:pt x="4060929" y="2028704"/>
                    <a:pt x="4070409" y="2039470"/>
                    <a:pt x="4073555" y="2024052"/>
                  </a:cubicBezTo>
                  <a:cubicBezTo>
                    <a:pt x="4086491" y="2020331"/>
                    <a:pt x="4081706" y="2032204"/>
                    <a:pt x="4091010" y="2033356"/>
                  </a:cubicBezTo>
                  <a:cubicBezTo>
                    <a:pt x="4110591" y="2035793"/>
                    <a:pt x="4135223" y="2030875"/>
                    <a:pt x="4155558" y="2033001"/>
                  </a:cubicBezTo>
                  <a:close/>
                  <a:moveTo>
                    <a:pt x="4307294" y="2033976"/>
                  </a:moveTo>
                  <a:cubicBezTo>
                    <a:pt x="4308224" y="2032470"/>
                    <a:pt x="4315224" y="2031717"/>
                    <a:pt x="4317129" y="2028749"/>
                  </a:cubicBezTo>
                  <a:cubicBezTo>
                    <a:pt x="4311724" y="1939878"/>
                    <a:pt x="4332768" y="1816319"/>
                    <a:pt x="4318414" y="1730638"/>
                  </a:cubicBezTo>
                  <a:cubicBezTo>
                    <a:pt x="4307161" y="1663653"/>
                    <a:pt x="4188032" y="1652799"/>
                    <a:pt x="4169115" y="1725410"/>
                  </a:cubicBezTo>
                  <a:lnTo>
                    <a:pt x="4169469" y="2025780"/>
                  </a:lnTo>
                  <a:lnTo>
                    <a:pt x="4176115" y="2032425"/>
                  </a:lnTo>
                  <a:lnTo>
                    <a:pt x="4235258" y="2037476"/>
                  </a:lnTo>
                  <a:lnTo>
                    <a:pt x="4237252" y="1988478"/>
                  </a:lnTo>
                  <a:lnTo>
                    <a:pt x="4279162" y="1984800"/>
                  </a:lnTo>
                  <a:cubicBezTo>
                    <a:pt x="4281155" y="1986484"/>
                    <a:pt x="4287535" y="2031052"/>
                    <a:pt x="4287269" y="2036235"/>
                  </a:cubicBezTo>
                  <a:cubicBezTo>
                    <a:pt x="4286915" y="2043280"/>
                    <a:pt x="4279649" y="2048064"/>
                    <a:pt x="4279383" y="2057191"/>
                  </a:cubicBezTo>
                  <a:cubicBezTo>
                    <a:pt x="4278320" y="2088911"/>
                    <a:pt x="4278232" y="2121650"/>
                    <a:pt x="4284124" y="2152662"/>
                  </a:cubicBezTo>
                  <a:cubicBezTo>
                    <a:pt x="4288687" y="2156738"/>
                    <a:pt x="4307072" y="2139814"/>
                    <a:pt x="4306319" y="2132815"/>
                  </a:cubicBezTo>
                  <a:lnTo>
                    <a:pt x="4284124" y="2112879"/>
                  </a:lnTo>
                  <a:lnTo>
                    <a:pt x="4315047" y="2126125"/>
                  </a:lnTo>
                  <a:lnTo>
                    <a:pt x="4354963" y="2048507"/>
                  </a:lnTo>
                  <a:cubicBezTo>
                    <a:pt x="4355982" y="2040843"/>
                    <a:pt x="4355229" y="2041640"/>
                    <a:pt x="4348274" y="2041773"/>
                  </a:cubicBezTo>
                  <a:cubicBezTo>
                    <a:pt x="4334496" y="2041995"/>
                    <a:pt x="4320762" y="2048906"/>
                    <a:pt x="4306275" y="2046336"/>
                  </a:cubicBezTo>
                  <a:cubicBezTo>
                    <a:pt x="4306541" y="2042216"/>
                    <a:pt x="4305123" y="2037653"/>
                    <a:pt x="4307427" y="2033976"/>
                  </a:cubicBezTo>
                  <a:close/>
                  <a:moveTo>
                    <a:pt x="434074" y="2028660"/>
                  </a:moveTo>
                  <a:cubicBezTo>
                    <a:pt x="418480" y="2031185"/>
                    <a:pt x="402752" y="2034109"/>
                    <a:pt x="395000" y="2049349"/>
                  </a:cubicBezTo>
                  <a:lnTo>
                    <a:pt x="248049" y="2343162"/>
                  </a:lnTo>
                  <a:lnTo>
                    <a:pt x="285972" y="2350605"/>
                  </a:lnTo>
                  <a:lnTo>
                    <a:pt x="434074" y="2028704"/>
                  </a:lnTo>
                  <a:close/>
                  <a:moveTo>
                    <a:pt x="580316" y="2033090"/>
                  </a:moveTo>
                  <a:lnTo>
                    <a:pt x="442979" y="2033090"/>
                  </a:lnTo>
                  <a:lnTo>
                    <a:pt x="301699" y="2341523"/>
                  </a:lnTo>
                  <a:cubicBezTo>
                    <a:pt x="299794" y="2349985"/>
                    <a:pt x="301699" y="2346928"/>
                    <a:pt x="307768" y="2347637"/>
                  </a:cubicBezTo>
                  <a:cubicBezTo>
                    <a:pt x="351539" y="2352820"/>
                    <a:pt x="398234" y="2339928"/>
                    <a:pt x="442492" y="2342675"/>
                  </a:cubicBezTo>
                  <a:lnTo>
                    <a:pt x="580316" y="2033090"/>
                  </a:lnTo>
                  <a:close/>
                  <a:moveTo>
                    <a:pt x="722084" y="2033090"/>
                  </a:moveTo>
                  <a:lnTo>
                    <a:pt x="591392" y="2033090"/>
                  </a:lnTo>
                  <a:lnTo>
                    <a:pt x="447409" y="2347637"/>
                  </a:lnTo>
                  <a:lnTo>
                    <a:pt x="578101" y="2347637"/>
                  </a:lnTo>
                  <a:lnTo>
                    <a:pt x="722084" y="2033090"/>
                  </a:lnTo>
                  <a:close/>
                  <a:moveTo>
                    <a:pt x="766386" y="2259032"/>
                  </a:moveTo>
                  <a:lnTo>
                    <a:pt x="863851" y="2033090"/>
                  </a:lnTo>
                  <a:lnTo>
                    <a:pt x="733159" y="2033090"/>
                  </a:lnTo>
                  <a:lnTo>
                    <a:pt x="593607" y="2347637"/>
                  </a:lnTo>
                  <a:lnTo>
                    <a:pt x="719869" y="2347637"/>
                  </a:lnTo>
                  <a:cubicBezTo>
                    <a:pt x="739583" y="2319638"/>
                    <a:pt x="749817" y="2288670"/>
                    <a:pt x="766386" y="2259032"/>
                  </a:cubicBezTo>
                  <a:lnTo>
                    <a:pt x="735374" y="2347637"/>
                  </a:lnTo>
                  <a:lnTo>
                    <a:pt x="861636" y="2347637"/>
                  </a:lnTo>
                  <a:lnTo>
                    <a:pt x="1005619" y="2033090"/>
                  </a:lnTo>
                  <a:lnTo>
                    <a:pt x="872712" y="2033090"/>
                  </a:lnTo>
                  <a:cubicBezTo>
                    <a:pt x="841434" y="2106012"/>
                    <a:pt x="810954" y="2181459"/>
                    <a:pt x="774582" y="2251899"/>
                  </a:cubicBezTo>
                  <a:cubicBezTo>
                    <a:pt x="772322" y="2256285"/>
                    <a:pt x="766962" y="2257969"/>
                    <a:pt x="766386" y="2259032"/>
                  </a:cubicBezTo>
                  <a:close/>
                  <a:moveTo>
                    <a:pt x="1147386" y="2033090"/>
                  </a:moveTo>
                  <a:lnTo>
                    <a:pt x="1016694" y="2033090"/>
                  </a:lnTo>
                  <a:lnTo>
                    <a:pt x="877718" y="2337270"/>
                  </a:lnTo>
                  <a:lnTo>
                    <a:pt x="883787" y="2347637"/>
                  </a:lnTo>
                  <a:lnTo>
                    <a:pt x="985682" y="2347637"/>
                  </a:lnTo>
                  <a:cubicBezTo>
                    <a:pt x="989714" y="2347637"/>
                    <a:pt x="1010758" y="2341523"/>
                    <a:pt x="1014080" y="2336162"/>
                  </a:cubicBezTo>
                  <a:lnTo>
                    <a:pt x="1147386" y="2033090"/>
                  </a:lnTo>
                  <a:close/>
                  <a:moveTo>
                    <a:pt x="1289153" y="2033090"/>
                  </a:moveTo>
                  <a:lnTo>
                    <a:pt x="1158462" y="2033090"/>
                  </a:lnTo>
                  <a:lnTo>
                    <a:pt x="1018953" y="2341036"/>
                  </a:lnTo>
                  <a:cubicBezTo>
                    <a:pt x="1033751" y="2353795"/>
                    <a:pt x="1049566" y="2343251"/>
                    <a:pt x="1065250" y="2342985"/>
                  </a:cubicBezTo>
                  <a:cubicBezTo>
                    <a:pt x="1104413" y="2342365"/>
                    <a:pt x="1143709" y="2343827"/>
                    <a:pt x="1182828" y="2343206"/>
                  </a:cubicBezTo>
                  <a:cubicBezTo>
                    <a:pt x="1178087" y="2368237"/>
                    <a:pt x="1172018" y="2390078"/>
                    <a:pt x="1162847" y="2414001"/>
                  </a:cubicBezTo>
                  <a:cubicBezTo>
                    <a:pt x="1137374" y="2480544"/>
                    <a:pt x="1096881" y="2541947"/>
                    <a:pt x="1072116" y="2608976"/>
                  </a:cubicBezTo>
                  <a:cubicBezTo>
                    <a:pt x="1108887" y="2616242"/>
                    <a:pt x="1116552" y="2597236"/>
                    <a:pt x="1131969" y="2569193"/>
                  </a:cubicBezTo>
                  <a:cubicBezTo>
                    <a:pt x="1159170" y="2519795"/>
                    <a:pt x="1223719" y="2377363"/>
                    <a:pt x="1238117" y="2325352"/>
                  </a:cubicBezTo>
                  <a:cubicBezTo>
                    <a:pt x="1241440" y="2313347"/>
                    <a:pt x="1243965" y="2302360"/>
                    <a:pt x="1240465" y="2289999"/>
                  </a:cubicBezTo>
                  <a:lnTo>
                    <a:pt x="1311349" y="2289999"/>
                  </a:lnTo>
                  <a:cubicBezTo>
                    <a:pt x="1311925" y="2300366"/>
                    <a:pt x="1312855" y="2297841"/>
                    <a:pt x="1304792" y="2298860"/>
                  </a:cubicBezTo>
                  <a:cubicBezTo>
                    <a:pt x="1295577" y="2300056"/>
                    <a:pt x="1256104" y="2296955"/>
                    <a:pt x="1253933" y="2299037"/>
                  </a:cubicBezTo>
                  <a:cubicBezTo>
                    <a:pt x="1253933" y="2308783"/>
                    <a:pt x="1251807" y="2317600"/>
                    <a:pt x="1248307" y="2326682"/>
                  </a:cubicBezTo>
                  <a:cubicBezTo>
                    <a:pt x="1222124" y="2394376"/>
                    <a:pt x="1184246" y="2479968"/>
                    <a:pt x="1152614" y="2545491"/>
                  </a:cubicBezTo>
                  <a:cubicBezTo>
                    <a:pt x="1141449" y="2568661"/>
                    <a:pt x="1129754" y="2590148"/>
                    <a:pt x="1111988" y="2608976"/>
                  </a:cubicBezTo>
                  <a:lnTo>
                    <a:pt x="1258186" y="2608976"/>
                  </a:lnTo>
                  <a:lnTo>
                    <a:pt x="1391093" y="2298860"/>
                  </a:lnTo>
                  <a:lnTo>
                    <a:pt x="1320209" y="2298860"/>
                  </a:lnTo>
                  <a:lnTo>
                    <a:pt x="1430965" y="2033046"/>
                  </a:lnTo>
                  <a:lnTo>
                    <a:pt x="1300273" y="2033046"/>
                  </a:lnTo>
                  <a:lnTo>
                    <a:pt x="1162936" y="2338776"/>
                  </a:lnTo>
                  <a:lnTo>
                    <a:pt x="1166170" y="2310954"/>
                  </a:lnTo>
                  <a:lnTo>
                    <a:pt x="1289198" y="2033046"/>
                  </a:lnTo>
                  <a:close/>
                  <a:moveTo>
                    <a:pt x="1572688" y="2033090"/>
                  </a:moveTo>
                  <a:lnTo>
                    <a:pt x="1441996" y="2033090"/>
                  </a:lnTo>
                  <a:cubicBezTo>
                    <a:pt x="1406687" y="2120454"/>
                    <a:pt x="1359506" y="2203654"/>
                    <a:pt x="1333456" y="2294430"/>
                  </a:cubicBezTo>
                  <a:cubicBezTo>
                    <a:pt x="1352683" y="2290487"/>
                    <a:pt x="1457458" y="2293765"/>
                    <a:pt x="1464148" y="2285613"/>
                  </a:cubicBezTo>
                  <a:lnTo>
                    <a:pt x="1572644" y="2033046"/>
                  </a:lnTo>
                  <a:close/>
                  <a:moveTo>
                    <a:pt x="1710026" y="2033090"/>
                  </a:moveTo>
                  <a:lnTo>
                    <a:pt x="1583764" y="2033090"/>
                  </a:lnTo>
                  <a:lnTo>
                    <a:pt x="1470793" y="2287696"/>
                  </a:lnTo>
                  <a:cubicBezTo>
                    <a:pt x="1485944" y="2306303"/>
                    <a:pt x="1516380" y="2286056"/>
                    <a:pt x="1530601" y="2287607"/>
                  </a:cubicBezTo>
                  <a:cubicBezTo>
                    <a:pt x="1534411" y="2288006"/>
                    <a:pt x="1538443" y="2294341"/>
                    <a:pt x="1543892" y="2294341"/>
                  </a:cubicBezTo>
                  <a:cubicBezTo>
                    <a:pt x="1549341" y="2294341"/>
                    <a:pt x="1553417" y="2288050"/>
                    <a:pt x="1557183" y="2287607"/>
                  </a:cubicBezTo>
                  <a:cubicBezTo>
                    <a:pt x="1567018" y="2286544"/>
                    <a:pt x="1596877" y="2302360"/>
                    <a:pt x="1604187" y="2291816"/>
                  </a:cubicBezTo>
                  <a:lnTo>
                    <a:pt x="1707899" y="2055330"/>
                  </a:lnTo>
                  <a:lnTo>
                    <a:pt x="1709981" y="2033046"/>
                  </a:lnTo>
                  <a:close/>
                  <a:moveTo>
                    <a:pt x="1904956" y="2033090"/>
                  </a:moveTo>
                  <a:lnTo>
                    <a:pt x="1718886" y="2033090"/>
                  </a:lnTo>
                  <a:lnTo>
                    <a:pt x="1612516" y="2292214"/>
                  </a:lnTo>
                  <a:cubicBezTo>
                    <a:pt x="1612206" y="2302404"/>
                    <a:pt x="1680210" y="2287961"/>
                    <a:pt x="1685792" y="2287873"/>
                  </a:cubicBezTo>
                  <a:cubicBezTo>
                    <a:pt x="1691374" y="2287784"/>
                    <a:pt x="1707190" y="2295138"/>
                    <a:pt x="1721013" y="2294784"/>
                  </a:cubicBezTo>
                  <a:cubicBezTo>
                    <a:pt x="1749410" y="2293987"/>
                    <a:pt x="1783213" y="2282335"/>
                    <a:pt x="1811832" y="2294474"/>
                  </a:cubicBezTo>
                  <a:cubicBezTo>
                    <a:pt x="1804567" y="2274183"/>
                    <a:pt x="1812231" y="2252608"/>
                    <a:pt x="1818699" y="2232628"/>
                  </a:cubicBezTo>
                  <a:cubicBezTo>
                    <a:pt x="1840053" y="2166662"/>
                    <a:pt x="1885684" y="2100120"/>
                    <a:pt x="1904911" y="2033090"/>
                  </a:cubicBezTo>
                  <a:close/>
                  <a:moveTo>
                    <a:pt x="2046723" y="2033090"/>
                  </a:moveTo>
                  <a:lnTo>
                    <a:pt x="1913816" y="2033090"/>
                  </a:lnTo>
                  <a:cubicBezTo>
                    <a:pt x="1892374" y="2102866"/>
                    <a:pt x="1849578" y="2166307"/>
                    <a:pt x="1826319" y="2235818"/>
                  </a:cubicBezTo>
                  <a:cubicBezTo>
                    <a:pt x="1820516" y="2253140"/>
                    <a:pt x="1811035" y="2271968"/>
                    <a:pt x="1816351" y="2290044"/>
                  </a:cubicBezTo>
                  <a:lnTo>
                    <a:pt x="1929322" y="2290044"/>
                  </a:lnTo>
                  <a:cubicBezTo>
                    <a:pt x="1931094" y="2290044"/>
                    <a:pt x="1935879" y="2296157"/>
                    <a:pt x="1940353" y="2294518"/>
                  </a:cubicBezTo>
                  <a:lnTo>
                    <a:pt x="2046723" y="2033090"/>
                  </a:lnTo>
                  <a:close/>
                  <a:moveTo>
                    <a:pt x="2188491" y="2033090"/>
                  </a:moveTo>
                  <a:lnTo>
                    <a:pt x="2055584" y="2033090"/>
                  </a:lnTo>
                  <a:lnTo>
                    <a:pt x="1949701" y="2283930"/>
                  </a:lnTo>
                  <a:cubicBezTo>
                    <a:pt x="1947840" y="2292081"/>
                    <a:pt x="1949657" y="2289645"/>
                    <a:pt x="1956036" y="2290132"/>
                  </a:cubicBezTo>
                  <a:cubicBezTo>
                    <a:pt x="1997592" y="2293189"/>
                    <a:pt x="2044375" y="2287518"/>
                    <a:pt x="2086595" y="2290044"/>
                  </a:cubicBezTo>
                  <a:cubicBezTo>
                    <a:pt x="2083051" y="2272544"/>
                    <a:pt x="2094348" y="2249108"/>
                    <a:pt x="2100994" y="2231387"/>
                  </a:cubicBezTo>
                  <a:cubicBezTo>
                    <a:pt x="2126423" y="2163826"/>
                    <a:pt x="2160580" y="2099588"/>
                    <a:pt x="2188491" y="2033134"/>
                  </a:cubicBezTo>
                  <a:close/>
                  <a:moveTo>
                    <a:pt x="2330258" y="2033090"/>
                  </a:moveTo>
                  <a:lnTo>
                    <a:pt x="2197351" y="2033090"/>
                  </a:lnTo>
                  <a:cubicBezTo>
                    <a:pt x="2165143" y="2118505"/>
                    <a:pt x="2110784" y="2199622"/>
                    <a:pt x="2095456" y="2290044"/>
                  </a:cubicBezTo>
                  <a:lnTo>
                    <a:pt x="2223933" y="2290044"/>
                  </a:lnTo>
                  <a:cubicBezTo>
                    <a:pt x="2224065" y="2268601"/>
                    <a:pt x="2235540" y="2244191"/>
                    <a:pt x="2243913" y="2223635"/>
                  </a:cubicBezTo>
                  <a:cubicBezTo>
                    <a:pt x="2270184" y="2159219"/>
                    <a:pt x="2300487" y="2095866"/>
                    <a:pt x="2330258" y="2033090"/>
                  </a:cubicBezTo>
                  <a:close/>
                  <a:moveTo>
                    <a:pt x="2511898" y="2276753"/>
                  </a:moveTo>
                  <a:cubicBezTo>
                    <a:pt x="2511588" y="2262753"/>
                    <a:pt x="2516328" y="2247292"/>
                    <a:pt x="2519828" y="2233735"/>
                  </a:cubicBezTo>
                  <a:lnTo>
                    <a:pt x="2609363" y="2033090"/>
                  </a:lnTo>
                  <a:lnTo>
                    <a:pt x="2483101" y="2033090"/>
                  </a:lnTo>
                  <a:lnTo>
                    <a:pt x="2403357" y="2201483"/>
                  </a:lnTo>
                  <a:cubicBezTo>
                    <a:pt x="2410445" y="2142384"/>
                    <a:pt x="2451691" y="2090196"/>
                    <a:pt x="2467595" y="2033090"/>
                  </a:cubicBezTo>
                  <a:lnTo>
                    <a:pt x="2339119" y="2033090"/>
                  </a:lnTo>
                  <a:cubicBezTo>
                    <a:pt x="2325562" y="2068488"/>
                    <a:pt x="2226546" y="2264614"/>
                    <a:pt x="2233147" y="2287253"/>
                  </a:cubicBezTo>
                  <a:cubicBezTo>
                    <a:pt x="2236559" y="2298993"/>
                    <a:pt x="2252020" y="2290044"/>
                    <a:pt x="2261412" y="2289822"/>
                  </a:cubicBezTo>
                  <a:cubicBezTo>
                    <a:pt x="2295126" y="2289113"/>
                    <a:pt x="2329062" y="2290708"/>
                    <a:pt x="2362776" y="2290221"/>
                  </a:cubicBezTo>
                  <a:lnTo>
                    <a:pt x="2372345" y="2263418"/>
                  </a:lnTo>
                  <a:lnTo>
                    <a:pt x="2375136" y="2285037"/>
                  </a:lnTo>
                  <a:lnTo>
                    <a:pt x="2405572" y="2287829"/>
                  </a:lnTo>
                  <a:cubicBezTo>
                    <a:pt x="2382048" y="2302625"/>
                    <a:pt x="2373542" y="2326239"/>
                    <a:pt x="2361934" y="2350516"/>
                  </a:cubicBezTo>
                  <a:cubicBezTo>
                    <a:pt x="2321752" y="2434336"/>
                    <a:pt x="2289057" y="2522675"/>
                    <a:pt x="2254989" y="2609065"/>
                  </a:cubicBezTo>
                  <a:lnTo>
                    <a:pt x="2392326" y="2609065"/>
                  </a:lnTo>
                  <a:lnTo>
                    <a:pt x="2525188" y="2305505"/>
                  </a:lnTo>
                  <a:cubicBezTo>
                    <a:pt x="2526296" y="2296866"/>
                    <a:pt x="2525011" y="2299436"/>
                    <a:pt x="2518499" y="2298771"/>
                  </a:cubicBezTo>
                  <a:cubicBezTo>
                    <a:pt x="2501088" y="2296999"/>
                    <a:pt x="2475348" y="2302404"/>
                    <a:pt x="2456608" y="2298860"/>
                  </a:cubicBezTo>
                  <a:lnTo>
                    <a:pt x="2423382" y="2290088"/>
                  </a:lnTo>
                  <a:cubicBezTo>
                    <a:pt x="2451824" y="2285215"/>
                    <a:pt x="2493778" y="2302404"/>
                    <a:pt x="2511942" y="2276753"/>
                  </a:cubicBezTo>
                  <a:cubicBezTo>
                    <a:pt x="2512031" y="2280962"/>
                    <a:pt x="2510834" y="2285303"/>
                    <a:pt x="2512429" y="2289423"/>
                  </a:cubicBezTo>
                  <a:lnTo>
                    <a:pt x="2547428" y="2291993"/>
                  </a:lnTo>
                  <a:lnTo>
                    <a:pt x="2551770" y="2307765"/>
                  </a:lnTo>
                  <a:cubicBezTo>
                    <a:pt x="2532454" y="2296999"/>
                    <a:pt x="2524701" y="2316847"/>
                    <a:pt x="2516904" y="2332707"/>
                  </a:cubicBezTo>
                  <a:cubicBezTo>
                    <a:pt x="2481063" y="2405407"/>
                    <a:pt x="2457627" y="2489404"/>
                    <a:pt x="2424179" y="2563389"/>
                  </a:cubicBezTo>
                  <a:cubicBezTo>
                    <a:pt x="2420989" y="2570477"/>
                    <a:pt x="2398129" y="2606274"/>
                    <a:pt x="2401186" y="2609020"/>
                  </a:cubicBezTo>
                  <a:lnTo>
                    <a:pt x="2440349" y="2608311"/>
                  </a:lnTo>
                  <a:lnTo>
                    <a:pt x="2545169" y="2391983"/>
                  </a:lnTo>
                  <a:lnTo>
                    <a:pt x="2512739" y="2479170"/>
                  </a:lnTo>
                  <a:lnTo>
                    <a:pt x="2449963" y="2602508"/>
                  </a:lnTo>
                  <a:lnTo>
                    <a:pt x="2458824" y="2606938"/>
                  </a:lnTo>
                  <a:cubicBezTo>
                    <a:pt x="2487443" y="2546466"/>
                    <a:pt x="2514423" y="2485328"/>
                    <a:pt x="2542156" y="2424457"/>
                  </a:cubicBezTo>
                  <a:cubicBezTo>
                    <a:pt x="2547118" y="2413514"/>
                    <a:pt x="2555979" y="2402970"/>
                    <a:pt x="2561428" y="2390566"/>
                  </a:cubicBezTo>
                  <a:cubicBezTo>
                    <a:pt x="2570864" y="2369168"/>
                    <a:pt x="2571440" y="2342010"/>
                    <a:pt x="2589427" y="2325618"/>
                  </a:cubicBezTo>
                  <a:cubicBezTo>
                    <a:pt x="2592705" y="2327966"/>
                    <a:pt x="2594477" y="2330802"/>
                    <a:pt x="2596072" y="2334390"/>
                  </a:cubicBezTo>
                  <a:cubicBezTo>
                    <a:pt x="2594211" y="2335099"/>
                    <a:pt x="2588674" y="2333017"/>
                    <a:pt x="2587477" y="2334567"/>
                  </a:cubicBezTo>
                  <a:cubicBezTo>
                    <a:pt x="2585705" y="2336827"/>
                    <a:pt x="2578484" y="2380996"/>
                    <a:pt x="2574851" y="2390698"/>
                  </a:cubicBezTo>
                  <a:cubicBezTo>
                    <a:pt x="2559966" y="2430615"/>
                    <a:pt x="2528688" y="2476601"/>
                    <a:pt x="2509727" y="2516074"/>
                  </a:cubicBezTo>
                  <a:cubicBezTo>
                    <a:pt x="2490544" y="2556079"/>
                    <a:pt x="2472557" y="2598034"/>
                    <a:pt x="2458646" y="2640032"/>
                  </a:cubicBezTo>
                  <a:lnTo>
                    <a:pt x="2454305" y="2622311"/>
                  </a:lnTo>
                  <a:cubicBezTo>
                    <a:pt x="2349618" y="2623241"/>
                    <a:pt x="2246394" y="2617704"/>
                    <a:pt x="2141707" y="2617792"/>
                  </a:cubicBezTo>
                  <a:cubicBezTo>
                    <a:pt x="1838192" y="2618058"/>
                    <a:pt x="1532728" y="2618944"/>
                    <a:pt x="1229611" y="2622488"/>
                  </a:cubicBezTo>
                  <a:cubicBezTo>
                    <a:pt x="1174809" y="2623109"/>
                    <a:pt x="1119919" y="2622090"/>
                    <a:pt x="1065117" y="2621957"/>
                  </a:cubicBezTo>
                  <a:lnTo>
                    <a:pt x="1054395" y="2631172"/>
                  </a:lnTo>
                  <a:cubicBezTo>
                    <a:pt x="1054130" y="2624925"/>
                    <a:pt x="1053554" y="2618501"/>
                    <a:pt x="1055459" y="2612343"/>
                  </a:cubicBezTo>
                  <a:cubicBezTo>
                    <a:pt x="1063743" y="2585452"/>
                    <a:pt x="1097457" y="2534415"/>
                    <a:pt x="1111324" y="2504290"/>
                  </a:cubicBezTo>
                  <a:cubicBezTo>
                    <a:pt x="1129001" y="2465880"/>
                    <a:pt x="1143222" y="2425919"/>
                    <a:pt x="1160677" y="2387509"/>
                  </a:cubicBezTo>
                  <a:lnTo>
                    <a:pt x="287921" y="2387509"/>
                  </a:lnTo>
                  <a:lnTo>
                    <a:pt x="287921" y="3162844"/>
                  </a:lnTo>
                  <a:cubicBezTo>
                    <a:pt x="307901" y="3159034"/>
                    <a:pt x="377456" y="3168869"/>
                    <a:pt x="389993" y="3160629"/>
                  </a:cubicBezTo>
                  <a:cubicBezTo>
                    <a:pt x="393892" y="3158059"/>
                    <a:pt x="392341" y="3150528"/>
                    <a:pt x="396462" y="3149464"/>
                  </a:cubicBezTo>
                  <a:cubicBezTo>
                    <a:pt x="400316" y="3149464"/>
                    <a:pt x="398677" y="3157793"/>
                    <a:pt x="402930" y="3160629"/>
                  </a:cubicBezTo>
                  <a:cubicBezTo>
                    <a:pt x="410284" y="3165458"/>
                    <a:pt x="505268" y="3162401"/>
                    <a:pt x="519755" y="3158325"/>
                  </a:cubicBezTo>
                  <a:cubicBezTo>
                    <a:pt x="524229" y="3157040"/>
                    <a:pt x="521173" y="3150439"/>
                    <a:pt x="524983" y="3149464"/>
                  </a:cubicBezTo>
                  <a:lnTo>
                    <a:pt x="531628" y="3149597"/>
                  </a:lnTo>
                  <a:lnTo>
                    <a:pt x="531229" y="3160761"/>
                  </a:lnTo>
                  <a:cubicBezTo>
                    <a:pt x="537919" y="3164616"/>
                    <a:pt x="641365" y="3164394"/>
                    <a:pt x="646991" y="3160673"/>
                  </a:cubicBezTo>
                  <a:cubicBezTo>
                    <a:pt x="651200" y="3157882"/>
                    <a:pt x="649694" y="3149376"/>
                    <a:pt x="653459" y="3149509"/>
                  </a:cubicBezTo>
                  <a:cubicBezTo>
                    <a:pt x="657269" y="3149952"/>
                    <a:pt x="654212" y="3156243"/>
                    <a:pt x="658864" y="3158281"/>
                  </a:cubicBezTo>
                  <a:cubicBezTo>
                    <a:pt x="675832" y="3165812"/>
                    <a:pt x="749684" y="3164837"/>
                    <a:pt x="767759" y="3158281"/>
                  </a:cubicBezTo>
                  <a:cubicBezTo>
                    <a:pt x="773386" y="3156243"/>
                    <a:pt x="768911" y="3149464"/>
                    <a:pt x="773076" y="3149464"/>
                  </a:cubicBezTo>
                  <a:cubicBezTo>
                    <a:pt x="774493" y="3159831"/>
                    <a:pt x="794917" y="3162312"/>
                    <a:pt x="804619" y="3162356"/>
                  </a:cubicBezTo>
                  <a:cubicBezTo>
                    <a:pt x="829783" y="3162445"/>
                    <a:pt x="877408" y="3160584"/>
                    <a:pt x="897166" y="3149553"/>
                  </a:cubicBezTo>
                  <a:cubicBezTo>
                    <a:pt x="900445" y="3148047"/>
                    <a:pt x="897698" y="3156198"/>
                    <a:pt x="902616" y="3158148"/>
                  </a:cubicBezTo>
                  <a:cubicBezTo>
                    <a:pt x="935887" y="3171394"/>
                    <a:pt x="980499" y="3152300"/>
                    <a:pt x="1016118" y="3158502"/>
                  </a:cubicBezTo>
                  <a:lnTo>
                    <a:pt x="1021169" y="3149464"/>
                  </a:lnTo>
                  <a:lnTo>
                    <a:pt x="1026219" y="3158502"/>
                  </a:lnTo>
                  <a:lnTo>
                    <a:pt x="1089837" y="3158414"/>
                  </a:lnTo>
                  <a:lnTo>
                    <a:pt x="1089837" y="2644507"/>
                  </a:lnTo>
                  <a:cubicBezTo>
                    <a:pt x="1089837" y="2643576"/>
                    <a:pt x="1055414" y="2632323"/>
                    <a:pt x="1078806" y="2635513"/>
                  </a:cubicBezTo>
                  <a:cubicBezTo>
                    <a:pt x="1091698" y="2637285"/>
                    <a:pt x="1099407" y="2643399"/>
                    <a:pt x="1113982" y="2644728"/>
                  </a:cubicBezTo>
                  <a:cubicBezTo>
                    <a:pt x="1185264" y="2651240"/>
                    <a:pt x="1260224" y="2640431"/>
                    <a:pt x="1331063" y="2639855"/>
                  </a:cubicBezTo>
                  <a:cubicBezTo>
                    <a:pt x="1495824" y="2638526"/>
                    <a:pt x="1662489" y="2644152"/>
                    <a:pt x="1827249" y="2644684"/>
                  </a:cubicBezTo>
                  <a:cubicBezTo>
                    <a:pt x="2034762" y="2645348"/>
                    <a:pt x="2242407" y="2643709"/>
                    <a:pt x="2449874" y="2644507"/>
                  </a:cubicBezTo>
                  <a:cubicBezTo>
                    <a:pt x="2453596" y="2659126"/>
                    <a:pt x="2439995" y="2649291"/>
                    <a:pt x="2436407" y="2656158"/>
                  </a:cubicBezTo>
                  <a:cubicBezTo>
                    <a:pt x="2433837" y="2661120"/>
                    <a:pt x="2432508" y="2675430"/>
                    <a:pt x="2431976" y="2681942"/>
                  </a:cubicBezTo>
                  <a:cubicBezTo>
                    <a:pt x="2415053" y="2897030"/>
                    <a:pt x="2445178" y="3133870"/>
                    <a:pt x="2431976" y="3351261"/>
                  </a:cubicBezTo>
                  <a:lnTo>
                    <a:pt x="2436672" y="3481732"/>
                  </a:lnTo>
                  <a:lnTo>
                    <a:pt x="2455545" y="3392108"/>
                  </a:lnTo>
                  <a:cubicBezTo>
                    <a:pt x="2480133" y="3328402"/>
                    <a:pt x="2496613" y="3255613"/>
                    <a:pt x="2512917" y="3192526"/>
                  </a:cubicBezTo>
                  <a:cubicBezTo>
                    <a:pt x="2515796" y="3181362"/>
                    <a:pt x="2526695" y="3171660"/>
                    <a:pt x="2525277" y="3158369"/>
                  </a:cubicBezTo>
                  <a:cubicBezTo>
                    <a:pt x="2536884" y="3154736"/>
                    <a:pt x="2531967" y="3164439"/>
                    <a:pt x="2537327" y="3167052"/>
                  </a:cubicBezTo>
                  <a:cubicBezTo>
                    <a:pt x="2574142" y="3184729"/>
                    <a:pt x="2643343" y="3162090"/>
                    <a:pt x="2677633" y="3163198"/>
                  </a:cubicBezTo>
                  <a:cubicBezTo>
                    <a:pt x="2690746" y="3163597"/>
                    <a:pt x="2705632" y="3174052"/>
                    <a:pt x="2720119" y="3171660"/>
                  </a:cubicBezTo>
                  <a:lnTo>
                    <a:pt x="2720119" y="2606805"/>
                  </a:lnTo>
                  <a:cubicBezTo>
                    <a:pt x="2680424" y="2515321"/>
                    <a:pt x="2636564" y="2424900"/>
                    <a:pt x="2596072" y="2334346"/>
                  </a:cubicBezTo>
                  <a:cubicBezTo>
                    <a:pt x="2627704" y="2322561"/>
                    <a:pt x="2652912" y="2231653"/>
                    <a:pt x="2669215" y="2197053"/>
                  </a:cubicBezTo>
                  <a:cubicBezTo>
                    <a:pt x="2695309" y="2141852"/>
                    <a:pt x="2724682" y="2088025"/>
                    <a:pt x="2751130" y="2033090"/>
                  </a:cubicBezTo>
                  <a:lnTo>
                    <a:pt x="2618223" y="2033090"/>
                  </a:lnTo>
                  <a:lnTo>
                    <a:pt x="2511898" y="2276753"/>
                  </a:lnTo>
                  <a:close/>
                  <a:moveTo>
                    <a:pt x="2892898" y="2033090"/>
                  </a:moveTo>
                  <a:lnTo>
                    <a:pt x="2762206" y="2033090"/>
                  </a:lnTo>
                  <a:lnTo>
                    <a:pt x="2618268" y="2332175"/>
                  </a:lnTo>
                  <a:cubicBezTo>
                    <a:pt x="2654241" y="2363408"/>
                    <a:pt x="2701777" y="2336340"/>
                    <a:pt x="2744574" y="2343295"/>
                  </a:cubicBezTo>
                  <a:lnTo>
                    <a:pt x="2753390" y="2338821"/>
                  </a:lnTo>
                  <a:lnTo>
                    <a:pt x="2892898" y="2033090"/>
                  </a:lnTo>
                  <a:close/>
                  <a:moveTo>
                    <a:pt x="3039095" y="2033090"/>
                  </a:moveTo>
                  <a:lnTo>
                    <a:pt x="2901758" y="2033090"/>
                  </a:lnTo>
                  <a:lnTo>
                    <a:pt x="2759991" y="2343206"/>
                  </a:lnTo>
                  <a:lnTo>
                    <a:pt x="3070107" y="2343206"/>
                  </a:lnTo>
                  <a:lnTo>
                    <a:pt x="3211874" y="2033090"/>
                  </a:lnTo>
                  <a:lnTo>
                    <a:pt x="3050171" y="2033090"/>
                  </a:lnTo>
                  <a:cubicBezTo>
                    <a:pt x="2996432" y="2131707"/>
                    <a:pt x="2947257" y="2233470"/>
                    <a:pt x="2908359" y="2338821"/>
                  </a:cubicBezTo>
                  <a:cubicBezTo>
                    <a:pt x="2897328" y="2340593"/>
                    <a:pt x="2902024" y="2331245"/>
                    <a:pt x="2903619" y="2325175"/>
                  </a:cubicBezTo>
                  <a:cubicBezTo>
                    <a:pt x="2908315" y="2307587"/>
                    <a:pt x="2920144" y="2282601"/>
                    <a:pt x="2927542" y="2264924"/>
                  </a:cubicBezTo>
                  <a:cubicBezTo>
                    <a:pt x="2960636" y="2186022"/>
                    <a:pt x="3002191" y="2110176"/>
                    <a:pt x="3039095" y="2033134"/>
                  </a:cubicBezTo>
                  <a:close/>
                  <a:moveTo>
                    <a:pt x="3353642" y="2033090"/>
                  </a:moveTo>
                  <a:lnTo>
                    <a:pt x="3227380" y="2033090"/>
                  </a:lnTo>
                  <a:lnTo>
                    <a:pt x="3078967" y="2343206"/>
                  </a:lnTo>
                  <a:lnTo>
                    <a:pt x="3209659" y="2343206"/>
                  </a:lnTo>
                  <a:lnTo>
                    <a:pt x="3353642" y="2033090"/>
                  </a:lnTo>
                  <a:close/>
                  <a:moveTo>
                    <a:pt x="3499840" y="2033090"/>
                  </a:moveTo>
                  <a:lnTo>
                    <a:pt x="3362502" y="2033090"/>
                  </a:lnTo>
                  <a:lnTo>
                    <a:pt x="3220779" y="2341036"/>
                  </a:lnTo>
                  <a:cubicBezTo>
                    <a:pt x="3266233" y="2341036"/>
                    <a:pt x="3312529" y="2353706"/>
                    <a:pt x="3357230" y="2342365"/>
                  </a:cubicBezTo>
                  <a:lnTo>
                    <a:pt x="3499840" y="2033090"/>
                  </a:lnTo>
                  <a:close/>
                  <a:moveTo>
                    <a:pt x="3641607" y="2033090"/>
                  </a:moveTo>
                  <a:lnTo>
                    <a:pt x="3510915" y="2033090"/>
                  </a:lnTo>
                  <a:lnTo>
                    <a:pt x="3367331" y="2337048"/>
                  </a:lnTo>
                  <a:cubicBezTo>
                    <a:pt x="3365160" y="2345820"/>
                    <a:pt x="3368306" y="2341966"/>
                    <a:pt x="3373002" y="2343694"/>
                  </a:cubicBezTo>
                  <a:cubicBezTo>
                    <a:pt x="3388596" y="2349409"/>
                    <a:pt x="3490802" y="2351447"/>
                    <a:pt x="3498776" y="2342143"/>
                  </a:cubicBezTo>
                  <a:lnTo>
                    <a:pt x="3641607" y="2033134"/>
                  </a:lnTo>
                  <a:close/>
                  <a:moveTo>
                    <a:pt x="3783374" y="2033090"/>
                  </a:moveTo>
                  <a:lnTo>
                    <a:pt x="3657113" y="2033090"/>
                  </a:lnTo>
                  <a:lnTo>
                    <a:pt x="3508611" y="2340903"/>
                  </a:lnTo>
                  <a:cubicBezTo>
                    <a:pt x="3508656" y="2349232"/>
                    <a:pt x="3614804" y="2349232"/>
                    <a:pt x="3626323" y="2347858"/>
                  </a:cubicBezTo>
                  <a:cubicBezTo>
                    <a:pt x="3632702" y="2347105"/>
                    <a:pt x="3637974" y="2347415"/>
                    <a:pt x="3641120" y="2340504"/>
                  </a:cubicBezTo>
                  <a:lnTo>
                    <a:pt x="3783330" y="2033046"/>
                  </a:lnTo>
                  <a:close/>
                  <a:moveTo>
                    <a:pt x="3925142" y="2037520"/>
                  </a:moveTo>
                  <a:lnTo>
                    <a:pt x="3792058" y="2035084"/>
                  </a:lnTo>
                  <a:lnTo>
                    <a:pt x="3650512" y="2343162"/>
                  </a:lnTo>
                  <a:cubicBezTo>
                    <a:pt x="3655208" y="2347194"/>
                    <a:pt x="3755110" y="2349586"/>
                    <a:pt x="3768090" y="2347814"/>
                  </a:cubicBezTo>
                  <a:cubicBezTo>
                    <a:pt x="3774248" y="2346972"/>
                    <a:pt x="3779653" y="2346884"/>
                    <a:pt x="3783640" y="2341213"/>
                  </a:cubicBezTo>
                  <a:lnTo>
                    <a:pt x="3925142" y="2037520"/>
                  </a:lnTo>
                  <a:close/>
                  <a:moveTo>
                    <a:pt x="3798880" y="2347637"/>
                  </a:moveTo>
                  <a:lnTo>
                    <a:pt x="3922927" y="2347637"/>
                  </a:lnTo>
                  <a:lnTo>
                    <a:pt x="4062612" y="2044520"/>
                  </a:lnTo>
                  <a:cubicBezTo>
                    <a:pt x="4061770" y="2035217"/>
                    <a:pt x="3962001" y="2035704"/>
                    <a:pt x="3949242" y="2037255"/>
                  </a:cubicBezTo>
                  <a:cubicBezTo>
                    <a:pt x="3932452" y="2039292"/>
                    <a:pt x="3932540" y="2048950"/>
                    <a:pt x="3925762" y="2062507"/>
                  </a:cubicBezTo>
                  <a:cubicBezTo>
                    <a:pt x="3880175" y="2153593"/>
                    <a:pt x="3842252" y="2248798"/>
                    <a:pt x="3794361" y="2338821"/>
                  </a:cubicBezTo>
                  <a:lnTo>
                    <a:pt x="3798836" y="2347592"/>
                  </a:lnTo>
                  <a:close/>
                  <a:moveTo>
                    <a:pt x="4496642" y="2041951"/>
                  </a:moveTo>
                  <a:lnTo>
                    <a:pt x="4370380" y="2041951"/>
                  </a:lnTo>
                  <a:cubicBezTo>
                    <a:pt x="4355008" y="2063127"/>
                    <a:pt x="4328825" y="2092189"/>
                    <a:pt x="4328072" y="2119657"/>
                  </a:cubicBezTo>
                  <a:cubicBezTo>
                    <a:pt x="4327806" y="2130068"/>
                    <a:pt x="4332812" y="2139726"/>
                    <a:pt x="4332901" y="2150314"/>
                  </a:cubicBezTo>
                  <a:cubicBezTo>
                    <a:pt x="4333211" y="2193642"/>
                    <a:pt x="4326610" y="2261292"/>
                    <a:pt x="4332989" y="2300853"/>
                  </a:cubicBezTo>
                  <a:cubicBezTo>
                    <a:pt x="4334983" y="2313347"/>
                    <a:pt x="4345571" y="2322650"/>
                    <a:pt x="4345970" y="2335719"/>
                  </a:cubicBezTo>
                  <a:lnTo>
                    <a:pt x="4357090" y="2338865"/>
                  </a:lnTo>
                  <a:cubicBezTo>
                    <a:pt x="4372773" y="2333947"/>
                    <a:pt x="4486718" y="2077791"/>
                    <a:pt x="4496642" y="2041951"/>
                  </a:cubicBezTo>
                  <a:close/>
                  <a:moveTo>
                    <a:pt x="4558621" y="2046381"/>
                  </a:moveTo>
                  <a:lnTo>
                    <a:pt x="4512591" y="2042881"/>
                  </a:lnTo>
                  <a:lnTo>
                    <a:pt x="4505325" y="2048286"/>
                  </a:lnTo>
                  <a:lnTo>
                    <a:pt x="4368121" y="2347548"/>
                  </a:lnTo>
                  <a:cubicBezTo>
                    <a:pt x="4384557" y="2338688"/>
                    <a:pt x="4406088" y="2354946"/>
                    <a:pt x="4419157" y="2343206"/>
                  </a:cubicBezTo>
                  <a:lnTo>
                    <a:pt x="4549184" y="2083418"/>
                  </a:lnTo>
                  <a:lnTo>
                    <a:pt x="4558621" y="2046381"/>
                  </a:lnTo>
                  <a:close/>
                  <a:moveTo>
                    <a:pt x="4177488" y="2347415"/>
                  </a:moveTo>
                  <a:cubicBezTo>
                    <a:pt x="4203272" y="2270285"/>
                    <a:pt x="4179703" y="2194794"/>
                    <a:pt x="4190911" y="2117220"/>
                  </a:cubicBezTo>
                  <a:lnTo>
                    <a:pt x="4084675" y="2336605"/>
                  </a:lnTo>
                  <a:cubicBezTo>
                    <a:pt x="4083257" y="2346440"/>
                    <a:pt x="4086137" y="2341789"/>
                    <a:pt x="4091320" y="2343073"/>
                  </a:cubicBezTo>
                  <a:cubicBezTo>
                    <a:pt x="4119452" y="2349941"/>
                    <a:pt x="4148824" y="2347327"/>
                    <a:pt x="4177488" y="2347415"/>
                  </a:cubicBezTo>
                  <a:close/>
                  <a:moveTo>
                    <a:pt x="2113177" y="2609020"/>
                  </a:moveTo>
                  <a:lnTo>
                    <a:pt x="2246084" y="2609020"/>
                  </a:lnTo>
                  <a:lnTo>
                    <a:pt x="2378946" y="2305461"/>
                  </a:lnTo>
                  <a:cubicBezTo>
                    <a:pt x="2380098" y="2296468"/>
                    <a:pt x="2378592" y="2299702"/>
                    <a:pt x="2372434" y="2298860"/>
                  </a:cubicBezTo>
                  <a:cubicBezTo>
                    <a:pt x="2354004" y="2296423"/>
                    <a:pt x="2269209" y="2295227"/>
                    <a:pt x="2253659" y="2299790"/>
                  </a:cubicBezTo>
                  <a:cubicBezTo>
                    <a:pt x="2247501" y="2301607"/>
                    <a:pt x="2241255" y="2309581"/>
                    <a:pt x="2237888" y="2315030"/>
                  </a:cubicBezTo>
                  <a:lnTo>
                    <a:pt x="2113177" y="2608976"/>
                  </a:lnTo>
                  <a:close/>
                  <a:moveTo>
                    <a:pt x="1537202" y="2298904"/>
                  </a:moveTo>
                  <a:lnTo>
                    <a:pt x="1400530" y="2299569"/>
                  </a:lnTo>
                  <a:lnTo>
                    <a:pt x="1267002" y="2608976"/>
                  </a:lnTo>
                  <a:cubicBezTo>
                    <a:pt x="1292432" y="2601666"/>
                    <a:pt x="1377182" y="2622311"/>
                    <a:pt x="1393663" y="2609419"/>
                  </a:cubicBezTo>
                  <a:lnTo>
                    <a:pt x="1537202" y="2298904"/>
                  </a:lnTo>
                  <a:close/>
                  <a:moveTo>
                    <a:pt x="1408770" y="2609020"/>
                  </a:moveTo>
                  <a:lnTo>
                    <a:pt x="1535031" y="2609020"/>
                  </a:lnTo>
                  <a:lnTo>
                    <a:pt x="1674672" y="2305594"/>
                  </a:lnTo>
                  <a:cubicBezTo>
                    <a:pt x="1677197" y="2292214"/>
                    <a:pt x="1646717" y="2303910"/>
                    <a:pt x="1636927" y="2303733"/>
                  </a:cubicBezTo>
                  <a:cubicBezTo>
                    <a:pt x="1588371" y="2302847"/>
                    <a:pt x="1555632" y="2277861"/>
                    <a:pt x="1527633" y="2331333"/>
                  </a:cubicBezTo>
                  <a:cubicBezTo>
                    <a:pt x="1503488" y="2377363"/>
                    <a:pt x="1478103" y="2437925"/>
                    <a:pt x="1456749" y="2486392"/>
                  </a:cubicBezTo>
                  <a:cubicBezTo>
                    <a:pt x="1439294" y="2526086"/>
                    <a:pt x="1422149" y="2568307"/>
                    <a:pt x="1408814" y="2609020"/>
                  </a:cubicBezTo>
                  <a:close/>
                  <a:moveTo>
                    <a:pt x="1811921" y="2298904"/>
                  </a:moveTo>
                  <a:lnTo>
                    <a:pt x="1683444" y="2298904"/>
                  </a:lnTo>
                  <a:lnTo>
                    <a:pt x="1550537" y="2609020"/>
                  </a:lnTo>
                  <a:lnTo>
                    <a:pt x="1676799" y="2609020"/>
                  </a:lnTo>
                  <a:lnTo>
                    <a:pt x="1811921" y="2298904"/>
                  </a:lnTo>
                  <a:close/>
                  <a:moveTo>
                    <a:pt x="1958119" y="2298904"/>
                  </a:moveTo>
                  <a:lnTo>
                    <a:pt x="1827427" y="2298904"/>
                  </a:lnTo>
                  <a:lnTo>
                    <a:pt x="1687874" y="2609020"/>
                  </a:lnTo>
                  <a:lnTo>
                    <a:pt x="1825212" y="2609020"/>
                  </a:lnTo>
                  <a:lnTo>
                    <a:pt x="1958119" y="2298904"/>
                  </a:lnTo>
                  <a:close/>
                  <a:moveTo>
                    <a:pt x="2095456" y="2298904"/>
                  </a:moveTo>
                  <a:lnTo>
                    <a:pt x="1966979" y="2298904"/>
                  </a:lnTo>
                  <a:lnTo>
                    <a:pt x="1834072" y="2609020"/>
                  </a:lnTo>
                  <a:lnTo>
                    <a:pt x="1960334" y="2609020"/>
                  </a:lnTo>
                  <a:lnTo>
                    <a:pt x="2095456" y="2298904"/>
                  </a:lnTo>
                  <a:close/>
                  <a:moveTo>
                    <a:pt x="2237223" y="2298904"/>
                  </a:moveTo>
                  <a:lnTo>
                    <a:pt x="2110962" y="2298904"/>
                  </a:lnTo>
                  <a:lnTo>
                    <a:pt x="1971409" y="2609020"/>
                  </a:lnTo>
                  <a:lnTo>
                    <a:pt x="2104316" y="2609020"/>
                  </a:lnTo>
                  <a:lnTo>
                    <a:pt x="2237223" y="2298904"/>
                  </a:lnTo>
                  <a:close/>
                  <a:moveTo>
                    <a:pt x="1169537" y="2356497"/>
                  </a:moveTo>
                  <a:lnTo>
                    <a:pt x="292351" y="2356497"/>
                  </a:lnTo>
                  <a:lnTo>
                    <a:pt x="292351" y="2378648"/>
                  </a:lnTo>
                  <a:lnTo>
                    <a:pt x="1169537" y="2378648"/>
                  </a:lnTo>
                  <a:lnTo>
                    <a:pt x="1169537" y="2356497"/>
                  </a:lnTo>
                  <a:close/>
                  <a:moveTo>
                    <a:pt x="4173235" y="2387509"/>
                  </a:moveTo>
                  <a:lnTo>
                    <a:pt x="2653665" y="2387509"/>
                  </a:lnTo>
                  <a:cubicBezTo>
                    <a:pt x="2652823" y="2392426"/>
                    <a:pt x="2654285" y="2396369"/>
                    <a:pt x="2655703" y="2400977"/>
                  </a:cubicBezTo>
                  <a:cubicBezTo>
                    <a:pt x="2668329" y="2441380"/>
                    <a:pt x="2719321" y="2540618"/>
                    <a:pt x="2741384" y="2581110"/>
                  </a:cubicBezTo>
                  <a:cubicBezTo>
                    <a:pt x="2746124" y="2589882"/>
                    <a:pt x="2753212" y="2595508"/>
                    <a:pt x="2759946" y="2602419"/>
                  </a:cubicBezTo>
                  <a:cubicBezTo>
                    <a:pt x="2765395" y="2615267"/>
                    <a:pt x="2733454" y="2605698"/>
                    <a:pt x="2729334" y="2609331"/>
                  </a:cubicBezTo>
                  <a:cubicBezTo>
                    <a:pt x="2730131" y="2757079"/>
                    <a:pt x="2720074" y="2905890"/>
                    <a:pt x="2724327" y="3054436"/>
                  </a:cubicBezTo>
                  <a:cubicBezTo>
                    <a:pt x="2725391" y="3090853"/>
                    <a:pt x="2732966" y="3129528"/>
                    <a:pt x="2728935" y="3167230"/>
                  </a:cubicBezTo>
                  <a:cubicBezTo>
                    <a:pt x="2753522" y="3162977"/>
                    <a:pt x="2797426" y="3172900"/>
                    <a:pt x="2819134" y="3167274"/>
                  </a:cubicBezTo>
                  <a:cubicBezTo>
                    <a:pt x="2823697" y="3166078"/>
                    <a:pt x="2820153" y="3158591"/>
                    <a:pt x="2824273" y="3158281"/>
                  </a:cubicBezTo>
                  <a:cubicBezTo>
                    <a:pt x="2834286" y="3156154"/>
                    <a:pt x="2829412" y="3164306"/>
                    <a:pt x="2831805" y="3165989"/>
                  </a:cubicBezTo>
                  <a:cubicBezTo>
                    <a:pt x="2837564" y="3170021"/>
                    <a:pt x="2965819" y="3169799"/>
                    <a:pt x="2971711" y="3165989"/>
                  </a:cubicBezTo>
                  <a:cubicBezTo>
                    <a:pt x="2973794" y="3164660"/>
                    <a:pt x="2970826" y="3157882"/>
                    <a:pt x="2974901" y="3158281"/>
                  </a:cubicBezTo>
                  <a:lnTo>
                    <a:pt x="2987838" y="3167584"/>
                  </a:lnTo>
                  <a:lnTo>
                    <a:pt x="3121409" y="3167584"/>
                  </a:lnTo>
                  <a:cubicBezTo>
                    <a:pt x="3121409" y="3167584"/>
                    <a:pt x="3132086" y="3158369"/>
                    <a:pt x="3132086" y="3158369"/>
                  </a:cubicBezTo>
                  <a:lnTo>
                    <a:pt x="3138598" y="3170242"/>
                  </a:lnTo>
                  <a:lnTo>
                    <a:pt x="3275537" y="3167318"/>
                  </a:lnTo>
                  <a:lnTo>
                    <a:pt x="3280587" y="3158281"/>
                  </a:lnTo>
                  <a:cubicBezTo>
                    <a:pt x="3284663" y="3157616"/>
                    <a:pt x="3281429" y="3164704"/>
                    <a:pt x="3283600" y="3166078"/>
                  </a:cubicBezTo>
                  <a:cubicBezTo>
                    <a:pt x="3289093" y="3169578"/>
                    <a:pt x="3399982" y="3169223"/>
                    <a:pt x="3413760" y="3167451"/>
                  </a:cubicBezTo>
                  <a:cubicBezTo>
                    <a:pt x="3423241" y="3166255"/>
                    <a:pt x="3426076" y="3163110"/>
                    <a:pt x="3433297" y="3158458"/>
                  </a:cubicBezTo>
                  <a:cubicBezTo>
                    <a:pt x="3432412" y="3171571"/>
                    <a:pt x="3459834" y="3171173"/>
                    <a:pt x="3470910" y="3171837"/>
                  </a:cubicBezTo>
                  <a:cubicBezTo>
                    <a:pt x="3506529" y="3173964"/>
                    <a:pt x="3539535" y="3162844"/>
                    <a:pt x="3573337" y="3170552"/>
                  </a:cubicBezTo>
                  <a:lnTo>
                    <a:pt x="3581843" y="3158281"/>
                  </a:lnTo>
                  <a:cubicBezTo>
                    <a:pt x="3585432" y="3158059"/>
                    <a:pt x="3582552" y="3165723"/>
                    <a:pt x="3589375" y="3168692"/>
                  </a:cubicBezTo>
                  <a:cubicBezTo>
                    <a:pt x="3600096" y="3173343"/>
                    <a:pt x="3719446" y="3173786"/>
                    <a:pt x="3726003" y="3169445"/>
                  </a:cubicBezTo>
                  <a:cubicBezTo>
                    <a:pt x="3729946" y="3166875"/>
                    <a:pt x="3728351" y="3159344"/>
                    <a:pt x="3732471" y="3158281"/>
                  </a:cubicBezTo>
                  <a:cubicBezTo>
                    <a:pt x="3736325" y="3158281"/>
                    <a:pt x="3734686" y="3166609"/>
                    <a:pt x="3738939" y="3169445"/>
                  </a:cubicBezTo>
                  <a:cubicBezTo>
                    <a:pt x="3744876" y="3173388"/>
                    <a:pt x="3875125" y="3173521"/>
                    <a:pt x="3881017" y="3169489"/>
                  </a:cubicBezTo>
                  <a:cubicBezTo>
                    <a:pt x="3885137" y="3166698"/>
                    <a:pt x="3883763" y="3158148"/>
                    <a:pt x="3887529" y="3158281"/>
                  </a:cubicBezTo>
                  <a:lnTo>
                    <a:pt x="3892181" y="3171926"/>
                  </a:lnTo>
                  <a:lnTo>
                    <a:pt x="4029119" y="3171926"/>
                  </a:lnTo>
                  <a:cubicBezTo>
                    <a:pt x="4029119" y="3171926"/>
                    <a:pt x="4031556" y="3158325"/>
                    <a:pt x="4031556" y="3158325"/>
                  </a:cubicBezTo>
                  <a:cubicBezTo>
                    <a:pt x="4043119" y="3153718"/>
                    <a:pt x="4038600" y="3166211"/>
                    <a:pt x="4043252" y="3167274"/>
                  </a:cubicBezTo>
                  <a:cubicBezTo>
                    <a:pt x="4052024" y="3169267"/>
                    <a:pt x="4095972" y="3171394"/>
                    <a:pt x="4108863" y="3171793"/>
                  </a:cubicBezTo>
                  <a:cubicBezTo>
                    <a:pt x="4126983" y="3172369"/>
                    <a:pt x="4155381" y="3175780"/>
                    <a:pt x="4168849" y="3164970"/>
                  </a:cubicBezTo>
                  <a:lnTo>
                    <a:pt x="4168849" y="2919092"/>
                  </a:lnTo>
                  <a:lnTo>
                    <a:pt x="4146653" y="2919092"/>
                  </a:lnTo>
                  <a:cubicBezTo>
                    <a:pt x="4146653" y="2919092"/>
                    <a:pt x="4148957" y="2892467"/>
                    <a:pt x="4148957" y="2892467"/>
                  </a:cubicBezTo>
                  <a:lnTo>
                    <a:pt x="5763733" y="2901371"/>
                  </a:lnTo>
                  <a:lnTo>
                    <a:pt x="5763733" y="2755174"/>
                  </a:lnTo>
                  <a:lnTo>
                    <a:pt x="5342861" y="2755174"/>
                  </a:lnTo>
                  <a:lnTo>
                    <a:pt x="5342861" y="2879220"/>
                  </a:lnTo>
                  <a:lnTo>
                    <a:pt x="5333823" y="2824019"/>
                  </a:lnTo>
                  <a:lnTo>
                    <a:pt x="5338431" y="2755174"/>
                  </a:lnTo>
                  <a:lnTo>
                    <a:pt x="4350489" y="2755174"/>
                  </a:lnTo>
                  <a:lnTo>
                    <a:pt x="4350489" y="2892511"/>
                  </a:lnTo>
                  <a:lnTo>
                    <a:pt x="4346058" y="2892511"/>
                  </a:lnTo>
                  <a:lnTo>
                    <a:pt x="4346058" y="2755174"/>
                  </a:lnTo>
                  <a:lnTo>
                    <a:pt x="4173279" y="2755174"/>
                  </a:lnTo>
                  <a:lnTo>
                    <a:pt x="4173279" y="2892511"/>
                  </a:lnTo>
                  <a:lnTo>
                    <a:pt x="4168893" y="2892511"/>
                  </a:lnTo>
                  <a:cubicBezTo>
                    <a:pt x="4173324" y="2882986"/>
                    <a:pt x="4164419" y="2868499"/>
                    <a:pt x="4164419" y="2863714"/>
                  </a:cubicBezTo>
                  <a:lnTo>
                    <a:pt x="4164419" y="2759604"/>
                  </a:lnTo>
                  <a:lnTo>
                    <a:pt x="4146653" y="2759604"/>
                  </a:lnTo>
                  <a:cubicBezTo>
                    <a:pt x="4139654" y="2742548"/>
                    <a:pt x="4155071" y="2737586"/>
                    <a:pt x="4155913" y="2731118"/>
                  </a:cubicBezTo>
                  <a:cubicBezTo>
                    <a:pt x="4159235" y="2705732"/>
                    <a:pt x="4158305" y="2659968"/>
                    <a:pt x="4146653" y="2637817"/>
                  </a:cubicBezTo>
                  <a:lnTo>
                    <a:pt x="4168893" y="2635557"/>
                  </a:lnTo>
                  <a:lnTo>
                    <a:pt x="4173279" y="2387464"/>
                  </a:lnTo>
                  <a:close/>
                  <a:moveTo>
                    <a:pt x="4346014" y="2387509"/>
                  </a:moveTo>
                  <a:lnTo>
                    <a:pt x="4346014" y="2617881"/>
                  </a:lnTo>
                  <a:cubicBezTo>
                    <a:pt x="4404582" y="2627760"/>
                    <a:pt x="4397626" y="2588331"/>
                    <a:pt x="4399310" y="2544915"/>
                  </a:cubicBezTo>
                  <a:cubicBezTo>
                    <a:pt x="4401303" y="2492594"/>
                    <a:pt x="4397493" y="2439785"/>
                    <a:pt x="4399177" y="2387464"/>
                  </a:cubicBezTo>
                  <a:lnTo>
                    <a:pt x="4345970" y="2387464"/>
                  </a:lnTo>
                  <a:close/>
                  <a:moveTo>
                    <a:pt x="8412967" y="2741927"/>
                  </a:moveTo>
                  <a:lnTo>
                    <a:pt x="8412967" y="2659968"/>
                  </a:lnTo>
                  <a:cubicBezTo>
                    <a:pt x="8412967" y="2658949"/>
                    <a:pt x="8421385" y="2654076"/>
                    <a:pt x="8415182" y="2653323"/>
                  </a:cubicBezTo>
                  <a:lnTo>
                    <a:pt x="6359422" y="2652968"/>
                  </a:lnTo>
                  <a:lnTo>
                    <a:pt x="6357340" y="2737453"/>
                  </a:lnTo>
                  <a:lnTo>
                    <a:pt x="8412967" y="2741927"/>
                  </a:lnTo>
                  <a:close/>
                  <a:moveTo>
                    <a:pt x="6259875" y="2653323"/>
                  </a:moveTo>
                  <a:lnTo>
                    <a:pt x="4164374" y="2653323"/>
                  </a:lnTo>
                  <a:lnTo>
                    <a:pt x="4164374" y="2737497"/>
                  </a:lnTo>
                  <a:lnTo>
                    <a:pt x="6244369" y="2737497"/>
                  </a:lnTo>
                  <a:cubicBezTo>
                    <a:pt x="6245698" y="2737497"/>
                    <a:pt x="6250571" y="2743655"/>
                    <a:pt x="6255400" y="2741927"/>
                  </a:cubicBezTo>
                  <a:lnTo>
                    <a:pt x="6259875" y="2653323"/>
                  </a:lnTo>
                  <a:close/>
                  <a:moveTo>
                    <a:pt x="7221235" y="2755218"/>
                  </a:moveTo>
                  <a:lnTo>
                    <a:pt x="6851266" y="2752516"/>
                  </a:lnTo>
                  <a:lnTo>
                    <a:pt x="6844665" y="2757433"/>
                  </a:lnTo>
                  <a:lnTo>
                    <a:pt x="6844665" y="2892555"/>
                  </a:lnTo>
                  <a:lnTo>
                    <a:pt x="6840235" y="2892555"/>
                  </a:lnTo>
                  <a:lnTo>
                    <a:pt x="6840235" y="2755218"/>
                  </a:lnTo>
                  <a:lnTo>
                    <a:pt x="6711758" y="2755218"/>
                  </a:lnTo>
                  <a:lnTo>
                    <a:pt x="6711758" y="2901416"/>
                  </a:lnTo>
                  <a:lnTo>
                    <a:pt x="7221235" y="2894770"/>
                  </a:lnTo>
                  <a:lnTo>
                    <a:pt x="7221235" y="2755218"/>
                  </a:lnTo>
                  <a:close/>
                  <a:moveTo>
                    <a:pt x="8235758" y="2755218"/>
                  </a:moveTo>
                  <a:lnTo>
                    <a:pt x="7402875" y="2755218"/>
                  </a:lnTo>
                  <a:lnTo>
                    <a:pt x="7402875" y="2901416"/>
                  </a:lnTo>
                  <a:lnTo>
                    <a:pt x="8235758" y="2901416"/>
                  </a:lnTo>
                  <a:lnTo>
                    <a:pt x="8235758" y="2755218"/>
                  </a:lnTo>
                  <a:close/>
                  <a:moveTo>
                    <a:pt x="5954189" y="3255834"/>
                  </a:moveTo>
                  <a:cubicBezTo>
                    <a:pt x="5948695" y="3263676"/>
                    <a:pt x="5946303" y="3280333"/>
                    <a:pt x="5934341" y="3286004"/>
                  </a:cubicBezTo>
                  <a:cubicBezTo>
                    <a:pt x="5904481" y="3269524"/>
                    <a:pt x="5859337" y="3279226"/>
                    <a:pt x="5825978" y="3282637"/>
                  </a:cubicBezTo>
                  <a:cubicBezTo>
                    <a:pt x="5821591" y="3287156"/>
                    <a:pt x="5827661" y="3395475"/>
                    <a:pt x="5841262" y="3406374"/>
                  </a:cubicBezTo>
                  <a:cubicBezTo>
                    <a:pt x="5850831" y="3406241"/>
                    <a:pt x="5905412" y="3313649"/>
                    <a:pt x="5901114" y="3295706"/>
                  </a:cubicBezTo>
                  <a:cubicBezTo>
                    <a:pt x="5904393" y="3295529"/>
                    <a:pt x="5908025" y="3299251"/>
                    <a:pt x="5908380" y="3302174"/>
                  </a:cubicBezTo>
                  <a:cubicBezTo>
                    <a:pt x="5912146" y="3333098"/>
                    <a:pt x="5857654" y="3399906"/>
                    <a:pt x="5839047" y="3426398"/>
                  </a:cubicBezTo>
                  <a:lnTo>
                    <a:pt x="5839047" y="3716579"/>
                  </a:lnTo>
                  <a:lnTo>
                    <a:pt x="5914361" y="3716579"/>
                  </a:lnTo>
                  <a:lnTo>
                    <a:pt x="5914494" y="3699035"/>
                  </a:lnTo>
                  <a:lnTo>
                    <a:pt x="5936468" y="3692212"/>
                  </a:lnTo>
                  <a:lnTo>
                    <a:pt x="5933854" y="3681092"/>
                  </a:lnTo>
                  <a:lnTo>
                    <a:pt x="5918747" y="3681092"/>
                  </a:lnTo>
                  <a:cubicBezTo>
                    <a:pt x="5918747" y="3681092"/>
                    <a:pt x="5923575" y="3654998"/>
                    <a:pt x="5923575" y="3654998"/>
                  </a:cubicBezTo>
                  <a:lnTo>
                    <a:pt x="5958619" y="3659030"/>
                  </a:lnTo>
                  <a:cubicBezTo>
                    <a:pt x="5960967" y="3671656"/>
                    <a:pt x="5944575" y="3670859"/>
                    <a:pt x="5941651" y="3679630"/>
                  </a:cubicBezTo>
                  <a:cubicBezTo>
                    <a:pt x="5938240" y="3689776"/>
                    <a:pt x="5942360" y="3705459"/>
                    <a:pt x="5940942" y="3716579"/>
                  </a:cubicBezTo>
                  <a:lnTo>
                    <a:pt x="6033977" y="3716579"/>
                  </a:lnTo>
                  <a:lnTo>
                    <a:pt x="6033977" y="3689997"/>
                  </a:lnTo>
                  <a:cubicBezTo>
                    <a:pt x="6033977" y="3689997"/>
                    <a:pt x="6038363" y="3712148"/>
                    <a:pt x="6038363" y="3712148"/>
                  </a:cubicBezTo>
                  <a:lnTo>
                    <a:pt x="6104816" y="3712148"/>
                  </a:lnTo>
                  <a:cubicBezTo>
                    <a:pt x="6099234" y="3686010"/>
                    <a:pt x="6108671" y="3650568"/>
                    <a:pt x="6116867" y="3624474"/>
                  </a:cubicBezTo>
                  <a:cubicBezTo>
                    <a:pt x="6141056" y="3547211"/>
                    <a:pt x="6207553" y="3474599"/>
                    <a:pt x="6283487" y="3445537"/>
                  </a:cubicBezTo>
                  <a:cubicBezTo>
                    <a:pt x="6316759" y="3432822"/>
                    <a:pt x="6338024" y="3443012"/>
                    <a:pt x="6369257" y="3458783"/>
                  </a:cubicBezTo>
                  <a:cubicBezTo>
                    <a:pt x="6428666" y="3488732"/>
                    <a:pt x="6473678" y="3549692"/>
                    <a:pt x="6494854" y="3612291"/>
                  </a:cubicBezTo>
                  <a:cubicBezTo>
                    <a:pt x="6505265" y="3643037"/>
                    <a:pt x="6511335" y="3675776"/>
                    <a:pt x="6516784" y="3707718"/>
                  </a:cubicBezTo>
                  <a:cubicBezTo>
                    <a:pt x="6498841" y="3695003"/>
                    <a:pt x="6500392" y="3659650"/>
                    <a:pt x="6493436" y="3635904"/>
                  </a:cubicBezTo>
                  <a:cubicBezTo>
                    <a:pt x="6473722" y="3568786"/>
                    <a:pt x="6435710" y="3507427"/>
                    <a:pt x="6373599" y="3472207"/>
                  </a:cubicBezTo>
                  <a:cubicBezTo>
                    <a:pt x="6319638" y="3441594"/>
                    <a:pt x="6304443" y="3440885"/>
                    <a:pt x="6251368" y="3471099"/>
                  </a:cubicBezTo>
                  <a:cubicBezTo>
                    <a:pt x="6163960" y="3520851"/>
                    <a:pt x="6120455" y="3604760"/>
                    <a:pt x="6109247" y="3703288"/>
                  </a:cubicBezTo>
                  <a:cubicBezTo>
                    <a:pt x="6222572" y="3707762"/>
                    <a:pt x="6339929" y="3697085"/>
                    <a:pt x="6452723" y="3703155"/>
                  </a:cubicBezTo>
                  <a:cubicBezTo>
                    <a:pt x="6470133" y="3704085"/>
                    <a:pt x="6488962" y="3711218"/>
                    <a:pt x="6505797" y="3712104"/>
                  </a:cubicBezTo>
                  <a:cubicBezTo>
                    <a:pt x="6561795" y="3715116"/>
                    <a:pt x="6617438" y="3717287"/>
                    <a:pt x="6673791" y="3716844"/>
                  </a:cubicBezTo>
                  <a:cubicBezTo>
                    <a:pt x="6670291" y="3694870"/>
                    <a:pt x="6706885" y="3680339"/>
                    <a:pt x="6706974" y="3700585"/>
                  </a:cubicBezTo>
                  <a:cubicBezTo>
                    <a:pt x="6692885" y="3732306"/>
                    <a:pt x="6734397" y="3714939"/>
                    <a:pt x="6753890" y="3712237"/>
                  </a:cubicBezTo>
                  <a:cubicBezTo>
                    <a:pt x="6761864" y="3711129"/>
                    <a:pt x="6770237" y="3712636"/>
                    <a:pt x="6778212" y="3712237"/>
                  </a:cubicBezTo>
                  <a:lnTo>
                    <a:pt x="6777902" y="3440044"/>
                  </a:lnTo>
                  <a:cubicBezTo>
                    <a:pt x="6760358" y="3387811"/>
                    <a:pt x="6710252" y="3353920"/>
                    <a:pt x="6698379" y="3298054"/>
                  </a:cubicBezTo>
                  <a:cubicBezTo>
                    <a:pt x="6701657" y="3291941"/>
                    <a:pt x="6706885" y="3303858"/>
                    <a:pt x="6708081" y="3306073"/>
                  </a:cubicBezTo>
                  <a:cubicBezTo>
                    <a:pt x="6717473" y="3324016"/>
                    <a:pt x="6724783" y="3345369"/>
                    <a:pt x="6736346" y="3361983"/>
                  </a:cubicBezTo>
                  <a:cubicBezTo>
                    <a:pt x="6744985" y="3374343"/>
                    <a:pt x="6764035" y="3388077"/>
                    <a:pt x="6772231" y="3399152"/>
                  </a:cubicBezTo>
                  <a:cubicBezTo>
                    <a:pt x="6781136" y="3411158"/>
                    <a:pt x="6776440" y="3433442"/>
                    <a:pt x="6804704" y="3428791"/>
                  </a:cubicBezTo>
                  <a:cubicBezTo>
                    <a:pt x="6805546" y="3435879"/>
                    <a:pt x="6786984" y="3440929"/>
                    <a:pt x="6786984" y="3442037"/>
                  </a:cubicBezTo>
                  <a:lnTo>
                    <a:pt x="6786984" y="3721142"/>
                  </a:lnTo>
                  <a:cubicBezTo>
                    <a:pt x="6727574" y="3725838"/>
                    <a:pt x="6667190" y="3727654"/>
                    <a:pt x="6607382" y="3725749"/>
                  </a:cubicBezTo>
                  <a:cubicBezTo>
                    <a:pt x="6414091" y="3719635"/>
                    <a:pt x="6220578" y="3701339"/>
                    <a:pt x="6027376" y="3725749"/>
                  </a:cubicBezTo>
                  <a:lnTo>
                    <a:pt x="5825623" y="3725572"/>
                  </a:lnTo>
                  <a:lnTo>
                    <a:pt x="5825623" y="3437607"/>
                  </a:lnTo>
                  <a:lnTo>
                    <a:pt x="5799042" y="3433221"/>
                  </a:lnTo>
                  <a:lnTo>
                    <a:pt x="5825889" y="3431227"/>
                  </a:lnTo>
                  <a:lnTo>
                    <a:pt x="5834484" y="3402209"/>
                  </a:lnTo>
                  <a:lnTo>
                    <a:pt x="5728114" y="3406639"/>
                  </a:lnTo>
                  <a:lnTo>
                    <a:pt x="5732588" y="3650258"/>
                  </a:lnTo>
                  <a:lnTo>
                    <a:pt x="5586391" y="3650258"/>
                  </a:lnTo>
                  <a:lnTo>
                    <a:pt x="5586391" y="3311345"/>
                  </a:lnTo>
                  <a:cubicBezTo>
                    <a:pt x="5586391" y="3309883"/>
                    <a:pt x="5592239" y="3304611"/>
                    <a:pt x="5590821" y="3300269"/>
                  </a:cubicBezTo>
                  <a:lnTo>
                    <a:pt x="5728158" y="3300269"/>
                  </a:lnTo>
                  <a:lnTo>
                    <a:pt x="5728158" y="3397735"/>
                  </a:lnTo>
                  <a:cubicBezTo>
                    <a:pt x="5734316" y="3400215"/>
                    <a:pt x="5754739" y="3390823"/>
                    <a:pt x="5754739" y="3386659"/>
                  </a:cubicBezTo>
                  <a:lnTo>
                    <a:pt x="5754739" y="3278118"/>
                  </a:lnTo>
                  <a:lnTo>
                    <a:pt x="5342728" y="3278118"/>
                  </a:lnTo>
                  <a:lnTo>
                    <a:pt x="5342728" y="3761014"/>
                  </a:lnTo>
                  <a:lnTo>
                    <a:pt x="5750309" y="3761014"/>
                  </a:lnTo>
                  <a:lnTo>
                    <a:pt x="5750309" y="3437607"/>
                  </a:lnTo>
                  <a:lnTo>
                    <a:pt x="5743752" y="3433088"/>
                  </a:lnTo>
                  <a:lnTo>
                    <a:pt x="5763644" y="3437651"/>
                  </a:lnTo>
                  <a:lnTo>
                    <a:pt x="5759170" y="4850851"/>
                  </a:lnTo>
                  <a:lnTo>
                    <a:pt x="5821193" y="4850851"/>
                  </a:lnTo>
                  <a:cubicBezTo>
                    <a:pt x="5824958" y="4550304"/>
                    <a:pt x="5811402" y="4249668"/>
                    <a:pt x="5816541" y="3949077"/>
                  </a:cubicBezTo>
                  <a:cubicBezTo>
                    <a:pt x="5816763" y="3936451"/>
                    <a:pt x="5821104" y="3925685"/>
                    <a:pt x="5821370" y="3914034"/>
                  </a:cubicBezTo>
                  <a:cubicBezTo>
                    <a:pt x="5822522" y="3861624"/>
                    <a:pt x="5820085" y="3808949"/>
                    <a:pt x="5821237" y="3756584"/>
                  </a:cubicBezTo>
                  <a:cubicBezTo>
                    <a:pt x="5822832" y="3754368"/>
                    <a:pt x="5826908" y="3761014"/>
                    <a:pt x="5827838" y="3761014"/>
                  </a:cubicBezTo>
                  <a:lnTo>
                    <a:pt x="6795844" y="3761014"/>
                  </a:lnTo>
                  <a:lnTo>
                    <a:pt x="6788711" y="3779045"/>
                  </a:lnTo>
                  <a:cubicBezTo>
                    <a:pt x="6631084" y="3789279"/>
                    <a:pt x="6473057" y="3778159"/>
                    <a:pt x="6314986" y="3778557"/>
                  </a:cubicBezTo>
                  <a:cubicBezTo>
                    <a:pt x="6304531" y="3778557"/>
                    <a:pt x="6294785" y="3783342"/>
                    <a:pt x="6284330" y="3783342"/>
                  </a:cubicBezTo>
                  <a:cubicBezTo>
                    <a:pt x="6131442" y="3783652"/>
                    <a:pt x="5978422" y="3782766"/>
                    <a:pt x="5825579" y="3783121"/>
                  </a:cubicBezTo>
                  <a:lnTo>
                    <a:pt x="5825579" y="3814177"/>
                  </a:lnTo>
                  <a:lnTo>
                    <a:pt x="6791414" y="3814177"/>
                  </a:lnTo>
                  <a:lnTo>
                    <a:pt x="6791414" y="4846421"/>
                  </a:lnTo>
                  <a:lnTo>
                    <a:pt x="6853437" y="4850851"/>
                  </a:lnTo>
                  <a:lnTo>
                    <a:pt x="6853437" y="3437607"/>
                  </a:lnTo>
                  <a:lnTo>
                    <a:pt x="6818040" y="3433221"/>
                  </a:lnTo>
                  <a:cubicBezTo>
                    <a:pt x="6838685" y="3444164"/>
                    <a:pt x="6881481" y="3416519"/>
                    <a:pt x="6860393" y="3401855"/>
                  </a:cubicBezTo>
                  <a:cubicBezTo>
                    <a:pt x="6851665" y="3395785"/>
                    <a:pt x="6790838" y="3387944"/>
                    <a:pt x="6778167" y="3393304"/>
                  </a:cubicBezTo>
                  <a:cubicBezTo>
                    <a:pt x="6775421" y="3386925"/>
                    <a:pt x="6782553" y="3380324"/>
                    <a:pt x="6782553" y="3377799"/>
                  </a:cubicBezTo>
                  <a:lnTo>
                    <a:pt x="6782553" y="3286979"/>
                  </a:lnTo>
                  <a:lnTo>
                    <a:pt x="6793363" y="3380279"/>
                  </a:lnTo>
                  <a:cubicBezTo>
                    <a:pt x="6813255" y="3390823"/>
                    <a:pt x="6836248" y="3389096"/>
                    <a:pt x="6857867" y="3388830"/>
                  </a:cubicBezTo>
                  <a:cubicBezTo>
                    <a:pt x="6860082" y="3387235"/>
                    <a:pt x="6853437" y="3383159"/>
                    <a:pt x="6853437" y="3382229"/>
                  </a:cubicBezTo>
                  <a:lnTo>
                    <a:pt x="6853437" y="3304700"/>
                  </a:lnTo>
                  <a:cubicBezTo>
                    <a:pt x="6856671" y="3303504"/>
                    <a:pt x="6858754" y="3309130"/>
                    <a:pt x="6860082" y="3309130"/>
                  </a:cubicBezTo>
                  <a:lnTo>
                    <a:pt x="6990774" y="3309130"/>
                  </a:lnTo>
                  <a:lnTo>
                    <a:pt x="6985679" y="3656239"/>
                  </a:lnTo>
                  <a:cubicBezTo>
                    <a:pt x="6981117" y="3670194"/>
                    <a:pt x="6960339" y="3659251"/>
                    <a:pt x="6948864" y="3658941"/>
                  </a:cubicBezTo>
                  <a:cubicBezTo>
                    <a:pt x="6920068" y="3658099"/>
                    <a:pt x="6891050" y="3659960"/>
                    <a:pt x="6862297" y="3659163"/>
                  </a:cubicBezTo>
                  <a:lnTo>
                    <a:pt x="6862297" y="3761058"/>
                  </a:lnTo>
                  <a:lnTo>
                    <a:pt x="7221146" y="3761058"/>
                  </a:lnTo>
                  <a:lnTo>
                    <a:pt x="7221146" y="3278163"/>
                  </a:lnTo>
                  <a:lnTo>
                    <a:pt x="6849007" y="3278163"/>
                  </a:lnTo>
                  <a:lnTo>
                    <a:pt x="6849007" y="3256011"/>
                  </a:lnTo>
                  <a:cubicBezTo>
                    <a:pt x="6861988" y="3256145"/>
                    <a:pt x="6873152" y="3260265"/>
                    <a:pt x="6886443" y="3260663"/>
                  </a:cubicBezTo>
                  <a:cubicBezTo>
                    <a:pt x="7187034" y="3269834"/>
                    <a:pt x="7489175" y="3253132"/>
                    <a:pt x="7789900" y="3260752"/>
                  </a:cubicBezTo>
                  <a:lnTo>
                    <a:pt x="7803678" y="3242721"/>
                  </a:lnTo>
                  <a:lnTo>
                    <a:pt x="7799336" y="3264961"/>
                  </a:lnTo>
                  <a:lnTo>
                    <a:pt x="8412879" y="3260486"/>
                  </a:lnTo>
                  <a:lnTo>
                    <a:pt x="8412879" y="3229474"/>
                  </a:lnTo>
                  <a:cubicBezTo>
                    <a:pt x="8399987" y="3230582"/>
                    <a:pt x="8387981" y="3225620"/>
                    <a:pt x="8375355" y="3224823"/>
                  </a:cubicBezTo>
                  <a:cubicBezTo>
                    <a:pt x="8222158" y="3215298"/>
                    <a:pt x="8047695" y="3224601"/>
                    <a:pt x="7892105" y="3224823"/>
                  </a:cubicBezTo>
                  <a:cubicBezTo>
                    <a:pt x="7568831" y="3225266"/>
                    <a:pt x="7241171" y="3234348"/>
                    <a:pt x="6917454" y="3229607"/>
                  </a:cubicBezTo>
                  <a:cubicBezTo>
                    <a:pt x="6897695" y="3229297"/>
                    <a:pt x="6874924" y="3220924"/>
                    <a:pt x="6853393" y="3225000"/>
                  </a:cubicBezTo>
                  <a:lnTo>
                    <a:pt x="6853393" y="3207279"/>
                  </a:lnTo>
                  <a:lnTo>
                    <a:pt x="7221102" y="3207279"/>
                  </a:lnTo>
                  <a:lnTo>
                    <a:pt x="7221102" y="2919314"/>
                  </a:lnTo>
                  <a:lnTo>
                    <a:pt x="6999546" y="2914839"/>
                  </a:lnTo>
                  <a:cubicBezTo>
                    <a:pt x="7001496" y="3009513"/>
                    <a:pt x="7007388" y="3103833"/>
                    <a:pt x="6999546" y="3198374"/>
                  </a:cubicBezTo>
                  <a:cubicBezTo>
                    <a:pt x="6997951" y="3200589"/>
                    <a:pt x="6993876" y="3193944"/>
                    <a:pt x="6992945" y="3193944"/>
                  </a:cubicBezTo>
                  <a:lnTo>
                    <a:pt x="6873329" y="3193944"/>
                  </a:lnTo>
                  <a:cubicBezTo>
                    <a:pt x="6872399" y="3193944"/>
                    <a:pt x="6868323" y="3200589"/>
                    <a:pt x="6866728" y="3198374"/>
                  </a:cubicBezTo>
                  <a:lnTo>
                    <a:pt x="6862253" y="2928086"/>
                  </a:lnTo>
                  <a:lnTo>
                    <a:pt x="6875544" y="2928174"/>
                  </a:lnTo>
                  <a:cubicBezTo>
                    <a:pt x="6877759" y="2929725"/>
                    <a:pt x="6871114" y="2933845"/>
                    <a:pt x="6871114" y="2934775"/>
                  </a:cubicBezTo>
                  <a:lnTo>
                    <a:pt x="6871114" y="3182868"/>
                  </a:lnTo>
                  <a:cubicBezTo>
                    <a:pt x="6907752" y="3199792"/>
                    <a:pt x="6955598" y="3183754"/>
                    <a:pt x="6995160" y="3185083"/>
                  </a:cubicBezTo>
                  <a:lnTo>
                    <a:pt x="6995160" y="2932560"/>
                  </a:lnTo>
                  <a:lnTo>
                    <a:pt x="6933137" y="2932560"/>
                  </a:lnTo>
                  <a:lnTo>
                    <a:pt x="6933137" y="2928130"/>
                  </a:lnTo>
                  <a:lnTo>
                    <a:pt x="6995160" y="2928130"/>
                  </a:lnTo>
                  <a:lnTo>
                    <a:pt x="6995160" y="2919269"/>
                  </a:lnTo>
                  <a:lnTo>
                    <a:pt x="6844532" y="2919269"/>
                  </a:lnTo>
                  <a:cubicBezTo>
                    <a:pt x="6846925" y="2996621"/>
                    <a:pt x="6841387" y="3074726"/>
                    <a:pt x="6844355" y="3152034"/>
                  </a:cubicBezTo>
                  <a:cubicBezTo>
                    <a:pt x="6844665" y="3160629"/>
                    <a:pt x="6855785" y="3186457"/>
                    <a:pt x="6842406" y="3185039"/>
                  </a:cubicBezTo>
                  <a:cubicBezTo>
                    <a:pt x="6827343" y="3178970"/>
                    <a:pt x="6830223" y="3123282"/>
                    <a:pt x="6831596" y="3107909"/>
                  </a:cubicBezTo>
                  <a:cubicBezTo>
                    <a:pt x="6832615" y="3096833"/>
                    <a:pt x="6839083" y="3086511"/>
                    <a:pt x="6840279" y="3072290"/>
                  </a:cubicBezTo>
                  <a:cubicBezTo>
                    <a:pt x="6843203" y="3038177"/>
                    <a:pt x="6844222" y="2963218"/>
                    <a:pt x="6840279" y="2930124"/>
                  </a:cubicBezTo>
                  <a:cubicBezTo>
                    <a:pt x="6839526" y="2923656"/>
                    <a:pt x="6839748" y="2918738"/>
                    <a:pt x="6833412" y="2914839"/>
                  </a:cubicBezTo>
                  <a:lnTo>
                    <a:pt x="6716011" y="2914839"/>
                  </a:lnTo>
                  <a:lnTo>
                    <a:pt x="6716011" y="3207235"/>
                  </a:lnTo>
                  <a:lnTo>
                    <a:pt x="6789110" y="3207235"/>
                  </a:lnTo>
                  <a:cubicBezTo>
                    <a:pt x="6790528" y="3207235"/>
                    <a:pt x="6797483" y="3195893"/>
                    <a:pt x="6795800" y="3209494"/>
                  </a:cubicBezTo>
                  <a:cubicBezTo>
                    <a:pt x="6795357" y="3213260"/>
                    <a:pt x="6792344" y="3224202"/>
                    <a:pt x="6788357" y="3225133"/>
                  </a:cubicBezTo>
                  <a:lnTo>
                    <a:pt x="6642602" y="3232354"/>
                  </a:lnTo>
                  <a:lnTo>
                    <a:pt x="6631837" y="3211665"/>
                  </a:lnTo>
                  <a:lnTo>
                    <a:pt x="6707151" y="3211665"/>
                  </a:lnTo>
                  <a:lnTo>
                    <a:pt x="6707151" y="2914839"/>
                  </a:lnTo>
                  <a:lnTo>
                    <a:pt x="6454627" y="2914839"/>
                  </a:lnTo>
                  <a:cubicBezTo>
                    <a:pt x="6454627" y="2914839"/>
                    <a:pt x="6465703" y="2950281"/>
                    <a:pt x="6465703" y="2950281"/>
                  </a:cubicBezTo>
                  <a:lnTo>
                    <a:pt x="6432344" y="2894549"/>
                  </a:lnTo>
                  <a:cubicBezTo>
                    <a:pt x="6444128" y="2878733"/>
                    <a:pt x="6442932" y="2803951"/>
                    <a:pt x="6465659" y="2803906"/>
                  </a:cubicBezTo>
                  <a:cubicBezTo>
                    <a:pt x="6481297" y="2803906"/>
                    <a:pt x="6488076" y="2871866"/>
                    <a:pt x="6485019" y="2880948"/>
                  </a:cubicBezTo>
                  <a:cubicBezTo>
                    <a:pt x="6479658" y="2897074"/>
                    <a:pt x="6456400" y="2878467"/>
                    <a:pt x="6443951" y="2887948"/>
                  </a:cubicBezTo>
                  <a:lnTo>
                    <a:pt x="6441292" y="2901593"/>
                  </a:lnTo>
                  <a:lnTo>
                    <a:pt x="6700461" y="2901593"/>
                  </a:lnTo>
                  <a:lnTo>
                    <a:pt x="6707106" y="2894948"/>
                  </a:lnTo>
                  <a:lnTo>
                    <a:pt x="6707106" y="2755395"/>
                  </a:lnTo>
                  <a:lnTo>
                    <a:pt x="6361548" y="2755395"/>
                  </a:lnTo>
                  <a:lnTo>
                    <a:pt x="6359289" y="2804216"/>
                  </a:lnTo>
                  <a:lnTo>
                    <a:pt x="6260849" y="2796331"/>
                  </a:lnTo>
                  <a:lnTo>
                    <a:pt x="6246451" y="2804128"/>
                  </a:lnTo>
                  <a:cubicBezTo>
                    <a:pt x="6254292" y="2787160"/>
                    <a:pt x="6257792" y="2774844"/>
                    <a:pt x="6255267" y="2755395"/>
                  </a:cubicBezTo>
                  <a:lnTo>
                    <a:pt x="5896418" y="2755395"/>
                  </a:lnTo>
                  <a:lnTo>
                    <a:pt x="5896418" y="2821849"/>
                  </a:lnTo>
                  <a:lnTo>
                    <a:pt x="5891988" y="2821849"/>
                  </a:lnTo>
                  <a:lnTo>
                    <a:pt x="5891988" y="2755395"/>
                  </a:lnTo>
                  <a:lnTo>
                    <a:pt x="5772372" y="2755395"/>
                  </a:lnTo>
                  <a:lnTo>
                    <a:pt x="5772372" y="2897163"/>
                  </a:lnTo>
                  <a:lnTo>
                    <a:pt x="5884900" y="2901947"/>
                  </a:lnTo>
                  <a:lnTo>
                    <a:pt x="5889728" y="2892732"/>
                  </a:lnTo>
                  <a:cubicBezTo>
                    <a:pt x="5894469" y="2899245"/>
                    <a:pt x="5899431" y="2900973"/>
                    <a:pt x="5907228" y="2901859"/>
                  </a:cubicBezTo>
                  <a:cubicBezTo>
                    <a:pt x="5965441" y="2908327"/>
                    <a:pt x="6091437" y="2906510"/>
                    <a:pt x="6151334" y="2901770"/>
                  </a:cubicBezTo>
                  <a:cubicBezTo>
                    <a:pt x="6163606" y="2900795"/>
                    <a:pt x="6173574" y="2898536"/>
                    <a:pt x="6184339" y="2892732"/>
                  </a:cubicBezTo>
                  <a:lnTo>
                    <a:pt x="6013819" y="3158546"/>
                  </a:lnTo>
                  <a:lnTo>
                    <a:pt x="6017009" y="3143971"/>
                  </a:lnTo>
                  <a:lnTo>
                    <a:pt x="6162232" y="2914884"/>
                  </a:lnTo>
                  <a:lnTo>
                    <a:pt x="5901469" y="2919845"/>
                  </a:lnTo>
                  <a:lnTo>
                    <a:pt x="5896462" y="3207190"/>
                  </a:lnTo>
                  <a:cubicBezTo>
                    <a:pt x="5931152" y="3201874"/>
                    <a:pt x="5972042" y="3223316"/>
                    <a:pt x="5993883" y="3189514"/>
                  </a:cubicBezTo>
                  <a:cubicBezTo>
                    <a:pt x="5988257" y="3215209"/>
                    <a:pt x="5968233" y="3235765"/>
                    <a:pt x="5954055" y="3255967"/>
                  </a:cubicBezTo>
                  <a:lnTo>
                    <a:pt x="5962916" y="3225000"/>
                  </a:lnTo>
                  <a:cubicBezTo>
                    <a:pt x="5941031" y="3234879"/>
                    <a:pt x="5923487" y="3225266"/>
                    <a:pt x="5903285" y="3224778"/>
                  </a:cubicBezTo>
                  <a:cubicBezTo>
                    <a:pt x="5888798" y="3224424"/>
                    <a:pt x="5829920" y="3220658"/>
                    <a:pt x="5826199" y="3232221"/>
                  </a:cubicBezTo>
                  <a:lnTo>
                    <a:pt x="5825579" y="3260442"/>
                  </a:lnTo>
                  <a:lnTo>
                    <a:pt x="5954055" y="3256011"/>
                  </a:lnTo>
                  <a:close/>
                  <a:moveTo>
                    <a:pt x="7398444" y="2755218"/>
                  </a:moveTo>
                  <a:lnTo>
                    <a:pt x="7225665" y="2755218"/>
                  </a:lnTo>
                  <a:lnTo>
                    <a:pt x="7225665" y="2896986"/>
                  </a:lnTo>
                  <a:lnTo>
                    <a:pt x="7398489" y="2896986"/>
                  </a:lnTo>
                  <a:cubicBezTo>
                    <a:pt x="7389274" y="2887018"/>
                    <a:pt x="7398489" y="2876872"/>
                    <a:pt x="7398489" y="2872619"/>
                  </a:cubicBezTo>
                  <a:lnTo>
                    <a:pt x="7398489" y="2755218"/>
                  </a:lnTo>
                  <a:close/>
                  <a:moveTo>
                    <a:pt x="8408537" y="2755218"/>
                  </a:moveTo>
                  <a:lnTo>
                    <a:pt x="8244619" y="2755218"/>
                  </a:lnTo>
                  <a:lnTo>
                    <a:pt x="8241030" y="2891403"/>
                  </a:lnTo>
                  <a:lnTo>
                    <a:pt x="8246834" y="2901416"/>
                  </a:lnTo>
                  <a:lnTo>
                    <a:pt x="8408537" y="2901416"/>
                  </a:lnTo>
                  <a:lnTo>
                    <a:pt x="8408537" y="2755218"/>
                  </a:lnTo>
                  <a:close/>
                  <a:moveTo>
                    <a:pt x="4350444" y="3207102"/>
                  </a:moveTo>
                  <a:cubicBezTo>
                    <a:pt x="4353014" y="3200899"/>
                    <a:pt x="4346014" y="3193811"/>
                    <a:pt x="4346014" y="3191596"/>
                  </a:cubicBezTo>
                  <a:lnTo>
                    <a:pt x="4346014" y="2921352"/>
                  </a:lnTo>
                  <a:lnTo>
                    <a:pt x="4336002" y="2915548"/>
                  </a:lnTo>
                  <a:lnTo>
                    <a:pt x="4173191" y="2919092"/>
                  </a:lnTo>
                  <a:lnTo>
                    <a:pt x="4173191" y="3207102"/>
                  </a:lnTo>
                  <a:lnTo>
                    <a:pt x="4350444" y="3207102"/>
                  </a:lnTo>
                  <a:close/>
                  <a:moveTo>
                    <a:pt x="4979537" y="2927997"/>
                  </a:moveTo>
                  <a:cubicBezTo>
                    <a:pt x="4981043" y="2916567"/>
                    <a:pt x="4972626" y="2915460"/>
                    <a:pt x="4964253" y="2914485"/>
                  </a:cubicBezTo>
                  <a:cubicBezTo>
                    <a:pt x="4913615" y="2908504"/>
                    <a:pt x="4859389" y="2918738"/>
                    <a:pt x="4809195" y="2919358"/>
                  </a:cubicBezTo>
                  <a:cubicBezTo>
                    <a:pt x="4743318" y="2920156"/>
                    <a:pt x="4679256" y="2914972"/>
                    <a:pt x="4614221" y="2914529"/>
                  </a:cubicBezTo>
                  <a:cubicBezTo>
                    <a:pt x="4527698" y="2913953"/>
                    <a:pt x="4441175" y="2916035"/>
                    <a:pt x="4354875" y="2914706"/>
                  </a:cubicBezTo>
                  <a:lnTo>
                    <a:pt x="4354875" y="3207102"/>
                  </a:lnTo>
                  <a:lnTo>
                    <a:pt x="5338386" y="3207102"/>
                  </a:lnTo>
                  <a:lnTo>
                    <a:pt x="5338386" y="2921352"/>
                  </a:lnTo>
                  <a:cubicBezTo>
                    <a:pt x="5324121" y="2906289"/>
                    <a:pt x="5301128" y="2918738"/>
                    <a:pt x="5283186" y="2919314"/>
                  </a:cubicBezTo>
                  <a:cubicBezTo>
                    <a:pt x="5252927" y="2920244"/>
                    <a:pt x="5222402" y="2918206"/>
                    <a:pt x="5192189" y="2919181"/>
                  </a:cubicBezTo>
                  <a:cubicBezTo>
                    <a:pt x="5190505" y="2923965"/>
                    <a:pt x="5196619" y="2928839"/>
                    <a:pt x="5196619" y="2930212"/>
                  </a:cubicBezTo>
                  <a:lnTo>
                    <a:pt x="5196619" y="3202672"/>
                  </a:lnTo>
                  <a:lnTo>
                    <a:pt x="5187758" y="3202672"/>
                  </a:lnTo>
                  <a:lnTo>
                    <a:pt x="5187758" y="2919137"/>
                  </a:lnTo>
                  <a:lnTo>
                    <a:pt x="4983968" y="2914706"/>
                  </a:lnTo>
                  <a:lnTo>
                    <a:pt x="4983968" y="3189381"/>
                  </a:lnTo>
                  <a:lnTo>
                    <a:pt x="4855491" y="3189381"/>
                  </a:lnTo>
                  <a:lnTo>
                    <a:pt x="4859655" y="2935174"/>
                  </a:lnTo>
                  <a:cubicBezTo>
                    <a:pt x="4860143" y="2933313"/>
                    <a:pt x="4874231" y="2927997"/>
                    <a:pt x="4875427" y="2927997"/>
                  </a:cubicBezTo>
                  <a:lnTo>
                    <a:pt x="4979537" y="2927997"/>
                  </a:lnTo>
                  <a:close/>
                  <a:moveTo>
                    <a:pt x="5537747" y="2919137"/>
                  </a:moveTo>
                  <a:cubicBezTo>
                    <a:pt x="5522196" y="2911118"/>
                    <a:pt x="5510501" y="2919092"/>
                    <a:pt x="5495837" y="2919358"/>
                  </a:cubicBezTo>
                  <a:cubicBezTo>
                    <a:pt x="5472268" y="2919801"/>
                    <a:pt x="5448123" y="2919890"/>
                    <a:pt x="5424554" y="2919358"/>
                  </a:cubicBezTo>
                  <a:cubicBezTo>
                    <a:pt x="5399302" y="2918782"/>
                    <a:pt x="5365234" y="2905447"/>
                    <a:pt x="5342816" y="2921352"/>
                  </a:cubicBezTo>
                  <a:lnTo>
                    <a:pt x="5342816" y="3207102"/>
                  </a:lnTo>
                  <a:lnTo>
                    <a:pt x="5752613" y="3207102"/>
                  </a:lnTo>
                  <a:lnTo>
                    <a:pt x="5757442" y="3216139"/>
                  </a:lnTo>
                  <a:lnTo>
                    <a:pt x="5752613" y="3247018"/>
                  </a:lnTo>
                  <a:cubicBezTo>
                    <a:pt x="5748493" y="3247018"/>
                    <a:pt x="5751860" y="3227348"/>
                    <a:pt x="5739367" y="3229209"/>
                  </a:cubicBezTo>
                  <a:cubicBezTo>
                    <a:pt x="5461635" y="3226462"/>
                    <a:pt x="5184391" y="3224202"/>
                    <a:pt x="4906261" y="3224645"/>
                  </a:cubicBezTo>
                  <a:cubicBezTo>
                    <a:pt x="4737115" y="3224911"/>
                    <a:pt x="4567216" y="3226639"/>
                    <a:pt x="4397228" y="3224690"/>
                  </a:cubicBezTo>
                  <a:cubicBezTo>
                    <a:pt x="4320629" y="3223804"/>
                    <a:pt x="4243942" y="3225709"/>
                    <a:pt x="4167387" y="3224690"/>
                  </a:cubicBezTo>
                  <a:lnTo>
                    <a:pt x="4155514" y="3255834"/>
                  </a:lnTo>
                  <a:cubicBezTo>
                    <a:pt x="4165438" y="3254993"/>
                    <a:pt x="4174697" y="3259467"/>
                    <a:pt x="4184399" y="3260265"/>
                  </a:cubicBezTo>
                  <a:cubicBezTo>
                    <a:pt x="4362760" y="3274176"/>
                    <a:pt x="4558134" y="3249809"/>
                    <a:pt x="4738311" y="3260486"/>
                  </a:cubicBezTo>
                  <a:lnTo>
                    <a:pt x="4766931" y="3255834"/>
                  </a:lnTo>
                  <a:lnTo>
                    <a:pt x="4762500" y="3238202"/>
                  </a:lnTo>
                  <a:lnTo>
                    <a:pt x="4775747" y="3238202"/>
                  </a:lnTo>
                  <a:cubicBezTo>
                    <a:pt x="4775747" y="3238202"/>
                    <a:pt x="4775747" y="3260309"/>
                    <a:pt x="4775747" y="3260309"/>
                  </a:cubicBezTo>
                  <a:lnTo>
                    <a:pt x="5752613" y="3260309"/>
                  </a:lnTo>
                  <a:cubicBezTo>
                    <a:pt x="5754385" y="3260309"/>
                    <a:pt x="5757929" y="3252467"/>
                    <a:pt x="5763644" y="3262657"/>
                  </a:cubicBezTo>
                  <a:lnTo>
                    <a:pt x="5759258" y="3393216"/>
                  </a:lnTo>
                  <a:lnTo>
                    <a:pt x="5821282" y="3393216"/>
                  </a:lnTo>
                  <a:lnTo>
                    <a:pt x="5821282" y="3207146"/>
                  </a:lnTo>
                  <a:lnTo>
                    <a:pt x="5892165" y="3207146"/>
                  </a:lnTo>
                  <a:lnTo>
                    <a:pt x="5892165" y="2919181"/>
                  </a:lnTo>
                  <a:lnTo>
                    <a:pt x="5768119" y="2919181"/>
                  </a:lnTo>
                  <a:cubicBezTo>
                    <a:pt x="5769049" y="2947845"/>
                    <a:pt x="5766789" y="2976862"/>
                    <a:pt x="5768163" y="3005526"/>
                  </a:cubicBezTo>
                  <a:cubicBezTo>
                    <a:pt x="5768783" y="3018773"/>
                    <a:pt x="5770600" y="3063296"/>
                    <a:pt x="5772593" y="3071271"/>
                  </a:cubicBezTo>
                  <a:cubicBezTo>
                    <a:pt x="5773612" y="3075347"/>
                    <a:pt x="5787169" y="3071935"/>
                    <a:pt x="5777466" y="3089390"/>
                  </a:cubicBezTo>
                  <a:lnTo>
                    <a:pt x="5799130" y="3096346"/>
                  </a:lnTo>
                  <a:lnTo>
                    <a:pt x="5794744" y="3078714"/>
                  </a:lnTo>
                  <a:lnTo>
                    <a:pt x="5812421" y="3078714"/>
                  </a:lnTo>
                  <a:cubicBezTo>
                    <a:pt x="5804225" y="3117611"/>
                    <a:pt x="5809143" y="3155445"/>
                    <a:pt x="5816851" y="3193855"/>
                  </a:cubicBezTo>
                  <a:cubicBezTo>
                    <a:pt x="5811889" y="3195716"/>
                    <a:pt x="5799130" y="3191950"/>
                    <a:pt x="5799130" y="3187254"/>
                  </a:cubicBezTo>
                  <a:lnTo>
                    <a:pt x="5799130" y="3105295"/>
                  </a:lnTo>
                  <a:lnTo>
                    <a:pt x="5777024" y="3096435"/>
                  </a:lnTo>
                  <a:cubicBezTo>
                    <a:pt x="5778397" y="3100953"/>
                    <a:pt x="5772549" y="3106004"/>
                    <a:pt x="5772549" y="3107510"/>
                  </a:cubicBezTo>
                  <a:lnTo>
                    <a:pt x="5772549" y="3202760"/>
                  </a:lnTo>
                  <a:lnTo>
                    <a:pt x="5754828" y="3202760"/>
                  </a:lnTo>
                  <a:cubicBezTo>
                    <a:pt x="5772106" y="3109725"/>
                    <a:pt x="5760188" y="3013501"/>
                    <a:pt x="5763689" y="2919181"/>
                  </a:cubicBezTo>
                  <a:lnTo>
                    <a:pt x="5546563" y="2914795"/>
                  </a:lnTo>
                  <a:lnTo>
                    <a:pt x="5546563" y="3180609"/>
                  </a:lnTo>
                  <a:lnTo>
                    <a:pt x="5537702" y="3180609"/>
                  </a:lnTo>
                  <a:lnTo>
                    <a:pt x="5537702" y="2919225"/>
                  </a:lnTo>
                  <a:close/>
                  <a:moveTo>
                    <a:pt x="7398444" y="3207102"/>
                  </a:moveTo>
                  <a:cubicBezTo>
                    <a:pt x="7398001" y="3175381"/>
                    <a:pt x="7398976" y="3143439"/>
                    <a:pt x="7398622" y="3111674"/>
                  </a:cubicBezTo>
                  <a:cubicBezTo>
                    <a:pt x="7398489" y="3098783"/>
                    <a:pt x="7393616" y="3086555"/>
                    <a:pt x="7393660" y="3071935"/>
                  </a:cubicBezTo>
                  <a:cubicBezTo>
                    <a:pt x="7393792" y="3027810"/>
                    <a:pt x="7403982" y="2975356"/>
                    <a:pt x="7398666" y="2930035"/>
                  </a:cubicBezTo>
                  <a:cubicBezTo>
                    <a:pt x="7397913" y="2923567"/>
                    <a:pt x="7398134" y="2918649"/>
                    <a:pt x="7391799" y="2914751"/>
                  </a:cubicBezTo>
                  <a:lnTo>
                    <a:pt x="7232311" y="2914751"/>
                  </a:lnTo>
                  <a:lnTo>
                    <a:pt x="7225665" y="2921396"/>
                  </a:lnTo>
                  <a:lnTo>
                    <a:pt x="7225665" y="3207146"/>
                  </a:lnTo>
                  <a:lnTo>
                    <a:pt x="7398444" y="3207146"/>
                  </a:lnTo>
                  <a:close/>
                  <a:moveTo>
                    <a:pt x="8240189" y="3207102"/>
                  </a:moveTo>
                  <a:lnTo>
                    <a:pt x="8233809" y="2918827"/>
                  </a:lnTo>
                  <a:lnTo>
                    <a:pt x="8228493" y="2915327"/>
                  </a:lnTo>
                  <a:lnTo>
                    <a:pt x="7402875" y="2919137"/>
                  </a:lnTo>
                  <a:lnTo>
                    <a:pt x="7404780" y="3202937"/>
                  </a:lnTo>
                  <a:lnTo>
                    <a:pt x="7410096" y="3206482"/>
                  </a:lnTo>
                  <a:lnTo>
                    <a:pt x="8240189" y="3207102"/>
                  </a:lnTo>
                  <a:close/>
                  <a:moveTo>
                    <a:pt x="8244619" y="2919137"/>
                  </a:moveTo>
                  <a:lnTo>
                    <a:pt x="8244619" y="3207102"/>
                  </a:lnTo>
                  <a:lnTo>
                    <a:pt x="8408537" y="3211532"/>
                  </a:lnTo>
                  <a:cubicBezTo>
                    <a:pt x="8401936" y="3114421"/>
                    <a:pt x="8405303" y="3016557"/>
                    <a:pt x="8406588" y="2918871"/>
                  </a:cubicBezTo>
                  <a:cubicBezTo>
                    <a:pt x="8354887" y="2909080"/>
                    <a:pt x="8298491" y="2924807"/>
                    <a:pt x="8244619" y="2919137"/>
                  </a:cubicBezTo>
                  <a:close/>
                  <a:moveTo>
                    <a:pt x="4975107" y="2936858"/>
                  </a:moveTo>
                  <a:lnTo>
                    <a:pt x="4864351" y="2936858"/>
                  </a:lnTo>
                  <a:lnTo>
                    <a:pt x="4864351" y="3184951"/>
                  </a:lnTo>
                  <a:lnTo>
                    <a:pt x="4975107" y="3184951"/>
                  </a:lnTo>
                  <a:lnTo>
                    <a:pt x="4975107" y="2936858"/>
                  </a:lnTo>
                  <a:close/>
                  <a:moveTo>
                    <a:pt x="757525" y="3171660"/>
                  </a:moveTo>
                  <a:lnTo>
                    <a:pt x="662275" y="3171660"/>
                  </a:lnTo>
                  <a:cubicBezTo>
                    <a:pt x="660636" y="3171660"/>
                    <a:pt x="656029" y="3165502"/>
                    <a:pt x="651421" y="3169135"/>
                  </a:cubicBezTo>
                  <a:cubicBezTo>
                    <a:pt x="558475" y="3271739"/>
                    <a:pt x="462693" y="3373324"/>
                    <a:pt x="376525" y="3481776"/>
                  </a:cubicBezTo>
                  <a:lnTo>
                    <a:pt x="493927" y="3481776"/>
                  </a:lnTo>
                  <a:lnTo>
                    <a:pt x="757525" y="3171660"/>
                  </a:lnTo>
                  <a:close/>
                  <a:moveTo>
                    <a:pt x="505002" y="3486206"/>
                  </a:moveTo>
                  <a:lnTo>
                    <a:pt x="613543" y="3486206"/>
                  </a:lnTo>
                  <a:cubicBezTo>
                    <a:pt x="643048" y="3462239"/>
                    <a:pt x="663649" y="3426575"/>
                    <a:pt x="688813" y="3397557"/>
                  </a:cubicBezTo>
                  <a:cubicBezTo>
                    <a:pt x="725672" y="3355027"/>
                    <a:pt x="765766" y="3314624"/>
                    <a:pt x="801739" y="3271251"/>
                  </a:cubicBezTo>
                  <a:cubicBezTo>
                    <a:pt x="817865" y="3251803"/>
                    <a:pt x="865933" y="3198153"/>
                    <a:pt x="874838" y="3180432"/>
                  </a:cubicBezTo>
                  <a:cubicBezTo>
                    <a:pt x="876566" y="3176976"/>
                    <a:pt x="880066" y="3167628"/>
                    <a:pt x="874882" y="3167185"/>
                  </a:cubicBezTo>
                  <a:lnTo>
                    <a:pt x="766430" y="3173919"/>
                  </a:lnTo>
                  <a:cubicBezTo>
                    <a:pt x="682522" y="3280644"/>
                    <a:pt x="584215" y="3376204"/>
                    <a:pt x="505047" y="3486251"/>
                  </a:cubicBezTo>
                  <a:close/>
                  <a:moveTo>
                    <a:pt x="633479" y="3481776"/>
                  </a:moveTo>
                  <a:lnTo>
                    <a:pt x="753095" y="3481776"/>
                  </a:lnTo>
                  <a:cubicBezTo>
                    <a:pt x="830004" y="3371020"/>
                    <a:pt x="926406" y="3275061"/>
                    <a:pt x="1010049" y="3169445"/>
                  </a:cubicBezTo>
                  <a:lnTo>
                    <a:pt x="892515" y="3171217"/>
                  </a:lnTo>
                  <a:lnTo>
                    <a:pt x="633479" y="3481821"/>
                  </a:lnTo>
                  <a:close/>
                  <a:moveTo>
                    <a:pt x="1089793" y="3167230"/>
                  </a:moveTo>
                  <a:lnTo>
                    <a:pt x="1021124" y="3167230"/>
                  </a:lnTo>
                  <a:lnTo>
                    <a:pt x="757525" y="3481776"/>
                  </a:lnTo>
                  <a:lnTo>
                    <a:pt x="870496" y="3481776"/>
                  </a:lnTo>
                  <a:lnTo>
                    <a:pt x="1080888" y="3229253"/>
                  </a:lnTo>
                  <a:lnTo>
                    <a:pt x="881572" y="3481776"/>
                  </a:lnTo>
                  <a:lnTo>
                    <a:pt x="992328" y="3481776"/>
                  </a:lnTo>
                  <a:cubicBezTo>
                    <a:pt x="1000347" y="3451518"/>
                    <a:pt x="1089793" y="3368761"/>
                    <a:pt x="1089793" y="3346654"/>
                  </a:cubicBezTo>
                  <a:lnTo>
                    <a:pt x="1089793" y="3167230"/>
                  </a:lnTo>
                  <a:close/>
                  <a:moveTo>
                    <a:pt x="633479" y="3171660"/>
                  </a:moveTo>
                  <a:lnTo>
                    <a:pt x="524938" y="3171660"/>
                  </a:lnTo>
                  <a:lnTo>
                    <a:pt x="248049" y="3479561"/>
                  </a:lnTo>
                  <a:cubicBezTo>
                    <a:pt x="286592" y="3492276"/>
                    <a:pt x="327837" y="3479871"/>
                    <a:pt x="367621" y="3479517"/>
                  </a:cubicBezTo>
                  <a:cubicBezTo>
                    <a:pt x="408778" y="3421614"/>
                    <a:pt x="460168" y="3371109"/>
                    <a:pt x="507262" y="3317902"/>
                  </a:cubicBezTo>
                  <a:cubicBezTo>
                    <a:pt x="518071" y="3305674"/>
                    <a:pt x="527286" y="3290124"/>
                    <a:pt x="538140" y="3277897"/>
                  </a:cubicBezTo>
                  <a:cubicBezTo>
                    <a:pt x="545406" y="3269745"/>
                    <a:pt x="639194" y="3175869"/>
                    <a:pt x="633435" y="3171616"/>
                  </a:cubicBezTo>
                  <a:close/>
                  <a:moveTo>
                    <a:pt x="2666911" y="3176090"/>
                  </a:moveTo>
                  <a:cubicBezTo>
                    <a:pt x="2626331" y="3183666"/>
                    <a:pt x="2580876" y="3182248"/>
                    <a:pt x="2539808" y="3176888"/>
                  </a:cubicBezTo>
                  <a:lnTo>
                    <a:pt x="2531612" y="3180210"/>
                  </a:lnTo>
                  <a:lnTo>
                    <a:pt x="2436584" y="3517218"/>
                  </a:lnTo>
                  <a:lnTo>
                    <a:pt x="2569048" y="3512389"/>
                  </a:lnTo>
                  <a:lnTo>
                    <a:pt x="2666911" y="3176135"/>
                  </a:lnTo>
                  <a:close/>
                  <a:moveTo>
                    <a:pt x="2817584" y="3176090"/>
                  </a:moveTo>
                  <a:lnTo>
                    <a:pt x="2675816" y="3176090"/>
                  </a:lnTo>
                  <a:lnTo>
                    <a:pt x="2573921" y="3512788"/>
                  </a:lnTo>
                  <a:lnTo>
                    <a:pt x="2724549" y="3512788"/>
                  </a:lnTo>
                  <a:lnTo>
                    <a:pt x="2817584" y="3176090"/>
                  </a:lnTo>
                  <a:close/>
                  <a:moveTo>
                    <a:pt x="2968212" y="3176090"/>
                  </a:moveTo>
                  <a:lnTo>
                    <a:pt x="2833090" y="3176090"/>
                  </a:lnTo>
                  <a:lnTo>
                    <a:pt x="2728979" y="3512788"/>
                  </a:lnTo>
                  <a:lnTo>
                    <a:pt x="2875177" y="3512788"/>
                  </a:lnTo>
                  <a:lnTo>
                    <a:pt x="2968212" y="3176090"/>
                  </a:lnTo>
                  <a:close/>
                  <a:moveTo>
                    <a:pt x="3118840" y="3176090"/>
                  </a:moveTo>
                  <a:lnTo>
                    <a:pt x="2983717" y="3176090"/>
                  </a:lnTo>
                  <a:lnTo>
                    <a:pt x="2879607" y="3512788"/>
                  </a:lnTo>
                  <a:lnTo>
                    <a:pt x="3030235" y="3512788"/>
                  </a:lnTo>
                  <a:lnTo>
                    <a:pt x="3118840" y="3176090"/>
                  </a:lnTo>
                  <a:close/>
                  <a:moveTo>
                    <a:pt x="3420095" y="3176090"/>
                  </a:moveTo>
                  <a:lnTo>
                    <a:pt x="3289403" y="3176090"/>
                  </a:lnTo>
                  <a:cubicBezTo>
                    <a:pt x="3285372" y="3176090"/>
                    <a:pt x="3276201" y="3183577"/>
                    <a:pt x="3275936" y="3189115"/>
                  </a:cubicBezTo>
                  <a:lnTo>
                    <a:pt x="3194907" y="3488864"/>
                  </a:lnTo>
                  <a:lnTo>
                    <a:pt x="3183034" y="3499453"/>
                  </a:lnTo>
                  <a:lnTo>
                    <a:pt x="3269467" y="3176090"/>
                  </a:lnTo>
                  <a:lnTo>
                    <a:pt x="3127213" y="3183134"/>
                  </a:lnTo>
                  <a:lnTo>
                    <a:pt x="3034709" y="3512744"/>
                  </a:lnTo>
                  <a:cubicBezTo>
                    <a:pt x="3134877" y="3518104"/>
                    <a:pt x="3231722" y="3513762"/>
                    <a:pt x="3331491" y="3512744"/>
                  </a:cubicBezTo>
                  <a:lnTo>
                    <a:pt x="3420140" y="3176046"/>
                  </a:lnTo>
                  <a:close/>
                  <a:moveTo>
                    <a:pt x="3570723" y="3176090"/>
                  </a:moveTo>
                  <a:lnTo>
                    <a:pt x="3428956" y="3176090"/>
                  </a:lnTo>
                  <a:lnTo>
                    <a:pt x="3335921" y="3512788"/>
                  </a:lnTo>
                  <a:lnTo>
                    <a:pt x="3479903" y="3512788"/>
                  </a:lnTo>
                  <a:lnTo>
                    <a:pt x="3570723" y="3176090"/>
                  </a:lnTo>
                  <a:close/>
                  <a:moveTo>
                    <a:pt x="4027037" y="3180520"/>
                  </a:moveTo>
                  <a:lnTo>
                    <a:pt x="3880840" y="3180520"/>
                  </a:lnTo>
                  <a:cubicBezTo>
                    <a:pt x="3880928" y="3186679"/>
                    <a:pt x="3881415" y="3193235"/>
                    <a:pt x="3879776" y="3199260"/>
                  </a:cubicBezTo>
                  <a:cubicBezTo>
                    <a:pt x="3855410" y="3288086"/>
                    <a:pt x="3838664" y="3401279"/>
                    <a:pt x="3809734" y="3483726"/>
                  </a:cubicBezTo>
                  <a:cubicBezTo>
                    <a:pt x="3807076" y="3491257"/>
                    <a:pt x="3805969" y="3501225"/>
                    <a:pt x="3796754" y="3503927"/>
                  </a:cubicBezTo>
                  <a:lnTo>
                    <a:pt x="3876454" y="3180520"/>
                  </a:lnTo>
                  <a:lnTo>
                    <a:pt x="3730256" y="3180520"/>
                  </a:lnTo>
                  <a:lnTo>
                    <a:pt x="3641696" y="3508358"/>
                  </a:lnTo>
                  <a:lnTo>
                    <a:pt x="3721396" y="3180565"/>
                  </a:lnTo>
                  <a:lnTo>
                    <a:pt x="3579672" y="3176090"/>
                  </a:lnTo>
                  <a:lnTo>
                    <a:pt x="3491068" y="3512744"/>
                  </a:lnTo>
                  <a:cubicBezTo>
                    <a:pt x="3587780" y="3513984"/>
                    <a:pt x="3684669" y="3511326"/>
                    <a:pt x="3781425" y="3512610"/>
                  </a:cubicBezTo>
                  <a:cubicBezTo>
                    <a:pt x="3792944" y="3512744"/>
                    <a:pt x="3803842" y="3517218"/>
                    <a:pt x="3816468" y="3517440"/>
                  </a:cubicBezTo>
                  <a:cubicBezTo>
                    <a:pt x="3835385" y="3517794"/>
                    <a:pt x="3945831" y="3520142"/>
                    <a:pt x="3951059" y="3512035"/>
                  </a:cubicBezTo>
                  <a:lnTo>
                    <a:pt x="4027126" y="3180520"/>
                  </a:lnTo>
                  <a:close/>
                  <a:moveTo>
                    <a:pt x="4164374" y="3180520"/>
                  </a:moveTo>
                  <a:cubicBezTo>
                    <a:pt x="4141957" y="3185394"/>
                    <a:pt x="4049941" y="3166211"/>
                    <a:pt x="4038024" y="3180432"/>
                  </a:cubicBezTo>
                  <a:lnTo>
                    <a:pt x="3960362" y="3515180"/>
                  </a:lnTo>
                  <a:lnTo>
                    <a:pt x="4095174" y="3516199"/>
                  </a:lnTo>
                  <a:lnTo>
                    <a:pt x="4104389" y="3508180"/>
                  </a:lnTo>
                  <a:lnTo>
                    <a:pt x="4150641" y="3292827"/>
                  </a:lnTo>
                  <a:cubicBezTo>
                    <a:pt x="4149666" y="3266201"/>
                    <a:pt x="4142223" y="3231291"/>
                    <a:pt x="4151837" y="3205507"/>
                  </a:cubicBezTo>
                  <a:cubicBezTo>
                    <a:pt x="4154672" y="3197976"/>
                    <a:pt x="4170754" y="3199127"/>
                    <a:pt x="4164374" y="3180520"/>
                  </a:cubicBezTo>
                  <a:close/>
                  <a:moveTo>
                    <a:pt x="7451607" y="3721009"/>
                  </a:moveTo>
                  <a:lnTo>
                    <a:pt x="7451607" y="3805183"/>
                  </a:lnTo>
                  <a:cubicBezTo>
                    <a:pt x="7441728" y="3805361"/>
                    <a:pt x="7450500" y="3787905"/>
                    <a:pt x="7446690" y="3783475"/>
                  </a:cubicBezTo>
                  <a:cubicBezTo>
                    <a:pt x="7436013" y="3770982"/>
                    <a:pt x="7349712" y="3783032"/>
                    <a:pt x="7329997" y="3783209"/>
                  </a:cubicBezTo>
                  <a:cubicBezTo>
                    <a:pt x="7220748" y="3784273"/>
                    <a:pt x="7111011" y="3780551"/>
                    <a:pt x="7002116" y="3778380"/>
                  </a:cubicBezTo>
                  <a:cubicBezTo>
                    <a:pt x="6954225" y="3777450"/>
                    <a:pt x="6905537" y="3777361"/>
                    <a:pt x="6857867" y="3781127"/>
                  </a:cubicBezTo>
                  <a:lnTo>
                    <a:pt x="6857867" y="3809613"/>
                  </a:lnTo>
                  <a:cubicBezTo>
                    <a:pt x="6857867" y="3809613"/>
                    <a:pt x="7458208" y="3809569"/>
                    <a:pt x="7458208" y="3809569"/>
                  </a:cubicBezTo>
                  <a:lnTo>
                    <a:pt x="7455949" y="3825164"/>
                  </a:lnTo>
                  <a:lnTo>
                    <a:pt x="7488555" y="3827512"/>
                  </a:lnTo>
                  <a:cubicBezTo>
                    <a:pt x="7503352" y="3814797"/>
                    <a:pt x="7485232" y="3810189"/>
                    <a:pt x="7483593" y="3802436"/>
                  </a:cubicBezTo>
                  <a:cubicBezTo>
                    <a:pt x="7481644" y="3793177"/>
                    <a:pt x="7494226" y="3769874"/>
                    <a:pt x="7482619" y="3756451"/>
                  </a:cubicBezTo>
                  <a:lnTo>
                    <a:pt x="7553502" y="3756451"/>
                  </a:lnTo>
                  <a:cubicBezTo>
                    <a:pt x="7553502" y="3756451"/>
                    <a:pt x="7531351" y="3789943"/>
                    <a:pt x="7531351" y="3789943"/>
                  </a:cubicBezTo>
                  <a:cubicBezTo>
                    <a:pt x="7518149" y="3783741"/>
                    <a:pt x="7510839" y="3779754"/>
                    <a:pt x="7496574" y="3788083"/>
                  </a:cubicBezTo>
                  <a:lnTo>
                    <a:pt x="7496441" y="3804652"/>
                  </a:lnTo>
                  <a:lnTo>
                    <a:pt x="7518061" y="3809658"/>
                  </a:lnTo>
                  <a:cubicBezTo>
                    <a:pt x="7509289" y="3847713"/>
                    <a:pt x="7478233" y="3843106"/>
                    <a:pt x="7447177" y="3836195"/>
                  </a:cubicBezTo>
                  <a:lnTo>
                    <a:pt x="7447177" y="4070997"/>
                  </a:lnTo>
                  <a:cubicBezTo>
                    <a:pt x="7447177" y="4070997"/>
                    <a:pt x="8118534" y="4074320"/>
                    <a:pt x="8118534" y="4074320"/>
                  </a:cubicBezTo>
                  <a:lnTo>
                    <a:pt x="8125002" y="4064352"/>
                  </a:lnTo>
                  <a:lnTo>
                    <a:pt x="8129433" y="3853916"/>
                  </a:lnTo>
                  <a:lnTo>
                    <a:pt x="8142723" y="3862732"/>
                  </a:lnTo>
                  <a:lnTo>
                    <a:pt x="8133863" y="3862732"/>
                  </a:lnTo>
                  <a:lnTo>
                    <a:pt x="8133863" y="4070997"/>
                  </a:lnTo>
                  <a:lnTo>
                    <a:pt x="8164875" y="4070997"/>
                  </a:lnTo>
                  <a:cubicBezTo>
                    <a:pt x="8167090" y="4069358"/>
                    <a:pt x="8160444" y="4065282"/>
                    <a:pt x="8160444" y="4064352"/>
                  </a:cubicBezTo>
                  <a:lnTo>
                    <a:pt x="8160444" y="3869422"/>
                  </a:lnTo>
                  <a:cubicBezTo>
                    <a:pt x="8160444" y="3868314"/>
                    <a:pt x="8164786" y="3848201"/>
                    <a:pt x="8169260" y="3849530"/>
                  </a:cubicBezTo>
                  <a:lnTo>
                    <a:pt x="8168951" y="4064662"/>
                  </a:lnTo>
                  <a:cubicBezTo>
                    <a:pt x="8189374" y="4087300"/>
                    <a:pt x="8174178" y="4129122"/>
                    <a:pt x="8173558" y="4157209"/>
                  </a:cubicBezTo>
                  <a:cubicBezTo>
                    <a:pt x="8170811" y="4276781"/>
                    <a:pt x="8177412" y="4396929"/>
                    <a:pt x="8173912" y="4516413"/>
                  </a:cubicBezTo>
                  <a:cubicBezTo>
                    <a:pt x="8173513" y="4530368"/>
                    <a:pt x="8161818" y="4574892"/>
                    <a:pt x="8173425" y="4582955"/>
                  </a:cubicBezTo>
                  <a:lnTo>
                    <a:pt x="8235980" y="4582822"/>
                  </a:lnTo>
                  <a:lnTo>
                    <a:pt x="8240189" y="3831765"/>
                  </a:lnTo>
                  <a:lnTo>
                    <a:pt x="8178165" y="3831765"/>
                  </a:lnTo>
                  <a:lnTo>
                    <a:pt x="8175330" y="3840891"/>
                  </a:lnTo>
                  <a:cubicBezTo>
                    <a:pt x="8151938" y="3829018"/>
                    <a:pt x="8129123" y="3856707"/>
                    <a:pt x="8110382" y="3840891"/>
                  </a:cubicBezTo>
                  <a:cubicBezTo>
                    <a:pt x="8104889" y="3836284"/>
                    <a:pt x="8095719" y="3807708"/>
                    <a:pt x="8098421" y="3805228"/>
                  </a:cubicBezTo>
                  <a:lnTo>
                    <a:pt x="8125002" y="3805228"/>
                  </a:lnTo>
                  <a:cubicBezTo>
                    <a:pt x="8125002" y="3805228"/>
                    <a:pt x="8124471" y="3787994"/>
                    <a:pt x="8124471" y="3787994"/>
                  </a:cubicBezTo>
                  <a:lnTo>
                    <a:pt x="8071662" y="3781082"/>
                  </a:lnTo>
                  <a:lnTo>
                    <a:pt x="8062979" y="3756451"/>
                  </a:lnTo>
                  <a:lnTo>
                    <a:pt x="8125002" y="3756451"/>
                  </a:lnTo>
                  <a:lnTo>
                    <a:pt x="8125002" y="3703244"/>
                  </a:lnTo>
                  <a:cubicBezTo>
                    <a:pt x="8125002" y="3703244"/>
                    <a:pt x="8178165" y="3703332"/>
                    <a:pt x="8178165" y="3703332"/>
                  </a:cubicBezTo>
                  <a:cubicBezTo>
                    <a:pt x="8164697" y="3719104"/>
                    <a:pt x="8168109" y="3741742"/>
                    <a:pt x="8171254" y="3761146"/>
                  </a:cubicBezTo>
                  <a:lnTo>
                    <a:pt x="8235803" y="3765311"/>
                  </a:lnTo>
                  <a:lnTo>
                    <a:pt x="8240233" y="3277941"/>
                  </a:lnTo>
                  <a:lnTo>
                    <a:pt x="7812760" y="3282460"/>
                  </a:lnTo>
                  <a:lnTo>
                    <a:pt x="7808241" y="3269036"/>
                  </a:lnTo>
                  <a:lnTo>
                    <a:pt x="7786400" y="3278207"/>
                  </a:lnTo>
                  <a:lnTo>
                    <a:pt x="7402919" y="3277941"/>
                  </a:lnTo>
                  <a:lnTo>
                    <a:pt x="7402919" y="3754191"/>
                  </a:lnTo>
                  <a:cubicBezTo>
                    <a:pt x="7402919" y="3754191"/>
                    <a:pt x="7409918" y="3764779"/>
                    <a:pt x="7409918" y="3764779"/>
                  </a:cubicBezTo>
                  <a:lnTo>
                    <a:pt x="7447266" y="3760881"/>
                  </a:lnTo>
                  <a:lnTo>
                    <a:pt x="7447266" y="3712104"/>
                  </a:lnTo>
                  <a:cubicBezTo>
                    <a:pt x="7436190" y="3717996"/>
                    <a:pt x="7432247" y="3710775"/>
                    <a:pt x="7433975" y="3698813"/>
                  </a:cubicBezTo>
                  <a:lnTo>
                    <a:pt x="7488555" y="3707585"/>
                  </a:lnTo>
                  <a:lnTo>
                    <a:pt x="7491524" y="3720920"/>
                  </a:lnTo>
                  <a:lnTo>
                    <a:pt x="7451651" y="3720920"/>
                  </a:lnTo>
                  <a:close/>
                  <a:moveTo>
                    <a:pt x="4346014" y="3277986"/>
                  </a:moveTo>
                  <a:lnTo>
                    <a:pt x="4171020" y="3277986"/>
                  </a:lnTo>
                  <a:cubicBezTo>
                    <a:pt x="4153210" y="3294732"/>
                    <a:pt x="4157508" y="3325433"/>
                    <a:pt x="4152812" y="3344794"/>
                  </a:cubicBezTo>
                  <a:cubicBezTo>
                    <a:pt x="4146565" y="3370489"/>
                    <a:pt x="4107402" y="3498522"/>
                    <a:pt x="4117591" y="3513098"/>
                  </a:cubicBezTo>
                  <a:lnTo>
                    <a:pt x="4164374" y="3517262"/>
                  </a:lnTo>
                  <a:cubicBezTo>
                    <a:pt x="4159545" y="3462195"/>
                    <a:pt x="4165969" y="3406994"/>
                    <a:pt x="4164552" y="3350951"/>
                  </a:cubicBezTo>
                  <a:cubicBezTo>
                    <a:pt x="4164197" y="3336908"/>
                    <a:pt x="4151792" y="3316927"/>
                    <a:pt x="4168760" y="3309042"/>
                  </a:cubicBezTo>
                  <a:lnTo>
                    <a:pt x="4173235" y="3760925"/>
                  </a:lnTo>
                  <a:lnTo>
                    <a:pt x="4346014" y="3760925"/>
                  </a:lnTo>
                  <a:lnTo>
                    <a:pt x="4346014" y="3278030"/>
                  </a:lnTo>
                  <a:close/>
                  <a:moveTo>
                    <a:pt x="5338386" y="3277986"/>
                  </a:moveTo>
                  <a:lnTo>
                    <a:pt x="5196619" y="3277986"/>
                  </a:lnTo>
                  <a:lnTo>
                    <a:pt x="5196619" y="3760881"/>
                  </a:lnTo>
                  <a:lnTo>
                    <a:pt x="5333956" y="3760881"/>
                  </a:lnTo>
                  <a:lnTo>
                    <a:pt x="5338386" y="3277986"/>
                  </a:lnTo>
                  <a:close/>
                  <a:moveTo>
                    <a:pt x="7398444" y="3277986"/>
                  </a:moveTo>
                  <a:lnTo>
                    <a:pt x="7232311" y="3277986"/>
                  </a:lnTo>
                  <a:cubicBezTo>
                    <a:pt x="7228146" y="3280777"/>
                    <a:pt x="7225665" y="3289061"/>
                    <a:pt x="7225665" y="3293491"/>
                  </a:cubicBezTo>
                  <a:lnTo>
                    <a:pt x="7225665" y="3760881"/>
                  </a:lnTo>
                  <a:lnTo>
                    <a:pt x="7398444" y="3760881"/>
                  </a:lnTo>
                  <a:lnTo>
                    <a:pt x="7398444" y="3277986"/>
                  </a:lnTo>
                  <a:close/>
                  <a:moveTo>
                    <a:pt x="8404107" y="3277986"/>
                  </a:moveTo>
                  <a:lnTo>
                    <a:pt x="8244619" y="3277986"/>
                  </a:lnTo>
                  <a:lnTo>
                    <a:pt x="8244619" y="3760881"/>
                  </a:lnTo>
                  <a:lnTo>
                    <a:pt x="8408537" y="3760881"/>
                  </a:lnTo>
                  <a:lnTo>
                    <a:pt x="8404107" y="3277986"/>
                  </a:lnTo>
                  <a:close/>
                  <a:moveTo>
                    <a:pt x="5719386" y="3308997"/>
                  </a:moveTo>
                  <a:lnTo>
                    <a:pt x="5595340" y="3308997"/>
                  </a:lnTo>
                  <a:lnTo>
                    <a:pt x="5595340" y="3641265"/>
                  </a:lnTo>
                  <a:lnTo>
                    <a:pt x="5723816" y="3641265"/>
                  </a:lnTo>
                  <a:lnTo>
                    <a:pt x="5719386" y="3308997"/>
                  </a:lnTo>
                  <a:close/>
                  <a:moveTo>
                    <a:pt x="6982002" y="3317858"/>
                  </a:moveTo>
                  <a:lnTo>
                    <a:pt x="6862386" y="3317858"/>
                  </a:lnTo>
                  <a:cubicBezTo>
                    <a:pt x="6865665" y="3340097"/>
                    <a:pt x="6857823" y="3374166"/>
                    <a:pt x="6862475" y="3394501"/>
                  </a:cubicBezTo>
                  <a:cubicBezTo>
                    <a:pt x="6863316" y="3398178"/>
                    <a:pt x="6869741" y="3398000"/>
                    <a:pt x="6871335" y="3400791"/>
                  </a:cubicBezTo>
                  <a:cubicBezTo>
                    <a:pt x="6876873" y="3410538"/>
                    <a:pt x="6863538" y="3442081"/>
                    <a:pt x="6862253" y="3457233"/>
                  </a:cubicBezTo>
                  <a:cubicBezTo>
                    <a:pt x="6856848" y="3520231"/>
                    <a:pt x="6866595" y="3590760"/>
                    <a:pt x="6862431" y="3654555"/>
                  </a:cubicBezTo>
                  <a:lnTo>
                    <a:pt x="6977617" y="3654555"/>
                  </a:lnTo>
                  <a:lnTo>
                    <a:pt x="6982047" y="3317858"/>
                  </a:lnTo>
                  <a:close/>
                  <a:moveTo>
                    <a:pt x="1089793" y="3481776"/>
                  </a:moveTo>
                  <a:lnTo>
                    <a:pt x="1089793" y="3366590"/>
                  </a:lnTo>
                  <a:lnTo>
                    <a:pt x="1001144" y="3479517"/>
                  </a:lnTo>
                  <a:cubicBezTo>
                    <a:pt x="1001011" y="3483947"/>
                    <a:pt x="1078407" y="3484213"/>
                    <a:pt x="1089793" y="3481776"/>
                  </a:cubicBezTo>
                  <a:close/>
                  <a:moveTo>
                    <a:pt x="4164374" y="3521648"/>
                  </a:moveTo>
                  <a:lnTo>
                    <a:pt x="2460773" y="3521471"/>
                  </a:lnTo>
                  <a:cubicBezTo>
                    <a:pt x="2430603" y="3520629"/>
                    <a:pt x="2408009" y="3545350"/>
                    <a:pt x="2451868" y="3548407"/>
                  </a:cubicBezTo>
                  <a:cubicBezTo>
                    <a:pt x="2491740" y="3551198"/>
                    <a:pt x="2550219" y="3548008"/>
                    <a:pt x="2593636" y="3548407"/>
                  </a:cubicBezTo>
                  <a:cubicBezTo>
                    <a:pt x="3107985" y="3553369"/>
                    <a:pt x="3621316" y="3542825"/>
                    <a:pt x="4135844" y="3544065"/>
                  </a:cubicBezTo>
                  <a:cubicBezTo>
                    <a:pt x="4149134" y="3543356"/>
                    <a:pt x="4168362" y="3537774"/>
                    <a:pt x="4164374" y="3521648"/>
                  </a:cubicBezTo>
                  <a:close/>
                  <a:moveTo>
                    <a:pt x="8160444" y="3712148"/>
                  </a:moveTo>
                  <a:lnTo>
                    <a:pt x="8133907" y="3707718"/>
                  </a:lnTo>
                  <a:lnTo>
                    <a:pt x="8125047" y="3836195"/>
                  </a:lnTo>
                  <a:lnTo>
                    <a:pt x="8159603" y="3826449"/>
                  </a:lnTo>
                  <a:lnTo>
                    <a:pt x="8164963" y="3796367"/>
                  </a:lnTo>
                  <a:cubicBezTo>
                    <a:pt x="8173513" y="3795171"/>
                    <a:pt x="8166159" y="3805759"/>
                    <a:pt x="8171918" y="3810145"/>
                  </a:cubicBezTo>
                  <a:cubicBezTo>
                    <a:pt x="8189551" y="3823569"/>
                    <a:pt x="8383108" y="3808063"/>
                    <a:pt x="8419657" y="3814044"/>
                  </a:cubicBezTo>
                  <a:lnTo>
                    <a:pt x="8428783" y="3809879"/>
                  </a:lnTo>
                  <a:lnTo>
                    <a:pt x="8430733" y="3778557"/>
                  </a:lnTo>
                  <a:lnTo>
                    <a:pt x="8160489" y="3787418"/>
                  </a:lnTo>
                  <a:lnTo>
                    <a:pt x="8160489" y="3712104"/>
                  </a:lnTo>
                  <a:close/>
                  <a:moveTo>
                    <a:pt x="5136811" y="3814044"/>
                  </a:moveTo>
                  <a:lnTo>
                    <a:pt x="5750398" y="3814044"/>
                  </a:lnTo>
                  <a:lnTo>
                    <a:pt x="5750398" y="3778557"/>
                  </a:lnTo>
                  <a:cubicBezTo>
                    <a:pt x="5584175" y="3774526"/>
                    <a:pt x="5418042" y="3786532"/>
                    <a:pt x="5251775" y="3783209"/>
                  </a:cubicBezTo>
                  <a:cubicBezTo>
                    <a:pt x="5231795" y="3782810"/>
                    <a:pt x="5131495" y="3770538"/>
                    <a:pt x="5123254" y="3782722"/>
                  </a:cubicBezTo>
                  <a:cubicBezTo>
                    <a:pt x="5114217" y="3795969"/>
                    <a:pt x="5120286" y="3811784"/>
                    <a:pt x="5136811" y="3814044"/>
                  </a:cubicBezTo>
                  <a:close/>
                  <a:moveTo>
                    <a:pt x="5750398" y="3827334"/>
                  </a:moveTo>
                  <a:cubicBezTo>
                    <a:pt x="5745968" y="3827955"/>
                    <a:pt x="5738924" y="3831765"/>
                    <a:pt x="5734892" y="3831765"/>
                  </a:cubicBezTo>
                  <a:lnTo>
                    <a:pt x="5342816" y="3831765"/>
                  </a:lnTo>
                  <a:lnTo>
                    <a:pt x="5342816" y="4580474"/>
                  </a:lnTo>
                  <a:lnTo>
                    <a:pt x="5750398" y="4584904"/>
                  </a:lnTo>
                  <a:lnTo>
                    <a:pt x="5750398" y="3827334"/>
                  </a:lnTo>
                  <a:close/>
                  <a:moveTo>
                    <a:pt x="6862386" y="3845055"/>
                  </a:moveTo>
                  <a:lnTo>
                    <a:pt x="7004154" y="3845055"/>
                  </a:lnTo>
                  <a:lnTo>
                    <a:pt x="6999723" y="4164032"/>
                  </a:lnTo>
                  <a:lnTo>
                    <a:pt x="6862386" y="4164032"/>
                  </a:lnTo>
                  <a:lnTo>
                    <a:pt x="6862386" y="4195044"/>
                  </a:lnTo>
                  <a:lnTo>
                    <a:pt x="6990863" y="4195044"/>
                  </a:lnTo>
                  <a:lnTo>
                    <a:pt x="6990863" y="4505160"/>
                  </a:lnTo>
                  <a:lnTo>
                    <a:pt x="6862386" y="4505160"/>
                  </a:lnTo>
                  <a:lnTo>
                    <a:pt x="6862386" y="4580474"/>
                  </a:lnTo>
                  <a:lnTo>
                    <a:pt x="7221279" y="4584949"/>
                  </a:lnTo>
                  <a:cubicBezTo>
                    <a:pt x="7220482" y="4560627"/>
                    <a:pt x="7222210" y="4535994"/>
                    <a:pt x="7221457" y="4511628"/>
                  </a:cubicBezTo>
                  <a:cubicBezTo>
                    <a:pt x="7215033" y="4304027"/>
                    <a:pt x="7209318" y="4090623"/>
                    <a:pt x="7216627" y="3882579"/>
                  </a:cubicBezTo>
                  <a:cubicBezTo>
                    <a:pt x="7217203" y="3866188"/>
                    <a:pt x="7224513" y="3849308"/>
                    <a:pt x="7221279" y="3831809"/>
                  </a:cubicBezTo>
                  <a:cubicBezTo>
                    <a:pt x="7118808" y="3829195"/>
                    <a:pt x="7015628" y="3835309"/>
                    <a:pt x="6913156" y="3832030"/>
                  </a:cubicBezTo>
                  <a:cubicBezTo>
                    <a:pt x="6900885" y="3831632"/>
                    <a:pt x="6872221" y="3820866"/>
                    <a:pt x="6864335" y="3831587"/>
                  </a:cubicBezTo>
                  <a:lnTo>
                    <a:pt x="6862386" y="3845144"/>
                  </a:lnTo>
                  <a:close/>
                  <a:moveTo>
                    <a:pt x="6787072" y="3831765"/>
                  </a:moveTo>
                  <a:lnTo>
                    <a:pt x="5825712" y="3831765"/>
                  </a:lnTo>
                  <a:lnTo>
                    <a:pt x="5828325" y="3845144"/>
                  </a:lnTo>
                  <a:cubicBezTo>
                    <a:pt x="5992155" y="3845144"/>
                    <a:pt x="6156030" y="3844922"/>
                    <a:pt x="6319860" y="3844878"/>
                  </a:cubicBezTo>
                  <a:cubicBezTo>
                    <a:pt x="6360529" y="3844878"/>
                    <a:pt x="6402794" y="3844967"/>
                    <a:pt x="6443552" y="3844878"/>
                  </a:cubicBezTo>
                  <a:cubicBezTo>
                    <a:pt x="6558074" y="3844657"/>
                    <a:pt x="6672640" y="3845410"/>
                    <a:pt x="6787117" y="3845055"/>
                  </a:cubicBezTo>
                  <a:lnTo>
                    <a:pt x="6787117" y="3831765"/>
                  </a:lnTo>
                  <a:close/>
                  <a:moveTo>
                    <a:pt x="7398444" y="3831765"/>
                  </a:moveTo>
                  <a:lnTo>
                    <a:pt x="7225665" y="3831765"/>
                  </a:lnTo>
                  <a:lnTo>
                    <a:pt x="7225665" y="4578259"/>
                  </a:lnTo>
                  <a:lnTo>
                    <a:pt x="7232311" y="4584904"/>
                  </a:lnTo>
                  <a:lnTo>
                    <a:pt x="7398444" y="4584904"/>
                  </a:lnTo>
                  <a:lnTo>
                    <a:pt x="7398444" y="3831765"/>
                  </a:lnTo>
                  <a:close/>
                  <a:moveTo>
                    <a:pt x="7402875" y="3831765"/>
                  </a:moveTo>
                  <a:lnTo>
                    <a:pt x="7402875" y="4584904"/>
                  </a:lnTo>
                  <a:lnTo>
                    <a:pt x="7438361" y="4584904"/>
                  </a:lnTo>
                  <a:cubicBezTo>
                    <a:pt x="7438361" y="4584904"/>
                    <a:pt x="7441772" y="3841555"/>
                    <a:pt x="7441772" y="3841555"/>
                  </a:cubicBezTo>
                  <a:cubicBezTo>
                    <a:pt x="7429722" y="3832872"/>
                    <a:pt x="7417893" y="3829815"/>
                    <a:pt x="7402875" y="3831765"/>
                  </a:cubicBezTo>
                  <a:close/>
                  <a:moveTo>
                    <a:pt x="8408537" y="3831765"/>
                  </a:moveTo>
                  <a:lnTo>
                    <a:pt x="8249049" y="3831765"/>
                  </a:lnTo>
                  <a:cubicBezTo>
                    <a:pt x="8250466" y="3836106"/>
                    <a:pt x="8244619" y="3841378"/>
                    <a:pt x="8244619" y="3842840"/>
                  </a:cubicBezTo>
                  <a:lnTo>
                    <a:pt x="8244619" y="4578259"/>
                  </a:lnTo>
                  <a:lnTo>
                    <a:pt x="8251264" y="4584904"/>
                  </a:lnTo>
                  <a:lnTo>
                    <a:pt x="8408537" y="4584904"/>
                  </a:lnTo>
                  <a:lnTo>
                    <a:pt x="8408537" y="3831765"/>
                  </a:lnTo>
                  <a:close/>
                  <a:moveTo>
                    <a:pt x="6995293" y="3853916"/>
                  </a:moveTo>
                  <a:lnTo>
                    <a:pt x="6862386" y="3849486"/>
                  </a:lnTo>
                  <a:lnTo>
                    <a:pt x="6862386" y="4159602"/>
                  </a:lnTo>
                  <a:lnTo>
                    <a:pt x="6995293" y="4159602"/>
                  </a:lnTo>
                  <a:lnTo>
                    <a:pt x="6995293" y="3853916"/>
                  </a:lnTo>
                  <a:close/>
                  <a:moveTo>
                    <a:pt x="6782642" y="3853916"/>
                  </a:moveTo>
                  <a:lnTo>
                    <a:pt x="5825712" y="3853916"/>
                  </a:lnTo>
                  <a:lnTo>
                    <a:pt x="5830142" y="4580474"/>
                  </a:lnTo>
                  <a:lnTo>
                    <a:pt x="5892165" y="4580474"/>
                  </a:lnTo>
                  <a:lnTo>
                    <a:pt x="5887513" y="4099572"/>
                  </a:lnTo>
                  <a:lnTo>
                    <a:pt x="5892165" y="3876067"/>
                  </a:lnTo>
                  <a:cubicBezTo>
                    <a:pt x="5909399" y="3873940"/>
                    <a:pt x="5896551" y="3883244"/>
                    <a:pt x="5896551" y="3887098"/>
                  </a:cubicBezTo>
                  <a:lnTo>
                    <a:pt x="5896551" y="4580430"/>
                  </a:lnTo>
                  <a:lnTo>
                    <a:pt x="5954144" y="4580430"/>
                  </a:lnTo>
                  <a:lnTo>
                    <a:pt x="5954144" y="3880453"/>
                  </a:lnTo>
                  <a:lnTo>
                    <a:pt x="5931949" y="3878238"/>
                  </a:lnTo>
                  <a:lnTo>
                    <a:pt x="5963005" y="3876023"/>
                  </a:lnTo>
                  <a:lnTo>
                    <a:pt x="5958574" y="4580430"/>
                  </a:lnTo>
                  <a:lnTo>
                    <a:pt x="6033888" y="4580430"/>
                  </a:lnTo>
                  <a:cubicBezTo>
                    <a:pt x="6035085" y="4577196"/>
                    <a:pt x="6029458" y="4575114"/>
                    <a:pt x="6029458" y="4573784"/>
                  </a:cubicBezTo>
                  <a:lnTo>
                    <a:pt x="6029458" y="3915895"/>
                  </a:lnTo>
                  <a:lnTo>
                    <a:pt x="6556656" y="3911464"/>
                  </a:lnTo>
                  <a:lnTo>
                    <a:pt x="6556656" y="4580430"/>
                  </a:lnTo>
                  <a:lnTo>
                    <a:pt x="6640830" y="4580430"/>
                  </a:lnTo>
                  <a:lnTo>
                    <a:pt x="6640830" y="3871592"/>
                  </a:lnTo>
                  <a:lnTo>
                    <a:pt x="6711714" y="3871592"/>
                  </a:lnTo>
                  <a:lnTo>
                    <a:pt x="6711714" y="4575999"/>
                  </a:lnTo>
                  <a:lnTo>
                    <a:pt x="6702853" y="4569443"/>
                  </a:lnTo>
                  <a:lnTo>
                    <a:pt x="6707284" y="3887098"/>
                  </a:lnTo>
                  <a:lnTo>
                    <a:pt x="6700018" y="3876643"/>
                  </a:lnTo>
                  <a:lnTo>
                    <a:pt x="6645260" y="3876023"/>
                  </a:lnTo>
                  <a:lnTo>
                    <a:pt x="6645260" y="4580430"/>
                  </a:lnTo>
                  <a:lnTo>
                    <a:pt x="6772585" y="4584018"/>
                  </a:lnTo>
                  <a:lnTo>
                    <a:pt x="6782598" y="4578215"/>
                  </a:lnTo>
                  <a:lnTo>
                    <a:pt x="6782598" y="3853871"/>
                  </a:lnTo>
                  <a:close/>
                  <a:moveTo>
                    <a:pt x="8169305" y="4079813"/>
                  </a:moveTo>
                  <a:lnTo>
                    <a:pt x="7447133" y="4079813"/>
                  </a:lnTo>
                  <a:lnTo>
                    <a:pt x="7447133" y="4133020"/>
                  </a:lnTo>
                  <a:lnTo>
                    <a:pt x="8169305" y="4133020"/>
                  </a:lnTo>
                  <a:lnTo>
                    <a:pt x="8169305" y="4079813"/>
                  </a:lnTo>
                  <a:close/>
                  <a:moveTo>
                    <a:pt x="7447177" y="4148526"/>
                  </a:moveTo>
                  <a:lnTo>
                    <a:pt x="7447177" y="4828567"/>
                  </a:lnTo>
                  <a:lnTo>
                    <a:pt x="7478233" y="4828567"/>
                  </a:lnTo>
                  <a:cubicBezTo>
                    <a:pt x="7476594" y="4601030"/>
                    <a:pt x="7479739" y="4372696"/>
                    <a:pt x="7480714" y="4146045"/>
                  </a:cubicBezTo>
                  <a:lnTo>
                    <a:pt x="7454531" y="4142590"/>
                  </a:lnTo>
                  <a:lnTo>
                    <a:pt x="7447177" y="4148571"/>
                  </a:lnTo>
                  <a:close/>
                  <a:moveTo>
                    <a:pt x="8169305" y="4141881"/>
                  </a:moveTo>
                  <a:cubicBezTo>
                    <a:pt x="8156368" y="4141792"/>
                    <a:pt x="8132268" y="4141881"/>
                    <a:pt x="8129388" y="4157298"/>
                  </a:cubicBezTo>
                  <a:lnTo>
                    <a:pt x="8133863" y="4824137"/>
                  </a:lnTo>
                  <a:lnTo>
                    <a:pt x="8160267" y="4823871"/>
                  </a:lnTo>
                  <a:cubicBezTo>
                    <a:pt x="8160622" y="4812751"/>
                    <a:pt x="8164387" y="4802207"/>
                    <a:pt x="8165096" y="4791043"/>
                  </a:cubicBezTo>
                  <a:cubicBezTo>
                    <a:pt x="8178210" y="4588980"/>
                    <a:pt x="8158451" y="4370614"/>
                    <a:pt x="8164697" y="4165981"/>
                  </a:cubicBezTo>
                  <a:cubicBezTo>
                    <a:pt x="8164963" y="4157475"/>
                    <a:pt x="8168153" y="4150077"/>
                    <a:pt x="8169349" y="4141881"/>
                  </a:cubicBezTo>
                  <a:close/>
                  <a:moveTo>
                    <a:pt x="4438429" y="4151317"/>
                  </a:moveTo>
                  <a:lnTo>
                    <a:pt x="4408037" y="4150697"/>
                  </a:lnTo>
                  <a:lnTo>
                    <a:pt x="4408037" y="4832997"/>
                  </a:lnTo>
                  <a:cubicBezTo>
                    <a:pt x="4408037" y="4832997"/>
                    <a:pt x="4443479" y="4832953"/>
                    <a:pt x="4443479" y="4832953"/>
                  </a:cubicBezTo>
                  <a:lnTo>
                    <a:pt x="4438429" y="4151362"/>
                  </a:lnTo>
                  <a:close/>
                  <a:moveTo>
                    <a:pt x="6977572" y="4203904"/>
                  </a:moveTo>
                  <a:lnTo>
                    <a:pt x="6873462" y="4203904"/>
                  </a:lnTo>
                  <a:cubicBezTo>
                    <a:pt x="6872354" y="4203904"/>
                    <a:pt x="6870848" y="4200316"/>
                    <a:pt x="6869032" y="4200449"/>
                  </a:cubicBezTo>
                  <a:lnTo>
                    <a:pt x="6862386" y="4206119"/>
                  </a:lnTo>
                  <a:lnTo>
                    <a:pt x="6862386" y="4496300"/>
                  </a:lnTo>
                  <a:lnTo>
                    <a:pt x="6982002" y="4496300"/>
                  </a:lnTo>
                  <a:lnTo>
                    <a:pt x="6977572" y="4203904"/>
                  </a:lnTo>
                  <a:close/>
                  <a:moveTo>
                    <a:pt x="4394747" y="4598195"/>
                  </a:moveTo>
                  <a:lnTo>
                    <a:pt x="4173235" y="4598195"/>
                  </a:lnTo>
                  <a:lnTo>
                    <a:pt x="4173235" y="4624776"/>
                  </a:lnTo>
                  <a:lnTo>
                    <a:pt x="4394747" y="4624776"/>
                  </a:lnTo>
                  <a:lnTo>
                    <a:pt x="4394747" y="4598195"/>
                  </a:lnTo>
                  <a:close/>
                  <a:moveTo>
                    <a:pt x="5185543" y="4624776"/>
                  </a:moveTo>
                  <a:lnTo>
                    <a:pt x="5750398" y="4624776"/>
                  </a:lnTo>
                  <a:cubicBezTo>
                    <a:pt x="5754518" y="4597619"/>
                    <a:pt x="5745214" y="4599347"/>
                    <a:pt x="5721779" y="4597973"/>
                  </a:cubicBezTo>
                  <a:cubicBezTo>
                    <a:pt x="5577043" y="4589512"/>
                    <a:pt x="5360006" y="4587607"/>
                    <a:pt x="5216377" y="4597973"/>
                  </a:cubicBezTo>
                  <a:cubicBezTo>
                    <a:pt x="5210219" y="4598417"/>
                    <a:pt x="5187625" y="4601207"/>
                    <a:pt x="5184391" y="4603555"/>
                  </a:cubicBezTo>
                  <a:cubicBezTo>
                    <a:pt x="5178986" y="4607498"/>
                    <a:pt x="5177081" y="4622339"/>
                    <a:pt x="5185543" y="4624732"/>
                  </a:cubicBezTo>
                  <a:close/>
                  <a:moveTo>
                    <a:pt x="6033933" y="4598195"/>
                  </a:moveTo>
                  <a:lnTo>
                    <a:pt x="5825712" y="4598195"/>
                  </a:lnTo>
                  <a:cubicBezTo>
                    <a:pt x="5825534" y="4607720"/>
                    <a:pt x="5823408" y="4618663"/>
                    <a:pt x="5832357" y="4624776"/>
                  </a:cubicBezTo>
                  <a:lnTo>
                    <a:pt x="6033933" y="4624776"/>
                  </a:lnTo>
                  <a:lnTo>
                    <a:pt x="6033933" y="4598195"/>
                  </a:lnTo>
                  <a:close/>
                  <a:moveTo>
                    <a:pt x="6782642" y="4598195"/>
                  </a:moveTo>
                  <a:lnTo>
                    <a:pt x="6561130" y="4598195"/>
                  </a:lnTo>
                  <a:cubicBezTo>
                    <a:pt x="6559934" y="4608252"/>
                    <a:pt x="6559048" y="4624776"/>
                    <a:pt x="6572206" y="4624776"/>
                  </a:cubicBezTo>
                  <a:lnTo>
                    <a:pt x="6782642" y="4624776"/>
                  </a:lnTo>
                  <a:lnTo>
                    <a:pt x="6782642" y="4598195"/>
                  </a:lnTo>
                  <a:close/>
                  <a:moveTo>
                    <a:pt x="7433886" y="4624776"/>
                  </a:moveTo>
                  <a:cubicBezTo>
                    <a:pt x="7434064" y="4615251"/>
                    <a:pt x="7436190" y="4604309"/>
                    <a:pt x="7427241" y="4598195"/>
                  </a:cubicBezTo>
                  <a:lnTo>
                    <a:pt x="6862386" y="4598195"/>
                  </a:lnTo>
                  <a:lnTo>
                    <a:pt x="6862386" y="4624776"/>
                  </a:lnTo>
                  <a:lnTo>
                    <a:pt x="7433886" y="4624776"/>
                  </a:lnTo>
                  <a:close/>
                  <a:moveTo>
                    <a:pt x="8408537" y="4598195"/>
                  </a:moveTo>
                  <a:lnTo>
                    <a:pt x="8173735" y="4598195"/>
                  </a:lnTo>
                  <a:lnTo>
                    <a:pt x="8173735" y="4624776"/>
                  </a:lnTo>
                  <a:lnTo>
                    <a:pt x="8408537" y="4624776"/>
                  </a:lnTo>
                  <a:lnTo>
                    <a:pt x="8408537" y="4598195"/>
                  </a:lnTo>
                  <a:close/>
                  <a:moveTo>
                    <a:pt x="4394747" y="4664648"/>
                  </a:moveTo>
                  <a:lnTo>
                    <a:pt x="4398911" y="4645244"/>
                  </a:lnTo>
                  <a:lnTo>
                    <a:pt x="4392532" y="4638067"/>
                  </a:lnTo>
                  <a:lnTo>
                    <a:pt x="4175450" y="4638067"/>
                  </a:lnTo>
                  <a:lnTo>
                    <a:pt x="4169070" y="4645244"/>
                  </a:lnTo>
                  <a:lnTo>
                    <a:pt x="4173235" y="4664648"/>
                  </a:lnTo>
                  <a:lnTo>
                    <a:pt x="4394747" y="4664648"/>
                  </a:lnTo>
                  <a:close/>
                  <a:moveTo>
                    <a:pt x="5750398" y="4638067"/>
                  </a:moveTo>
                  <a:lnTo>
                    <a:pt x="5178898" y="4638067"/>
                  </a:lnTo>
                  <a:cubicBezTo>
                    <a:pt x="5178720" y="4647592"/>
                    <a:pt x="5176594" y="4658535"/>
                    <a:pt x="5185543" y="4664648"/>
                  </a:cubicBezTo>
                  <a:lnTo>
                    <a:pt x="5750398" y="4664648"/>
                  </a:lnTo>
                  <a:lnTo>
                    <a:pt x="5750398" y="4638067"/>
                  </a:lnTo>
                  <a:close/>
                  <a:moveTo>
                    <a:pt x="6033933" y="4638067"/>
                  </a:moveTo>
                  <a:lnTo>
                    <a:pt x="5832357" y="4638067"/>
                  </a:lnTo>
                  <a:lnTo>
                    <a:pt x="5825978" y="4645244"/>
                  </a:lnTo>
                  <a:lnTo>
                    <a:pt x="5830142" y="4664648"/>
                  </a:lnTo>
                  <a:lnTo>
                    <a:pt x="6033933" y="4664648"/>
                  </a:lnTo>
                  <a:lnTo>
                    <a:pt x="6033933" y="4638067"/>
                  </a:lnTo>
                  <a:close/>
                  <a:moveTo>
                    <a:pt x="6782642" y="4638067"/>
                  </a:moveTo>
                  <a:lnTo>
                    <a:pt x="6561130" y="4638067"/>
                  </a:lnTo>
                  <a:lnTo>
                    <a:pt x="6561130" y="4664648"/>
                  </a:lnTo>
                  <a:lnTo>
                    <a:pt x="6782642" y="4664648"/>
                  </a:lnTo>
                  <a:lnTo>
                    <a:pt x="6782642" y="4638067"/>
                  </a:lnTo>
                  <a:close/>
                  <a:moveTo>
                    <a:pt x="7438316" y="4638067"/>
                  </a:moveTo>
                  <a:lnTo>
                    <a:pt x="6862386" y="4638067"/>
                  </a:lnTo>
                  <a:lnTo>
                    <a:pt x="6862386" y="4664648"/>
                  </a:lnTo>
                  <a:lnTo>
                    <a:pt x="7438316" y="4664648"/>
                  </a:lnTo>
                  <a:lnTo>
                    <a:pt x="7438316" y="4638067"/>
                  </a:lnTo>
                  <a:close/>
                  <a:moveTo>
                    <a:pt x="8408537" y="4638067"/>
                  </a:moveTo>
                  <a:lnTo>
                    <a:pt x="8173735" y="4638067"/>
                  </a:lnTo>
                  <a:lnTo>
                    <a:pt x="8173735" y="4664648"/>
                  </a:lnTo>
                  <a:lnTo>
                    <a:pt x="8408537" y="4664648"/>
                  </a:lnTo>
                  <a:lnTo>
                    <a:pt x="8408537" y="4638067"/>
                  </a:lnTo>
                  <a:close/>
                  <a:moveTo>
                    <a:pt x="5192189" y="4673509"/>
                  </a:moveTo>
                  <a:lnTo>
                    <a:pt x="5192189" y="4742178"/>
                  </a:lnTo>
                  <a:cubicBezTo>
                    <a:pt x="5192189" y="4743551"/>
                    <a:pt x="5186119" y="4748469"/>
                    <a:pt x="5187758" y="4753253"/>
                  </a:cubicBezTo>
                  <a:lnTo>
                    <a:pt x="5745968" y="4753253"/>
                  </a:lnTo>
                  <a:lnTo>
                    <a:pt x="5745968" y="4680154"/>
                  </a:lnTo>
                  <a:cubicBezTo>
                    <a:pt x="5745968" y="4679135"/>
                    <a:pt x="5754385" y="4674262"/>
                    <a:pt x="5748183" y="4673509"/>
                  </a:cubicBezTo>
                  <a:lnTo>
                    <a:pt x="5192189" y="4673509"/>
                  </a:lnTo>
                  <a:close/>
                  <a:moveTo>
                    <a:pt x="4394747" y="4673509"/>
                  </a:moveTo>
                  <a:lnTo>
                    <a:pt x="4173235" y="4673509"/>
                  </a:lnTo>
                  <a:lnTo>
                    <a:pt x="4173235" y="4753253"/>
                  </a:lnTo>
                  <a:lnTo>
                    <a:pt x="4394747" y="4753253"/>
                  </a:lnTo>
                  <a:lnTo>
                    <a:pt x="4394747" y="4673509"/>
                  </a:lnTo>
                  <a:close/>
                  <a:moveTo>
                    <a:pt x="6033933" y="4673509"/>
                  </a:moveTo>
                  <a:lnTo>
                    <a:pt x="5830142" y="4673509"/>
                  </a:lnTo>
                  <a:lnTo>
                    <a:pt x="5830142" y="4753253"/>
                  </a:lnTo>
                  <a:lnTo>
                    <a:pt x="6033933" y="4753253"/>
                  </a:lnTo>
                  <a:lnTo>
                    <a:pt x="6033933" y="4673509"/>
                  </a:lnTo>
                  <a:close/>
                  <a:moveTo>
                    <a:pt x="6782642" y="4673509"/>
                  </a:moveTo>
                  <a:lnTo>
                    <a:pt x="6561130" y="4673509"/>
                  </a:lnTo>
                  <a:lnTo>
                    <a:pt x="6561130" y="4753253"/>
                  </a:lnTo>
                  <a:lnTo>
                    <a:pt x="6782642" y="4753253"/>
                  </a:lnTo>
                  <a:lnTo>
                    <a:pt x="6782642" y="4673509"/>
                  </a:lnTo>
                  <a:close/>
                  <a:moveTo>
                    <a:pt x="7438316" y="4673509"/>
                  </a:moveTo>
                  <a:lnTo>
                    <a:pt x="6862386" y="4673509"/>
                  </a:lnTo>
                  <a:lnTo>
                    <a:pt x="6862386" y="4753253"/>
                  </a:lnTo>
                  <a:lnTo>
                    <a:pt x="7438316" y="4753253"/>
                  </a:lnTo>
                  <a:lnTo>
                    <a:pt x="7438316" y="4673509"/>
                  </a:lnTo>
                  <a:close/>
                  <a:moveTo>
                    <a:pt x="8404107" y="4673509"/>
                  </a:moveTo>
                  <a:lnTo>
                    <a:pt x="8173735" y="4673509"/>
                  </a:lnTo>
                  <a:lnTo>
                    <a:pt x="8173735" y="4753253"/>
                  </a:lnTo>
                  <a:lnTo>
                    <a:pt x="8404107" y="4753253"/>
                  </a:lnTo>
                  <a:lnTo>
                    <a:pt x="8404107" y="4673509"/>
                  </a:lnTo>
                  <a:close/>
                  <a:moveTo>
                    <a:pt x="5750398" y="4762114"/>
                  </a:moveTo>
                  <a:lnTo>
                    <a:pt x="5174468" y="4762114"/>
                  </a:lnTo>
                  <a:cubicBezTo>
                    <a:pt x="5174601" y="4783290"/>
                    <a:pt x="5161399" y="4793479"/>
                    <a:pt x="5147886" y="4806416"/>
                  </a:cubicBezTo>
                  <a:lnTo>
                    <a:pt x="5750398" y="4806416"/>
                  </a:lnTo>
                  <a:lnTo>
                    <a:pt x="5750398" y="4762114"/>
                  </a:lnTo>
                  <a:close/>
                  <a:moveTo>
                    <a:pt x="7438316" y="4762114"/>
                  </a:moveTo>
                  <a:lnTo>
                    <a:pt x="6862386" y="4762114"/>
                  </a:lnTo>
                  <a:lnTo>
                    <a:pt x="6862386" y="4806416"/>
                  </a:lnTo>
                  <a:lnTo>
                    <a:pt x="7438316" y="4806416"/>
                  </a:lnTo>
                  <a:lnTo>
                    <a:pt x="7438316" y="4762114"/>
                  </a:lnTo>
                  <a:close/>
                  <a:moveTo>
                    <a:pt x="8408537" y="4762114"/>
                  </a:moveTo>
                  <a:lnTo>
                    <a:pt x="8173735" y="4762114"/>
                  </a:lnTo>
                  <a:lnTo>
                    <a:pt x="8173735" y="4806416"/>
                  </a:lnTo>
                  <a:lnTo>
                    <a:pt x="8408537" y="4806416"/>
                  </a:lnTo>
                  <a:lnTo>
                    <a:pt x="8408537" y="4762114"/>
                  </a:lnTo>
                  <a:close/>
                  <a:moveTo>
                    <a:pt x="4399177" y="4841858"/>
                  </a:moveTo>
                  <a:cubicBezTo>
                    <a:pt x="4399487" y="4824491"/>
                    <a:pt x="4402765" y="4817358"/>
                    <a:pt x="4383893" y="4815055"/>
                  </a:cubicBezTo>
                  <a:cubicBezTo>
                    <a:pt x="4356647" y="4811732"/>
                    <a:pt x="4329888" y="4819308"/>
                    <a:pt x="4304148" y="4819928"/>
                  </a:cubicBezTo>
                  <a:cubicBezTo>
                    <a:pt x="4258783" y="4820947"/>
                    <a:pt x="4213772" y="4819485"/>
                    <a:pt x="4168805" y="4815276"/>
                  </a:cubicBezTo>
                  <a:lnTo>
                    <a:pt x="4170843" y="4842079"/>
                  </a:lnTo>
                  <a:cubicBezTo>
                    <a:pt x="4175937" y="4850630"/>
                    <a:pt x="4182450" y="4841902"/>
                    <a:pt x="4184310" y="4841902"/>
                  </a:cubicBezTo>
                  <a:lnTo>
                    <a:pt x="4399177" y="4841902"/>
                  </a:lnTo>
                  <a:close/>
                  <a:moveTo>
                    <a:pt x="5830142" y="4841858"/>
                  </a:moveTo>
                  <a:lnTo>
                    <a:pt x="6033933" y="4841858"/>
                  </a:lnTo>
                  <a:lnTo>
                    <a:pt x="6033933" y="4815232"/>
                  </a:lnTo>
                  <a:cubicBezTo>
                    <a:pt x="6028262" y="4809472"/>
                    <a:pt x="5949094" y="4820105"/>
                    <a:pt x="5934252" y="4820061"/>
                  </a:cubicBezTo>
                  <a:cubicBezTo>
                    <a:pt x="5923044" y="4820061"/>
                    <a:pt x="5911703" y="4815365"/>
                    <a:pt x="5898988" y="4815055"/>
                  </a:cubicBezTo>
                  <a:cubicBezTo>
                    <a:pt x="5876083" y="4814479"/>
                    <a:pt x="5852958" y="4815897"/>
                    <a:pt x="5830098" y="4815232"/>
                  </a:cubicBezTo>
                  <a:lnTo>
                    <a:pt x="5830098" y="4841858"/>
                  </a:lnTo>
                  <a:close/>
                  <a:moveTo>
                    <a:pt x="6782642" y="4815276"/>
                  </a:moveTo>
                  <a:lnTo>
                    <a:pt x="6556700" y="4815276"/>
                  </a:lnTo>
                  <a:lnTo>
                    <a:pt x="6556700" y="4841902"/>
                  </a:lnTo>
                  <a:cubicBezTo>
                    <a:pt x="6632236" y="4841193"/>
                    <a:pt x="6707594" y="4841370"/>
                    <a:pt x="6782686" y="4846332"/>
                  </a:cubicBezTo>
                  <a:lnTo>
                    <a:pt x="6782686" y="4815276"/>
                  </a:lnTo>
                  <a:close/>
                  <a:moveTo>
                    <a:pt x="7433886" y="4815232"/>
                  </a:moveTo>
                  <a:lnTo>
                    <a:pt x="6862342" y="4817536"/>
                  </a:lnTo>
                  <a:lnTo>
                    <a:pt x="6866861" y="4846288"/>
                  </a:lnTo>
                  <a:lnTo>
                    <a:pt x="7431317" y="4846377"/>
                  </a:lnTo>
                  <a:lnTo>
                    <a:pt x="7433842" y="4815276"/>
                  </a:lnTo>
                  <a:close/>
                  <a:moveTo>
                    <a:pt x="8397462" y="4819707"/>
                  </a:moveTo>
                  <a:cubicBezTo>
                    <a:pt x="8329635" y="4827637"/>
                    <a:pt x="8247543" y="4813815"/>
                    <a:pt x="8178165" y="4819707"/>
                  </a:cubicBezTo>
                  <a:cubicBezTo>
                    <a:pt x="8167001" y="4862635"/>
                    <a:pt x="8198722" y="4842301"/>
                    <a:pt x="8224505" y="4841680"/>
                  </a:cubicBezTo>
                  <a:cubicBezTo>
                    <a:pt x="8285776" y="4840130"/>
                    <a:pt x="8347356" y="4843187"/>
                    <a:pt x="8408581" y="4841902"/>
                  </a:cubicBezTo>
                  <a:lnTo>
                    <a:pt x="8408581" y="4815321"/>
                  </a:lnTo>
                  <a:cubicBezTo>
                    <a:pt x="8403575" y="4813637"/>
                    <a:pt x="8399367" y="4819529"/>
                    <a:pt x="8397462" y="4819751"/>
                  </a:cubicBezTo>
                  <a:close/>
                </a:path>
              </a:pathLst>
            </a:custGeom>
            <a:solidFill>
              <a:srgbClr val="A8A4F7"/>
            </a:solidFill>
            <a:ln w="167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EF1638A-B52D-FA06-DAC3-7D06A59F8F5A}"/>
                </a:ext>
              </a:extLst>
            </p:cNvPr>
            <p:cNvSpPr/>
            <p:nvPr/>
          </p:nvSpPr>
          <p:spPr>
            <a:xfrm>
              <a:off x="-5532120" y="5645669"/>
              <a:ext cx="358893" cy="603173"/>
            </a:xfrm>
            <a:custGeom>
              <a:avLst/>
              <a:gdLst>
                <a:gd name="connsiteX0" fmla="*/ 39961 w 358893"/>
                <a:gd name="connsiteY0" fmla="*/ 576637 h 603173"/>
                <a:gd name="connsiteX1" fmla="*/ 56707 w 358893"/>
                <a:gd name="connsiteY1" fmla="*/ 569149 h 603173"/>
                <a:gd name="connsiteX2" fmla="*/ 334749 w 358893"/>
                <a:gd name="connsiteY2" fmla="*/ 559138 h 603173"/>
                <a:gd name="connsiteX3" fmla="*/ 345469 w 358893"/>
                <a:gd name="connsiteY3" fmla="*/ 521481 h 603173"/>
                <a:gd name="connsiteX4" fmla="*/ 345780 w 358893"/>
                <a:gd name="connsiteY4" fmla="*/ 61224 h 603173"/>
                <a:gd name="connsiteX5" fmla="*/ 319021 w 358893"/>
                <a:gd name="connsiteY5" fmla="*/ 9523 h 603173"/>
                <a:gd name="connsiteX6" fmla="*/ 88649 w 358893"/>
                <a:gd name="connsiteY6" fmla="*/ 9523 h 603173"/>
                <a:gd name="connsiteX7" fmla="*/ 92326 w 358893"/>
                <a:gd name="connsiteY7" fmla="*/ 29547 h 603173"/>
                <a:gd name="connsiteX8" fmla="*/ 62023 w 358893"/>
                <a:gd name="connsiteY8" fmla="*/ 73761 h 603173"/>
                <a:gd name="connsiteX9" fmla="*/ 62023 w 358893"/>
                <a:gd name="connsiteY9" fmla="*/ 563302 h 603173"/>
                <a:gd name="connsiteX10" fmla="*/ 54802 w 358893"/>
                <a:gd name="connsiteY10" fmla="*/ 548372 h 603173"/>
                <a:gd name="connsiteX11" fmla="*/ 53207 w 358893"/>
                <a:gd name="connsiteY11" fmla="*/ 49395 h 603173"/>
                <a:gd name="connsiteX12" fmla="*/ 80364 w 358893"/>
                <a:gd name="connsiteY12" fmla="*/ 5713 h 603173"/>
                <a:gd name="connsiteX13" fmla="*/ 325312 w 358893"/>
                <a:gd name="connsiteY13" fmla="*/ 485 h 603173"/>
                <a:gd name="connsiteX14" fmla="*/ 358893 w 358893"/>
                <a:gd name="connsiteY14" fmla="*/ 53869 h 603173"/>
                <a:gd name="connsiteX15" fmla="*/ 358805 w 358893"/>
                <a:gd name="connsiteY15" fmla="*/ 567732 h 603173"/>
                <a:gd name="connsiteX16" fmla="*/ 268206 w 358893"/>
                <a:gd name="connsiteY16" fmla="*/ 567909 h 603173"/>
                <a:gd name="connsiteX17" fmla="*/ 104155 w 358893"/>
                <a:gd name="connsiteY17" fmla="*/ 567776 h 603173"/>
                <a:gd name="connsiteX18" fmla="*/ 53340 w 358893"/>
                <a:gd name="connsiteY18" fmla="*/ 579339 h 603173"/>
                <a:gd name="connsiteX19" fmla="*/ 57593 w 358893"/>
                <a:gd name="connsiteY19" fmla="*/ 585453 h 603173"/>
                <a:gd name="connsiteX20" fmla="*/ 57593 w 358893"/>
                <a:gd name="connsiteY20" fmla="*/ 603174 h 603173"/>
                <a:gd name="connsiteX21" fmla="*/ 0 w 358893"/>
                <a:gd name="connsiteY21" fmla="*/ 603174 h 603173"/>
                <a:gd name="connsiteX22" fmla="*/ 48777 w 358893"/>
                <a:gd name="connsiteY22" fmla="*/ 594313 h 603173"/>
                <a:gd name="connsiteX23" fmla="*/ 39872 w 358893"/>
                <a:gd name="connsiteY23" fmla="*/ 576592 h 60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8893" h="603173">
                  <a:moveTo>
                    <a:pt x="39961" y="576637"/>
                  </a:moveTo>
                  <a:cubicBezTo>
                    <a:pt x="47138" y="575618"/>
                    <a:pt x="52321" y="569770"/>
                    <a:pt x="56707" y="569149"/>
                  </a:cubicBezTo>
                  <a:cubicBezTo>
                    <a:pt x="147527" y="556479"/>
                    <a:pt x="245967" y="569017"/>
                    <a:pt x="334749" y="559138"/>
                  </a:cubicBezTo>
                  <a:cubicBezTo>
                    <a:pt x="357476" y="556612"/>
                    <a:pt x="345425" y="540043"/>
                    <a:pt x="345469" y="521481"/>
                  </a:cubicBezTo>
                  <a:cubicBezTo>
                    <a:pt x="345780" y="368062"/>
                    <a:pt x="345381" y="214598"/>
                    <a:pt x="345780" y="61224"/>
                  </a:cubicBezTo>
                  <a:cubicBezTo>
                    <a:pt x="319686" y="50901"/>
                    <a:pt x="316496" y="36547"/>
                    <a:pt x="319021" y="9523"/>
                  </a:cubicBezTo>
                  <a:lnTo>
                    <a:pt x="88649" y="9523"/>
                  </a:lnTo>
                  <a:cubicBezTo>
                    <a:pt x="87497" y="16390"/>
                    <a:pt x="92548" y="23434"/>
                    <a:pt x="92326" y="29547"/>
                  </a:cubicBezTo>
                  <a:cubicBezTo>
                    <a:pt x="91573" y="52584"/>
                    <a:pt x="62023" y="70571"/>
                    <a:pt x="62023" y="73761"/>
                  </a:cubicBezTo>
                  <a:lnTo>
                    <a:pt x="62023" y="563302"/>
                  </a:lnTo>
                  <a:lnTo>
                    <a:pt x="54802" y="548372"/>
                  </a:lnTo>
                  <a:cubicBezTo>
                    <a:pt x="59454" y="382504"/>
                    <a:pt x="60030" y="215262"/>
                    <a:pt x="53207" y="49395"/>
                  </a:cubicBezTo>
                  <a:cubicBezTo>
                    <a:pt x="86212" y="61800"/>
                    <a:pt x="79035" y="28971"/>
                    <a:pt x="80364" y="5713"/>
                  </a:cubicBezTo>
                  <a:cubicBezTo>
                    <a:pt x="87408" y="-5585"/>
                    <a:pt x="295142" y="3985"/>
                    <a:pt x="325312" y="485"/>
                  </a:cubicBezTo>
                  <a:cubicBezTo>
                    <a:pt x="333818" y="25471"/>
                    <a:pt x="323451" y="52629"/>
                    <a:pt x="358893" y="53869"/>
                  </a:cubicBezTo>
                  <a:lnTo>
                    <a:pt x="358805" y="567732"/>
                  </a:lnTo>
                  <a:cubicBezTo>
                    <a:pt x="330230" y="555682"/>
                    <a:pt x="296604" y="567156"/>
                    <a:pt x="268206" y="567909"/>
                  </a:cubicBezTo>
                  <a:cubicBezTo>
                    <a:pt x="214512" y="569327"/>
                    <a:pt x="157140" y="564099"/>
                    <a:pt x="104155" y="567776"/>
                  </a:cubicBezTo>
                  <a:cubicBezTo>
                    <a:pt x="93833" y="568485"/>
                    <a:pt x="55157" y="572340"/>
                    <a:pt x="53340" y="579339"/>
                  </a:cubicBezTo>
                  <a:cubicBezTo>
                    <a:pt x="52764" y="582440"/>
                    <a:pt x="57593" y="584877"/>
                    <a:pt x="57593" y="585453"/>
                  </a:cubicBezTo>
                  <a:cubicBezTo>
                    <a:pt x="57682" y="591345"/>
                    <a:pt x="57549" y="597282"/>
                    <a:pt x="57593" y="603174"/>
                  </a:cubicBezTo>
                  <a:lnTo>
                    <a:pt x="0" y="603174"/>
                  </a:lnTo>
                  <a:lnTo>
                    <a:pt x="48777" y="594313"/>
                  </a:lnTo>
                  <a:cubicBezTo>
                    <a:pt x="51169" y="581643"/>
                    <a:pt x="46784" y="582573"/>
                    <a:pt x="39872" y="576592"/>
                  </a:cubicBezTo>
                  <a:close/>
                </a:path>
              </a:pathLst>
            </a:custGeom>
            <a:solidFill>
              <a:srgbClr val="A8A4F7"/>
            </a:solidFill>
            <a:ln w="1679"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39F0412-DE98-8A64-DB1F-E63F075147AC}"/>
                </a:ext>
              </a:extLst>
            </p:cNvPr>
            <p:cNvSpPr/>
            <p:nvPr/>
          </p:nvSpPr>
          <p:spPr>
            <a:xfrm>
              <a:off x="-4850476" y="609024"/>
              <a:ext cx="3917026" cy="3430020"/>
            </a:xfrm>
            <a:custGeom>
              <a:avLst/>
              <a:gdLst>
                <a:gd name="connsiteX0" fmla="*/ 3917026 w 3917026"/>
                <a:gd name="connsiteY0" fmla="*/ 3353863 h 3430020"/>
                <a:gd name="connsiteX1" fmla="*/ 3766398 w 3917026"/>
                <a:gd name="connsiteY1" fmla="*/ 3353863 h 3430020"/>
                <a:gd name="connsiteX2" fmla="*/ 3766398 w 3917026"/>
                <a:gd name="connsiteY2" fmla="*/ 3429177 h 3430020"/>
                <a:gd name="connsiteX3" fmla="*/ 3600265 w 3917026"/>
                <a:gd name="connsiteY3" fmla="*/ 3429177 h 3430020"/>
                <a:gd name="connsiteX4" fmla="*/ 3588834 w 3917026"/>
                <a:gd name="connsiteY4" fmla="*/ 3421779 h 3430020"/>
                <a:gd name="connsiteX5" fmla="*/ 3593619 w 3917026"/>
                <a:gd name="connsiteY5" fmla="*/ 3353863 h 3430020"/>
                <a:gd name="connsiteX6" fmla="*/ 3456282 w 3917026"/>
                <a:gd name="connsiteY6" fmla="*/ 3353863 h 3430020"/>
                <a:gd name="connsiteX7" fmla="*/ 3459871 w 3917026"/>
                <a:gd name="connsiteY7" fmla="*/ 3419165 h 3430020"/>
                <a:gd name="connsiteX8" fmla="*/ 3454067 w 3917026"/>
                <a:gd name="connsiteY8" fmla="*/ 3429177 h 3430020"/>
                <a:gd name="connsiteX9" fmla="*/ 3290148 w 3917026"/>
                <a:gd name="connsiteY9" fmla="*/ 3429177 h 3430020"/>
                <a:gd name="connsiteX10" fmla="*/ 3283503 w 3917026"/>
                <a:gd name="connsiteY10" fmla="*/ 3422532 h 3430020"/>
                <a:gd name="connsiteX11" fmla="*/ 3283503 w 3917026"/>
                <a:gd name="connsiteY11" fmla="*/ 3353863 h 3430020"/>
                <a:gd name="connsiteX12" fmla="*/ 3148381 w 3917026"/>
                <a:gd name="connsiteY12" fmla="*/ 3353863 h 3430020"/>
                <a:gd name="connsiteX13" fmla="*/ 3141736 w 3917026"/>
                <a:gd name="connsiteY13" fmla="*/ 3360509 h 3430020"/>
                <a:gd name="connsiteX14" fmla="*/ 3141736 w 3917026"/>
                <a:gd name="connsiteY14" fmla="*/ 3429177 h 3430020"/>
                <a:gd name="connsiteX15" fmla="*/ 3075282 w 3917026"/>
                <a:gd name="connsiteY15" fmla="*/ 3429177 h 3430020"/>
                <a:gd name="connsiteX16" fmla="*/ 3065802 w 3917026"/>
                <a:gd name="connsiteY16" fmla="*/ 2962408 h 3430020"/>
                <a:gd name="connsiteX17" fmla="*/ 3055346 w 3917026"/>
                <a:gd name="connsiteY17" fmla="*/ 2955142 h 3430020"/>
                <a:gd name="connsiteX18" fmla="*/ 1755383 w 3917026"/>
                <a:gd name="connsiteY18" fmla="*/ 2955453 h 3430020"/>
                <a:gd name="connsiteX19" fmla="*/ 1759680 w 3917026"/>
                <a:gd name="connsiteY19" fmla="*/ 3421823 h 3430020"/>
                <a:gd name="connsiteX20" fmla="*/ 1690524 w 3917026"/>
                <a:gd name="connsiteY20" fmla="*/ 3425057 h 3430020"/>
                <a:gd name="connsiteX21" fmla="*/ 1693050 w 3917026"/>
                <a:gd name="connsiteY21" fmla="*/ 3353863 h 3430020"/>
                <a:gd name="connsiteX22" fmla="*/ 1551282 w 3917026"/>
                <a:gd name="connsiteY22" fmla="*/ 3353863 h 3430020"/>
                <a:gd name="connsiteX23" fmla="*/ 1551282 w 3917026"/>
                <a:gd name="connsiteY23" fmla="*/ 3429177 h 3430020"/>
                <a:gd name="connsiteX24" fmla="*/ 1374206 w 3917026"/>
                <a:gd name="connsiteY24" fmla="*/ 3424614 h 3430020"/>
                <a:gd name="connsiteX25" fmla="*/ 1378503 w 3917026"/>
                <a:gd name="connsiteY25" fmla="*/ 3353863 h 3430020"/>
                <a:gd name="connsiteX26" fmla="*/ 1245596 w 3917026"/>
                <a:gd name="connsiteY26" fmla="*/ 3353863 h 3430020"/>
                <a:gd name="connsiteX27" fmla="*/ 1245596 w 3917026"/>
                <a:gd name="connsiteY27" fmla="*/ 3429177 h 3430020"/>
                <a:gd name="connsiteX28" fmla="*/ 1068387 w 3917026"/>
                <a:gd name="connsiteY28" fmla="*/ 3429177 h 3430020"/>
                <a:gd name="connsiteX29" fmla="*/ 1068387 w 3917026"/>
                <a:gd name="connsiteY29" fmla="*/ 3353863 h 3430020"/>
                <a:gd name="connsiteX30" fmla="*/ 926619 w 3917026"/>
                <a:gd name="connsiteY30" fmla="*/ 3353863 h 3430020"/>
                <a:gd name="connsiteX31" fmla="*/ 926619 w 3917026"/>
                <a:gd name="connsiteY31" fmla="*/ 3429177 h 3430020"/>
                <a:gd name="connsiteX32" fmla="*/ 753840 w 3917026"/>
                <a:gd name="connsiteY32" fmla="*/ 3429177 h 3430020"/>
                <a:gd name="connsiteX33" fmla="*/ 753840 w 3917026"/>
                <a:gd name="connsiteY33" fmla="*/ 3353863 h 3430020"/>
                <a:gd name="connsiteX34" fmla="*/ 651945 w 3917026"/>
                <a:gd name="connsiteY34" fmla="*/ 3353863 h 3430020"/>
                <a:gd name="connsiteX35" fmla="*/ 651723 w 3917026"/>
                <a:gd name="connsiteY35" fmla="*/ 1701608 h 3430020"/>
                <a:gd name="connsiteX36" fmla="*/ 115887 w 3917026"/>
                <a:gd name="connsiteY36" fmla="*/ 1696956 h 3430020"/>
                <a:gd name="connsiteX37" fmla="*/ 115709 w 3917026"/>
                <a:gd name="connsiteY37" fmla="*/ 2603160 h 3430020"/>
                <a:gd name="connsiteX38" fmla="*/ 120937 w 3917026"/>
                <a:gd name="connsiteY38" fmla="*/ 3102979 h 3430020"/>
                <a:gd name="connsiteX39" fmla="*/ 133608 w 3917026"/>
                <a:gd name="connsiteY39" fmla="*/ 3170053 h 3430020"/>
                <a:gd name="connsiteX40" fmla="*/ 138127 w 3917026"/>
                <a:gd name="connsiteY40" fmla="*/ 3409197 h 3430020"/>
                <a:gd name="connsiteX41" fmla="*/ 124614 w 3917026"/>
                <a:gd name="connsiteY41" fmla="*/ 3404058 h 3430020"/>
                <a:gd name="connsiteX42" fmla="*/ 125013 w 3917026"/>
                <a:gd name="connsiteY42" fmla="*/ 3165401 h 3430020"/>
                <a:gd name="connsiteX43" fmla="*/ 107159 w 3917026"/>
                <a:gd name="connsiteY43" fmla="*/ 3059917 h 3430020"/>
                <a:gd name="connsiteX44" fmla="*/ 98166 w 3917026"/>
                <a:gd name="connsiteY44" fmla="*/ 3054823 h 3430020"/>
                <a:gd name="connsiteX45" fmla="*/ 107469 w 3917026"/>
                <a:gd name="connsiteY45" fmla="*/ 3046272 h 3430020"/>
                <a:gd name="connsiteX46" fmla="*/ 107469 w 3917026"/>
                <a:gd name="connsiteY46" fmla="*/ 1703292 h 3430020"/>
                <a:gd name="connsiteX47" fmla="*/ 97147 w 3917026"/>
                <a:gd name="connsiteY47" fmla="*/ 1629351 h 3430020"/>
                <a:gd name="connsiteX48" fmla="*/ 73666 w 3917026"/>
                <a:gd name="connsiteY48" fmla="*/ 1555322 h 3430020"/>
                <a:gd name="connsiteX49" fmla="*/ 62635 w 3917026"/>
                <a:gd name="connsiteY49" fmla="*/ 1530645 h 3430020"/>
                <a:gd name="connsiteX50" fmla="*/ 71584 w 3917026"/>
                <a:gd name="connsiteY50" fmla="*/ 1515317 h 3430020"/>
                <a:gd name="connsiteX51" fmla="*/ 80445 w 3917026"/>
                <a:gd name="connsiteY51" fmla="*/ 1537424 h 3430020"/>
                <a:gd name="connsiteX52" fmla="*/ 80445 w 3917026"/>
                <a:gd name="connsiteY52" fmla="*/ 1517576 h 3430020"/>
                <a:gd name="connsiteX53" fmla="*/ 44826 w 3917026"/>
                <a:gd name="connsiteY53" fmla="*/ 1300672 h 3430020"/>
                <a:gd name="connsiteX54" fmla="*/ 36187 w 3917026"/>
                <a:gd name="connsiteY54" fmla="*/ 1282730 h 3430020"/>
                <a:gd name="connsiteX55" fmla="*/ 62813 w 3917026"/>
                <a:gd name="connsiteY55" fmla="*/ 1295976 h 3430020"/>
                <a:gd name="connsiteX56" fmla="*/ 49611 w 3917026"/>
                <a:gd name="connsiteY56" fmla="*/ 1300318 h 3430020"/>
                <a:gd name="connsiteX57" fmla="*/ 96615 w 3917026"/>
                <a:gd name="connsiteY57" fmla="*/ 1536848 h 3430020"/>
                <a:gd name="connsiteX58" fmla="*/ 691950 w 3917026"/>
                <a:gd name="connsiteY58" fmla="*/ 1537468 h 3430020"/>
                <a:gd name="connsiteX59" fmla="*/ 691950 w 3917026"/>
                <a:gd name="connsiteY59" fmla="*/ 1501982 h 3430020"/>
                <a:gd name="connsiteX60" fmla="*/ 102685 w 3917026"/>
                <a:gd name="connsiteY60" fmla="*/ 1501982 h 3430020"/>
                <a:gd name="connsiteX61" fmla="*/ 118013 w 3917026"/>
                <a:gd name="connsiteY61" fmla="*/ 1492988 h 3430020"/>
                <a:gd name="connsiteX62" fmla="*/ 217871 w 3917026"/>
                <a:gd name="connsiteY62" fmla="*/ 1493121 h 3430020"/>
                <a:gd name="connsiteX63" fmla="*/ 197890 w 3917026"/>
                <a:gd name="connsiteY63" fmla="*/ 1307096 h 3430020"/>
                <a:gd name="connsiteX64" fmla="*/ 130196 w 3917026"/>
                <a:gd name="connsiteY64" fmla="*/ 1323488 h 3430020"/>
                <a:gd name="connsiteX65" fmla="*/ 143753 w 3917026"/>
                <a:gd name="connsiteY65" fmla="*/ 1458698 h 3430020"/>
                <a:gd name="connsiteX66" fmla="*/ 146943 w 3917026"/>
                <a:gd name="connsiteY66" fmla="*/ 1486520 h 3430020"/>
                <a:gd name="connsiteX67" fmla="*/ 116241 w 3917026"/>
                <a:gd name="connsiteY67" fmla="*/ 1331772 h 3430020"/>
                <a:gd name="connsiteX68" fmla="*/ 210827 w 3917026"/>
                <a:gd name="connsiteY68" fmla="*/ 1307450 h 3430020"/>
                <a:gd name="connsiteX69" fmla="*/ 227263 w 3917026"/>
                <a:gd name="connsiteY69" fmla="*/ 1481514 h 3430020"/>
                <a:gd name="connsiteX70" fmla="*/ 279850 w 3917026"/>
                <a:gd name="connsiteY70" fmla="*/ 1493121 h 3430020"/>
                <a:gd name="connsiteX71" fmla="*/ 266603 w 3917026"/>
                <a:gd name="connsiteY71" fmla="*/ 1406687 h 3430020"/>
                <a:gd name="connsiteX72" fmla="*/ 261775 w 3917026"/>
                <a:gd name="connsiteY72" fmla="*/ 1340278 h 3430020"/>
                <a:gd name="connsiteX73" fmla="*/ 345860 w 3917026"/>
                <a:gd name="connsiteY73" fmla="*/ 1296419 h 3430020"/>
                <a:gd name="connsiteX74" fmla="*/ 364024 w 3917026"/>
                <a:gd name="connsiteY74" fmla="*/ 1326988 h 3430020"/>
                <a:gd name="connsiteX75" fmla="*/ 364024 w 3917026"/>
                <a:gd name="connsiteY75" fmla="*/ 1488691 h 3430020"/>
                <a:gd name="connsiteX76" fmla="*/ 355164 w 3917026"/>
                <a:gd name="connsiteY76" fmla="*/ 1482134 h 3430020"/>
                <a:gd name="connsiteX77" fmla="*/ 348740 w 3917026"/>
                <a:gd name="connsiteY77" fmla="*/ 1320121 h 3430020"/>
                <a:gd name="connsiteX78" fmla="*/ 275198 w 3917026"/>
                <a:gd name="connsiteY78" fmla="*/ 1331196 h 3430020"/>
                <a:gd name="connsiteX79" fmla="*/ 289153 w 3917026"/>
                <a:gd name="connsiteY79" fmla="*/ 1488204 h 3430020"/>
                <a:gd name="connsiteX80" fmla="*/ 412712 w 3917026"/>
                <a:gd name="connsiteY80" fmla="*/ 1493077 h 3430020"/>
                <a:gd name="connsiteX81" fmla="*/ 408105 w 3917026"/>
                <a:gd name="connsiteY81" fmla="*/ 1464502 h 3430020"/>
                <a:gd name="connsiteX82" fmla="*/ 409345 w 3917026"/>
                <a:gd name="connsiteY82" fmla="*/ 1323532 h 3430020"/>
                <a:gd name="connsiteX83" fmla="*/ 504728 w 3917026"/>
                <a:gd name="connsiteY83" fmla="*/ 1319146 h 3430020"/>
                <a:gd name="connsiteX84" fmla="*/ 501317 w 3917026"/>
                <a:gd name="connsiteY84" fmla="*/ 1488691 h 3430020"/>
                <a:gd name="connsiteX85" fmla="*/ 488071 w 3917026"/>
                <a:gd name="connsiteY85" fmla="*/ 1488691 h 3430020"/>
                <a:gd name="connsiteX86" fmla="*/ 492501 w 3917026"/>
                <a:gd name="connsiteY86" fmla="*/ 1371334 h 3430020"/>
                <a:gd name="connsiteX87" fmla="*/ 497241 w 3917026"/>
                <a:gd name="connsiteY87" fmla="*/ 1344753 h 3430020"/>
                <a:gd name="connsiteX88" fmla="*/ 430345 w 3917026"/>
                <a:gd name="connsiteY88" fmla="*/ 1304748 h 3430020"/>
                <a:gd name="connsiteX89" fmla="*/ 421617 w 3917026"/>
                <a:gd name="connsiteY89" fmla="*/ 1493121 h 3430020"/>
                <a:gd name="connsiteX90" fmla="*/ 541145 w 3917026"/>
                <a:gd name="connsiteY90" fmla="*/ 1493121 h 3430020"/>
                <a:gd name="connsiteX91" fmla="*/ 545664 w 3917026"/>
                <a:gd name="connsiteY91" fmla="*/ 1397871 h 3430020"/>
                <a:gd name="connsiteX92" fmla="*/ 605516 w 3917026"/>
                <a:gd name="connsiteY92" fmla="*/ 1280249 h 3430020"/>
                <a:gd name="connsiteX93" fmla="*/ 646939 w 3917026"/>
                <a:gd name="connsiteY93" fmla="*/ 1352949 h 3430020"/>
                <a:gd name="connsiteX94" fmla="*/ 625408 w 3917026"/>
                <a:gd name="connsiteY94" fmla="*/ 1493033 h 3430020"/>
                <a:gd name="connsiteX95" fmla="*/ 691197 w 3917026"/>
                <a:gd name="connsiteY95" fmla="*/ 1476951 h 3430020"/>
                <a:gd name="connsiteX96" fmla="*/ 731689 w 3917026"/>
                <a:gd name="connsiteY96" fmla="*/ 1244984 h 3430020"/>
                <a:gd name="connsiteX97" fmla="*/ 49433 w 3917026"/>
                <a:gd name="connsiteY97" fmla="*/ 1244984 h 3430020"/>
                <a:gd name="connsiteX98" fmla="*/ 49433 w 3917026"/>
                <a:gd name="connsiteY98" fmla="*/ 1262749 h 3430020"/>
                <a:gd name="connsiteX99" fmla="*/ 21700 w 3917026"/>
                <a:gd name="connsiteY99" fmla="*/ 1204049 h 3430020"/>
                <a:gd name="connsiteX100" fmla="*/ 26883 w 3917026"/>
                <a:gd name="connsiteY100" fmla="*/ 1140253 h 3430020"/>
                <a:gd name="connsiteX101" fmla="*/ 18422 w 3917026"/>
                <a:gd name="connsiteY101" fmla="*/ 1081021 h 3430020"/>
                <a:gd name="connsiteX102" fmla="*/ 144683 w 3917026"/>
                <a:gd name="connsiteY102" fmla="*/ 1081021 h 3430020"/>
                <a:gd name="connsiteX103" fmla="*/ 146721 w 3917026"/>
                <a:gd name="connsiteY103" fmla="*/ 981518 h 3430020"/>
                <a:gd name="connsiteX104" fmla="*/ 145968 w 3917026"/>
                <a:gd name="connsiteY104" fmla="*/ 864826 h 3430020"/>
                <a:gd name="connsiteX105" fmla="*/ 128956 w 3917026"/>
                <a:gd name="connsiteY105" fmla="*/ 844225 h 3430020"/>
                <a:gd name="connsiteX106" fmla="*/ 129355 w 3917026"/>
                <a:gd name="connsiteY106" fmla="*/ 617929 h 3430020"/>
                <a:gd name="connsiteX107" fmla="*/ 115665 w 3917026"/>
                <a:gd name="connsiteY107" fmla="*/ 476516 h 3430020"/>
                <a:gd name="connsiteX108" fmla="*/ 120273 w 3917026"/>
                <a:gd name="connsiteY108" fmla="*/ 385519 h 3430020"/>
                <a:gd name="connsiteX109" fmla="*/ 226598 w 3917026"/>
                <a:gd name="connsiteY109" fmla="*/ 385519 h 3430020"/>
                <a:gd name="connsiteX110" fmla="*/ 231028 w 3917026"/>
                <a:gd name="connsiteY110" fmla="*/ 571633 h 3430020"/>
                <a:gd name="connsiteX111" fmla="*/ 217738 w 3917026"/>
                <a:gd name="connsiteY111" fmla="*/ 571633 h 3430020"/>
                <a:gd name="connsiteX112" fmla="*/ 217738 w 3917026"/>
                <a:gd name="connsiteY112" fmla="*/ 502920 h 3430020"/>
                <a:gd name="connsiteX113" fmla="*/ 206662 w 3917026"/>
                <a:gd name="connsiteY113" fmla="*/ 482984 h 3430020"/>
                <a:gd name="connsiteX114" fmla="*/ 129133 w 3917026"/>
                <a:gd name="connsiteY114" fmla="*/ 482984 h 3430020"/>
                <a:gd name="connsiteX115" fmla="*/ 129133 w 3917026"/>
                <a:gd name="connsiteY115" fmla="*/ 582664 h 3430020"/>
                <a:gd name="connsiteX116" fmla="*/ 643040 w 3917026"/>
                <a:gd name="connsiteY116" fmla="*/ 589310 h 3430020"/>
                <a:gd name="connsiteX117" fmla="*/ 643040 w 3917026"/>
                <a:gd name="connsiteY117" fmla="*/ 494060 h 3430020"/>
                <a:gd name="connsiteX118" fmla="*/ 636395 w 3917026"/>
                <a:gd name="connsiteY118" fmla="*/ 487414 h 3430020"/>
                <a:gd name="connsiteX119" fmla="*/ 541145 w 3917026"/>
                <a:gd name="connsiteY119" fmla="*/ 487414 h 3430020"/>
                <a:gd name="connsiteX120" fmla="*/ 536493 w 3917026"/>
                <a:gd name="connsiteY120" fmla="*/ 571367 h 3430020"/>
                <a:gd name="connsiteX121" fmla="*/ 501273 w 3917026"/>
                <a:gd name="connsiteY121" fmla="*/ 571589 h 3430020"/>
                <a:gd name="connsiteX122" fmla="*/ 501273 w 3917026"/>
                <a:gd name="connsiteY122" fmla="*/ 487414 h 3430020"/>
                <a:gd name="connsiteX123" fmla="*/ 403807 w 3917026"/>
                <a:gd name="connsiteY123" fmla="*/ 482984 h 3430020"/>
                <a:gd name="connsiteX124" fmla="*/ 403807 w 3917026"/>
                <a:gd name="connsiteY124" fmla="*/ 564943 h 3430020"/>
                <a:gd name="connsiteX125" fmla="*/ 355075 w 3917026"/>
                <a:gd name="connsiteY125" fmla="*/ 571544 h 3430020"/>
                <a:gd name="connsiteX126" fmla="*/ 357290 w 3917026"/>
                <a:gd name="connsiteY126" fmla="*/ 487414 h 3430020"/>
                <a:gd name="connsiteX127" fmla="*/ 253180 w 3917026"/>
                <a:gd name="connsiteY127" fmla="*/ 487414 h 3430020"/>
                <a:gd name="connsiteX128" fmla="*/ 253180 w 3917026"/>
                <a:gd name="connsiteY128" fmla="*/ 571589 h 3430020"/>
                <a:gd name="connsiteX129" fmla="*/ 239933 w 3917026"/>
                <a:gd name="connsiteY129" fmla="*/ 571589 h 3430020"/>
                <a:gd name="connsiteX130" fmla="*/ 244319 w 3917026"/>
                <a:gd name="connsiteY130" fmla="*/ 394379 h 3430020"/>
                <a:gd name="connsiteX131" fmla="*/ 273249 w 3917026"/>
                <a:gd name="connsiteY131" fmla="*/ 387380 h 3430020"/>
                <a:gd name="connsiteX132" fmla="*/ 284413 w 3917026"/>
                <a:gd name="connsiteY132" fmla="*/ 392253 h 3430020"/>
                <a:gd name="connsiteX133" fmla="*/ 304438 w 3917026"/>
                <a:gd name="connsiteY133" fmla="*/ 385696 h 3430020"/>
                <a:gd name="connsiteX134" fmla="*/ 319411 w 3917026"/>
                <a:gd name="connsiteY134" fmla="*/ 394246 h 3430020"/>
                <a:gd name="connsiteX135" fmla="*/ 324418 w 3917026"/>
                <a:gd name="connsiteY135" fmla="*/ 374842 h 3430020"/>
                <a:gd name="connsiteX136" fmla="*/ 315158 w 3917026"/>
                <a:gd name="connsiteY136" fmla="*/ 370102 h 3430020"/>
                <a:gd name="connsiteX137" fmla="*/ 324684 w 3917026"/>
                <a:gd name="connsiteY137" fmla="*/ 315167 h 3430020"/>
                <a:gd name="connsiteX138" fmla="*/ 334829 w 3917026"/>
                <a:gd name="connsiteY138" fmla="*/ 310072 h 3430020"/>
                <a:gd name="connsiteX139" fmla="*/ 348474 w 3917026"/>
                <a:gd name="connsiteY139" fmla="*/ 228246 h 3430020"/>
                <a:gd name="connsiteX140" fmla="*/ 376650 w 3917026"/>
                <a:gd name="connsiteY140" fmla="*/ 99149 h 3430020"/>
                <a:gd name="connsiteX141" fmla="*/ 381612 w 3917026"/>
                <a:gd name="connsiteY141" fmla="*/ 0 h 3430020"/>
                <a:gd name="connsiteX142" fmla="*/ 412668 w 3917026"/>
                <a:gd name="connsiteY142" fmla="*/ 0 h 3430020"/>
                <a:gd name="connsiteX143" fmla="*/ 422104 w 3917026"/>
                <a:gd name="connsiteY143" fmla="*/ 138976 h 3430020"/>
                <a:gd name="connsiteX144" fmla="*/ 469774 w 3917026"/>
                <a:gd name="connsiteY144" fmla="*/ 383702 h 3430020"/>
                <a:gd name="connsiteX145" fmla="*/ 474469 w 3917026"/>
                <a:gd name="connsiteY145" fmla="*/ 392253 h 3430020"/>
                <a:gd name="connsiteX146" fmla="*/ 523335 w 3917026"/>
                <a:gd name="connsiteY146" fmla="*/ 389949 h 3430020"/>
                <a:gd name="connsiteX147" fmla="*/ 511861 w 3917026"/>
                <a:gd name="connsiteY147" fmla="*/ 398632 h 3430020"/>
                <a:gd name="connsiteX148" fmla="*/ 514519 w 3917026"/>
                <a:gd name="connsiteY148" fmla="*/ 405411 h 3430020"/>
                <a:gd name="connsiteX149" fmla="*/ 514519 w 3917026"/>
                <a:gd name="connsiteY149" fmla="*/ 562684 h 3430020"/>
                <a:gd name="connsiteX150" fmla="*/ 527810 w 3917026"/>
                <a:gd name="connsiteY150" fmla="*/ 562684 h 3430020"/>
                <a:gd name="connsiteX151" fmla="*/ 537069 w 3917026"/>
                <a:gd name="connsiteY151" fmla="*/ 436112 h 3430020"/>
                <a:gd name="connsiteX152" fmla="*/ 528076 w 3917026"/>
                <a:gd name="connsiteY152" fmla="*/ 427872 h 3430020"/>
                <a:gd name="connsiteX153" fmla="*/ 532240 w 3917026"/>
                <a:gd name="connsiteY153" fmla="*/ 389949 h 3430020"/>
                <a:gd name="connsiteX154" fmla="*/ 648002 w 3917026"/>
                <a:gd name="connsiteY154" fmla="*/ 388177 h 3430020"/>
                <a:gd name="connsiteX155" fmla="*/ 652034 w 3917026"/>
                <a:gd name="connsiteY155" fmla="*/ 582841 h 3430020"/>
                <a:gd name="connsiteX156" fmla="*/ 634135 w 3917026"/>
                <a:gd name="connsiteY156" fmla="*/ 680129 h 3430020"/>
                <a:gd name="connsiteX157" fmla="*/ 634268 w 3917026"/>
                <a:gd name="connsiteY157" fmla="*/ 852111 h 3430020"/>
                <a:gd name="connsiteX158" fmla="*/ 616370 w 3917026"/>
                <a:gd name="connsiteY158" fmla="*/ 859509 h 3430020"/>
                <a:gd name="connsiteX159" fmla="*/ 616370 w 3917026"/>
                <a:gd name="connsiteY159" fmla="*/ 1085451 h 3430020"/>
                <a:gd name="connsiteX160" fmla="*/ 749277 w 3917026"/>
                <a:gd name="connsiteY160" fmla="*/ 1081065 h 3430020"/>
                <a:gd name="connsiteX161" fmla="*/ 736031 w 3917026"/>
                <a:gd name="connsiteY161" fmla="*/ 1138614 h 3430020"/>
                <a:gd name="connsiteX162" fmla="*/ 740416 w 3917026"/>
                <a:gd name="connsiteY162" fmla="*/ 1089882 h 3430020"/>
                <a:gd name="connsiteX163" fmla="*/ 658457 w 3917026"/>
                <a:gd name="connsiteY163" fmla="*/ 1089882 h 3430020"/>
                <a:gd name="connsiteX164" fmla="*/ 642907 w 3917026"/>
                <a:gd name="connsiteY164" fmla="*/ 1094356 h 3430020"/>
                <a:gd name="connsiteX165" fmla="*/ 645166 w 3917026"/>
                <a:gd name="connsiteY165" fmla="*/ 1174145 h 3430020"/>
                <a:gd name="connsiteX166" fmla="*/ 634002 w 3917026"/>
                <a:gd name="connsiteY166" fmla="*/ 1171752 h 3430020"/>
                <a:gd name="connsiteX167" fmla="*/ 638521 w 3917026"/>
                <a:gd name="connsiteY167" fmla="*/ 1094312 h 3430020"/>
                <a:gd name="connsiteX168" fmla="*/ 603035 w 3917026"/>
                <a:gd name="connsiteY168" fmla="*/ 1094312 h 3430020"/>
                <a:gd name="connsiteX169" fmla="*/ 603035 w 3917026"/>
                <a:gd name="connsiteY169" fmla="*/ 841833 h 3430020"/>
                <a:gd name="connsiteX170" fmla="*/ 155581 w 3917026"/>
                <a:gd name="connsiteY170" fmla="*/ 841833 h 3430020"/>
                <a:gd name="connsiteX171" fmla="*/ 155581 w 3917026"/>
                <a:gd name="connsiteY171" fmla="*/ 626967 h 3430020"/>
                <a:gd name="connsiteX172" fmla="*/ 162227 w 3917026"/>
                <a:gd name="connsiteY172" fmla="*/ 620321 h 3430020"/>
                <a:gd name="connsiteX173" fmla="*/ 611895 w 3917026"/>
                <a:gd name="connsiteY173" fmla="*/ 620321 h 3430020"/>
                <a:gd name="connsiteX174" fmla="*/ 607643 w 3917026"/>
                <a:gd name="connsiteY174" fmla="*/ 782202 h 3430020"/>
                <a:gd name="connsiteX175" fmla="*/ 620712 w 3917026"/>
                <a:gd name="connsiteY175" fmla="*/ 855079 h 3430020"/>
                <a:gd name="connsiteX176" fmla="*/ 629616 w 3917026"/>
                <a:gd name="connsiteY176" fmla="*/ 598126 h 3430020"/>
                <a:gd name="connsiteX177" fmla="*/ 148936 w 3917026"/>
                <a:gd name="connsiteY177" fmla="*/ 598126 h 3430020"/>
                <a:gd name="connsiteX178" fmla="*/ 137860 w 3917026"/>
                <a:gd name="connsiteY178" fmla="*/ 626922 h 3430020"/>
                <a:gd name="connsiteX179" fmla="*/ 139899 w 3917026"/>
                <a:gd name="connsiteY179" fmla="*/ 850915 h 3430020"/>
                <a:gd name="connsiteX180" fmla="*/ 160012 w 3917026"/>
                <a:gd name="connsiteY180" fmla="*/ 866110 h 3430020"/>
                <a:gd name="connsiteX181" fmla="*/ 160012 w 3917026"/>
                <a:gd name="connsiteY181" fmla="*/ 1085407 h 3430020"/>
                <a:gd name="connsiteX182" fmla="*/ 186593 w 3917026"/>
                <a:gd name="connsiteY182" fmla="*/ 1094223 h 3430020"/>
                <a:gd name="connsiteX183" fmla="*/ 27105 w 3917026"/>
                <a:gd name="connsiteY183" fmla="*/ 1089837 h 3430020"/>
                <a:gd name="connsiteX184" fmla="*/ 40750 w 3917026"/>
                <a:gd name="connsiteY184" fmla="*/ 1149335 h 3430020"/>
                <a:gd name="connsiteX185" fmla="*/ 10226 w 3917026"/>
                <a:gd name="connsiteY185" fmla="*/ 1161474 h 3430020"/>
                <a:gd name="connsiteX186" fmla="*/ 9783 w 3917026"/>
                <a:gd name="connsiteY186" fmla="*/ 1178132 h 3430020"/>
                <a:gd name="connsiteX187" fmla="*/ 17757 w 3917026"/>
                <a:gd name="connsiteY187" fmla="*/ 1180391 h 3430020"/>
                <a:gd name="connsiteX188" fmla="*/ 276881 w 3917026"/>
                <a:gd name="connsiteY188" fmla="*/ 1177910 h 3430020"/>
                <a:gd name="connsiteX189" fmla="*/ 281799 w 3917026"/>
                <a:gd name="connsiteY189" fmla="*/ 1169847 h 3430020"/>
                <a:gd name="connsiteX190" fmla="*/ 272717 w 3917026"/>
                <a:gd name="connsiteY190" fmla="*/ 1116153 h 3430020"/>
                <a:gd name="connsiteX191" fmla="*/ 337265 w 3917026"/>
                <a:gd name="connsiteY191" fmla="*/ 1112033 h 3430020"/>
                <a:gd name="connsiteX192" fmla="*/ 337265 w 3917026"/>
                <a:gd name="connsiteY192" fmla="*/ 906027 h 3430020"/>
                <a:gd name="connsiteX193" fmla="*/ 388124 w 3917026"/>
                <a:gd name="connsiteY193" fmla="*/ 872490 h 3430020"/>
                <a:gd name="connsiteX194" fmla="*/ 434730 w 3917026"/>
                <a:gd name="connsiteY194" fmla="*/ 914887 h 3430020"/>
                <a:gd name="connsiteX195" fmla="*/ 434730 w 3917026"/>
                <a:gd name="connsiteY195" fmla="*/ 1094312 h 3430020"/>
                <a:gd name="connsiteX196" fmla="*/ 419225 w 3917026"/>
                <a:gd name="connsiteY196" fmla="*/ 1089882 h 3430020"/>
                <a:gd name="connsiteX197" fmla="*/ 341696 w 3917026"/>
                <a:gd name="connsiteY197" fmla="*/ 1089882 h 3430020"/>
                <a:gd name="connsiteX198" fmla="*/ 337531 w 3917026"/>
                <a:gd name="connsiteY198" fmla="*/ 1173834 h 3430020"/>
                <a:gd name="connsiteX199" fmla="*/ 437167 w 3917026"/>
                <a:gd name="connsiteY199" fmla="*/ 1175474 h 3430020"/>
                <a:gd name="connsiteX200" fmla="*/ 443591 w 3917026"/>
                <a:gd name="connsiteY200" fmla="*/ 1187347 h 3430020"/>
                <a:gd name="connsiteX201" fmla="*/ 20548 w 3917026"/>
                <a:gd name="connsiteY201" fmla="*/ 1187347 h 3430020"/>
                <a:gd name="connsiteX202" fmla="*/ 24801 w 3917026"/>
                <a:gd name="connsiteY202" fmla="*/ 1194745 h 3430020"/>
                <a:gd name="connsiteX203" fmla="*/ 91653 w 3917026"/>
                <a:gd name="connsiteY203" fmla="*/ 1191600 h 3430020"/>
                <a:gd name="connsiteX204" fmla="*/ 720304 w 3917026"/>
                <a:gd name="connsiteY204" fmla="*/ 1196384 h 3430020"/>
                <a:gd name="connsiteX205" fmla="*/ 718310 w 3917026"/>
                <a:gd name="connsiteY205" fmla="*/ 1151905 h 3430020"/>
                <a:gd name="connsiteX206" fmla="*/ 761947 w 3917026"/>
                <a:gd name="connsiteY206" fmla="*/ 1177157 h 3430020"/>
                <a:gd name="connsiteX207" fmla="*/ 750429 w 3917026"/>
                <a:gd name="connsiteY207" fmla="*/ 1195144 h 3430020"/>
                <a:gd name="connsiteX208" fmla="*/ 710823 w 3917026"/>
                <a:gd name="connsiteY208" fmla="*/ 1399200 h 3430020"/>
                <a:gd name="connsiteX209" fmla="*/ 700279 w 3917026"/>
                <a:gd name="connsiteY209" fmla="*/ 1534898 h 3430020"/>
                <a:gd name="connsiteX210" fmla="*/ 674362 w 3917026"/>
                <a:gd name="connsiteY210" fmla="*/ 1606402 h 3430020"/>
                <a:gd name="connsiteX211" fmla="*/ 656065 w 3917026"/>
                <a:gd name="connsiteY211" fmla="*/ 1800757 h 3430020"/>
                <a:gd name="connsiteX212" fmla="*/ 655932 w 3917026"/>
                <a:gd name="connsiteY212" fmla="*/ 2155175 h 3430020"/>
                <a:gd name="connsiteX213" fmla="*/ 669621 w 3917026"/>
                <a:gd name="connsiteY213" fmla="*/ 2159827 h 3430020"/>
                <a:gd name="connsiteX214" fmla="*/ 665103 w 3917026"/>
                <a:gd name="connsiteY214" fmla="*/ 3344870 h 3430020"/>
                <a:gd name="connsiteX215" fmla="*/ 766998 w 3917026"/>
                <a:gd name="connsiteY215" fmla="*/ 3344870 h 3430020"/>
                <a:gd name="connsiteX216" fmla="*/ 762523 w 3917026"/>
                <a:gd name="connsiteY216" fmla="*/ 3415754 h 3430020"/>
                <a:gd name="connsiteX217" fmla="*/ 913462 w 3917026"/>
                <a:gd name="connsiteY217" fmla="*/ 3418235 h 3430020"/>
                <a:gd name="connsiteX218" fmla="*/ 913196 w 3917026"/>
                <a:gd name="connsiteY218" fmla="*/ 3344870 h 3430020"/>
                <a:gd name="connsiteX219" fmla="*/ 1081544 w 3917026"/>
                <a:gd name="connsiteY219" fmla="*/ 3344870 h 3430020"/>
                <a:gd name="connsiteX220" fmla="*/ 1083760 w 3917026"/>
                <a:gd name="connsiteY220" fmla="*/ 3420184 h 3430020"/>
                <a:gd name="connsiteX221" fmla="*/ 1225527 w 3917026"/>
                <a:gd name="connsiteY221" fmla="*/ 3420184 h 3430020"/>
                <a:gd name="connsiteX222" fmla="*/ 1236647 w 3917026"/>
                <a:gd name="connsiteY222" fmla="*/ 3415709 h 3430020"/>
                <a:gd name="connsiteX223" fmla="*/ 1232172 w 3917026"/>
                <a:gd name="connsiteY223" fmla="*/ 3409108 h 3430020"/>
                <a:gd name="connsiteX224" fmla="*/ 1232172 w 3917026"/>
                <a:gd name="connsiteY224" fmla="*/ 3344870 h 3430020"/>
                <a:gd name="connsiteX225" fmla="*/ 1387230 w 3917026"/>
                <a:gd name="connsiteY225" fmla="*/ 3344870 h 3430020"/>
                <a:gd name="connsiteX226" fmla="*/ 1387230 w 3917026"/>
                <a:gd name="connsiteY226" fmla="*/ 3415754 h 3430020"/>
                <a:gd name="connsiteX227" fmla="*/ 1542289 w 3917026"/>
                <a:gd name="connsiteY227" fmla="*/ 3415754 h 3430020"/>
                <a:gd name="connsiteX228" fmla="*/ 1542289 w 3917026"/>
                <a:gd name="connsiteY228" fmla="*/ 3344870 h 3430020"/>
                <a:gd name="connsiteX229" fmla="*/ 1691145 w 3917026"/>
                <a:gd name="connsiteY229" fmla="*/ 3340661 h 3430020"/>
                <a:gd name="connsiteX230" fmla="*/ 1701777 w 3917026"/>
                <a:gd name="connsiteY230" fmla="*/ 3347085 h 3430020"/>
                <a:gd name="connsiteX231" fmla="*/ 1701777 w 3917026"/>
                <a:gd name="connsiteY231" fmla="*/ 3415754 h 3430020"/>
                <a:gd name="connsiteX232" fmla="*/ 1746079 w 3917026"/>
                <a:gd name="connsiteY232" fmla="*/ 3415754 h 3430020"/>
                <a:gd name="connsiteX233" fmla="*/ 1746079 w 3917026"/>
                <a:gd name="connsiteY233" fmla="*/ 2948364 h 3430020"/>
                <a:gd name="connsiteX234" fmla="*/ 1689195 w 3917026"/>
                <a:gd name="connsiteY234" fmla="*/ 2864899 h 3430020"/>
                <a:gd name="connsiteX235" fmla="*/ 1695132 w 3917026"/>
                <a:gd name="connsiteY235" fmla="*/ 2857544 h 3430020"/>
                <a:gd name="connsiteX236" fmla="*/ 3137172 w 3917026"/>
                <a:gd name="connsiteY236" fmla="*/ 2857544 h 3430020"/>
                <a:gd name="connsiteX237" fmla="*/ 3134913 w 3917026"/>
                <a:gd name="connsiteY237" fmla="*/ 2910619 h 3430020"/>
                <a:gd name="connsiteX238" fmla="*/ 3119009 w 3917026"/>
                <a:gd name="connsiteY238" fmla="*/ 2932460 h 3430020"/>
                <a:gd name="connsiteX239" fmla="*/ 3104212 w 3917026"/>
                <a:gd name="connsiteY239" fmla="*/ 2928472 h 3430020"/>
                <a:gd name="connsiteX240" fmla="*/ 3084010 w 3917026"/>
                <a:gd name="connsiteY240" fmla="*/ 2937289 h 3430020"/>
                <a:gd name="connsiteX241" fmla="*/ 3086225 w 3917026"/>
                <a:gd name="connsiteY241" fmla="*/ 2928428 h 3430020"/>
                <a:gd name="connsiteX242" fmla="*/ 1741605 w 3917026"/>
                <a:gd name="connsiteY242" fmla="*/ 2926257 h 3430020"/>
                <a:gd name="connsiteX243" fmla="*/ 1753655 w 3917026"/>
                <a:gd name="connsiteY243" fmla="*/ 2940789 h 3430020"/>
                <a:gd name="connsiteX244" fmla="*/ 3055435 w 3917026"/>
                <a:gd name="connsiteY244" fmla="*/ 2946371 h 3430020"/>
                <a:gd name="connsiteX245" fmla="*/ 3084010 w 3917026"/>
                <a:gd name="connsiteY245" fmla="*/ 2937289 h 3430020"/>
                <a:gd name="connsiteX246" fmla="*/ 3084010 w 3917026"/>
                <a:gd name="connsiteY246" fmla="*/ 2946149 h 3430020"/>
                <a:gd name="connsiteX247" fmla="*/ 3101731 w 3917026"/>
                <a:gd name="connsiteY247" fmla="*/ 2943934 h 3430020"/>
                <a:gd name="connsiteX248" fmla="*/ 3074839 w 3917026"/>
                <a:gd name="connsiteY248" fmla="*/ 2953149 h 3430020"/>
                <a:gd name="connsiteX249" fmla="*/ 3086225 w 3917026"/>
                <a:gd name="connsiteY249" fmla="*/ 3041266 h 3430020"/>
                <a:gd name="connsiteX250" fmla="*/ 3084010 w 3917026"/>
                <a:gd name="connsiteY250" fmla="*/ 3420228 h 3430020"/>
                <a:gd name="connsiteX251" fmla="*/ 3132742 w 3917026"/>
                <a:gd name="connsiteY251" fmla="*/ 3415798 h 3430020"/>
                <a:gd name="connsiteX252" fmla="*/ 3132742 w 3917026"/>
                <a:gd name="connsiteY252" fmla="*/ 3344914 h 3430020"/>
                <a:gd name="connsiteX253" fmla="*/ 3296661 w 3917026"/>
                <a:gd name="connsiteY253" fmla="*/ 3344914 h 3430020"/>
                <a:gd name="connsiteX254" fmla="*/ 3297016 w 3917026"/>
                <a:gd name="connsiteY254" fmla="*/ 3420007 h 3430020"/>
                <a:gd name="connsiteX255" fmla="*/ 3447289 w 3917026"/>
                <a:gd name="connsiteY255" fmla="*/ 3415798 h 3430020"/>
                <a:gd name="connsiteX256" fmla="*/ 3447289 w 3917026"/>
                <a:gd name="connsiteY256" fmla="*/ 3344914 h 3430020"/>
                <a:gd name="connsiteX257" fmla="*/ 3602347 w 3917026"/>
                <a:gd name="connsiteY257" fmla="*/ 3344914 h 3430020"/>
                <a:gd name="connsiteX258" fmla="*/ 3602347 w 3917026"/>
                <a:gd name="connsiteY258" fmla="*/ 3415798 h 3430020"/>
                <a:gd name="connsiteX259" fmla="*/ 3742121 w 3917026"/>
                <a:gd name="connsiteY259" fmla="*/ 3420450 h 3430020"/>
                <a:gd name="connsiteX260" fmla="*/ 3757405 w 3917026"/>
                <a:gd name="connsiteY260" fmla="*/ 3413583 h 3430020"/>
                <a:gd name="connsiteX261" fmla="*/ 3757405 w 3917026"/>
                <a:gd name="connsiteY261" fmla="*/ 3344914 h 3430020"/>
                <a:gd name="connsiteX262" fmla="*/ 3916893 w 3917026"/>
                <a:gd name="connsiteY262" fmla="*/ 3344914 h 3430020"/>
                <a:gd name="connsiteX263" fmla="*/ 3916893 w 3917026"/>
                <a:gd name="connsiteY263" fmla="*/ 3353775 h 3430020"/>
                <a:gd name="connsiteX264" fmla="*/ 257654 w 3917026"/>
                <a:gd name="connsiteY264" fmla="*/ 403328 h 3430020"/>
                <a:gd name="connsiteX265" fmla="*/ 257654 w 3917026"/>
                <a:gd name="connsiteY265" fmla="*/ 474212 h 3430020"/>
                <a:gd name="connsiteX266" fmla="*/ 265540 w 3917026"/>
                <a:gd name="connsiteY266" fmla="*/ 474877 h 3430020"/>
                <a:gd name="connsiteX267" fmla="*/ 262084 w 3917026"/>
                <a:gd name="connsiteY267" fmla="*/ 483073 h 3430020"/>
                <a:gd name="connsiteX268" fmla="*/ 359550 w 3917026"/>
                <a:gd name="connsiteY268" fmla="*/ 483073 h 3430020"/>
                <a:gd name="connsiteX269" fmla="*/ 360701 w 3917026"/>
                <a:gd name="connsiteY269" fmla="*/ 371298 h 3430020"/>
                <a:gd name="connsiteX270" fmla="*/ 377226 w 3917026"/>
                <a:gd name="connsiteY270" fmla="*/ 279282 h 3430020"/>
                <a:gd name="connsiteX271" fmla="*/ 368144 w 3917026"/>
                <a:gd name="connsiteY271" fmla="*/ 440985 h 3430020"/>
                <a:gd name="connsiteX272" fmla="*/ 372840 w 3917026"/>
                <a:gd name="connsiteY272" fmla="*/ 567247 h 3430020"/>
                <a:gd name="connsiteX273" fmla="*/ 399422 w 3917026"/>
                <a:gd name="connsiteY273" fmla="*/ 562772 h 3430020"/>
                <a:gd name="connsiteX274" fmla="*/ 394947 w 3917026"/>
                <a:gd name="connsiteY274" fmla="*/ 551741 h 3430020"/>
                <a:gd name="connsiteX275" fmla="*/ 394947 w 3917026"/>
                <a:gd name="connsiteY275" fmla="*/ 407759 h 3430020"/>
                <a:gd name="connsiteX276" fmla="*/ 403807 w 3917026"/>
                <a:gd name="connsiteY276" fmla="*/ 407759 h 3430020"/>
                <a:gd name="connsiteX277" fmla="*/ 403807 w 3917026"/>
                <a:gd name="connsiteY277" fmla="*/ 474212 h 3430020"/>
                <a:gd name="connsiteX278" fmla="*/ 483552 w 3917026"/>
                <a:gd name="connsiteY278" fmla="*/ 474212 h 3430020"/>
                <a:gd name="connsiteX279" fmla="*/ 457015 w 3917026"/>
                <a:gd name="connsiteY279" fmla="*/ 478687 h 3430020"/>
                <a:gd name="connsiteX280" fmla="*/ 457015 w 3917026"/>
                <a:gd name="connsiteY280" fmla="*/ 483028 h 3430020"/>
                <a:gd name="connsiteX281" fmla="*/ 501273 w 3917026"/>
                <a:gd name="connsiteY281" fmla="*/ 483028 h 3430020"/>
                <a:gd name="connsiteX282" fmla="*/ 487938 w 3917026"/>
                <a:gd name="connsiteY282" fmla="*/ 476427 h 3430020"/>
                <a:gd name="connsiteX283" fmla="*/ 505703 w 3917026"/>
                <a:gd name="connsiteY283" fmla="*/ 474168 h 3430020"/>
                <a:gd name="connsiteX284" fmla="*/ 500608 w 3917026"/>
                <a:gd name="connsiteY284" fmla="*/ 406208 h 3430020"/>
                <a:gd name="connsiteX285" fmla="*/ 490241 w 3917026"/>
                <a:gd name="connsiteY285" fmla="*/ 398721 h 3430020"/>
                <a:gd name="connsiteX286" fmla="*/ 461843 w 3917026"/>
                <a:gd name="connsiteY286" fmla="*/ 402841 h 3430020"/>
                <a:gd name="connsiteX287" fmla="*/ 452363 w 3917026"/>
                <a:gd name="connsiteY287" fmla="*/ 370633 h 3430020"/>
                <a:gd name="connsiteX288" fmla="*/ 461445 w 3917026"/>
                <a:gd name="connsiteY288" fmla="*/ 364874 h 3430020"/>
                <a:gd name="connsiteX289" fmla="*/ 445540 w 3917026"/>
                <a:gd name="connsiteY289" fmla="*/ 306085 h 3430020"/>
                <a:gd name="connsiteX290" fmla="*/ 413864 w 3917026"/>
                <a:gd name="connsiteY290" fmla="*/ 147350 h 3430020"/>
                <a:gd name="connsiteX291" fmla="*/ 408238 w 3917026"/>
                <a:gd name="connsiteY291" fmla="*/ 20069 h 3430020"/>
                <a:gd name="connsiteX292" fmla="*/ 390517 w 3917026"/>
                <a:gd name="connsiteY292" fmla="*/ 11297 h 3430020"/>
                <a:gd name="connsiteX293" fmla="*/ 399333 w 3917026"/>
                <a:gd name="connsiteY293" fmla="*/ 119749 h 3430020"/>
                <a:gd name="connsiteX294" fmla="*/ 381701 w 3917026"/>
                <a:gd name="connsiteY294" fmla="*/ 115319 h 3430020"/>
                <a:gd name="connsiteX295" fmla="*/ 353702 w 3917026"/>
                <a:gd name="connsiteY295" fmla="*/ 271219 h 3430020"/>
                <a:gd name="connsiteX296" fmla="*/ 332924 w 3917026"/>
                <a:gd name="connsiteY296" fmla="*/ 403240 h 3430020"/>
                <a:gd name="connsiteX297" fmla="*/ 257610 w 3917026"/>
                <a:gd name="connsiteY297" fmla="*/ 403240 h 3430020"/>
                <a:gd name="connsiteX298" fmla="*/ 638654 w 3917026"/>
                <a:gd name="connsiteY298" fmla="*/ 483073 h 3430020"/>
                <a:gd name="connsiteX299" fmla="*/ 643084 w 3917026"/>
                <a:gd name="connsiteY299" fmla="*/ 463225 h 3430020"/>
                <a:gd name="connsiteX300" fmla="*/ 642996 w 3917026"/>
                <a:gd name="connsiteY300" fmla="*/ 405632 h 3430020"/>
                <a:gd name="connsiteX301" fmla="*/ 636439 w 3917026"/>
                <a:gd name="connsiteY301" fmla="*/ 394468 h 3430020"/>
                <a:gd name="connsiteX302" fmla="*/ 545619 w 3917026"/>
                <a:gd name="connsiteY302" fmla="*/ 394468 h 3430020"/>
                <a:gd name="connsiteX303" fmla="*/ 541189 w 3917026"/>
                <a:gd name="connsiteY303" fmla="*/ 483073 h 3430020"/>
                <a:gd name="connsiteX304" fmla="*/ 638654 w 3917026"/>
                <a:gd name="connsiteY304" fmla="*/ 483073 h 3430020"/>
                <a:gd name="connsiteX305" fmla="*/ 217782 w 3917026"/>
                <a:gd name="connsiteY305" fmla="*/ 398898 h 3430020"/>
                <a:gd name="connsiteX306" fmla="*/ 129177 w 3917026"/>
                <a:gd name="connsiteY306" fmla="*/ 398898 h 3430020"/>
                <a:gd name="connsiteX307" fmla="*/ 129177 w 3917026"/>
                <a:gd name="connsiteY307" fmla="*/ 478642 h 3430020"/>
                <a:gd name="connsiteX308" fmla="*/ 211137 w 3917026"/>
                <a:gd name="connsiteY308" fmla="*/ 478642 h 3430020"/>
                <a:gd name="connsiteX309" fmla="*/ 217782 w 3917026"/>
                <a:gd name="connsiteY309" fmla="*/ 471997 h 3430020"/>
                <a:gd name="connsiteX310" fmla="*/ 217782 w 3917026"/>
                <a:gd name="connsiteY310" fmla="*/ 398898 h 3430020"/>
                <a:gd name="connsiteX311" fmla="*/ 594352 w 3917026"/>
                <a:gd name="connsiteY311" fmla="*/ 824200 h 3430020"/>
                <a:gd name="connsiteX312" fmla="*/ 594352 w 3917026"/>
                <a:gd name="connsiteY312" fmla="*/ 640346 h 3430020"/>
                <a:gd name="connsiteX313" fmla="*/ 579068 w 3917026"/>
                <a:gd name="connsiteY313" fmla="*/ 633479 h 3430020"/>
                <a:gd name="connsiteX314" fmla="*/ 169050 w 3917026"/>
                <a:gd name="connsiteY314" fmla="*/ 638131 h 3430020"/>
                <a:gd name="connsiteX315" fmla="*/ 169050 w 3917026"/>
                <a:gd name="connsiteY315" fmla="*/ 824200 h 3430020"/>
                <a:gd name="connsiteX316" fmla="*/ 594352 w 3917026"/>
                <a:gd name="connsiteY316" fmla="*/ 824200 h 3430020"/>
                <a:gd name="connsiteX317" fmla="*/ 425959 w 3917026"/>
                <a:gd name="connsiteY317" fmla="*/ 1085540 h 3430020"/>
                <a:gd name="connsiteX318" fmla="*/ 425117 w 3917026"/>
                <a:gd name="connsiteY318" fmla="*/ 925077 h 3430020"/>
                <a:gd name="connsiteX319" fmla="*/ 379663 w 3917026"/>
                <a:gd name="connsiteY319" fmla="*/ 881749 h 3430020"/>
                <a:gd name="connsiteX320" fmla="*/ 346303 w 3917026"/>
                <a:gd name="connsiteY320" fmla="*/ 915109 h 3430020"/>
                <a:gd name="connsiteX321" fmla="*/ 345993 w 3917026"/>
                <a:gd name="connsiteY321" fmla="*/ 1043674 h 3430020"/>
                <a:gd name="connsiteX322" fmla="*/ 346214 w 3917026"/>
                <a:gd name="connsiteY322" fmla="*/ 1081110 h 3430020"/>
                <a:gd name="connsiteX323" fmla="*/ 425914 w 3917026"/>
                <a:gd name="connsiteY323" fmla="*/ 1085540 h 3430020"/>
                <a:gd name="connsiteX324" fmla="*/ 332481 w 3917026"/>
                <a:gd name="connsiteY324" fmla="*/ 1125899 h 3430020"/>
                <a:gd name="connsiteX325" fmla="*/ 297571 w 3917026"/>
                <a:gd name="connsiteY325" fmla="*/ 1127627 h 3430020"/>
                <a:gd name="connsiteX326" fmla="*/ 332968 w 3917026"/>
                <a:gd name="connsiteY326" fmla="*/ 1156424 h 3430020"/>
                <a:gd name="connsiteX327" fmla="*/ 332525 w 3917026"/>
                <a:gd name="connsiteY327" fmla="*/ 1125899 h 3430020"/>
                <a:gd name="connsiteX328" fmla="*/ 736119 w 3917026"/>
                <a:gd name="connsiteY328" fmla="*/ 1205156 h 3430020"/>
                <a:gd name="connsiteX329" fmla="*/ 565733 w 3917026"/>
                <a:gd name="connsiteY329" fmla="*/ 1200505 h 3430020"/>
                <a:gd name="connsiteX330" fmla="*/ 91299 w 3917026"/>
                <a:gd name="connsiteY330" fmla="*/ 1200505 h 3430020"/>
                <a:gd name="connsiteX331" fmla="*/ 35833 w 3917026"/>
                <a:gd name="connsiteY331" fmla="*/ 1207061 h 3430020"/>
                <a:gd name="connsiteX332" fmla="*/ 31668 w 3917026"/>
                <a:gd name="connsiteY332" fmla="*/ 1236168 h 3430020"/>
                <a:gd name="connsiteX333" fmla="*/ 736119 w 3917026"/>
                <a:gd name="connsiteY333" fmla="*/ 1236168 h 3430020"/>
                <a:gd name="connsiteX334" fmla="*/ 736119 w 3917026"/>
                <a:gd name="connsiteY334" fmla="*/ 1205112 h 3430020"/>
                <a:gd name="connsiteX335" fmla="*/ 616503 w 3917026"/>
                <a:gd name="connsiteY335" fmla="*/ 1488735 h 3430020"/>
                <a:gd name="connsiteX336" fmla="*/ 578757 w 3917026"/>
                <a:gd name="connsiteY336" fmla="*/ 1302533 h 3430020"/>
                <a:gd name="connsiteX337" fmla="*/ 562720 w 3917026"/>
                <a:gd name="connsiteY337" fmla="*/ 1335228 h 3430020"/>
                <a:gd name="connsiteX338" fmla="*/ 551733 w 3917026"/>
                <a:gd name="connsiteY338" fmla="*/ 1456218 h 3430020"/>
                <a:gd name="connsiteX339" fmla="*/ 554480 w 3917026"/>
                <a:gd name="connsiteY339" fmla="*/ 1488691 h 3430020"/>
                <a:gd name="connsiteX340" fmla="*/ 616503 w 3917026"/>
                <a:gd name="connsiteY340" fmla="*/ 1488691 h 3430020"/>
                <a:gd name="connsiteX341" fmla="*/ 682957 w 3917026"/>
                <a:gd name="connsiteY341" fmla="*/ 1550759 h 3430020"/>
                <a:gd name="connsiteX342" fmla="*/ 100381 w 3917026"/>
                <a:gd name="connsiteY342" fmla="*/ 1550759 h 3430020"/>
                <a:gd name="connsiteX343" fmla="*/ 85584 w 3917026"/>
                <a:gd name="connsiteY343" fmla="*/ 1552176 h 3430020"/>
                <a:gd name="connsiteX344" fmla="*/ 109020 w 3917026"/>
                <a:gd name="connsiteY344" fmla="*/ 1581947 h 3430020"/>
                <a:gd name="connsiteX345" fmla="*/ 678039 w 3917026"/>
                <a:gd name="connsiteY345" fmla="*/ 1581239 h 3430020"/>
                <a:gd name="connsiteX346" fmla="*/ 682957 w 3917026"/>
                <a:gd name="connsiteY346" fmla="*/ 1550714 h 3430020"/>
                <a:gd name="connsiteX347" fmla="*/ 111456 w 3917026"/>
                <a:gd name="connsiteY347" fmla="*/ 1688096 h 3430020"/>
                <a:gd name="connsiteX348" fmla="*/ 235503 w 3917026"/>
                <a:gd name="connsiteY348" fmla="*/ 1688096 h 3430020"/>
                <a:gd name="connsiteX349" fmla="*/ 201567 w 3917026"/>
                <a:gd name="connsiteY349" fmla="*/ 1657970 h 3430020"/>
                <a:gd name="connsiteX350" fmla="*/ 160189 w 3917026"/>
                <a:gd name="connsiteY350" fmla="*/ 1679191 h 3430020"/>
                <a:gd name="connsiteX351" fmla="*/ 189295 w 3917026"/>
                <a:gd name="connsiteY351" fmla="*/ 1652831 h 3430020"/>
                <a:gd name="connsiteX352" fmla="*/ 250964 w 3917026"/>
                <a:gd name="connsiteY352" fmla="*/ 1688140 h 3430020"/>
                <a:gd name="connsiteX353" fmla="*/ 379707 w 3917026"/>
                <a:gd name="connsiteY353" fmla="*/ 1688317 h 3430020"/>
                <a:gd name="connsiteX354" fmla="*/ 441155 w 3917026"/>
                <a:gd name="connsiteY354" fmla="*/ 1648312 h 3430020"/>
                <a:gd name="connsiteX355" fmla="*/ 486476 w 3917026"/>
                <a:gd name="connsiteY355" fmla="*/ 1687431 h 3430020"/>
                <a:gd name="connsiteX356" fmla="*/ 522759 w 3917026"/>
                <a:gd name="connsiteY356" fmla="*/ 1687431 h 3430020"/>
                <a:gd name="connsiteX357" fmla="*/ 561125 w 3917026"/>
                <a:gd name="connsiteY357" fmla="*/ 1652432 h 3430020"/>
                <a:gd name="connsiteX358" fmla="*/ 612073 w 3917026"/>
                <a:gd name="connsiteY358" fmla="*/ 1679235 h 3430020"/>
                <a:gd name="connsiteX359" fmla="*/ 532329 w 3917026"/>
                <a:gd name="connsiteY359" fmla="*/ 1688096 h 3430020"/>
                <a:gd name="connsiteX360" fmla="*/ 656375 w 3917026"/>
                <a:gd name="connsiteY360" fmla="*/ 1692615 h 3430020"/>
                <a:gd name="connsiteX361" fmla="*/ 669666 w 3917026"/>
                <a:gd name="connsiteY361" fmla="*/ 1590719 h 3430020"/>
                <a:gd name="connsiteX362" fmla="*/ 98210 w 3917026"/>
                <a:gd name="connsiteY362" fmla="*/ 1586289 h 3430020"/>
                <a:gd name="connsiteX363" fmla="*/ 111456 w 3917026"/>
                <a:gd name="connsiteY363" fmla="*/ 1688184 h 3430020"/>
                <a:gd name="connsiteX364" fmla="*/ 474736 w 3917026"/>
                <a:gd name="connsiteY364" fmla="*/ 1688096 h 3430020"/>
                <a:gd name="connsiteX365" fmla="*/ 399422 w 3917026"/>
                <a:gd name="connsiteY365" fmla="*/ 1688096 h 3430020"/>
                <a:gd name="connsiteX366" fmla="*/ 474736 w 3917026"/>
                <a:gd name="connsiteY366" fmla="*/ 1688096 h 3430020"/>
                <a:gd name="connsiteX367" fmla="*/ 3128445 w 3917026"/>
                <a:gd name="connsiteY367" fmla="*/ 2866538 h 3430020"/>
                <a:gd name="connsiteX368" fmla="*/ 1708555 w 3917026"/>
                <a:gd name="connsiteY368" fmla="*/ 2866538 h 3430020"/>
                <a:gd name="connsiteX369" fmla="*/ 1699384 w 3917026"/>
                <a:gd name="connsiteY369" fmla="*/ 2906720 h 3430020"/>
                <a:gd name="connsiteX370" fmla="*/ 1725124 w 3917026"/>
                <a:gd name="connsiteY370" fmla="*/ 2923333 h 3430020"/>
                <a:gd name="connsiteX371" fmla="*/ 1737308 w 3917026"/>
                <a:gd name="connsiteY371" fmla="*/ 2928561 h 3430020"/>
                <a:gd name="connsiteX372" fmla="*/ 1735137 w 3917026"/>
                <a:gd name="connsiteY372" fmla="*/ 2915270 h 3430020"/>
                <a:gd name="connsiteX373" fmla="*/ 3104123 w 3917026"/>
                <a:gd name="connsiteY373" fmla="*/ 2915359 h 3430020"/>
                <a:gd name="connsiteX374" fmla="*/ 3126230 w 3917026"/>
                <a:gd name="connsiteY374" fmla="*/ 2906454 h 3430020"/>
                <a:gd name="connsiteX375" fmla="*/ 3128401 w 3917026"/>
                <a:gd name="connsiteY375" fmla="*/ 2866538 h 343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3917026" h="3430020">
                  <a:moveTo>
                    <a:pt x="3917026" y="3353863"/>
                  </a:moveTo>
                  <a:lnTo>
                    <a:pt x="3766398" y="3353863"/>
                  </a:lnTo>
                  <a:lnTo>
                    <a:pt x="3766398" y="3429177"/>
                  </a:lnTo>
                  <a:lnTo>
                    <a:pt x="3600265" y="3429177"/>
                  </a:lnTo>
                  <a:cubicBezTo>
                    <a:pt x="3599468" y="3429177"/>
                    <a:pt x="3589544" y="3424614"/>
                    <a:pt x="3588834" y="3421779"/>
                  </a:cubicBezTo>
                  <a:lnTo>
                    <a:pt x="3593619" y="3353863"/>
                  </a:lnTo>
                  <a:lnTo>
                    <a:pt x="3456282" y="3353863"/>
                  </a:lnTo>
                  <a:cubicBezTo>
                    <a:pt x="3452118" y="3374154"/>
                    <a:pt x="3460358" y="3401223"/>
                    <a:pt x="3459871" y="3419165"/>
                  </a:cubicBezTo>
                  <a:cubicBezTo>
                    <a:pt x="3459738" y="3424614"/>
                    <a:pt x="3458187" y="3425987"/>
                    <a:pt x="3454067" y="3429177"/>
                  </a:cubicBezTo>
                  <a:lnTo>
                    <a:pt x="3290148" y="3429177"/>
                  </a:lnTo>
                  <a:lnTo>
                    <a:pt x="3283503" y="3422532"/>
                  </a:lnTo>
                  <a:lnTo>
                    <a:pt x="3283503" y="3353863"/>
                  </a:lnTo>
                  <a:lnTo>
                    <a:pt x="3148381" y="3353863"/>
                  </a:lnTo>
                  <a:lnTo>
                    <a:pt x="3141736" y="3360509"/>
                  </a:lnTo>
                  <a:lnTo>
                    <a:pt x="3141736" y="3429177"/>
                  </a:lnTo>
                  <a:lnTo>
                    <a:pt x="3075282" y="3429177"/>
                  </a:lnTo>
                  <a:cubicBezTo>
                    <a:pt x="3071738" y="3273720"/>
                    <a:pt x="3084054" y="3116403"/>
                    <a:pt x="3065802" y="2962408"/>
                  </a:cubicBezTo>
                  <a:lnTo>
                    <a:pt x="3055346" y="2955142"/>
                  </a:lnTo>
                  <a:lnTo>
                    <a:pt x="1755383" y="2955453"/>
                  </a:lnTo>
                  <a:lnTo>
                    <a:pt x="1759680" y="3421823"/>
                  </a:lnTo>
                  <a:cubicBezTo>
                    <a:pt x="1757465" y="3431348"/>
                    <a:pt x="1695973" y="3432766"/>
                    <a:pt x="1690524" y="3425057"/>
                  </a:cubicBezTo>
                  <a:lnTo>
                    <a:pt x="1693050" y="3353863"/>
                  </a:lnTo>
                  <a:lnTo>
                    <a:pt x="1551282" y="3353863"/>
                  </a:lnTo>
                  <a:lnTo>
                    <a:pt x="1551282" y="3429177"/>
                  </a:lnTo>
                  <a:lnTo>
                    <a:pt x="1374206" y="3424614"/>
                  </a:lnTo>
                  <a:lnTo>
                    <a:pt x="1378503" y="3353863"/>
                  </a:lnTo>
                  <a:lnTo>
                    <a:pt x="1245596" y="3353863"/>
                  </a:lnTo>
                  <a:lnTo>
                    <a:pt x="1245596" y="3429177"/>
                  </a:lnTo>
                  <a:lnTo>
                    <a:pt x="1068387" y="3429177"/>
                  </a:lnTo>
                  <a:lnTo>
                    <a:pt x="1068387" y="3353863"/>
                  </a:lnTo>
                  <a:lnTo>
                    <a:pt x="926619" y="3353863"/>
                  </a:lnTo>
                  <a:lnTo>
                    <a:pt x="926619" y="3429177"/>
                  </a:lnTo>
                  <a:lnTo>
                    <a:pt x="753840" y="3429177"/>
                  </a:lnTo>
                  <a:lnTo>
                    <a:pt x="753840" y="3353863"/>
                  </a:lnTo>
                  <a:lnTo>
                    <a:pt x="651945" y="3353863"/>
                  </a:lnTo>
                  <a:lnTo>
                    <a:pt x="651723" y="1701608"/>
                  </a:lnTo>
                  <a:lnTo>
                    <a:pt x="115887" y="1696956"/>
                  </a:lnTo>
                  <a:cubicBezTo>
                    <a:pt x="116861" y="1998965"/>
                    <a:pt x="114779" y="2301107"/>
                    <a:pt x="115709" y="2603160"/>
                  </a:cubicBezTo>
                  <a:cubicBezTo>
                    <a:pt x="116197" y="2766547"/>
                    <a:pt x="106185" y="2940213"/>
                    <a:pt x="120937" y="3102979"/>
                  </a:cubicBezTo>
                  <a:cubicBezTo>
                    <a:pt x="122931" y="3125175"/>
                    <a:pt x="131835" y="3149364"/>
                    <a:pt x="133608" y="3170053"/>
                  </a:cubicBezTo>
                  <a:cubicBezTo>
                    <a:pt x="140430" y="3248468"/>
                    <a:pt x="124969" y="3331446"/>
                    <a:pt x="138127" y="3409197"/>
                  </a:cubicBezTo>
                  <a:lnTo>
                    <a:pt x="124614" y="3404058"/>
                  </a:lnTo>
                  <a:lnTo>
                    <a:pt x="125013" y="3165401"/>
                  </a:lnTo>
                  <a:cubicBezTo>
                    <a:pt x="109241" y="3132352"/>
                    <a:pt x="110260" y="3095802"/>
                    <a:pt x="107159" y="3059917"/>
                  </a:cubicBezTo>
                  <a:lnTo>
                    <a:pt x="98166" y="3054823"/>
                  </a:lnTo>
                  <a:lnTo>
                    <a:pt x="107469" y="3046272"/>
                  </a:lnTo>
                  <a:lnTo>
                    <a:pt x="107469" y="1703292"/>
                  </a:lnTo>
                  <a:cubicBezTo>
                    <a:pt x="90147" y="1685260"/>
                    <a:pt x="100913" y="1655534"/>
                    <a:pt x="97147" y="1629351"/>
                  </a:cubicBezTo>
                  <a:cubicBezTo>
                    <a:pt x="94178" y="1608795"/>
                    <a:pt x="80179" y="1577030"/>
                    <a:pt x="73666" y="1555322"/>
                  </a:cubicBezTo>
                  <a:cubicBezTo>
                    <a:pt x="70344" y="1544335"/>
                    <a:pt x="76059" y="1534455"/>
                    <a:pt x="62635" y="1530645"/>
                  </a:cubicBezTo>
                  <a:lnTo>
                    <a:pt x="71584" y="1515317"/>
                  </a:lnTo>
                  <a:lnTo>
                    <a:pt x="80445" y="1537424"/>
                  </a:lnTo>
                  <a:cubicBezTo>
                    <a:pt x="80622" y="1530867"/>
                    <a:pt x="80932" y="1524222"/>
                    <a:pt x="80445" y="1517576"/>
                  </a:cubicBezTo>
                  <a:cubicBezTo>
                    <a:pt x="76192" y="1460426"/>
                    <a:pt x="57452" y="1357999"/>
                    <a:pt x="44826" y="1300672"/>
                  </a:cubicBezTo>
                  <a:cubicBezTo>
                    <a:pt x="43010" y="1292432"/>
                    <a:pt x="37028" y="1290128"/>
                    <a:pt x="36187" y="1282730"/>
                  </a:cubicBezTo>
                  <a:cubicBezTo>
                    <a:pt x="44250" y="1276749"/>
                    <a:pt x="56167" y="1292255"/>
                    <a:pt x="62813" y="1295976"/>
                  </a:cubicBezTo>
                  <a:lnTo>
                    <a:pt x="49611" y="1300318"/>
                  </a:lnTo>
                  <a:lnTo>
                    <a:pt x="96615" y="1536848"/>
                  </a:lnTo>
                  <a:lnTo>
                    <a:pt x="691950" y="1537468"/>
                  </a:lnTo>
                  <a:lnTo>
                    <a:pt x="691950" y="1501982"/>
                  </a:lnTo>
                  <a:lnTo>
                    <a:pt x="102685" y="1501982"/>
                  </a:lnTo>
                  <a:cubicBezTo>
                    <a:pt x="104368" y="1493786"/>
                    <a:pt x="111368" y="1493786"/>
                    <a:pt x="118013" y="1492988"/>
                  </a:cubicBezTo>
                  <a:cubicBezTo>
                    <a:pt x="150088" y="1489045"/>
                    <a:pt x="186106" y="1487805"/>
                    <a:pt x="217871" y="1493121"/>
                  </a:cubicBezTo>
                  <a:cubicBezTo>
                    <a:pt x="210605" y="1452452"/>
                    <a:pt x="220484" y="1336114"/>
                    <a:pt x="197890" y="1307096"/>
                  </a:cubicBezTo>
                  <a:cubicBezTo>
                    <a:pt x="178973" y="1282774"/>
                    <a:pt x="136709" y="1294470"/>
                    <a:pt x="130196" y="1323488"/>
                  </a:cubicBezTo>
                  <a:cubicBezTo>
                    <a:pt x="124349" y="1349449"/>
                    <a:pt x="137994" y="1429016"/>
                    <a:pt x="143753" y="1458698"/>
                  </a:cubicBezTo>
                  <a:cubicBezTo>
                    <a:pt x="144285" y="1461401"/>
                    <a:pt x="157487" y="1496710"/>
                    <a:pt x="146943" y="1486520"/>
                  </a:cubicBezTo>
                  <a:cubicBezTo>
                    <a:pt x="134671" y="1474692"/>
                    <a:pt x="115355" y="1352949"/>
                    <a:pt x="116241" y="1331772"/>
                  </a:cubicBezTo>
                  <a:cubicBezTo>
                    <a:pt x="118456" y="1277812"/>
                    <a:pt x="186416" y="1262971"/>
                    <a:pt x="210827" y="1307450"/>
                  </a:cubicBezTo>
                  <a:cubicBezTo>
                    <a:pt x="230895" y="1344044"/>
                    <a:pt x="219864" y="1437699"/>
                    <a:pt x="227263" y="1481514"/>
                  </a:cubicBezTo>
                  <a:cubicBezTo>
                    <a:pt x="231117" y="1492723"/>
                    <a:pt x="268420" y="1493830"/>
                    <a:pt x="279850" y="1493121"/>
                  </a:cubicBezTo>
                  <a:cubicBezTo>
                    <a:pt x="277723" y="1464192"/>
                    <a:pt x="269261" y="1435528"/>
                    <a:pt x="266603" y="1406687"/>
                  </a:cubicBezTo>
                  <a:cubicBezTo>
                    <a:pt x="264875" y="1387815"/>
                    <a:pt x="262084" y="1358398"/>
                    <a:pt x="261775" y="1340278"/>
                  </a:cubicBezTo>
                  <a:cubicBezTo>
                    <a:pt x="260932" y="1293096"/>
                    <a:pt x="307716" y="1260756"/>
                    <a:pt x="345860" y="1296419"/>
                  </a:cubicBezTo>
                  <a:cubicBezTo>
                    <a:pt x="350512" y="1300761"/>
                    <a:pt x="364024" y="1322424"/>
                    <a:pt x="364024" y="1326988"/>
                  </a:cubicBezTo>
                  <a:lnTo>
                    <a:pt x="364024" y="1488691"/>
                  </a:lnTo>
                  <a:lnTo>
                    <a:pt x="355164" y="1482134"/>
                  </a:lnTo>
                  <a:lnTo>
                    <a:pt x="348740" y="1320121"/>
                  </a:lnTo>
                  <a:cubicBezTo>
                    <a:pt x="328582" y="1282685"/>
                    <a:pt x="279584" y="1282907"/>
                    <a:pt x="275198" y="1331196"/>
                  </a:cubicBezTo>
                  <a:cubicBezTo>
                    <a:pt x="270812" y="1379486"/>
                    <a:pt x="282774" y="1438231"/>
                    <a:pt x="289153" y="1488204"/>
                  </a:cubicBezTo>
                  <a:lnTo>
                    <a:pt x="412712" y="1493077"/>
                  </a:lnTo>
                  <a:cubicBezTo>
                    <a:pt x="412624" y="1483242"/>
                    <a:pt x="408415" y="1474470"/>
                    <a:pt x="408105" y="1464502"/>
                  </a:cubicBezTo>
                  <a:cubicBezTo>
                    <a:pt x="406997" y="1429858"/>
                    <a:pt x="403143" y="1353968"/>
                    <a:pt x="409345" y="1323532"/>
                  </a:cubicBezTo>
                  <a:cubicBezTo>
                    <a:pt x="420067" y="1270857"/>
                    <a:pt x="490950" y="1264699"/>
                    <a:pt x="504728" y="1319146"/>
                  </a:cubicBezTo>
                  <a:lnTo>
                    <a:pt x="501317" y="1488691"/>
                  </a:lnTo>
                  <a:lnTo>
                    <a:pt x="488071" y="1488691"/>
                  </a:lnTo>
                  <a:cubicBezTo>
                    <a:pt x="489577" y="1449484"/>
                    <a:pt x="491703" y="1410675"/>
                    <a:pt x="492501" y="1371334"/>
                  </a:cubicBezTo>
                  <a:cubicBezTo>
                    <a:pt x="492678" y="1362784"/>
                    <a:pt x="497197" y="1354189"/>
                    <a:pt x="497241" y="1344753"/>
                  </a:cubicBezTo>
                  <a:cubicBezTo>
                    <a:pt x="497330" y="1306387"/>
                    <a:pt x="458920" y="1268996"/>
                    <a:pt x="430345" y="1304748"/>
                  </a:cubicBezTo>
                  <a:cubicBezTo>
                    <a:pt x="404118" y="1337620"/>
                    <a:pt x="420332" y="1449705"/>
                    <a:pt x="421617" y="1493121"/>
                  </a:cubicBezTo>
                  <a:cubicBezTo>
                    <a:pt x="460869" y="1482001"/>
                    <a:pt x="501140" y="1496400"/>
                    <a:pt x="541145" y="1493121"/>
                  </a:cubicBezTo>
                  <a:cubicBezTo>
                    <a:pt x="541676" y="1461622"/>
                    <a:pt x="542695" y="1429237"/>
                    <a:pt x="545664" y="1397871"/>
                  </a:cubicBezTo>
                  <a:cubicBezTo>
                    <a:pt x="549562" y="1356582"/>
                    <a:pt x="547258" y="1279761"/>
                    <a:pt x="605516" y="1280249"/>
                  </a:cubicBezTo>
                  <a:cubicBezTo>
                    <a:pt x="646363" y="1280603"/>
                    <a:pt x="649287" y="1322159"/>
                    <a:pt x="646939" y="1352949"/>
                  </a:cubicBezTo>
                  <a:cubicBezTo>
                    <a:pt x="643527" y="1397960"/>
                    <a:pt x="629749" y="1447490"/>
                    <a:pt x="625408" y="1493033"/>
                  </a:cubicBezTo>
                  <a:cubicBezTo>
                    <a:pt x="651901" y="1493919"/>
                    <a:pt x="671881" y="1497109"/>
                    <a:pt x="691197" y="1476951"/>
                  </a:cubicBezTo>
                  <a:lnTo>
                    <a:pt x="731689" y="1244984"/>
                  </a:lnTo>
                  <a:lnTo>
                    <a:pt x="49433" y="1244984"/>
                  </a:lnTo>
                  <a:lnTo>
                    <a:pt x="49433" y="1262749"/>
                  </a:lnTo>
                  <a:cubicBezTo>
                    <a:pt x="21213" y="1264787"/>
                    <a:pt x="30162" y="1223320"/>
                    <a:pt x="21700" y="1204049"/>
                  </a:cubicBezTo>
                  <a:cubicBezTo>
                    <a:pt x="10314" y="1178132"/>
                    <a:pt x="-23533" y="1167278"/>
                    <a:pt x="26883" y="1140253"/>
                  </a:cubicBezTo>
                  <a:lnTo>
                    <a:pt x="18422" y="1081021"/>
                  </a:lnTo>
                  <a:lnTo>
                    <a:pt x="144683" y="1081021"/>
                  </a:lnTo>
                  <a:cubicBezTo>
                    <a:pt x="160942" y="1053244"/>
                    <a:pt x="147430" y="1011422"/>
                    <a:pt x="146721" y="981518"/>
                  </a:cubicBezTo>
                  <a:cubicBezTo>
                    <a:pt x="146278" y="963531"/>
                    <a:pt x="149867" y="871338"/>
                    <a:pt x="145968" y="864826"/>
                  </a:cubicBezTo>
                  <a:cubicBezTo>
                    <a:pt x="143044" y="859908"/>
                    <a:pt x="131259" y="864427"/>
                    <a:pt x="128956" y="844225"/>
                  </a:cubicBezTo>
                  <a:cubicBezTo>
                    <a:pt x="121115" y="775778"/>
                    <a:pt x="132677" y="689344"/>
                    <a:pt x="129355" y="617929"/>
                  </a:cubicBezTo>
                  <a:cubicBezTo>
                    <a:pt x="127361" y="574513"/>
                    <a:pt x="116728" y="522413"/>
                    <a:pt x="115665" y="476516"/>
                  </a:cubicBezTo>
                  <a:cubicBezTo>
                    <a:pt x="115001" y="446700"/>
                    <a:pt x="113583" y="414182"/>
                    <a:pt x="120273" y="385519"/>
                  </a:cubicBezTo>
                  <a:lnTo>
                    <a:pt x="226598" y="385519"/>
                  </a:lnTo>
                  <a:lnTo>
                    <a:pt x="231028" y="571633"/>
                  </a:lnTo>
                  <a:lnTo>
                    <a:pt x="217738" y="571633"/>
                  </a:lnTo>
                  <a:lnTo>
                    <a:pt x="217738" y="502920"/>
                  </a:lnTo>
                  <a:cubicBezTo>
                    <a:pt x="217738" y="499464"/>
                    <a:pt x="210162" y="486528"/>
                    <a:pt x="206662" y="482984"/>
                  </a:cubicBezTo>
                  <a:lnTo>
                    <a:pt x="129133" y="482984"/>
                  </a:lnTo>
                  <a:lnTo>
                    <a:pt x="129133" y="582664"/>
                  </a:lnTo>
                  <a:lnTo>
                    <a:pt x="643040" y="589310"/>
                  </a:lnTo>
                  <a:lnTo>
                    <a:pt x="643040" y="494060"/>
                  </a:lnTo>
                  <a:lnTo>
                    <a:pt x="636395" y="487414"/>
                  </a:lnTo>
                  <a:lnTo>
                    <a:pt x="541145" y="487414"/>
                  </a:lnTo>
                  <a:lnTo>
                    <a:pt x="536493" y="571367"/>
                  </a:lnTo>
                  <a:lnTo>
                    <a:pt x="501273" y="571589"/>
                  </a:lnTo>
                  <a:lnTo>
                    <a:pt x="501273" y="487414"/>
                  </a:lnTo>
                  <a:lnTo>
                    <a:pt x="403807" y="482984"/>
                  </a:lnTo>
                  <a:lnTo>
                    <a:pt x="403807" y="564943"/>
                  </a:lnTo>
                  <a:cubicBezTo>
                    <a:pt x="392112" y="577525"/>
                    <a:pt x="370891" y="569639"/>
                    <a:pt x="355075" y="571544"/>
                  </a:cubicBezTo>
                  <a:cubicBezTo>
                    <a:pt x="367524" y="549703"/>
                    <a:pt x="369251" y="508502"/>
                    <a:pt x="357290" y="487414"/>
                  </a:cubicBezTo>
                  <a:lnTo>
                    <a:pt x="253180" y="487414"/>
                  </a:lnTo>
                  <a:lnTo>
                    <a:pt x="253180" y="571589"/>
                  </a:lnTo>
                  <a:lnTo>
                    <a:pt x="239933" y="571589"/>
                  </a:lnTo>
                  <a:cubicBezTo>
                    <a:pt x="250655" y="512622"/>
                    <a:pt x="243921" y="453789"/>
                    <a:pt x="244319" y="394379"/>
                  </a:cubicBezTo>
                  <a:cubicBezTo>
                    <a:pt x="255661" y="399120"/>
                    <a:pt x="267356" y="387911"/>
                    <a:pt x="273249" y="387380"/>
                  </a:cubicBezTo>
                  <a:cubicBezTo>
                    <a:pt x="275552" y="387158"/>
                    <a:pt x="279318" y="392563"/>
                    <a:pt x="284413" y="392253"/>
                  </a:cubicBezTo>
                  <a:cubicBezTo>
                    <a:pt x="291900" y="391765"/>
                    <a:pt x="300007" y="386095"/>
                    <a:pt x="304438" y="385696"/>
                  </a:cubicBezTo>
                  <a:cubicBezTo>
                    <a:pt x="305412" y="385607"/>
                    <a:pt x="307627" y="399961"/>
                    <a:pt x="319411" y="394246"/>
                  </a:cubicBezTo>
                  <a:lnTo>
                    <a:pt x="324418" y="374842"/>
                  </a:lnTo>
                  <a:lnTo>
                    <a:pt x="315158" y="370102"/>
                  </a:lnTo>
                  <a:cubicBezTo>
                    <a:pt x="332746" y="359469"/>
                    <a:pt x="323000" y="317515"/>
                    <a:pt x="324684" y="315167"/>
                  </a:cubicBezTo>
                  <a:cubicBezTo>
                    <a:pt x="325569" y="313971"/>
                    <a:pt x="332437" y="313660"/>
                    <a:pt x="334829" y="310072"/>
                  </a:cubicBezTo>
                  <a:cubicBezTo>
                    <a:pt x="346214" y="293060"/>
                    <a:pt x="344708" y="246675"/>
                    <a:pt x="348474" y="228246"/>
                  </a:cubicBezTo>
                  <a:cubicBezTo>
                    <a:pt x="357068" y="185804"/>
                    <a:pt x="371201" y="143097"/>
                    <a:pt x="376650" y="99149"/>
                  </a:cubicBezTo>
                  <a:cubicBezTo>
                    <a:pt x="380726" y="66365"/>
                    <a:pt x="382631" y="33094"/>
                    <a:pt x="381612" y="0"/>
                  </a:cubicBezTo>
                  <a:lnTo>
                    <a:pt x="412668" y="0"/>
                  </a:lnTo>
                  <a:cubicBezTo>
                    <a:pt x="416389" y="46030"/>
                    <a:pt x="415459" y="93256"/>
                    <a:pt x="422104" y="138976"/>
                  </a:cubicBezTo>
                  <a:cubicBezTo>
                    <a:pt x="433756" y="219119"/>
                    <a:pt x="461622" y="302009"/>
                    <a:pt x="469774" y="383702"/>
                  </a:cubicBezTo>
                  <a:lnTo>
                    <a:pt x="474469" y="392253"/>
                  </a:lnTo>
                  <a:lnTo>
                    <a:pt x="523335" y="389949"/>
                  </a:lnTo>
                  <a:cubicBezTo>
                    <a:pt x="524620" y="396905"/>
                    <a:pt x="515317" y="394468"/>
                    <a:pt x="511861" y="398632"/>
                  </a:cubicBezTo>
                  <a:cubicBezTo>
                    <a:pt x="509203" y="401866"/>
                    <a:pt x="514519" y="404436"/>
                    <a:pt x="514519" y="405411"/>
                  </a:cubicBezTo>
                  <a:lnTo>
                    <a:pt x="514519" y="562684"/>
                  </a:lnTo>
                  <a:lnTo>
                    <a:pt x="527810" y="562684"/>
                  </a:lnTo>
                  <a:cubicBezTo>
                    <a:pt x="527810" y="562684"/>
                    <a:pt x="537069" y="436112"/>
                    <a:pt x="537069" y="436112"/>
                  </a:cubicBezTo>
                  <a:lnTo>
                    <a:pt x="528076" y="427872"/>
                  </a:lnTo>
                  <a:cubicBezTo>
                    <a:pt x="533569" y="415467"/>
                    <a:pt x="539284" y="402664"/>
                    <a:pt x="532240" y="389949"/>
                  </a:cubicBezTo>
                  <a:lnTo>
                    <a:pt x="648002" y="388177"/>
                  </a:lnTo>
                  <a:cubicBezTo>
                    <a:pt x="653850" y="395974"/>
                    <a:pt x="654603" y="562817"/>
                    <a:pt x="652034" y="582841"/>
                  </a:cubicBezTo>
                  <a:cubicBezTo>
                    <a:pt x="648400" y="611195"/>
                    <a:pt x="635952" y="643137"/>
                    <a:pt x="634135" y="680129"/>
                  </a:cubicBezTo>
                  <a:cubicBezTo>
                    <a:pt x="631389" y="737191"/>
                    <a:pt x="635952" y="795005"/>
                    <a:pt x="634268" y="852111"/>
                  </a:cubicBezTo>
                  <a:lnTo>
                    <a:pt x="616370" y="859509"/>
                  </a:lnTo>
                  <a:lnTo>
                    <a:pt x="616370" y="1085451"/>
                  </a:lnTo>
                  <a:lnTo>
                    <a:pt x="749277" y="1081065"/>
                  </a:lnTo>
                  <a:cubicBezTo>
                    <a:pt x="737714" y="1098078"/>
                    <a:pt x="754638" y="1126874"/>
                    <a:pt x="736031" y="1138614"/>
                  </a:cubicBezTo>
                  <a:lnTo>
                    <a:pt x="740416" y="1089882"/>
                  </a:lnTo>
                  <a:lnTo>
                    <a:pt x="658457" y="1089882"/>
                  </a:lnTo>
                  <a:cubicBezTo>
                    <a:pt x="655932" y="1089882"/>
                    <a:pt x="648578" y="1096394"/>
                    <a:pt x="642907" y="1094356"/>
                  </a:cubicBezTo>
                  <a:cubicBezTo>
                    <a:pt x="652255" y="1106495"/>
                    <a:pt x="656774" y="1170468"/>
                    <a:pt x="645166" y="1174145"/>
                  </a:cubicBezTo>
                  <a:lnTo>
                    <a:pt x="634002" y="1171752"/>
                  </a:lnTo>
                  <a:lnTo>
                    <a:pt x="638521" y="1094312"/>
                  </a:lnTo>
                  <a:lnTo>
                    <a:pt x="603035" y="1094312"/>
                  </a:lnTo>
                  <a:cubicBezTo>
                    <a:pt x="603035" y="1094312"/>
                    <a:pt x="603035" y="841833"/>
                    <a:pt x="603035" y="841833"/>
                  </a:cubicBezTo>
                  <a:lnTo>
                    <a:pt x="155581" y="841833"/>
                  </a:lnTo>
                  <a:lnTo>
                    <a:pt x="155581" y="626967"/>
                  </a:lnTo>
                  <a:lnTo>
                    <a:pt x="162227" y="620321"/>
                  </a:lnTo>
                  <a:lnTo>
                    <a:pt x="611895" y="620321"/>
                  </a:lnTo>
                  <a:cubicBezTo>
                    <a:pt x="604231" y="673794"/>
                    <a:pt x="608396" y="728153"/>
                    <a:pt x="607643" y="782202"/>
                  </a:cubicBezTo>
                  <a:cubicBezTo>
                    <a:pt x="607333" y="802891"/>
                    <a:pt x="591871" y="846219"/>
                    <a:pt x="620712" y="855079"/>
                  </a:cubicBezTo>
                  <a:lnTo>
                    <a:pt x="629616" y="598126"/>
                  </a:lnTo>
                  <a:lnTo>
                    <a:pt x="148936" y="598126"/>
                  </a:lnTo>
                  <a:cubicBezTo>
                    <a:pt x="140918" y="605613"/>
                    <a:pt x="139057" y="616600"/>
                    <a:pt x="137860" y="626922"/>
                  </a:cubicBezTo>
                  <a:cubicBezTo>
                    <a:pt x="135202" y="650004"/>
                    <a:pt x="133430" y="841788"/>
                    <a:pt x="139899" y="850915"/>
                  </a:cubicBezTo>
                  <a:cubicBezTo>
                    <a:pt x="142601" y="854725"/>
                    <a:pt x="160012" y="854415"/>
                    <a:pt x="160012" y="866110"/>
                  </a:cubicBezTo>
                  <a:lnTo>
                    <a:pt x="160012" y="1085407"/>
                  </a:lnTo>
                  <a:cubicBezTo>
                    <a:pt x="169183" y="1087445"/>
                    <a:pt x="190226" y="1078407"/>
                    <a:pt x="186593" y="1094223"/>
                  </a:cubicBezTo>
                  <a:lnTo>
                    <a:pt x="27105" y="1089837"/>
                  </a:lnTo>
                  <a:lnTo>
                    <a:pt x="40750" y="1149335"/>
                  </a:lnTo>
                  <a:lnTo>
                    <a:pt x="10226" y="1161474"/>
                  </a:lnTo>
                  <a:lnTo>
                    <a:pt x="9783" y="1178132"/>
                  </a:lnTo>
                  <a:lnTo>
                    <a:pt x="17757" y="1180391"/>
                  </a:lnTo>
                  <a:lnTo>
                    <a:pt x="276881" y="1177910"/>
                  </a:lnTo>
                  <a:lnTo>
                    <a:pt x="281799" y="1169847"/>
                  </a:lnTo>
                  <a:lnTo>
                    <a:pt x="272717" y="1116153"/>
                  </a:lnTo>
                  <a:lnTo>
                    <a:pt x="337265" y="1112033"/>
                  </a:lnTo>
                  <a:lnTo>
                    <a:pt x="337265" y="906027"/>
                  </a:lnTo>
                  <a:cubicBezTo>
                    <a:pt x="337265" y="897964"/>
                    <a:pt x="373372" y="871870"/>
                    <a:pt x="388124" y="872490"/>
                  </a:cubicBezTo>
                  <a:cubicBezTo>
                    <a:pt x="404650" y="873199"/>
                    <a:pt x="434730" y="903192"/>
                    <a:pt x="434730" y="914887"/>
                  </a:cubicBezTo>
                  <a:lnTo>
                    <a:pt x="434730" y="1094312"/>
                  </a:lnTo>
                  <a:cubicBezTo>
                    <a:pt x="428528" y="1096881"/>
                    <a:pt x="421440" y="1089882"/>
                    <a:pt x="419225" y="1089882"/>
                  </a:cubicBezTo>
                  <a:lnTo>
                    <a:pt x="341696" y="1089882"/>
                  </a:lnTo>
                  <a:lnTo>
                    <a:pt x="337531" y="1173834"/>
                  </a:lnTo>
                  <a:lnTo>
                    <a:pt x="437167" y="1175474"/>
                  </a:lnTo>
                  <a:lnTo>
                    <a:pt x="443591" y="1187347"/>
                  </a:lnTo>
                  <a:cubicBezTo>
                    <a:pt x="302532" y="1178398"/>
                    <a:pt x="162006" y="1191644"/>
                    <a:pt x="20548" y="1187347"/>
                  </a:cubicBezTo>
                  <a:cubicBezTo>
                    <a:pt x="14922" y="1188277"/>
                    <a:pt x="22365" y="1194657"/>
                    <a:pt x="24801" y="1194745"/>
                  </a:cubicBezTo>
                  <a:cubicBezTo>
                    <a:pt x="44162" y="1195454"/>
                    <a:pt x="69635" y="1190758"/>
                    <a:pt x="91653" y="1191600"/>
                  </a:cubicBezTo>
                  <a:cubicBezTo>
                    <a:pt x="300362" y="1199441"/>
                    <a:pt x="511994" y="1196872"/>
                    <a:pt x="720304" y="1196384"/>
                  </a:cubicBezTo>
                  <a:cubicBezTo>
                    <a:pt x="760840" y="1196296"/>
                    <a:pt x="757296" y="1152259"/>
                    <a:pt x="718310" y="1151905"/>
                  </a:cubicBezTo>
                  <a:cubicBezTo>
                    <a:pt x="728455" y="1120184"/>
                    <a:pt x="760752" y="1162803"/>
                    <a:pt x="761947" y="1177157"/>
                  </a:cubicBezTo>
                  <a:cubicBezTo>
                    <a:pt x="762568" y="1184423"/>
                    <a:pt x="752733" y="1188011"/>
                    <a:pt x="750429" y="1195144"/>
                  </a:cubicBezTo>
                  <a:cubicBezTo>
                    <a:pt x="732265" y="1251186"/>
                    <a:pt x="720126" y="1339082"/>
                    <a:pt x="710823" y="1399200"/>
                  </a:cubicBezTo>
                  <a:cubicBezTo>
                    <a:pt x="703513" y="1446294"/>
                    <a:pt x="706082" y="1494406"/>
                    <a:pt x="700279" y="1534898"/>
                  </a:cubicBezTo>
                  <a:cubicBezTo>
                    <a:pt x="697045" y="1557360"/>
                    <a:pt x="679102" y="1583144"/>
                    <a:pt x="674362" y="1606402"/>
                  </a:cubicBezTo>
                  <a:cubicBezTo>
                    <a:pt x="662223" y="1666343"/>
                    <a:pt x="666609" y="1739664"/>
                    <a:pt x="656065" y="1800757"/>
                  </a:cubicBezTo>
                  <a:lnTo>
                    <a:pt x="655932" y="2155175"/>
                  </a:lnTo>
                  <a:lnTo>
                    <a:pt x="669621" y="2159827"/>
                  </a:lnTo>
                  <a:lnTo>
                    <a:pt x="665103" y="3344870"/>
                  </a:lnTo>
                  <a:lnTo>
                    <a:pt x="766998" y="3344870"/>
                  </a:lnTo>
                  <a:lnTo>
                    <a:pt x="762523" y="3415754"/>
                  </a:lnTo>
                  <a:lnTo>
                    <a:pt x="913462" y="3418235"/>
                  </a:lnTo>
                  <a:cubicBezTo>
                    <a:pt x="921082" y="3412918"/>
                    <a:pt x="919177" y="3356521"/>
                    <a:pt x="913196" y="3344870"/>
                  </a:cubicBezTo>
                  <a:lnTo>
                    <a:pt x="1081544" y="3344870"/>
                  </a:lnTo>
                  <a:cubicBezTo>
                    <a:pt x="1084114" y="3368970"/>
                    <a:pt x="1066836" y="3399273"/>
                    <a:pt x="1083760" y="3420184"/>
                  </a:cubicBezTo>
                  <a:lnTo>
                    <a:pt x="1225527" y="3420184"/>
                  </a:lnTo>
                  <a:cubicBezTo>
                    <a:pt x="1227078" y="3420184"/>
                    <a:pt x="1232128" y="3414247"/>
                    <a:pt x="1236647" y="3415709"/>
                  </a:cubicBezTo>
                  <a:cubicBezTo>
                    <a:pt x="1236558" y="3412874"/>
                    <a:pt x="1232172" y="3410171"/>
                    <a:pt x="1232172" y="3409108"/>
                  </a:cubicBezTo>
                  <a:lnTo>
                    <a:pt x="1232172" y="3344870"/>
                  </a:lnTo>
                  <a:lnTo>
                    <a:pt x="1387230" y="3344870"/>
                  </a:lnTo>
                  <a:lnTo>
                    <a:pt x="1387230" y="3415754"/>
                  </a:lnTo>
                  <a:lnTo>
                    <a:pt x="1542289" y="3415754"/>
                  </a:lnTo>
                  <a:lnTo>
                    <a:pt x="1542289" y="3344870"/>
                  </a:lnTo>
                  <a:lnTo>
                    <a:pt x="1691145" y="3340661"/>
                  </a:lnTo>
                  <a:cubicBezTo>
                    <a:pt x="1694821" y="3339642"/>
                    <a:pt x="1701777" y="3345224"/>
                    <a:pt x="1701777" y="3347085"/>
                  </a:cubicBezTo>
                  <a:lnTo>
                    <a:pt x="1701777" y="3415754"/>
                  </a:lnTo>
                  <a:lnTo>
                    <a:pt x="1746079" y="3415754"/>
                  </a:lnTo>
                  <a:lnTo>
                    <a:pt x="1746079" y="2948364"/>
                  </a:lnTo>
                  <a:cubicBezTo>
                    <a:pt x="1711967" y="2921517"/>
                    <a:pt x="1677677" y="2920675"/>
                    <a:pt x="1689195" y="2864899"/>
                  </a:cubicBezTo>
                  <a:lnTo>
                    <a:pt x="1695132" y="2857544"/>
                  </a:lnTo>
                  <a:lnTo>
                    <a:pt x="3137172" y="2857544"/>
                  </a:lnTo>
                  <a:cubicBezTo>
                    <a:pt x="3135046" y="2872962"/>
                    <a:pt x="3141292" y="2896885"/>
                    <a:pt x="3134913" y="2910619"/>
                  </a:cubicBezTo>
                  <a:cubicBezTo>
                    <a:pt x="3134338" y="2911859"/>
                    <a:pt x="3120160" y="2931706"/>
                    <a:pt x="3119009" y="2932460"/>
                  </a:cubicBezTo>
                  <a:cubicBezTo>
                    <a:pt x="3117857" y="2933213"/>
                    <a:pt x="3109661" y="2927941"/>
                    <a:pt x="3104212" y="2928472"/>
                  </a:cubicBezTo>
                  <a:cubicBezTo>
                    <a:pt x="3098763" y="2929004"/>
                    <a:pt x="3091276" y="2935073"/>
                    <a:pt x="3084010" y="2937289"/>
                  </a:cubicBezTo>
                  <a:cubicBezTo>
                    <a:pt x="3084453" y="2934630"/>
                    <a:pt x="3091807" y="2929048"/>
                    <a:pt x="3086225" y="2928428"/>
                  </a:cubicBezTo>
                  <a:lnTo>
                    <a:pt x="1741605" y="2926257"/>
                  </a:lnTo>
                  <a:lnTo>
                    <a:pt x="1753655" y="2940789"/>
                  </a:lnTo>
                  <a:cubicBezTo>
                    <a:pt x="2187065" y="2953016"/>
                    <a:pt x="2621582" y="2942560"/>
                    <a:pt x="3055435" y="2946371"/>
                  </a:cubicBezTo>
                  <a:cubicBezTo>
                    <a:pt x="3067041" y="2948630"/>
                    <a:pt x="3075238" y="2939991"/>
                    <a:pt x="3084010" y="2937289"/>
                  </a:cubicBezTo>
                  <a:cubicBezTo>
                    <a:pt x="3083567" y="2940080"/>
                    <a:pt x="3084143" y="2943269"/>
                    <a:pt x="3084010" y="2946149"/>
                  </a:cubicBezTo>
                  <a:lnTo>
                    <a:pt x="3101731" y="2943934"/>
                  </a:lnTo>
                  <a:lnTo>
                    <a:pt x="3074839" y="2953149"/>
                  </a:lnTo>
                  <a:lnTo>
                    <a:pt x="3086225" y="3041266"/>
                  </a:lnTo>
                  <a:lnTo>
                    <a:pt x="3084010" y="3420228"/>
                  </a:lnTo>
                  <a:lnTo>
                    <a:pt x="3132742" y="3415798"/>
                  </a:lnTo>
                  <a:lnTo>
                    <a:pt x="3132742" y="3344914"/>
                  </a:lnTo>
                  <a:lnTo>
                    <a:pt x="3296661" y="3344914"/>
                  </a:lnTo>
                  <a:cubicBezTo>
                    <a:pt x="3293161" y="3370388"/>
                    <a:pt x="3288819" y="3394533"/>
                    <a:pt x="3297016" y="3420007"/>
                  </a:cubicBezTo>
                  <a:lnTo>
                    <a:pt x="3447289" y="3415798"/>
                  </a:lnTo>
                  <a:lnTo>
                    <a:pt x="3447289" y="3344914"/>
                  </a:lnTo>
                  <a:lnTo>
                    <a:pt x="3602347" y="3344914"/>
                  </a:lnTo>
                  <a:lnTo>
                    <a:pt x="3602347" y="3415798"/>
                  </a:lnTo>
                  <a:cubicBezTo>
                    <a:pt x="3643593" y="3419741"/>
                    <a:pt x="3701097" y="3425279"/>
                    <a:pt x="3742121" y="3420450"/>
                  </a:cubicBezTo>
                  <a:cubicBezTo>
                    <a:pt x="3748589" y="3419697"/>
                    <a:pt x="3753507" y="3419918"/>
                    <a:pt x="3757405" y="3413583"/>
                  </a:cubicBezTo>
                  <a:lnTo>
                    <a:pt x="3757405" y="3344914"/>
                  </a:lnTo>
                  <a:lnTo>
                    <a:pt x="3916893" y="3344914"/>
                  </a:lnTo>
                  <a:lnTo>
                    <a:pt x="3916893" y="3353775"/>
                  </a:lnTo>
                  <a:close/>
                  <a:moveTo>
                    <a:pt x="257654" y="403328"/>
                  </a:moveTo>
                  <a:lnTo>
                    <a:pt x="257654" y="474212"/>
                  </a:lnTo>
                  <a:cubicBezTo>
                    <a:pt x="257654" y="474611"/>
                    <a:pt x="263901" y="473193"/>
                    <a:pt x="265540" y="474877"/>
                  </a:cubicBezTo>
                  <a:lnTo>
                    <a:pt x="262084" y="483073"/>
                  </a:lnTo>
                  <a:lnTo>
                    <a:pt x="359550" y="483073"/>
                  </a:lnTo>
                  <a:lnTo>
                    <a:pt x="360701" y="371298"/>
                  </a:lnTo>
                  <a:lnTo>
                    <a:pt x="377226" y="279282"/>
                  </a:lnTo>
                  <a:lnTo>
                    <a:pt x="368144" y="440985"/>
                  </a:lnTo>
                  <a:lnTo>
                    <a:pt x="372840" y="567247"/>
                  </a:lnTo>
                  <a:lnTo>
                    <a:pt x="399422" y="562772"/>
                  </a:lnTo>
                  <a:cubicBezTo>
                    <a:pt x="401061" y="558298"/>
                    <a:pt x="394947" y="553469"/>
                    <a:pt x="394947" y="551741"/>
                  </a:cubicBezTo>
                  <a:lnTo>
                    <a:pt x="394947" y="407759"/>
                  </a:lnTo>
                  <a:lnTo>
                    <a:pt x="403807" y="407759"/>
                  </a:lnTo>
                  <a:lnTo>
                    <a:pt x="403807" y="474212"/>
                  </a:lnTo>
                  <a:lnTo>
                    <a:pt x="483552" y="474212"/>
                  </a:lnTo>
                  <a:lnTo>
                    <a:pt x="457015" y="478687"/>
                  </a:lnTo>
                  <a:lnTo>
                    <a:pt x="457015" y="483028"/>
                  </a:lnTo>
                  <a:lnTo>
                    <a:pt x="501273" y="483028"/>
                  </a:lnTo>
                  <a:cubicBezTo>
                    <a:pt x="501273" y="483028"/>
                    <a:pt x="487938" y="476427"/>
                    <a:pt x="487938" y="476427"/>
                  </a:cubicBezTo>
                  <a:lnTo>
                    <a:pt x="505703" y="474168"/>
                  </a:lnTo>
                  <a:lnTo>
                    <a:pt x="500608" y="406208"/>
                  </a:lnTo>
                  <a:lnTo>
                    <a:pt x="490241" y="398721"/>
                  </a:lnTo>
                  <a:lnTo>
                    <a:pt x="461843" y="402841"/>
                  </a:lnTo>
                  <a:cubicBezTo>
                    <a:pt x="461445" y="391322"/>
                    <a:pt x="450148" y="382196"/>
                    <a:pt x="452363" y="370633"/>
                  </a:cubicBezTo>
                  <a:cubicBezTo>
                    <a:pt x="452939" y="367665"/>
                    <a:pt x="460692" y="368197"/>
                    <a:pt x="461445" y="364874"/>
                  </a:cubicBezTo>
                  <a:cubicBezTo>
                    <a:pt x="465875" y="345381"/>
                    <a:pt x="447932" y="322344"/>
                    <a:pt x="445540" y="306085"/>
                  </a:cubicBezTo>
                  <a:cubicBezTo>
                    <a:pt x="437655" y="252789"/>
                    <a:pt x="423035" y="200601"/>
                    <a:pt x="413864" y="147350"/>
                  </a:cubicBezTo>
                  <a:cubicBezTo>
                    <a:pt x="406421" y="104288"/>
                    <a:pt x="414794" y="56175"/>
                    <a:pt x="408238" y="20069"/>
                  </a:cubicBezTo>
                  <a:cubicBezTo>
                    <a:pt x="405668" y="5892"/>
                    <a:pt x="390517" y="6335"/>
                    <a:pt x="390517" y="11297"/>
                  </a:cubicBezTo>
                  <a:cubicBezTo>
                    <a:pt x="394814" y="47315"/>
                    <a:pt x="381789" y="86390"/>
                    <a:pt x="399333" y="119749"/>
                  </a:cubicBezTo>
                  <a:lnTo>
                    <a:pt x="381701" y="115319"/>
                  </a:lnTo>
                  <a:cubicBezTo>
                    <a:pt x="373327" y="167374"/>
                    <a:pt x="364246" y="219518"/>
                    <a:pt x="353702" y="271219"/>
                  </a:cubicBezTo>
                  <a:cubicBezTo>
                    <a:pt x="345107" y="313483"/>
                    <a:pt x="321538" y="360931"/>
                    <a:pt x="332924" y="403240"/>
                  </a:cubicBezTo>
                  <a:lnTo>
                    <a:pt x="257610" y="403240"/>
                  </a:lnTo>
                  <a:close/>
                  <a:moveTo>
                    <a:pt x="638654" y="483073"/>
                  </a:moveTo>
                  <a:cubicBezTo>
                    <a:pt x="639762" y="476339"/>
                    <a:pt x="642375" y="470136"/>
                    <a:pt x="643084" y="463225"/>
                  </a:cubicBezTo>
                  <a:cubicBezTo>
                    <a:pt x="644103" y="453213"/>
                    <a:pt x="644546" y="415069"/>
                    <a:pt x="642996" y="405632"/>
                  </a:cubicBezTo>
                  <a:cubicBezTo>
                    <a:pt x="642375" y="401734"/>
                    <a:pt x="639762" y="394468"/>
                    <a:pt x="636439" y="394468"/>
                  </a:cubicBezTo>
                  <a:lnTo>
                    <a:pt x="545619" y="394468"/>
                  </a:lnTo>
                  <a:lnTo>
                    <a:pt x="541189" y="483073"/>
                  </a:lnTo>
                  <a:lnTo>
                    <a:pt x="638654" y="483073"/>
                  </a:lnTo>
                  <a:close/>
                  <a:moveTo>
                    <a:pt x="217782" y="398898"/>
                  </a:moveTo>
                  <a:lnTo>
                    <a:pt x="129177" y="398898"/>
                  </a:lnTo>
                  <a:lnTo>
                    <a:pt x="129177" y="478642"/>
                  </a:lnTo>
                  <a:lnTo>
                    <a:pt x="211137" y="478642"/>
                  </a:lnTo>
                  <a:lnTo>
                    <a:pt x="217782" y="471997"/>
                  </a:lnTo>
                  <a:lnTo>
                    <a:pt x="217782" y="398898"/>
                  </a:lnTo>
                  <a:close/>
                  <a:moveTo>
                    <a:pt x="594352" y="824200"/>
                  </a:moveTo>
                  <a:lnTo>
                    <a:pt x="594352" y="640346"/>
                  </a:lnTo>
                  <a:lnTo>
                    <a:pt x="579068" y="633479"/>
                  </a:lnTo>
                  <a:lnTo>
                    <a:pt x="169050" y="638131"/>
                  </a:lnTo>
                  <a:lnTo>
                    <a:pt x="169050" y="824200"/>
                  </a:lnTo>
                  <a:lnTo>
                    <a:pt x="594352" y="824200"/>
                  </a:lnTo>
                  <a:close/>
                  <a:moveTo>
                    <a:pt x="425959" y="1085540"/>
                  </a:moveTo>
                  <a:cubicBezTo>
                    <a:pt x="417807" y="1032909"/>
                    <a:pt x="420819" y="978195"/>
                    <a:pt x="425117" y="925077"/>
                  </a:cubicBezTo>
                  <a:cubicBezTo>
                    <a:pt x="419712" y="903856"/>
                    <a:pt x="405580" y="877275"/>
                    <a:pt x="379663" y="881749"/>
                  </a:cubicBezTo>
                  <a:cubicBezTo>
                    <a:pt x="370227" y="883388"/>
                    <a:pt x="348075" y="906027"/>
                    <a:pt x="346303" y="915109"/>
                  </a:cubicBezTo>
                  <a:cubicBezTo>
                    <a:pt x="341253" y="941557"/>
                    <a:pt x="344930" y="1012973"/>
                    <a:pt x="345993" y="1043674"/>
                  </a:cubicBezTo>
                  <a:cubicBezTo>
                    <a:pt x="346481" y="1056921"/>
                    <a:pt x="352860" y="1067287"/>
                    <a:pt x="346214" y="1081110"/>
                  </a:cubicBezTo>
                  <a:lnTo>
                    <a:pt x="425914" y="1085540"/>
                  </a:lnTo>
                  <a:close/>
                  <a:moveTo>
                    <a:pt x="332481" y="1125899"/>
                  </a:moveTo>
                  <a:cubicBezTo>
                    <a:pt x="329867" y="1121469"/>
                    <a:pt x="301823" y="1122400"/>
                    <a:pt x="297571" y="1127627"/>
                  </a:cubicBezTo>
                  <a:cubicBezTo>
                    <a:pt x="305368" y="1145880"/>
                    <a:pt x="313431" y="1152658"/>
                    <a:pt x="332968" y="1156424"/>
                  </a:cubicBezTo>
                  <a:lnTo>
                    <a:pt x="332525" y="1125899"/>
                  </a:lnTo>
                  <a:close/>
                  <a:moveTo>
                    <a:pt x="736119" y="1205156"/>
                  </a:moveTo>
                  <a:cubicBezTo>
                    <a:pt x="679147" y="1208878"/>
                    <a:pt x="622218" y="1201258"/>
                    <a:pt x="565733" y="1200505"/>
                  </a:cubicBezTo>
                  <a:cubicBezTo>
                    <a:pt x="414307" y="1198599"/>
                    <a:pt x="241041" y="1191866"/>
                    <a:pt x="91299" y="1200505"/>
                  </a:cubicBezTo>
                  <a:cubicBezTo>
                    <a:pt x="73091" y="1201568"/>
                    <a:pt x="54306" y="1206707"/>
                    <a:pt x="35833" y="1207061"/>
                  </a:cubicBezTo>
                  <a:lnTo>
                    <a:pt x="31668" y="1236168"/>
                  </a:lnTo>
                  <a:lnTo>
                    <a:pt x="736119" y="1236168"/>
                  </a:lnTo>
                  <a:cubicBezTo>
                    <a:pt x="736119" y="1236168"/>
                    <a:pt x="736119" y="1205112"/>
                    <a:pt x="736119" y="1205112"/>
                  </a:cubicBezTo>
                  <a:close/>
                  <a:moveTo>
                    <a:pt x="616503" y="1488735"/>
                  </a:moveTo>
                  <a:cubicBezTo>
                    <a:pt x="616149" y="1439604"/>
                    <a:pt x="683975" y="1256325"/>
                    <a:pt x="578757" y="1302533"/>
                  </a:cubicBezTo>
                  <a:cubicBezTo>
                    <a:pt x="570207" y="1311703"/>
                    <a:pt x="565600" y="1323222"/>
                    <a:pt x="562720" y="1335228"/>
                  </a:cubicBezTo>
                  <a:cubicBezTo>
                    <a:pt x="556473" y="1361410"/>
                    <a:pt x="551644" y="1428263"/>
                    <a:pt x="551733" y="1456218"/>
                  </a:cubicBezTo>
                  <a:cubicBezTo>
                    <a:pt x="551733" y="1466673"/>
                    <a:pt x="556385" y="1477660"/>
                    <a:pt x="554480" y="1488691"/>
                  </a:cubicBezTo>
                  <a:lnTo>
                    <a:pt x="616503" y="1488691"/>
                  </a:lnTo>
                  <a:close/>
                  <a:moveTo>
                    <a:pt x="682957" y="1550759"/>
                  </a:moveTo>
                  <a:lnTo>
                    <a:pt x="100381" y="1550759"/>
                  </a:lnTo>
                  <a:cubicBezTo>
                    <a:pt x="97856" y="1550759"/>
                    <a:pt x="83369" y="1538531"/>
                    <a:pt x="85584" y="1552176"/>
                  </a:cubicBezTo>
                  <a:cubicBezTo>
                    <a:pt x="87799" y="1565733"/>
                    <a:pt x="92274" y="1582789"/>
                    <a:pt x="109020" y="1581947"/>
                  </a:cubicBezTo>
                  <a:lnTo>
                    <a:pt x="678039" y="1581239"/>
                  </a:lnTo>
                  <a:lnTo>
                    <a:pt x="682957" y="1550714"/>
                  </a:lnTo>
                  <a:close/>
                  <a:moveTo>
                    <a:pt x="111456" y="1688096"/>
                  </a:moveTo>
                  <a:lnTo>
                    <a:pt x="235503" y="1688096"/>
                  </a:lnTo>
                  <a:lnTo>
                    <a:pt x="201567" y="1657970"/>
                  </a:lnTo>
                  <a:lnTo>
                    <a:pt x="160189" y="1679191"/>
                  </a:lnTo>
                  <a:cubicBezTo>
                    <a:pt x="160455" y="1665900"/>
                    <a:pt x="177688" y="1654515"/>
                    <a:pt x="189295" y="1652831"/>
                  </a:cubicBezTo>
                  <a:cubicBezTo>
                    <a:pt x="228991" y="1646983"/>
                    <a:pt x="235414" y="1685172"/>
                    <a:pt x="250964" y="1688140"/>
                  </a:cubicBezTo>
                  <a:cubicBezTo>
                    <a:pt x="290925" y="1683931"/>
                    <a:pt x="341253" y="1693634"/>
                    <a:pt x="379707" y="1688317"/>
                  </a:cubicBezTo>
                  <a:cubicBezTo>
                    <a:pt x="400307" y="1685482"/>
                    <a:pt x="415282" y="1646540"/>
                    <a:pt x="441155" y="1648312"/>
                  </a:cubicBezTo>
                  <a:cubicBezTo>
                    <a:pt x="471236" y="1650350"/>
                    <a:pt x="477704" y="1684552"/>
                    <a:pt x="486476" y="1687431"/>
                  </a:cubicBezTo>
                  <a:cubicBezTo>
                    <a:pt x="491571" y="1689115"/>
                    <a:pt x="519436" y="1689513"/>
                    <a:pt x="522759" y="1687431"/>
                  </a:cubicBezTo>
                  <a:cubicBezTo>
                    <a:pt x="527987" y="1684109"/>
                    <a:pt x="531443" y="1652344"/>
                    <a:pt x="561125" y="1652432"/>
                  </a:cubicBezTo>
                  <a:cubicBezTo>
                    <a:pt x="573574" y="1652432"/>
                    <a:pt x="603966" y="1668780"/>
                    <a:pt x="612073" y="1679235"/>
                  </a:cubicBezTo>
                  <a:cubicBezTo>
                    <a:pt x="576985" y="1675603"/>
                    <a:pt x="553815" y="1641268"/>
                    <a:pt x="532329" y="1688096"/>
                  </a:cubicBezTo>
                  <a:lnTo>
                    <a:pt x="656375" y="1692615"/>
                  </a:lnTo>
                  <a:lnTo>
                    <a:pt x="669666" y="1590719"/>
                  </a:lnTo>
                  <a:lnTo>
                    <a:pt x="98210" y="1586289"/>
                  </a:lnTo>
                  <a:lnTo>
                    <a:pt x="111456" y="1688184"/>
                  </a:lnTo>
                  <a:close/>
                  <a:moveTo>
                    <a:pt x="474736" y="1688096"/>
                  </a:moveTo>
                  <a:cubicBezTo>
                    <a:pt x="458300" y="1644059"/>
                    <a:pt x="420864" y="1654515"/>
                    <a:pt x="399422" y="1688096"/>
                  </a:cubicBezTo>
                  <a:lnTo>
                    <a:pt x="474736" y="1688096"/>
                  </a:lnTo>
                  <a:close/>
                  <a:moveTo>
                    <a:pt x="3128445" y="2866538"/>
                  </a:moveTo>
                  <a:lnTo>
                    <a:pt x="1708555" y="2866538"/>
                  </a:lnTo>
                  <a:cubicBezTo>
                    <a:pt x="1698587" y="2866538"/>
                    <a:pt x="1693138" y="2898081"/>
                    <a:pt x="1699384" y="2906720"/>
                  </a:cubicBezTo>
                  <a:cubicBezTo>
                    <a:pt x="1705543" y="2915270"/>
                    <a:pt x="1731637" y="2904416"/>
                    <a:pt x="1725124" y="2923333"/>
                  </a:cubicBezTo>
                  <a:lnTo>
                    <a:pt x="1737308" y="2928561"/>
                  </a:lnTo>
                  <a:lnTo>
                    <a:pt x="1735137" y="2915270"/>
                  </a:lnTo>
                  <a:lnTo>
                    <a:pt x="3104123" y="2915359"/>
                  </a:lnTo>
                  <a:lnTo>
                    <a:pt x="3126230" y="2906454"/>
                  </a:lnTo>
                  <a:lnTo>
                    <a:pt x="3128401" y="2866538"/>
                  </a:lnTo>
                  <a:close/>
                </a:path>
              </a:pathLst>
            </a:custGeom>
            <a:solidFill>
              <a:srgbClr val="A8A4F7"/>
            </a:solidFill>
            <a:ln w="167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6128B04-CE07-BAC5-A876-6EF754CEBC20}"/>
                </a:ext>
              </a:extLst>
            </p:cNvPr>
            <p:cNvSpPr/>
            <p:nvPr/>
          </p:nvSpPr>
          <p:spPr>
            <a:xfrm>
              <a:off x="-11787741" y="4127160"/>
              <a:ext cx="855932" cy="2121771"/>
            </a:xfrm>
            <a:custGeom>
              <a:avLst/>
              <a:gdLst>
                <a:gd name="connsiteX0" fmla="*/ 855256 w 855932"/>
                <a:gd name="connsiteY0" fmla="*/ 2121727 h 2121771"/>
                <a:gd name="connsiteX1" fmla="*/ 846396 w 855932"/>
                <a:gd name="connsiteY1" fmla="*/ 2121727 h 2121771"/>
                <a:gd name="connsiteX2" fmla="*/ 846617 w 855932"/>
                <a:gd name="connsiteY2" fmla="*/ 528837 h 2121771"/>
                <a:gd name="connsiteX3" fmla="*/ 840947 w 855932"/>
                <a:gd name="connsiteY3" fmla="*/ 459193 h 2121771"/>
                <a:gd name="connsiteX4" fmla="*/ 589487 w 855932"/>
                <a:gd name="connsiteY4" fmla="*/ 148014 h 2121771"/>
                <a:gd name="connsiteX5" fmla="*/ 427739 w 855932"/>
                <a:gd name="connsiteY5" fmla="*/ 12803 h 2121771"/>
                <a:gd name="connsiteX6" fmla="*/ 14442 w 855932"/>
                <a:gd name="connsiteY6" fmla="*/ 459149 h 2121771"/>
                <a:gd name="connsiteX7" fmla="*/ 8860 w 855932"/>
                <a:gd name="connsiteY7" fmla="*/ 511160 h 2121771"/>
                <a:gd name="connsiteX8" fmla="*/ 9082 w 855932"/>
                <a:gd name="connsiteY8" fmla="*/ 2121771 h 2121771"/>
                <a:gd name="connsiteX9" fmla="*/ 221 w 855932"/>
                <a:gd name="connsiteY9" fmla="*/ 2121771 h 2121771"/>
                <a:gd name="connsiteX10" fmla="*/ 0 w 855932"/>
                <a:gd name="connsiteY10" fmla="*/ 524451 h 2121771"/>
                <a:gd name="connsiteX11" fmla="*/ 4829 w 855932"/>
                <a:gd name="connsiteY11" fmla="*/ 462826 h 2121771"/>
                <a:gd name="connsiteX12" fmla="*/ 431549 w 855932"/>
                <a:gd name="connsiteY12" fmla="*/ 0 h 2121771"/>
                <a:gd name="connsiteX13" fmla="*/ 850605 w 855932"/>
                <a:gd name="connsiteY13" fmla="*/ 458396 h 2121771"/>
                <a:gd name="connsiteX14" fmla="*/ 855434 w 855932"/>
                <a:gd name="connsiteY14" fmla="*/ 1290881 h 2121771"/>
                <a:gd name="connsiteX15" fmla="*/ 855212 w 855932"/>
                <a:gd name="connsiteY15" fmla="*/ 2121771 h 212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5932" h="2121771">
                  <a:moveTo>
                    <a:pt x="855256" y="2121727"/>
                  </a:moveTo>
                  <a:lnTo>
                    <a:pt x="846396" y="2121727"/>
                  </a:lnTo>
                  <a:lnTo>
                    <a:pt x="846617" y="528837"/>
                  </a:lnTo>
                  <a:lnTo>
                    <a:pt x="840947" y="459193"/>
                  </a:lnTo>
                  <a:cubicBezTo>
                    <a:pt x="780563" y="336343"/>
                    <a:pt x="688901" y="239454"/>
                    <a:pt x="589487" y="148014"/>
                  </a:cubicBezTo>
                  <a:cubicBezTo>
                    <a:pt x="571146" y="131135"/>
                    <a:pt x="438283" y="12803"/>
                    <a:pt x="427739" y="12803"/>
                  </a:cubicBezTo>
                  <a:cubicBezTo>
                    <a:pt x="271352" y="142210"/>
                    <a:pt x="109117" y="275206"/>
                    <a:pt x="14442" y="459149"/>
                  </a:cubicBezTo>
                  <a:lnTo>
                    <a:pt x="8860" y="511160"/>
                  </a:lnTo>
                  <a:lnTo>
                    <a:pt x="9082" y="2121771"/>
                  </a:lnTo>
                  <a:lnTo>
                    <a:pt x="221" y="2121771"/>
                  </a:lnTo>
                  <a:lnTo>
                    <a:pt x="0" y="524451"/>
                  </a:lnTo>
                  <a:lnTo>
                    <a:pt x="4829" y="462826"/>
                  </a:lnTo>
                  <a:cubicBezTo>
                    <a:pt x="97908" y="269358"/>
                    <a:pt x="269270" y="132907"/>
                    <a:pt x="431549" y="0"/>
                  </a:cubicBezTo>
                  <a:cubicBezTo>
                    <a:pt x="588468" y="135609"/>
                    <a:pt x="756108" y="268782"/>
                    <a:pt x="850605" y="458396"/>
                  </a:cubicBezTo>
                  <a:cubicBezTo>
                    <a:pt x="858402" y="735020"/>
                    <a:pt x="855301" y="1016295"/>
                    <a:pt x="855434" y="1290881"/>
                  </a:cubicBezTo>
                  <a:cubicBezTo>
                    <a:pt x="855611" y="1567815"/>
                    <a:pt x="854858" y="1844882"/>
                    <a:pt x="855212" y="2121771"/>
                  </a:cubicBezTo>
                  <a:close/>
                </a:path>
              </a:pathLst>
            </a:custGeom>
            <a:solidFill>
              <a:srgbClr val="A8A4F7"/>
            </a:solidFill>
            <a:ln w="167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DC6646D-D88C-5AA9-C9A9-C35142BF6589}"/>
                </a:ext>
              </a:extLst>
            </p:cNvPr>
            <p:cNvSpPr/>
            <p:nvPr/>
          </p:nvSpPr>
          <p:spPr>
            <a:xfrm>
              <a:off x="-13050180" y="4888805"/>
              <a:ext cx="1023383" cy="1360081"/>
            </a:xfrm>
            <a:custGeom>
              <a:avLst/>
              <a:gdLst>
                <a:gd name="connsiteX0" fmla="*/ 44 w 1023383"/>
                <a:gd name="connsiteY0" fmla="*/ 1360081 h 1360081"/>
                <a:gd name="connsiteX1" fmla="*/ 4519 w 1023383"/>
                <a:gd name="connsiteY1" fmla="*/ 0 h 1360081"/>
                <a:gd name="connsiteX2" fmla="*/ 19847 w 1023383"/>
                <a:gd name="connsiteY2" fmla="*/ 13645 h 1360081"/>
                <a:gd name="connsiteX3" fmla="*/ 999283 w 1023383"/>
                <a:gd name="connsiteY3" fmla="*/ 13512 h 1360081"/>
                <a:gd name="connsiteX4" fmla="*/ 1023384 w 1023383"/>
                <a:gd name="connsiteY4" fmla="*/ 8860 h 1360081"/>
                <a:gd name="connsiteX5" fmla="*/ 1018998 w 1023383"/>
                <a:gd name="connsiteY5" fmla="*/ 1360081 h 1360081"/>
                <a:gd name="connsiteX6" fmla="*/ 1014568 w 1023383"/>
                <a:gd name="connsiteY6" fmla="*/ 1360081 h 1360081"/>
                <a:gd name="connsiteX7" fmla="*/ 1014257 w 1023383"/>
                <a:gd name="connsiteY7" fmla="*/ 26892 h 1360081"/>
                <a:gd name="connsiteX8" fmla="*/ 710919 w 1023383"/>
                <a:gd name="connsiteY8" fmla="*/ 21974 h 1360081"/>
                <a:gd name="connsiteX9" fmla="*/ 117224 w 1023383"/>
                <a:gd name="connsiteY9" fmla="*/ 26803 h 1360081"/>
                <a:gd name="connsiteX10" fmla="*/ 10810 w 1023383"/>
                <a:gd name="connsiteY10" fmla="*/ 26316 h 1360081"/>
                <a:gd name="connsiteX11" fmla="*/ 8860 w 1023383"/>
                <a:gd name="connsiteY11" fmla="*/ 1360081 h 1360081"/>
                <a:gd name="connsiteX12" fmla="*/ 0 w 1023383"/>
                <a:gd name="connsiteY12" fmla="*/ 1360081 h 136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3383" h="1360081">
                  <a:moveTo>
                    <a:pt x="44" y="1360081"/>
                  </a:moveTo>
                  <a:lnTo>
                    <a:pt x="4519" y="0"/>
                  </a:lnTo>
                  <a:lnTo>
                    <a:pt x="19847" y="13645"/>
                  </a:lnTo>
                  <a:cubicBezTo>
                    <a:pt x="345868" y="5139"/>
                    <a:pt x="673440" y="23657"/>
                    <a:pt x="999283" y="13512"/>
                  </a:cubicBezTo>
                  <a:cubicBezTo>
                    <a:pt x="1007789" y="13246"/>
                    <a:pt x="1015188" y="10057"/>
                    <a:pt x="1023384" y="8860"/>
                  </a:cubicBezTo>
                  <a:lnTo>
                    <a:pt x="1018998" y="1360081"/>
                  </a:lnTo>
                  <a:lnTo>
                    <a:pt x="1014568" y="1360081"/>
                  </a:lnTo>
                  <a:lnTo>
                    <a:pt x="1014257" y="26892"/>
                  </a:lnTo>
                  <a:cubicBezTo>
                    <a:pt x="914267" y="19227"/>
                    <a:pt x="811752" y="21132"/>
                    <a:pt x="710919" y="21974"/>
                  </a:cubicBezTo>
                  <a:cubicBezTo>
                    <a:pt x="513951" y="23613"/>
                    <a:pt x="314857" y="31233"/>
                    <a:pt x="117224" y="26803"/>
                  </a:cubicBezTo>
                  <a:cubicBezTo>
                    <a:pt x="99149" y="26404"/>
                    <a:pt x="19183" y="14265"/>
                    <a:pt x="10810" y="26316"/>
                  </a:cubicBezTo>
                  <a:lnTo>
                    <a:pt x="8860" y="1360081"/>
                  </a:lnTo>
                  <a:lnTo>
                    <a:pt x="0" y="1360081"/>
                  </a:lnTo>
                  <a:close/>
                </a:path>
              </a:pathLst>
            </a:custGeom>
            <a:solidFill>
              <a:srgbClr val="A8A4F7"/>
            </a:solidFill>
            <a:ln w="167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59BCDF2-ABCC-93E0-7DFA-E6D5CF19968D}"/>
                </a:ext>
              </a:extLst>
            </p:cNvPr>
            <p:cNvSpPr/>
            <p:nvPr/>
          </p:nvSpPr>
          <p:spPr>
            <a:xfrm>
              <a:off x="-7047170" y="5407231"/>
              <a:ext cx="438681" cy="841744"/>
            </a:xfrm>
            <a:custGeom>
              <a:avLst/>
              <a:gdLst>
                <a:gd name="connsiteX0" fmla="*/ 0 w 438681"/>
                <a:gd name="connsiteY0" fmla="*/ 841656 h 841744"/>
                <a:gd name="connsiteX1" fmla="*/ 0 w 438681"/>
                <a:gd name="connsiteY1" fmla="*/ 90820 h 841744"/>
                <a:gd name="connsiteX2" fmla="*/ 4696 w 438681"/>
                <a:gd name="connsiteY2" fmla="*/ 62244 h 841744"/>
                <a:gd name="connsiteX3" fmla="*/ 29106 w 438681"/>
                <a:gd name="connsiteY3" fmla="*/ 57859 h 841744"/>
                <a:gd name="connsiteX4" fmla="*/ 31012 w 438681"/>
                <a:gd name="connsiteY4" fmla="*/ 35398 h 841744"/>
                <a:gd name="connsiteX5" fmla="*/ 53207 w 438681"/>
                <a:gd name="connsiteY5" fmla="*/ 50859 h 841744"/>
                <a:gd name="connsiteX6" fmla="*/ 13911 w 438681"/>
                <a:gd name="connsiteY6" fmla="*/ 71504 h 841744"/>
                <a:gd name="connsiteX7" fmla="*/ 8860 w 438681"/>
                <a:gd name="connsiteY7" fmla="*/ 90820 h 841744"/>
                <a:gd name="connsiteX8" fmla="*/ 8860 w 438681"/>
                <a:gd name="connsiteY8" fmla="*/ 832884 h 841744"/>
                <a:gd name="connsiteX9" fmla="*/ 230372 w 438681"/>
                <a:gd name="connsiteY9" fmla="*/ 832884 h 841744"/>
                <a:gd name="connsiteX10" fmla="*/ 230638 w 438681"/>
                <a:gd name="connsiteY10" fmla="*/ 16037 h 841744"/>
                <a:gd name="connsiteX11" fmla="*/ 117179 w 438681"/>
                <a:gd name="connsiteY11" fmla="*/ 13512 h 841744"/>
                <a:gd name="connsiteX12" fmla="*/ 59542 w 438681"/>
                <a:gd name="connsiteY12" fmla="*/ 13025 h 841744"/>
                <a:gd name="connsiteX13" fmla="*/ 55422 w 438681"/>
                <a:gd name="connsiteY13" fmla="*/ 30967 h 841744"/>
                <a:gd name="connsiteX14" fmla="*/ 48733 w 438681"/>
                <a:gd name="connsiteY14" fmla="*/ 0 h 841744"/>
                <a:gd name="connsiteX15" fmla="*/ 398721 w 438681"/>
                <a:gd name="connsiteY15" fmla="*/ 0 h 841744"/>
                <a:gd name="connsiteX16" fmla="*/ 380956 w 438681"/>
                <a:gd name="connsiteY16" fmla="*/ 39872 h 841744"/>
                <a:gd name="connsiteX17" fmla="*/ 380956 w 438681"/>
                <a:gd name="connsiteY17" fmla="*/ 11076 h 841744"/>
                <a:gd name="connsiteX18" fmla="*/ 369969 w 438681"/>
                <a:gd name="connsiteY18" fmla="*/ 8860 h 841744"/>
                <a:gd name="connsiteX19" fmla="*/ 241492 w 438681"/>
                <a:gd name="connsiteY19" fmla="*/ 8860 h 841744"/>
                <a:gd name="connsiteX20" fmla="*/ 239277 w 438681"/>
                <a:gd name="connsiteY20" fmla="*/ 832884 h 841744"/>
                <a:gd name="connsiteX21" fmla="*/ 418701 w 438681"/>
                <a:gd name="connsiteY21" fmla="*/ 832884 h 841744"/>
                <a:gd name="connsiteX22" fmla="*/ 425347 w 438681"/>
                <a:gd name="connsiteY22" fmla="*/ 826238 h 841744"/>
                <a:gd name="connsiteX23" fmla="*/ 425347 w 438681"/>
                <a:gd name="connsiteY23" fmla="*/ 77529 h 841744"/>
                <a:gd name="connsiteX24" fmla="*/ 407581 w 438681"/>
                <a:gd name="connsiteY24" fmla="*/ 64238 h 841744"/>
                <a:gd name="connsiteX25" fmla="*/ 438682 w 438681"/>
                <a:gd name="connsiteY25" fmla="*/ 61979 h 841744"/>
                <a:gd name="connsiteX26" fmla="*/ 429777 w 438681"/>
                <a:gd name="connsiteY26" fmla="*/ 841744 h 841744"/>
                <a:gd name="connsiteX27" fmla="*/ 44 w 438681"/>
                <a:gd name="connsiteY27" fmla="*/ 841744 h 84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681" h="841744">
                  <a:moveTo>
                    <a:pt x="0" y="841656"/>
                  </a:moveTo>
                  <a:lnTo>
                    <a:pt x="0" y="90820"/>
                  </a:lnTo>
                  <a:cubicBezTo>
                    <a:pt x="0" y="90820"/>
                    <a:pt x="4696" y="62244"/>
                    <a:pt x="4696" y="62244"/>
                  </a:cubicBezTo>
                  <a:lnTo>
                    <a:pt x="29106" y="57859"/>
                  </a:lnTo>
                  <a:lnTo>
                    <a:pt x="31012" y="35398"/>
                  </a:lnTo>
                  <a:cubicBezTo>
                    <a:pt x="40271" y="33448"/>
                    <a:pt x="53251" y="40714"/>
                    <a:pt x="53207" y="50859"/>
                  </a:cubicBezTo>
                  <a:cubicBezTo>
                    <a:pt x="39074" y="58213"/>
                    <a:pt x="31721" y="73099"/>
                    <a:pt x="13911" y="71504"/>
                  </a:cubicBezTo>
                  <a:cubicBezTo>
                    <a:pt x="15063" y="77750"/>
                    <a:pt x="8860" y="87718"/>
                    <a:pt x="8860" y="90820"/>
                  </a:cubicBezTo>
                  <a:lnTo>
                    <a:pt x="8860" y="832884"/>
                  </a:lnTo>
                  <a:lnTo>
                    <a:pt x="230372" y="832884"/>
                  </a:lnTo>
                  <a:lnTo>
                    <a:pt x="230638" y="16037"/>
                  </a:lnTo>
                  <a:cubicBezTo>
                    <a:pt x="228068" y="6557"/>
                    <a:pt x="133748" y="13999"/>
                    <a:pt x="117179" y="13512"/>
                  </a:cubicBezTo>
                  <a:cubicBezTo>
                    <a:pt x="103712" y="13113"/>
                    <a:pt x="66720" y="2436"/>
                    <a:pt x="59542" y="13025"/>
                  </a:cubicBezTo>
                  <a:lnTo>
                    <a:pt x="55422" y="30967"/>
                  </a:lnTo>
                  <a:lnTo>
                    <a:pt x="48733" y="0"/>
                  </a:lnTo>
                  <a:lnTo>
                    <a:pt x="398721" y="0"/>
                  </a:lnTo>
                  <a:cubicBezTo>
                    <a:pt x="392785" y="16790"/>
                    <a:pt x="375019" y="16879"/>
                    <a:pt x="380956" y="39872"/>
                  </a:cubicBezTo>
                  <a:cubicBezTo>
                    <a:pt x="366646" y="33935"/>
                    <a:pt x="370855" y="18695"/>
                    <a:pt x="380956" y="11076"/>
                  </a:cubicBezTo>
                  <a:cubicBezTo>
                    <a:pt x="374045" y="89"/>
                    <a:pt x="371697" y="8860"/>
                    <a:pt x="369969" y="8860"/>
                  </a:cubicBezTo>
                  <a:lnTo>
                    <a:pt x="241492" y="8860"/>
                  </a:lnTo>
                  <a:lnTo>
                    <a:pt x="239277" y="832884"/>
                  </a:lnTo>
                  <a:lnTo>
                    <a:pt x="418701" y="832884"/>
                  </a:lnTo>
                  <a:lnTo>
                    <a:pt x="425347" y="826238"/>
                  </a:lnTo>
                  <a:lnTo>
                    <a:pt x="425347" y="77529"/>
                  </a:lnTo>
                  <a:cubicBezTo>
                    <a:pt x="425347" y="72257"/>
                    <a:pt x="407448" y="66896"/>
                    <a:pt x="407581" y="64238"/>
                  </a:cubicBezTo>
                  <a:lnTo>
                    <a:pt x="438682" y="61979"/>
                  </a:lnTo>
                  <a:lnTo>
                    <a:pt x="429777" y="841744"/>
                  </a:lnTo>
                  <a:lnTo>
                    <a:pt x="44" y="841744"/>
                  </a:lnTo>
                  <a:close/>
                </a:path>
              </a:pathLst>
            </a:custGeom>
            <a:solidFill>
              <a:srgbClr val="A8A4F7"/>
            </a:solidFill>
            <a:ln w="167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3730AE6-540B-F4A2-E202-FF1D967B6CE0}"/>
                </a:ext>
              </a:extLst>
            </p:cNvPr>
            <p:cNvSpPr/>
            <p:nvPr/>
          </p:nvSpPr>
          <p:spPr>
            <a:xfrm>
              <a:off x="-11566185" y="5527700"/>
              <a:ext cx="407891" cy="721186"/>
            </a:xfrm>
            <a:custGeom>
              <a:avLst/>
              <a:gdLst>
                <a:gd name="connsiteX0" fmla="*/ 407759 w 407891"/>
                <a:gd name="connsiteY0" fmla="*/ 721187 h 721186"/>
                <a:gd name="connsiteX1" fmla="*/ 398898 w 407891"/>
                <a:gd name="connsiteY1" fmla="*/ 721187 h 721186"/>
                <a:gd name="connsiteX2" fmla="*/ 397835 w 407891"/>
                <a:gd name="connsiteY2" fmla="*/ 139674 h 721186"/>
                <a:gd name="connsiteX3" fmla="*/ 99016 w 407891"/>
                <a:gd name="connsiteY3" fmla="*/ 33703 h 721186"/>
                <a:gd name="connsiteX4" fmla="*/ 13645 w 407891"/>
                <a:gd name="connsiteY4" fmla="*/ 311213 h 721186"/>
                <a:gd name="connsiteX5" fmla="*/ 13468 w 407891"/>
                <a:gd name="connsiteY5" fmla="*/ 721187 h 721186"/>
                <a:gd name="connsiteX6" fmla="*/ 177 w 407891"/>
                <a:gd name="connsiteY6" fmla="*/ 721187 h 721186"/>
                <a:gd name="connsiteX7" fmla="*/ 0 w 407891"/>
                <a:gd name="connsiteY7" fmla="*/ 160585 h 721186"/>
                <a:gd name="connsiteX8" fmla="*/ 407892 w 407891"/>
                <a:gd name="connsiteY8" fmla="*/ 156155 h 721186"/>
                <a:gd name="connsiteX9" fmla="*/ 407714 w 407891"/>
                <a:gd name="connsiteY9" fmla="*/ 721187 h 72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891" h="721186">
                  <a:moveTo>
                    <a:pt x="407759" y="721187"/>
                  </a:moveTo>
                  <a:lnTo>
                    <a:pt x="398898" y="721187"/>
                  </a:lnTo>
                  <a:lnTo>
                    <a:pt x="397835" y="139674"/>
                  </a:lnTo>
                  <a:cubicBezTo>
                    <a:pt x="357298" y="13280"/>
                    <a:pt x="212208" y="-23846"/>
                    <a:pt x="99016" y="33703"/>
                  </a:cubicBezTo>
                  <a:cubicBezTo>
                    <a:pt x="-15196" y="91783"/>
                    <a:pt x="12803" y="207723"/>
                    <a:pt x="13645" y="311213"/>
                  </a:cubicBezTo>
                  <a:cubicBezTo>
                    <a:pt x="14753" y="447842"/>
                    <a:pt x="12449" y="584603"/>
                    <a:pt x="13468" y="721187"/>
                  </a:cubicBezTo>
                  <a:lnTo>
                    <a:pt x="177" y="721187"/>
                  </a:lnTo>
                  <a:lnTo>
                    <a:pt x="0" y="160585"/>
                  </a:lnTo>
                  <a:cubicBezTo>
                    <a:pt x="33493" y="-49364"/>
                    <a:pt x="373956" y="-56142"/>
                    <a:pt x="407892" y="156155"/>
                  </a:cubicBezTo>
                  <a:lnTo>
                    <a:pt x="407714" y="721187"/>
                  </a:lnTo>
                  <a:close/>
                </a:path>
              </a:pathLst>
            </a:custGeom>
            <a:solidFill>
              <a:srgbClr val="A8A4F7"/>
            </a:solidFill>
            <a:ln w="167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BC4920B-3945-B46A-9B44-EBF2C7A82F8C}"/>
                </a:ext>
              </a:extLst>
            </p:cNvPr>
            <p:cNvSpPr/>
            <p:nvPr/>
          </p:nvSpPr>
          <p:spPr>
            <a:xfrm>
              <a:off x="-11521705" y="5573732"/>
              <a:ext cx="323406" cy="675154"/>
            </a:xfrm>
            <a:custGeom>
              <a:avLst/>
              <a:gdLst>
                <a:gd name="connsiteX0" fmla="*/ 323407 w 323406"/>
                <a:gd name="connsiteY0" fmla="*/ 675155 h 675154"/>
                <a:gd name="connsiteX1" fmla="*/ 310116 w 323406"/>
                <a:gd name="connsiteY1" fmla="*/ 675155 h 675154"/>
                <a:gd name="connsiteX2" fmla="*/ 309186 w 323406"/>
                <a:gd name="connsiteY2" fmla="*/ 106800 h 675154"/>
                <a:gd name="connsiteX3" fmla="*/ 10810 w 323406"/>
                <a:gd name="connsiteY3" fmla="*/ 121109 h 675154"/>
                <a:gd name="connsiteX4" fmla="*/ 8860 w 323406"/>
                <a:gd name="connsiteY4" fmla="*/ 675155 h 675154"/>
                <a:gd name="connsiteX5" fmla="*/ 0 w 323406"/>
                <a:gd name="connsiteY5" fmla="*/ 675155 h 675154"/>
                <a:gd name="connsiteX6" fmla="*/ 1063 w 323406"/>
                <a:gd name="connsiteY6" fmla="*/ 120224 h 675154"/>
                <a:gd name="connsiteX7" fmla="*/ 317072 w 323406"/>
                <a:gd name="connsiteY7" fmla="*/ 103344 h 675154"/>
                <a:gd name="connsiteX8" fmla="*/ 323407 w 323406"/>
                <a:gd name="connsiteY8" fmla="*/ 675155 h 67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406" h="675154">
                  <a:moveTo>
                    <a:pt x="323407" y="675155"/>
                  </a:moveTo>
                  <a:lnTo>
                    <a:pt x="310116" y="675155"/>
                  </a:lnTo>
                  <a:lnTo>
                    <a:pt x="309186" y="106800"/>
                  </a:lnTo>
                  <a:cubicBezTo>
                    <a:pt x="254694" y="-29297"/>
                    <a:pt x="51391" y="-19107"/>
                    <a:pt x="10810" y="121109"/>
                  </a:cubicBezTo>
                  <a:lnTo>
                    <a:pt x="8860" y="675155"/>
                  </a:lnTo>
                  <a:lnTo>
                    <a:pt x="0" y="675155"/>
                  </a:lnTo>
                  <a:lnTo>
                    <a:pt x="1063" y="120224"/>
                  </a:lnTo>
                  <a:cubicBezTo>
                    <a:pt x="41910" y="-29208"/>
                    <a:pt x="261738" y="-44448"/>
                    <a:pt x="317072" y="103344"/>
                  </a:cubicBezTo>
                  <a:lnTo>
                    <a:pt x="323407" y="675155"/>
                  </a:lnTo>
                  <a:close/>
                </a:path>
              </a:pathLst>
            </a:custGeom>
            <a:solidFill>
              <a:srgbClr val="A8A4F7"/>
            </a:solidFill>
            <a:ln w="167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52DBE4A-0A85-AA04-8D4B-E54036767C35}"/>
                </a:ext>
              </a:extLst>
            </p:cNvPr>
            <p:cNvSpPr/>
            <p:nvPr/>
          </p:nvSpPr>
          <p:spPr>
            <a:xfrm>
              <a:off x="-1000355" y="4317305"/>
              <a:ext cx="66905" cy="903767"/>
            </a:xfrm>
            <a:custGeom>
              <a:avLst/>
              <a:gdLst>
                <a:gd name="connsiteX0" fmla="*/ 66906 w 66905"/>
                <a:gd name="connsiteY0" fmla="*/ 0 h 903767"/>
                <a:gd name="connsiteX1" fmla="*/ 66906 w 66905"/>
                <a:gd name="connsiteY1" fmla="*/ 8860 h 903767"/>
                <a:gd name="connsiteX2" fmla="*/ 18129 w 66905"/>
                <a:gd name="connsiteY2" fmla="*/ 8860 h 903767"/>
                <a:gd name="connsiteX3" fmla="*/ 22648 w 66905"/>
                <a:gd name="connsiteY3" fmla="*/ 901198 h 903767"/>
                <a:gd name="connsiteX4" fmla="*/ 4882 w 66905"/>
                <a:gd name="connsiteY4" fmla="*/ 903767 h 903767"/>
                <a:gd name="connsiteX5" fmla="*/ 4882 w 66905"/>
                <a:gd name="connsiteY5" fmla="*/ 6645 h 903767"/>
                <a:gd name="connsiteX6" fmla="*/ 452 w 66905"/>
                <a:gd name="connsiteY6" fmla="*/ 44 h 903767"/>
                <a:gd name="connsiteX7" fmla="*/ 66906 w 66905"/>
                <a:gd name="connsiteY7" fmla="*/ 44 h 90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05" h="903767">
                  <a:moveTo>
                    <a:pt x="66906" y="0"/>
                  </a:moveTo>
                  <a:lnTo>
                    <a:pt x="66906" y="8860"/>
                  </a:lnTo>
                  <a:lnTo>
                    <a:pt x="18129" y="8860"/>
                  </a:lnTo>
                  <a:cubicBezTo>
                    <a:pt x="18129" y="8860"/>
                    <a:pt x="22648" y="901198"/>
                    <a:pt x="22648" y="901198"/>
                  </a:cubicBezTo>
                  <a:lnTo>
                    <a:pt x="4882" y="903767"/>
                  </a:lnTo>
                  <a:lnTo>
                    <a:pt x="4882" y="6645"/>
                  </a:lnTo>
                  <a:cubicBezTo>
                    <a:pt x="4882" y="5715"/>
                    <a:pt x="-1763" y="1639"/>
                    <a:pt x="452" y="44"/>
                  </a:cubicBezTo>
                  <a:lnTo>
                    <a:pt x="66906" y="44"/>
                  </a:lnTo>
                  <a:close/>
                </a:path>
              </a:pathLst>
            </a:custGeom>
            <a:solidFill>
              <a:srgbClr val="A8A4F7"/>
            </a:solidFill>
            <a:ln w="167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14AA741-E07B-B425-BC6D-E244B2F03862}"/>
                </a:ext>
              </a:extLst>
            </p:cNvPr>
            <p:cNvSpPr/>
            <p:nvPr/>
          </p:nvSpPr>
          <p:spPr>
            <a:xfrm>
              <a:off x="-953500" y="4813492"/>
              <a:ext cx="20050" cy="355201"/>
            </a:xfrm>
            <a:custGeom>
              <a:avLst/>
              <a:gdLst>
                <a:gd name="connsiteX0" fmla="*/ 20050 w 20050"/>
                <a:gd name="connsiteY0" fmla="*/ 354419 h 355201"/>
                <a:gd name="connsiteX1" fmla="*/ 2285 w 20050"/>
                <a:gd name="connsiteY1" fmla="*/ 347906 h 355201"/>
                <a:gd name="connsiteX2" fmla="*/ 1974 w 20050"/>
                <a:gd name="connsiteY2" fmla="*/ 15373 h 355201"/>
                <a:gd name="connsiteX3" fmla="*/ 20050 w 20050"/>
                <a:gd name="connsiteY3" fmla="*/ 0 h 355201"/>
                <a:gd name="connsiteX4" fmla="*/ 20050 w 20050"/>
                <a:gd name="connsiteY4" fmla="*/ 354419 h 35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0" h="355201">
                  <a:moveTo>
                    <a:pt x="20050" y="354419"/>
                  </a:moveTo>
                  <a:cubicBezTo>
                    <a:pt x="13227" y="352513"/>
                    <a:pt x="3126" y="360532"/>
                    <a:pt x="2285" y="347906"/>
                  </a:cubicBezTo>
                  <a:cubicBezTo>
                    <a:pt x="-5025" y="239853"/>
                    <a:pt x="8089" y="124268"/>
                    <a:pt x="1974" y="15373"/>
                  </a:cubicBezTo>
                  <a:cubicBezTo>
                    <a:pt x="1841" y="6247"/>
                    <a:pt x="13937" y="5848"/>
                    <a:pt x="20050" y="0"/>
                  </a:cubicBezTo>
                  <a:lnTo>
                    <a:pt x="20050" y="354419"/>
                  </a:lnTo>
                  <a:close/>
                </a:path>
              </a:pathLst>
            </a:custGeom>
            <a:solidFill>
              <a:srgbClr val="A8A4F7"/>
            </a:solidFill>
            <a:ln w="167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777F6E6-9FE2-8645-F009-111B72FA29DD}"/>
                </a:ext>
              </a:extLst>
            </p:cNvPr>
            <p:cNvSpPr/>
            <p:nvPr/>
          </p:nvSpPr>
          <p:spPr>
            <a:xfrm>
              <a:off x="-953572" y="5397499"/>
              <a:ext cx="20122" cy="344081"/>
            </a:xfrm>
            <a:custGeom>
              <a:avLst/>
              <a:gdLst>
                <a:gd name="connsiteX0" fmla="*/ 20123 w 20122"/>
                <a:gd name="connsiteY0" fmla="*/ 783 h 344081"/>
                <a:gd name="connsiteX1" fmla="*/ 20123 w 20122"/>
                <a:gd name="connsiteY1" fmla="*/ 341911 h 344081"/>
                <a:gd name="connsiteX2" fmla="*/ 2358 w 20122"/>
                <a:gd name="connsiteY2" fmla="*/ 344082 h 344081"/>
                <a:gd name="connsiteX3" fmla="*/ 2358 w 20122"/>
                <a:gd name="connsiteY3" fmla="*/ 7295 h 344081"/>
                <a:gd name="connsiteX4" fmla="*/ 20123 w 20122"/>
                <a:gd name="connsiteY4" fmla="*/ 783 h 344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2" h="344081">
                  <a:moveTo>
                    <a:pt x="20123" y="783"/>
                  </a:moveTo>
                  <a:lnTo>
                    <a:pt x="20123" y="341911"/>
                  </a:lnTo>
                  <a:lnTo>
                    <a:pt x="2358" y="344082"/>
                  </a:lnTo>
                  <a:cubicBezTo>
                    <a:pt x="7984" y="233858"/>
                    <a:pt x="-5085" y="116634"/>
                    <a:pt x="2358" y="7295"/>
                  </a:cubicBezTo>
                  <a:cubicBezTo>
                    <a:pt x="3199" y="-5331"/>
                    <a:pt x="13300" y="2688"/>
                    <a:pt x="20123" y="783"/>
                  </a:cubicBezTo>
                  <a:close/>
                </a:path>
              </a:pathLst>
            </a:custGeom>
            <a:solidFill>
              <a:srgbClr val="A8A4F7"/>
            </a:solidFill>
            <a:ln w="167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B4AFEF0-EB41-3390-429D-DC79030F8081}"/>
                </a:ext>
              </a:extLst>
            </p:cNvPr>
            <p:cNvSpPr/>
            <p:nvPr/>
          </p:nvSpPr>
          <p:spPr>
            <a:xfrm>
              <a:off x="-954305" y="4453860"/>
              <a:ext cx="20855" cy="227507"/>
            </a:xfrm>
            <a:custGeom>
              <a:avLst/>
              <a:gdLst>
                <a:gd name="connsiteX0" fmla="*/ 20855 w 20855"/>
                <a:gd name="connsiteY0" fmla="*/ 783 h 227507"/>
                <a:gd name="connsiteX1" fmla="*/ 20855 w 20855"/>
                <a:gd name="connsiteY1" fmla="*/ 226725 h 227507"/>
                <a:gd name="connsiteX2" fmla="*/ 3090 w 20855"/>
                <a:gd name="connsiteY2" fmla="*/ 220212 h 227507"/>
                <a:gd name="connsiteX3" fmla="*/ 3090 w 20855"/>
                <a:gd name="connsiteY3" fmla="*/ 7295 h 227507"/>
                <a:gd name="connsiteX4" fmla="*/ 20855 w 20855"/>
                <a:gd name="connsiteY4" fmla="*/ 783 h 227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27507">
                  <a:moveTo>
                    <a:pt x="20855" y="783"/>
                  </a:moveTo>
                  <a:lnTo>
                    <a:pt x="20855" y="226725"/>
                  </a:lnTo>
                  <a:cubicBezTo>
                    <a:pt x="14032" y="224820"/>
                    <a:pt x="3931" y="232839"/>
                    <a:pt x="3090" y="220212"/>
                  </a:cubicBezTo>
                  <a:cubicBezTo>
                    <a:pt x="-1030" y="159252"/>
                    <a:pt x="-1030" y="68211"/>
                    <a:pt x="3090" y="7295"/>
                  </a:cubicBezTo>
                  <a:cubicBezTo>
                    <a:pt x="3931" y="-5331"/>
                    <a:pt x="14032" y="2688"/>
                    <a:pt x="20855" y="783"/>
                  </a:cubicBezTo>
                  <a:close/>
                </a:path>
              </a:pathLst>
            </a:custGeom>
            <a:solidFill>
              <a:srgbClr val="A8A4F7"/>
            </a:solidFill>
            <a:ln w="167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B833CE5-8EC6-7550-1D63-1810754EFF3E}"/>
                </a:ext>
              </a:extLst>
            </p:cNvPr>
            <p:cNvSpPr/>
            <p:nvPr/>
          </p:nvSpPr>
          <p:spPr>
            <a:xfrm>
              <a:off x="-951902" y="4716026"/>
              <a:ext cx="18452" cy="75313"/>
            </a:xfrm>
            <a:custGeom>
              <a:avLst/>
              <a:gdLst>
                <a:gd name="connsiteX0" fmla="*/ 18452 w 18452"/>
                <a:gd name="connsiteY0" fmla="*/ 75314 h 75313"/>
                <a:gd name="connsiteX1" fmla="*/ 554 w 18452"/>
                <a:gd name="connsiteY1" fmla="*/ 67916 h 75313"/>
                <a:gd name="connsiteX2" fmla="*/ 18452 w 18452"/>
                <a:gd name="connsiteY2" fmla="*/ 0 h 75313"/>
                <a:gd name="connsiteX3" fmla="*/ 18452 w 18452"/>
                <a:gd name="connsiteY3" fmla="*/ 75314 h 75313"/>
              </a:gdLst>
              <a:ahLst/>
              <a:cxnLst>
                <a:cxn ang="0">
                  <a:pos x="connsiteX0" y="connsiteY0"/>
                </a:cxn>
                <a:cxn ang="0">
                  <a:pos x="connsiteX1" y="connsiteY1"/>
                </a:cxn>
                <a:cxn ang="0">
                  <a:pos x="connsiteX2" y="connsiteY2"/>
                </a:cxn>
                <a:cxn ang="0">
                  <a:pos x="connsiteX3" y="connsiteY3"/>
                </a:cxn>
              </a:cxnLst>
              <a:rect l="l" t="t" r="r" b="b"/>
              <a:pathLst>
                <a:path w="18452" h="75313">
                  <a:moveTo>
                    <a:pt x="18452" y="75314"/>
                  </a:moveTo>
                  <a:lnTo>
                    <a:pt x="554" y="67916"/>
                  </a:lnTo>
                  <a:cubicBezTo>
                    <a:pt x="3124" y="43017"/>
                    <a:pt x="-9104" y="12936"/>
                    <a:pt x="18452" y="0"/>
                  </a:cubicBezTo>
                  <a:lnTo>
                    <a:pt x="18452" y="75314"/>
                  </a:lnTo>
                  <a:close/>
                </a:path>
              </a:pathLst>
            </a:custGeom>
            <a:solidFill>
              <a:srgbClr val="A8A4F7"/>
            </a:solidFill>
            <a:ln w="1679"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0AE1881-3655-B92E-8233-6D3835CAB794}"/>
                </a:ext>
              </a:extLst>
            </p:cNvPr>
            <p:cNvSpPr/>
            <p:nvPr/>
          </p:nvSpPr>
          <p:spPr>
            <a:xfrm>
              <a:off x="-951546" y="4356395"/>
              <a:ext cx="18141" cy="60591"/>
            </a:xfrm>
            <a:custGeom>
              <a:avLst/>
              <a:gdLst>
                <a:gd name="connsiteX0" fmla="*/ 18097 w 18141"/>
                <a:gd name="connsiteY0" fmla="*/ 783 h 60591"/>
                <a:gd name="connsiteX1" fmla="*/ 18097 w 18141"/>
                <a:gd name="connsiteY1" fmla="*/ 58376 h 60591"/>
                <a:gd name="connsiteX2" fmla="*/ 376 w 18141"/>
                <a:gd name="connsiteY2" fmla="*/ 60591 h 60591"/>
                <a:gd name="connsiteX3" fmla="*/ 376 w 18141"/>
                <a:gd name="connsiteY3" fmla="*/ 7295 h 60591"/>
                <a:gd name="connsiteX4" fmla="*/ 18141 w 18141"/>
                <a:gd name="connsiteY4" fmla="*/ 783 h 60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1" h="60591">
                  <a:moveTo>
                    <a:pt x="18097" y="783"/>
                  </a:moveTo>
                  <a:lnTo>
                    <a:pt x="18097" y="58376"/>
                  </a:lnTo>
                  <a:lnTo>
                    <a:pt x="376" y="60591"/>
                  </a:lnTo>
                  <a:cubicBezTo>
                    <a:pt x="1306" y="42959"/>
                    <a:pt x="-821" y="24883"/>
                    <a:pt x="376" y="7295"/>
                  </a:cubicBezTo>
                  <a:cubicBezTo>
                    <a:pt x="1217" y="-5331"/>
                    <a:pt x="11363" y="2688"/>
                    <a:pt x="18141" y="783"/>
                  </a:cubicBezTo>
                  <a:close/>
                </a:path>
              </a:pathLst>
            </a:custGeom>
            <a:solidFill>
              <a:srgbClr val="A8A4F7"/>
            </a:solidFill>
            <a:ln w="167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82C41D1-5AC5-1A71-2F57-BABE591E9E0D}"/>
                </a:ext>
              </a:extLst>
            </p:cNvPr>
            <p:cNvSpPr/>
            <p:nvPr/>
          </p:nvSpPr>
          <p:spPr>
            <a:xfrm>
              <a:off x="-951912" y="5304464"/>
              <a:ext cx="18462" cy="59158"/>
            </a:xfrm>
            <a:custGeom>
              <a:avLst/>
              <a:gdLst>
                <a:gd name="connsiteX0" fmla="*/ 18463 w 18462"/>
                <a:gd name="connsiteY0" fmla="*/ 783 h 59158"/>
                <a:gd name="connsiteX1" fmla="*/ 18463 w 18462"/>
                <a:gd name="connsiteY1" fmla="*/ 58376 h 59158"/>
                <a:gd name="connsiteX2" fmla="*/ 698 w 18462"/>
                <a:gd name="connsiteY2" fmla="*/ 51864 h 59158"/>
                <a:gd name="connsiteX3" fmla="*/ 698 w 18462"/>
                <a:gd name="connsiteY3" fmla="*/ 7295 h 59158"/>
                <a:gd name="connsiteX4" fmla="*/ 18463 w 18462"/>
                <a:gd name="connsiteY4" fmla="*/ 783 h 59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2" h="59158">
                  <a:moveTo>
                    <a:pt x="18463" y="783"/>
                  </a:moveTo>
                  <a:lnTo>
                    <a:pt x="18463" y="58376"/>
                  </a:lnTo>
                  <a:cubicBezTo>
                    <a:pt x="11685" y="56471"/>
                    <a:pt x="1583" y="64490"/>
                    <a:pt x="698" y="51864"/>
                  </a:cubicBezTo>
                  <a:cubicBezTo>
                    <a:pt x="-233" y="38484"/>
                    <a:pt x="-233" y="20675"/>
                    <a:pt x="698" y="7295"/>
                  </a:cubicBezTo>
                  <a:cubicBezTo>
                    <a:pt x="1539" y="-5331"/>
                    <a:pt x="11640" y="2688"/>
                    <a:pt x="18463" y="783"/>
                  </a:cubicBezTo>
                  <a:close/>
                </a:path>
              </a:pathLst>
            </a:custGeom>
            <a:solidFill>
              <a:srgbClr val="A8A4F7"/>
            </a:solidFill>
            <a:ln w="167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4A12F0-2934-ADC9-4601-FF675E8C6524}"/>
                </a:ext>
              </a:extLst>
            </p:cNvPr>
            <p:cNvSpPr/>
            <p:nvPr/>
          </p:nvSpPr>
          <p:spPr>
            <a:xfrm>
              <a:off x="-3498598" y="4312619"/>
              <a:ext cx="2135460" cy="908453"/>
            </a:xfrm>
            <a:custGeom>
              <a:avLst/>
              <a:gdLst>
                <a:gd name="connsiteX0" fmla="*/ 2135417 w 2135460"/>
                <a:gd name="connsiteY0" fmla="*/ 4687 h 908453"/>
                <a:gd name="connsiteX1" fmla="*/ 2135417 w 2135460"/>
                <a:gd name="connsiteY1" fmla="*/ 13547 h 908453"/>
                <a:gd name="connsiteX2" fmla="*/ 17765 w 2135460"/>
                <a:gd name="connsiteY2" fmla="*/ 13547 h 908453"/>
                <a:gd name="connsiteX3" fmla="*/ 17765 w 2135460"/>
                <a:gd name="connsiteY3" fmla="*/ 908454 h 908453"/>
                <a:gd name="connsiteX4" fmla="*/ 0 w 2135460"/>
                <a:gd name="connsiteY4" fmla="*/ 905885 h 908453"/>
                <a:gd name="connsiteX5" fmla="*/ 4475 w 2135460"/>
                <a:gd name="connsiteY5" fmla="*/ 2471 h 908453"/>
                <a:gd name="connsiteX6" fmla="*/ 15595 w 2135460"/>
                <a:gd name="connsiteY6" fmla="*/ 4687 h 908453"/>
                <a:gd name="connsiteX7" fmla="*/ 2135461 w 2135460"/>
                <a:gd name="connsiteY7" fmla="*/ 4687 h 90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5460" h="908453">
                  <a:moveTo>
                    <a:pt x="2135417" y="4687"/>
                  </a:moveTo>
                  <a:lnTo>
                    <a:pt x="2135417" y="13547"/>
                  </a:lnTo>
                  <a:lnTo>
                    <a:pt x="17765" y="13547"/>
                  </a:lnTo>
                  <a:lnTo>
                    <a:pt x="17765" y="908454"/>
                  </a:lnTo>
                  <a:lnTo>
                    <a:pt x="0" y="905885"/>
                  </a:lnTo>
                  <a:lnTo>
                    <a:pt x="4475" y="2471"/>
                  </a:lnTo>
                  <a:cubicBezTo>
                    <a:pt x="6158" y="-4174"/>
                    <a:pt x="14132" y="4687"/>
                    <a:pt x="15595" y="4687"/>
                  </a:cubicBezTo>
                  <a:lnTo>
                    <a:pt x="2135461" y="4687"/>
                  </a:lnTo>
                  <a:close/>
                </a:path>
              </a:pathLst>
            </a:custGeom>
            <a:solidFill>
              <a:srgbClr val="A8A4F7"/>
            </a:solidFill>
            <a:ln w="167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4D0C7B75-90E0-239A-5FD9-F3BFC6BE25B8}"/>
                </a:ext>
              </a:extLst>
            </p:cNvPr>
            <p:cNvSpPr/>
            <p:nvPr/>
          </p:nvSpPr>
          <p:spPr>
            <a:xfrm>
              <a:off x="-2829589" y="5398282"/>
              <a:ext cx="173008" cy="345602"/>
            </a:xfrm>
            <a:custGeom>
              <a:avLst/>
              <a:gdLst>
                <a:gd name="connsiteX0" fmla="*/ 0 w 173008"/>
                <a:gd name="connsiteY0" fmla="*/ 345558 h 345602"/>
                <a:gd name="connsiteX1" fmla="*/ 0 w 173008"/>
                <a:gd name="connsiteY1" fmla="*/ 0 h 345602"/>
                <a:gd name="connsiteX2" fmla="*/ 166134 w 173008"/>
                <a:gd name="connsiteY2" fmla="*/ 0 h 345602"/>
                <a:gd name="connsiteX3" fmla="*/ 173001 w 173008"/>
                <a:gd name="connsiteY3" fmla="*/ 11209 h 345602"/>
                <a:gd name="connsiteX4" fmla="*/ 170697 w 173008"/>
                <a:gd name="connsiteY4" fmla="*/ 341393 h 345602"/>
                <a:gd name="connsiteX5" fmla="*/ 0 w 173008"/>
                <a:gd name="connsiteY5" fmla="*/ 345602 h 345602"/>
                <a:gd name="connsiteX6" fmla="*/ 159488 w 173008"/>
                <a:gd name="connsiteY6" fmla="*/ 26581 h 345602"/>
                <a:gd name="connsiteX7" fmla="*/ 31012 w 173008"/>
                <a:gd name="connsiteY7" fmla="*/ 26581 h 345602"/>
                <a:gd name="connsiteX8" fmla="*/ 31012 w 173008"/>
                <a:gd name="connsiteY8" fmla="*/ 168349 h 345602"/>
                <a:gd name="connsiteX9" fmla="*/ 159488 w 173008"/>
                <a:gd name="connsiteY9" fmla="*/ 168349 h 345602"/>
                <a:gd name="connsiteX10" fmla="*/ 159488 w 173008"/>
                <a:gd name="connsiteY10" fmla="*/ 26581 h 345602"/>
                <a:gd name="connsiteX11" fmla="*/ 159488 w 173008"/>
                <a:gd name="connsiteY11" fmla="*/ 181640 h 345602"/>
                <a:gd name="connsiteX12" fmla="*/ 31012 w 173008"/>
                <a:gd name="connsiteY12" fmla="*/ 181640 h 345602"/>
                <a:gd name="connsiteX13" fmla="*/ 31012 w 173008"/>
                <a:gd name="connsiteY13" fmla="*/ 332267 h 345602"/>
                <a:gd name="connsiteX14" fmla="*/ 159488 w 173008"/>
                <a:gd name="connsiteY14" fmla="*/ 332267 h 345602"/>
                <a:gd name="connsiteX15" fmla="*/ 159488 w 173008"/>
                <a:gd name="connsiteY15" fmla="*/ 181640 h 34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008" h="345602">
                  <a:moveTo>
                    <a:pt x="0" y="345558"/>
                  </a:moveTo>
                  <a:lnTo>
                    <a:pt x="0" y="0"/>
                  </a:lnTo>
                  <a:lnTo>
                    <a:pt x="166134" y="0"/>
                  </a:lnTo>
                  <a:cubicBezTo>
                    <a:pt x="168526" y="0"/>
                    <a:pt x="173223" y="7531"/>
                    <a:pt x="173001" y="11209"/>
                  </a:cubicBezTo>
                  <a:lnTo>
                    <a:pt x="170697" y="341393"/>
                  </a:lnTo>
                  <a:lnTo>
                    <a:pt x="0" y="345602"/>
                  </a:lnTo>
                  <a:close/>
                  <a:moveTo>
                    <a:pt x="159488" y="26581"/>
                  </a:moveTo>
                  <a:lnTo>
                    <a:pt x="31012" y="26581"/>
                  </a:lnTo>
                  <a:lnTo>
                    <a:pt x="31012" y="168349"/>
                  </a:lnTo>
                  <a:lnTo>
                    <a:pt x="159488" y="168349"/>
                  </a:lnTo>
                  <a:lnTo>
                    <a:pt x="159488" y="26581"/>
                  </a:lnTo>
                  <a:close/>
                  <a:moveTo>
                    <a:pt x="159488" y="181640"/>
                  </a:moveTo>
                  <a:lnTo>
                    <a:pt x="31012" y="181640"/>
                  </a:lnTo>
                  <a:lnTo>
                    <a:pt x="31012" y="332267"/>
                  </a:lnTo>
                  <a:lnTo>
                    <a:pt x="159488" y="332267"/>
                  </a:lnTo>
                  <a:lnTo>
                    <a:pt x="159488" y="181640"/>
                  </a:lnTo>
                  <a:close/>
                </a:path>
              </a:pathLst>
            </a:custGeom>
            <a:solidFill>
              <a:srgbClr val="A8A4F7"/>
            </a:solidFill>
            <a:ln w="1679"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C7CB4E3-E728-A9EE-3F65-E3243F6E5EE2}"/>
                </a:ext>
              </a:extLst>
            </p:cNvPr>
            <p:cNvSpPr/>
            <p:nvPr/>
          </p:nvSpPr>
          <p:spPr>
            <a:xfrm>
              <a:off x="-4083626" y="5398282"/>
              <a:ext cx="209092" cy="363279"/>
            </a:xfrm>
            <a:custGeom>
              <a:avLst/>
              <a:gdLst>
                <a:gd name="connsiteX0" fmla="*/ 173060 w 209092"/>
                <a:gd name="connsiteY0" fmla="*/ 0 h 363279"/>
                <a:gd name="connsiteX1" fmla="*/ 173060 w 209092"/>
                <a:gd name="connsiteY1" fmla="*/ 345558 h 363279"/>
                <a:gd name="connsiteX2" fmla="*/ 9141 w 209092"/>
                <a:gd name="connsiteY2" fmla="*/ 345558 h 363279"/>
                <a:gd name="connsiteX3" fmla="*/ 9141 w 209092"/>
                <a:gd name="connsiteY3" fmla="*/ 354419 h 363279"/>
                <a:gd name="connsiteX4" fmla="*/ 179705 w 209092"/>
                <a:gd name="connsiteY4" fmla="*/ 354419 h 363279"/>
                <a:gd name="connsiteX5" fmla="*/ 192952 w 209092"/>
                <a:gd name="connsiteY5" fmla="*/ 336742 h 363279"/>
                <a:gd name="connsiteX6" fmla="*/ 208502 w 209092"/>
                <a:gd name="connsiteY6" fmla="*/ 363279 h 363279"/>
                <a:gd name="connsiteX7" fmla="*/ 281 w 209092"/>
                <a:gd name="connsiteY7" fmla="*/ 363279 h 363279"/>
                <a:gd name="connsiteX8" fmla="*/ 4711 w 209092"/>
                <a:gd name="connsiteY8" fmla="*/ 352204 h 363279"/>
                <a:gd name="connsiteX9" fmla="*/ 4711 w 209092"/>
                <a:gd name="connsiteY9" fmla="*/ 0 h 363279"/>
                <a:gd name="connsiteX10" fmla="*/ 173060 w 209092"/>
                <a:gd name="connsiteY10" fmla="*/ 0 h 363279"/>
                <a:gd name="connsiteX11" fmla="*/ 159769 w 209092"/>
                <a:gd name="connsiteY11" fmla="*/ 172779 h 363279"/>
                <a:gd name="connsiteX12" fmla="*/ 162250 w 209092"/>
                <a:gd name="connsiteY12" fmla="*/ 26315 h 363279"/>
                <a:gd name="connsiteX13" fmla="*/ 122290 w 209092"/>
                <a:gd name="connsiteY13" fmla="*/ 26759 h 363279"/>
                <a:gd name="connsiteX14" fmla="*/ 31293 w 209092"/>
                <a:gd name="connsiteY14" fmla="*/ 26581 h 363279"/>
                <a:gd name="connsiteX15" fmla="*/ 31293 w 209092"/>
                <a:gd name="connsiteY15" fmla="*/ 172779 h 363279"/>
                <a:gd name="connsiteX16" fmla="*/ 159769 w 209092"/>
                <a:gd name="connsiteY16" fmla="*/ 172779 h 363279"/>
                <a:gd name="connsiteX17" fmla="*/ 164200 w 209092"/>
                <a:gd name="connsiteY17" fmla="*/ 332267 h 363279"/>
                <a:gd name="connsiteX18" fmla="*/ 164200 w 209092"/>
                <a:gd name="connsiteY18" fmla="*/ 188285 h 363279"/>
                <a:gd name="connsiteX19" fmla="*/ 157554 w 209092"/>
                <a:gd name="connsiteY19" fmla="*/ 181640 h 363279"/>
                <a:gd name="connsiteX20" fmla="*/ 35723 w 209092"/>
                <a:gd name="connsiteY20" fmla="*/ 181640 h 363279"/>
                <a:gd name="connsiteX21" fmla="*/ 31293 w 209092"/>
                <a:gd name="connsiteY21" fmla="*/ 332267 h 363279"/>
                <a:gd name="connsiteX22" fmla="*/ 164200 w 209092"/>
                <a:gd name="connsiteY22" fmla="*/ 332267 h 36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9092" h="363279">
                  <a:moveTo>
                    <a:pt x="173060" y="0"/>
                  </a:moveTo>
                  <a:lnTo>
                    <a:pt x="173060" y="345558"/>
                  </a:lnTo>
                  <a:lnTo>
                    <a:pt x="9141" y="345558"/>
                  </a:lnTo>
                  <a:lnTo>
                    <a:pt x="9141" y="354419"/>
                  </a:lnTo>
                  <a:lnTo>
                    <a:pt x="179705" y="354419"/>
                  </a:lnTo>
                  <a:cubicBezTo>
                    <a:pt x="185021" y="354419"/>
                    <a:pt x="190870" y="336210"/>
                    <a:pt x="192952" y="336742"/>
                  </a:cubicBezTo>
                  <a:cubicBezTo>
                    <a:pt x="205623" y="343166"/>
                    <a:pt x="210983" y="347862"/>
                    <a:pt x="208502" y="363279"/>
                  </a:cubicBezTo>
                  <a:lnTo>
                    <a:pt x="281" y="363279"/>
                  </a:lnTo>
                  <a:cubicBezTo>
                    <a:pt x="-1358" y="358495"/>
                    <a:pt x="4711" y="353577"/>
                    <a:pt x="4711" y="352204"/>
                  </a:cubicBezTo>
                  <a:lnTo>
                    <a:pt x="4711" y="0"/>
                  </a:lnTo>
                  <a:lnTo>
                    <a:pt x="173060" y="0"/>
                  </a:lnTo>
                  <a:close/>
                  <a:moveTo>
                    <a:pt x="159769" y="172779"/>
                  </a:moveTo>
                  <a:cubicBezTo>
                    <a:pt x="152194" y="147084"/>
                    <a:pt x="172838" y="41600"/>
                    <a:pt x="162250" y="26315"/>
                  </a:cubicBezTo>
                  <a:cubicBezTo>
                    <a:pt x="155516" y="16569"/>
                    <a:pt x="133365" y="26404"/>
                    <a:pt x="122290" y="26759"/>
                  </a:cubicBezTo>
                  <a:cubicBezTo>
                    <a:pt x="92031" y="27689"/>
                    <a:pt x="61507" y="25696"/>
                    <a:pt x="31293" y="26581"/>
                  </a:cubicBezTo>
                  <a:lnTo>
                    <a:pt x="31293" y="172779"/>
                  </a:lnTo>
                  <a:lnTo>
                    <a:pt x="159769" y="172779"/>
                  </a:lnTo>
                  <a:close/>
                  <a:moveTo>
                    <a:pt x="164200" y="332267"/>
                  </a:moveTo>
                  <a:lnTo>
                    <a:pt x="164200" y="188285"/>
                  </a:lnTo>
                  <a:lnTo>
                    <a:pt x="157554" y="181640"/>
                  </a:lnTo>
                  <a:lnTo>
                    <a:pt x="35723" y="181640"/>
                  </a:lnTo>
                  <a:lnTo>
                    <a:pt x="31293" y="332267"/>
                  </a:lnTo>
                  <a:lnTo>
                    <a:pt x="164200" y="332267"/>
                  </a:lnTo>
                  <a:close/>
                </a:path>
              </a:pathLst>
            </a:custGeom>
            <a:solidFill>
              <a:srgbClr val="A8A4F7"/>
            </a:solidFill>
            <a:ln w="167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02E0E0F-A190-BA5C-C519-2A3AFBD43BAC}"/>
                </a:ext>
              </a:extLst>
            </p:cNvPr>
            <p:cNvSpPr/>
            <p:nvPr/>
          </p:nvSpPr>
          <p:spPr>
            <a:xfrm>
              <a:off x="-2523859" y="4822352"/>
              <a:ext cx="208220" cy="363588"/>
            </a:xfrm>
            <a:custGeom>
              <a:avLst/>
              <a:gdLst>
                <a:gd name="connsiteX0" fmla="*/ 177165 w 208220"/>
                <a:gd name="connsiteY0" fmla="*/ 0 h 363588"/>
                <a:gd name="connsiteX1" fmla="*/ 172779 w 208220"/>
                <a:gd name="connsiteY1" fmla="*/ 298996 h 363588"/>
                <a:gd name="connsiteX2" fmla="*/ 177165 w 208220"/>
                <a:gd name="connsiteY2" fmla="*/ 336742 h 363588"/>
                <a:gd name="connsiteX3" fmla="*/ 208221 w 208220"/>
                <a:gd name="connsiteY3" fmla="*/ 336742 h 363588"/>
                <a:gd name="connsiteX4" fmla="*/ 206272 w 208220"/>
                <a:gd name="connsiteY4" fmla="*/ 363589 h 363588"/>
                <a:gd name="connsiteX5" fmla="*/ 6557 w 208220"/>
                <a:gd name="connsiteY5" fmla="*/ 363323 h 363588"/>
                <a:gd name="connsiteX6" fmla="*/ 0 w 208220"/>
                <a:gd name="connsiteY6" fmla="*/ 354463 h 363588"/>
                <a:gd name="connsiteX7" fmla="*/ 188285 w 208220"/>
                <a:gd name="connsiteY7" fmla="*/ 354463 h 363588"/>
                <a:gd name="connsiteX8" fmla="*/ 192715 w 208220"/>
                <a:gd name="connsiteY8" fmla="*/ 358406 h 363588"/>
                <a:gd name="connsiteX9" fmla="*/ 199316 w 208220"/>
                <a:gd name="connsiteY9" fmla="*/ 352204 h 363588"/>
                <a:gd name="connsiteX10" fmla="*/ 192715 w 208220"/>
                <a:gd name="connsiteY10" fmla="*/ 341217 h 363588"/>
                <a:gd name="connsiteX11" fmla="*/ 8860 w 208220"/>
                <a:gd name="connsiteY11" fmla="*/ 341217 h 363588"/>
                <a:gd name="connsiteX12" fmla="*/ 8860 w 208220"/>
                <a:gd name="connsiteY12" fmla="*/ 89 h 363588"/>
                <a:gd name="connsiteX13" fmla="*/ 177209 w 208220"/>
                <a:gd name="connsiteY13" fmla="*/ 89 h 363588"/>
                <a:gd name="connsiteX14" fmla="*/ 163874 w 208220"/>
                <a:gd name="connsiteY14" fmla="*/ 26581 h 363588"/>
                <a:gd name="connsiteX15" fmla="*/ 35398 w 208220"/>
                <a:gd name="connsiteY15" fmla="*/ 26581 h 363588"/>
                <a:gd name="connsiteX16" fmla="*/ 35398 w 208220"/>
                <a:gd name="connsiteY16" fmla="*/ 168349 h 363588"/>
                <a:gd name="connsiteX17" fmla="*/ 163874 w 208220"/>
                <a:gd name="connsiteY17" fmla="*/ 168349 h 363588"/>
                <a:gd name="connsiteX18" fmla="*/ 163874 w 208220"/>
                <a:gd name="connsiteY18" fmla="*/ 26581 h 363588"/>
                <a:gd name="connsiteX19" fmla="*/ 168304 w 208220"/>
                <a:gd name="connsiteY19" fmla="*/ 177209 h 363588"/>
                <a:gd name="connsiteX20" fmla="*/ 35398 w 208220"/>
                <a:gd name="connsiteY20" fmla="*/ 177209 h 363588"/>
                <a:gd name="connsiteX21" fmla="*/ 35398 w 208220"/>
                <a:gd name="connsiteY21" fmla="*/ 332267 h 363588"/>
                <a:gd name="connsiteX22" fmla="*/ 168304 w 208220"/>
                <a:gd name="connsiteY22" fmla="*/ 332267 h 363588"/>
                <a:gd name="connsiteX23" fmla="*/ 168304 w 208220"/>
                <a:gd name="connsiteY23" fmla="*/ 177209 h 3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8220" h="363588">
                  <a:moveTo>
                    <a:pt x="177165" y="0"/>
                  </a:moveTo>
                  <a:lnTo>
                    <a:pt x="172779" y="298996"/>
                  </a:lnTo>
                  <a:lnTo>
                    <a:pt x="177165" y="336742"/>
                  </a:lnTo>
                  <a:lnTo>
                    <a:pt x="208221" y="336742"/>
                  </a:lnTo>
                  <a:cubicBezTo>
                    <a:pt x="208221" y="336742"/>
                    <a:pt x="206272" y="363589"/>
                    <a:pt x="206272" y="363589"/>
                  </a:cubicBezTo>
                  <a:lnTo>
                    <a:pt x="6557" y="363323"/>
                  </a:lnTo>
                  <a:lnTo>
                    <a:pt x="0" y="354463"/>
                  </a:lnTo>
                  <a:lnTo>
                    <a:pt x="188285" y="354463"/>
                  </a:lnTo>
                  <a:cubicBezTo>
                    <a:pt x="189481" y="354463"/>
                    <a:pt x="191031" y="358495"/>
                    <a:pt x="192715" y="358406"/>
                  </a:cubicBezTo>
                  <a:lnTo>
                    <a:pt x="199316" y="352204"/>
                  </a:lnTo>
                  <a:lnTo>
                    <a:pt x="192715" y="341217"/>
                  </a:lnTo>
                  <a:lnTo>
                    <a:pt x="8860" y="341217"/>
                  </a:lnTo>
                  <a:lnTo>
                    <a:pt x="8860" y="89"/>
                  </a:lnTo>
                  <a:lnTo>
                    <a:pt x="177209" y="89"/>
                  </a:lnTo>
                  <a:close/>
                  <a:moveTo>
                    <a:pt x="163874" y="26581"/>
                  </a:moveTo>
                  <a:lnTo>
                    <a:pt x="35398" y="26581"/>
                  </a:lnTo>
                  <a:lnTo>
                    <a:pt x="35398" y="168349"/>
                  </a:lnTo>
                  <a:lnTo>
                    <a:pt x="163874" y="168349"/>
                  </a:lnTo>
                  <a:lnTo>
                    <a:pt x="163874" y="26581"/>
                  </a:lnTo>
                  <a:close/>
                  <a:moveTo>
                    <a:pt x="168304" y="177209"/>
                  </a:moveTo>
                  <a:lnTo>
                    <a:pt x="35398" y="177209"/>
                  </a:lnTo>
                  <a:lnTo>
                    <a:pt x="35398" y="332267"/>
                  </a:lnTo>
                  <a:lnTo>
                    <a:pt x="168304" y="332267"/>
                  </a:lnTo>
                  <a:lnTo>
                    <a:pt x="168304" y="177209"/>
                  </a:lnTo>
                  <a:close/>
                </a:path>
              </a:pathLst>
            </a:custGeom>
            <a:solidFill>
              <a:srgbClr val="A8A4F7"/>
            </a:solidFill>
            <a:ln w="167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A84CE3CC-E662-C22C-61E0-DC6A08F88707}"/>
                </a:ext>
              </a:extLst>
            </p:cNvPr>
            <p:cNvSpPr/>
            <p:nvPr/>
          </p:nvSpPr>
          <p:spPr>
            <a:xfrm>
              <a:off x="-3768798" y="5397204"/>
              <a:ext cx="177209" cy="346592"/>
            </a:xfrm>
            <a:custGeom>
              <a:avLst/>
              <a:gdLst>
                <a:gd name="connsiteX0" fmla="*/ 0 w 177209"/>
                <a:gd name="connsiteY0" fmla="*/ 7724 h 346592"/>
                <a:gd name="connsiteX1" fmla="*/ 15284 w 177209"/>
                <a:gd name="connsiteY1" fmla="*/ 857 h 346592"/>
                <a:gd name="connsiteX2" fmla="*/ 172823 w 177209"/>
                <a:gd name="connsiteY2" fmla="*/ 5509 h 346592"/>
                <a:gd name="connsiteX3" fmla="*/ 168171 w 177209"/>
                <a:gd name="connsiteY3" fmla="*/ 269285 h 346592"/>
                <a:gd name="connsiteX4" fmla="*/ 173134 w 177209"/>
                <a:gd name="connsiteY4" fmla="*/ 300075 h 346592"/>
                <a:gd name="connsiteX5" fmla="*/ 177209 w 177209"/>
                <a:gd name="connsiteY5" fmla="*/ 346592 h 346592"/>
                <a:gd name="connsiteX6" fmla="*/ 0 w 177209"/>
                <a:gd name="connsiteY6" fmla="*/ 346592 h 346592"/>
                <a:gd name="connsiteX7" fmla="*/ 0 w 177209"/>
                <a:gd name="connsiteY7" fmla="*/ 7724 h 346592"/>
                <a:gd name="connsiteX8" fmla="*/ 159488 w 177209"/>
                <a:gd name="connsiteY8" fmla="*/ 23230 h 346592"/>
                <a:gd name="connsiteX9" fmla="*/ 31012 w 177209"/>
                <a:gd name="connsiteY9" fmla="*/ 27660 h 346592"/>
                <a:gd name="connsiteX10" fmla="*/ 31012 w 177209"/>
                <a:gd name="connsiteY10" fmla="*/ 333346 h 346592"/>
                <a:gd name="connsiteX11" fmla="*/ 159488 w 177209"/>
                <a:gd name="connsiteY11" fmla="*/ 333346 h 346592"/>
                <a:gd name="connsiteX12" fmla="*/ 159488 w 177209"/>
                <a:gd name="connsiteY12" fmla="*/ 182718 h 346592"/>
                <a:gd name="connsiteX13" fmla="*/ 35442 w 177209"/>
                <a:gd name="connsiteY13" fmla="*/ 182718 h 346592"/>
                <a:gd name="connsiteX14" fmla="*/ 35442 w 177209"/>
                <a:gd name="connsiteY14" fmla="*/ 169428 h 346592"/>
                <a:gd name="connsiteX15" fmla="*/ 159488 w 177209"/>
                <a:gd name="connsiteY15" fmla="*/ 169428 h 346592"/>
                <a:gd name="connsiteX16" fmla="*/ 159488 w 177209"/>
                <a:gd name="connsiteY16" fmla="*/ 23230 h 34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209" h="346592">
                  <a:moveTo>
                    <a:pt x="0" y="7724"/>
                  </a:moveTo>
                  <a:cubicBezTo>
                    <a:pt x="3898" y="1389"/>
                    <a:pt x="8816" y="1610"/>
                    <a:pt x="15284" y="857"/>
                  </a:cubicBezTo>
                  <a:cubicBezTo>
                    <a:pt x="31366" y="-1048"/>
                    <a:pt x="167064" y="104"/>
                    <a:pt x="172823" y="5509"/>
                  </a:cubicBezTo>
                  <a:cubicBezTo>
                    <a:pt x="167241" y="92297"/>
                    <a:pt x="165337" y="181832"/>
                    <a:pt x="168171" y="269285"/>
                  </a:cubicBezTo>
                  <a:cubicBezTo>
                    <a:pt x="168526" y="279829"/>
                    <a:pt x="172513" y="289575"/>
                    <a:pt x="173134" y="300075"/>
                  </a:cubicBezTo>
                  <a:cubicBezTo>
                    <a:pt x="174064" y="316777"/>
                    <a:pt x="166001" y="331042"/>
                    <a:pt x="177209" y="346592"/>
                  </a:cubicBezTo>
                  <a:lnTo>
                    <a:pt x="0" y="346592"/>
                  </a:lnTo>
                  <a:cubicBezTo>
                    <a:pt x="0" y="346592"/>
                    <a:pt x="0" y="7724"/>
                    <a:pt x="0" y="7724"/>
                  </a:cubicBezTo>
                  <a:close/>
                  <a:moveTo>
                    <a:pt x="159488" y="23230"/>
                  </a:moveTo>
                  <a:lnTo>
                    <a:pt x="31012" y="27660"/>
                  </a:lnTo>
                  <a:lnTo>
                    <a:pt x="31012" y="333346"/>
                  </a:lnTo>
                  <a:lnTo>
                    <a:pt x="159488" y="333346"/>
                  </a:lnTo>
                  <a:lnTo>
                    <a:pt x="159488" y="182718"/>
                  </a:lnTo>
                  <a:lnTo>
                    <a:pt x="35442" y="182718"/>
                  </a:lnTo>
                  <a:lnTo>
                    <a:pt x="35442" y="169428"/>
                  </a:lnTo>
                  <a:cubicBezTo>
                    <a:pt x="77396" y="165307"/>
                    <a:pt x="118420" y="177712"/>
                    <a:pt x="159488" y="169428"/>
                  </a:cubicBezTo>
                  <a:lnTo>
                    <a:pt x="159488" y="23230"/>
                  </a:lnTo>
                  <a:close/>
                </a:path>
              </a:pathLst>
            </a:custGeom>
            <a:solidFill>
              <a:srgbClr val="A8A4F7"/>
            </a:solidFill>
            <a:ln w="167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7C40687-0E42-735B-DC6E-7AD2BBE98EE3}"/>
                </a:ext>
              </a:extLst>
            </p:cNvPr>
            <p:cNvSpPr/>
            <p:nvPr/>
          </p:nvSpPr>
          <p:spPr>
            <a:xfrm>
              <a:off x="-1270147" y="5395851"/>
              <a:ext cx="177839" cy="348033"/>
            </a:xfrm>
            <a:custGeom>
              <a:avLst/>
              <a:gdLst>
                <a:gd name="connsiteX0" fmla="*/ 166134 w 177839"/>
                <a:gd name="connsiteY0" fmla="*/ 2431 h 348033"/>
                <a:gd name="connsiteX1" fmla="*/ 177608 w 177839"/>
                <a:gd name="connsiteY1" fmla="*/ 9785 h 348033"/>
                <a:gd name="connsiteX2" fmla="*/ 172779 w 177839"/>
                <a:gd name="connsiteY2" fmla="*/ 26797 h 348033"/>
                <a:gd name="connsiteX3" fmla="*/ 172779 w 177839"/>
                <a:gd name="connsiteY3" fmla="*/ 336913 h 348033"/>
                <a:gd name="connsiteX4" fmla="*/ 177209 w 177839"/>
                <a:gd name="connsiteY4" fmla="*/ 343514 h 348033"/>
                <a:gd name="connsiteX5" fmla="*/ 0 w 177839"/>
                <a:gd name="connsiteY5" fmla="*/ 348033 h 348033"/>
                <a:gd name="connsiteX6" fmla="*/ 4475 w 177839"/>
                <a:gd name="connsiteY6" fmla="*/ 2431 h 348033"/>
                <a:gd name="connsiteX7" fmla="*/ 166178 w 177839"/>
                <a:gd name="connsiteY7" fmla="*/ 2431 h 348033"/>
                <a:gd name="connsiteX8" fmla="*/ 163919 w 177839"/>
                <a:gd name="connsiteY8" fmla="*/ 29012 h 348033"/>
                <a:gd name="connsiteX9" fmla="*/ 35442 w 177839"/>
                <a:gd name="connsiteY9" fmla="*/ 29012 h 348033"/>
                <a:gd name="connsiteX10" fmla="*/ 35442 w 177839"/>
                <a:gd name="connsiteY10" fmla="*/ 170780 h 348033"/>
                <a:gd name="connsiteX11" fmla="*/ 108718 w 177839"/>
                <a:gd name="connsiteY11" fmla="*/ 170602 h 348033"/>
                <a:gd name="connsiteX12" fmla="*/ 163919 w 177839"/>
                <a:gd name="connsiteY12" fmla="*/ 168564 h 348033"/>
                <a:gd name="connsiteX13" fmla="*/ 163919 w 177839"/>
                <a:gd name="connsiteY13" fmla="*/ 29012 h 348033"/>
                <a:gd name="connsiteX14" fmla="*/ 163919 w 177839"/>
                <a:gd name="connsiteY14" fmla="*/ 334698 h 348033"/>
                <a:gd name="connsiteX15" fmla="*/ 163919 w 177839"/>
                <a:gd name="connsiteY15" fmla="*/ 190716 h 348033"/>
                <a:gd name="connsiteX16" fmla="*/ 157273 w 177839"/>
                <a:gd name="connsiteY16" fmla="*/ 184070 h 348033"/>
                <a:gd name="connsiteX17" fmla="*/ 35442 w 177839"/>
                <a:gd name="connsiteY17" fmla="*/ 184070 h 348033"/>
                <a:gd name="connsiteX18" fmla="*/ 35442 w 177839"/>
                <a:gd name="connsiteY18" fmla="*/ 334698 h 348033"/>
                <a:gd name="connsiteX19" fmla="*/ 163919 w 177839"/>
                <a:gd name="connsiteY19" fmla="*/ 334698 h 34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839" h="348033">
                  <a:moveTo>
                    <a:pt x="166134" y="2431"/>
                  </a:moveTo>
                  <a:cubicBezTo>
                    <a:pt x="167994" y="2741"/>
                    <a:pt x="176457" y="6950"/>
                    <a:pt x="177608" y="9785"/>
                  </a:cubicBezTo>
                  <a:cubicBezTo>
                    <a:pt x="179114" y="17316"/>
                    <a:pt x="172779" y="24183"/>
                    <a:pt x="172779" y="26797"/>
                  </a:cubicBezTo>
                  <a:lnTo>
                    <a:pt x="172779" y="336913"/>
                  </a:lnTo>
                  <a:cubicBezTo>
                    <a:pt x="172779" y="337843"/>
                    <a:pt x="179424" y="341919"/>
                    <a:pt x="177209" y="343514"/>
                  </a:cubicBezTo>
                  <a:lnTo>
                    <a:pt x="0" y="348033"/>
                  </a:lnTo>
                  <a:lnTo>
                    <a:pt x="4475" y="2431"/>
                  </a:lnTo>
                  <a:cubicBezTo>
                    <a:pt x="53518" y="8057"/>
                    <a:pt x="119306" y="-5189"/>
                    <a:pt x="166178" y="2431"/>
                  </a:cubicBezTo>
                  <a:close/>
                  <a:moveTo>
                    <a:pt x="163919" y="29012"/>
                  </a:moveTo>
                  <a:lnTo>
                    <a:pt x="35442" y="29012"/>
                  </a:lnTo>
                  <a:lnTo>
                    <a:pt x="35442" y="170780"/>
                  </a:lnTo>
                  <a:cubicBezTo>
                    <a:pt x="59764" y="171533"/>
                    <a:pt x="84352" y="169805"/>
                    <a:pt x="108718" y="170602"/>
                  </a:cubicBezTo>
                  <a:cubicBezTo>
                    <a:pt x="126350" y="171178"/>
                    <a:pt x="149210" y="183627"/>
                    <a:pt x="163919" y="168564"/>
                  </a:cubicBezTo>
                  <a:lnTo>
                    <a:pt x="163919" y="29012"/>
                  </a:lnTo>
                  <a:close/>
                  <a:moveTo>
                    <a:pt x="163919" y="334698"/>
                  </a:moveTo>
                  <a:lnTo>
                    <a:pt x="163919" y="190716"/>
                  </a:lnTo>
                  <a:lnTo>
                    <a:pt x="157273" y="184070"/>
                  </a:lnTo>
                  <a:lnTo>
                    <a:pt x="35442" y="184070"/>
                  </a:lnTo>
                  <a:lnTo>
                    <a:pt x="35442" y="334698"/>
                  </a:lnTo>
                  <a:lnTo>
                    <a:pt x="163919" y="334698"/>
                  </a:lnTo>
                  <a:close/>
                </a:path>
              </a:pathLst>
            </a:custGeom>
            <a:solidFill>
              <a:srgbClr val="A8A4F7"/>
            </a:solidFill>
            <a:ln w="1679"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96518D1-31F2-D797-ECF0-432745677A68}"/>
                </a:ext>
              </a:extLst>
            </p:cNvPr>
            <p:cNvSpPr/>
            <p:nvPr/>
          </p:nvSpPr>
          <p:spPr>
            <a:xfrm>
              <a:off x="-3144136" y="5398282"/>
              <a:ext cx="172779" cy="345558"/>
            </a:xfrm>
            <a:custGeom>
              <a:avLst/>
              <a:gdLst>
                <a:gd name="connsiteX0" fmla="*/ 172779 w 172779"/>
                <a:gd name="connsiteY0" fmla="*/ 0 h 345558"/>
                <a:gd name="connsiteX1" fmla="*/ 172779 w 172779"/>
                <a:gd name="connsiteY1" fmla="*/ 345558 h 345558"/>
                <a:gd name="connsiteX2" fmla="*/ 0 w 172779"/>
                <a:gd name="connsiteY2" fmla="*/ 345558 h 345558"/>
                <a:gd name="connsiteX3" fmla="*/ 0 w 172779"/>
                <a:gd name="connsiteY3" fmla="*/ 0 h 345558"/>
                <a:gd name="connsiteX4" fmla="*/ 172779 w 172779"/>
                <a:gd name="connsiteY4" fmla="*/ 0 h 345558"/>
                <a:gd name="connsiteX5" fmla="*/ 159488 w 172779"/>
                <a:gd name="connsiteY5" fmla="*/ 26581 h 345558"/>
                <a:gd name="connsiteX6" fmla="*/ 31012 w 172779"/>
                <a:gd name="connsiteY6" fmla="*/ 26581 h 345558"/>
                <a:gd name="connsiteX7" fmla="*/ 31012 w 172779"/>
                <a:gd name="connsiteY7" fmla="*/ 172779 h 345558"/>
                <a:gd name="connsiteX8" fmla="*/ 159488 w 172779"/>
                <a:gd name="connsiteY8" fmla="*/ 172779 h 345558"/>
                <a:gd name="connsiteX9" fmla="*/ 159488 w 172779"/>
                <a:gd name="connsiteY9" fmla="*/ 26581 h 345558"/>
                <a:gd name="connsiteX10" fmla="*/ 159488 w 172779"/>
                <a:gd name="connsiteY10" fmla="*/ 181640 h 345558"/>
                <a:gd name="connsiteX11" fmla="*/ 31012 w 172779"/>
                <a:gd name="connsiteY11" fmla="*/ 181640 h 345558"/>
                <a:gd name="connsiteX12" fmla="*/ 31012 w 172779"/>
                <a:gd name="connsiteY12" fmla="*/ 325622 h 345558"/>
                <a:gd name="connsiteX13" fmla="*/ 37657 w 172779"/>
                <a:gd name="connsiteY13" fmla="*/ 332267 h 345558"/>
                <a:gd name="connsiteX14" fmla="*/ 159488 w 172779"/>
                <a:gd name="connsiteY14" fmla="*/ 332267 h 345558"/>
                <a:gd name="connsiteX15" fmla="*/ 159488 w 172779"/>
                <a:gd name="connsiteY15" fmla="*/ 181640 h 34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779" h="345558">
                  <a:moveTo>
                    <a:pt x="172779" y="0"/>
                  </a:moveTo>
                  <a:lnTo>
                    <a:pt x="172779" y="345558"/>
                  </a:lnTo>
                  <a:lnTo>
                    <a:pt x="0" y="345558"/>
                  </a:lnTo>
                  <a:lnTo>
                    <a:pt x="0" y="0"/>
                  </a:lnTo>
                  <a:lnTo>
                    <a:pt x="172779" y="0"/>
                  </a:lnTo>
                  <a:close/>
                  <a:moveTo>
                    <a:pt x="159488" y="26581"/>
                  </a:moveTo>
                  <a:lnTo>
                    <a:pt x="31012" y="26581"/>
                  </a:lnTo>
                  <a:lnTo>
                    <a:pt x="31012" y="172779"/>
                  </a:lnTo>
                  <a:lnTo>
                    <a:pt x="159488" y="172779"/>
                  </a:lnTo>
                  <a:lnTo>
                    <a:pt x="159488" y="26581"/>
                  </a:lnTo>
                  <a:close/>
                  <a:moveTo>
                    <a:pt x="159488" y="181640"/>
                  </a:moveTo>
                  <a:lnTo>
                    <a:pt x="31012" y="181640"/>
                  </a:lnTo>
                  <a:lnTo>
                    <a:pt x="31012" y="325622"/>
                  </a:lnTo>
                  <a:lnTo>
                    <a:pt x="37657" y="332267"/>
                  </a:lnTo>
                  <a:lnTo>
                    <a:pt x="159488" y="332267"/>
                  </a:lnTo>
                  <a:lnTo>
                    <a:pt x="159488" y="181640"/>
                  </a:lnTo>
                  <a:close/>
                </a:path>
              </a:pathLst>
            </a:custGeom>
            <a:solidFill>
              <a:srgbClr val="A8A4F7"/>
            </a:solidFill>
            <a:ln w="1679"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3BF90F5-7761-715B-2E8A-FEB271320A66}"/>
                </a:ext>
              </a:extLst>
            </p:cNvPr>
            <p:cNvSpPr/>
            <p:nvPr/>
          </p:nvSpPr>
          <p:spPr>
            <a:xfrm>
              <a:off x="-1580263" y="5398282"/>
              <a:ext cx="172779" cy="345558"/>
            </a:xfrm>
            <a:custGeom>
              <a:avLst/>
              <a:gdLst>
                <a:gd name="connsiteX0" fmla="*/ 166134 w 172779"/>
                <a:gd name="connsiteY0" fmla="*/ 0 h 345558"/>
                <a:gd name="connsiteX1" fmla="*/ 172779 w 172779"/>
                <a:gd name="connsiteY1" fmla="*/ 341128 h 345558"/>
                <a:gd name="connsiteX2" fmla="*/ 0 w 172779"/>
                <a:gd name="connsiteY2" fmla="*/ 345558 h 345558"/>
                <a:gd name="connsiteX3" fmla="*/ 0 w 172779"/>
                <a:gd name="connsiteY3" fmla="*/ 0 h 345558"/>
                <a:gd name="connsiteX4" fmla="*/ 166134 w 172779"/>
                <a:gd name="connsiteY4" fmla="*/ 0 h 345558"/>
                <a:gd name="connsiteX5" fmla="*/ 159488 w 172779"/>
                <a:gd name="connsiteY5" fmla="*/ 26581 h 345558"/>
                <a:gd name="connsiteX6" fmla="*/ 31012 w 172779"/>
                <a:gd name="connsiteY6" fmla="*/ 26581 h 345558"/>
                <a:gd name="connsiteX7" fmla="*/ 31012 w 172779"/>
                <a:gd name="connsiteY7" fmla="*/ 172779 h 345558"/>
                <a:gd name="connsiteX8" fmla="*/ 152843 w 172779"/>
                <a:gd name="connsiteY8" fmla="*/ 172779 h 345558"/>
                <a:gd name="connsiteX9" fmla="*/ 159488 w 172779"/>
                <a:gd name="connsiteY9" fmla="*/ 166134 h 345558"/>
                <a:gd name="connsiteX10" fmla="*/ 159488 w 172779"/>
                <a:gd name="connsiteY10" fmla="*/ 26581 h 345558"/>
                <a:gd name="connsiteX11" fmla="*/ 159488 w 172779"/>
                <a:gd name="connsiteY11" fmla="*/ 181640 h 345558"/>
                <a:gd name="connsiteX12" fmla="*/ 31012 w 172779"/>
                <a:gd name="connsiteY12" fmla="*/ 181640 h 345558"/>
                <a:gd name="connsiteX13" fmla="*/ 31012 w 172779"/>
                <a:gd name="connsiteY13" fmla="*/ 332267 h 345558"/>
                <a:gd name="connsiteX14" fmla="*/ 159488 w 172779"/>
                <a:gd name="connsiteY14" fmla="*/ 332267 h 345558"/>
                <a:gd name="connsiteX15" fmla="*/ 159488 w 172779"/>
                <a:gd name="connsiteY15" fmla="*/ 181640 h 34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779" h="345558">
                  <a:moveTo>
                    <a:pt x="166134" y="0"/>
                  </a:moveTo>
                  <a:lnTo>
                    <a:pt x="172779" y="341128"/>
                  </a:lnTo>
                  <a:lnTo>
                    <a:pt x="0" y="345558"/>
                  </a:lnTo>
                  <a:lnTo>
                    <a:pt x="0" y="0"/>
                  </a:lnTo>
                  <a:lnTo>
                    <a:pt x="166134" y="0"/>
                  </a:lnTo>
                  <a:close/>
                  <a:moveTo>
                    <a:pt x="159488" y="26581"/>
                  </a:moveTo>
                  <a:lnTo>
                    <a:pt x="31012" y="26581"/>
                  </a:lnTo>
                  <a:lnTo>
                    <a:pt x="31012" y="172779"/>
                  </a:lnTo>
                  <a:lnTo>
                    <a:pt x="152843" y="172779"/>
                  </a:lnTo>
                  <a:lnTo>
                    <a:pt x="159488" y="166134"/>
                  </a:lnTo>
                  <a:lnTo>
                    <a:pt x="159488" y="26581"/>
                  </a:lnTo>
                  <a:close/>
                  <a:moveTo>
                    <a:pt x="159488" y="181640"/>
                  </a:moveTo>
                  <a:lnTo>
                    <a:pt x="31012" y="181640"/>
                  </a:lnTo>
                  <a:lnTo>
                    <a:pt x="31012" y="332267"/>
                  </a:lnTo>
                  <a:lnTo>
                    <a:pt x="159488" y="332267"/>
                  </a:lnTo>
                  <a:lnTo>
                    <a:pt x="159488" y="181640"/>
                  </a:lnTo>
                  <a:close/>
                </a:path>
              </a:pathLst>
            </a:custGeom>
            <a:solidFill>
              <a:srgbClr val="A8A4F7"/>
            </a:solidFill>
            <a:ln w="1679"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B9A361-D893-18F2-ECFE-BF933A97BEEE}"/>
                </a:ext>
              </a:extLst>
            </p:cNvPr>
            <p:cNvSpPr/>
            <p:nvPr/>
          </p:nvSpPr>
          <p:spPr>
            <a:xfrm>
              <a:off x="-3144136" y="4822352"/>
              <a:ext cx="172779" cy="341127"/>
            </a:xfrm>
            <a:custGeom>
              <a:avLst/>
              <a:gdLst>
                <a:gd name="connsiteX0" fmla="*/ 172779 w 172779"/>
                <a:gd name="connsiteY0" fmla="*/ 0 h 341127"/>
                <a:gd name="connsiteX1" fmla="*/ 172779 w 172779"/>
                <a:gd name="connsiteY1" fmla="*/ 341128 h 341127"/>
                <a:gd name="connsiteX2" fmla="*/ 39872 w 172779"/>
                <a:gd name="connsiteY2" fmla="*/ 341128 h 341127"/>
                <a:gd name="connsiteX3" fmla="*/ 46517 w 172779"/>
                <a:gd name="connsiteY3" fmla="*/ 332267 h 341127"/>
                <a:gd name="connsiteX4" fmla="*/ 159488 w 172779"/>
                <a:gd name="connsiteY4" fmla="*/ 332267 h 341127"/>
                <a:gd name="connsiteX5" fmla="*/ 159488 w 172779"/>
                <a:gd name="connsiteY5" fmla="*/ 177209 h 341127"/>
                <a:gd name="connsiteX6" fmla="*/ 31012 w 172779"/>
                <a:gd name="connsiteY6" fmla="*/ 177209 h 341127"/>
                <a:gd name="connsiteX7" fmla="*/ 31012 w 172779"/>
                <a:gd name="connsiteY7" fmla="*/ 341128 h 341127"/>
                <a:gd name="connsiteX8" fmla="*/ 0 w 172779"/>
                <a:gd name="connsiteY8" fmla="*/ 341128 h 341127"/>
                <a:gd name="connsiteX9" fmla="*/ 0 w 172779"/>
                <a:gd name="connsiteY9" fmla="*/ 0 h 341127"/>
                <a:gd name="connsiteX10" fmla="*/ 172779 w 172779"/>
                <a:gd name="connsiteY10" fmla="*/ 0 h 341127"/>
                <a:gd name="connsiteX11" fmla="*/ 159488 w 172779"/>
                <a:gd name="connsiteY11" fmla="*/ 26581 h 341127"/>
                <a:gd name="connsiteX12" fmla="*/ 31012 w 172779"/>
                <a:gd name="connsiteY12" fmla="*/ 26581 h 341127"/>
                <a:gd name="connsiteX13" fmla="*/ 31012 w 172779"/>
                <a:gd name="connsiteY13" fmla="*/ 168349 h 341127"/>
                <a:gd name="connsiteX14" fmla="*/ 159488 w 172779"/>
                <a:gd name="connsiteY14" fmla="*/ 168349 h 341127"/>
                <a:gd name="connsiteX15" fmla="*/ 159488 w 172779"/>
                <a:gd name="connsiteY15" fmla="*/ 26581 h 34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779" h="341127">
                  <a:moveTo>
                    <a:pt x="172779" y="0"/>
                  </a:moveTo>
                  <a:lnTo>
                    <a:pt x="172779" y="341128"/>
                  </a:lnTo>
                  <a:lnTo>
                    <a:pt x="39872" y="341128"/>
                  </a:lnTo>
                  <a:cubicBezTo>
                    <a:pt x="39517" y="338248"/>
                    <a:pt x="45765" y="332267"/>
                    <a:pt x="46517" y="332267"/>
                  </a:cubicBezTo>
                  <a:lnTo>
                    <a:pt x="159488" y="332267"/>
                  </a:lnTo>
                  <a:lnTo>
                    <a:pt x="159488" y="177209"/>
                  </a:lnTo>
                  <a:lnTo>
                    <a:pt x="31012" y="177209"/>
                  </a:lnTo>
                  <a:lnTo>
                    <a:pt x="31012" y="341128"/>
                  </a:lnTo>
                  <a:lnTo>
                    <a:pt x="0" y="341128"/>
                  </a:lnTo>
                  <a:lnTo>
                    <a:pt x="0" y="0"/>
                  </a:lnTo>
                  <a:lnTo>
                    <a:pt x="172779" y="0"/>
                  </a:lnTo>
                  <a:close/>
                  <a:moveTo>
                    <a:pt x="159488" y="26581"/>
                  </a:moveTo>
                  <a:lnTo>
                    <a:pt x="31012" y="26581"/>
                  </a:lnTo>
                  <a:lnTo>
                    <a:pt x="31012" y="168349"/>
                  </a:lnTo>
                  <a:lnTo>
                    <a:pt x="159488" y="168349"/>
                  </a:lnTo>
                  <a:lnTo>
                    <a:pt x="159488" y="26581"/>
                  </a:lnTo>
                  <a:close/>
                </a:path>
              </a:pathLst>
            </a:custGeom>
            <a:solidFill>
              <a:srgbClr val="A8A4F7"/>
            </a:solidFill>
            <a:ln w="1679"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DD94BC3-9203-6561-0AB8-A7E892740C14}"/>
                </a:ext>
              </a:extLst>
            </p:cNvPr>
            <p:cNvSpPr/>
            <p:nvPr/>
          </p:nvSpPr>
          <p:spPr>
            <a:xfrm>
              <a:off x="-2209356" y="5398282"/>
              <a:ext cx="177376" cy="345558"/>
            </a:xfrm>
            <a:custGeom>
              <a:avLst/>
              <a:gdLst>
                <a:gd name="connsiteX0" fmla="*/ 172779 w 177376"/>
                <a:gd name="connsiteY0" fmla="*/ 0 h 345558"/>
                <a:gd name="connsiteX1" fmla="*/ 172779 w 177376"/>
                <a:gd name="connsiteY1" fmla="*/ 338913 h 345558"/>
                <a:gd name="connsiteX2" fmla="*/ 177209 w 177376"/>
                <a:gd name="connsiteY2" fmla="*/ 345558 h 345558"/>
                <a:gd name="connsiteX3" fmla="*/ 0 w 177376"/>
                <a:gd name="connsiteY3" fmla="*/ 345558 h 345558"/>
                <a:gd name="connsiteX4" fmla="*/ 1949 w 177376"/>
                <a:gd name="connsiteY4" fmla="*/ 4297 h 345558"/>
                <a:gd name="connsiteX5" fmla="*/ 172779 w 177376"/>
                <a:gd name="connsiteY5" fmla="*/ 0 h 345558"/>
                <a:gd name="connsiteX6" fmla="*/ 163919 w 177376"/>
                <a:gd name="connsiteY6" fmla="*/ 172779 h 345558"/>
                <a:gd name="connsiteX7" fmla="*/ 163919 w 177376"/>
                <a:gd name="connsiteY7" fmla="*/ 28797 h 345558"/>
                <a:gd name="connsiteX8" fmla="*/ 126439 w 177376"/>
                <a:gd name="connsiteY8" fmla="*/ 26803 h 345558"/>
                <a:gd name="connsiteX9" fmla="*/ 30967 w 177376"/>
                <a:gd name="connsiteY9" fmla="*/ 26581 h 345558"/>
                <a:gd name="connsiteX10" fmla="*/ 35442 w 177376"/>
                <a:gd name="connsiteY10" fmla="*/ 172823 h 345558"/>
                <a:gd name="connsiteX11" fmla="*/ 163919 w 177376"/>
                <a:gd name="connsiteY11" fmla="*/ 172823 h 345558"/>
                <a:gd name="connsiteX12" fmla="*/ 163919 w 177376"/>
                <a:gd name="connsiteY12" fmla="*/ 181640 h 345558"/>
                <a:gd name="connsiteX13" fmla="*/ 35442 w 177376"/>
                <a:gd name="connsiteY13" fmla="*/ 181640 h 345558"/>
                <a:gd name="connsiteX14" fmla="*/ 35442 w 177376"/>
                <a:gd name="connsiteY14" fmla="*/ 332267 h 345558"/>
                <a:gd name="connsiteX15" fmla="*/ 152843 w 177376"/>
                <a:gd name="connsiteY15" fmla="*/ 332267 h 345558"/>
                <a:gd name="connsiteX16" fmla="*/ 157273 w 177376"/>
                <a:gd name="connsiteY16" fmla="*/ 335723 h 345558"/>
                <a:gd name="connsiteX17" fmla="*/ 163919 w 177376"/>
                <a:gd name="connsiteY17" fmla="*/ 330052 h 345558"/>
                <a:gd name="connsiteX18" fmla="*/ 163919 w 177376"/>
                <a:gd name="connsiteY18" fmla="*/ 181640 h 34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376" h="345558">
                  <a:moveTo>
                    <a:pt x="172779" y="0"/>
                  </a:moveTo>
                  <a:lnTo>
                    <a:pt x="172779" y="338913"/>
                  </a:lnTo>
                  <a:cubicBezTo>
                    <a:pt x="172779" y="340242"/>
                    <a:pt x="178406" y="342324"/>
                    <a:pt x="177209" y="345558"/>
                  </a:cubicBezTo>
                  <a:lnTo>
                    <a:pt x="0" y="345558"/>
                  </a:lnTo>
                  <a:lnTo>
                    <a:pt x="1949" y="4297"/>
                  </a:lnTo>
                  <a:lnTo>
                    <a:pt x="172779" y="0"/>
                  </a:lnTo>
                  <a:close/>
                  <a:moveTo>
                    <a:pt x="163919" y="172779"/>
                  </a:moveTo>
                  <a:lnTo>
                    <a:pt x="163919" y="28797"/>
                  </a:lnTo>
                  <a:cubicBezTo>
                    <a:pt x="163919" y="16791"/>
                    <a:pt x="133970" y="26581"/>
                    <a:pt x="126439" y="26803"/>
                  </a:cubicBezTo>
                  <a:cubicBezTo>
                    <a:pt x="94718" y="27733"/>
                    <a:pt x="62687" y="25696"/>
                    <a:pt x="30967" y="26581"/>
                  </a:cubicBezTo>
                  <a:lnTo>
                    <a:pt x="35442" y="172823"/>
                  </a:lnTo>
                  <a:lnTo>
                    <a:pt x="163919" y="172823"/>
                  </a:lnTo>
                  <a:close/>
                  <a:moveTo>
                    <a:pt x="163919" y="181640"/>
                  </a:moveTo>
                  <a:lnTo>
                    <a:pt x="35442" y="181640"/>
                  </a:lnTo>
                  <a:lnTo>
                    <a:pt x="35442" y="332267"/>
                  </a:lnTo>
                  <a:lnTo>
                    <a:pt x="152843" y="332267"/>
                  </a:lnTo>
                  <a:cubicBezTo>
                    <a:pt x="153951" y="332267"/>
                    <a:pt x="155457" y="335856"/>
                    <a:pt x="157273" y="335723"/>
                  </a:cubicBezTo>
                  <a:lnTo>
                    <a:pt x="163919" y="330052"/>
                  </a:lnTo>
                  <a:lnTo>
                    <a:pt x="163919" y="181640"/>
                  </a:lnTo>
                  <a:close/>
                </a:path>
              </a:pathLst>
            </a:custGeom>
            <a:solidFill>
              <a:srgbClr val="A8A4F7"/>
            </a:solidFill>
            <a:ln w="1679"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EE28E7E-97AA-28C1-911E-3D7A96D8F50B}"/>
                </a:ext>
              </a:extLst>
            </p:cNvPr>
            <p:cNvSpPr/>
            <p:nvPr/>
          </p:nvSpPr>
          <p:spPr>
            <a:xfrm>
              <a:off x="-1894810" y="5398238"/>
              <a:ext cx="172779" cy="345602"/>
            </a:xfrm>
            <a:custGeom>
              <a:avLst/>
              <a:gdLst>
                <a:gd name="connsiteX0" fmla="*/ 172779 w 172779"/>
                <a:gd name="connsiteY0" fmla="*/ 44 h 345602"/>
                <a:gd name="connsiteX1" fmla="*/ 172779 w 172779"/>
                <a:gd name="connsiteY1" fmla="*/ 345602 h 345602"/>
                <a:gd name="connsiteX2" fmla="*/ 0 w 172779"/>
                <a:gd name="connsiteY2" fmla="*/ 345602 h 345602"/>
                <a:gd name="connsiteX3" fmla="*/ 4386 w 172779"/>
                <a:gd name="connsiteY3" fmla="*/ 0 h 345602"/>
                <a:gd name="connsiteX4" fmla="*/ 172779 w 172779"/>
                <a:gd name="connsiteY4" fmla="*/ 0 h 345602"/>
                <a:gd name="connsiteX5" fmla="*/ 163919 w 172779"/>
                <a:gd name="connsiteY5" fmla="*/ 26626 h 345602"/>
                <a:gd name="connsiteX6" fmla="*/ 31012 w 172779"/>
                <a:gd name="connsiteY6" fmla="*/ 26626 h 345602"/>
                <a:gd name="connsiteX7" fmla="*/ 31012 w 172779"/>
                <a:gd name="connsiteY7" fmla="*/ 168393 h 345602"/>
                <a:gd name="connsiteX8" fmla="*/ 163919 w 172779"/>
                <a:gd name="connsiteY8" fmla="*/ 168393 h 345602"/>
                <a:gd name="connsiteX9" fmla="*/ 163919 w 172779"/>
                <a:gd name="connsiteY9" fmla="*/ 26626 h 345602"/>
                <a:gd name="connsiteX10" fmla="*/ 163919 w 172779"/>
                <a:gd name="connsiteY10" fmla="*/ 181684 h 345602"/>
                <a:gd name="connsiteX11" fmla="*/ 31012 w 172779"/>
                <a:gd name="connsiteY11" fmla="*/ 181684 h 345602"/>
                <a:gd name="connsiteX12" fmla="*/ 31012 w 172779"/>
                <a:gd name="connsiteY12" fmla="*/ 332312 h 345602"/>
                <a:gd name="connsiteX13" fmla="*/ 163919 w 172779"/>
                <a:gd name="connsiteY13" fmla="*/ 332312 h 345602"/>
                <a:gd name="connsiteX14" fmla="*/ 163919 w 172779"/>
                <a:gd name="connsiteY14" fmla="*/ 181684 h 34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779" h="345602">
                  <a:moveTo>
                    <a:pt x="172779" y="44"/>
                  </a:moveTo>
                  <a:lnTo>
                    <a:pt x="172779" y="345602"/>
                  </a:lnTo>
                  <a:lnTo>
                    <a:pt x="0" y="345602"/>
                  </a:lnTo>
                  <a:lnTo>
                    <a:pt x="4386" y="0"/>
                  </a:lnTo>
                  <a:lnTo>
                    <a:pt x="172779" y="0"/>
                  </a:lnTo>
                  <a:close/>
                  <a:moveTo>
                    <a:pt x="163919" y="26626"/>
                  </a:moveTo>
                  <a:lnTo>
                    <a:pt x="31012" y="26626"/>
                  </a:lnTo>
                  <a:lnTo>
                    <a:pt x="31012" y="168393"/>
                  </a:lnTo>
                  <a:lnTo>
                    <a:pt x="163919" y="168393"/>
                  </a:lnTo>
                  <a:lnTo>
                    <a:pt x="163919" y="26626"/>
                  </a:lnTo>
                  <a:close/>
                  <a:moveTo>
                    <a:pt x="163919" y="181684"/>
                  </a:moveTo>
                  <a:lnTo>
                    <a:pt x="31012" y="181684"/>
                  </a:lnTo>
                  <a:lnTo>
                    <a:pt x="31012" y="332312"/>
                  </a:lnTo>
                  <a:lnTo>
                    <a:pt x="163919" y="332312"/>
                  </a:lnTo>
                  <a:lnTo>
                    <a:pt x="163919" y="181684"/>
                  </a:lnTo>
                  <a:close/>
                </a:path>
              </a:pathLst>
            </a:custGeom>
            <a:solidFill>
              <a:srgbClr val="A8A4F7"/>
            </a:solidFill>
            <a:ln w="1679"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2DB3EDF-59D9-707B-F5A2-2D56E9AC4FAB}"/>
                </a:ext>
              </a:extLst>
            </p:cNvPr>
            <p:cNvSpPr/>
            <p:nvPr/>
          </p:nvSpPr>
          <p:spPr>
            <a:xfrm>
              <a:off x="-2829589" y="4822308"/>
              <a:ext cx="172779" cy="345258"/>
            </a:xfrm>
            <a:custGeom>
              <a:avLst/>
              <a:gdLst>
                <a:gd name="connsiteX0" fmla="*/ 172779 w 172779"/>
                <a:gd name="connsiteY0" fmla="*/ 44 h 345258"/>
                <a:gd name="connsiteX1" fmla="*/ 172779 w 172779"/>
                <a:gd name="connsiteY1" fmla="*/ 341128 h 345258"/>
                <a:gd name="connsiteX2" fmla="*/ 33182 w 172779"/>
                <a:gd name="connsiteY2" fmla="*/ 338868 h 345258"/>
                <a:gd name="connsiteX3" fmla="*/ 0 w 172779"/>
                <a:gd name="connsiteY3" fmla="*/ 341128 h 345258"/>
                <a:gd name="connsiteX4" fmla="*/ 0 w 172779"/>
                <a:gd name="connsiteY4" fmla="*/ 0 h 345258"/>
                <a:gd name="connsiteX5" fmla="*/ 172779 w 172779"/>
                <a:gd name="connsiteY5" fmla="*/ 0 h 345258"/>
                <a:gd name="connsiteX6" fmla="*/ 159488 w 172779"/>
                <a:gd name="connsiteY6" fmla="*/ 26626 h 345258"/>
                <a:gd name="connsiteX7" fmla="*/ 26581 w 172779"/>
                <a:gd name="connsiteY7" fmla="*/ 26626 h 345258"/>
                <a:gd name="connsiteX8" fmla="*/ 31012 w 172779"/>
                <a:gd name="connsiteY8" fmla="*/ 168393 h 345258"/>
                <a:gd name="connsiteX9" fmla="*/ 159488 w 172779"/>
                <a:gd name="connsiteY9" fmla="*/ 168393 h 345258"/>
                <a:gd name="connsiteX10" fmla="*/ 159488 w 172779"/>
                <a:gd name="connsiteY10" fmla="*/ 26626 h 345258"/>
                <a:gd name="connsiteX11" fmla="*/ 159488 w 172779"/>
                <a:gd name="connsiteY11" fmla="*/ 177254 h 345258"/>
                <a:gd name="connsiteX12" fmla="*/ 31012 w 172779"/>
                <a:gd name="connsiteY12" fmla="*/ 177254 h 345258"/>
                <a:gd name="connsiteX13" fmla="*/ 31012 w 172779"/>
                <a:gd name="connsiteY13" fmla="*/ 332312 h 345258"/>
                <a:gd name="connsiteX14" fmla="*/ 148413 w 172779"/>
                <a:gd name="connsiteY14" fmla="*/ 332312 h 345258"/>
                <a:gd name="connsiteX15" fmla="*/ 159488 w 172779"/>
                <a:gd name="connsiteY15" fmla="*/ 336742 h 345258"/>
                <a:gd name="connsiteX16" fmla="*/ 159488 w 172779"/>
                <a:gd name="connsiteY16" fmla="*/ 177254 h 34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779" h="345258">
                  <a:moveTo>
                    <a:pt x="172779" y="44"/>
                  </a:moveTo>
                  <a:lnTo>
                    <a:pt x="172779" y="341128"/>
                  </a:lnTo>
                  <a:cubicBezTo>
                    <a:pt x="167640" y="345868"/>
                    <a:pt x="51745" y="338514"/>
                    <a:pt x="33182" y="338868"/>
                  </a:cubicBezTo>
                  <a:cubicBezTo>
                    <a:pt x="27069" y="339001"/>
                    <a:pt x="14709" y="351539"/>
                    <a:pt x="0" y="341128"/>
                  </a:cubicBezTo>
                  <a:lnTo>
                    <a:pt x="0" y="0"/>
                  </a:lnTo>
                  <a:lnTo>
                    <a:pt x="172779" y="0"/>
                  </a:lnTo>
                  <a:close/>
                  <a:moveTo>
                    <a:pt x="159488" y="26626"/>
                  </a:moveTo>
                  <a:lnTo>
                    <a:pt x="26581" y="26626"/>
                  </a:lnTo>
                  <a:lnTo>
                    <a:pt x="31012" y="168393"/>
                  </a:lnTo>
                  <a:lnTo>
                    <a:pt x="159488" y="168393"/>
                  </a:lnTo>
                  <a:lnTo>
                    <a:pt x="159488" y="26626"/>
                  </a:lnTo>
                  <a:close/>
                  <a:moveTo>
                    <a:pt x="159488" y="177254"/>
                  </a:moveTo>
                  <a:lnTo>
                    <a:pt x="31012" y="177254"/>
                  </a:lnTo>
                  <a:lnTo>
                    <a:pt x="31012" y="332312"/>
                  </a:lnTo>
                  <a:lnTo>
                    <a:pt x="148413" y="332312"/>
                  </a:lnTo>
                  <a:cubicBezTo>
                    <a:pt x="149786" y="332312"/>
                    <a:pt x="154703" y="338381"/>
                    <a:pt x="159488" y="336742"/>
                  </a:cubicBezTo>
                  <a:lnTo>
                    <a:pt x="159488" y="177254"/>
                  </a:lnTo>
                  <a:close/>
                </a:path>
              </a:pathLst>
            </a:custGeom>
            <a:solidFill>
              <a:srgbClr val="A8A4F7"/>
            </a:solidFill>
            <a:ln w="1679"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6BA35FB-F53D-9096-F3B6-A24691FB5E1C}"/>
                </a:ext>
              </a:extLst>
            </p:cNvPr>
            <p:cNvSpPr/>
            <p:nvPr/>
          </p:nvSpPr>
          <p:spPr>
            <a:xfrm>
              <a:off x="-1580263" y="4822352"/>
              <a:ext cx="173060" cy="341127"/>
            </a:xfrm>
            <a:custGeom>
              <a:avLst/>
              <a:gdLst>
                <a:gd name="connsiteX0" fmla="*/ 168349 w 173060"/>
                <a:gd name="connsiteY0" fmla="*/ 0 h 341127"/>
                <a:gd name="connsiteX1" fmla="*/ 168349 w 173060"/>
                <a:gd name="connsiteY1" fmla="*/ 330052 h 341127"/>
                <a:gd name="connsiteX2" fmla="*/ 172779 w 173060"/>
                <a:gd name="connsiteY2" fmla="*/ 341128 h 341127"/>
                <a:gd name="connsiteX3" fmla="*/ 0 w 173060"/>
                <a:gd name="connsiteY3" fmla="*/ 341128 h 341127"/>
                <a:gd name="connsiteX4" fmla="*/ 0 w 173060"/>
                <a:gd name="connsiteY4" fmla="*/ 0 h 341127"/>
                <a:gd name="connsiteX5" fmla="*/ 168349 w 173060"/>
                <a:gd name="connsiteY5" fmla="*/ 0 h 341127"/>
                <a:gd name="connsiteX6" fmla="*/ 159488 w 173060"/>
                <a:gd name="connsiteY6" fmla="*/ 26581 h 341127"/>
                <a:gd name="connsiteX7" fmla="*/ 31012 w 173060"/>
                <a:gd name="connsiteY7" fmla="*/ 26581 h 341127"/>
                <a:gd name="connsiteX8" fmla="*/ 31012 w 173060"/>
                <a:gd name="connsiteY8" fmla="*/ 168349 h 341127"/>
                <a:gd name="connsiteX9" fmla="*/ 159488 w 173060"/>
                <a:gd name="connsiteY9" fmla="*/ 168349 h 341127"/>
                <a:gd name="connsiteX10" fmla="*/ 159488 w 173060"/>
                <a:gd name="connsiteY10" fmla="*/ 26581 h 341127"/>
                <a:gd name="connsiteX11" fmla="*/ 159488 w 173060"/>
                <a:gd name="connsiteY11" fmla="*/ 177209 h 341127"/>
                <a:gd name="connsiteX12" fmla="*/ 31012 w 173060"/>
                <a:gd name="connsiteY12" fmla="*/ 177209 h 341127"/>
                <a:gd name="connsiteX13" fmla="*/ 31012 w 173060"/>
                <a:gd name="connsiteY13" fmla="*/ 332267 h 341127"/>
                <a:gd name="connsiteX14" fmla="*/ 159488 w 173060"/>
                <a:gd name="connsiteY14" fmla="*/ 332267 h 341127"/>
                <a:gd name="connsiteX15" fmla="*/ 159488 w 173060"/>
                <a:gd name="connsiteY15" fmla="*/ 177209 h 34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060" h="341127">
                  <a:moveTo>
                    <a:pt x="168349" y="0"/>
                  </a:moveTo>
                  <a:lnTo>
                    <a:pt x="168349" y="330052"/>
                  </a:lnTo>
                  <a:cubicBezTo>
                    <a:pt x="168349" y="331425"/>
                    <a:pt x="174419" y="336343"/>
                    <a:pt x="172779" y="341128"/>
                  </a:cubicBezTo>
                  <a:lnTo>
                    <a:pt x="0" y="341128"/>
                  </a:lnTo>
                  <a:lnTo>
                    <a:pt x="0" y="0"/>
                  </a:lnTo>
                  <a:lnTo>
                    <a:pt x="168349" y="0"/>
                  </a:lnTo>
                  <a:close/>
                  <a:moveTo>
                    <a:pt x="159488" y="26581"/>
                  </a:moveTo>
                  <a:lnTo>
                    <a:pt x="31012" y="26581"/>
                  </a:lnTo>
                  <a:lnTo>
                    <a:pt x="31012" y="168349"/>
                  </a:lnTo>
                  <a:lnTo>
                    <a:pt x="159488" y="168349"/>
                  </a:lnTo>
                  <a:lnTo>
                    <a:pt x="159488" y="26581"/>
                  </a:lnTo>
                  <a:close/>
                  <a:moveTo>
                    <a:pt x="159488" y="177209"/>
                  </a:moveTo>
                  <a:lnTo>
                    <a:pt x="31012" y="177209"/>
                  </a:lnTo>
                  <a:lnTo>
                    <a:pt x="31012" y="332267"/>
                  </a:lnTo>
                  <a:lnTo>
                    <a:pt x="159488" y="332267"/>
                  </a:lnTo>
                  <a:lnTo>
                    <a:pt x="159488" y="177209"/>
                  </a:lnTo>
                  <a:close/>
                </a:path>
              </a:pathLst>
            </a:custGeom>
            <a:solidFill>
              <a:srgbClr val="A8A4F7"/>
            </a:solidFill>
            <a:ln w="1679"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24EEF8E-8D9C-B35C-F725-2D6B0AF01D66}"/>
                </a:ext>
              </a:extLst>
            </p:cNvPr>
            <p:cNvSpPr/>
            <p:nvPr/>
          </p:nvSpPr>
          <p:spPr>
            <a:xfrm>
              <a:off x="-3454252" y="5398282"/>
              <a:ext cx="168348" cy="345558"/>
            </a:xfrm>
            <a:custGeom>
              <a:avLst/>
              <a:gdLst>
                <a:gd name="connsiteX0" fmla="*/ 168349 w 168348"/>
                <a:gd name="connsiteY0" fmla="*/ 4430 h 345558"/>
                <a:gd name="connsiteX1" fmla="*/ 168349 w 168348"/>
                <a:gd name="connsiteY1" fmla="*/ 341128 h 345558"/>
                <a:gd name="connsiteX2" fmla="*/ 157273 w 168348"/>
                <a:gd name="connsiteY2" fmla="*/ 345558 h 345558"/>
                <a:gd name="connsiteX3" fmla="*/ 0 w 168348"/>
                <a:gd name="connsiteY3" fmla="*/ 345558 h 345558"/>
                <a:gd name="connsiteX4" fmla="*/ 0 w 168348"/>
                <a:gd name="connsiteY4" fmla="*/ 0 h 345558"/>
                <a:gd name="connsiteX5" fmla="*/ 168349 w 168348"/>
                <a:gd name="connsiteY5" fmla="*/ 4430 h 345558"/>
                <a:gd name="connsiteX6" fmla="*/ 159488 w 168348"/>
                <a:gd name="connsiteY6" fmla="*/ 26581 h 345558"/>
                <a:gd name="connsiteX7" fmla="*/ 26581 w 168348"/>
                <a:gd name="connsiteY7" fmla="*/ 26581 h 345558"/>
                <a:gd name="connsiteX8" fmla="*/ 26581 w 168348"/>
                <a:gd name="connsiteY8" fmla="*/ 168349 h 345558"/>
                <a:gd name="connsiteX9" fmla="*/ 130869 w 168348"/>
                <a:gd name="connsiteY9" fmla="*/ 168127 h 345558"/>
                <a:gd name="connsiteX10" fmla="*/ 159488 w 168348"/>
                <a:gd name="connsiteY10" fmla="*/ 166134 h 345558"/>
                <a:gd name="connsiteX11" fmla="*/ 159488 w 168348"/>
                <a:gd name="connsiteY11" fmla="*/ 26581 h 345558"/>
                <a:gd name="connsiteX12" fmla="*/ 159488 w 168348"/>
                <a:gd name="connsiteY12" fmla="*/ 181640 h 345558"/>
                <a:gd name="connsiteX13" fmla="*/ 26581 w 168348"/>
                <a:gd name="connsiteY13" fmla="*/ 181640 h 345558"/>
                <a:gd name="connsiteX14" fmla="*/ 26581 w 168348"/>
                <a:gd name="connsiteY14" fmla="*/ 332267 h 345558"/>
                <a:gd name="connsiteX15" fmla="*/ 159488 w 168348"/>
                <a:gd name="connsiteY15" fmla="*/ 332267 h 345558"/>
                <a:gd name="connsiteX16" fmla="*/ 159488 w 168348"/>
                <a:gd name="connsiteY16" fmla="*/ 181640 h 34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348" h="345558">
                  <a:moveTo>
                    <a:pt x="168349" y="4430"/>
                  </a:moveTo>
                  <a:lnTo>
                    <a:pt x="168349" y="341128"/>
                  </a:lnTo>
                  <a:cubicBezTo>
                    <a:pt x="164007" y="339710"/>
                    <a:pt x="158736" y="345558"/>
                    <a:pt x="157273" y="345558"/>
                  </a:cubicBezTo>
                  <a:lnTo>
                    <a:pt x="0" y="345558"/>
                  </a:lnTo>
                  <a:lnTo>
                    <a:pt x="0" y="0"/>
                  </a:lnTo>
                  <a:lnTo>
                    <a:pt x="168349" y="4430"/>
                  </a:lnTo>
                  <a:close/>
                  <a:moveTo>
                    <a:pt x="159488" y="26581"/>
                  </a:moveTo>
                  <a:lnTo>
                    <a:pt x="26581" y="26581"/>
                  </a:lnTo>
                  <a:lnTo>
                    <a:pt x="26581" y="168349"/>
                  </a:lnTo>
                  <a:cubicBezTo>
                    <a:pt x="61270" y="169146"/>
                    <a:pt x="96180" y="167374"/>
                    <a:pt x="130869" y="168127"/>
                  </a:cubicBezTo>
                  <a:cubicBezTo>
                    <a:pt x="142122" y="168393"/>
                    <a:pt x="152355" y="177076"/>
                    <a:pt x="159488" y="166134"/>
                  </a:cubicBezTo>
                  <a:lnTo>
                    <a:pt x="159488" y="26581"/>
                  </a:lnTo>
                  <a:close/>
                  <a:moveTo>
                    <a:pt x="159488" y="181640"/>
                  </a:moveTo>
                  <a:lnTo>
                    <a:pt x="26581" y="181640"/>
                  </a:lnTo>
                  <a:lnTo>
                    <a:pt x="26581" y="332267"/>
                  </a:lnTo>
                  <a:lnTo>
                    <a:pt x="159488" y="332267"/>
                  </a:lnTo>
                  <a:lnTo>
                    <a:pt x="159488" y="181640"/>
                  </a:lnTo>
                  <a:close/>
                </a:path>
              </a:pathLst>
            </a:custGeom>
            <a:solidFill>
              <a:srgbClr val="A8A4F7"/>
            </a:solidFill>
            <a:ln w="167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12508E4-2275-9D9E-1C59-C7358DA8A82C}"/>
                </a:ext>
              </a:extLst>
            </p:cNvPr>
            <p:cNvSpPr/>
            <p:nvPr/>
          </p:nvSpPr>
          <p:spPr>
            <a:xfrm>
              <a:off x="-3768798" y="4822352"/>
              <a:ext cx="172779" cy="341127"/>
            </a:xfrm>
            <a:custGeom>
              <a:avLst/>
              <a:gdLst>
                <a:gd name="connsiteX0" fmla="*/ 172779 w 172779"/>
                <a:gd name="connsiteY0" fmla="*/ 0 h 341127"/>
                <a:gd name="connsiteX1" fmla="*/ 172779 w 172779"/>
                <a:gd name="connsiteY1" fmla="*/ 341128 h 341127"/>
                <a:gd name="connsiteX2" fmla="*/ 0 w 172779"/>
                <a:gd name="connsiteY2" fmla="*/ 341128 h 341127"/>
                <a:gd name="connsiteX3" fmla="*/ 0 w 172779"/>
                <a:gd name="connsiteY3" fmla="*/ 0 h 341127"/>
                <a:gd name="connsiteX4" fmla="*/ 172779 w 172779"/>
                <a:gd name="connsiteY4" fmla="*/ 0 h 341127"/>
                <a:gd name="connsiteX5" fmla="*/ 148413 w 172779"/>
                <a:gd name="connsiteY5" fmla="*/ 26581 h 341127"/>
                <a:gd name="connsiteX6" fmla="*/ 31012 w 172779"/>
                <a:gd name="connsiteY6" fmla="*/ 26581 h 341127"/>
                <a:gd name="connsiteX7" fmla="*/ 31012 w 172779"/>
                <a:gd name="connsiteY7" fmla="*/ 168349 h 341127"/>
                <a:gd name="connsiteX8" fmla="*/ 163919 w 172779"/>
                <a:gd name="connsiteY8" fmla="*/ 168349 h 341127"/>
                <a:gd name="connsiteX9" fmla="*/ 163919 w 172779"/>
                <a:gd name="connsiteY9" fmla="*/ 22151 h 341127"/>
                <a:gd name="connsiteX10" fmla="*/ 148457 w 172779"/>
                <a:gd name="connsiteY10" fmla="*/ 26581 h 341127"/>
                <a:gd name="connsiteX11" fmla="*/ 159488 w 172779"/>
                <a:gd name="connsiteY11" fmla="*/ 177209 h 341127"/>
                <a:gd name="connsiteX12" fmla="*/ 31012 w 172779"/>
                <a:gd name="connsiteY12" fmla="*/ 177209 h 341127"/>
                <a:gd name="connsiteX13" fmla="*/ 31012 w 172779"/>
                <a:gd name="connsiteY13" fmla="*/ 336698 h 341127"/>
                <a:gd name="connsiteX14" fmla="*/ 159488 w 172779"/>
                <a:gd name="connsiteY14" fmla="*/ 336698 h 341127"/>
                <a:gd name="connsiteX15" fmla="*/ 159488 w 172779"/>
                <a:gd name="connsiteY15" fmla="*/ 177209 h 34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779" h="341127">
                  <a:moveTo>
                    <a:pt x="172779" y="0"/>
                  </a:moveTo>
                  <a:lnTo>
                    <a:pt x="172779" y="341128"/>
                  </a:lnTo>
                  <a:lnTo>
                    <a:pt x="0" y="341128"/>
                  </a:lnTo>
                  <a:lnTo>
                    <a:pt x="0" y="0"/>
                  </a:lnTo>
                  <a:lnTo>
                    <a:pt x="172779" y="0"/>
                  </a:lnTo>
                  <a:close/>
                  <a:moveTo>
                    <a:pt x="148413" y="26581"/>
                  </a:moveTo>
                  <a:cubicBezTo>
                    <a:pt x="111376" y="30391"/>
                    <a:pt x="68713" y="23790"/>
                    <a:pt x="31012" y="26581"/>
                  </a:cubicBezTo>
                  <a:lnTo>
                    <a:pt x="31012" y="168349"/>
                  </a:lnTo>
                  <a:lnTo>
                    <a:pt x="163919" y="168349"/>
                  </a:lnTo>
                  <a:cubicBezTo>
                    <a:pt x="158736" y="119439"/>
                    <a:pt x="158780" y="71105"/>
                    <a:pt x="163919" y="22151"/>
                  </a:cubicBezTo>
                  <a:cubicBezTo>
                    <a:pt x="157451" y="19626"/>
                    <a:pt x="151514" y="26227"/>
                    <a:pt x="148457" y="26581"/>
                  </a:cubicBezTo>
                  <a:close/>
                  <a:moveTo>
                    <a:pt x="159488" y="177209"/>
                  </a:moveTo>
                  <a:lnTo>
                    <a:pt x="31012" y="177209"/>
                  </a:lnTo>
                  <a:lnTo>
                    <a:pt x="31012" y="336698"/>
                  </a:lnTo>
                  <a:lnTo>
                    <a:pt x="159488" y="336698"/>
                  </a:lnTo>
                  <a:lnTo>
                    <a:pt x="159488" y="177209"/>
                  </a:lnTo>
                  <a:close/>
                </a:path>
              </a:pathLst>
            </a:custGeom>
            <a:solidFill>
              <a:srgbClr val="A8A4F7"/>
            </a:solidFill>
            <a:ln w="1679"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89544F0-DCF6-EBE8-8BF8-635C5CD6028D}"/>
                </a:ext>
              </a:extLst>
            </p:cNvPr>
            <p:cNvSpPr/>
            <p:nvPr/>
          </p:nvSpPr>
          <p:spPr>
            <a:xfrm>
              <a:off x="-2209800" y="4822352"/>
              <a:ext cx="178104" cy="341127"/>
            </a:xfrm>
            <a:custGeom>
              <a:avLst/>
              <a:gdLst>
                <a:gd name="connsiteX0" fmla="*/ 177653 w 178104"/>
                <a:gd name="connsiteY0" fmla="*/ 0 h 341127"/>
                <a:gd name="connsiteX1" fmla="*/ 173223 w 178104"/>
                <a:gd name="connsiteY1" fmla="*/ 6645 h 341127"/>
                <a:gd name="connsiteX2" fmla="*/ 173223 w 178104"/>
                <a:gd name="connsiteY2" fmla="*/ 341128 h 341127"/>
                <a:gd name="connsiteX3" fmla="*/ 443 w 178104"/>
                <a:gd name="connsiteY3" fmla="*/ 341128 h 341127"/>
                <a:gd name="connsiteX4" fmla="*/ 0 w 178104"/>
                <a:gd name="connsiteY4" fmla="*/ 11076 h 341127"/>
                <a:gd name="connsiteX5" fmla="*/ 1063 w 178104"/>
                <a:gd name="connsiteY5" fmla="*/ 5095 h 341127"/>
                <a:gd name="connsiteX6" fmla="*/ 11563 w 178104"/>
                <a:gd name="connsiteY6" fmla="*/ 44 h 341127"/>
                <a:gd name="connsiteX7" fmla="*/ 177697 w 178104"/>
                <a:gd name="connsiteY7" fmla="*/ 44 h 341127"/>
                <a:gd name="connsiteX8" fmla="*/ 164362 w 178104"/>
                <a:gd name="connsiteY8" fmla="*/ 26581 h 341127"/>
                <a:gd name="connsiteX9" fmla="*/ 35885 w 178104"/>
                <a:gd name="connsiteY9" fmla="*/ 26581 h 341127"/>
                <a:gd name="connsiteX10" fmla="*/ 35885 w 178104"/>
                <a:gd name="connsiteY10" fmla="*/ 168349 h 341127"/>
                <a:gd name="connsiteX11" fmla="*/ 164362 w 178104"/>
                <a:gd name="connsiteY11" fmla="*/ 168349 h 341127"/>
                <a:gd name="connsiteX12" fmla="*/ 164362 w 178104"/>
                <a:gd name="connsiteY12" fmla="*/ 26581 h 341127"/>
                <a:gd name="connsiteX13" fmla="*/ 164362 w 178104"/>
                <a:gd name="connsiteY13" fmla="*/ 177209 h 341127"/>
                <a:gd name="connsiteX14" fmla="*/ 38100 w 178104"/>
                <a:gd name="connsiteY14" fmla="*/ 177209 h 341127"/>
                <a:gd name="connsiteX15" fmla="*/ 36063 w 178104"/>
                <a:gd name="connsiteY15" fmla="*/ 236840 h 341127"/>
                <a:gd name="connsiteX16" fmla="*/ 35841 w 178104"/>
                <a:gd name="connsiteY16" fmla="*/ 332312 h 341127"/>
                <a:gd name="connsiteX17" fmla="*/ 126882 w 178104"/>
                <a:gd name="connsiteY17" fmla="*/ 332090 h 341127"/>
                <a:gd name="connsiteX18" fmla="*/ 164362 w 178104"/>
                <a:gd name="connsiteY18" fmla="*/ 330097 h 341127"/>
                <a:gd name="connsiteX19" fmla="*/ 164362 w 178104"/>
                <a:gd name="connsiteY19" fmla="*/ 177254 h 34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8104" h="341127">
                  <a:moveTo>
                    <a:pt x="177653" y="0"/>
                  </a:moveTo>
                  <a:cubicBezTo>
                    <a:pt x="179868" y="1595"/>
                    <a:pt x="173223" y="5715"/>
                    <a:pt x="173223" y="6645"/>
                  </a:cubicBezTo>
                  <a:lnTo>
                    <a:pt x="173223" y="341128"/>
                  </a:lnTo>
                  <a:lnTo>
                    <a:pt x="443" y="341128"/>
                  </a:lnTo>
                  <a:lnTo>
                    <a:pt x="0" y="11076"/>
                  </a:lnTo>
                  <a:lnTo>
                    <a:pt x="1063" y="5095"/>
                  </a:lnTo>
                  <a:cubicBezTo>
                    <a:pt x="4430" y="4696"/>
                    <a:pt x="9968" y="44"/>
                    <a:pt x="11563" y="44"/>
                  </a:cubicBezTo>
                  <a:lnTo>
                    <a:pt x="177697" y="44"/>
                  </a:lnTo>
                  <a:close/>
                  <a:moveTo>
                    <a:pt x="164362" y="26581"/>
                  </a:moveTo>
                  <a:lnTo>
                    <a:pt x="35885" y="26581"/>
                  </a:lnTo>
                  <a:cubicBezTo>
                    <a:pt x="29107" y="73232"/>
                    <a:pt x="29107" y="121654"/>
                    <a:pt x="35885" y="168349"/>
                  </a:cubicBezTo>
                  <a:lnTo>
                    <a:pt x="164362" y="168349"/>
                  </a:lnTo>
                  <a:lnTo>
                    <a:pt x="164362" y="26581"/>
                  </a:lnTo>
                  <a:close/>
                  <a:moveTo>
                    <a:pt x="164362" y="177209"/>
                  </a:moveTo>
                  <a:lnTo>
                    <a:pt x="38100" y="177209"/>
                  </a:lnTo>
                  <a:cubicBezTo>
                    <a:pt x="22728" y="192626"/>
                    <a:pt x="35486" y="217879"/>
                    <a:pt x="36063" y="236840"/>
                  </a:cubicBezTo>
                  <a:cubicBezTo>
                    <a:pt x="37037" y="268561"/>
                    <a:pt x="34999" y="300591"/>
                    <a:pt x="35841" y="332312"/>
                  </a:cubicBezTo>
                  <a:cubicBezTo>
                    <a:pt x="66055" y="333153"/>
                    <a:pt x="96624" y="331204"/>
                    <a:pt x="126882" y="332090"/>
                  </a:cubicBezTo>
                  <a:cubicBezTo>
                    <a:pt x="134414" y="332312"/>
                    <a:pt x="164362" y="342058"/>
                    <a:pt x="164362" y="330097"/>
                  </a:cubicBezTo>
                  <a:lnTo>
                    <a:pt x="164362" y="177254"/>
                  </a:lnTo>
                  <a:close/>
                </a:path>
              </a:pathLst>
            </a:custGeom>
            <a:solidFill>
              <a:srgbClr val="A8A4F7"/>
            </a:solidFill>
            <a:ln w="1679"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9CFC4B0-365F-48F4-827A-9AAFBF2AD0EF}"/>
                </a:ext>
              </a:extLst>
            </p:cNvPr>
            <p:cNvSpPr/>
            <p:nvPr/>
          </p:nvSpPr>
          <p:spPr>
            <a:xfrm>
              <a:off x="-2515043" y="5398282"/>
              <a:ext cx="168348" cy="345558"/>
            </a:xfrm>
            <a:custGeom>
              <a:avLst/>
              <a:gdLst>
                <a:gd name="connsiteX0" fmla="*/ 168349 w 168348"/>
                <a:gd name="connsiteY0" fmla="*/ 0 h 345558"/>
                <a:gd name="connsiteX1" fmla="*/ 168349 w 168348"/>
                <a:gd name="connsiteY1" fmla="*/ 341128 h 345558"/>
                <a:gd name="connsiteX2" fmla="*/ 0 w 168348"/>
                <a:gd name="connsiteY2" fmla="*/ 345558 h 345558"/>
                <a:gd name="connsiteX3" fmla="*/ 0 w 168348"/>
                <a:gd name="connsiteY3" fmla="*/ 0 h 345558"/>
                <a:gd name="connsiteX4" fmla="*/ 168349 w 168348"/>
                <a:gd name="connsiteY4" fmla="*/ 0 h 345558"/>
                <a:gd name="connsiteX5" fmla="*/ 155058 w 168348"/>
                <a:gd name="connsiteY5" fmla="*/ 22151 h 345558"/>
                <a:gd name="connsiteX6" fmla="*/ 139552 w 168348"/>
                <a:gd name="connsiteY6" fmla="*/ 26581 h 345558"/>
                <a:gd name="connsiteX7" fmla="*/ 26581 w 168348"/>
                <a:gd name="connsiteY7" fmla="*/ 26581 h 345558"/>
                <a:gd name="connsiteX8" fmla="*/ 26581 w 168348"/>
                <a:gd name="connsiteY8" fmla="*/ 172779 h 345558"/>
                <a:gd name="connsiteX9" fmla="*/ 155058 w 168348"/>
                <a:gd name="connsiteY9" fmla="*/ 172779 h 345558"/>
                <a:gd name="connsiteX10" fmla="*/ 155058 w 168348"/>
                <a:gd name="connsiteY10" fmla="*/ 22151 h 345558"/>
                <a:gd name="connsiteX11" fmla="*/ 155058 w 168348"/>
                <a:gd name="connsiteY11" fmla="*/ 181640 h 345558"/>
                <a:gd name="connsiteX12" fmla="*/ 26581 w 168348"/>
                <a:gd name="connsiteY12" fmla="*/ 181640 h 345558"/>
                <a:gd name="connsiteX13" fmla="*/ 26581 w 168348"/>
                <a:gd name="connsiteY13" fmla="*/ 332267 h 345558"/>
                <a:gd name="connsiteX14" fmla="*/ 152843 w 168348"/>
                <a:gd name="connsiteY14" fmla="*/ 332267 h 345558"/>
                <a:gd name="connsiteX15" fmla="*/ 154881 w 168348"/>
                <a:gd name="connsiteY15" fmla="*/ 268206 h 345558"/>
                <a:gd name="connsiteX16" fmla="*/ 155058 w 168348"/>
                <a:gd name="connsiteY16" fmla="*/ 181640 h 34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348" h="345558">
                  <a:moveTo>
                    <a:pt x="168349" y="0"/>
                  </a:moveTo>
                  <a:lnTo>
                    <a:pt x="168349" y="341128"/>
                  </a:lnTo>
                  <a:cubicBezTo>
                    <a:pt x="168349" y="341128"/>
                    <a:pt x="0" y="345558"/>
                    <a:pt x="0" y="345558"/>
                  </a:cubicBezTo>
                  <a:lnTo>
                    <a:pt x="0" y="0"/>
                  </a:lnTo>
                  <a:lnTo>
                    <a:pt x="168349" y="0"/>
                  </a:lnTo>
                  <a:close/>
                  <a:moveTo>
                    <a:pt x="155058" y="22151"/>
                  </a:moveTo>
                  <a:cubicBezTo>
                    <a:pt x="148856" y="19582"/>
                    <a:pt x="141767" y="26581"/>
                    <a:pt x="139552" y="26581"/>
                  </a:cubicBezTo>
                  <a:lnTo>
                    <a:pt x="26581" y="26581"/>
                  </a:lnTo>
                  <a:lnTo>
                    <a:pt x="26581" y="172779"/>
                  </a:lnTo>
                  <a:lnTo>
                    <a:pt x="155058" y="172779"/>
                  </a:lnTo>
                  <a:lnTo>
                    <a:pt x="155058" y="22151"/>
                  </a:lnTo>
                  <a:close/>
                  <a:moveTo>
                    <a:pt x="155058" y="181640"/>
                  </a:moveTo>
                  <a:lnTo>
                    <a:pt x="26581" y="181640"/>
                  </a:lnTo>
                  <a:lnTo>
                    <a:pt x="26581" y="332267"/>
                  </a:lnTo>
                  <a:lnTo>
                    <a:pt x="152843" y="332267"/>
                  </a:lnTo>
                  <a:cubicBezTo>
                    <a:pt x="168438" y="315122"/>
                    <a:pt x="155457" y="287965"/>
                    <a:pt x="154881" y="268206"/>
                  </a:cubicBezTo>
                  <a:cubicBezTo>
                    <a:pt x="153995" y="239410"/>
                    <a:pt x="155900" y="210392"/>
                    <a:pt x="155058" y="181640"/>
                  </a:cubicBezTo>
                  <a:close/>
                </a:path>
              </a:pathLst>
            </a:custGeom>
            <a:solidFill>
              <a:srgbClr val="A8A4F7"/>
            </a:solidFill>
            <a:ln w="1679"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8030FBD-3B59-9292-244B-3751B39AF222}"/>
                </a:ext>
              </a:extLst>
            </p:cNvPr>
            <p:cNvSpPr/>
            <p:nvPr/>
          </p:nvSpPr>
          <p:spPr>
            <a:xfrm>
              <a:off x="-2601116" y="3591678"/>
              <a:ext cx="337191" cy="341325"/>
            </a:xfrm>
            <a:custGeom>
              <a:avLst/>
              <a:gdLst>
                <a:gd name="connsiteX0" fmla="*/ 164976 w 337191"/>
                <a:gd name="connsiteY0" fmla="*/ 310 h 341325"/>
                <a:gd name="connsiteX1" fmla="*/ 145926 w 337191"/>
                <a:gd name="connsiteY1" fmla="*/ 340109 h 341325"/>
                <a:gd name="connsiteX2" fmla="*/ 164976 w 337191"/>
                <a:gd name="connsiteY2" fmla="*/ 310 h 341325"/>
                <a:gd name="connsiteX3" fmla="*/ 160679 w 337191"/>
                <a:gd name="connsiteY3" fmla="*/ 17898 h 341325"/>
                <a:gd name="connsiteX4" fmla="*/ 25069 w 337191"/>
                <a:gd name="connsiteY4" fmla="*/ 121875 h 341325"/>
                <a:gd name="connsiteX5" fmla="*/ 239669 w 337191"/>
                <a:gd name="connsiteY5" fmla="*/ 305464 h 341325"/>
                <a:gd name="connsiteX6" fmla="*/ 160679 w 337191"/>
                <a:gd name="connsiteY6" fmla="*/ 17854 h 34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191" h="341325">
                  <a:moveTo>
                    <a:pt x="164976" y="310"/>
                  </a:moveTo>
                  <a:cubicBezTo>
                    <a:pt x="397830" y="-12316"/>
                    <a:pt x="397519" y="365405"/>
                    <a:pt x="145926" y="340109"/>
                  </a:cubicBezTo>
                  <a:cubicBezTo>
                    <a:pt x="-49624" y="320483"/>
                    <a:pt x="-53878" y="12139"/>
                    <a:pt x="164976" y="310"/>
                  </a:cubicBezTo>
                  <a:close/>
                  <a:moveTo>
                    <a:pt x="160679" y="17898"/>
                  </a:moveTo>
                  <a:cubicBezTo>
                    <a:pt x="98079" y="23568"/>
                    <a:pt x="45183" y="61757"/>
                    <a:pt x="25069" y="121875"/>
                  </a:cubicBezTo>
                  <a:cubicBezTo>
                    <a:pt x="-17549" y="249067"/>
                    <a:pt x="120275" y="372494"/>
                    <a:pt x="239669" y="305464"/>
                  </a:cubicBezTo>
                  <a:cubicBezTo>
                    <a:pt x="387640" y="222397"/>
                    <a:pt x="316534" y="3810"/>
                    <a:pt x="160679" y="17854"/>
                  </a:cubicBezTo>
                  <a:close/>
                </a:path>
              </a:pathLst>
            </a:custGeom>
            <a:solidFill>
              <a:srgbClr val="A8A4F7"/>
            </a:solidFill>
            <a:ln w="1679"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E6EA099-2147-4349-276C-41507390144D}"/>
                </a:ext>
              </a:extLst>
            </p:cNvPr>
            <p:cNvSpPr/>
            <p:nvPr/>
          </p:nvSpPr>
          <p:spPr>
            <a:xfrm>
              <a:off x="-1310019" y="4312875"/>
              <a:ext cx="265825" cy="908197"/>
            </a:xfrm>
            <a:custGeom>
              <a:avLst/>
              <a:gdLst>
                <a:gd name="connsiteX0" fmla="*/ 0 w 265825"/>
                <a:gd name="connsiteY0" fmla="*/ 0 h 908197"/>
                <a:gd name="connsiteX1" fmla="*/ 265814 w 265825"/>
                <a:gd name="connsiteY1" fmla="*/ 4475 h 908197"/>
                <a:gd name="connsiteX2" fmla="*/ 259169 w 265825"/>
                <a:gd name="connsiteY2" fmla="*/ 13291 h 908197"/>
                <a:gd name="connsiteX3" fmla="*/ 17721 w 265825"/>
                <a:gd name="connsiteY3" fmla="*/ 13291 h 908197"/>
                <a:gd name="connsiteX4" fmla="*/ 17721 w 265825"/>
                <a:gd name="connsiteY4" fmla="*/ 908198 h 908197"/>
                <a:gd name="connsiteX5" fmla="*/ 0 w 265825"/>
                <a:gd name="connsiteY5" fmla="*/ 908198 h 908197"/>
                <a:gd name="connsiteX6" fmla="*/ 0 w 265825"/>
                <a:gd name="connsiteY6" fmla="*/ 0 h 90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25" h="908197">
                  <a:moveTo>
                    <a:pt x="0" y="0"/>
                  </a:moveTo>
                  <a:lnTo>
                    <a:pt x="265814" y="4475"/>
                  </a:lnTo>
                  <a:cubicBezTo>
                    <a:pt x="266124" y="7310"/>
                    <a:pt x="259921" y="13291"/>
                    <a:pt x="259169" y="13291"/>
                  </a:cubicBezTo>
                  <a:lnTo>
                    <a:pt x="17721" y="13291"/>
                  </a:lnTo>
                  <a:lnTo>
                    <a:pt x="17721" y="908198"/>
                  </a:lnTo>
                  <a:lnTo>
                    <a:pt x="0" y="908198"/>
                  </a:lnTo>
                  <a:lnTo>
                    <a:pt x="0" y="0"/>
                  </a:lnTo>
                  <a:close/>
                </a:path>
              </a:pathLst>
            </a:custGeom>
            <a:solidFill>
              <a:srgbClr val="A8A4F7"/>
            </a:solidFill>
            <a:ln w="1679"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B222BD7-99FF-92B5-E47A-0015DEBE08D3}"/>
                </a:ext>
              </a:extLst>
            </p:cNvPr>
            <p:cNvSpPr/>
            <p:nvPr/>
          </p:nvSpPr>
          <p:spPr>
            <a:xfrm>
              <a:off x="-1894810" y="4822352"/>
              <a:ext cx="172779" cy="341127"/>
            </a:xfrm>
            <a:custGeom>
              <a:avLst/>
              <a:gdLst>
                <a:gd name="connsiteX0" fmla="*/ 172779 w 172779"/>
                <a:gd name="connsiteY0" fmla="*/ 0 h 341127"/>
                <a:gd name="connsiteX1" fmla="*/ 172779 w 172779"/>
                <a:gd name="connsiteY1" fmla="*/ 341128 h 341127"/>
                <a:gd name="connsiteX2" fmla="*/ 0 w 172779"/>
                <a:gd name="connsiteY2" fmla="*/ 341128 h 341127"/>
                <a:gd name="connsiteX3" fmla="*/ 4430 w 172779"/>
                <a:gd name="connsiteY3" fmla="*/ 0 h 341127"/>
                <a:gd name="connsiteX4" fmla="*/ 172779 w 172779"/>
                <a:gd name="connsiteY4" fmla="*/ 0 h 341127"/>
                <a:gd name="connsiteX5" fmla="*/ 163919 w 172779"/>
                <a:gd name="connsiteY5" fmla="*/ 26581 h 341127"/>
                <a:gd name="connsiteX6" fmla="*/ 31012 w 172779"/>
                <a:gd name="connsiteY6" fmla="*/ 26581 h 341127"/>
                <a:gd name="connsiteX7" fmla="*/ 31012 w 172779"/>
                <a:gd name="connsiteY7" fmla="*/ 168349 h 341127"/>
                <a:gd name="connsiteX8" fmla="*/ 163919 w 172779"/>
                <a:gd name="connsiteY8" fmla="*/ 168349 h 341127"/>
                <a:gd name="connsiteX9" fmla="*/ 163919 w 172779"/>
                <a:gd name="connsiteY9" fmla="*/ 26581 h 341127"/>
                <a:gd name="connsiteX10" fmla="*/ 163919 w 172779"/>
                <a:gd name="connsiteY10" fmla="*/ 177209 h 341127"/>
                <a:gd name="connsiteX11" fmla="*/ 31012 w 172779"/>
                <a:gd name="connsiteY11" fmla="*/ 177209 h 341127"/>
                <a:gd name="connsiteX12" fmla="*/ 31012 w 172779"/>
                <a:gd name="connsiteY12" fmla="*/ 332267 h 341127"/>
                <a:gd name="connsiteX13" fmla="*/ 163919 w 172779"/>
                <a:gd name="connsiteY13" fmla="*/ 332267 h 341127"/>
                <a:gd name="connsiteX14" fmla="*/ 163919 w 172779"/>
                <a:gd name="connsiteY14" fmla="*/ 177209 h 34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779" h="341127">
                  <a:moveTo>
                    <a:pt x="172779" y="0"/>
                  </a:moveTo>
                  <a:lnTo>
                    <a:pt x="172779" y="341128"/>
                  </a:lnTo>
                  <a:lnTo>
                    <a:pt x="0" y="341128"/>
                  </a:lnTo>
                  <a:lnTo>
                    <a:pt x="4430" y="0"/>
                  </a:lnTo>
                  <a:lnTo>
                    <a:pt x="172779" y="0"/>
                  </a:lnTo>
                  <a:close/>
                  <a:moveTo>
                    <a:pt x="163919" y="26581"/>
                  </a:moveTo>
                  <a:lnTo>
                    <a:pt x="31012" y="26581"/>
                  </a:lnTo>
                  <a:lnTo>
                    <a:pt x="31012" y="168349"/>
                  </a:lnTo>
                  <a:lnTo>
                    <a:pt x="163919" y="168349"/>
                  </a:lnTo>
                  <a:lnTo>
                    <a:pt x="163919" y="26581"/>
                  </a:lnTo>
                  <a:close/>
                  <a:moveTo>
                    <a:pt x="163919" y="177209"/>
                  </a:moveTo>
                  <a:lnTo>
                    <a:pt x="31012" y="177209"/>
                  </a:lnTo>
                  <a:lnTo>
                    <a:pt x="31012" y="332267"/>
                  </a:lnTo>
                  <a:lnTo>
                    <a:pt x="163919" y="332267"/>
                  </a:lnTo>
                  <a:lnTo>
                    <a:pt x="163919" y="177209"/>
                  </a:lnTo>
                  <a:close/>
                </a:path>
              </a:pathLst>
            </a:custGeom>
            <a:solidFill>
              <a:srgbClr val="A8A4F7"/>
            </a:solidFill>
            <a:ln w="167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8C6F75E-48DA-889E-1AEF-B71AAD570C2E}"/>
                </a:ext>
              </a:extLst>
            </p:cNvPr>
            <p:cNvSpPr/>
            <p:nvPr/>
          </p:nvSpPr>
          <p:spPr>
            <a:xfrm>
              <a:off x="-1265717" y="4822352"/>
              <a:ext cx="172779" cy="345768"/>
            </a:xfrm>
            <a:custGeom>
              <a:avLst/>
              <a:gdLst>
                <a:gd name="connsiteX0" fmla="*/ 172779 w 172779"/>
                <a:gd name="connsiteY0" fmla="*/ 0 h 345768"/>
                <a:gd name="connsiteX1" fmla="*/ 168393 w 172779"/>
                <a:gd name="connsiteY1" fmla="*/ 341172 h 345768"/>
                <a:gd name="connsiteX2" fmla="*/ 11031 w 172779"/>
                <a:gd name="connsiteY2" fmla="*/ 345736 h 345768"/>
                <a:gd name="connsiteX3" fmla="*/ 0 w 172779"/>
                <a:gd name="connsiteY3" fmla="*/ 338957 h 345768"/>
                <a:gd name="connsiteX4" fmla="*/ 0 w 172779"/>
                <a:gd name="connsiteY4" fmla="*/ 44 h 345768"/>
                <a:gd name="connsiteX5" fmla="*/ 172779 w 172779"/>
                <a:gd name="connsiteY5" fmla="*/ 44 h 345768"/>
                <a:gd name="connsiteX6" fmla="*/ 159488 w 172779"/>
                <a:gd name="connsiteY6" fmla="*/ 26581 h 345768"/>
                <a:gd name="connsiteX7" fmla="*/ 26581 w 172779"/>
                <a:gd name="connsiteY7" fmla="*/ 26581 h 345768"/>
                <a:gd name="connsiteX8" fmla="*/ 26581 w 172779"/>
                <a:gd name="connsiteY8" fmla="*/ 161703 h 345768"/>
                <a:gd name="connsiteX9" fmla="*/ 33227 w 172779"/>
                <a:gd name="connsiteY9" fmla="*/ 168349 h 345768"/>
                <a:gd name="connsiteX10" fmla="*/ 159488 w 172779"/>
                <a:gd name="connsiteY10" fmla="*/ 168349 h 345768"/>
                <a:gd name="connsiteX11" fmla="*/ 159488 w 172779"/>
                <a:gd name="connsiteY11" fmla="*/ 26581 h 345768"/>
                <a:gd name="connsiteX12" fmla="*/ 159488 w 172779"/>
                <a:gd name="connsiteY12" fmla="*/ 177209 h 345768"/>
                <a:gd name="connsiteX13" fmla="*/ 33227 w 172779"/>
                <a:gd name="connsiteY13" fmla="*/ 177209 h 345768"/>
                <a:gd name="connsiteX14" fmla="*/ 26581 w 172779"/>
                <a:gd name="connsiteY14" fmla="*/ 183855 h 345768"/>
                <a:gd name="connsiteX15" fmla="*/ 26581 w 172779"/>
                <a:gd name="connsiteY15" fmla="*/ 325622 h 345768"/>
                <a:gd name="connsiteX16" fmla="*/ 33227 w 172779"/>
                <a:gd name="connsiteY16" fmla="*/ 332267 h 345768"/>
                <a:gd name="connsiteX17" fmla="*/ 159488 w 172779"/>
                <a:gd name="connsiteY17" fmla="*/ 332267 h 345768"/>
                <a:gd name="connsiteX18" fmla="*/ 159488 w 172779"/>
                <a:gd name="connsiteY18" fmla="*/ 177209 h 34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779" h="345768">
                  <a:moveTo>
                    <a:pt x="172779" y="0"/>
                  </a:moveTo>
                  <a:lnTo>
                    <a:pt x="168393" y="341172"/>
                  </a:lnTo>
                  <a:lnTo>
                    <a:pt x="11031" y="345736"/>
                  </a:lnTo>
                  <a:cubicBezTo>
                    <a:pt x="7309" y="346223"/>
                    <a:pt x="0" y="341172"/>
                    <a:pt x="0" y="338957"/>
                  </a:cubicBezTo>
                  <a:lnTo>
                    <a:pt x="0" y="44"/>
                  </a:lnTo>
                  <a:lnTo>
                    <a:pt x="172779" y="44"/>
                  </a:lnTo>
                  <a:close/>
                  <a:moveTo>
                    <a:pt x="159488" y="26581"/>
                  </a:moveTo>
                  <a:lnTo>
                    <a:pt x="26581" y="26581"/>
                  </a:lnTo>
                  <a:lnTo>
                    <a:pt x="26581" y="161703"/>
                  </a:lnTo>
                  <a:lnTo>
                    <a:pt x="33227" y="168349"/>
                  </a:lnTo>
                  <a:lnTo>
                    <a:pt x="159488" y="168349"/>
                  </a:lnTo>
                  <a:lnTo>
                    <a:pt x="159488" y="26581"/>
                  </a:lnTo>
                  <a:close/>
                  <a:moveTo>
                    <a:pt x="159488" y="177209"/>
                  </a:moveTo>
                  <a:lnTo>
                    <a:pt x="33227" y="177209"/>
                  </a:lnTo>
                  <a:lnTo>
                    <a:pt x="26581" y="183855"/>
                  </a:lnTo>
                  <a:lnTo>
                    <a:pt x="26581" y="325622"/>
                  </a:lnTo>
                  <a:lnTo>
                    <a:pt x="33227" y="332267"/>
                  </a:lnTo>
                  <a:lnTo>
                    <a:pt x="159488" y="332267"/>
                  </a:lnTo>
                  <a:lnTo>
                    <a:pt x="159488" y="177209"/>
                  </a:lnTo>
                  <a:close/>
                </a:path>
              </a:pathLst>
            </a:custGeom>
            <a:solidFill>
              <a:srgbClr val="A8A4F7"/>
            </a:solidFill>
            <a:ln w="1679"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B001CD8-AB1D-1D8F-AF5A-845CCD0E1F26}"/>
                </a:ext>
              </a:extLst>
            </p:cNvPr>
            <p:cNvSpPr/>
            <p:nvPr/>
          </p:nvSpPr>
          <p:spPr>
            <a:xfrm>
              <a:off x="-3808670" y="4317305"/>
              <a:ext cx="261383" cy="903767"/>
            </a:xfrm>
            <a:custGeom>
              <a:avLst/>
              <a:gdLst>
                <a:gd name="connsiteX0" fmla="*/ 261384 w 261383"/>
                <a:gd name="connsiteY0" fmla="*/ 0 h 903767"/>
                <a:gd name="connsiteX1" fmla="*/ 261384 w 261383"/>
                <a:gd name="connsiteY1" fmla="*/ 8860 h 903767"/>
                <a:gd name="connsiteX2" fmla="*/ 17721 w 261383"/>
                <a:gd name="connsiteY2" fmla="*/ 8860 h 903767"/>
                <a:gd name="connsiteX3" fmla="*/ 17721 w 261383"/>
                <a:gd name="connsiteY3" fmla="*/ 903767 h 903767"/>
                <a:gd name="connsiteX4" fmla="*/ 0 w 261383"/>
                <a:gd name="connsiteY4" fmla="*/ 903767 h 903767"/>
                <a:gd name="connsiteX5" fmla="*/ 0 w 261383"/>
                <a:gd name="connsiteY5" fmla="*/ 0 h 903767"/>
                <a:gd name="connsiteX6" fmla="*/ 261384 w 261383"/>
                <a:gd name="connsiteY6" fmla="*/ 0 h 90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383" h="903767">
                  <a:moveTo>
                    <a:pt x="261384" y="0"/>
                  </a:moveTo>
                  <a:lnTo>
                    <a:pt x="261384" y="8860"/>
                  </a:lnTo>
                  <a:lnTo>
                    <a:pt x="17721" y="8860"/>
                  </a:lnTo>
                  <a:lnTo>
                    <a:pt x="17721" y="903767"/>
                  </a:lnTo>
                  <a:lnTo>
                    <a:pt x="0" y="903767"/>
                  </a:lnTo>
                  <a:lnTo>
                    <a:pt x="0" y="0"/>
                  </a:lnTo>
                  <a:lnTo>
                    <a:pt x="261384" y="0"/>
                  </a:lnTo>
                  <a:close/>
                </a:path>
              </a:pathLst>
            </a:custGeom>
            <a:solidFill>
              <a:srgbClr val="A8A4F7"/>
            </a:solidFill>
            <a:ln w="1679"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CC1D6ED-9AC2-3DB2-3629-1A406A324EE3}"/>
                </a:ext>
              </a:extLst>
            </p:cNvPr>
            <p:cNvSpPr/>
            <p:nvPr/>
          </p:nvSpPr>
          <p:spPr>
            <a:xfrm>
              <a:off x="-4123217" y="4317305"/>
              <a:ext cx="256953" cy="903767"/>
            </a:xfrm>
            <a:custGeom>
              <a:avLst/>
              <a:gdLst>
                <a:gd name="connsiteX0" fmla="*/ 256953 w 256953"/>
                <a:gd name="connsiteY0" fmla="*/ 0 h 903767"/>
                <a:gd name="connsiteX1" fmla="*/ 256953 w 256953"/>
                <a:gd name="connsiteY1" fmla="*/ 8860 h 903767"/>
                <a:gd name="connsiteX2" fmla="*/ 17721 w 256953"/>
                <a:gd name="connsiteY2" fmla="*/ 8860 h 903767"/>
                <a:gd name="connsiteX3" fmla="*/ 17721 w 256953"/>
                <a:gd name="connsiteY3" fmla="*/ 903767 h 903767"/>
                <a:gd name="connsiteX4" fmla="*/ 0 w 256953"/>
                <a:gd name="connsiteY4" fmla="*/ 903767 h 903767"/>
                <a:gd name="connsiteX5" fmla="*/ 0 w 256953"/>
                <a:gd name="connsiteY5" fmla="*/ 0 h 903767"/>
                <a:gd name="connsiteX6" fmla="*/ 256953 w 256953"/>
                <a:gd name="connsiteY6" fmla="*/ 0 h 90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953" h="903767">
                  <a:moveTo>
                    <a:pt x="256953" y="0"/>
                  </a:moveTo>
                  <a:lnTo>
                    <a:pt x="256953" y="8860"/>
                  </a:lnTo>
                  <a:lnTo>
                    <a:pt x="17721" y="8860"/>
                  </a:lnTo>
                  <a:lnTo>
                    <a:pt x="17721" y="903767"/>
                  </a:lnTo>
                  <a:lnTo>
                    <a:pt x="0" y="903767"/>
                  </a:lnTo>
                  <a:lnTo>
                    <a:pt x="0" y="0"/>
                  </a:lnTo>
                  <a:lnTo>
                    <a:pt x="256953" y="0"/>
                  </a:lnTo>
                  <a:close/>
                </a:path>
              </a:pathLst>
            </a:custGeom>
            <a:solidFill>
              <a:srgbClr val="A8A4F7"/>
            </a:solidFill>
            <a:ln w="1679"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9AAB6C-8309-B8E8-5A5A-55FAB7A945D6}"/>
                </a:ext>
              </a:extLst>
            </p:cNvPr>
            <p:cNvSpPr/>
            <p:nvPr/>
          </p:nvSpPr>
          <p:spPr>
            <a:xfrm>
              <a:off x="-4631577" y="4512488"/>
              <a:ext cx="329579" cy="340390"/>
            </a:xfrm>
            <a:custGeom>
              <a:avLst/>
              <a:gdLst>
                <a:gd name="connsiteX0" fmla="*/ 148537 w 329579"/>
                <a:gd name="connsiteY0" fmla="*/ 988 h 340390"/>
                <a:gd name="connsiteX1" fmla="*/ 168960 w 329579"/>
                <a:gd name="connsiteY1" fmla="*/ 340388 h 340390"/>
                <a:gd name="connsiteX2" fmla="*/ 148537 w 329579"/>
                <a:gd name="connsiteY2" fmla="*/ 988 h 340390"/>
                <a:gd name="connsiteX3" fmla="*/ 167232 w 329579"/>
                <a:gd name="connsiteY3" fmla="*/ 17469 h 340390"/>
                <a:gd name="connsiteX4" fmla="*/ 167232 w 329579"/>
                <a:gd name="connsiteY4" fmla="*/ 165881 h 340390"/>
                <a:gd name="connsiteX5" fmla="*/ 260223 w 329579"/>
                <a:gd name="connsiteY5" fmla="*/ 276681 h 340390"/>
                <a:gd name="connsiteX6" fmla="*/ 251363 w 329579"/>
                <a:gd name="connsiteY6" fmla="*/ 281112 h 340390"/>
                <a:gd name="connsiteX7" fmla="*/ 161606 w 329579"/>
                <a:gd name="connsiteY7" fmla="*/ 184798 h 340390"/>
                <a:gd name="connsiteX8" fmla="*/ 158416 w 329579"/>
                <a:gd name="connsiteY8" fmla="*/ 17513 h 340390"/>
                <a:gd name="connsiteX9" fmla="*/ 87931 w 329579"/>
                <a:gd name="connsiteY9" fmla="*/ 302820 h 340390"/>
                <a:gd name="connsiteX10" fmla="*/ 284722 w 329579"/>
                <a:gd name="connsiteY10" fmla="*/ 265606 h 340390"/>
                <a:gd name="connsiteX11" fmla="*/ 167277 w 329579"/>
                <a:gd name="connsiteY11" fmla="*/ 17469 h 34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579" h="340390">
                  <a:moveTo>
                    <a:pt x="148537" y="988"/>
                  </a:moveTo>
                  <a:cubicBezTo>
                    <a:pt x="379795" y="-21252"/>
                    <a:pt x="392643" y="339369"/>
                    <a:pt x="168960" y="340388"/>
                  </a:cubicBezTo>
                  <a:cubicBezTo>
                    <a:pt x="-50336" y="341363"/>
                    <a:pt x="-55121" y="20570"/>
                    <a:pt x="148537" y="988"/>
                  </a:cubicBezTo>
                  <a:close/>
                  <a:moveTo>
                    <a:pt x="167232" y="17469"/>
                  </a:moveTo>
                  <a:lnTo>
                    <a:pt x="167232" y="165881"/>
                  </a:lnTo>
                  <a:cubicBezTo>
                    <a:pt x="167232" y="191178"/>
                    <a:pt x="245471" y="250897"/>
                    <a:pt x="260223" y="276681"/>
                  </a:cubicBezTo>
                  <a:lnTo>
                    <a:pt x="251363" y="281112"/>
                  </a:lnTo>
                  <a:lnTo>
                    <a:pt x="161606" y="184798"/>
                  </a:lnTo>
                  <a:cubicBezTo>
                    <a:pt x="148404" y="130129"/>
                    <a:pt x="153897" y="72758"/>
                    <a:pt x="158416" y="17513"/>
                  </a:cubicBezTo>
                  <a:cubicBezTo>
                    <a:pt x="5972" y="24025"/>
                    <a:pt x="-45773" y="222765"/>
                    <a:pt x="87931" y="302820"/>
                  </a:cubicBezTo>
                  <a:cubicBezTo>
                    <a:pt x="151948" y="341141"/>
                    <a:pt x="238692" y="322977"/>
                    <a:pt x="284722" y="265606"/>
                  </a:cubicBezTo>
                  <a:cubicBezTo>
                    <a:pt x="363935" y="166945"/>
                    <a:pt x="294424" y="15918"/>
                    <a:pt x="167277" y="17469"/>
                  </a:cubicBezTo>
                  <a:close/>
                </a:path>
              </a:pathLst>
            </a:custGeom>
            <a:solidFill>
              <a:srgbClr val="A8A4F7"/>
            </a:solidFill>
            <a:ln w="1679"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AB5AD40C-A559-D557-3B90-A51AE2AC5C5C}"/>
                </a:ext>
              </a:extLst>
            </p:cNvPr>
            <p:cNvSpPr/>
            <p:nvPr/>
          </p:nvSpPr>
          <p:spPr>
            <a:xfrm>
              <a:off x="-4078915" y="4822352"/>
              <a:ext cx="173231" cy="341083"/>
            </a:xfrm>
            <a:custGeom>
              <a:avLst/>
              <a:gdLst>
                <a:gd name="connsiteX0" fmla="*/ 168349 w 173231"/>
                <a:gd name="connsiteY0" fmla="*/ 0 h 341083"/>
                <a:gd name="connsiteX1" fmla="*/ 168349 w 173231"/>
                <a:gd name="connsiteY1" fmla="*/ 334483 h 341083"/>
                <a:gd name="connsiteX2" fmla="*/ 172779 w 173231"/>
                <a:gd name="connsiteY2" fmla="*/ 341084 h 341083"/>
                <a:gd name="connsiteX3" fmla="*/ 0 w 173231"/>
                <a:gd name="connsiteY3" fmla="*/ 341084 h 341083"/>
                <a:gd name="connsiteX4" fmla="*/ 0 w 173231"/>
                <a:gd name="connsiteY4" fmla="*/ 0 h 341083"/>
                <a:gd name="connsiteX5" fmla="*/ 168349 w 173231"/>
                <a:gd name="connsiteY5" fmla="*/ 0 h 341083"/>
                <a:gd name="connsiteX6" fmla="*/ 159488 w 173231"/>
                <a:gd name="connsiteY6" fmla="*/ 26581 h 341083"/>
                <a:gd name="connsiteX7" fmla="*/ 26581 w 173231"/>
                <a:gd name="connsiteY7" fmla="*/ 26581 h 341083"/>
                <a:gd name="connsiteX8" fmla="*/ 26581 w 173231"/>
                <a:gd name="connsiteY8" fmla="*/ 161703 h 341083"/>
                <a:gd name="connsiteX9" fmla="*/ 33227 w 173231"/>
                <a:gd name="connsiteY9" fmla="*/ 168349 h 341083"/>
                <a:gd name="connsiteX10" fmla="*/ 159488 w 173231"/>
                <a:gd name="connsiteY10" fmla="*/ 168349 h 341083"/>
                <a:gd name="connsiteX11" fmla="*/ 159488 w 173231"/>
                <a:gd name="connsiteY11" fmla="*/ 26581 h 341083"/>
                <a:gd name="connsiteX12" fmla="*/ 159488 w 173231"/>
                <a:gd name="connsiteY12" fmla="*/ 177209 h 341083"/>
                <a:gd name="connsiteX13" fmla="*/ 26581 w 173231"/>
                <a:gd name="connsiteY13" fmla="*/ 177209 h 341083"/>
                <a:gd name="connsiteX14" fmla="*/ 26581 w 173231"/>
                <a:gd name="connsiteY14" fmla="*/ 330052 h 341083"/>
                <a:gd name="connsiteX15" fmla="*/ 33227 w 173231"/>
                <a:gd name="connsiteY15" fmla="*/ 336698 h 341083"/>
                <a:gd name="connsiteX16" fmla="*/ 159488 w 173231"/>
                <a:gd name="connsiteY16" fmla="*/ 336698 h 341083"/>
                <a:gd name="connsiteX17" fmla="*/ 159488 w 173231"/>
                <a:gd name="connsiteY17" fmla="*/ 177209 h 34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231" h="341083">
                  <a:moveTo>
                    <a:pt x="168349" y="0"/>
                  </a:moveTo>
                  <a:lnTo>
                    <a:pt x="168349" y="334483"/>
                  </a:lnTo>
                  <a:cubicBezTo>
                    <a:pt x="168349" y="335413"/>
                    <a:pt x="174994" y="339489"/>
                    <a:pt x="172779" y="341084"/>
                  </a:cubicBezTo>
                  <a:lnTo>
                    <a:pt x="0" y="341084"/>
                  </a:lnTo>
                  <a:cubicBezTo>
                    <a:pt x="0" y="341084"/>
                    <a:pt x="0" y="0"/>
                    <a:pt x="0" y="0"/>
                  </a:cubicBezTo>
                  <a:lnTo>
                    <a:pt x="168349" y="0"/>
                  </a:lnTo>
                  <a:close/>
                  <a:moveTo>
                    <a:pt x="159488" y="26581"/>
                  </a:moveTo>
                  <a:lnTo>
                    <a:pt x="26581" y="26581"/>
                  </a:lnTo>
                  <a:lnTo>
                    <a:pt x="26581" y="161703"/>
                  </a:lnTo>
                  <a:lnTo>
                    <a:pt x="33227" y="168349"/>
                  </a:lnTo>
                  <a:lnTo>
                    <a:pt x="159488" y="168349"/>
                  </a:lnTo>
                  <a:lnTo>
                    <a:pt x="159488" y="26581"/>
                  </a:lnTo>
                  <a:close/>
                  <a:moveTo>
                    <a:pt x="159488" y="177209"/>
                  </a:moveTo>
                  <a:lnTo>
                    <a:pt x="26581" y="177209"/>
                  </a:lnTo>
                  <a:lnTo>
                    <a:pt x="26581" y="330052"/>
                  </a:lnTo>
                  <a:lnTo>
                    <a:pt x="33227" y="336698"/>
                  </a:lnTo>
                  <a:lnTo>
                    <a:pt x="159488" y="336698"/>
                  </a:lnTo>
                  <a:lnTo>
                    <a:pt x="159488" y="177209"/>
                  </a:lnTo>
                  <a:close/>
                </a:path>
              </a:pathLst>
            </a:custGeom>
            <a:solidFill>
              <a:srgbClr val="A8A4F7"/>
            </a:solidFill>
            <a:ln w="1679"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A129C7E-3CE0-5664-D9B2-B842FCE0B4D5}"/>
                </a:ext>
              </a:extLst>
            </p:cNvPr>
            <p:cNvSpPr/>
            <p:nvPr/>
          </p:nvSpPr>
          <p:spPr>
            <a:xfrm>
              <a:off x="-3449822" y="4822352"/>
              <a:ext cx="163918" cy="345558"/>
            </a:xfrm>
            <a:custGeom>
              <a:avLst/>
              <a:gdLst>
                <a:gd name="connsiteX0" fmla="*/ 163919 w 163918"/>
                <a:gd name="connsiteY0" fmla="*/ 0 h 345558"/>
                <a:gd name="connsiteX1" fmla="*/ 163919 w 163918"/>
                <a:gd name="connsiteY1" fmla="*/ 341128 h 345558"/>
                <a:gd name="connsiteX2" fmla="*/ 0 w 163918"/>
                <a:gd name="connsiteY2" fmla="*/ 345558 h 345558"/>
                <a:gd name="connsiteX3" fmla="*/ 0 w 163918"/>
                <a:gd name="connsiteY3" fmla="*/ 0 h 345558"/>
                <a:gd name="connsiteX4" fmla="*/ 163919 w 163918"/>
                <a:gd name="connsiteY4" fmla="*/ 0 h 345558"/>
                <a:gd name="connsiteX5" fmla="*/ 155058 w 163918"/>
                <a:gd name="connsiteY5" fmla="*/ 26581 h 345558"/>
                <a:gd name="connsiteX6" fmla="*/ 26581 w 163918"/>
                <a:gd name="connsiteY6" fmla="*/ 26581 h 345558"/>
                <a:gd name="connsiteX7" fmla="*/ 22151 w 163918"/>
                <a:gd name="connsiteY7" fmla="*/ 42087 h 345558"/>
                <a:gd name="connsiteX8" fmla="*/ 22151 w 163918"/>
                <a:gd name="connsiteY8" fmla="*/ 161703 h 345558"/>
                <a:gd name="connsiteX9" fmla="*/ 28797 w 163918"/>
                <a:gd name="connsiteY9" fmla="*/ 168349 h 345558"/>
                <a:gd name="connsiteX10" fmla="*/ 150628 w 163918"/>
                <a:gd name="connsiteY10" fmla="*/ 168349 h 345558"/>
                <a:gd name="connsiteX11" fmla="*/ 155058 w 163918"/>
                <a:gd name="connsiteY11" fmla="*/ 26581 h 345558"/>
                <a:gd name="connsiteX12" fmla="*/ 155058 w 163918"/>
                <a:gd name="connsiteY12" fmla="*/ 177209 h 345558"/>
                <a:gd name="connsiteX13" fmla="*/ 22151 w 163918"/>
                <a:gd name="connsiteY13" fmla="*/ 177209 h 345558"/>
                <a:gd name="connsiteX14" fmla="*/ 22151 w 163918"/>
                <a:gd name="connsiteY14" fmla="*/ 332267 h 345558"/>
                <a:gd name="connsiteX15" fmla="*/ 155058 w 163918"/>
                <a:gd name="connsiteY15" fmla="*/ 332267 h 345558"/>
                <a:gd name="connsiteX16" fmla="*/ 155058 w 163918"/>
                <a:gd name="connsiteY16" fmla="*/ 177209 h 34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918" h="345558">
                  <a:moveTo>
                    <a:pt x="163919" y="0"/>
                  </a:moveTo>
                  <a:lnTo>
                    <a:pt x="163919" y="341128"/>
                  </a:lnTo>
                  <a:lnTo>
                    <a:pt x="0" y="345558"/>
                  </a:lnTo>
                  <a:lnTo>
                    <a:pt x="0" y="0"/>
                  </a:lnTo>
                  <a:cubicBezTo>
                    <a:pt x="0" y="0"/>
                    <a:pt x="163919" y="0"/>
                    <a:pt x="163919" y="0"/>
                  </a:cubicBezTo>
                  <a:close/>
                  <a:moveTo>
                    <a:pt x="155058" y="26581"/>
                  </a:moveTo>
                  <a:lnTo>
                    <a:pt x="26581" y="26581"/>
                  </a:lnTo>
                  <a:cubicBezTo>
                    <a:pt x="29018" y="32252"/>
                    <a:pt x="22151" y="39695"/>
                    <a:pt x="22151" y="42087"/>
                  </a:cubicBezTo>
                  <a:lnTo>
                    <a:pt x="22151" y="161703"/>
                  </a:lnTo>
                  <a:lnTo>
                    <a:pt x="28797" y="168349"/>
                  </a:lnTo>
                  <a:lnTo>
                    <a:pt x="150628" y="168349"/>
                  </a:lnTo>
                  <a:lnTo>
                    <a:pt x="155058" y="26581"/>
                  </a:lnTo>
                  <a:close/>
                  <a:moveTo>
                    <a:pt x="155058" y="177209"/>
                  </a:moveTo>
                  <a:lnTo>
                    <a:pt x="22151" y="177209"/>
                  </a:lnTo>
                  <a:lnTo>
                    <a:pt x="22151" y="332267"/>
                  </a:lnTo>
                  <a:lnTo>
                    <a:pt x="155058" y="332267"/>
                  </a:lnTo>
                  <a:lnTo>
                    <a:pt x="155058" y="177209"/>
                  </a:lnTo>
                  <a:close/>
                </a:path>
              </a:pathLst>
            </a:custGeom>
            <a:solidFill>
              <a:srgbClr val="A8A4F7"/>
            </a:solidFill>
            <a:ln w="1679"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926B520-9E9E-C6B8-7731-2B32F7539DB1}"/>
                </a:ext>
              </a:extLst>
            </p:cNvPr>
            <p:cNvSpPr/>
            <p:nvPr/>
          </p:nvSpPr>
          <p:spPr>
            <a:xfrm>
              <a:off x="-5669412" y="3568596"/>
              <a:ext cx="739893" cy="436333"/>
            </a:xfrm>
            <a:custGeom>
              <a:avLst/>
              <a:gdLst>
                <a:gd name="connsiteX0" fmla="*/ 739849 w 739893"/>
                <a:gd name="connsiteY0" fmla="*/ 429777 h 436333"/>
                <a:gd name="connsiteX1" fmla="*/ 0 w 739893"/>
                <a:gd name="connsiteY1" fmla="*/ 436334 h 436333"/>
                <a:gd name="connsiteX2" fmla="*/ 367842 w 739893"/>
                <a:gd name="connsiteY2" fmla="*/ 0 h 436333"/>
                <a:gd name="connsiteX3" fmla="*/ 487503 w 739893"/>
                <a:gd name="connsiteY3" fmla="*/ 139464 h 436333"/>
                <a:gd name="connsiteX4" fmla="*/ 642339 w 739893"/>
                <a:gd name="connsiteY4" fmla="*/ 321325 h 436333"/>
                <a:gd name="connsiteX5" fmla="*/ 717786 w 739893"/>
                <a:gd name="connsiteY5" fmla="*/ 418657 h 436333"/>
                <a:gd name="connsiteX6" fmla="*/ 739893 w 739893"/>
                <a:gd name="connsiteY6" fmla="*/ 429777 h 436333"/>
                <a:gd name="connsiteX7" fmla="*/ 708882 w 739893"/>
                <a:gd name="connsiteY7" fmla="*/ 425258 h 436333"/>
                <a:gd name="connsiteX8" fmla="*/ 374443 w 739893"/>
                <a:gd name="connsiteY8" fmla="*/ 18784 h 436333"/>
                <a:gd name="connsiteX9" fmla="*/ 22196 w 739893"/>
                <a:gd name="connsiteY9" fmla="*/ 425258 h 436333"/>
                <a:gd name="connsiteX10" fmla="*/ 708882 w 739893"/>
                <a:gd name="connsiteY10" fmla="*/ 425258 h 43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893" h="436333">
                  <a:moveTo>
                    <a:pt x="739849" y="429777"/>
                  </a:moveTo>
                  <a:lnTo>
                    <a:pt x="0" y="436334"/>
                  </a:lnTo>
                  <a:lnTo>
                    <a:pt x="367842" y="0"/>
                  </a:lnTo>
                  <a:cubicBezTo>
                    <a:pt x="416309" y="38720"/>
                    <a:pt x="448339" y="92503"/>
                    <a:pt x="487503" y="139464"/>
                  </a:cubicBezTo>
                  <a:cubicBezTo>
                    <a:pt x="538451" y="200557"/>
                    <a:pt x="591702" y="259966"/>
                    <a:pt x="642339" y="321325"/>
                  </a:cubicBezTo>
                  <a:cubicBezTo>
                    <a:pt x="666440" y="350520"/>
                    <a:pt x="692889" y="392962"/>
                    <a:pt x="717786" y="418657"/>
                  </a:cubicBezTo>
                  <a:cubicBezTo>
                    <a:pt x="723989" y="425037"/>
                    <a:pt x="731033" y="428846"/>
                    <a:pt x="739893" y="429777"/>
                  </a:cubicBezTo>
                  <a:close/>
                  <a:moveTo>
                    <a:pt x="708882" y="425258"/>
                  </a:moveTo>
                  <a:lnTo>
                    <a:pt x="374443" y="18784"/>
                  </a:lnTo>
                  <a:lnTo>
                    <a:pt x="22196" y="425258"/>
                  </a:lnTo>
                  <a:lnTo>
                    <a:pt x="708882" y="425258"/>
                  </a:lnTo>
                  <a:close/>
                </a:path>
              </a:pathLst>
            </a:custGeom>
            <a:solidFill>
              <a:srgbClr val="A8A4F7"/>
            </a:solidFill>
            <a:ln w="1679"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5CE39EB-F7DD-D01D-8B27-3AD04D19E937}"/>
                </a:ext>
              </a:extLst>
            </p:cNvPr>
            <p:cNvSpPr/>
            <p:nvPr/>
          </p:nvSpPr>
          <p:spPr>
            <a:xfrm>
              <a:off x="-2966926" y="3688212"/>
              <a:ext cx="168348" cy="230372"/>
            </a:xfrm>
            <a:custGeom>
              <a:avLst/>
              <a:gdLst>
                <a:gd name="connsiteX0" fmla="*/ 168349 w 168348"/>
                <a:gd name="connsiteY0" fmla="*/ 0 h 230372"/>
                <a:gd name="connsiteX1" fmla="*/ 168349 w 168348"/>
                <a:gd name="connsiteY1" fmla="*/ 225942 h 230372"/>
                <a:gd name="connsiteX2" fmla="*/ 0 w 168348"/>
                <a:gd name="connsiteY2" fmla="*/ 230372 h 230372"/>
                <a:gd name="connsiteX3" fmla="*/ 0 w 168348"/>
                <a:gd name="connsiteY3" fmla="*/ 0 h 230372"/>
                <a:gd name="connsiteX4" fmla="*/ 168349 w 168348"/>
                <a:gd name="connsiteY4" fmla="*/ 0 h 230372"/>
                <a:gd name="connsiteX5" fmla="*/ 155058 w 168348"/>
                <a:gd name="connsiteY5" fmla="*/ 22151 h 230372"/>
                <a:gd name="connsiteX6" fmla="*/ 33227 w 168348"/>
                <a:gd name="connsiteY6" fmla="*/ 22151 h 230372"/>
                <a:gd name="connsiteX7" fmla="*/ 31189 w 168348"/>
                <a:gd name="connsiteY7" fmla="*/ 95073 h 230372"/>
                <a:gd name="connsiteX8" fmla="*/ 31012 w 168348"/>
                <a:gd name="connsiteY8" fmla="*/ 217081 h 230372"/>
                <a:gd name="connsiteX9" fmla="*/ 155058 w 168348"/>
                <a:gd name="connsiteY9" fmla="*/ 217081 h 230372"/>
                <a:gd name="connsiteX10" fmla="*/ 155058 w 168348"/>
                <a:gd name="connsiteY10" fmla="*/ 22151 h 23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348" h="230372">
                  <a:moveTo>
                    <a:pt x="168349" y="0"/>
                  </a:moveTo>
                  <a:lnTo>
                    <a:pt x="168349" y="225942"/>
                  </a:lnTo>
                  <a:lnTo>
                    <a:pt x="0" y="230372"/>
                  </a:lnTo>
                  <a:lnTo>
                    <a:pt x="0" y="0"/>
                  </a:lnTo>
                  <a:lnTo>
                    <a:pt x="168349" y="0"/>
                  </a:lnTo>
                  <a:close/>
                  <a:moveTo>
                    <a:pt x="155058" y="22151"/>
                  </a:moveTo>
                  <a:lnTo>
                    <a:pt x="33227" y="22151"/>
                  </a:lnTo>
                  <a:cubicBezTo>
                    <a:pt x="17322" y="41733"/>
                    <a:pt x="30568" y="73010"/>
                    <a:pt x="31189" y="95073"/>
                  </a:cubicBezTo>
                  <a:cubicBezTo>
                    <a:pt x="32341" y="135654"/>
                    <a:pt x="29948" y="176545"/>
                    <a:pt x="31012" y="217081"/>
                  </a:cubicBezTo>
                  <a:lnTo>
                    <a:pt x="155058" y="217081"/>
                  </a:lnTo>
                  <a:lnTo>
                    <a:pt x="155058" y="22151"/>
                  </a:lnTo>
                  <a:close/>
                </a:path>
              </a:pathLst>
            </a:custGeom>
            <a:solidFill>
              <a:srgbClr val="A8A4F7"/>
            </a:solidFill>
            <a:ln w="1679"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A8626AA-4491-473F-574D-D8C1A8B3A212}"/>
                </a:ext>
              </a:extLst>
            </p:cNvPr>
            <p:cNvSpPr/>
            <p:nvPr/>
          </p:nvSpPr>
          <p:spPr>
            <a:xfrm>
              <a:off x="-3768798" y="4454643"/>
              <a:ext cx="172779" cy="225941"/>
            </a:xfrm>
            <a:custGeom>
              <a:avLst/>
              <a:gdLst>
                <a:gd name="connsiteX0" fmla="*/ 172779 w 172779"/>
                <a:gd name="connsiteY0" fmla="*/ 0 h 225941"/>
                <a:gd name="connsiteX1" fmla="*/ 172779 w 172779"/>
                <a:gd name="connsiteY1" fmla="*/ 225942 h 225941"/>
                <a:gd name="connsiteX2" fmla="*/ 0 w 172779"/>
                <a:gd name="connsiteY2" fmla="*/ 225942 h 225941"/>
                <a:gd name="connsiteX3" fmla="*/ 0 w 172779"/>
                <a:gd name="connsiteY3" fmla="*/ 0 h 225941"/>
                <a:gd name="connsiteX4" fmla="*/ 172779 w 172779"/>
                <a:gd name="connsiteY4" fmla="*/ 0 h 225941"/>
                <a:gd name="connsiteX5" fmla="*/ 163919 w 172779"/>
                <a:gd name="connsiteY5" fmla="*/ 26581 h 225941"/>
                <a:gd name="connsiteX6" fmla="*/ 37657 w 172779"/>
                <a:gd name="connsiteY6" fmla="*/ 26581 h 225941"/>
                <a:gd name="connsiteX7" fmla="*/ 31012 w 172779"/>
                <a:gd name="connsiteY7" fmla="*/ 22151 h 225941"/>
                <a:gd name="connsiteX8" fmla="*/ 31012 w 172779"/>
                <a:gd name="connsiteY8" fmla="*/ 217081 h 225941"/>
                <a:gd name="connsiteX9" fmla="*/ 163919 w 172779"/>
                <a:gd name="connsiteY9" fmla="*/ 217081 h 225941"/>
                <a:gd name="connsiteX10" fmla="*/ 163919 w 172779"/>
                <a:gd name="connsiteY10" fmla="*/ 26581 h 22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779" h="225941">
                  <a:moveTo>
                    <a:pt x="172779" y="0"/>
                  </a:moveTo>
                  <a:lnTo>
                    <a:pt x="172779" y="225942"/>
                  </a:lnTo>
                  <a:lnTo>
                    <a:pt x="0" y="225942"/>
                  </a:lnTo>
                  <a:lnTo>
                    <a:pt x="0" y="0"/>
                  </a:lnTo>
                  <a:lnTo>
                    <a:pt x="172779" y="0"/>
                  </a:lnTo>
                  <a:close/>
                  <a:moveTo>
                    <a:pt x="163919" y="26581"/>
                  </a:moveTo>
                  <a:lnTo>
                    <a:pt x="37657" y="26581"/>
                  </a:lnTo>
                  <a:cubicBezTo>
                    <a:pt x="36328" y="26581"/>
                    <a:pt x="34246" y="20955"/>
                    <a:pt x="31012" y="22151"/>
                  </a:cubicBezTo>
                  <a:lnTo>
                    <a:pt x="31012" y="217081"/>
                  </a:lnTo>
                  <a:lnTo>
                    <a:pt x="163919" y="217081"/>
                  </a:lnTo>
                  <a:lnTo>
                    <a:pt x="163919" y="26581"/>
                  </a:lnTo>
                  <a:close/>
                </a:path>
              </a:pathLst>
            </a:custGeom>
            <a:solidFill>
              <a:srgbClr val="A8A4F7"/>
            </a:solidFill>
            <a:ln w="1679"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C5FD3E2-C062-BCE5-50A0-44A8935E1FDF}"/>
                </a:ext>
              </a:extLst>
            </p:cNvPr>
            <p:cNvSpPr/>
            <p:nvPr/>
          </p:nvSpPr>
          <p:spPr>
            <a:xfrm>
              <a:off x="-2829589" y="4454643"/>
              <a:ext cx="172779" cy="227159"/>
            </a:xfrm>
            <a:custGeom>
              <a:avLst/>
              <a:gdLst>
                <a:gd name="connsiteX0" fmla="*/ 172779 w 172779"/>
                <a:gd name="connsiteY0" fmla="*/ 0 h 227159"/>
                <a:gd name="connsiteX1" fmla="*/ 172602 w 172779"/>
                <a:gd name="connsiteY1" fmla="*/ 219385 h 227159"/>
                <a:gd name="connsiteX2" fmla="*/ 166222 w 172779"/>
                <a:gd name="connsiteY2" fmla="*/ 225764 h 227159"/>
                <a:gd name="connsiteX3" fmla="*/ 0 w 172779"/>
                <a:gd name="connsiteY3" fmla="*/ 225942 h 227159"/>
                <a:gd name="connsiteX4" fmla="*/ 0 w 172779"/>
                <a:gd name="connsiteY4" fmla="*/ 0 h 227159"/>
                <a:gd name="connsiteX5" fmla="*/ 172779 w 172779"/>
                <a:gd name="connsiteY5" fmla="*/ 0 h 227159"/>
                <a:gd name="connsiteX6" fmla="*/ 159488 w 172779"/>
                <a:gd name="connsiteY6" fmla="*/ 26581 h 227159"/>
                <a:gd name="connsiteX7" fmla="*/ 31012 w 172779"/>
                <a:gd name="connsiteY7" fmla="*/ 26581 h 227159"/>
                <a:gd name="connsiteX8" fmla="*/ 31012 w 172779"/>
                <a:gd name="connsiteY8" fmla="*/ 217081 h 227159"/>
                <a:gd name="connsiteX9" fmla="*/ 159488 w 172779"/>
                <a:gd name="connsiteY9" fmla="*/ 217081 h 227159"/>
                <a:gd name="connsiteX10" fmla="*/ 159488 w 172779"/>
                <a:gd name="connsiteY10" fmla="*/ 26581 h 22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779" h="227159">
                  <a:moveTo>
                    <a:pt x="172779" y="0"/>
                  </a:moveTo>
                  <a:lnTo>
                    <a:pt x="172602" y="219385"/>
                  </a:lnTo>
                  <a:lnTo>
                    <a:pt x="166222" y="225764"/>
                  </a:lnTo>
                  <a:cubicBezTo>
                    <a:pt x="112927" y="216904"/>
                    <a:pt x="55156" y="231258"/>
                    <a:pt x="0" y="225942"/>
                  </a:cubicBezTo>
                  <a:lnTo>
                    <a:pt x="0" y="0"/>
                  </a:lnTo>
                  <a:lnTo>
                    <a:pt x="172779" y="0"/>
                  </a:lnTo>
                  <a:close/>
                  <a:moveTo>
                    <a:pt x="159488" y="26581"/>
                  </a:moveTo>
                  <a:lnTo>
                    <a:pt x="31012" y="26581"/>
                  </a:lnTo>
                  <a:lnTo>
                    <a:pt x="31012" y="217081"/>
                  </a:lnTo>
                  <a:lnTo>
                    <a:pt x="159488" y="217081"/>
                  </a:lnTo>
                  <a:lnTo>
                    <a:pt x="159488" y="26581"/>
                  </a:lnTo>
                  <a:close/>
                </a:path>
              </a:pathLst>
            </a:custGeom>
            <a:solidFill>
              <a:srgbClr val="A8A4F7"/>
            </a:solidFill>
            <a:ln w="1679"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BBA0CC6-05D5-46FA-3622-BAEA517460DF}"/>
                </a:ext>
              </a:extLst>
            </p:cNvPr>
            <p:cNvSpPr/>
            <p:nvPr/>
          </p:nvSpPr>
          <p:spPr>
            <a:xfrm>
              <a:off x="-2209586" y="4454643"/>
              <a:ext cx="177438" cy="225941"/>
            </a:xfrm>
            <a:custGeom>
              <a:avLst/>
              <a:gdLst>
                <a:gd name="connsiteX0" fmla="*/ 177439 w 177438"/>
                <a:gd name="connsiteY0" fmla="*/ 0 h 225941"/>
                <a:gd name="connsiteX1" fmla="*/ 177439 w 177438"/>
                <a:gd name="connsiteY1" fmla="*/ 225942 h 225941"/>
                <a:gd name="connsiteX2" fmla="*/ 6875 w 177438"/>
                <a:gd name="connsiteY2" fmla="*/ 225942 h 225941"/>
                <a:gd name="connsiteX3" fmla="*/ 8 w 177438"/>
                <a:gd name="connsiteY3" fmla="*/ 214733 h 225941"/>
                <a:gd name="connsiteX4" fmla="*/ 4660 w 177438"/>
                <a:gd name="connsiteY4" fmla="*/ 0 h 225941"/>
                <a:gd name="connsiteX5" fmla="*/ 177439 w 177438"/>
                <a:gd name="connsiteY5" fmla="*/ 0 h 225941"/>
                <a:gd name="connsiteX6" fmla="*/ 164148 w 177438"/>
                <a:gd name="connsiteY6" fmla="*/ 26581 h 225941"/>
                <a:gd name="connsiteX7" fmla="*/ 31241 w 177438"/>
                <a:gd name="connsiteY7" fmla="*/ 26581 h 225941"/>
                <a:gd name="connsiteX8" fmla="*/ 35671 w 177438"/>
                <a:gd name="connsiteY8" fmla="*/ 217081 h 225941"/>
                <a:gd name="connsiteX9" fmla="*/ 164148 w 177438"/>
                <a:gd name="connsiteY9" fmla="*/ 217081 h 225941"/>
                <a:gd name="connsiteX10" fmla="*/ 164148 w 177438"/>
                <a:gd name="connsiteY10" fmla="*/ 26581 h 22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38" h="225941">
                  <a:moveTo>
                    <a:pt x="177439" y="0"/>
                  </a:moveTo>
                  <a:lnTo>
                    <a:pt x="177439" y="225942"/>
                  </a:lnTo>
                  <a:lnTo>
                    <a:pt x="6875" y="225942"/>
                  </a:lnTo>
                  <a:cubicBezTo>
                    <a:pt x="4482" y="225942"/>
                    <a:pt x="-214" y="218410"/>
                    <a:pt x="8" y="214733"/>
                  </a:cubicBezTo>
                  <a:lnTo>
                    <a:pt x="4660" y="0"/>
                  </a:lnTo>
                  <a:lnTo>
                    <a:pt x="177439" y="0"/>
                  </a:lnTo>
                  <a:close/>
                  <a:moveTo>
                    <a:pt x="164148" y="26581"/>
                  </a:moveTo>
                  <a:lnTo>
                    <a:pt x="31241" y="26581"/>
                  </a:lnTo>
                  <a:lnTo>
                    <a:pt x="35671" y="217081"/>
                  </a:lnTo>
                  <a:lnTo>
                    <a:pt x="164148" y="217081"/>
                  </a:lnTo>
                  <a:lnTo>
                    <a:pt x="164148" y="26581"/>
                  </a:lnTo>
                  <a:close/>
                </a:path>
              </a:pathLst>
            </a:custGeom>
            <a:solidFill>
              <a:srgbClr val="A8A4F7"/>
            </a:solidFill>
            <a:ln w="1679"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0757FE1-D50C-58AA-64CF-5432596656B4}"/>
                </a:ext>
              </a:extLst>
            </p:cNvPr>
            <p:cNvSpPr/>
            <p:nvPr/>
          </p:nvSpPr>
          <p:spPr>
            <a:xfrm>
              <a:off x="-1580263" y="4454643"/>
              <a:ext cx="172779" cy="226481"/>
            </a:xfrm>
            <a:custGeom>
              <a:avLst/>
              <a:gdLst>
                <a:gd name="connsiteX0" fmla="*/ 172779 w 172779"/>
                <a:gd name="connsiteY0" fmla="*/ 0 h 226481"/>
                <a:gd name="connsiteX1" fmla="*/ 168304 w 172779"/>
                <a:gd name="connsiteY1" fmla="*/ 225942 h 226481"/>
                <a:gd name="connsiteX2" fmla="*/ 0 w 172779"/>
                <a:gd name="connsiteY2" fmla="*/ 225942 h 226481"/>
                <a:gd name="connsiteX3" fmla="*/ 0 w 172779"/>
                <a:gd name="connsiteY3" fmla="*/ 0 h 226481"/>
                <a:gd name="connsiteX4" fmla="*/ 172779 w 172779"/>
                <a:gd name="connsiteY4" fmla="*/ 0 h 226481"/>
                <a:gd name="connsiteX5" fmla="*/ 159488 w 172779"/>
                <a:gd name="connsiteY5" fmla="*/ 26581 h 226481"/>
                <a:gd name="connsiteX6" fmla="*/ 37657 w 172779"/>
                <a:gd name="connsiteY6" fmla="*/ 26581 h 226481"/>
                <a:gd name="connsiteX7" fmla="*/ 31012 w 172779"/>
                <a:gd name="connsiteY7" fmla="*/ 22151 h 226481"/>
                <a:gd name="connsiteX8" fmla="*/ 31012 w 172779"/>
                <a:gd name="connsiteY8" fmla="*/ 217081 h 226481"/>
                <a:gd name="connsiteX9" fmla="*/ 159488 w 172779"/>
                <a:gd name="connsiteY9" fmla="*/ 217081 h 226481"/>
                <a:gd name="connsiteX10" fmla="*/ 159488 w 172779"/>
                <a:gd name="connsiteY10" fmla="*/ 26581 h 22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779" h="226481">
                  <a:moveTo>
                    <a:pt x="172779" y="0"/>
                  </a:moveTo>
                  <a:lnTo>
                    <a:pt x="168304" y="225942"/>
                  </a:lnTo>
                  <a:cubicBezTo>
                    <a:pt x="112705" y="213581"/>
                    <a:pt x="56175" y="229530"/>
                    <a:pt x="0" y="225942"/>
                  </a:cubicBezTo>
                  <a:lnTo>
                    <a:pt x="0" y="0"/>
                  </a:lnTo>
                  <a:lnTo>
                    <a:pt x="172779" y="0"/>
                  </a:lnTo>
                  <a:close/>
                  <a:moveTo>
                    <a:pt x="159488" y="26581"/>
                  </a:moveTo>
                  <a:lnTo>
                    <a:pt x="37657" y="26581"/>
                  </a:lnTo>
                  <a:cubicBezTo>
                    <a:pt x="36328" y="26581"/>
                    <a:pt x="34246" y="20955"/>
                    <a:pt x="31012" y="22151"/>
                  </a:cubicBezTo>
                  <a:lnTo>
                    <a:pt x="31012" y="217081"/>
                  </a:lnTo>
                  <a:lnTo>
                    <a:pt x="159488" y="217081"/>
                  </a:lnTo>
                  <a:lnTo>
                    <a:pt x="159488" y="26581"/>
                  </a:lnTo>
                  <a:close/>
                </a:path>
              </a:pathLst>
            </a:custGeom>
            <a:solidFill>
              <a:srgbClr val="A8A4F7"/>
            </a:solidFill>
            <a:ln w="1679"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C0B5A31-17D1-8DCE-B3BF-D568D7CAD1BA}"/>
                </a:ext>
              </a:extLst>
            </p:cNvPr>
            <p:cNvSpPr/>
            <p:nvPr/>
          </p:nvSpPr>
          <p:spPr>
            <a:xfrm>
              <a:off x="-3144136" y="4454643"/>
              <a:ext cx="172779" cy="225941"/>
            </a:xfrm>
            <a:custGeom>
              <a:avLst/>
              <a:gdLst>
                <a:gd name="connsiteX0" fmla="*/ 172779 w 172779"/>
                <a:gd name="connsiteY0" fmla="*/ 0 h 225941"/>
                <a:gd name="connsiteX1" fmla="*/ 172779 w 172779"/>
                <a:gd name="connsiteY1" fmla="*/ 221467 h 225941"/>
                <a:gd name="connsiteX2" fmla="*/ 0 w 172779"/>
                <a:gd name="connsiteY2" fmla="*/ 225942 h 225941"/>
                <a:gd name="connsiteX3" fmla="*/ 0 w 172779"/>
                <a:gd name="connsiteY3" fmla="*/ 0 h 225941"/>
                <a:gd name="connsiteX4" fmla="*/ 172779 w 172779"/>
                <a:gd name="connsiteY4" fmla="*/ 0 h 225941"/>
                <a:gd name="connsiteX5" fmla="*/ 159488 w 172779"/>
                <a:gd name="connsiteY5" fmla="*/ 26581 h 225941"/>
                <a:gd name="connsiteX6" fmla="*/ 31012 w 172779"/>
                <a:gd name="connsiteY6" fmla="*/ 26581 h 225941"/>
                <a:gd name="connsiteX7" fmla="*/ 31012 w 172779"/>
                <a:gd name="connsiteY7" fmla="*/ 217081 h 225941"/>
                <a:gd name="connsiteX8" fmla="*/ 159488 w 172779"/>
                <a:gd name="connsiteY8" fmla="*/ 217081 h 225941"/>
                <a:gd name="connsiteX9" fmla="*/ 159488 w 172779"/>
                <a:gd name="connsiteY9" fmla="*/ 26581 h 22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779" h="225941">
                  <a:moveTo>
                    <a:pt x="172779" y="0"/>
                  </a:moveTo>
                  <a:lnTo>
                    <a:pt x="172779" y="221467"/>
                  </a:lnTo>
                  <a:cubicBezTo>
                    <a:pt x="172779" y="221467"/>
                    <a:pt x="0" y="225942"/>
                    <a:pt x="0" y="225942"/>
                  </a:cubicBezTo>
                  <a:lnTo>
                    <a:pt x="0" y="0"/>
                  </a:lnTo>
                  <a:lnTo>
                    <a:pt x="172779" y="0"/>
                  </a:lnTo>
                  <a:close/>
                  <a:moveTo>
                    <a:pt x="159488" y="26581"/>
                  </a:moveTo>
                  <a:lnTo>
                    <a:pt x="31012" y="26581"/>
                  </a:lnTo>
                  <a:lnTo>
                    <a:pt x="31012" y="217081"/>
                  </a:lnTo>
                  <a:lnTo>
                    <a:pt x="159488" y="217081"/>
                  </a:lnTo>
                  <a:lnTo>
                    <a:pt x="159488" y="26581"/>
                  </a:lnTo>
                  <a:close/>
                </a:path>
              </a:pathLst>
            </a:custGeom>
            <a:solidFill>
              <a:srgbClr val="A8A4F7"/>
            </a:solidFill>
            <a:ln w="1679"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16044A5-B5A9-6796-5AC1-A8A49D8B4E1C}"/>
                </a:ext>
              </a:extLst>
            </p:cNvPr>
            <p:cNvSpPr/>
            <p:nvPr/>
          </p:nvSpPr>
          <p:spPr>
            <a:xfrm>
              <a:off x="-2085310" y="3688212"/>
              <a:ext cx="172779" cy="230653"/>
            </a:xfrm>
            <a:custGeom>
              <a:avLst/>
              <a:gdLst>
                <a:gd name="connsiteX0" fmla="*/ 168349 w 172779"/>
                <a:gd name="connsiteY0" fmla="*/ 0 h 230653"/>
                <a:gd name="connsiteX1" fmla="*/ 172779 w 172779"/>
                <a:gd name="connsiteY1" fmla="*/ 225942 h 230653"/>
                <a:gd name="connsiteX2" fmla="*/ 11076 w 172779"/>
                <a:gd name="connsiteY2" fmla="*/ 225942 h 230653"/>
                <a:gd name="connsiteX3" fmla="*/ 0 w 172779"/>
                <a:gd name="connsiteY3" fmla="*/ 230372 h 230653"/>
                <a:gd name="connsiteX4" fmla="*/ 0 w 172779"/>
                <a:gd name="connsiteY4" fmla="*/ 0 h 230653"/>
                <a:gd name="connsiteX5" fmla="*/ 168349 w 172779"/>
                <a:gd name="connsiteY5" fmla="*/ 0 h 230653"/>
                <a:gd name="connsiteX6" fmla="*/ 155058 w 172779"/>
                <a:gd name="connsiteY6" fmla="*/ 26581 h 230653"/>
                <a:gd name="connsiteX7" fmla="*/ 31012 w 172779"/>
                <a:gd name="connsiteY7" fmla="*/ 26581 h 230653"/>
                <a:gd name="connsiteX8" fmla="*/ 26581 w 172779"/>
                <a:gd name="connsiteY8" fmla="*/ 217081 h 230653"/>
                <a:gd name="connsiteX9" fmla="*/ 159488 w 172779"/>
                <a:gd name="connsiteY9" fmla="*/ 217081 h 230653"/>
                <a:gd name="connsiteX10" fmla="*/ 155058 w 172779"/>
                <a:gd name="connsiteY10" fmla="*/ 206006 h 230653"/>
                <a:gd name="connsiteX11" fmla="*/ 155058 w 172779"/>
                <a:gd name="connsiteY11" fmla="*/ 26581 h 23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9" h="230653">
                  <a:moveTo>
                    <a:pt x="168349" y="0"/>
                  </a:moveTo>
                  <a:cubicBezTo>
                    <a:pt x="161703" y="74827"/>
                    <a:pt x="159932" y="151691"/>
                    <a:pt x="172779" y="225942"/>
                  </a:cubicBezTo>
                  <a:lnTo>
                    <a:pt x="11076" y="225942"/>
                  </a:lnTo>
                  <a:cubicBezTo>
                    <a:pt x="9702" y="225942"/>
                    <a:pt x="4785" y="232011"/>
                    <a:pt x="0" y="230372"/>
                  </a:cubicBezTo>
                  <a:lnTo>
                    <a:pt x="0" y="0"/>
                  </a:lnTo>
                  <a:lnTo>
                    <a:pt x="168349" y="0"/>
                  </a:lnTo>
                  <a:close/>
                  <a:moveTo>
                    <a:pt x="155058" y="26581"/>
                  </a:moveTo>
                  <a:lnTo>
                    <a:pt x="31012" y="26581"/>
                  </a:lnTo>
                  <a:lnTo>
                    <a:pt x="26581" y="217081"/>
                  </a:lnTo>
                  <a:lnTo>
                    <a:pt x="159488" y="217081"/>
                  </a:lnTo>
                  <a:cubicBezTo>
                    <a:pt x="161128" y="212297"/>
                    <a:pt x="155058" y="207379"/>
                    <a:pt x="155058" y="206006"/>
                  </a:cubicBezTo>
                  <a:lnTo>
                    <a:pt x="155058" y="26581"/>
                  </a:lnTo>
                  <a:close/>
                </a:path>
              </a:pathLst>
            </a:custGeom>
            <a:solidFill>
              <a:srgbClr val="A8A4F7"/>
            </a:solidFill>
            <a:ln w="1679"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D992D9E-27DD-E74E-FFEF-1495643CC1C9}"/>
                </a:ext>
              </a:extLst>
            </p:cNvPr>
            <p:cNvSpPr/>
            <p:nvPr/>
          </p:nvSpPr>
          <p:spPr>
            <a:xfrm>
              <a:off x="-2515043" y="4454643"/>
              <a:ext cx="168348" cy="225941"/>
            </a:xfrm>
            <a:custGeom>
              <a:avLst/>
              <a:gdLst>
                <a:gd name="connsiteX0" fmla="*/ 168349 w 168348"/>
                <a:gd name="connsiteY0" fmla="*/ 0 h 225941"/>
                <a:gd name="connsiteX1" fmla="*/ 168349 w 168348"/>
                <a:gd name="connsiteY1" fmla="*/ 225942 h 225941"/>
                <a:gd name="connsiteX2" fmla="*/ 0 w 168348"/>
                <a:gd name="connsiteY2" fmla="*/ 225942 h 225941"/>
                <a:gd name="connsiteX3" fmla="*/ 0 w 168348"/>
                <a:gd name="connsiteY3" fmla="*/ 0 h 225941"/>
                <a:gd name="connsiteX4" fmla="*/ 168349 w 168348"/>
                <a:gd name="connsiteY4" fmla="*/ 0 h 225941"/>
                <a:gd name="connsiteX5" fmla="*/ 155058 w 168348"/>
                <a:gd name="connsiteY5" fmla="*/ 22151 h 225941"/>
                <a:gd name="connsiteX6" fmla="*/ 143983 w 168348"/>
                <a:gd name="connsiteY6" fmla="*/ 26581 h 225941"/>
                <a:gd name="connsiteX7" fmla="*/ 26581 w 168348"/>
                <a:gd name="connsiteY7" fmla="*/ 26581 h 225941"/>
                <a:gd name="connsiteX8" fmla="*/ 26581 w 168348"/>
                <a:gd name="connsiteY8" fmla="*/ 217081 h 225941"/>
                <a:gd name="connsiteX9" fmla="*/ 159488 w 168348"/>
                <a:gd name="connsiteY9" fmla="*/ 217081 h 225941"/>
                <a:gd name="connsiteX10" fmla="*/ 155058 w 168348"/>
                <a:gd name="connsiteY10" fmla="*/ 210436 h 225941"/>
                <a:gd name="connsiteX11" fmla="*/ 155058 w 168348"/>
                <a:gd name="connsiteY11" fmla="*/ 22151 h 22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348" h="225941">
                  <a:moveTo>
                    <a:pt x="168349" y="0"/>
                  </a:moveTo>
                  <a:lnTo>
                    <a:pt x="168349" y="225942"/>
                  </a:lnTo>
                  <a:lnTo>
                    <a:pt x="0" y="225942"/>
                  </a:lnTo>
                  <a:lnTo>
                    <a:pt x="0" y="0"/>
                  </a:lnTo>
                  <a:lnTo>
                    <a:pt x="168349" y="0"/>
                  </a:lnTo>
                  <a:close/>
                  <a:moveTo>
                    <a:pt x="155058" y="22151"/>
                  </a:moveTo>
                  <a:cubicBezTo>
                    <a:pt x="150273" y="20512"/>
                    <a:pt x="145356" y="26581"/>
                    <a:pt x="143983" y="26581"/>
                  </a:cubicBezTo>
                  <a:lnTo>
                    <a:pt x="26581" y="26581"/>
                  </a:lnTo>
                  <a:lnTo>
                    <a:pt x="26581" y="217081"/>
                  </a:lnTo>
                  <a:lnTo>
                    <a:pt x="159488" y="217081"/>
                  </a:lnTo>
                  <a:cubicBezTo>
                    <a:pt x="160685" y="213847"/>
                    <a:pt x="155058" y="211765"/>
                    <a:pt x="155058" y="210436"/>
                  </a:cubicBezTo>
                  <a:lnTo>
                    <a:pt x="155058" y="22151"/>
                  </a:lnTo>
                  <a:close/>
                </a:path>
              </a:pathLst>
            </a:custGeom>
            <a:solidFill>
              <a:srgbClr val="A8A4F7"/>
            </a:solidFill>
            <a:ln w="1679"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E2D17A91-4F70-23FA-A0E3-53C065C8688A}"/>
                </a:ext>
              </a:extLst>
            </p:cNvPr>
            <p:cNvSpPr/>
            <p:nvPr/>
          </p:nvSpPr>
          <p:spPr>
            <a:xfrm>
              <a:off x="-4078915" y="4454643"/>
              <a:ext cx="168348" cy="225941"/>
            </a:xfrm>
            <a:custGeom>
              <a:avLst/>
              <a:gdLst>
                <a:gd name="connsiteX0" fmla="*/ 168349 w 168348"/>
                <a:gd name="connsiteY0" fmla="*/ 0 h 225941"/>
                <a:gd name="connsiteX1" fmla="*/ 168349 w 168348"/>
                <a:gd name="connsiteY1" fmla="*/ 225942 h 225941"/>
                <a:gd name="connsiteX2" fmla="*/ 0 w 168348"/>
                <a:gd name="connsiteY2" fmla="*/ 225942 h 225941"/>
                <a:gd name="connsiteX3" fmla="*/ 0 w 168348"/>
                <a:gd name="connsiteY3" fmla="*/ 0 h 225941"/>
                <a:gd name="connsiteX4" fmla="*/ 168349 w 168348"/>
                <a:gd name="connsiteY4" fmla="*/ 0 h 225941"/>
                <a:gd name="connsiteX5" fmla="*/ 159488 w 168348"/>
                <a:gd name="connsiteY5" fmla="*/ 26581 h 225941"/>
                <a:gd name="connsiteX6" fmla="*/ 26581 w 168348"/>
                <a:gd name="connsiteY6" fmla="*/ 26581 h 225941"/>
                <a:gd name="connsiteX7" fmla="*/ 26581 w 168348"/>
                <a:gd name="connsiteY7" fmla="*/ 217081 h 225941"/>
                <a:gd name="connsiteX8" fmla="*/ 159488 w 168348"/>
                <a:gd name="connsiteY8" fmla="*/ 217081 h 225941"/>
                <a:gd name="connsiteX9" fmla="*/ 159488 w 168348"/>
                <a:gd name="connsiteY9" fmla="*/ 26581 h 22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348" h="225941">
                  <a:moveTo>
                    <a:pt x="168349" y="0"/>
                  </a:moveTo>
                  <a:lnTo>
                    <a:pt x="168349" y="225942"/>
                  </a:lnTo>
                  <a:lnTo>
                    <a:pt x="0" y="225942"/>
                  </a:lnTo>
                  <a:lnTo>
                    <a:pt x="0" y="0"/>
                  </a:lnTo>
                  <a:lnTo>
                    <a:pt x="168349" y="0"/>
                  </a:lnTo>
                  <a:close/>
                  <a:moveTo>
                    <a:pt x="159488" y="26581"/>
                  </a:moveTo>
                  <a:lnTo>
                    <a:pt x="26581" y="26581"/>
                  </a:lnTo>
                  <a:lnTo>
                    <a:pt x="26581" y="217081"/>
                  </a:lnTo>
                  <a:lnTo>
                    <a:pt x="159488" y="217081"/>
                  </a:lnTo>
                  <a:lnTo>
                    <a:pt x="159488" y="26581"/>
                  </a:lnTo>
                  <a:close/>
                </a:path>
              </a:pathLst>
            </a:custGeom>
            <a:solidFill>
              <a:srgbClr val="A8A4F7"/>
            </a:solidFill>
            <a:ln w="1679"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52CAF59D-0072-8ABB-9B3E-57E6AB856912}"/>
                </a:ext>
              </a:extLst>
            </p:cNvPr>
            <p:cNvSpPr/>
            <p:nvPr/>
          </p:nvSpPr>
          <p:spPr>
            <a:xfrm>
              <a:off x="-1269040" y="4449932"/>
              <a:ext cx="176102" cy="231694"/>
            </a:xfrm>
            <a:custGeom>
              <a:avLst/>
              <a:gdLst>
                <a:gd name="connsiteX0" fmla="*/ 176102 w 176102"/>
                <a:gd name="connsiteY0" fmla="*/ 4711 h 231694"/>
                <a:gd name="connsiteX1" fmla="*/ 171672 w 176102"/>
                <a:gd name="connsiteY1" fmla="*/ 226267 h 231694"/>
                <a:gd name="connsiteX2" fmla="*/ 753 w 176102"/>
                <a:gd name="connsiteY2" fmla="*/ 226267 h 231694"/>
                <a:gd name="connsiteX3" fmla="*/ 3323 w 176102"/>
                <a:gd name="connsiteY3" fmla="*/ 219577 h 231694"/>
                <a:gd name="connsiteX4" fmla="*/ 3323 w 176102"/>
                <a:gd name="connsiteY4" fmla="*/ 281 h 231694"/>
                <a:gd name="connsiteX5" fmla="*/ 14399 w 176102"/>
                <a:gd name="connsiteY5" fmla="*/ 4711 h 231694"/>
                <a:gd name="connsiteX6" fmla="*/ 176102 w 176102"/>
                <a:gd name="connsiteY6" fmla="*/ 4711 h 231694"/>
                <a:gd name="connsiteX7" fmla="*/ 162812 w 176102"/>
                <a:gd name="connsiteY7" fmla="*/ 31293 h 231694"/>
                <a:gd name="connsiteX8" fmla="*/ 29905 w 176102"/>
                <a:gd name="connsiteY8" fmla="*/ 31293 h 231694"/>
                <a:gd name="connsiteX9" fmla="*/ 29905 w 176102"/>
                <a:gd name="connsiteY9" fmla="*/ 215147 h 231694"/>
                <a:gd name="connsiteX10" fmla="*/ 36550 w 176102"/>
                <a:gd name="connsiteY10" fmla="*/ 221793 h 231694"/>
                <a:gd name="connsiteX11" fmla="*/ 162812 w 176102"/>
                <a:gd name="connsiteY11" fmla="*/ 221793 h 231694"/>
                <a:gd name="connsiteX12" fmla="*/ 162812 w 176102"/>
                <a:gd name="connsiteY12" fmla="*/ 31293 h 2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102" h="231694">
                  <a:moveTo>
                    <a:pt x="176102" y="4711"/>
                  </a:moveTo>
                  <a:lnTo>
                    <a:pt x="171672" y="226267"/>
                  </a:lnTo>
                  <a:cubicBezTo>
                    <a:pt x="146862" y="225602"/>
                    <a:pt x="9349" y="238804"/>
                    <a:pt x="753" y="226267"/>
                  </a:cubicBezTo>
                  <a:cubicBezTo>
                    <a:pt x="-1904" y="223122"/>
                    <a:pt x="3323" y="220685"/>
                    <a:pt x="3323" y="219577"/>
                  </a:cubicBezTo>
                  <a:lnTo>
                    <a:pt x="3323" y="281"/>
                  </a:lnTo>
                  <a:cubicBezTo>
                    <a:pt x="8108" y="-1358"/>
                    <a:pt x="13025" y="4711"/>
                    <a:pt x="14399" y="4711"/>
                  </a:cubicBezTo>
                  <a:lnTo>
                    <a:pt x="176102" y="4711"/>
                  </a:lnTo>
                  <a:close/>
                  <a:moveTo>
                    <a:pt x="162812" y="31293"/>
                  </a:moveTo>
                  <a:lnTo>
                    <a:pt x="29905" y="31293"/>
                  </a:lnTo>
                  <a:lnTo>
                    <a:pt x="29905" y="215147"/>
                  </a:lnTo>
                  <a:lnTo>
                    <a:pt x="36550" y="221793"/>
                  </a:lnTo>
                  <a:lnTo>
                    <a:pt x="162812" y="221793"/>
                  </a:lnTo>
                  <a:lnTo>
                    <a:pt x="162812" y="31293"/>
                  </a:lnTo>
                  <a:close/>
                </a:path>
              </a:pathLst>
            </a:custGeom>
            <a:solidFill>
              <a:srgbClr val="A8A4F7"/>
            </a:solidFill>
            <a:ln w="1679"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CA6A9777-3A28-AEEE-5B86-6D56DC32928C}"/>
                </a:ext>
              </a:extLst>
            </p:cNvPr>
            <p:cNvSpPr/>
            <p:nvPr/>
          </p:nvSpPr>
          <p:spPr>
            <a:xfrm>
              <a:off x="-1890380" y="4454643"/>
              <a:ext cx="168348" cy="225941"/>
            </a:xfrm>
            <a:custGeom>
              <a:avLst/>
              <a:gdLst>
                <a:gd name="connsiteX0" fmla="*/ 168349 w 168348"/>
                <a:gd name="connsiteY0" fmla="*/ 0 h 225941"/>
                <a:gd name="connsiteX1" fmla="*/ 168349 w 168348"/>
                <a:gd name="connsiteY1" fmla="*/ 221512 h 225941"/>
                <a:gd name="connsiteX2" fmla="*/ 0 w 168348"/>
                <a:gd name="connsiteY2" fmla="*/ 225942 h 225941"/>
                <a:gd name="connsiteX3" fmla="*/ 0 w 168348"/>
                <a:gd name="connsiteY3" fmla="*/ 0 h 225941"/>
                <a:gd name="connsiteX4" fmla="*/ 168349 w 168348"/>
                <a:gd name="connsiteY4" fmla="*/ 0 h 225941"/>
                <a:gd name="connsiteX5" fmla="*/ 159488 w 168348"/>
                <a:gd name="connsiteY5" fmla="*/ 26581 h 225941"/>
                <a:gd name="connsiteX6" fmla="*/ 26581 w 168348"/>
                <a:gd name="connsiteY6" fmla="*/ 26581 h 225941"/>
                <a:gd name="connsiteX7" fmla="*/ 26581 w 168348"/>
                <a:gd name="connsiteY7" fmla="*/ 217081 h 225941"/>
                <a:gd name="connsiteX8" fmla="*/ 159488 w 168348"/>
                <a:gd name="connsiteY8" fmla="*/ 217081 h 225941"/>
                <a:gd name="connsiteX9" fmla="*/ 159488 w 168348"/>
                <a:gd name="connsiteY9" fmla="*/ 26581 h 22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348" h="225941">
                  <a:moveTo>
                    <a:pt x="168349" y="0"/>
                  </a:moveTo>
                  <a:lnTo>
                    <a:pt x="168349" y="221512"/>
                  </a:lnTo>
                  <a:lnTo>
                    <a:pt x="0" y="225942"/>
                  </a:lnTo>
                  <a:lnTo>
                    <a:pt x="0" y="0"/>
                  </a:lnTo>
                  <a:lnTo>
                    <a:pt x="168349" y="0"/>
                  </a:lnTo>
                  <a:close/>
                  <a:moveTo>
                    <a:pt x="159488" y="26581"/>
                  </a:moveTo>
                  <a:lnTo>
                    <a:pt x="26581" y="26581"/>
                  </a:lnTo>
                  <a:lnTo>
                    <a:pt x="26581" y="217081"/>
                  </a:lnTo>
                  <a:lnTo>
                    <a:pt x="159488" y="217081"/>
                  </a:lnTo>
                  <a:lnTo>
                    <a:pt x="159488" y="26581"/>
                  </a:lnTo>
                  <a:close/>
                </a:path>
              </a:pathLst>
            </a:custGeom>
            <a:solidFill>
              <a:srgbClr val="A8A4F7"/>
            </a:solidFill>
            <a:ln w="1679"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00FCCA47-8165-905B-539F-C45A31DB977C}"/>
                </a:ext>
              </a:extLst>
            </p:cNvPr>
            <p:cNvSpPr/>
            <p:nvPr/>
          </p:nvSpPr>
          <p:spPr>
            <a:xfrm>
              <a:off x="-3454252" y="4454643"/>
              <a:ext cx="168348" cy="225941"/>
            </a:xfrm>
            <a:custGeom>
              <a:avLst/>
              <a:gdLst>
                <a:gd name="connsiteX0" fmla="*/ 168349 w 168348"/>
                <a:gd name="connsiteY0" fmla="*/ 0 h 225941"/>
                <a:gd name="connsiteX1" fmla="*/ 168349 w 168348"/>
                <a:gd name="connsiteY1" fmla="*/ 225942 h 225941"/>
                <a:gd name="connsiteX2" fmla="*/ 1949 w 168348"/>
                <a:gd name="connsiteY2" fmla="*/ 221644 h 225941"/>
                <a:gd name="connsiteX3" fmla="*/ 0 w 168348"/>
                <a:gd name="connsiteY3" fmla="*/ 0 h 225941"/>
                <a:gd name="connsiteX4" fmla="*/ 168349 w 168348"/>
                <a:gd name="connsiteY4" fmla="*/ 0 h 225941"/>
                <a:gd name="connsiteX5" fmla="*/ 159488 w 168348"/>
                <a:gd name="connsiteY5" fmla="*/ 26581 h 225941"/>
                <a:gd name="connsiteX6" fmla="*/ 42087 w 168348"/>
                <a:gd name="connsiteY6" fmla="*/ 26581 h 225941"/>
                <a:gd name="connsiteX7" fmla="*/ 26581 w 168348"/>
                <a:gd name="connsiteY7" fmla="*/ 22151 h 225941"/>
                <a:gd name="connsiteX8" fmla="*/ 26581 w 168348"/>
                <a:gd name="connsiteY8" fmla="*/ 210436 h 225941"/>
                <a:gd name="connsiteX9" fmla="*/ 33227 w 168348"/>
                <a:gd name="connsiteY9" fmla="*/ 217081 h 225941"/>
                <a:gd name="connsiteX10" fmla="*/ 159488 w 168348"/>
                <a:gd name="connsiteY10" fmla="*/ 217081 h 225941"/>
                <a:gd name="connsiteX11" fmla="*/ 159488 w 168348"/>
                <a:gd name="connsiteY11" fmla="*/ 26581 h 22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348" h="225941">
                  <a:moveTo>
                    <a:pt x="168349" y="0"/>
                  </a:moveTo>
                  <a:lnTo>
                    <a:pt x="168349" y="225942"/>
                  </a:lnTo>
                  <a:lnTo>
                    <a:pt x="1949" y="221644"/>
                  </a:lnTo>
                  <a:lnTo>
                    <a:pt x="0" y="0"/>
                  </a:lnTo>
                  <a:lnTo>
                    <a:pt x="168349" y="0"/>
                  </a:lnTo>
                  <a:close/>
                  <a:moveTo>
                    <a:pt x="159488" y="26581"/>
                  </a:moveTo>
                  <a:lnTo>
                    <a:pt x="42087" y="26581"/>
                  </a:lnTo>
                  <a:cubicBezTo>
                    <a:pt x="39872" y="26581"/>
                    <a:pt x="32783" y="19582"/>
                    <a:pt x="26581" y="22151"/>
                  </a:cubicBezTo>
                  <a:lnTo>
                    <a:pt x="26581" y="210436"/>
                  </a:lnTo>
                  <a:lnTo>
                    <a:pt x="33227" y="217081"/>
                  </a:lnTo>
                  <a:lnTo>
                    <a:pt x="159488" y="217081"/>
                  </a:lnTo>
                  <a:lnTo>
                    <a:pt x="159488" y="26581"/>
                  </a:lnTo>
                  <a:close/>
                </a:path>
              </a:pathLst>
            </a:custGeom>
            <a:solidFill>
              <a:srgbClr val="A8A4F7"/>
            </a:solidFill>
            <a:ln w="1679"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F73F1578-CD95-101E-EA10-684ECB8DAE2A}"/>
                </a:ext>
              </a:extLst>
            </p:cNvPr>
            <p:cNvSpPr/>
            <p:nvPr/>
          </p:nvSpPr>
          <p:spPr>
            <a:xfrm>
              <a:off x="-5864298" y="3453410"/>
              <a:ext cx="88604" cy="301255"/>
            </a:xfrm>
            <a:custGeom>
              <a:avLst/>
              <a:gdLst>
                <a:gd name="connsiteX0" fmla="*/ 88605 w 88604"/>
                <a:gd name="connsiteY0" fmla="*/ 0 h 301255"/>
                <a:gd name="connsiteX1" fmla="*/ 88605 w 88604"/>
                <a:gd name="connsiteY1" fmla="*/ 301256 h 301255"/>
                <a:gd name="connsiteX2" fmla="*/ 0 w 88604"/>
                <a:gd name="connsiteY2" fmla="*/ 301256 h 301255"/>
                <a:gd name="connsiteX3" fmla="*/ 0 w 88604"/>
                <a:gd name="connsiteY3" fmla="*/ 0 h 301255"/>
                <a:gd name="connsiteX4" fmla="*/ 88605 w 88604"/>
                <a:gd name="connsiteY4" fmla="*/ 0 h 301255"/>
                <a:gd name="connsiteX5" fmla="*/ 70884 w 88604"/>
                <a:gd name="connsiteY5" fmla="*/ 287965 h 301255"/>
                <a:gd name="connsiteX6" fmla="*/ 70884 w 88604"/>
                <a:gd name="connsiteY6" fmla="*/ 19936 h 301255"/>
                <a:gd name="connsiteX7" fmla="*/ 13291 w 88604"/>
                <a:gd name="connsiteY7" fmla="*/ 13291 h 301255"/>
                <a:gd name="connsiteX8" fmla="*/ 13291 w 88604"/>
                <a:gd name="connsiteY8" fmla="*/ 287965 h 301255"/>
                <a:gd name="connsiteX9" fmla="*/ 70884 w 88604"/>
                <a:gd name="connsiteY9" fmla="*/ 287965 h 30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604" h="301255">
                  <a:moveTo>
                    <a:pt x="88605" y="0"/>
                  </a:moveTo>
                  <a:lnTo>
                    <a:pt x="88605" y="301256"/>
                  </a:lnTo>
                  <a:lnTo>
                    <a:pt x="0" y="301256"/>
                  </a:lnTo>
                  <a:lnTo>
                    <a:pt x="0" y="0"/>
                  </a:lnTo>
                  <a:lnTo>
                    <a:pt x="88605" y="0"/>
                  </a:lnTo>
                  <a:close/>
                  <a:moveTo>
                    <a:pt x="70884" y="287965"/>
                  </a:moveTo>
                  <a:lnTo>
                    <a:pt x="70884" y="19936"/>
                  </a:lnTo>
                  <a:cubicBezTo>
                    <a:pt x="56795" y="6645"/>
                    <a:pt x="31676" y="15816"/>
                    <a:pt x="13291" y="13291"/>
                  </a:cubicBezTo>
                  <a:lnTo>
                    <a:pt x="13291" y="287965"/>
                  </a:lnTo>
                  <a:lnTo>
                    <a:pt x="70884" y="287965"/>
                  </a:lnTo>
                  <a:close/>
                </a:path>
              </a:pathLst>
            </a:custGeom>
            <a:solidFill>
              <a:srgbClr val="A8A4F7"/>
            </a:solidFill>
            <a:ln w="1679"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F13B650B-FE98-2506-94E2-5A6AD0930486}"/>
                </a:ext>
              </a:extLst>
            </p:cNvPr>
            <p:cNvSpPr/>
            <p:nvPr/>
          </p:nvSpPr>
          <p:spPr>
            <a:xfrm>
              <a:off x="-5866646" y="3009982"/>
              <a:ext cx="90952" cy="301660"/>
            </a:xfrm>
            <a:custGeom>
              <a:avLst/>
              <a:gdLst>
                <a:gd name="connsiteX0" fmla="*/ 90953 w 90952"/>
                <a:gd name="connsiteY0" fmla="*/ 301661 h 301660"/>
                <a:gd name="connsiteX1" fmla="*/ 2348 w 90952"/>
                <a:gd name="connsiteY1" fmla="*/ 301661 h 301660"/>
                <a:gd name="connsiteX2" fmla="*/ 0 w 90952"/>
                <a:gd name="connsiteY2" fmla="*/ 13430 h 301660"/>
                <a:gd name="connsiteX3" fmla="*/ 5272 w 90952"/>
                <a:gd name="connsiteY3" fmla="*/ 4658 h 301660"/>
                <a:gd name="connsiteX4" fmla="*/ 90953 w 90952"/>
                <a:gd name="connsiteY4" fmla="*/ 11481 h 301660"/>
                <a:gd name="connsiteX5" fmla="*/ 90953 w 90952"/>
                <a:gd name="connsiteY5" fmla="*/ 301661 h 301660"/>
                <a:gd name="connsiteX6" fmla="*/ 73232 w 90952"/>
                <a:gd name="connsiteY6" fmla="*/ 292800 h 301660"/>
                <a:gd name="connsiteX7" fmla="*/ 73232 w 90952"/>
                <a:gd name="connsiteY7" fmla="*/ 24771 h 301660"/>
                <a:gd name="connsiteX8" fmla="*/ 15639 w 90952"/>
                <a:gd name="connsiteY8" fmla="*/ 18126 h 301660"/>
                <a:gd name="connsiteX9" fmla="*/ 15639 w 90952"/>
                <a:gd name="connsiteY9" fmla="*/ 292800 h 301660"/>
                <a:gd name="connsiteX10" fmla="*/ 73232 w 90952"/>
                <a:gd name="connsiteY10" fmla="*/ 292800 h 30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952" h="301660">
                  <a:moveTo>
                    <a:pt x="90953" y="301661"/>
                  </a:moveTo>
                  <a:lnTo>
                    <a:pt x="2348" y="301661"/>
                  </a:lnTo>
                  <a:lnTo>
                    <a:pt x="0" y="13430"/>
                  </a:lnTo>
                  <a:lnTo>
                    <a:pt x="5272" y="4658"/>
                  </a:lnTo>
                  <a:cubicBezTo>
                    <a:pt x="33936" y="8513"/>
                    <a:pt x="67384" y="-12044"/>
                    <a:pt x="90953" y="11481"/>
                  </a:cubicBezTo>
                  <a:lnTo>
                    <a:pt x="90953" y="301661"/>
                  </a:lnTo>
                  <a:close/>
                  <a:moveTo>
                    <a:pt x="73232" y="292800"/>
                  </a:moveTo>
                  <a:lnTo>
                    <a:pt x="73232" y="24771"/>
                  </a:lnTo>
                  <a:cubicBezTo>
                    <a:pt x="59143" y="11481"/>
                    <a:pt x="34024" y="20651"/>
                    <a:pt x="15639" y="18126"/>
                  </a:cubicBezTo>
                  <a:lnTo>
                    <a:pt x="15639" y="292800"/>
                  </a:lnTo>
                  <a:lnTo>
                    <a:pt x="73232" y="292800"/>
                  </a:lnTo>
                  <a:close/>
                </a:path>
              </a:pathLst>
            </a:custGeom>
            <a:solidFill>
              <a:srgbClr val="A8A4F7"/>
            </a:solidFill>
            <a:ln w="1679"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59A0303-6B48-8BB0-3DB2-B0C08B3B2202}"/>
                </a:ext>
              </a:extLst>
            </p:cNvPr>
            <p:cNvSpPr/>
            <p:nvPr/>
          </p:nvSpPr>
          <p:spPr>
            <a:xfrm>
              <a:off x="-7099217" y="2376864"/>
              <a:ext cx="557690" cy="463714"/>
            </a:xfrm>
            <a:custGeom>
              <a:avLst/>
              <a:gdLst>
                <a:gd name="connsiteX0" fmla="*/ 78628 w 557690"/>
                <a:gd name="connsiteY0" fmla="*/ 0 h 463714"/>
                <a:gd name="connsiteX1" fmla="*/ 114468 w 557690"/>
                <a:gd name="connsiteY1" fmla="*/ 400537 h 463714"/>
                <a:gd name="connsiteX2" fmla="*/ 418294 w 557690"/>
                <a:gd name="connsiteY2" fmla="*/ 417195 h 463714"/>
                <a:gd name="connsiteX3" fmla="*/ 517221 w 557690"/>
                <a:gd name="connsiteY3" fmla="*/ 57593 h 463714"/>
                <a:gd name="connsiteX4" fmla="*/ 114468 w 557690"/>
                <a:gd name="connsiteY4" fmla="*/ 409398 h 463714"/>
                <a:gd name="connsiteX5" fmla="*/ 78628 w 557690"/>
                <a:gd name="connsiteY5" fmla="*/ 0 h 46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690" h="463714">
                  <a:moveTo>
                    <a:pt x="78628" y="0"/>
                  </a:moveTo>
                  <a:cubicBezTo>
                    <a:pt x="-25616" y="125597"/>
                    <a:pt x="-16977" y="298553"/>
                    <a:pt x="114468" y="400537"/>
                  </a:cubicBezTo>
                  <a:cubicBezTo>
                    <a:pt x="208788" y="473725"/>
                    <a:pt x="317506" y="479085"/>
                    <a:pt x="418294" y="417195"/>
                  </a:cubicBezTo>
                  <a:cubicBezTo>
                    <a:pt x="549916" y="336388"/>
                    <a:pt x="576851" y="195329"/>
                    <a:pt x="517221" y="57593"/>
                  </a:cubicBezTo>
                  <a:cubicBezTo>
                    <a:pt x="667804" y="297180"/>
                    <a:pt x="367922" y="585588"/>
                    <a:pt x="114468" y="409398"/>
                  </a:cubicBezTo>
                  <a:cubicBezTo>
                    <a:pt x="-12281" y="321280"/>
                    <a:pt x="-47191" y="99592"/>
                    <a:pt x="78628" y="0"/>
                  </a:cubicBezTo>
                  <a:close/>
                </a:path>
              </a:pathLst>
            </a:custGeom>
            <a:solidFill>
              <a:srgbClr val="A8A4F7"/>
            </a:solidFill>
            <a:ln w="1679"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305FD9A-998D-9F14-750E-911C88CF2449}"/>
                </a:ext>
              </a:extLst>
            </p:cNvPr>
            <p:cNvSpPr/>
            <p:nvPr/>
          </p:nvSpPr>
          <p:spPr>
            <a:xfrm>
              <a:off x="-7020589" y="2310410"/>
              <a:ext cx="97465" cy="66453"/>
            </a:xfrm>
            <a:custGeom>
              <a:avLst/>
              <a:gdLst>
                <a:gd name="connsiteX0" fmla="*/ 97465 w 97465"/>
                <a:gd name="connsiteY0" fmla="*/ 0 h 66453"/>
                <a:gd name="connsiteX1" fmla="*/ 0 w 97465"/>
                <a:gd name="connsiteY1" fmla="*/ 66453 h 66453"/>
                <a:gd name="connsiteX2" fmla="*/ 97465 w 97465"/>
                <a:gd name="connsiteY2" fmla="*/ 0 h 66453"/>
              </a:gdLst>
              <a:ahLst/>
              <a:cxnLst>
                <a:cxn ang="0">
                  <a:pos x="connsiteX0" y="connsiteY0"/>
                </a:cxn>
                <a:cxn ang="0">
                  <a:pos x="connsiteX1" y="connsiteY1"/>
                </a:cxn>
                <a:cxn ang="0">
                  <a:pos x="connsiteX2" y="connsiteY2"/>
                </a:cxn>
              </a:cxnLst>
              <a:rect l="l" t="t" r="r" b="b"/>
              <a:pathLst>
                <a:path w="97465" h="66453">
                  <a:moveTo>
                    <a:pt x="97465" y="0"/>
                  </a:moveTo>
                  <a:cubicBezTo>
                    <a:pt x="64947" y="17366"/>
                    <a:pt x="29063" y="43461"/>
                    <a:pt x="0" y="66453"/>
                  </a:cubicBezTo>
                  <a:cubicBezTo>
                    <a:pt x="27202" y="33670"/>
                    <a:pt x="57061" y="12050"/>
                    <a:pt x="97465" y="0"/>
                  </a:cubicBezTo>
                  <a:close/>
                </a:path>
              </a:pathLst>
            </a:custGeom>
            <a:solidFill>
              <a:srgbClr val="A8A4F7"/>
            </a:solidFill>
            <a:ln w="1679"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259B977-6C40-0F03-75DA-BE20FF530E5D}"/>
                </a:ext>
              </a:extLst>
            </p:cNvPr>
            <p:cNvSpPr/>
            <p:nvPr/>
          </p:nvSpPr>
          <p:spPr>
            <a:xfrm>
              <a:off x="-6923124" y="2284359"/>
              <a:ext cx="341127" cy="150097"/>
            </a:xfrm>
            <a:custGeom>
              <a:avLst/>
              <a:gdLst>
                <a:gd name="connsiteX0" fmla="*/ 341128 w 341127"/>
                <a:gd name="connsiteY0" fmla="*/ 150097 h 150097"/>
                <a:gd name="connsiteX1" fmla="*/ 0 w 341127"/>
                <a:gd name="connsiteY1" fmla="*/ 26051 h 150097"/>
                <a:gd name="connsiteX2" fmla="*/ 341128 w 341127"/>
                <a:gd name="connsiteY2" fmla="*/ 150097 h 150097"/>
              </a:gdLst>
              <a:ahLst/>
              <a:cxnLst>
                <a:cxn ang="0">
                  <a:pos x="connsiteX0" y="connsiteY0"/>
                </a:cxn>
                <a:cxn ang="0">
                  <a:pos x="connsiteX1" y="connsiteY1"/>
                </a:cxn>
                <a:cxn ang="0">
                  <a:pos x="connsiteX2" y="connsiteY2"/>
                </a:cxn>
              </a:cxnLst>
              <a:rect l="l" t="t" r="r" b="b"/>
              <a:pathLst>
                <a:path w="341127" h="150097">
                  <a:moveTo>
                    <a:pt x="341128" y="150097"/>
                  </a:moveTo>
                  <a:cubicBezTo>
                    <a:pt x="259878" y="20779"/>
                    <a:pt x="146596" y="-17587"/>
                    <a:pt x="0" y="26051"/>
                  </a:cubicBezTo>
                  <a:cubicBezTo>
                    <a:pt x="123116" y="-39694"/>
                    <a:pt x="287124" y="25342"/>
                    <a:pt x="341128" y="150097"/>
                  </a:cubicBezTo>
                  <a:close/>
                </a:path>
              </a:pathLst>
            </a:custGeom>
            <a:solidFill>
              <a:srgbClr val="A8A4F7"/>
            </a:solidFill>
            <a:ln w="1679"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A9C697F-0AED-F684-890D-15AB46203198}"/>
                </a:ext>
              </a:extLst>
            </p:cNvPr>
            <p:cNvSpPr/>
            <p:nvPr/>
          </p:nvSpPr>
          <p:spPr>
            <a:xfrm>
              <a:off x="-7490149" y="2598951"/>
              <a:ext cx="163829" cy="128263"/>
            </a:xfrm>
            <a:custGeom>
              <a:avLst/>
              <a:gdLst>
                <a:gd name="connsiteX0" fmla="*/ 39207 w 163829"/>
                <a:gd name="connsiteY0" fmla="*/ 44 h 128263"/>
                <a:gd name="connsiteX1" fmla="*/ 69687 w 163829"/>
                <a:gd name="connsiteY1" fmla="*/ 105085 h 128263"/>
                <a:gd name="connsiteX2" fmla="*/ 121078 w 163829"/>
                <a:gd name="connsiteY2" fmla="*/ 62954 h 128263"/>
                <a:gd name="connsiteX3" fmla="*/ 150539 w 163829"/>
                <a:gd name="connsiteY3" fmla="*/ 37037 h 128263"/>
                <a:gd name="connsiteX4" fmla="*/ 163830 w 163829"/>
                <a:gd name="connsiteY4" fmla="*/ 32606 h 128263"/>
                <a:gd name="connsiteX5" fmla="*/ 68580 w 163829"/>
                <a:gd name="connsiteY5" fmla="*/ 118907 h 128263"/>
                <a:gd name="connsiteX6" fmla="*/ 50903 w 163829"/>
                <a:gd name="connsiteY6" fmla="*/ 110180 h 128263"/>
                <a:gd name="connsiteX7" fmla="*/ 0 w 163829"/>
                <a:gd name="connsiteY7" fmla="*/ 127856 h 128263"/>
                <a:gd name="connsiteX8" fmla="*/ 12715 w 163829"/>
                <a:gd name="connsiteY8" fmla="*/ 1949 h 128263"/>
                <a:gd name="connsiteX9" fmla="*/ 39207 w 163829"/>
                <a:gd name="connsiteY9" fmla="*/ 0 h 12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829" h="128263">
                  <a:moveTo>
                    <a:pt x="39207" y="44"/>
                  </a:moveTo>
                  <a:cubicBezTo>
                    <a:pt x="60561" y="26803"/>
                    <a:pt x="30613" y="97509"/>
                    <a:pt x="69687" y="105085"/>
                  </a:cubicBezTo>
                  <a:cubicBezTo>
                    <a:pt x="94585" y="109914"/>
                    <a:pt x="108939" y="75137"/>
                    <a:pt x="121078" y="62954"/>
                  </a:cubicBezTo>
                  <a:cubicBezTo>
                    <a:pt x="128166" y="55821"/>
                    <a:pt x="142210" y="44081"/>
                    <a:pt x="150539" y="37037"/>
                  </a:cubicBezTo>
                  <a:cubicBezTo>
                    <a:pt x="154039" y="34068"/>
                    <a:pt x="159444" y="25429"/>
                    <a:pt x="163830" y="32606"/>
                  </a:cubicBezTo>
                  <a:cubicBezTo>
                    <a:pt x="141900" y="47891"/>
                    <a:pt x="93876" y="120236"/>
                    <a:pt x="68580" y="118907"/>
                  </a:cubicBezTo>
                  <a:cubicBezTo>
                    <a:pt x="61935" y="118553"/>
                    <a:pt x="57371" y="110313"/>
                    <a:pt x="50903" y="110180"/>
                  </a:cubicBezTo>
                  <a:cubicBezTo>
                    <a:pt x="48201" y="110136"/>
                    <a:pt x="2569" y="131445"/>
                    <a:pt x="0" y="127856"/>
                  </a:cubicBezTo>
                  <a:cubicBezTo>
                    <a:pt x="6911" y="85991"/>
                    <a:pt x="-930" y="42442"/>
                    <a:pt x="12715" y="1949"/>
                  </a:cubicBezTo>
                  <a:lnTo>
                    <a:pt x="39207" y="0"/>
                  </a:lnTo>
                  <a:close/>
                </a:path>
              </a:pathLst>
            </a:custGeom>
            <a:solidFill>
              <a:srgbClr val="A8A4F7"/>
            </a:solidFill>
            <a:ln w="1679"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DE7B8F32-1D79-E90B-5C13-1C0B5025399D}"/>
                </a:ext>
              </a:extLst>
            </p:cNvPr>
            <p:cNvSpPr/>
            <p:nvPr/>
          </p:nvSpPr>
          <p:spPr>
            <a:xfrm>
              <a:off x="-7561928" y="2657785"/>
              <a:ext cx="120422" cy="133571"/>
            </a:xfrm>
            <a:custGeom>
              <a:avLst/>
              <a:gdLst>
                <a:gd name="connsiteX0" fmla="*/ 107264 w 120422"/>
                <a:gd name="connsiteY0" fmla="*/ 86788 h 133571"/>
                <a:gd name="connsiteX1" fmla="*/ 120422 w 120422"/>
                <a:gd name="connsiteY1" fmla="*/ 100035 h 133571"/>
                <a:gd name="connsiteX2" fmla="*/ 74924 w 120422"/>
                <a:gd name="connsiteY2" fmla="*/ 127591 h 133571"/>
                <a:gd name="connsiteX3" fmla="*/ 9711 w 120422"/>
                <a:gd name="connsiteY3" fmla="*/ 133571 h 133571"/>
                <a:gd name="connsiteX4" fmla="*/ 14850 w 120422"/>
                <a:gd name="connsiteY4" fmla="*/ 3323 h 133571"/>
                <a:gd name="connsiteX5" fmla="*/ 32039 w 120422"/>
                <a:gd name="connsiteY5" fmla="*/ 0 h 133571"/>
                <a:gd name="connsiteX6" fmla="*/ 54367 w 120422"/>
                <a:gd name="connsiteY6" fmla="*/ 66941 h 133571"/>
                <a:gd name="connsiteX7" fmla="*/ 62918 w 120422"/>
                <a:gd name="connsiteY7" fmla="*/ 124578 h 133571"/>
                <a:gd name="connsiteX8" fmla="*/ 98714 w 120422"/>
                <a:gd name="connsiteY8" fmla="*/ 102560 h 133571"/>
                <a:gd name="connsiteX9" fmla="*/ 107353 w 120422"/>
                <a:gd name="connsiteY9" fmla="*/ 86832 h 13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422" h="133571">
                  <a:moveTo>
                    <a:pt x="107264" y="86788"/>
                  </a:moveTo>
                  <a:lnTo>
                    <a:pt x="120422" y="100035"/>
                  </a:lnTo>
                  <a:cubicBezTo>
                    <a:pt x="103986" y="95737"/>
                    <a:pt x="92468" y="120990"/>
                    <a:pt x="74924" y="127591"/>
                  </a:cubicBezTo>
                  <a:cubicBezTo>
                    <a:pt x="55563" y="134901"/>
                    <a:pt x="30577" y="129097"/>
                    <a:pt x="9711" y="133571"/>
                  </a:cubicBezTo>
                  <a:cubicBezTo>
                    <a:pt x="-14833" y="93655"/>
                    <a:pt x="14894" y="46207"/>
                    <a:pt x="14850" y="3323"/>
                  </a:cubicBezTo>
                  <a:lnTo>
                    <a:pt x="32039" y="0"/>
                  </a:lnTo>
                  <a:cubicBezTo>
                    <a:pt x="42893" y="22550"/>
                    <a:pt x="55209" y="40802"/>
                    <a:pt x="54367" y="66941"/>
                  </a:cubicBezTo>
                  <a:cubicBezTo>
                    <a:pt x="53659" y="87940"/>
                    <a:pt x="40634" y="106857"/>
                    <a:pt x="62918" y="124578"/>
                  </a:cubicBezTo>
                  <a:lnTo>
                    <a:pt x="98714" y="102560"/>
                  </a:lnTo>
                  <a:lnTo>
                    <a:pt x="107353" y="86832"/>
                  </a:lnTo>
                  <a:close/>
                </a:path>
              </a:pathLst>
            </a:custGeom>
            <a:solidFill>
              <a:srgbClr val="A8A4F7"/>
            </a:solidFill>
            <a:ln w="1679"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762A7EA-61E8-5132-C86A-A3ED88BF1729}"/>
                </a:ext>
              </a:extLst>
            </p:cNvPr>
            <p:cNvSpPr/>
            <p:nvPr/>
          </p:nvSpPr>
          <p:spPr>
            <a:xfrm>
              <a:off x="-4840915" y="3794538"/>
              <a:ext cx="71050" cy="221511"/>
            </a:xfrm>
            <a:custGeom>
              <a:avLst/>
              <a:gdLst>
                <a:gd name="connsiteX0" fmla="*/ 66453 w 71050"/>
                <a:gd name="connsiteY0" fmla="*/ 0 h 221511"/>
                <a:gd name="connsiteX1" fmla="*/ 66453 w 71050"/>
                <a:gd name="connsiteY1" fmla="*/ 214866 h 221511"/>
                <a:gd name="connsiteX2" fmla="*/ 70884 w 71050"/>
                <a:gd name="connsiteY2" fmla="*/ 221512 h 221511"/>
                <a:gd name="connsiteX3" fmla="*/ 0 w 71050"/>
                <a:gd name="connsiteY3" fmla="*/ 221512 h 221511"/>
                <a:gd name="connsiteX4" fmla="*/ 0 w 71050"/>
                <a:gd name="connsiteY4" fmla="*/ 4430 h 221511"/>
                <a:gd name="connsiteX5" fmla="*/ 66453 w 71050"/>
                <a:gd name="connsiteY5" fmla="*/ 0 h 221511"/>
                <a:gd name="connsiteX6" fmla="*/ 57593 w 71050"/>
                <a:gd name="connsiteY6" fmla="*/ 217081 h 221511"/>
                <a:gd name="connsiteX7" fmla="*/ 57593 w 71050"/>
                <a:gd name="connsiteY7" fmla="*/ 19936 h 221511"/>
                <a:gd name="connsiteX8" fmla="*/ 13291 w 71050"/>
                <a:gd name="connsiteY8" fmla="*/ 17721 h 221511"/>
                <a:gd name="connsiteX9" fmla="*/ 13291 w 71050"/>
                <a:gd name="connsiteY9" fmla="*/ 212651 h 221511"/>
                <a:gd name="connsiteX10" fmla="*/ 57593 w 71050"/>
                <a:gd name="connsiteY10" fmla="*/ 217081 h 22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050" h="221511">
                  <a:moveTo>
                    <a:pt x="66453" y="0"/>
                  </a:moveTo>
                  <a:lnTo>
                    <a:pt x="66453" y="214866"/>
                  </a:lnTo>
                  <a:cubicBezTo>
                    <a:pt x="66453" y="216195"/>
                    <a:pt x="72080" y="218278"/>
                    <a:pt x="70884" y="221512"/>
                  </a:cubicBezTo>
                  <a:lnTo>
                    <a:pt x="0" y="221512"/>
                  </a:lnTo>
                  <a:lnTo>
                    <a:pt x="0" y="4430"/>
                  </a:lnTo>
                  <a:lnTo>
                    <a:pt x="66453" y="0"/>
                  </a:lnTo>
                  <a:close/>
                  <a:moveTo>
                    <a:pt x="57593" y="217081"/>
                  </a:moveTo>
                  <a:lnTo>
                    <a:pt x="57593" y="19936"/>
                  </a:lnTo>
                  <a:cubicBezTo>
                    <a:pt x="57593" y="7664"/>
                    <a:pt x="20601" y="16436"/>
                    <a:pt x="13291" y="17721"/>
                  </a:cubicBezTo>
                  <a:lnTo>
                    <a:pt x="13291" y="212651"/>
                  </a:lnTo>
                  <a:lnTo>
                    <a:pt x="57593" y="217081"/>
                  </a:lnTo>
                  <a:close/>
                </a:path>
              </a:pathLst>
            </a:custGeom>
            <a:solidFill>
              <a:srgbClr val="A8A4F7"/>
            </a:solidFill>
            <a:ln w="1679"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678DD2-9B97-B755-992F-99A527BF26B9}"/>
                </a:ext>
              </a:extLst>
            </p:cNvPr>
            <p:cNvSpPr/>
            <p:nvPr/>
          </p:nvSpPr>
          <p:spPr>
            <a:xfrm>
              <a:off x="-7064936" y="2175111"/>
              <a:ext cx="53207" cy="126483"/>
            </a:xfrm>
            <a:custGeom>
              <a:avLst/>
              <a:gdLst>
                <a:gd name="connsiteX0" fmla="*/ 53207 w 53207"/>
                <a:gd name="connsiteY0" fmla="*/ 122009 h 126483"/>
                <a:gd name="connsiteX1" fmla="*/ 0 w 53207"/>
                <a:gd name="connsiteY1" fmla="*/ 126483 h 126483"/>
                <a:gd name="connsiteX2" fmla="*/ 35619 w 53207"/>
                <a:gd name="connsiteY2" fmla="*/ 0 h 126483"/>
                <a:gd name="connsiteX3" fmla="*/ 53207 w 53207"/>
                <a:gd name="connsiteY3" fmla="*/ 53384 h 126483"/>
                <a:gd name="connsiteX4" fmla="*/ 53207 w 53207"/>
                <a:gd name="connsiteY4" fmla="*/ 122053 h 12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7" h="126483">
                  <a:moveTo>
                    <a:pt x="53207" y="122009"/>
                  </a:moveTo>
                  <a:lnTo>
                    <a:pt x="0" y="126483"/>
                  </a:lnTo>
                  <a:cubicBezTo>
                    <a:pt x="7221" y="90421"/>
                    <a:pt x="-12803" y="6025"/>
                    <a:pt x="35619" y="0"/>
                  </a:cubicBezTo>
                  <a:cubicBezTo>
                    <a:pt x="37834" y="1728"/>
                    <a:pt x="53207" y="50239"/>
                    <a:pt x="53207" y="53384"/>
                  </a:cubicBezTo>
                  <a:lnTo>
                    <a:pt x="53207" y="122053"/>
                  </a:lnTo>
                  <a:close/>
                </a:path>
              </a:pathLst>
            </a:custGeom>
            <a:solidFill>
              <a:srgbClr val="A8A4F7"/>
            </a:solidFill>
            <a:ln w="1679"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28931AB-F61A-3EA5-9D46-976A16D90C87}"/>
                </a:ext>
              </a:extLst>
            </p:cNvPr>
            <p:cNvSpPr/>
            <p:nvPr/>
          </p:nvSpPr>
          <p:spPr>
            <a:xfrm>
              <a:off x="-7348359" y="2447836"/>
              <a:ext cx="54062" cy="141545"/>
            </a:xfrm>
            <a:custGeom>
              <a:avLst/>
              <a:gdLst>
                <a:gd name="connsiteX0" fmla="*/ 53052 w 54062"/>
                <a:gd name="connsiteY0" fmla="*/ 128344 h 141545"/>
                <a:gd name="connsiteX1" fmla="*/ 31033 w 54062"/>
                <a:gd name="connsiteY1" fmla="*/ 124002 h 141545"/>
                <a:gd name="connsiteX2" fmla="*/ 24299 w 54062"/>
                <a:gd name="connsiteY2" fmla="*/ 141546 h 141545"/>
                <a:gd name="connsiteX3" fmla="*/ 110 w 54062"/>
                <a:gd name="connsiteY3" fmla="*/ 116870 h 141545"/>
                <a:gd name="connsiteX4" fmla="*/ 9724 w 54062"/>
                <a:gd name="connsiteY4" fmla="*/ 20778 h 141545"/>
                <a:gd name="connsiteX5" fmla="*/ 33160 w 54062"/>
                <a:gd name="connsiteY5" fmla="*/ 0 h 141545"/>
                <a:gd name="connsiteX6" fmla="*/ 53052 w 54062"/>
                <a:gd name="connsiteY6" fmla="*/ 128344 h 14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62" h="141545">
                  <a:moveTo>
                    <a:pt x="53052" y="128344"/>
                  </a:moveTo>
                  <a:lnTo>
                    <a:pt x="31033" y="124002"/>
                  </a:lnTo>
                  <a:lnTo>
                    <a:pt x="24299" y="141546"/>
                  </a:lnTo>
                  <a:cubicBezTo>
                    <a:pt x="11585" y="133261"/>
                    <a:pt x="1528" y="134812"/>
                    <a:pt x="110" y="116870"/>
                  </a:cubicBezTo>
                  <a:cubicBezTo>
                    <a:pt x="-953" y="103712"/>
                    <a:pt x="5914" y="33094"/>
                    <a:pt x="9724" y="20778"/>
                  </a:cubicBezTo>
                  <a:cubicBezTo>
                    <a:pt x="12781" y="10854"/>
                    <a:pt x="25451" y="5626"/>
                    <a:pt x="33160" y="0"/>
                  </a:cubicBezTo>
                  <a:cubicBezTo>
                    <a:pt x="47425" y="1063"/>
                    <a:pt x="57349" y="112041"/>
                    <a:pt x="53052" y="128344"/>
                  </a:cubicBezTo>
                  <a:close/>
                </a:path>
              </a:pathLst>
            </a:custGeom>
            <a:solidFill>
              <a:srgbClr val="A8A4F7"/>
            </a:solidFill>
            <a:ln w="1679"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BA69958-5303-FC8B-E0BE-93F256CBF72E}"/>
                </a:ext>
              </a:extLst>
            </p:cNvPr>
            <p:cNvSpPr/>
            <p:nvPr/>
          </p:nvSpPr>
          <p:spPr>
            <a:xfrm>
              <a:off x="-7135819" y="2242607"/>
              <a:ext cx="55482" cy="125396"/>
            </a:xfrm>
            <a:custGeom>
              <a:avLst/>
              <a:gdLst>
                <a:gd name="connsiteX0" fmla="*/ 47625 w 55482"/>
                <a:gd name="connsiteY0" fmla="*/ 20090 h 125396"/>
                <a:gd name="connsiteX1" fmla="*/ 52720 w 55482"/>
                <a:gd name="connsiteY1" fmla="*/ 124865 h 125396"/>
                <a:gd name="connsiteX2" fmla="*/ 0 w 55482"/>
                <a:gd name="connsiteY2" fmla="*/ 125396 h 125396"/>
                <a:gd name="connsiteX3" fmla="*/ 13335 w 55482"/>
                <a:gd name="connsiteY3" fmla="*/ 1306 h 125396"/>
                <a:gd name="connsiteX4" fmla="*/ 47625 w 55482"/>
                <a:gd name="connsiteY4" fmla="*/ 20090 h 12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2" h="125396">
                  <a:moveTo>
                    <a:pt x="47625" y="20090"/>
                  </a:moveTo>
                  <a:cubicBezTo>
                    <a:pt x="52454" y="29615"/>
                    <a:pt x="59410" y="119150"/>
                    <a:pt x="52720" y="124865"/>
                  </a:cubicBezTo>
                  <a:lnTo>
                    <a:pt x="0" y="125396"/>
                  </a:lnTo>
                  <a:lnTo>
                    <a:pt x="13335" y="1306"/>
                  </a:lnTo>
                  <a:cubicBezTo>
                    <a:pt x="20025" y="-5340"/>
                    <a:pt x="45188" y="15305"/>
                    <a:pt x="47625" y="20090"/>
                  </a:cubicBezTo>
                  <a:close/>
                </a:path>
              </a:pathLst>
            </a:custGeom>
            <a:solidFill>
              <a:srgbClr val="A8A4F7"/>
            </a:solidFill>
            <a:ln w="1679"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EE4AB45-D8D3-A387-63A6-043090FE8218}"/>
                </a:ext>
              </a:extLst>
            </p:cNvPr>
            <p:cNvSpPr/>
            <p:nvPr/>
          </p:nvSpPr>
          <p:spPr>
            <a:xfrm>
              <a:off x="-6126294" y="2650328"/>
              <a:ext cx="55133" cy="137181"/>
            </a:xfrm>
            <a:custGeom>
              <a:avLst/>
              <a:gdLst>
                <a:gd name="connsiteX0" fmla="*/ 53775 w 55133"/>
                <a:gd name="connsiteY0" fmla="*/ 131902 h 137181"/>
                <a:gd name="connsiteX1" fmla="*/ 125 w 55133"/>
                <a:gd name="connsiteY1" fmla="*/ 118655 h 137181"/>
                <a:gd name="connsiteX2" fmla="*/ 10669 w 55133"/>
                <a:gd name="connsiteY2" fmla="*/ 40107 h 137181"/>
                <a:gd name="connsiteX3" fmla="*/ 45668 w 55133"/>
                <a:gd name="connsiteY3" fmla="*/ 24867 h 137181"/>
                <a:gd name="connsiteX4" fmla="*/ 53775 w 55133"/>
                <a:gd name="connsiteY4" fmla="*/ 65492 h 137181"/>
                <a:gd name="connsiteX5" fmla="*/ 53775 w 55133"/>
                <a:gd name="connsiteY5" fmla="*/ 131946 h 13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33" h="137181">
                  <a:moveTo>
                    <a:pt x="53775" y="131902"/>
                  </a:moveTo>
                  <a:cubicBezTo>
                    <a:pt x="49788" y="145281"/>
                    <a:pt x="1188" y="130395"/>
                    <a:pt x="125" y="118655"/>
                  </a:cubicBezTo>
                  <a:cubicBezTo>
                    <a:pt x="-1116" y="104877"/>
                    <a:pt x="7213" y="56056"/>
                    <a:pt x="10669" y="40107"/>
                  </a:cubicBezTo>
                  <a:cubicBezTo>
                    <a:pt x="17270" y="9671"/>
                    <a:pt x="32598" y="-24397"/>
                    <a:pt x="45668" y="24867"/>
                  </a:cubicBezTo>
                  <a:cubicBezTo>
                    <a:pt x="47528" y="31823"/>
                    <a:pt x="53775" y="60796"/>
                    <a:pt x="53775" y="65492"/>
                  </a:cubicBezTo>
                  <a:cubicBezTo>
                    <a:pt x="53775" y="80422"/>
                    <a:pt x="56832" y="121579"/>
                    <a:pt x="53775" y="131946"/>
                  </a:cubicBezTo>
                  <a:close/>
                </a:path>
              </a:pathLst>
            </a:custGeom>
            <a:solidFill>
              <a:srgbClr val="A8A4F7"/>
            </a:solidFill>
            <a:ln w="1679"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A0DAA4F-0C22-AC25-F6C5-B4877DCB2A3B}"/>
                </a:ext>
              </a:extLst>
            </p:cNvPr>
            <p:cNvSpPr/>
            <p:nvPr/>
          </p:nvSpPr>
          <p:spPr>
            <a:xfrm>
              <a:off x="-6936548" y="1423937"/>
              <a:ext cx="106458" cy="417309"/>
            </a:xfrm>
            <a:custGeom>
              <a:avLst/>
              <a:gdLst>
                <a:gd name="connsiteX0" fmla="*/ 106459 w 106458"/>
                <a:gd name="connsiteY0" fmla="*/ 426 h 417309"/>
                <a:gd name="connsiteX1" fmla="*/ 106459 w 106458"/>
                <a:gd name="connsiteY1" fmla="*/ 111182 h 417309"/>
                <a:gd name="connsiteX2" fmla="*/ 62112 w 106458"/>
                <a:gd name="connsiteY2" fmla="*/ 111182 h 417309"/>
                <a:gd name="connsiteX3" fmla="*/ 61935 w 106458"/>
                <a:gd name="connsiteY3" fmla="*/ 264202 h 417309"/>
                <a:gd name="connsiteX4" fmla="*/ 55334 w 106458"/>
                <a:gd name="connsiteY4" fmla="*/ 296809 h 417309"/>
                <a:gd name="connsiteX5" fmla="*/ 43948 w 106458"/>
                <a:gd name="connsiteY5" fmla="*/ 348155 h 417309"/>
                <a:gd name="connsiteX6" fmla="*/ 57637 w 106458"/>
                <a:gd name="connsiteY6" fmla="*/ 363661 h 417309"/>
                <a:gd name="connsiteX7" fmla="*/ 44081 w 106458"/>
                <a:gd name="connsiteY7" fmla="*/ 366319 h 417309"/>
                <a:gd name="connsiteX8" fmla="*/ 40138 w 106458"/>
                <a:gd name="connsiteY8" fmla="*/ 388337 h 417309"/>
                <a:gd name="connsiteX9" fmla="*/ 22373 w 106458"/>
                <a:gd name="connsiteY9" fmla="*/ 390420 h 417309"/>
                <a:gd name="connsiteX10" fmla="*/ 22196 w 106458"/>
                <a:gd name="connsiteY10" fmla="*/ 416824 h 417309"/>
                <a:gd name="connsiteX11" fmla="*/ 0 w 106458"/>
                <a:gd name="connsiteY11" fmla="*/ 396932 h 417309"/>
                <a:gd name="connsiteX12" fmla="*/ 13379 w 106458"/>
                <a:gd name="connsiteY12" fmla="*/ 394628 h 417309"/>
                <a:gd name="connsiteX13" fmla="*/ 4519 w 106458"/>
                <a:gd name="connsiteY13" fmla="*/ 376952 h 417309"/>
                <a:gd name="connsiteX14" fmla="*/ 34645 w 106458"/>
                <a:gd name="connsiteY14" fmla="*/ 369420 h 417309"/>
                <a:gd name="connsiteX15" fmla="*/ 48777 w 106458"/>
                <a:gd name="connsiteY15" fmla="*/ 294948 h 417309"/>
                <a:gd name="connsiteX16" fmla="*/ 53872 w 106458"/>
                <a:gd name="connsiteY16" fmla="*/ 107283 h 417309"/>
                <a:gd name="connsiteX17" fmla="*/ 92503 w 106458"/>
                <a:gd name="connsiteY17" fmla="*/ 101613 h 417309"/>
                <a:gd name="connsiteX18" fmla="*/ 97554 w 106458"/>
                <a:gd name="connsiteY18" fmla="*/ 6939 h 417309"/>
                <a:gd name="connsiteX19" fmla="*/ 106414 w 106458"/>
                <a:gd name="connsiteY19" fmla="*/ 382 h 41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458" h="417309">
                  <a:moveTo>
                    <a:pt x="106459" y="426"/>
                  </a:moveTo>
                  <a:lnTo>
                    <a:pt x="106459" y="111182"/>
                  </a:lnTo>
                  <a:lnTo>
                    <a:pt x="62112" y="111182"/>
                  </a:lnTo>
                  <a:cubicBezTo>
                    <a:pt x="64062" y="161953"/>
                    <a:pt x="59631" y="213432"/>
                    <a:pt x="61935" y="264202"/>
                  </a:cubicBezTo>
                  <a:cubicBezTo>
                    <a:pt x="62732" y="281879"/>
                    <a:pt x="76067" y="298537"/>
                    <a:pt x="55334" y="296809"/>
                  </a:cubicBezTo>
                  <a:lnTo>
                    <a:pt x="43948" y="348155"/>
                  </a:lnTo>
                  <a:lnTo>
                    <a:pt x="57637" y="363661"/>
                  </a:lnTo>
                  <a:lnTo>
                    <a:pt x="44081" y="366319"/>
                  </a:lnTo>
                  <a:lnTo>
                    <a:pt x="40138" y="388337"/>
                  </a:lnTo>
                  <a:lnTo>
                    <a:pt x="22373" y="390420"/>
                  </a:lnTo>
                  <a:lnTo>
                    <a:pt x="22196" y="416824"/>
                  </a:lnTo>
                  <a:cubicBezTo>
                    <a:pt x="8506" y="419792"/>
                    <a:pt x="2171" y="408672"/>
                    <a:pt x="0" y="396932"/>
                  </a:cubicBezTo>
                  <a:lnTo>
                    <a:pt x="13379" y="394628"/>
                  </a:lnTo>
                  <a:lnTo>
                    <a:pt x="4519" y="376952"/>
                  </a:lnTo>
                  <a:cubicBezTo>
                    <a:pt x="16480" y="376287"/>
                    <a:pt x="28221" y="381382"/>
                    <a:pt x="34645" y="369420"/>
                  </a:cubicBezTo>
                  <a:cubicBezTo>
                    <a:pt x="36949" y="365123"/>
                    <a:pt x="47980" y="304119"/>
                    <a:pt x="48777" y="294948"/>
                  </a:cubicBezTo>
                  <a:cubicBezTo>
                    <a:pt x="51036" y="268544"/>
                    <a:pt x="43550" y="113486"/>
                    <a:pt x="53872" y="107283"/>
                  </a:cubicBezTo>
                  <a:lnTo>
                    <a:pt x="92503" y="101613"/>
                  </a:lnTo>
                  <a:cubicBezTo>
                    <a:pt x="100567" y="71088"/>
                    <a:pt x="93833" y="36222"/>
                    <a:pt x="97554" y="6939"/>
                  </a:cubicBezTo>
                  <a:cubicBezTo>
                    <a:pt x="98573" y="-1124"/>
                    <a:pt x="96048" y="-238"/>
                    <a:pt x="106414" y="382"/>
                  </a:cubicBezTo>
                  <a:close/>
                </a:path>
              </a:pathLst>
            </a:custGeom>
            <a:solidFill>
              <a:srgbClr val="A8A4F7"/>
            </a:solidFill>
            <a:ln w="1679"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EB3E737-B273-DD64-6974-36AEDD384AFB}"/>
                </a:ext>
              </a:extLst>
            </p:cNvPr>
            <p:cNvSpPr/>
            <p:nvPr/>
          </p:nvSpPr>
          <p:spPr>
            <a:xfrm>
              <a:off x="-7277836" y="2380778"/>
              <a:ext cx="57398" cy="128896"/>
            </a:xfrm>
            <a:custGeom>
              <a:avLst/>
              <a:gdLst>
                <a:gd name="connsiteX0" fmla="*/ 20406 w 57398"/>
                <a:gd name="connsiteY0" fmla="*/ 560 h 128896"/>
                <a:gd name="connsiteX1" fmla="*/ 45792 w 57398"/>
                <a:gd name="connsiteY1" fmla="*/ 32502 h 128896"/>
                <a:gd name="connsiteX2" fmla="*/ 57399 w 57398"/>
                <a:gd name="connsiteY2" fmla="*/ 117607 h 128896"/>
                <a:gd name="connsiteX3" fmla="*/ 913 w 57398"/>
                <a:gd name="connsiteY3" fmla="*/ 121727 h 128896"/>
                <a:gd name="connsiteX4" fmla="*/ 20406 w 57398"/>
                <a:gd name="connsiteY4" fmla="*/ 605 h 128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98" h="128896">
                  <a:moveTo>
                    <a:pt x="20406" y="560"/>
                  </a:moveTo>
                  <a:cubicBezTo>
                    <a:pt x="36621" y="-4091"/>
                    <a:pt x="42425" y="21427"/>
                    <a:pt x="45792" y="32502"/>
                  </a:cubicBezTo>
                  <a:cubicBezTo>
                    <a:pt x="54696" y="61742"/>
                    <a:pt x="51285" y="88589"/>
                    <a:pt x="57399" y="117607"/>
                  </a:cubicBezTo>
                  <a:cubicBezTo>
                    <a:pt x="55538" y="124917"/>
                    <a:pt x="5920" y="136569"/>
                    <a:pt x="913" y="121727"/>
                  </a:cubicBezTo>
                  <a:cubicBezTo>
                    <a:pt x="-3739" y="107551"/>
                    <a:pt x="10394" y="3484"/>
                    <a:pt x="20406" y="605"/>
                  </a:cubicBezTo>
                  <a:close/>
                </a:path>
              </a:pathLst>
            </a:custGeom>
            <a:solidFill>
              <a:srgbClr val="A8A4F7"/>
            </a:solidFill>
            <a:ln w="1679"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D2EA431-899A-8DF3-9F95-2A945DDE7845}"/>
                </a:ext>
              </a:extLst>
            </p:cNvPr>
            <p:cNvSpPr/>
            <p:nvPr/>
          </p:nvSpPr>
          <p:spPr>
            <a:xfrm>
              <a:off x="-6054754" y="2726550"/>
              <a:ext cx="57593" cy="128734"/>
            </a:xfrm>
            <a:custGeom>
              <a:avLst/>
              <a:gdLst>
                <a:gd name="connsiteX0" fmla="*/ 44258 w 57593"/>
                <a:gd name="connsiteY0" fmla="*/ 258 h 128734"/>
                <a:gd name="connsiteX1" fmla="*/ 57593 w 57593"/>
                <a:gd name="connsiteY1" fmla="*/ 124349 h 128734"/>
                <a:gd name="connsiteX2" fmla="*/ 0 w 57593"/>
                <a:gd name="connsiteY2" fmla="*/ 128735 h 128734"/>
                <a:gd name="connsiteX3" fmla="*/ 22107 w 57593"/>
                <a:gd name="connsiteY3" fmla="*/ 2473 h 128734"/>
                <a:gd name="connsiteX4" fmla="*/ 44302 w 57593"/>
                <a:gd name="connsiteY4" fmla="*/ 258 h 128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93" h="128734">
                  <a:moveTo>
                    <a:pt x="44258" y="258"/>
                  </a:moveTo>
                  <a:lnTo>
                    <a:pt x="57593" y="124349"/>
                  </a:lnTo>
                  <a:lnTo>
                    <a:pt x="0" y="128735"/>
                  </a:lnTo>
                  <a:cubicBezTo>
                    <a:pt x="6601" y="104546"/>
                    <a:pt x="1993" y="14479"/>
                    <a:pt x="22107" y="2473"/>
                  </a:cubicBezTo>
                  <a:cubicBezTo>
                    <a:pt x="28575" y="-1381"/>
                    <a:pt x="37125" y="480"/>
                    <a:pt x="44302" y="258"/>
                  </a:cubicBezTo>
                  <a:close/>
                </a:path>
              </a:pathLst>
            </a:custGeom>
            <a:solidFill>
              <a:srgbClr val="A8A4F7"/>
            </a:solidFill>
            <a:ln w="1679"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D6793F9-7DD8-BC5F-5564-7671DD7B072E}"/>
                </a:ext>
              </a:extLst>
            </p:cNvPr>
            <p:cNvSpPr/>
            <p:nvPr/>
          </p:nvSpPr>
          <p:spPr>
            <a:xfrm>
              <a:off x="-6194034" y="2589858"/>
              <a:ext cx="50630" cy="123703"/>
            </a:xfrm>
            <a:custGeom>
              <a:avLst/>
              <a:gdLst>
                <a:gd name="connsiteX0" fmla="*/ 50631 w 50630"/>
                <a:gd name="connsiteY0" fmla="*/ 123704 h 123703"/>
                <a:gd name="connsiteX1" fmla="*/ 6860 w 50630"/>
                <a:gd name="connsiteY1" fmla="*/ 123172 h 123703"/>
                <a:gd name="connsiteX2" fmla="*/ 11822 w 50630"/>
                <a:gd name="connsiteY2" fmla="*/ 5151 h 123703"/>
                <a:gd name="connsiteX3" fmla="*/ 32821 w 50630"/>
                <a:gd name="connsiteY3" fmla="*/ 1695 h 123703"/>
                <a:gd name="connsiteX4" fmla="*/ 50631 w 50630"/>
                <a:gd name="connsiteY4" fmla="*/ 37314 h 123703"/>
                <a:gd name="connsiteX5" fmla="*/ 50631 w 50630"/>
                <a:gd name="connsiteY5" fmla="*/ 123704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30" h="123703">
                  <a:moveTo>
                    <a:pt x="50631" y="123704"/>
                  </a:moveTo>
                  <a:lnTo>
                    <a:pt x="6860" y="123172"/>
                  </a:lnTo>
                  <a:cubicBezTo>
                    <a:pt x="-6209" y="113824"/>
                    <a:pt x="1632" y="15783"/>
                    <a:pt x="11822" y="5151"/>
                  </a:cubicBezTo>
                  <a:cubicBezTo>
                    <a:pt x="15942" y="853"/>
                    <a:pt x="27594" y="-1982"/>
                    <a:pt x="32821" y="1695"/>
                  </a:cubicBezTo>
                  <a:cubicBezTo>
                    <a:pt x="37650" y="4575"/>
                    <a:pt x="50631" y="32308"/>
                    <a:pt x="50631" y="37314"/>
                  </a:cubicBezTo>
                  <a:lnTo>
                    <a:pt x="50631" y="123704"/>
                  </a:lnTo>
                  <a:close/>
                </a:path>
              </a:pathLst>
            </a:custGeom>
            <a:solidFill>
              <a:srgbClr val="A8A4F7"/>
            </a:solidFill>
            <a:ln w="1679"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100DF26A-8CE1-46C3-2EB9-69D69D1B54A1}"/>
                </a:ext>
              </a:extLst>
            </p:cNvPr>
            <p:cNvSpPr/>
            <p:nvPr/>
          </p:nvSpPr>
          <p:spPr>
            <a:xfrm>
              <a:off x="-7423546" y="2513774"/>
              <a:ext cx="57629" cy="137091"/>
            </a:xfrm>
            <a:custGeom>
              <a:avLst/>
              <a:gdLst>
                <a:gd name="connsiteX0" fmla="*/ 30773 w 57629"/>
                <a:gd name="connsiteY0" fmla="*/ 427 h 137091"/>
                <a:gd name="connsiteX1" fmla="*/ 51905 w 57629"/>
                <a:gd name="connsiteY1" fmla="*/ 56868 h 137091"/>
                <a:gd name="connsiteX2" fmla="*/ 57620 w 57629"/>
                <a:gd name="connsiteY2" fmla="*/ 118049 h 137091"/>
                <a:gd name="connsiteX3" fmla="*/ 115 w 57629"/>
                <a:gd name="connsiteY3" fmla="*/ 126157 h 137091"/>
                <a:gd name="connsiteX4" fmla="*/ 30773 w 57629"/>
                <a:gd name="connsiteY4" fmla="*/ 427 h 13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9" h="137091">
                  <a:moveTo>
                    <a:pt x="30773" y="427"/>
                  </a:moveTo>
                  <a:cubicBezTo>
                    <a:pt x="35425" y="19078"/>
                    <a:pt x="48892" y="37729"/>
                    <a:pt x="51905" y="56868"/>
                  </a:cubicBezTo>
                  <a:cubicBezTo>
                    <a:pt x="53854" y="69139"/>
                    <a:pt x="57841" y="106708"/>
                    <a:pt x="57620" y="118049"/>
                  </a:cubicBezTo>
                  <a:cubicBezTo>
                    <a:pt x="56956" y="150966"/>
                    <a:pt x="1976" y="132580"/>
                    <a:pt x="115" y="126157"/>
                  </a:cubicBezTo>
                  <a:cubicBezTo>
                    <a:pt x="-1745" y="119733"/>
                    <a:pt x="19343" y="-8301"/>
                    <a:pt x="30773" y="427"/>
                  </a:cubicBezTo>
                  <a:close/>
                </a:path>
              </a:pathLst>
            </a:custGeom>
            <a:solidFill>
              <a:srgbClr val="A8A4F7"/>
            </a:solidFill>
            <a:ln w="1679"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2A228868-FA70-51BE-C3F2-C082A16873F5}"/>
                </a:ext>
              </a:extLst>
            </p:cNvPr>
            <p:cNvSpPr/>
            <p:nvPr/>
          </p:nvSpPr>
          <p:spPr>
            <a:xfrm>
              <a:off x="-6337038" y="2455947"/>
              <a:ext cx="52211" cy="116156"/>
            </a:xfrm>
            <a:custGeom>
              <a:avLst/>
              <a:gdLst>
                <a:gd name="connsiteX0" fmla="*/ 42387 w 52211"/>
                <a:gd name="connsiteY0" fmla="*/ 1281 h 116156"/>
                <a:gd name="connsiteX1" fmla="*/ 51292 w 52211"/>
                <a:gd name="connsiteY1" fmla="*/ 104195 h 116156"/>
                <a:gd name="connsiteX2" fmla="*/ 10534 w 52211"/>
                <a:gd name="connsiteY2" fmla="*/ 116157 h 116156"/>
                <a:gd name="connsiteX3" fmla="*/ 34 w 52211"/>
                <a:gd name="connsiteY3" fmla="*/ 95335 h 116156"/>
                <a:gd name="connsiteX4" fmla="*/ 8186 w 52211"/>
                <a:gd name="connsiteY4" fmla="*/ 7882 h 116156"/>
                <a:gd name="connsiteX5" fmla="*/ 42431 w 52211"/>
                <a:gd name="connsiteY5" fmla="*/ 1281 h 11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11" h="116156">
                  <a:moveTo>
                    <a:pt x="42387" y="1281"/>
                  </a:moveTo>
                  <a:cubicBezTo>
                    <a:pt x="52975" y="34463"/>
                    <a:pt x="53197" y="69595"/>
                    <a:pt x="51292" y="104195"/>
                  </a:cubicBezTo>
                  <a:lnTo>
                    <a:pt x="10534" y="116157"/>
                  </a:lnTo>
                  <a:cubicBezTo>
                    <a:pt x="7432" y="115448"/>
                    <a:pt x="300" y="98879"/>
                    <a:pt x="34" y="95335"/>
                  </a:cubicBezTo>
                  <a:cubicBezTo>
                    <a:pt x="-542" y="88158"/>
                    <a:pt x="6325" y="13730"/>
                    <a:pt x="8186" y="7882"/>
                  </a:cubicBezTo>
                  <a:cubicBezTo>
                    <a:pt x="11641" y="-3017"/>
                    <a:pt x="32685" y="217"/>
                    <a:pt x="42431" y="1281"/>
                  </a:cubicBezTo>
                  <a:close/>
                </a:path>
              </a:pathLst>
            </a:custGeom>
            <a:solidFill>
              <a:srgbClr val="A8A4F7"/>
            </a:solidFill>
            <a:ln w="1679"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5F2E58E7-B939-AD4C-0C5D-F7B2D8F535DE}"/>
                </a:ext>
              </a:extLst>
            </p:cNvPr>
            <p:cNvSpPr/>
            <p:nvPr/>
          </p:nvSpPr>
          <p:spPr>
            <a:xfrm>
              <a:off x="-6427425" y="2500866"/>
              <a:ext cx="364080" cy="349988"/>
            </a:xfrm>
            <a:custGeom>
              <a:avLst/>
              <a:gdLst>
                <a:gd name="connsiteX0" fmla="*/ 9303 w 364080"/>
                <a:gd name="connsiteY0" fmla="*/ 0 h 349988"/>
                <a:gd name="connsiteX1" fmla="*/ 13468 w 364080"/>
                <a:gd name="connsiteY1" fmla="*/ 15683 h 349988"/>
                <a:gd name="connsiteX2" fmla="*/ 73630 w 364080"/>
                <a:gd name="connsiteY2" fmla="*/ 70884 h 349988"/>
                <a:gd name="connsiteX3" fmla="*/ 84617 w 364080"/>
                <a:gd name="connsiteY3" fmla="*/ 62068 h 349988"/>
                <a:gd name="connsiteX4" fmla="*/ 113414 w 364080"/>
                <a:gd name="connsiteY4" fmla="*/ 110844 h 349988"/>
                <a:gd name="connsiteX5" fmla="*/ 195551 w 364080"/>
                <a:gd name="connsiteY5" fmla="*/ 188196 h 349988"/>
                <a:gd name="connsiteX6" fmla="*/ 222088 w 364080"/>
                <a:gd name="connsiteY6" fmla="*/ 210259 h 349988"/>
                <a:gd name="connsiteX7" fmla="*/ 230815 w 364080"/>
                <a:gd name="connsiteY7" fmla="*/ 194975 h 349988"/>
                <a:gd name="connsiteX8" fmla="*/ 245701 w 364080"/>
                <a:gd name="connsiteY8" fmla="*/ 242112 h 349988"/>
                <a:gd name="connsiteX9" fmla="*/ 353665 w 364080"/>
                <a:gd name="connsiteY9" fmla="*/ 335723 h 349988"/>
                <a:gd name="connsiteX10" fmla="*/ 363722 w 364080"/>
                <a:gd name="connsiteY10" fmla="*/ 349988 h 349988"/>
                <a:gd name="connsiteX11" fmla="*/ 270244 w 364080"/>
                <a:gd name="connsiteY11" fmla="*/ 272947 h 349988"/>
                <a:gd name="connsiteX12" fmla="*/ 0 w 364080"/>
                <a:gd name="connsiteY12" fmla="*/ 15550 h 349988"/>
                <a:gd name="connsiteX13" fmla="*/ 443 w 364080"/>
                <a:gd name="connsiteY13" fmla="*/ 2304 h 349988"/>
                <a:gd name="connsiteX14" fmla="*/ 9215 w 364080"/>
                <a:gd name="connsiteY14" fmla="*/ 0 h 34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4080" h="349988">
                  <a:moveTo>
                    <a:pt x="9303" y="0"/>
                  </a:moveTo>
                  <a:lnTo>
                    <a:pt x="13468" y="15683"/>
                  </a:lnTo>
                  <a:lnTo>
                    <a:pt x="73630" y="70884"/>
                  </a:lnTo>
                  <a:lnTo>
                    <a:pt x="84617" y="62068"/>
                  </a:lnTo>
                  <a:cubicBezTo>
                    <a:pt x="82934" y="79567"/>
                    <a:pt x="101629" y="97199"/>
                    <a:pt x="113414" y="110844"/>
                  </a:cubicBezTo>
                  <a:cubicBezTo>
                    <a:pt x="138002" y="139375"/>
                    <a:pt x="169678" y="160906"/>
                    <a:pt x="195551" y="188196"/>
                  </a:cubicBezTo>
                  <a:cubicBezTo>
                    <a:pt x="200645" y="193557"/>
                    <a:pt x="215132" y="220404"/>
                    <a:pt x="222088" y="210259"/>
                  </a:cubicBezTo>
                  <a:lnTo>
                    <a:pt x="230815" y="194975"/>
                  </a:lnTo>
                  <a:cubicBezTo>
                    <a:pt x="224524" y="217480"/>
                    <a:pt x="230505" y="225720"/>
                    <a:pt x="245701" y="242112"/>
                  </a:cubicBezTo>
                  <a:cubicBezTo>
                    <a:pt x="275605" y="274409"/>
                    <a:pt x="318799" y="308256"/>
                    <a:pt x="353665" y="335723"/>
                  </a:cubicBezTo>
                  <a:cubicBezTo>
                    <a:pt x="358982" y="339932"/>
                    <a:pt x="365715" y="340774"/>
                    <a:pt x="363722" y="349988"/>
                  </a:cubicBezTo>
                  <a:cubicBezTo>
                    <a:pt x="322477" y="336166"/>
                    <a:pt x="298863" y="299882"/>
                    <a:pt x="270244" y="272947"/>
                  </a:cubicBezTo>
                  <a:cubicBezTo>
                    <a:pt x="179424" y="187399"/>
                    <a:pt x="93035" y="98351"/>
                    <a:pt x="0" y="15550"/>
                  </a:cubicBezTo>
                  <a:lnTo>
                    <a:pt x="443" y="2304"/>
                  </a:lnTo>
                  <a:lnTo>
                    <a:pt x="9215" y="0"/>
                  </a:lnTo>
                  <a:close/>
                </a:path>
              </a:pathLst>
            </a:custGeom>
            <a:solidFill>
              <a:srgbClr val="A8A4F7"/>
            </a:solidFill>
            <a:ln w="1679"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AD397BBC-18C0-C744-F34E-D27400DC90FB}"/>
                </a:ext>
              </a:extLst>
            </p:cNvPr>
            <p:cNvSpPr/>
            <p:nvPr/>
          </p:nvSpPr>
          <p:spPr>
            <a:xfrm>
              <a:off x="-7281954" y="2257203"/>
              <a:ext cx="341064" cy="327881"/>
            </a:xfrm>
            <a:custGeom>
              <a:avLst/>
              <a:gdLst>
                <a:gd name="connsiteX0" fmla="*/ 341065 w 341064"/>
                <a:gd name="connsiteY0" fmla="*/ 44 h 327881"/>
                <a:gd name="connsiteX1" fmla="*/ 2152 w 341064"/>
                <a:gd name="connsiteY1" fmla="*/ 327882 h 327881"/>
                <a:gd name="connsiteX2" fmla="*/ 8797 w 341064"/>
                <a:gd name="connsiteY2" fmla="*/ 312331 h 327881"/>
                <a:gd name="connsiteX3" fmla="*/ 157343 w 341064"/>
                <a:gd name="connsiteY3" fmla="*/ 172912 h 327881"/>
                <a:gd name="connsiteX4" fmla="*/ 341021 w 341064"/>
                <a:gd name="connsiteY4" fmla="*/ 0 h 327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64" h="327881">
                  <a:moveTo>
                    <a:pt x="341065" y="44"/>
                  </a:moveTo>
                  <a:lnTo>
                    <a:pt x="2152" y="327882"/>
                  </a:lnTo>
                  <a:cubicBezTo>
                    <a:pt x="-4095" y="321059"/>
                    <a:pt x="4854" y="316717"/>
                    <a:pt x="8797" y="312331"/>
                  </a:cubicBezTo>
                  <a:cubicBezTo>
                    <a:pt x="52435" y="264175"/>
                    <a:pt x="110072" y="218499"/>
                    <a:pt x="157343" y="172912"/>
                  </a:cubicBezTo>
                  <a:cubicBezTo>
                    <a:pt x="217772" y="114566"/>
                    <a:pt x="272839" y="49707"/>
                    <a:pt x="341021" y="0"/>
                  </a:cubicBezTo>
                  <a:close/>
                </a:path>
              </a:pathLst>
            </a:custGeom>
            <a:solidFill>
              <a:srgbClr val="A8A4F7"/>
            </a:solidFill>
            <a:ln w="1679"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C132E25-93E9-8FD5-74B9-CA8D046B8469}"/>
                </a:ext>
              </a:extLst>
            </p:cNvPr>
            <p:cNvSpPr/>
            <p:nvPr/>
          </p:nvSpPr>
          <p:spPr>
            <a:xfrm>
              <a:off x="-1270192" y="4352747"/>
              <a:ext cx="181683" cy="66497"/>
            </a:xfrm>
            <a:custGeom>
              <a:avLst/>
              <a:gdLst>
                <a:gd name="connsiteX0" fmla="*/ 181684 w 181683"/>
                <a:gd name="connsiteY0" fmla="*/ 0 h 66497"/>
                <a:gd name="connsiteX1" fmla="*/ 174241 w 181683"/>
                <a:gd name="connsiteY1" fmla="*/ 17898 h 66497"/>
                <a:gd name="connsiteX2" fmla="*/ 24765 w 181683"/>
                <a:gd name="connsiteY2" fmla="*/ 17234 h 66497"/>
                <a:gd name="connsiteX3" fmla="*/ 22196 w 181683"/>
                <a:gd name="connsiteY3" fmla="*/ 66498 h 66497"/>
                <a:gd name="connsiteX4" fmla="*/ 0 w 181683"/>
                <a:gd name="connsiteY4" fmla="*/ 66498 h 66497"/>
                <a:gd name="connsiteX5" fmla="*/ 0 w 181683"/>
                <a:gd name="connsiteY5" fmla="*/ 0 h 66497"/>
                <a:gd name="connsiteX6" fmla="*/ 181640 w 181683"/>
                <a:gd name="connsiteY6" fmla="*/ 0 h 6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83" h="66497">
                  <a:moveTo>
                    <a:pt x="181684" y="0"/>
                  </a:moveTo>
                  <a:lnTo>
                    <a:pt x="174241" y="17898"/>
                  </a:lnTo>
                  <a:cubicBezTo>
                    <a:pt x="124268" y="21974"/>
                    <a:pt x="74472" y="5405"/>
                    <a:pt x="24765" y="17234"/>
                  </a:cubicBezTo>
                  <a:lnTo>
                    <a:pt x="22196" y="66498"/>
                  </a:lnTo>
                  <a:lnTo>
                    <a:pt x="0" y="66498"/>
                  </a:lnTo>
                  <a:lnTo>
                    <a:pt x="0" y="0"/>
                  </a:lnTo>
                  <a:lnTo>
                    <a:pt x="181640" y="0"/>
                  </a:lnTo>
                  <a:close/>
                </a:path>
              </a:pathLst>
            </a:custGeom>
            <a:solidFill>
              <a:srgbClr val="A8A4F7"/>
            </a:solidFill>
            <a:ln w="1679"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E0C162C-FEA9-6954-F3C0-012B5969B8F0}"/>
                </a:ext>
              </a:extLst>
            </p:cNvPr>
            <p:cNvSpPr/>
            <p:nvPr/>
          </p:nvSpPr>
          <p:spPr>
            <a:xfrm>
              <a:off x="-1580263" y="4352747"/>
              <a:ext cx="177209" cy="62023"/>
            </a:xfrm>
            <a:custGeom>
              <a:avLst/>
              <a:gdLst>
                <a:gd name="connsiteX0" fmla="*/ 177209 w 177209"/>
                <a:gd name="connsiteY0" fmla="*/ 0 h 62023"/>
                <a:gd name="connsiteX1" fmla="*/ 170076 w 177209"/>
                <a:gd name="connsiteY1" fmla="*/ 17987 h 62023"/>
                <a:gd name="connsiteX2" fmla="*/ 17721 w 177209"/>
                <a:gd name="connsiteY2" fmla="*/ 13246 h 62023"/>
                <a:gd name="connsiteX3" fmla="*/ 15461 w 177209"/>
                <a:gd name="connsiteY3" fmla="*/ 62023 h 62023"/>
                <a:gd name="connsiteX4" fmla="*/ 0 w 177209"/>
                <a:gd name="connsiteY4" fmla="*/ 62023 h 62023"/>
                <a:gd name="connsiteX5" fmla="*/ 0 w 177209"/>
                <a:gd name="connsiteY5" fmla="*/ 0 h 62023"/>
                <a:gd name="connsiteX6" fmla="*/ 177209 w 177209"/>
                <a:gd name="connsiteY6" fmla="*/ 0 h 6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209" h="62023">
                  <a:moveTo>
                    <a:pt x="177209" y="0"/>
                  </a:moveTo>
                  <a:lnTo>
                    <a:pt x="170076" y="17987"/>
                  </a:lnTo>
                  <a:lnTo>
                    <a:pt x="17721" y="13246"/>
                  </a:lnTo>
                  <a:lnTo>
                    <a:pt x="15461" y="62023"/>
                  </a:lnTo>
                  <a:lnTo>
                    <a:pt x="0" y="62023"/>
                  </a:lnTo>
                  <a:lnTo>
                    <a:pt x="0" y="0"/>
                  </a:lnTo>
                  <a:lnTo>
                    <a:pt x="177209" y="0"/>
                  </a:lnTo>
                  <a:close/>
                </a:path>
              </a:pathLst>
            </a:custGeom>
            <a:solidFill>
              <a:srgbClr val="A8A4F7"/>
            </a:solidFill>
            <a:ln w="1679"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1F8AFC27-6B54-8222-1599-324856EEB28F}"/>
                </a:ext>
              </a:extLst>
            </p:cNvPr>
            <p:cNvSpPr/>
            <p:nvPr/>
          </p:nvSpPr>
          <p:spPr>
            <a:xfrm>
              <a:off x="-3144136" y="4352747"/>
              <a:ext cx="177209" cy="62023"/>
            </a:xfrm>
            <a:custGeom>
              <a:avLst/>
              <a:gdLst>
                <a:gd name="connsiteX0" fmla="*/ 177209 w 177209"/>
                <a:gd name="connsiteY0" fmla="*/ 0 h 62023"/>
                <a:gd name="connsiteX1" fmla="*/ 169767 w 177209"/>
                <a:gd name="connsiteY1" fmla="*/ 17854 h 62023"/>
                <a:gd name="connsiteX2" fmla="*/ 22107 w 177209"/>
                <a:gd name="connsiteY2" fmla="*/ 13246 h 62023"/>
                <a:gd name="connsiteX3" fmla="*/ 22151 w 177209"/>
                <a:gd name="connsiteY3" fmla="*/ 62023 h 62023"/>
                <a:gd name="connsiteX4" fmla="*/ 0 w 177209"/>
                <a:gd name="connsiteY4" fmla="*/ 62023 h 62023"/>
                <a:gd name="connsiteX5" fmla="*/ 0 w 177209"/>
                <a:gd name="connsiteY5" fmla="*/ 0 h 62023"/>
                <a:gd name="connsiteX6" fmla="*/ 177209 w 177209"/>
                <a:gd name="connsiteY6" fmla="*/ 0 h 6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209" h="62023">
                  <a:moveTo>
                    <a:pt x="177209" y="0"/>
                  </a:moveTo>
                  <a:lnTo>
                    <a:pt x="169767" y="17854"/>
                  </a:lnTo>
                  <a:lnTo>
                    <a:pt x="22107" y="13246"/>
                  </a:lnTo>
                  <a:lnTo>
                    <a:pt x="22151" y="62023"/>
                  </a:lnTo>
                  <a:lnTo>
                    <a:pt x="0" y="62023"/>
                  </a:lnTo>
                  <a:lnTo>
                    <a:pt x="0" y="0"/>
                  </a:lnTo>
                  <a:lnTo>
                    <a:pt x="177209" y="0"/>
                  </a:lnTo>
                  <a:close/>
                </a:path>
              </a:pathLst>
            </a:custGeom>
            <a:solidFill>
              <a:srgbClr val="A8A4F7"/>
            </a:solidFill>
            <a:ln w="1679"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691945B-C14C-C8AD-7E2A-CAE6A7915227}"/>
                </a:ext>
              </a:extLst>
            </p:cNvPr>
            <p:cNvSpPr/>
            <p:nvPr/>
          </p:nvSpPr>
          <p:spPr>
            <a:xfrm>
              <a:off x="-7490238" y="2518631"/>
              <a:ext cx="407581" cy="314590"/>
            </a:xfrm>
            <a:custGeom>
              <a:avLst/>
              <a:gdLst>
                <a:gd name="connsiteX0" fmla="*/ 407581 w 407581"/>
                <a:gd name="connsiteY0" fmla="*/ 314591 h 314590"/>
                <a:gd name="connsiteX1" fmla="*/ 0 w 407581"/>
                <a:gd name="connsiteY1" fmla="*/ 312331 h 314590"/>
                <a:gd name="connsiteX2" fmla="*/ 66365 w 407581"/>
                <a:gd name="connsiteY2" fmla="*/ 254605 h 314590"/>
                <a:gd name="connsiteX3" fmla="*/ 132907 w 407581"/>
                <a:gd name="connsiteY3" fmla="*/ 194930 h 314590"/>
                <a:gd name="connsiteX4" fmla="*/ 124091 w 407581"/>
                <a:gd name="connsiteY4" fmla="*/ 210436 h 314590"/>
                <a:gd name="connsiteX5" fmla="*/ 35531 w 407581"/>
                <a:gd name="connsiteY5" fmla="*/ 310116 h 314590"/>
                <a:gd name="connsiteX6" fmla="*/ 385430 w 407581"/>
                <a:gd name="connsiteY6" fmla="*/ 310116 h 314590"/>
                <a:gd name="connsiteX7" fmla="*/ 340375 w 407581"/>
                <a:gd name="connsiteY7" fmla="*/ 224480 h 314590"/>
                <a:gd name="connsiteX8" fmla="*/ 320084 w 407581"/>
                <a:gd name="connsiteY8" fmla="*/ 160596 h 314590"/>
                <a:gd name="connsiteX9" fmla="*/ 327793 w 407581"/>
                <a:gd name="connsiteY9" fmla="*/ 17721 h 314590"/>
                <a:gd name="connsiteX10" fmla="*/ 174994 w 407581"/>
                <a:gd name="connsiteY10" fmla="*/ 159488 h 314590"/>
                <a:gd name="connsiteX11" fmla="*/ 159488 w 407581"/>
                <a:gd name="connsiteY11" fmla="*/ 168304 h 314590"/>
                <a:gd name="connsiteX12" fmla="*/ 332223 w 407581"/>
                <a:gd name="connsiteY12" fmla="*/ 0 h 314590"/>
                <a:gd name="connsiteX13" fmla="*/ 329831 w 407581"/>
                <a:gd name="connsiteY13" fmla="*/ 168570 h 314590"/>
                <a:gd name="connsiteX14" fmla="*/ 366956 w 407581"/>
                <a:gd name="connsiteY14" fmla="*/ 264352 h 314590"/>
                <a:gd name="connsiteX15" fmla="*/ 407537 w 407581"/>
                <a:gd name="connsiteY15" fmla="*/ 314591 h 31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7581" h="314590">
                  <a:moveTo>
                    <a:pt x="407581" y="314591"/>
                  </a:moveTo>
                  <a:lnTo>
                    <a:pt x="0" y="312331"/>
                  </a:lnTo>
                  <a:cubicBezTo>
                    <a:pt x="35309" y="310604"/>
                    <a:pt x="45897" y="276136"/>
                    <a:pt x="66365" y="254605"/>
                  </a:cubicBezTo>
                  <a:cubicBezTo>
                    <a:pt x="86965" y="232986"/>
                    <a:pt x="111022" y="215043"/>
                    <a:pt x="132907" y="194930"/>
                  </a:cubicBezTo>
                  <a:cubicBezTo>
                    <a:pt x="134857" y="203215"/>
                    <a:pt x="128299" y="205474"/>
                    <a:pt x="124091" y="210436"/>
                  </a:cubicBezTo>
                  <a:cubicBezTo>
                    <a:pt x="95737" y="244106"/>
                    <a:pt x="51878" y="265194"/>
                    <a:pt x="35531" y="310116"/>
                  </a:cubicBezTo>
                  <a:lnTo>
                    <a:pt x="385430" y="310116"/>
                  </a:lnTo>
                  <a:cubicBezTo>
                    <a:pt x="373114" y="280212"/>
                    <a:pt x="352824" y="254561"/>
                    <a:pt x="340375" y="224480"/>
                  </a:cubicBezTo>
                  <a:cubicBezTo>
                    <a:pt x="332046" y="204367"/>
                    <a:pt x="323894" y="182038"/>
                    <a:pt x="320084" y="160596"/>
                  </a:cubicBezTo>
                  <a:cubicBezTo>
                    <a:pt x="311268" y="110623"/>
                    <a:pt x="317825" y="66764"/>
                    <a:pt x="327793" y="17721"/>
                  </a:cubicBezTo>
                  <a:cubicBezTo>
                    <a:pt x="273124" y="59055"/>
                    <a:pt x="227980" y="114832"/>
                    <a:pt x="174994" y="159488"/>
                  </a:cubicBezTo>
                  <a:cubicBezTo>
                    <a:pt x="170032" y="163697"/>
                    <a:pt x="167773" y="170209"/>
                    <a:pt x="159488" y="168304"/>
                  </a:cubicBezTo>
                  <a:lnTo>
                    <a:pt x="332223" y="0"/>
                  </a:lnTo>
                  <a:cubicBezTo>
                    <a:pt x="328900" y="57992"/>
                    <a:pt x="320217" y="110357"/>
                    <a:pt x="329831" y="168570"/>
                  </a:cubicBezTo>
                  <a:cubicBezTo>
                    <a:pt x="334793" y="198652"/>
                    <a:pt x="352204" y="237549"/>
                    <a:pt x="366956" y="264352"/>
                  </a:cubicBezTo>
                  <a:cubicBezTo>
                    <a:pt x="376171" y="281098"/>
                    <a:pt x="389551" y="309806"/>
                    <a:pt x="407537" y="314591"/>
                  </a:cubicBezTo>
                  <a:close/>
                </a:path>
              </a:pathLst>
            </a:custGeom>
            <a:solidFill>
              <a:srgbClr val="A8A4F7"/>
            </a:solidFill>
            <a:ln w="1679"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D22F016-9541-053A-CD2D-B09539A095F7}"/>
                </a:ext>
              </a:extLst>
            </p:cNvPr>
            <p:cNvSpPr/>
            <p:nvPr/>
          </p:nvSpPr>
          <p:spPr>
            <a:xfrm>
              <a:off x="-3768798" y="4352747"/>
              <a:ext cx="177209" cy="66834"/>
            </a:xfrm>
            <a:custGeom>
              <a:avLst/>
              <a:gdLst>
                <a:gd name="connsiteX0" fmla="*/ 177209 w 177209"/>
                <a:gd name="connsiteY0" fmla="*/ 0 h 66834"/>
                <a:gd name="connsiteX1" fmla="*/ 177209 w 177209"/>
                <a:gd name="connsiteY1" fmla="*/ 13291 h 66834"/>
                <a:gd name="connsiteX2" fmla="*/ 17721 w 177209"/>
                <a:gd name="connsiteY2" fmla="*/ 13291 h 66834"/>
                <a:gd name="connsiteX3" fmla="*/ 0 w 177209"/>
                <a:gd name="connsiteY3" fmla="*/ 66409 h 66834"/>
                <a:gd name="connsiteX4" fmla="*/ 0 w 177209"/>
                <a:gd name="connsiteY4" fmla="*/ 0 h 66834"/>
                <a:gd name="connsiteX5" fmla="*/ 177209 w 177209"/>
                <a:gd name="connsiteY5" fmla="*/ 0 h 6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09" h="66834">
                  <a:moveTo>
                    <a:pt x="177209" y="0"/>
                  </a:moveTo>
                  <a:lnTo>
                    <a:pt x="177209" y="13291"/>
                  </a:lnTo>
                  <a:lnTo>
                    <a:pt x="17721" y="13291"/>
                  </a:lnTo>
                  <a:cubicBezTo>
                    <a:pt x="18296" y="35885"/>
                    <a:pt x="36283" y="71105"/>
                    <a:pt x="0" y="66409"/>
                  </a:cubicBezTo>
                  <a:lnTo>
                    <a:pt x="0" y="0"/>
                  </a:lnTo>
                  <a:lnTo>
                    <a:pt x="177209" y="0"/>
                  </a:lnTo>
                  <a:close/>
                </a:path>
              </a:pathLst>
            </a:custGeom>
            <a:solidFill>
              <a:srgbClr val="A8A4F7"/>
            </a:solidFill>
            <a:ln w="167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FF69939-C563-D23D-6AB0-23F7A30D438A}"/>
                </a:ext>
              </a:extLst>
            </p:cNvPr>
            <p:cNvSpPr/>
            <p:nvPr/>
          </p:nvSpPr>
          <p:spPr>
            <a:xfrm>
              <a:off x="-3454252" y="4352747"/>
              <a:ext cx="172779" cy="66453"/>
            </a:xfrm>
            <a:custGeom>
              <a:avLst/>
              <a:gdLst>
                <a:gd name="connsiteX0" fmla="*/ 172779 w 172779"/>
                <a:gd name="connsiteY0" fmla="*/ 0 h 66453"/>
                <a:gd name="connsiteX1" fmla="*/ 172779 w 172779"/>
                <a:gd name="connsiteY1" fmla="*/ 13246 h 66453"/>
                <a:gd name="connsiteX2" fmla="*/ 22107 w 172779"/>
                <a:gd name="connsiteY2" fmla="*/ 17677 h 66453"/>
                <a:gd name="connsiteX3" fmla="*/ 22329 w 172779"/>
                <a:gd name="connsiteY3" fmla="*/ 58966 h 66453"/>
                <a:gd name="connsiteX4" fmla="*/ 6690 w 172779"/>
                <a:gd name="connsiteY4" fmla="*/ 66453 h 66453"/>
                <a:gd name="connsiteX5" fmla="*/ 0 w 172779"/>
                <a:gd name="connsiteY5" fmla="*/ 0 h 66453"/>
                <a:gd name="connsiteX6" fmla="*/ 172779 w 172779"/>
                <a:gd name="connsiteY6" fmla="*/ 0 h 6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9" h="66453">
                  <a:moveTo>
                    <a:pt x="172779" y="0"/>
                  </a:moveTo>
                  <a:lnTo>
                    <a:pt x="172779" y="13246"/>
                  </a:lnTo>
                  <a:lnTo>
                    <a:pt x="22107" y="17677"/>
                  </a:lnTo>
                  <a:lnTo>
                    <a:pt x="22329" y="58966"/>
                  </a:lnTo>
                  <a:lnTo>
                    <a:pt x="6690" y="66453"/>
                  </a:lnTo>
                  <a:lnTo>
                    <a:pt x="0" y="0"/>
                  </a:lnTo>
                  <a:lnTo>
                    <a:pt x="172779" y="0"/>
                  </a:lnTo>
                  <a:close/>
                </a:path>
              </a:pathLst>
            </a:custGeom>
            <a:solidFill>
              <a:srgbClr val="A8A4F7"/>
            </a:solidFill>
            <a:ln w="1679"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114931F-7AF4-2B07-54AB-71D24FDC1B40}"/>
                </a:ext>
              </a:extLst>
            </p:cNvPr>
            <p:cNvSpPr/>
            <p:nvPr/>
          </p:nvSpPr>
          <p:spPr>
            <a:xfrm>
              <a:off x="-2209356" y="4729317"/>
              <a:ext cx="177209" cy="62023"/>
            </a:xfrm>
            <a:custGeom>
              <a:avLst/>
              <a:gdLst>
                <a:gd name="connsiteX0" fmla="*/ 177209 w 177209"/>
                <a:gd name="connsiteY0" fmla="*/ 0 h 62023"/>
                <a:gd name="connsiteX1" fmla="*/ 177209 w 177209"/>
                <a:gd name="connsiteY1" fmla="*/ 8816 h 62023"/>
                <a:gd name="connsiteX2" fmla="*/ 157273 w 177209"/>
                <a:gd name="connsiteY2" fmla="*/ 13291 h 62023"/>
                <a:gd name="connsiteX3" fmla="*/ 22151 w 177209"/>
                <a:gd name="connsiteY3" fmla="*/ 13291 h 62023"/>
                <a:gd name="connsiteX4" fmla="*/ 22151 w 177209"/>
                <a:gd name="connsiteY4" fmla="*/ 62023 h 62023"/>
                <a:gd name="connsiteX5" fmla="*/ 4164 w 177209"/>
                <a:gd name="connsiteY5" fmla="*/ 60074 h 62023"/>
                <a:gd name="connsiteX6" fmla="*/ 0 w 177209"/>
                <a:gd name="connsiteY6" fmla="*/ 0 h 62023"/>
                <a:gd name="connsiteX7" fmla="*/ 177209 w 177209"/>
                <a:gd name="connsiteY7" fmla="*/ 0 h 6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09" h="62023">
                  <a:moveTo>
                    <a:pt x="177209" y="0"/>
                  </a:moveTo>
                  <a:lnTo>
                    <a:pt x="177209" y="8816"/>
                  </a:lnTo>
                  <a:cubicBezTo>
                    <a:pt x="170298" y="5936"/>
                    <a:pt x="160640" y="13291"/>
                    <a:pt x="157273" y="13291"/>
                  </a:cubicBezTo>
                  <a:lnTo>
                    <a:pt x="22151" y="13291"/>
                  </a:lnTo>
                  <a:lnTo>
                    <a:pt x="22151" y="62023"/>
                  </a:lnTo>
                  <a:cubicBezTo>
                    <a:pt x="22151" y="62023"/>
                    <a:pt x="4164" y="60074"/>
                    <a:pt x="4164" y="60074"/>
                  </a:cubicBezTo>
                  <a:lnTo>
                    <a:pt x="0" y="0"/>
                  </a:lnTo>
                  <a:lnTo>
                    <a:pt x="177209" y="0"/>
                  </a:lnTo>
                  <a:close/>
                </a:path>
              </a:pathLst>
            </a:custGeom>
            <a:solidFill>
              <a:srgbClr val="A8A4F7"/>
            </a:solidFill>
            <a:ln w="1679"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888F09B-72EA-399B-4E61-2DDD0E475C62}"/>
                </a:ext>
              </a:extLst>
            </p:cNvPr>
            <p:cNvSpPr/>
            <p:nvPr/>
          </p:nvSpPr>
          <p:spPr>
            <a:xfrm>
              <a:off x="-2829589" y="4352747"/>
              <a:ext cx="177209" cy="66453"/>
            </a:xfrm>
            <a:custGeom>
              <a:avLst/>
              <a:gdLst>
                <a:gd name="connsiteX0" fmla="*/ 177209 w 177209"/>
                <a:gd name="connsiteY0" fmla="*/ 0 h 66453"/>
                <a:gd name="connsiteX1" fmla="*/ 177209 w 177209"/>
                <a:gd name="connsiteY1" fmla="*/ 13291 h 66453"/>
                <a:gd name="connsiteX2" fmla="*/ 17721 w 177209"/>
                <a:gd name="connsiteY2" fmla="*/ 13291 h 66453"/>
                <a:gd name="connsiteX3" fmla="*/ 17677 w 177209"/>
                <a:gd name="connsiteY3" fmla="*/ 66453 h 66453"/>
                <a:gd name="connsiteX4" fmla="*/ 0 w 177209"/>
                <a:gd name="connsiteY4" fmla="*/ 66453 h 66453"/>
                <a:gd name="connsiteX5" fmla="*/ 0 w 177209"/>
                <a:gd name="connsiteY5" fmla="*/ 0 h 66453"/>
                <a:gd name="connsiteX6" fmla="*/ 177209 w 177209"/>
                <a:gd name="connsiteY6" fmla="*/ 0 h 6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209" h="66453">
                  <a:moveTo>
                    <a:pt x="177209" y="0"/>
                  </a:moveTo>
                  <a:lnTo>
                    <a:pt x="177209" y="13291"/>
                  </a:lnTo>
                  <a:lnTo>
                    <a:pt x="17721" y="13291"/>
                  </a:lnTo>
                  <a:lnTo>
                    <a:pt x="17677" y="66453"/>
                  </a:lnTo>
                  <a:lnTo>
                    <a:pt x="0" y="66453"/>
                  </a:lnTo>
                  <a:lnTo>
                    <a:pt x="0" y="0"/>
                  </a:lnTo>
                  <a:lnTo>
                    <a:pt x="177209" y="0"/>
                  </a:lnTo>
                  <a:close/>
                </a:path>
              </a:pathLst>
            </a:custGeom>
            <a:solidFill>
              <a:srgbClr val="A8A4F7"/>
            </a:solidFill>
            <a:ln w="1679"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45B2546-471B-65EC-4645-341F4C252794}"/>
                </a:ext>
              </a:extLst>
            </p:cNvPr>
            <p:cNvSpPr/>
            <p:nvPr/>
          </p:nvSpPr>
          <p:spPr>
            <a:xfrm>
              <a:off x="-2829633" y="5305247"/>
              <a:ext cx="172823" cy="57593"/>
            </a:xfrm>
            <a:custGeom>
              <a:avLst/>
              <a:gdLst>
                <a:gd name="connsiteX0" fmla="*/ 172823 w 172823"/>
                <a:gd name="connsiteY0" fmla="*/ 0 h 57593"/>
                <a:gd name="connsiteX1" fmla="*/ 172823 w 172823"/>
                <a:gd name="connsiteY1" fmla="*/ 13291 h 57593"/>
                <a:gd name="connsiteX2" fmla="*/ 22196 w 172823"/>
                <a:gd name="connsiteY2" fmla="*/ 13291 h 57593"/>
                <a:gd name="connsiteX3" fmla="*/ 22196 w 172823"/>
                <a:gd name="connsiteY3" fmla="*/ 57593 h 57593"/>
                <a:gd name="connsiteX4" fmla="*/ 0 w 172823"/>
                <a:gd name="connsiteY4" fmla="*/ 57593 h 57593"/>
                <a:gd name="connsiteX5" fmla="*/ 44 w 172823"/>
                <a:gd name="connsiteY5" fmla="*/ 0 h 57593"/>
                <a:gd name="connsiteX6" fmla="*/ 172823 w 172823"/>
                <a:gd name="connsiteY6" fmla="*/ 0 h 5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23" h="57593">
                  <a:moveTo>
                    <a:pt x="172823" y="0"/>
                  </a:moveTo>
                  <a:lnTo>
                    <a:pt x="172823" y="13291"/>
                  </a:lnTo>
                  <a:lnTo>
                    <a:pt x="22196" y="13291"/>
                  </a:lnTo>
                  <a:lnTo>
                    <a:pt x="22196" y="57593"/>
                  </a:lnTo>
                  <a:lnTo>
                    <a:pt x="0" y="57593"/>
                  </a:lnTo>
                  <a:lnTo>
                    <a:pt x="44" y="0"/>
                  </a:lnTo>
                  <a:lnTo>
                    <a:pt x="172823" y="0"/>
                  </a:lnTo>
                  <a:close/>
                </a:path>
              </a:pathLst>
            </a:custGeom>
            <a:solidFill>
              <a:srgbClr val="A8A4F7"/>
            </a:solidFill>
            <a:ln w="1679"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1704F92-1FD3-A75C-FCED-06881378309F}"/>
                </a:ext>
              </a:extLst>
            </p:cNvPr>
            <p:cNvSpPr/>
            <p:nvPr/>
          </p:nvSpPr>
          <p:spPr>
            <a:xfrm>
              <a:off x="-3768843" y="5305247"/>
              <a:ext cx="172823" cy="57637"/>
            </a:xfrm>
            <a:custGeom>
              <a:avLst/>
              <a:gdLst>
                <a:gd name="connsiteX0" fmla="*/ 172823 w 172823"/>
                <a:gd name="connsiteY0" fmla="*/ 0 h 57637"/>
                <a:gd name="connsiteX1" fmla="*/ 172823 w 172823"/>
                <a:gd name="connsiteY1" fmla="*/ 8772 h 57637"/>
                <a:gd name="connsiteX2" fmla="*/ 161748 w 172823"/>
                <a:gd name="connsiteY2" fmla="*/ 13291 h 57637"/>
                <a:gd name="connsiteX3" fmla="*/ 22196 w 172823"/>
                <a:gd name="connsiteY3" fmla="*/ 13291 h 57637"/>
                <a:gd name="connsiteX4" fmla="*/ 22196 w 172823"/>
                <a:gd name="connsiteY4" fmla="*/ 57637 h 57637"/>
                <a:gd name="connsiteX5" fmla="*/ 0 w 172823"/>
                <a:gd name="connsiteY5" fmla="*/ 57637 h 57637"/>
                <a:gd name="connsiteX6" fmla="*/ 0 w 172823"/>
                <a:gd name="connsiteY6" fmla="*/ 0 h 57637"/>
                <a:gd name="connsiteX7" fmla="*/ 172823 w 172823"/>
                <a:gd name="connsiteY7" fmla="*/ 0 h 5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823" h="57637">
                  <a:moveTo>
                    <a:pt x="172823" y="0"/>
                  </a:moveTo>
                  <a:lnTo>
                    <a:pt x="172823" y="8772"/>
                  </a:lnTo>
                  <a:cubicBezTo>
                    <a:pt x="168571" y="7664"/>
                    <a:pt x="163388" y="13291"/>
                    <a:pt x="161748" y="13291"/>
                  </a:cubicBezTo>
                  <a:lnTo>
                    <a:pt x="22196" y="13291"/>
                  </a:lnTo>
                  <a:lnTo>
                    <a:pt x="22196" y="57637"/>
                  </a:lnTo>
                  <a:cubicBezTo>
                    <a:pt x="22196" y="57637"/>
                    <a:pt x="0" y="57637"/>
                    <a:pt x="0" y="57637"/>
                  </a:cubicBezTo>
                  <a:lnTo>
                    <a:pt x="0" y="0"/>
                  </a:lnTo>
                  <a:lnTo>
                    <a:pt x="172823" y="0"/>
                  </a:lnTo>
                  <a:close/>
                </a:path>
              </a:pathLst>
            </a:custGeom>
            <a:solidFill>
              <a:srgbClr val="A8A4F7"/>
            </a:solidFill>
            <a:ln w="1679"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ABDE2CC-7759-3884-BE65-65688CFF4F64}"/>
                </a:ext>
              </a:extLst>
            </p:cNvPr>
            <p:cNvSpPr/>
            <p:nvPr/>
          </p:nvSpPr>
          <p:spPr>
            <a:xfrm>
              <a:off x="-4078915" y="4352747"/>
              <a:ext cx="172779" cy="66453"/>
            </a:xfrm>
            <a:custGeom>
              <a:avLst/>
              <a:gdLst>
                <a:gd name="connsiteX0" fmla="*/ 172779 w 172779"/>
                <a:gd name="connsiteY0" fmla="*/ 0 h 66453"/>
                <a:gd name="connsiteX1" fmla="*/ 172779 w 172779"/>
                <a:gd name="connsiteY1" fmla="*/ 13291 h 66453"/>
                <a:gd name="connsiteX2" fmla="*/ 17721 w 172779"/>
                <a:gd name="connsiteY2" fmla="*/ 13291 h 66453"/>
                <a:gd name="connsiteX3" fmla="*/ 17677 w 172779"/>
                <a:gd name="connsiteY3" fmla="*/ 66453 h 66453"/>
                <a:gd name="connsiteX4" fmla="*/ 0 w 172779"/>
                <a:gd name="connsiteY4" fmla="*/ 66453 h 66453"/>
                <a:gd name="connsiteX5" fmla="*/ 0 w 172779"/>
                <a:gd name="connsiteY5" fmla="*/ 0 h 66453"/>
                <a:gd name="connsiteX6" fmla="*/ 172779 w 172779"/>
                <a:gd name="connsiteY6" fmla="*/ 0 h 6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9" h="66453">
                  <a:moveTo>
                    <a:pt x="172779" y="0"/>
                  </a:moveTo>
                  <a:lnTo>
                    <a:pt x="172779" y="13291"/>
                  </a:lnTo>
                  <a:lnTo>
                    <a:pt x="17721" y="13291"/>
                  </a:lnTo>
                  <a:lnTo>
                    <a:pt x="17677" y="66453"/>
                  </a:lnTo>
                  <a:lnTo>
                    <a:pt x="0" y="66453"/>
                  </a:lnTo>
                  <a:lnTo>
                    <a:pt x="0" y="0"/>
                  </a:lnTo>
                  <a:lnTo>
                    <a:pt x="172779" y="0"/>
                  </a:lnTo>
                  <a:close/>
                </a:path>
              </a:pathLst>
            </a:custGeom>
            <a:solidFill>
              <a:srgbClr val="A8A4F7"/>
            </a:solidFill>
            <a:ln w="1679"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CBFECBB-3C07-7D2F-FABA-F180A496AB86}"/>
                </a:ext>
              </a:extLst>
            </p:cNvPr>
            <p:cNvSpPr/>
            <p:nvPr/>
          </p:nvSpPr>
          <p:spPr>
            <a:xfrm>
              <a:off x="-2090137" y="3590747"/>
              <a:ext cx="182036" cy="61126"/>
            </a:xfrm>
            <a:custGeom>
              <a:avLst/>
              <a:gdLst>
                <a:gd name="connsiteX0" fmla="*/ 182036 w 182036"/>
                <a:gd name="connsiteY0" fmla="*/ 0 h 61126"/>
                <a:gd name="connsiteX1" fmla="*/ 175391 w 182036"/>
                <a:gd name="connsiteY1" fmla="*/ 13291 h 61126"/>
                <a:gd name="connsiteX2" fmla="*/ 18118 w 182036"/>
                <a:gd name="connsiteY2" fmla="*/ 13291 h 61126"/>
                <a:gd name="connsiteX3" fmla="*/ 18118 w 182036"/>
                <a:gd name="connsiteY3" fmla="*/ 59808 h 61126"/>
                <a:gd name="connsiteX4" fmla="*/ 397 w 182036"/>
                <a:gd name="connsiteY4" fmla="*/ 0 h 61126"/>
                <a:gd name="connsiteX5" fmla="*/ 182036 w 182036"/>
                <a:gd name="connsiteY5" fmla="*/ 0 h 6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36" h="61126">
                  <a:moveTo>
                    <a:pt x="182036" y="0"/>
                  </a:moveTo>
                  <a:lnTo>
                    <a:pt x="175391" y="13291"/>
                  </a:lnTo>
                  <a:lnTo>
                    <a:pt x="18118" y="13291"/>
                  </a:lnTo>
                  <a:lnTo>
                    <a:pt x="18118" y="59808"/>
                  </a:lnTo>
                  <a:cubicBezTo>
                    <a:pt x="-9128" y="70086"/>
                    <a:pt x="3276" y="17455"/>
                    <a:pt x="397" y="0"/>
                  </a:cubicBezTo>
                  <a:lnTo>
                    <a:pt x="182036" y="0"/>
                  </a:lnTo>
                  <a:close/>
                </a:path>
              </a:pathLst>
            </a:custGeom>
            <a:solidFill>
              <a:srgbClr val="A8A4F7"/>
            </a:solidFill>
            <a:ln w="1679"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82D98C0-63BC-8A09-344B-A79DE40A9A22}"/>
                </a:ext>
              </a:extLst>
            </p:cNvPr>
            <p:cNvSpPr/>
            <p:nvPr/>
          </p:nvSpPr>
          <p:spPr>
            <a:xfrm>
              <a:off x="-2204926" y="4352747"/>
              <a:ext cx="172779" cy="66762"/>
            </a:xfrm>
            <a:custGeom>
              <a:avLst/>
              <a:gdLst>
                <a:gd name="connsiteX0" fmla="*/ 172779 w 172779"/>
                <a:gd name="connsiteY0" fmla="*/ 0 h 66762"/>
                <a:gd name="connsiteX1" fmla="*/ 172779 w 172779"/>
                <a:gd name="connsiteY1" fmla="*/ 13291 h 66762"/>
                <a:gd name="connsiteX2" fmla="*/ 17721 w 172779"/>
                <a:gd name="connsiteY2" fmla="*/ 13291 h 66762"/>
                <a:gd name="connsiteX3" fmla="*/ 17012 w 172779"/>
                <a:gd name="connsiteY3" fmla="*/ 59099 h 66762"/>
                <a:gd name="connsiteX4" fmla="*/ 0 w 172779"/>
                <a:gd name="connsiteY4" fmla="*/ 66453 h 66762"/>
                <a:gd name="connsiteX5" fmla="*/ 0 w 172779"/>
                <a:gd name="connsiteY5" fmla="*/ 0 h 66762"/>
                <a:gd name="connsiteX6" fmla="*/ 172779 w 172779"/>
                <a:gd name="connsiteY6" fmla="*/ 0 h 6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9" h="66762">
                  <a:moveTo>
                    <a:pt x="172779" y="0"/>
                  </a:moveTo>
                  <a:lnTo>
                    <a:pt x="172779" y="13291"/>
                  </a:lnTo>
                  <a:lnTo>
                    <a:pt x="17721" y="13291"/>
                  </a:lnTo>
                  <a:lnTo>
                    <a:pt x="17012" y="59099"/>
                  </a:lnTo>
                  <a:cubicBezTo>
                    <a:pt x="14088" y="67472"/>
                    <a:pt x="8019" y="67118"/>
                    <a:pt x="0" y="66453"/>
                  </a:cubicBezTo>
                  <a:lnTo>
                    <a:pt x="0" y="0"/>
                  </a:lnTo>
                  <a:lnTo>
                    <a:pt x="172779" y="0"/>
                  </a:lnTo>
                  <a:close/>
                </a:path>
              </a:pathLst>
            </a:custGeom>
            <a:solidFill>
              <a:srgbClr val="A8A4F7"/>
            </a:solidFill>
            <a:ln w="1679"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AD37BA92-E1F9-D0B3-6747-FF49FDA0357B}"/>
                </a:ext>
              </a:extLst>
            </p:cNvPr>
            <p:cNvSpPr/>
            <p:nvPr/>
          </p:nvSpPr>
          <p:spPr>
            <a:xfrm>
              <a:off x="-2515043" y="4352747"/>
              <a:ext cx="172779" cy="66453"/>
            </a:xfrm>
            <a:custGeom>
              <a:avLst/>
              <a:gdLst>
                <a:gd name="connsiteX0" fmla="*/ 172779 w 172779"/>
                <a:gd name="connsiteY0" fmla="*/ 0 h 66453"/>
                <a:gd name="connsiteX1" fmla="*/ 172779 w 172779"/>
                <a:gd name="connsiteY1" fmla="*/ 13291 h 66453"/>
                <a:gd name="connsiteX2" fmla="*/ 17721 w 172779"/>
                <a:gd name="connsiteY2" fmla="*/ 13291 h 66453"/>
                <a:gd name="connsiteX3" fmla="*/ 17898 w 172779"/>
                <a:gd name="connsiteY3" fmla="*/ 58966 h 66453"/>
                <a:gd name="connsiteX4" fmla="*/ 0 w 172779"/>
                <a:gd name="connsiteY4" fmla="*/ 66453 h 66453"/>
                <a:gd name="connsiteX5" fmla="*/ 0 w 172779"/>
                <a:gd name="connsiteY5" fmla="*/ 0 h 66453"/>
                <a:gd name="connsiteX6" fmla="*/ 172779 w 172779"/>
                <a:gd name="connsiteY6" fmla="*/ 0 h 6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9" h="66453">
                  <a:moveTo>
                    <a:pt x="172779" y="0"/>
                  </a:moveTo>
                  <a:lnTo>
                    <a:pt x="172779" y="13291"/>
                  </a:lnTo>
                  <a:lnTo>
                    <a:pt x="17721" y="13291"/>
                  </a:lnTo>
                  <a:lnTo>
                    <a:pt x="17898" y="58966"/>
                  </a:lnTo>
                  <a:lnTo>
                    <a:pt x="0" y="66453"/>
                  </a:lnTo>
                  <a:lnTo>
                    <a:pt x="0" y="0"/>
                  </a:lnTo>
                  <a:lnTo>
                    <a:pt x="172779" y="0"/>
                  </a:lnTo>
                  <a:close/>
                </a:path>
              </a:pathLst>
            </a:custGeom>
            <a:solidFill>
              <a:srgbClr val="A8A4F7"/>
            </a:solidFill>
            <a:ln w="1679"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A78A9D5-296F-DFE2-356E-FA1123600AB9}"/>
                </a:ext>
              </a:extLst>
            </p:cNvPr>
            <p:cNvSpPr/>
            <p:nvPr/>
          </p:nvSpPr>
          <p:spPr>
            <a:xfrm>
              <a:off x="-3768798" y="4729317"/>
              <a:ext cx="172779" cy="62976"/>
            </a:xfrm>
            <a:custGeom>
              <a:avLst/>
              <a:gdLst>
                <a:gd name="connsiteX0" fmla="*/ 139552 w 172779"/>
                <a:gd name="connsiteY0" fmla="*/ 0 h 62976"/>
                <a:gd name="connsiteX1" fmla="*/ 172779 w 172779"/>
                <a:gd name="connsiteY1" fmla="*/ 0 h 62976"/>
                <a:gd name="connsiteX2" fmla="*/ 172779 w 172779"/>
                <a:gd name="connsiteY2" fmla="*/ 13291 h 62976"/>
                <a:gd name="connsiteX3" fmla="*/ 26271 w 172779"/>
                <a:gd name="connsiteY3" fmla="*/ 10810 h 62976"/>
                <a:gd name="connsiteX4" fmla="*/ 0 w 172779"/>
                <a:gd name="connsiteY4" fmla="*/ 62023 h 62976"/>
                <a:gd name="connsiteX5" fmla="*/ 0 w 172779"/>
                <a:gd name="connsiteY5" fmla="*/ 0 h 62976"/>
                <a:gd name="connsiteX6" fmla="*/ 139552 w 172779"/>
                <a:gd name="connsiteY6" fmla="*/ 0 h 6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9" h="62976">
                  <a:moveTo>
                    <a:pt x="139552" y="0"/>
                  </a:moveTo>
                  <a:lnTo>
                    <a:pt x="172779" y="0"/>
                  </a:lnTo>
                  <a:cubicBezTo>
                    <a:pt x="172779" y="0"/>
                    <a:pt x="172779" y="13291"/>
                    <a:pt x="172779" y="13291"/>
                  </a:cubicBezTo>
                  <a:lnTo>
                    <a:pt x="26271" y="10810"/>
                  </a:lnTo>
                  <a:cubicBezTo>
                    <a:pt x="12980" y="20069"/>
                    <a:pt x="38056" y="70485"/>
                    <a:pt x="0" y="62023"/>
                  </a:cubicBezTo>
                  <a:lnTo>
                    <a:pt x="0" y="0"/>
                  </a:lnTo>
                  <a:lnTo>
                    <a:pt x="139552" y="0"/>
                  </a:lnTo>
                  <a:close/>
                </a:path>
              </a:pathLst>
            </a:custGeom>
            <a:solidFill>
              <a:srgbClr val="A8A4F7"/>
            </a:solidFill>
            <a:ln w="1679"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7B1CDF7-39E1-C710-6113-5B0A99E84CCC}"/>
                </a:ext>
              </a:extLst>
            </p:cNvPr>
            <p:cNvSpPr/>
            <p:nvPr/>
          </p:nvSpPr>
          <p:spPr>
            <a:xfrm>
              <a:off x="-1890380" y="4352747"/>
              <a:ext cx="168348" cy="66453"/>
            </a:xfrm>
            <a:custGeom>
              <a:avLst/>
              <a:gdLst>
                <a:gd name="connsiteX0" fmla="*/ 168349 w 168348"/>
                <a:gd name="connsiteY0" fmla="*/ 0 h 66453"/>
                <a:gd name="connsiteX1" fmla="*/ 168304 w 168348"/>
                <a:gd name="connsiteY1" fmla="*/ 17677 h 66453"/>
                <a:gd name="connsiteX2" fmla="*/ 24986 w 168348"/>
                <a:gd name="connsiteY2" fmla="*/ 13867 h 66453"/>
                <a:gd name="connsiteX3" fmla="*/ 18341 w 168348"/>
                <a:gd name="connsiteY3" fmla="*/ 20512 h 66453"/>
                <a:gd name="connsiteX4" fmla="*/ 17012 w 168348"/>
                <a:gd name="connsiteY4" fmla="*/ 61314 h 66453"/>
                <a:gd name="connsiteX5" fmla="*/ 0 w 168348"/>
                <a:gd name="connsiteY5" fmla="*/ 66453 h 66453"/>
                <a:gd name="connsiteX6" fmla="*/ 0 w 168348"/>
                <a:gd name="connsiteY6" fmla="*/ 0 h 66453"/>
                <a:gd name="connsiteX7" fmla="*/ 168349 w 168348"/>
                <a:gd name="connsiteY7" fmla="*/ 0 h 6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348" h="66453">
                  <a:moveTo>
                    <a:pt x="168349" y="0"/>
                  </a:moveTo>
                  <a:lnTo>
                    <a:pt x="168304" y="17677"/>
                  </a:lnTo>
                  <a:lnTo>
                    <a:pt x="24986" y="13867"/>
                  </a:lnTo>
                  <a:lnTo>
                    <a:pt x="18341" y="20512"/>
                  </a:lnTo>
                  <a:lnTo>
                    <a:pt x="17012" y="61314"/>
                  </a:lnTo>
                  <a:lnTo>
                    <a:pt x="0" y="66453"/>
                  </a:lnTo>
                  <a:lnTo>
                    <a:pt x="0" y="0"/>
                  </a:lnTo>
                  <a:lnTo>
                    <a:pt x="168349" y="0"/>
                  </a:lnTo>
                  <a:close/>
                </a:path>
              </a:pathLst>
            </a:custGeom>
            <a:solidFill>
              <a:srgbClr val="A8A4F7"/>
            </a:solidFill>
            <a:ln w="1679"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FB291409-8EFE-C257-A714-AB14BFFD8C76}"/>
                </a:ext>
              </a:extLst>
            </p:cNvPr>
            <p:cNvSpPr/>
            <p:nvPr/>
          </p:nvSpPr>
          <p:spPr>
            <a:xfrm>
              <a:off x="-6546465" y="2822235"/>
              <a:ext cx="389727" cy="13689"/>
            </a:xfrm>
            <a:custGeom>
              <a:avLst/>
              <a:gdLst>
                <a:gd name="connsiteX0" fmla="*/ 389727 w 389727"/>
                <a:gd name="connsiteY0" fmla="*/ 6557 h 13689"/>
                <a:gd name="connsiteX1" fmla="*/ 329210 w 389727"/>
                <a:gd name="connsiteY1" fmla="*/ 13689 h 13689"/>
                <a:gd name="connsiteX2" fmla="*/ 37568 w 389727"/>
                <a:gd name="connsiteY2" fmla="*/ 12892 h 13689"/>
                <a:gd name="connsiteX3" fmla="*/ 0 w 389727"/>
                <a:gd name="connsiteY3" fmla="*/ 8728 h 13689"/>
                <a:gd name="connsiteX4" fmla="*/ 12980 w 389727"/>
                <a:gd name="connsiteY4" fmla="*/ 0 h 13689"/>
                <a:gd name="connsiteX5" fmla="*/ 72833 w 389727"/>
                <a:gd name="connsiteY5" fmla="*/ 1905 h 13689"/>
                <a:gd name="connsiteX6" fmla="*/ 389727 w 389727"/>
                <a:gd name="connsiteY6" fmla="*/ 6601 h 1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727" h="13689">
                  <a:moveTo>
                    <a:pt x="389727" y="6557"/>
                  </a:moveTo>
                  <a:lnTo>
                    <a:pt x="329210" y="13689"/>
                  </a:lnTo>
                  <a:lnTo>
                    <a:pt x="37568" y="12892"/>
                  </a:lnTo>
                  <a:lnTo>
                    <a:pt x="0" y="8728"/>
                  </a:lnTo>
                  <a:lnTo>
                    <a:pt x="12980" y="0"/>
                  </a:lnTo>
                  <a:cubicBezTo>
                    <a:pt x="28930" y="12537"/>
                    <a:pt x="54492" y="2259"/>
                    <a:pt x="72833" y="1905"/>
                  </a:cubicBezTo>
                  <a:cubicBezTo>
                    <a:pt x="178406" y="-89"/>
                    <a:pt x="284509" y="1595"/>
                    <a:pt x="389727" y="6601"/>
                  </a:cubicBezTo>
                  <a:close/>
                </a:path>
              </a:pathLst>
            </a:custGeom>
            <a:solidFill>
              <a:srgbClr val="A8A4F7"/>
            </a:solidFill>
            <a:ln w="1679"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2697E6DD-75D4-D93D-E525-9DB2C5D5A6F0}"/>
                </a:ext>
              </a:extLst>
            </p:cNvPr>
            <p:cNvSpPr/>
            <p:nvPr/>
          </p:nvSpPr>
          <p:spPr>
            <a:xfrm>
              <a:off x="-2515043" y="5305247"/>
              <a:ext cx="172779" cy="62023"/>
            </a:xfrm>
            <a:custGeom>
              <a:avLst/>
              <a:gdLst>
                <a:gd name="connsiteX0" fmla="*/ 172779 w 172779"/>
                <a:gd name="connsiteY0" fmla="*/ 0 h 62023"/>
                <a:gd name="connsiteX1" fmla="*/ 172779 w 172779"/>
                <a:gd name="connsiteY1" fmla="*/ 13291 h 62023"/>
                <a:gd name="connsiteX2" fmla="*/ 17721 w 172779"/>
                <a:gd name="connsiteY2" fmla="*/ 13291 h 62023"/>
                <a:gd name="connsiteX3" fmla="*/ 17677 w 172779"/>
                <a:gd name="connsiteY3" fmla="*/ 62023 h 62023"/>
                <a:gd name="connsiteX4" fmla="*/ 0 w 172779"/>
                <a:gd name="connsiteY4" fmla="*/ 62023 h 62023"/>
                <a:gd name="connsiteX5" fmla="*/ 0 w 172779"/>
                <a:gd name="connsiteY5" fmla="*/ 0 h 62023"/>
                <a:gd name="connsiteX6" fmla="*/ 172779 w 172779"/>
                <a:gd name="connsiteY6" fmla="*/ 0 h 6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9" h="62023">
                  <a:moveTo>
                    <a:pt x="172779" y="0"/>
                  </a:moveTo>
                  <a:lnTo>
                    <a:pt x="172779" y="13291"/>
                  </a:lnTo>
                  <a:lnTo>
                    <a:pt x="17721" y="13291"/>
                  </a:lnTo>
                  <a:lnTo>
                    <a:pt x="17677" y="62023"/>
                  </a:lnTo>
                  <a:lnTo>
                    <a:pt x="0" y="62023"/>
                  </a:lnTo>
                  <a:lnTo>
                    <a:pt x="0" y="0"/>
                  </a:lnTo>
                  <a:lnTo>
                    <a:pt x="172779" y="0"/>
                  </a:lnTo>
                  <a:close/>
                </a:path>
              </a:pathLst>
            </a:custGeom>
            <a:solidFill>
              <a:srgbClr val="A8A4F7"/>
            </a:solidFill>
            <a:ln w="1679"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FAF5A3F-F237-227E-DF7D-763B1BFA6B51}"/>
                </a:ext>
              </a:extLst>
            </p:cNvPr>
            <p:cNvSpPr/>
            <p:nvPr/>
          </p:nvSpPr>
          <p:spPr>
            <a:xfrm>
              <a:off x="-2968742" y="3590216"/>
              <a:ext cx="174595" cy="66940"/>
            </a:xfrm>
            <a:custGeom>
              <a:avLst/>
              <a:gdLst>
                <a:gd name="connsiteX0" fmla="*/ 174595 w 174595"/>
                <a:gd name="connsiteY0" fmla="*/ 532 h 66940"/>
                <a:gd name="connsiteX1" fmla="*/ 174551 w 174595"/>
                <a:gd name="connsiteY1" fmla="*/ 13778 h 66940"/>
                <a:gd name="connsiteX2" fmla="*/ 15107 w 174595"/>
                <a:gd name="connsiteY2" fmla="*/ 9392 h 66940"/>
                <a:gd name="connsiteX3" fmla="*/ 18828 w 174595"/>
                <a:gd name="connsiteY3" fmla="*/ 59631 h 66940"/>
                <a:gd name="connsiteX4" fmla="*/ 15373 w 174595"/>
                <a:gd name="connsiteY4" fmla="*/ 64991 h 66940"/>
                <a:gd name="connsiteX5" fmla="*/ 1816 w 174595"/>
                <a:gd name="connsiteY5" fmla="*/ 66941 h 66940"/>
                <a:gd name="connsiteX6" fmla="*/ 0 w 174595"/>
                <a:gd name="connsiteY6" fmla="*/ 0 h 66940"/>
                <a:gd name="connsiteX7" fmla="*/ 174595 w 174595"/>
                <a:gd name="connsiteY7" fmla="*/ 532 h 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595" h="66940">
                  <a:moveTo>
                    <a:pt x="174595" y="532"/>
                  </a:moveTo>
                  <a:lnTo>
                    <a:pt x="174551" y="13778"/>
                  </a:lnTo>
                  <a:lnTo>
                    <a:pt x="15107" y="9392"/>
                  </a:lnTo>
                  <a:lnTo>
                    <a:pt x="18828" y="59631"/>
                  </a:lnTo>
                  <a:lnTo>
                    <a:pt x="15373" y="64991"/>
                  </a:lnTo>
                  <a:lnTo>
                    <a:pt x="1816" y="66941"/>
                  </a:lnTo>
                  <a:lnTo>
                    <a:pt x="0" y="0"/>
                  </a:lnTo>
                  <a:lnTo>
                    <a:pt x="174595" y="532"/>
                  </a:lnTo>
                  <a:close/>
                </a:path>
              </a:pathLst>
            </a:custGeom>
            <a:solidFill>
              <a:srgbClr val="A8A4F7"/>
            </a:solidFill>
            <a:ln w="1679"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3E2C4A2F-3893-0C6E-290C-CDE4F680BE77}"/>
                </a:ext>
              </a:extLst>
            </p:cNvPr>
            <p:cNvSpPr/>
            <p:nvPr/>
          </p:nvSpPr>
          <p:spPr>
            <a:xfrm>
              <a:off x="-4087819" y="4681160"/>
              <a:ext cx="212651" cy="26005"/>
            </a:xfrm>
            <a:custGeom>
              <a:avLst/>
              <a:gdLst>
                <a:gd name="connsiteX0" fmla="*/ 190544 w 212651"/>
                <a:gd name="connsiteY0" fmla="*/ 12715 h 26005"/>
                <a:gd name="connsiteX1" fmla="*/ 190943 w 212651"/>
                <a:gd name="connsiteY1" fmla="*/ 0 h 26005"/>
                <a:gd name="connsiteX2" fmla="*/ 207601 w 212651"/>
                <a:gd name="connsiteY2" fmla="*/ 0 h 26005"/>
                <a:gd name="connsiteX3" fmla="*/ 212651 w 212651"/>
                <a:gd name="connsiteY3" fmla="*/ 26005 h 26005"/>
                <a:gd name="connsiteX4" fmla="*/ 11076 w 212651"/>
                <a:gd name="connsiteY4" fmla="*/ 26005 h 26005"/>
                <a:gd name="connsiteX5" fmla="*/ 0 w 212651"/>
                <a:gd name="connsiteY5" fmla="*/ 21487 h 26005"/>
                <a:gd name="connsiteX6" fmla="*/ 0 w 212651"/>
                <a:gd name="connsiteY6" fmla="*/ 12715 h 26005"/>
                <a:gd name="connsiteX7" fmla="*/ 190500 w 212651"/>
                <a:gd name="connsiteY7" fmla="*/ 12715 h 2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51" h="26005">
                  <a:moveTo>
                    <a:pt x="190544" y="12715"/>
                  </a:moveTo>
                  <a:lnTo>
                    <a:pt x="190943" y="0"/>
                  </a:lnTo>
                  <a:lnTo>
                    <a:pt x="207601" y="0"/>
                  </a:lnTo>
                  <a:cubicBezTo>
                    <a:pt x="207601" y="0"/>
                    <a:pt x="212651" y="26005"/>
                    <a:pt x="212651" y="26005"/>
                  </a:cubicBezTo>
                  <a:lnTo>
                    <a:pt x="11076" y="26005"/>
                  </a:lnTo>
                  <a:cubicBezTo>
                    <a:pt x="9436" y="26005"/>
                    <a:pt x="4253" y="20379"/>
                    <a:pt x="0" y="21487"/>
                  </a:cubicBezTo>
                  <a:lnTo>
                    <a:pt x="0" y="12715"/>
                  </a:lnTo>
                  <a:cubicBezTo>
                    <a:pt x="0" y="12715"/>
                    <a:pt x="190500" y="12715"/>
                    <a:pt x="190500" y="12715"/>
                  </a:cubicBezTo>
                  <a:close/>
                </a:path>
              </a:pathLst>
            </a:custGeom>
            <a:solidFill>
              <a:srgbClr val="A8A4F7"/>
            </a:solidFill>
            <a:ln w="1679"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03A2C945-BF1F-3509-2EDC-480F13104D37}"/>
                </a:ext>
              </a:extLst>
            </p:cNvPr>
            <p:cNvSpPr/>
            <p:nvPr/>
          </p:nvSpPr>
          <p:spPr>
            <a:xfrm>
              <a:off x="-4078915" y="5305247"/>
              <a:ext cx="168348" cy="62023"/>
            </a:xfrm>
            <a:custGeom>
              <a:avLst/>
              <a:gdLst>
                <a:gd name="connsiteX0" fmla="*/ 168349 w 168348"/>
                <a:gd name="connsiteY0" fmla="*/ 0 h 62023"/>
                <a:gd name="connsiteX1" fmla="*/ 168349 w 168348"/>
                <a:gd name="connsiteY1" fmla="*/ 13291 h 62023"/>
                <a:gd name="connsiteX2" fmla="*/ 139552 w 168348"/>
                <a:gd name="connsiteY2" fmla="*/ 13291 h 62023"/>
                <a:gd name="connsiteX3" fmla="*/ 17721 w 168348"/>
                <a:gd name="connsiteY3" fmla="*/ 13291 h 62023"/>
                <a:gd name="connsiteX4" fmla="*/ 17721 w 168348"/>
                <a:gd name="connsiteY4" fmla="*/ 62023 h 62023"/>
                <a:gd name="connsiteX5" fmla="*/ 0 w 168348"/>
                <a:gd name="connsiteY5" fmla="*/ 62023 h 62023"/>
                <a:gd name="connsiteX6" fmla="*/ 0 w 168348"/>
                <a:gd name="connsiteY6" fmla="*/ 0 h 62023"/>
                <a:gd name="connsiteX7" fmla="*/ 168349 w 168348"/>
                <a:gd name="connsiteY7" fmla="*/ 0 h 6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348" h="62023">
                  <a:moveTo>
                    <a:pt x="168349" y="0"/>
                  </a:moveTo>
                  <a:lnTo>
                    <a:pt x="168349" y="13291"/>
                  </a:lnTo>
                  <a:cubicBezTo>
                    <a:pt x="156387" y="5227"/>
                    <a:pt x="145046" y="13291"/>
                    <a:pt x="139552" y="13291"/>
                  </a:cubicBezTo>
                  <a:lnTo>
                    <a:pt x="17721" y="13291"/>
                  </a:lnTo>
                  <a:lnTo>
                    <a:pt x="17721" y="62023"/>
                  </a:lnTo>
                  <a:cubicBezTo>
                    <a:pt x="17721" y="62023"/>
                    <a:pt x="0" y="62023"/>
                    <a:pt x="0" y="62023"/>
                  </a:cubicBezTo>
                  <a:lnTo>
                    <a:pt x="0" y="0"/>
                  </a:lnTo>
                  <a:lnTo>
                    <a:pt x="168349" y="0"/>
                  </a:lnTo>
                  <a:close/>
                </a:path>
              </a:pathLst>
            </a:custGeom>
            <a:solidFill>
              <a:srgbClr val="A8A4F7"/>
            </a:solidFill>
            <a:ln w="1679"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C6EC3585-C193-2192-88FF-F72FF32851C1}"/>
                </a:ext>
              </a:extLst>
            </p:cNvPr>
            <p:cNvSpPr/>
            <p:nvPr/>
          </p:nvSpPr>
          <p:spPr>
            <a:xfrm>
              <a:off x="-2204926" y="5305247"/>
              <a:ext cx="172779" cy="57593"/>
            </a:xfrm>
            <a:custGeom>
              <a:avLst/>
              <a:gdLst>
                <a:gd name="connsiteX0" fmla="*/ 172779 w 172779"/>
                <a:gd name="connsiteY0" fmla="*/ 0 h 57593"/>
                <a:gd name="connsiteX1" fmla="*/ 172779 w 172779"/>
                <a:gd name="connsiteY1" fmla="*/ 8816 h 57593"/>
                <a:gd name="connsiteX2" fmla="*/ 152843 w 172779"/>
                <a:gd name="connsiteY2" fmla="*/ 13291 h 57593"/>
                <a:gd name="connsiteX3" fmla="*/ 17721 w 172779"/>
                <a:gd name="connsiteY3" fmla="*/ 13291 h 57593"/>
                <a:gd name="connsiteX4" fmla="*/ 17721 w 172779"/>
                <a:gd name="connsiteY4" fmla="*/ 57593 h 57593"/>
                <a:gd name="connsiteX5" fmla="*/ 0 w 172779"/>
                <a:gd name="connsiteY5" fmla="*/ 57593 h 57593"/>
                <a:gd name="connsiteX6" fmla="*/ 0 w 172779"/>
                <a:gd name="connsiteY6" fmla="*/ 0 h 57593"/>
                <a:gd name="connsiteX7" fmla="*/ 172779 w 172779"/>
                <a:gd name="connsiteY7" fmla="*/ 0 h 5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79" h="57593">
                  <a:moveTo>
                    <a:pt x="172779" y="0"/>
                  </a:moveTo>
                  <a:lnTo>
                    <a:pt x="172779" y="8816"/>
                  </a:lnTo>
                  <a:cubicBezTo>
                    <a:pt x="165868" y="5936"/>
                    <a:pt x="156210" y="13291"/>
                    <a:pt x="152843" y="13291"/>
                  </a:cubicBezTo>
                  <a:lnTo>
                    <a:pt x="17721" y="13291"/>
                  </a:lnTo>
                  <a:lnTo>
                    <a:pt x="17721" y="57593"/>
                  </a:lnTo>
                  <a:cubicBezTo>
                    <a:pt x="17721" y="57593"/>
                    <a:pt x="0" y="57593"/>
                    <a:pt x="0" y="57593"/>
                  </a:cubicBezTo>
                  <a:lnTo>
                    <a:pt x="0" y="0"/>
                  </a:lnTo>
                  <a:cubicBezTo>
                    <a:pt x="0" y="0"/>
                    <a:pt x="172779" y="0"/>
                    <a:pt x="172779" y="0"/>
                  </a:cubicBezTo>
                  <a:close/>
                </a:path>
              </a:pathLst>
            </a:custGeom>
            <a:solidFill>
              <a:srgbClr val="A8A4F7"/>
            </a:solidFill>
            <a:ln w="1679"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3AF075C3-A19A-7487-75A8-37FBF01B0E67}"/>
                </a:ext>
              </a:extLst>
            </p:cNvPr>
            <p:cNvSpPr/>
            <p:nvPr/>
          </p:nvSpPr>
          <p:spPr>
            <a:xfrm>
              <a:off x="-3144136" y="5305247"/>
              <a:ext cx="172779" cy="57548"/>
            </a:xfrm>
            <a:custGeom>
              <a:avLst/>
              <a:gdLst>
                <a:gd name="connsiteX0" fmla="*/ 172779 w 172779"/>
                <a:gd name="connsiteY0" fmla="*/ 0 h 57548"/>
                <a:gd name="connsiteX1" fmla="*/ 172779 w 172779"/>
                <a:gd name="connsiteY1" fmla="*/ 8816 h 57548"/>
                <a:gd name="connsiteX2" fmla="*/ 139552 w 172779"/>
                <a:gd name="connsiteY2" fmla="*/ 13291 h 57548"/>
                <a:gd name="connsiteX3" fmla="*/ 17721 w 172779"/>
                <a:gd name="connsiteY3" fmla="*/ 13291 h 57548"/>
                <a:gd name="connsiteX4" fmla="*/ 22151 w 172779"/>
                <a:gd name="connsiteY4" fmla="*/ 57549 h 57548"/>
                <a:gd name="connsiteX5" fmla="*/ 0 w 172779"/>
                <a:gd name="connsiteY5" fmla="*/ 57549 h 57548"/>
                <a:gd name="connsiteX6" fmla="*/ 0 w 172779"/>
                <a:gd name="connsiteY6" fmla="*/ 0 h 57548"/>
                <a:gd name="connsiteX7" fmla="*/ 172779 w 172779"/>
                <a:gd name="connsiteY7" fmla="*/ 0 h 5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79" h="57548">
                  <a:moveTo>
                    <a:pt x="172779" y="0"/>
                  </a:moveTo>
                  <a:lnTo>
                    <a:pt x="172779" y="8816"/>
                  </a:lnTo>
                  <a:cubicBezTo>
                    <a:pt x="162103" y="4120"/>
                    <a:pt x="145489" y="13291"/>
                    <a:pt x="139552" y="13291"/>
                  </a:cubicBezTo>
                  <a:lnTo>
                    <a:pt x="17721" y="13291"/>
                  </a:lnTo>
                  <a:lnTo>
                    <a:pt x="22151" y="57549"/>
                  </a:lnTo>
                  <a:lnTo>
                    <a:pt x="0" y="57549"/>
                  </a:lnTo>
                  <a:cubicBezTo>
                    <a:pt x="0" y="57549"/>
                    <a:pt x="0" y="0"/>
                    <a:pt x="0" y="0"/>
                  </a:cubicBezTo>
                  <a:lnTo>
                    <a:pt x="172779" y="0"/>
                  </a:lnTo>
                  <a:close/>
                </a:path>
              </a:pathLst>
            </a:custGeom>
            <a:solidFill>
              <a:srgbClr val="A8A4F7"/>
            </a:solidFill>
            <a:ln w="1679"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CF3DD79-A568-A592-510A-89FD9ACA1E3E}"/>
                </a:ext>
              </a:extLst>
            </p:cNvPr>
            <p:cNvSpPr/>
            <p:nvPr/>
          </p:nvSpPr>
          <p:spPr>
            <a:xfrm>
              <a:off x="-4087775" y="5163579"/>
              <a:ext cx="212917" cy="28951"/>
            </a:xfrm>
            <a:custGeom>
              <a:avLst/>
              <a:gdLst>
                <a:gd name="connsiteX0" fmla="*/ 15506 w 212917"/>
                <a:gd name="connsiteY0" fmla="*/ 26482 h 28951"/>
                <a:gd name="connsiteX1" fmla="*/ 0 w 212917"/>
                <a:gd name="connsiteY1" fmla="*/ 22008 h 28951"/>
                <a:gd name="connsiteX2" fmla="*/ 0 w 212917"/>
                <a:gd name="connsiteY2" fmla="*/ 13192 h 28951"/>
                <a:gd name="connsiteX3" fmla="*/ 188285 w 212917"/>
                <a:gd name="connsiteY3" fmla="*/ 13192 h 28951"/>
                <a:gd name="connsiteX4" fmla="*/ 212917 w 212917"/>
                <a:gd name="connsiteY4" fmla="*/ 11021 h 28951"/>
                <a:gd name="connsiteX5" fmla="*/ 206006 w 212917"/>
                <a:gd name="connsiteY5" fmla="*/ 26482 h 28951"/>
                <a:gd name="connsiteX6" fmla="*/ 15506 w 212917"/>
                <a:gd name="connsiteY6" fmla="*/ 26482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917" h="28951">
                  <a:moveTo>
                    <a:pt x="15506" y="26482"/>
                  </a:moveTo>
                  <a:cubicBezTo>
                    <a:pt x="11961" y="25995"/>
                    <a:pt x="5981" y="20102"/>
                    <a:pt x="0" y="22008"/>
                  </a:cubicBezTo>
                  <a:lnTo>
                    <a:pt x="0" y="13192"/>
                  </a:lnTo>
                  <a:lnTo>
                    <a:pt x="188285" y="13192"/>
                  </a:lnTo>
                  <a:cubicBezTo>
                    <a:pt x="192095" y="13192"/>
                    <a:pt x="205342" y="-14985"/>
                    <a:pt x="212917" y="11021"/>
                  </a:cubicBezTo>
                  <a:lnTo>
                    <a:pt x="206006" y="26482"/>
                  </a:lnTo>
                  <a:cubicBezTo>
                    <a:pt x="146597" y="20723"/>
                    <a:pt x="73054" y="34235"/>
                    <a:pt x="15506" y="26482"/>
                  </a:cubicBezTo>
                  <a:close/>
                </a:path>
              </a:pathLst>
            </a:custGeom>
            <a:solidFill>
              <a:srgbClr val="A8A4F7"/>
            </a:solidFill>
            <a:ln w="1679"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E62A8A8-CB36-EC4B-6F78-86E7CCF238EF}"/>
                </a:ext>
              </a:extLst>
            </p:cNvPr>
            <p:cNvSpPr/>
            <p:nvPr/>
          </p:nvSpPr>
          <p:spPr>
            <a:xfrm>
              <a:off x="-1890380" y="5305247"/>
              <a:ext cx="168348" cy="57593"/>
            </a:xfrm>
            <a:custGeom>
              <a:avLst/>
              <a:gdLst>
                <a:gd name="connsiteX0" fmla="*/ 168349 w 168348"/>
                <a:gd name="connsiteY0" fmla="*/ 0 h 57593"/>
                <a:gd name="connsiteX1" fmla="*/ 168349 w 168348"/>
                <a:gd name="connsiteY1" fmla="*/ 8816 h 57593"/>
                <a:gd name="connsiteX2" fmla="*/ 148413 w 168348"/>
                <a:gd name="connsiteY2" fmla="*/ 13291 h 57593"/>
                <a:gd name="connsiteX3" fmla="*/ 17721 w 168348"/>
                <a:gd name="connsiteY3" fmla="*/ 13291 h 57593"/>
                <a:gd name="connsiteX4" fmla="*/ 17721 w 168348"/>
                <a:gd name="connsiteY4" fmla="*/ 57593 h 57593"/>
                <a:gd name="connsiteX5" fmla="*/ 0 w 168348"/>
                <a:gd name="connsiteY5" fmla="*/ 57593 h 57593"/>
                <a:gd name="connsiteX6" fmla="*/ 0 w 168348"/>
                <a:gd name="connsiteY6" fmla="*/ 0 h 57593"/>
                <a:gd name="connsiteX7" fmla="*/ 168349 w 168348"/>
                <a:gd name="connsiteY7" fmla="*/ 0 h 5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348" h="57593">
                  <a:moveTo>
                    <a:pt x="168349" y="0"/>
                  </a:moveTo>
                  <a:lnTo>
                    <a:pt x="168349" y="8816"/>
                  </a:lnTo>
                  <a:cubicBezTo>
                    <a:pt x="161437" y="5936"/>
                    <a:pt x="151780" y="13291"/>
                    <a:pt x="148413" y="13291"/>
                  </a:cubicBezTo>
                  <a:lnTo>
                    <a:pt x="17721" y="13291"/>
                  </a:lnTo>
                  <a:lnTo>
                    <a:pt x="17721" y="57593"/>
                  </a:lnTo>
                  <a:cubicBezTo>
                    <a:pt x="17721" y="57593"/>
                    <a:pt x="0" y="57593"/>
                    <a:pt x="0" y="57593"/>
                  </a:cubicBezTo>
                  <a:lnTo>
                    <a:pt x="0" y="0"/>
                  </a:lnTo>
                  <a:cubicBezTo>
                    <a:pt x="0" y="0"/>
                    <a:pt x="168349" y="0"/>
                    <a:pt x="168349" y="0"/>
                  </a:cubicBezTo>
                  <a:close/>
                </a:path>
              </a:pathLst>
            </a:custGeom>
            <a:solidFill>
              <a:srgbClr val="A8A4F7"/>
            </a:solidFill>
            <a:ln w="1679"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5CB4FB12-6CA0-4A4E-358C-6A87DAE15DF8}"/>
                </a:ext>
              </a:extLst>
            </p:cNvPr>
            <p:cNvSpPr/>
            <p:nvPr/>
          </p:nvSpPr>
          <p:spPr>
            <a:xfrm>
              <a:off x="-1265717" y="5305247"/>
              <a:ext cx="172779" cy="57593"/>
            </a:xfrm>
            <a:custGeom>
              <a:avLst/>
              <a:gdLst>
                <a:gd name="connsiteX0" fmla="*/ 172779 w 172779"/>
                <a:gd name="connsiteY0" fmla="*/ 0 h 57593"/>
                <a:gd name="connsiteX1" fmla="*/ 172779 w 172779"/>
                <a:gd name="connsiteY1" fmla="*/ 8816 h 57593"/>
                <a:gd name="connsiteX2" fmla="*/ 139552 w 172779"/>
                <a:gd name="connsiteY2" fmla="*/ 13291 h 57593"/>
                <a:gd name="connsiteX3" fmla="*/ 17721 w 172779"/>
                <a:gd name="connsiteY3" fmla="*/ 13291 h 57593"/>
                <a:gd name="connsiteX4" fmla="*/ 17721 w 172779"/>
                <a:gd name="connsiteY4" fmla="*/ 57593 h 57593"/>
                <a:gd name="connsiteX5" fmla="*/ 0 w 172779"/>
                <a:gd name="connsiteY5" fmla="*/ 57593 h 57593"/>
                <a:gd name="connsiteX6" fmla="*/ 0 w 172779"/>
                <a:gd name="connsiteY6" fmla="*/ 0 h 57593"/>
                <a:gd name="connsiteX7" fmla="*/ 172779 w 172779"/>
                <a:gd name="connsiteY7" fmla="*/ 0 h 5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79" h="57593">
                  <a:moveTo>
                    <a:pt x="172779" y="0"/>
                  </a:moveTo>
                  <a:lnTo>
                    <a:pt x="172779" y="8816"/>
                  </a:lnTo>
                  <a:cubicBezTo>
                    <a:pt x="162103" y="4120"/>
                    <a:pt x="145489" y="13291"/>
                    <a:pt x="139552" y="13291"/>
                  </a:cubicBezTo>
                  <a:lnTo>
                    <a:pt x="17721" y="13291"/>
                  </a:lnTo>
                  <a:lnTo>
                    <a:pt x="17721" y="57593"/>
                  </a:lnTo>
                  <a:cubicBezTo>
                    <a:pt x="17721" y="57593"/>
                    <a:pt x="0" y="57593"/>
                    <a:pt x="0" y="57593"/>
                  </a:cubicBezTo>
                  <a:lnTo>
                    <a:pt x="0" y="0"/>
                  </a:lnTo>
                  <a:cubicBezTo>
                    <a:pt x="0" y="0"/>
                    <a:pt x="172779" y="0"/>
                    <a:pt x="172779" y="0"/>
                  </a:cubicBezTo>
                  <a:close/>
                </a:path>
              </a:pathLst>
            </a:custGeom>
            <a:solidFill>
              <a:srgbClr val="A8A4F7"/>
            </a:solidFill>
            <a:ln w="1679"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6C307E0B-4745-99E7-CC20-7808ACE66796}"/>
                </a:ext>
              </a:extLst>
            </p:cNvPr>
            <p:cNvSpPr/>
            <p:nvPr/>
          </p:nvSpPr>
          <p:spPr>
            <a:xfrm>
              <a:off x="-1580263" y="5305247"/>
              <a:ext cx="168348" cy="57593"/>
            </a:xfrm>
            <a:custGeom>
              <a:avLst/>
              <a:gdLst>
                <a:gd name="connsiteX0" fmla="*/ 168349 w 168348"/>
                <a:gd name="connsiteY0" fmla="*/ 0 h 57593"/>
                <a:gd name="connsiteX1" fmla="*/ 168349 w 168348"/>
                <a:gd name="connsiteY1" fmla="*/ 8860 h 57593"/>
                <a:gd name="connsiteX2" fmla="*/ 143983 w 168348"/>
                <a:gd name="connsiteY2" fmla="*/ 13291 h 57593"/>
                <a:gd name="connsiteX3" fmla="*/ 17721 w 168348"/>
                <a:gd name="connsiteY3" fmla="*/ 13291 h 57593"/>
                <a:gd name="connsiteX4" fmla="*/ 17721 w 168348"/>
                <a:gd name="connsiteY4" fmla="*/ 57593 h 57593"/>
                <a:gd name="connsiteX5" fmla="*/ 0 w 168348"/>
                <a:gd name="connsiteY5" fmla="*/ 57593 h 57593"/>
                <a:gd name="connsiteX6" fmla="*/ 0 w 168348"/>
                <a:gd name="connsiteY6" fmla="*/ 0 h 57593"/>
                <a:gd name="connsiteX7" fmla="*/ 168349 w 168348"/>
                <a:gd name="connsiteY7" fmla="*/ 0 h 5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348" h="57593">
                  <a:moveTo>
                    <a:pt x="168349" y="0"/>
                  </a:moveTo>
                  <a:lnTo>
                    <a:pt x="168349" y="8860"/>
                  </a:lnTo>
                  <a:cubicBezTo>
                    <a:pt x="160064" y="5139"/>
                    <a:pt x="147969" y="13291"/>
                    <a:pt x="143983" y="13291"/>
                  </a:cubicBezTo>
                  <a:lnTo>
                    <a:pt x="17721" y="13291"/>
                  </a:lnTo>
                  <a:lnTo>
                    <a:pt x="17721" y="57593"/>
                  </a:lnTo>
                  <a:cubicBezTo>
                    <a:pt x="17721" y="57593"/>
                    <a:pt x="0" y="57593"/>
                    <a:pt x="0" y="57593"/>
                  </a:cubicBezTo>
                  <a:lnTo>
                    <a:pt x="0" y="0"/>
                  </a:lnTo>
                  <a:cubicBezTo>
                    <a:pt x="0" y="0"/>
                    <a:pt x="168349" y="0"/>
                    <a:pt x="168349" y="0"/>
                  </a:cubicBezTo>
                  <a:close/>
                </a:path>
              </a:pathLst>
            </a:custGeom>
            <a:solidFill>
              <a:srgbClr val="A8A4F7"/>
            </a:solidFill>
            <a:ln w="1679"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071D59B-5234-C2A5-6126-F54D53CF77B9}"/>
                </a:ext>
              </a:extLst>
            </p:cNvPr>
            <p:cNvSpPr/>
            <p:nvPr/>
          </p:nvSpPr>
          <p:spPr>
            <a:xfrm>
              <a:off x="-3454252" y="5305247"/>
              <a:ext cx="168348" cy="57593"/>
            </a:xfrm>
            <a:custGeom>
              <a:avLst/>
              <a:gdLst>
                <a:gd name="connsiteX0" fmla="*/ 168349 w 168348"/>
                <a:gd name="connsiteY0" fmla="*/ 0 h 57593"/>
                <a:gd name="connsiteX1" fmla="*/ 168349 w 168348"/>
                <a:gd name="connsiteY1" fmla="*/ 8860 h 57593"/>
                <a:gd name="connsiteX2" fmla="*/ 143983 w 168348"/>
                <a:gd name="connsiteY2" fmla="*/ 13291 h 57593"/>
                <a:gd name="connsiteX3" fmla="*/ 17721 w 168348"/>
                <a:gd name="connsiteY3" fmla="*/ 13291 h 57593"/>
                <a:gd name="connsiteX4" fmla="*/ 17721 w 168348"/>
                <a:gd name="connsiteY4" fmla="*/ 57593 h 57593"/>
                <a:gd name="connsiteX5" fmla="*/ 0 w 168348"/>
                <a:gd name="connsiteY5" fmla="*/ 57593 h 57593"/>
                <a:gd name="connsiteX6" fmla="*/ 0 w 168348"/>
                <a:gd name="connsiteY6" fmla="*/ 0 h 57593"/>
                <a:gd name="connsiteX7" fmla="*/ 168349 w 168348"/>
                <a:gd name="connsiteY7" fmla="*/ 0 h 5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348" h="57593">
                  <a:moveTo>
                    <a:pt x="168349" y="0"/>
                  </a:moveTo>
                  <a:lnTo>
                    <a:pt x="168349" y="8860"/>
                  </a:lnTo>
                  <a:cubicBezTo>
                    <a:pt x="160064" y="5139"/>
                    <a:pt x="147969" y="13291"/>
                    <a:pt x="143983" y="13291"/>
                  </a:cubicBezTo>
                  <a:lnTo>
                    <a:pt x="17721" y="13291"/>
                  </a:lnTo>
                  <a:lnTo>
                    <a:pt x="17721" y="57593"/>
                  </a:lnTo>
                  <a:cubicBezTo>
                    <a:pt x="17721" y="57593"/>
                    <a:pt x="0" y="57593"/>
                    <a:pt x="0" y="57593"/>
                  </a:cubicBezTo>
                  <a:lnTo>
                    <a:pt x="0" y="0"/>
                  </a:lnTo>
                  <a:cubicBezTo>
                    <a:pt x="0" y="0"/>
                    <a:pt x="168349" y="0"/>
                    <a:pt x="168349" y="0"/>
                  </a:cubicBezTo>
                  <a:close/>
                </a:path>
              </a:pathLst>
            </a:custGeom>
            <a:solidFill>
              <a:srgbClr val="A8A4F7"/>
            </a:solidFill>
            <a:ln w="1679"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B3E2709A-CDD2-ED9D-C1BC-0CE08371D0E9}"/>
                </a:ext>
              </a:extLst>
            </p:cNvPr>
            <p:cNvSpPr/>
            <p:nvPr/>
          </p:nvSpPr>
          <p:spPr>
            <a:xfrm>
              <a:off x="-1589124" y="4679956"/>
              <a:ext cx="208176" cy="27210"/>
            </a:xfrm>
            <a:custGeom>
              <a:avLst/>
              <a:gdLst>
                <a:gd name="connsiteX0" fmla="*/ 194930 w 208176"/>
                <a:gd name="connsiteY0" fmla="*/ 13920 h 27210"/>
                <a:gd name="connsiteX1" fmla="*/ 208177 w 208176"/>
                <a:gd name="connsiteY1" fmla="*/ 673 h 27210"/>
                <a:gd name="connsiteX2" fmla="*/ 208177 w 208176"/>
                <a:gd name="connsiteY2" fmla="*/ 27210 h 27210"/>
                <a:gd name="connsiteX3" fmla="*/ 11076 w 208176"/>
                <a:gd name="connsiteY3" fmla="*/ 27210 h 27210"/>
                <a:gd name="connsiteX4" fmla="*/ 0 w 208176"/>
                <a:gd name="connsiteY4" fmla="*/ 22691 h 27210"/>
                <a:gd name="connsiteX5" fmla="*/ 0 w 208176"/>
                <a:gd name="connsiteY5" fmla="*/ 13920 h 27210"/>
                <a:gd name="connsiteX6" fmla="*/ 194930 w 208176"/>
                <a:gd name="connsiteY6" fmla="*/ 13920 h 2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176" h="27210">
                  <a:moveTo>
                    <a:pt x="194930" y="13920"/>
                  </a:moveTo>
                  <a:cubicBezTo>
                    <a:pt x="196393" y="12989"/>
                    <a:pt x="196613" y="-3491"/>
                    <a:pt x="208177" y="673"/>
                  </a:cubicBezTo>
                  <a:lnTo>
                    <a:pt x="208177" y="27210"/>
                  </a:lnTo>
                  <a:cubicBezTo>
                    <a:pt x="208177" y="27210"/>
                    <a:pt x="11076" y="27210"/>
                    <a:pt x="11076" y="27210"/>
                  </a:cubicBezTo>
                  <a:cubicBezTo>
                    <a:pt x="9436" y="27210"/>
                    <a:pt x="4253" y="21584"/>
                    <a:pt x="0" y="22691"/>
                  </a:cubicBezTo>
                  <a:lnTo>
                    <a:pt x="0" y="13920"/>
                  </a:lnTo>
                  <a:cubicBezTo>
                    <a:pt x="27290" y="8382"/>
                    <a:pt x="183235" y="21185"/>
                    <a:pt x="194930" y="13920"/>
                  </a:cubicBezTo>
                  <a:close/>
                </a:path>
              </a:pathLst>
            </a:custGeom>
            <a:solidFill>
              <a:srgbClr val="A8A4F7"/>
            </a:solidFill>
            <a:ln w="1679"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B476435E-A12C-DC3D-D8DD-42F90F44CC16}"/>
                </a:ext>
              </a:extLst>
            </p:cNvPr>
            <p:cNvSpPr/>
            <p:nvPr/>
          </p:nvSpPr>
          <p:spPr>
            <a:xfrm>
              <a:off x="-3152996" y="4679649"/>
              <a:ext cx="212207" cy="27516"/>
            </a:xfrm>
            <a:custGeom>
              <a:avLst/>
              <a:gdLst>
                <a:gd name="connsiteX0" fmla="*/ 192715 w 212207"/>
                <a:gd name="connsiteY0" fmla="*/ 14226 h 27516"/>
                <a:gd name="connsiteX1" fmla="*/ 208177 w 212207"/>
                <a:gd name="connsiteY1" fmla="*/ 935 h 27516"/>
                <a:gd name="connsiteX2" fmla="*/ 212208 w 212207"/>
                <a:gd name="connsiteY2" fmla="*/ 20517 h 27516"/>
                <a:gd name="connsiteX3" fmla="*/ 206006 w 212207"/>
                <a:gd name="connsiteY3" fmla="*/ 27517 h 27516"/>
                <a:gd name="connsiteX4" fmla="*/ 15506 w 212207"/>
                <a:gd name="connsiteY4" fmla="*/ 27517 h 27516"/>
                <a:gd name="connsiteX5" fmla="*/ 0 w 212207"/>
                <a:gd name="connsiteY5" fmla="*/ 23042 h 27516"/>
                <a:gd name="connsiteX6" fmla="*/ 0 w 212207"/>
                <a:gd name="connsiteY6" fmla="*/ 14226 h 27516"/>
                <a:gd name="connsiteX7" fmla="*/ 192715 w 212207"/>
                <a:gd name="connsiteY7" fmla="*/ 14226 h 2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207" h="27516">
                  <a:moveTo>
                    <a:pt x="192715" y="14226"/>
                  </a:moveTo>
                  <a:cubicBezTo>
                    <a:pt x="198741" y="12277"/>
                    <a:pt x="196481" y="-4027"/>
                    <a:pt x="208177" y="935"/>
                  </a:cubicBezTo>
                  <a:lnTo>
                    <a:pt x="212208" y="20517"/>
                  </a:lnTo>
                  <a:lnTo>
                    <a:pt x="206006" y="27517"/>
                  </a:lnTo>
                  <a:lnTo>
                    <a:pt x="15506" y="27517"/>
                  </a:lnTo>
                  <a:cubicBezTo>
                    <a:pt x="13025" y="27517"/>
                    <a:pt x="5582" y="20960"/>
                    <a:pt x="0" y="23042"/>
                  </a:cubicBezTo>
                  <a:lnTo>
                    <a:pt x="0" y="14226"/>
                  </a:lnTo>
                  <a:lnTo>
                    <a:pt x="192715" y="14226"/>
                  </a:lnTo>
                  <a:close/>
                </a:path>
              </a:pathLst>
            </a:custGeom>
            <a:solidFill>
              <a:srgbClr val="A8A4F7"/>
            </a:solidFill>
            <a:ln w="1679"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048910C-3A62-7227-BD21-8EFE9AB25812}"/>
                </a:ext>
              </a:extLst>
            </p:cNvPr>
            <p:cNvSpPr/>
            <p:nvPr/>
          </p:nvSpPr>
          <p:spPr>
            <a:xfrm>
              <a:off x="-2975888" y="3914143"/>
              <a:ext cx="211822" cy="30402"/>
            </a:xfrm>
            <a:custGeom>
              <a:avLst/>
              <a:gdLst>
                <a:gd name="connsiteX0" fmla="*/ 199462 w 211822"/>
                <a:gd name="connsiteY0" fmla="*/ 13302 h 30402"/>
                <a:gd name="connsiteX1" fmla="*/ 208278 w 211822"/>
                <a:gd name="connsiteY1" fmla="*/ 11 h 30402"/>
                <a:gd name="connsiteX2" fmla="*/ 211823 w 211822"/>
                <a:gd name="connsiteY2" fmla="*/ 21099 h 30402"/>
                <a:gd name="connsiteX3" fmla="*/ 206285 w 211822"/>
                <a:gd name="connsiteY3" fmla="*/ 30402 h 30402"/>
                <a:gd name="connsiteX4" fmla="*/ 146 w 211822"/>
                <a:gd name="connsiteY4" fmla="*/ 22118 h 30402"/>
                <a:gd name="connsiteX5" fmla="*/ 6791 w 211822"/>
                <a:gd name="connsiteY5" fmla="*/ 13302 h 30402"/>
                <a:gd name="connsiteX6" fmla="*/ 199507 w 211822"/>
                <a:gd name="connsiteY6" fmla="*/ 13302 h 3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822" h="30402">
                  <a:moveTo>
                    <a:pt x="199462" y="13302"/>
                  </a:moveTo>
                  <a:cubicBezTo>
                    <a:pt x="200215" y="12858"/>
                    <a:pt x="201058" y="-432"/>
                    <a:pt x="208278" y="11"/>
                  </a:cubicBezTo>
                  <a:lnTo>
                    <a:pt x="211823" y="21099"/>
                  </a:lnTo>
                  <a:lnTo>
                    <a:pt x="206285" y="30402"/>
                  </a:lnTo>
                  <a:lnTo>
                    <a:pt x="146" y="22118"/>
                  </a:lnTo>
                  <a:cubicBezTo>
                    <a:pt x="-1095" y="20434"/>
                    <a:pt x="5950" y="13302"/>
                    <a:pt x="6791" y="13302"/>
                  </a:cubicBezTo>
                  <a:cubicBezTo>
                    <a:pt x="32443" y="13302"/>
                    <a:pt x="191310" y="18352"/>
                    <a:pt x="199507" y="13302"/>
                  </a:cubicBezTo>
                  <a:close/>
                </a:path>
              </a:pathLst>
            </a:custGeom>
            <a:solidFill>
              <a:srgbClr val="A8A4F7"/>
            </a:solidFill>
            <a:ln w="1679"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6D825D4-C0FB-A59C-6739-6A1DC30CA345}"/>
                </a:ext>
              </a:extLst>
            </p:cNvPr>
            <p:cNvSpPr/>
            <p:nvPr/>
          </p:nvSpPr>
          <p:spPr>
            <a:xfrm>
              <a:off x="-1277214" y="5167910"/>
              <a:ext cx="215243" cy="21043"/>
            </a:xfrm>
            <a:custGeom>
              <a:avLst/>
              <a:gdLst>
                <a:gd name="connsiteX0" fmla="*/ 215244 w 215243"/>
                <a:gd name="connsiteY0" fmla="*/ 0 h 21043"/>
                <a:gd name="connsiteX1" fmla="*/ 208820 w 215243"/>
                <a:gd name="connsiteY1" fmla="*/ 21044 h 21043"/>
                <a:gd name="connsiteX2" fmla="*/ 2637 w 215243"/>
                <a:gd name="connsiteY2" fmla="*/ 17632 h 21043"/>
                <a:gd name="connsiteX3" fmla="*/ 9194 w 215243"/>
                <a:gd name="connsiteY3" fmla="*/ 8816 h 21043"/>
                <a:gd name="connsiteX4" fmla="*/ 215244 w 215243"/>
                <a:gd name="connsiteY4" fmla="*/ 0 h 21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43" h="21043">
                  <a:moveTo>
                    <a:pt x="215244" y="0"/>
                  </a:moveTo>
                  <a:lnTo>
                    <a:pt x="208820" y="21044"/>
                  </a:lnTo>
                  <a:lnTo>
                    <a:pt x="2637" y="17632"/>
                  </a:lnTo>
                  <a:cubicBezTo>
                    <a:pt x="-3920" y="11385"/>
                    <a:pt x="3080" y="9569"/>
                    <a:pt x="9194" y="8816"/>
                  </a:cubicBezTo>
                  <a:cubicBezTo>
                    <a:pt x="74008" y="576"/>
                    <a:pt x="149543" y="19138"/>
                    <a:pt x="215244" y="0"/>
                  </a:cubicBezTo>
                  <a:close/>
                </a:path>
              </a:pathLst>
            </a:custGeom>
            <a:solidFill>
              <a:srgbClr val="A8A4F7"/>
            </a:solidFill>
            <a:ln w="1679"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755ACB7A-0708-420F-90C4-63E926E12977}"/>
                </a:ext>
              </a:extLst>
            </p:cNvPr>
            <p:cNvSpPr/>
            <p:nvPr/>
          </p:nvSpPr>
          <p:spPr>
            <a:xfrm>
              <a:off x="-1589124" y="5162206"/>
              <a:ext cx="212695" cy="27899"/>
            </a:xfrm>
            <a:custGeom>
              <a:avLst/>
              <a:gdLst>
                <a:gd name="connsiteX0" fmla="*/ 183855 w 212695"/>
                <a:gd name="connsiteY0" fmla="*/ 14565 h 27899"/>
                <a:gd name="connsiteX1" fmla="*/ 212696 w 212695"/>
                <a:gd name="connsiteY1" fmla="*/ 3844 h 27899"/>
                <a:gd name="connsiteX2" fmla="*/ 212696 w 212695"/>
                <a:gd name="connsiteY2" fmla="*/ 27900 h 27899"/>
                <a:gd name="connsiteX3" fmla="*/ 6557 w 212695"/>
                <a:gd name="connsiteY3" fmla="*/ 23470 h 27899"/>
                <a:gd name="connsiteX4" fmla="*/ 0 w 212695"/>
                <a:gd name="connsiteY4" fmla="*/ 14609 h 27899"/>
                <a:gd name="connsiteX5" fmla="*/ 183855 w 212695"/>
                <a:gd name="connsiteY5" fmla="*/ 14609 h 2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695" h="27899">
                  <a:moveTo>
                    <a:pt x="183855" y="14565"/>
                  </a:moveTo>
                  <a:cubicBezTo>
                    <a:pt x="193512" y="12881"/>
                    <a:pt x="197898" y="-8561"/>
                    <a:pt x="212696" y="3844"/>
                  </a:cubicBezTo>
                  <a:lnTo>
                    <a:pt x="212696" y="27900"/>
                  </a:lnTo>
                  <a:cubicBezTo>
                    <a:pt x="212696" y="27900"/>
                    <a:pt x="6557" y="23470"/>
                    <a:pt x="6557" y="23470"/>
                  </a:cubicBezTo>
                  <a:lnTo>
                    <a:pt x="0" y="14609"/>
                  </a:lnTo>
                  <a:lnTo>
                    <a:pt x="183855" y="14609"/>
                  </a:lnTo>
                  <a:close/>
                </a:path>
              </a:pathLst>
            </a:custGeom>
            <a:solidFill>
              <a:srgbClr val="A8A4F7"/>
            </a:solidFill>
            <a:ln w="1679"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C917109-2ED0-C234-8B0E-98E2251BD681}"/>
                </a:ext>
              </a:extLst>
            </p:cNvPr>
            <p:cNvSpPr/>
            <p:nvPr/>
          </p:nvSpPr>
          <p:spPr>
            <a:xfrm>
              <a:off x="-2089785" y="3913829"/>
              <a:ext cx="203790" cy="26862"/>
            </a:xfrm>
            <a:custGeom>
              <a:avLst/>
              <a:gdLst>
                <a:gd name="connsiteX0" fmla="*/ 203791 w 203790"/>
                <a:gd name="connsiteY0" fmla="*/ 325 h 26862"/>
                <a:gd name="connsiteX1" fmla="*/ 203392 w 203790"/>
                <a:gd name="connsiteY1" fmla="*/ 26463 h 26862"/>
                <a:gd name="connsiteX2" fmla="*/ 0 w 203790"/>
                <a:gd name="connsiteY2" fmla="*/ 26862 h 26862"/>
                <a:gd name="connsiteX3" fmla="*/ 0 w 203790"/>
                <a:gd name="connsiteY3" fmla="*/ 13616 h 26862"/>
                <a:gd name="connsiteX4" fmla="*/ 135299 w 203790"/>
                <a:gd name="connsiteY4" fmla="*/ 13438 h 26862"/>
                <a:gd name="connsiteX5" fmla="*/ 182836 w 203790"/>
                <a:gd name="connsiteY5" fmla="*/ 17337 h 26862"/>
                <a:gd name="connsiteX6" fmla="*/ 203791 w 203790"/>
                <a:gd name="connsiteY6" fmla="*/ 325 h 2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90" h="26862">
                  <a:moveTo>
                    <a:pt x="203791" y="325"/>
                  </a:moveTo>
                  <a:lnTo>
                    <a:pt x="203392" y="26463"/>
                  </a:lnTo>
                  <a:lnTo>
                    <a:pt x="0" y="26862"/>
                  </a:lnTo>
                  <a:lnTo>
                    <a:pt x="0" y="13616"/>
                  </a:lnTo>
                  <a:cubicBezTo>
                    <a:pt x="45011" y="14324"/>
                    <a:pt x="90244" y="12641"/>
                    <a:pt x="135299" y="13438"/>
                  </a:cubicBezTo>
                  <a:cubicBezTo>
                    <a:pt x="147261" y="13660"/>
                    <a:pt x="172424" y="20438"/>
                    <a:pt x="182836" y="17337"/>
                  </a:cubicBezTo>
                  <a:cubicBezTo>
                    <a:pt x="195683" y="13527"/>
                    <a:pt x="189836" y="-2466"/>
                    <a:pt x="203791" y="325"/>
                  </a:cubicBezTo>
                  <a:close/>
                </a:path>
              </a:pathLst>
            </a:custGeom>
            <a:solidFill>
              <a:srgbClr val="A8A4F7"/>
            </a:solidFill>
            <a:ln w="1679"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D26B3A1-1515-3205-87EA-6AF332D8258C}"/>
                </a:ext>
              </a:extLst>
            </p:cNvPr>
            <p:cNvSpPr/>
            <p:nvPr/>
          </p:nvSpPr>
          <p:spPr>
            <a:xfrm>
              <a:off x="-4078915" y="4729317"/>
              <a:ext cx="173150" cy="62023"/>
            </a:xfrm>
            <a:custGeom>
              <a:avLst/>
              <a:gdLst>
                <a:gd name="connsiteX0" fmla="*/ 172779 w 173150"/>
                <a:gd name="connsiteY0" fmla="*/ 0 h 62023"/>
                <a:gd name="connsiteX1" fmla="*/ 166134 w 173150"/>
                <a:gd name="connsiteY1" fmla="*/ 8772 h 62023"/>
                <a:gd name="connsiteX2" fmla="*/ 17721 w 173150"/>
                <a:gd name="connsiteY2" fmla="*/ 8860 h 62023"/>
                <a:gd name="connsiteX3" fmla="*/ 17898 w 173150"/>
                <a:gd name="connsiteY3" fmla="*/ 54580 h 62023"/>
                <a:gd name="connsiteX4" fmla="*/ 0 w 173150"/>
                <a:gd name="connsiteY4" fmla="*/ 62023 h 62023"/>
                <a:gd name="connsiteX5" fmla="*/ 0 w 173150"/>
                <a:gd name="connsiteY5" fmla="*/ 0 h 62023"/>
                <a:gd name="connsiteX6" fmla="*/ 172779 w 173150"/>
                <a:gd name="connsiteY6" fmla="*/ 0 h 6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150" h="62023">
                  <a:moveTo>
                    <a:pt x="172779" y="0"/>
                  </a:moveTo>
                  <a:cubicBezTo>
                    <a:pt x="173532" y="11076"/>
                    <a:pt x="173887" y="7620"/>
                    <a:pt x="166134" y="8772"/>
                  </a:cubicBezTo>
                  <a:cubicBezTo>
                    <a:pt x="114920" y="16303"/>
                    <a:pt x="69068" y="6557"/>
                    <a:pt x="17721" y="8860"/>
                  </a:cubicBezTo>
                  <a:lnTo>
                    <a:pt x="17898" y="54580"/>
                  </a:lnTo>
                  <a:lnTo>
                    <a:pt x="0" y="62023"/>
                  </a:lnTo>
                  <a:lnTo>
                    <a:pt x="0" y="0"/>
                  </a:lnTo>
                  <a:lnTo>
                    <a:pt x="172779" y="0"/>
                  </a:lnTo>
                  <a:close/>
                </a:path>
              </a:pathLst>
            </a:custGeom>
            <a:solidFill>
              <a:srgbClr val="A8A4F7"/>
            </a:solidFill>
            <a:ln w="1679"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13774B8C-ECF2-74DC-7906-53CD2C771A01}"/>
                </a:ext>
              </a:extLst>
            </p:cNvPr>
            <p:cNvSpPr/>
            <p:nvPr/>
          </p:nvSpPr>
          <p:spPr>
            <a:xfrm>
              <a:off x="-2838449" y="4677274"/>
              <a:ext cx="212731" cy="29891"/>
            </a:xfrm>
            <a:custGeom>
              <a:avLst/>
              <a:gdLst>
                <a:gd name="connsiteX0" fmla="*/ 212651 w 212731"/>
                <a:gd name="connsiteY0" fmla="*/ 29892 h 29891"/>
                <a:gd name="connsiteX1" fmla="*/ 0 w 212731"/>
                <a:gd name="connsiteY1" fmla="*/ 29892 h 29891"/>
                <a:gd name="connsiteX2" fmla="*/ 6557 w 212731"/>
                <a:gd name="connsiteY2" fmla="*/ 21031 h 29891"/>
                <a:gd name="connsiteX3" fmla="*/ 179336 w 212731"/>
                <a:gd name="connsiteY3" fmla="*/ 16512 h 29891"/>
                <a:gd name="connsiteX4" fmla="*/ 212651 w 212731"/>
                <a:gd name="connsiteY4" fmla="*/ 29892 h 2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1" h="29891">
                  <a:moveTo>
                    <a:pt x="212651" y="29892"/>
                  </a:moveTo>
                  <a:lnTo>
                    <a:pt x="0" y="29892"/>
                  </a:lnTo>
                  <a:lnTo>
                    <a:pt x="6557" y="21031"/>
                  </a:lnTo>
                  <a:lnTo>
                    <a:pt x="179336" y="16512"/>
                  </a:lnTo>
                  <a:cubicBezTo>
                    <a:pt x="198608" y="12791"/>
                    <a:pt x="213980" y="-25885"/>
                    <a:pt x="212651" y="29892"/>
                  </a:cubicBezTo>
                  <a:close/>
                </a:path>
              </a:pathLst>
            </a:custGeom>
            <a:solidFill>
              <a:srgbClr val="A8A4F7"/>
            </a:solidFill>
            <a:ln w="1679"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3DD4C7D8-8EAA-F535-4C63-63E7C607558C}"/>
                </a:ext>
              </a:extLst>
            </p:cNvPr>
            <p:cNvSpPr/>
            <p:nvPr/>
          </p:nvSpPr>
          <p:spPr>
            <a:xfrm>
              <a:off x="-1890380" y="4724887"/>
              <a:ext cx="168831" cy="66453"/>
            </a:xfrm>
            <a:custGeom>
              <a:avLst/>
              <a:gdLst>
                <a:gd name="connsiteX0" fmla="*/ 0 w 168831"/>
                <a:gd name="connsiteY0" fmla="*/ 0 h 66453"/>
                <a:gd name="connsiteX1" fmla="*/ 152887 w 168831"/>
                <a:gd name="connsiteY1" fmla="*/ 8860 h 66453"/>
                <a:gd name="connsiteX2" fmla="*/ 168393 w 168831"/>
                <a:gd name="connsiteY2" fmla="*/ 15461 h 66453"/>
                <a:gd name="connsiteX3" fmla="*/ 17721 w 168831"/>
                <a:gd name="connsiteY3" fmla="*/ 13246 h 66453"/>
                <a:gd name="connsiteX4" fmla="*/ 18031 w 168831"/>
                <a:gd name="connsiteY4" fmla="*/ 59321 h 66453"/>
                <a:gd name="connsiteX5" fmla="*/ 0 w 168831"/>
                <a:gd name="connsiteY5" fmla="*/ 66453 h 66453"/>
                <a:gd name="connsiteX6" fmla="*/ 0 w 168831"/>
                <a:gd name="connsiteY6" fmla="*/ 0 h 6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831" h="66453">
                  <a:moveTo>
                    <a:pt x="0" y="0"/>
                  </a:moveTo>
                  <a:cubicBezTo>
                    <a:pt x="50682" y="5626"/>
                    <a:pt x="101895" y="6955"/>
                    <a:pt x="152887" y="8860"/>
                  </a:cubicBezTo>
                  <a:cubicBezTo>
                    <a:pt x="158869" y="9082"/>
                    <a:pt x="171317" y="5183"/>
                    <a:pt x="168393" y="15461"/>
                  </a:cubicBezTo>
                  <a:cubicBezTo>
                    <a:pt x="165868" y="24233"/>
                    <a:pt x="33670" y="8285"/>
                    <a:pt x="17721" y="13246"/>
                  </a:cubicBezTo>
                  <a:lnTo>
                    <a:pt x="18031" y="59321"/>
                  </a:lnTo>
                  <a:lnTo>
                    <a:pt x="0" y="66453"/>
                  </a:lnTo>
                  <a:lnTo>
                    <a:pt x="0" y="0"/>
                  </a:lnTo>
                  <a:close/>
                </a:path>
              </a:pathLst>
            </a:custGeom>
            <a:solidFill>
              <a:srgbClr val="A8A4F7"/>
            </a:solidFill>
            <a:ln w="1679"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13E374DC-2AB6-C0EC-3C5D-365A2CCEF7BE}"/>
                </a:ext>
              </a:extLst>
            </p:cNvPr>
            <p:cNvSpPr/>
            <p:nvPr/>
          </p:nvSpPr>
          <p:spPr>
            <a:xfrm>
              <a:off x="-1279294" y="4676287"/>
              <a:ext cx="213444" cy="35805"/>
            </a:xfrm>
            <a:custGeom>
              <a:avLst/>
              <a:gdLst>
                <a:gd name="connsiteX0" fmla="*/ 6932 w 213444"/>
                <a:gd name="connsiteY0" fmla="*/ 30879 h 35805"/>
                <a:gd name="connsiteX1" fmla="*/ 286 w 213444"/>
                <a:gd name="connsiteY1" fmla="*/ 17633 h 35805"/>
                <a:gd name="connsiteX2" fmla="*/ 153307 w 213444"/>
                <a:gd name="connsiteY2" fmla="*/ 22240 h 35805"/>
                <a:gd name="connsiteX3" fmla="*/ 192602 w 213444"/>
                <a:gd name="connsiteY3" fmla="*/ 17854 h 35805"/>
                <a:gd name="connsiteX4" fmla="*/ 206292 w 213444"/>
                <a:gd name="connsiteY4" fmla="*/ 0 h 35805"/>
                <a:gd name="connsiteX5" fmla="*/ 212893 w 213444"/>
                <a:gd name="connsiteY5" fmla="*/ 35353 h 35805"/>
                <a:gd name="connsiteX6" fmla="*/ 206292 w 213444"/>
                <a:gd name="connsiteY6" fmla="*/ 30923 h 35805"/>
                <a:gd name="connsiteX7" fmla="*/ 6932 w 213444"/>
                <a:gd name="connsiteY7" fmla="*/ 30923 h 3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444" h="35805">
                  <a:moveTo>
                    <a:pt x="6932" y="30879"/>
                  </a:moveTo>
                  <a:cubicBezTo>
                    <a:pt x="3254" y="29816"/>
                    <a:pt x="-1176" y="22373"/>
                    <a:pt x="286" y="17633"/>
                  </a:cubicBezTo>
                  <a:cubicBezTo>
                    <a:pt x="49329" y="21753"/>
                    <a:pt x="103953" y="25474"/>
                    <a:pt x="153307" y="22240"/>
                  </a:cubicBezTo>
                  <a:cubicBezTo>
                    <a:pt x="161015" y="21753"/>
                    <a:pt x="187508" y="19360"/>
                    <a:pt x="192602" y="17854"/>
                  </a:cubicBezTo>
                  <a:cubicBezTo>
                    <a:pt x="196590" y="16702"/>
                    <a:pt x="193356" y="1152"/>
                    <a:pt x="206292" y="0"/>
                  </a:cubicBezTo>
                  <a:cubicBezTo>
                    <a:pt x="217412" y="8418"/>
                    <a:pt x="212007" y="23392"/>
                    <a:pt x="212893" y="35353"/>
                  </a:cubicBezTo>
                  <a:cubicBezTo>
                    <a:pt x="211298" y="37569"/>
                    <a:pt x="207222" y="30923"/>
                    <a:pt x="206292" y="30923"/>
                  </a:cubicBezTo>
                  <a:lnTo>
                    <a:pt x="6932" y="30923"/>
                  </a:lnTo>
                  <a:close/>
                </a:path>
              </a:pathLst>
            </a:custGeom>
            <a:solidFill>
              <a:srgbClr val="A8A4F7"/>
            </a:solidFill>
            <a:ln w="1679"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3157513-7745-0816-019F-05BAA2331785}"/>
                </a:ext>
              </a:extLst>
            </p:cNvPr>
            <p:cNvSpPr/>
            <p:nvPr/>
          </p:nvSpPr>
          <p:spPr>
            <a:xfrm>
              <a:off x="-6528789" y="2527492"/>
              <a:ext cx="75269" cy="287920"/>
            </a:xfrm>
            <a:custGeom>
              <a:avLst/>
              <a:gdLst>
                <a:gd name="connsiteX0" fmla="*/ 75225 w 75269"/>
                <a:gd name="connsiteY0" fmla="*/ 0 h 287920"/>
                <a:gd name="connsiteX1" fmla="*/ 0 w 75269"/>
                <a:gd name="connsiteY1" fmla="*/ 287921 h 287920"/>
                <a:gd name="connsiteX2" fmla="*/ 30347 w 75269"/>
                <a:gd name="connsiteY2" fmla="*/ 231923 h 287920"/>
                <a:gd name="connsiteX3" fmla="*/ 57593 w 75269"/>
                <a:gd name="connsiteY3" fmla="*/ 0 h 287920"/>
                <a:gd name="connsiteX4" fmla="*/ 75270 w 75269"/>
                <a:gd name="connsiteY4" fmla="*/ 0 h 287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69" h="287920">
                  <a:moveTo>
                    <a:pt x="75225" y="0"/>
                  </a:moveTo>
                  <a:cubicBezTo>
                    <a:pt x="68624" y="100611"/>
                    <a:pt x="73985" y="208620"/>
                    <a:pt x="0" y="287921"/>
                  </a:cubicBezTo>
                  <a:cubicBezTo>
                    <a:pt x="5760" y="267232"/>
                    <a:pt x="20955" y="251682"/>
                    <a:pt x="30347" y="231923"/>
                  </a:cubicBezTo>
                  <a:cubicBezTo>
                    <a:pt x="63884" y="161260"/>
                    <a:pt x="68358" y="76333"/>
                    <a:pt x="57593" y="0"/>
                  </a:cubicBezTo>
                  <a:lnTo>
                    <a:pt x="75270" y="0"/>
                  </a:lnTo>
                  <a:close/>
                </a:path>
              </a:pathLst>
            </a:custGeom>
            <a:solidFill>
              <a:srgbClr val="A8A4F7"/>
            </a:solidFill>
            <a:ln w="1679"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C303F25-777C-1F86-8D8F-826DC6B5F568}"/>
                </a:ext>
              </a:extLst>
            </p:cNvPr>
            <p:cNvSpPr/>
            <p:nvPr/>
          </p:nvSpPr>
          <p:spPr>
            <a:xfrm>
              <a:off x="-2515043" y="4729317"/>
              <a:ext cx="172779" cy="57593"/>
            </a:xfrm>
            <a:custGeom>
              <a:avLst/>
              <a:gdLst>
                <a:gd name="connsiteX0" fmla="*/ 172779 w 172779"/>
                <a:gd name="connsiteY0" fmla="*/ 0 h 57593"/>
                <a:gd name="connsiteX1" fmla="*/ 172779 w 172779"/>
                <a:gd name="connsiteY1" fmla="*/ 8860 h 57593"/>
                <a:gd name="connsiteX2" fmla="*/ 17721 w 172779"/>
                <a:gd name="connsiteY2" fmla="*/ 8860 h 57593"/>
                <a:gd name="connsiteX3" fmla="*/ 17677 w 172779"/>
                <a:gd name="connsiteY3" fmla="*/ 57593 h 57593"/>
                <a:gd name="connsiteX4" fmla="*/ 0 w 172779"/>
                <a:gd name="connsiteY4" fmla="*/ 57593 h 57593"/>
                <a:gd name="connsiteX5" fmla="*/ 0 w 172779"/>
                <a:gd name="connsiteY5" fmla="*/ 0 h 57593"/>
                <a:gd name="connsiteX6" fmla="*/ 172779 w 172779"/>
                <a:gd name="connsiteY6" fmla="*/ 0 h 5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9" h="57593">
                  <a:moveTo>
                    <a:pt x="172779" y="0"/>
                  </a:moveTo>
                  <a:lnTo>
                    <a:pt x="172779" y="8860"/>
                  </a:lnTo>
                  <a:lnTo>
                    <a:pt x="17721" y="8860"/>
                  </a:lnTo>
                  <a:lnTo>
                    <a:pt x="17677" y="57593"/>
                  </a:lnTo>
                  <a:lnTo>
                    <a:pt x="0" y="57593"/>
                  </a:lnTo>
                  <a:lnTo>
                    <a:pt x="0" y="0"/>
                  </a:lnTo>
                  <a:lnTo>
                    <a:pt x="172779" y="0"/>
                  </a:lnTo>
                  <a:close/>
                </a:path>
              </a:pathLst>
            </a:custGeom>
            <a:solidFill>
              <a:srgbClr val="A8A4F7"/>
            </a:solidFill>
            <a:ln w="1679"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8F0E95C-441A-F005-B69C-5129C042BE4D}"/>
                </a:ext>
              </a:extLst>
            </p:cNvPr>
            <p:cNvSpPr/>
            <p:nvPr/>
          </p:nvSpPr>
          <p:spPr>
            <a:xfrm>
              <a:off x="-2522445" y="4680540"/>
              <a:ext cx="206763" cy="26625"/>
            </a:xfrm>
            <a:custGeom>
              <a:avLst/>
              <a:gdLst>
                <a:gd name="connsiteX0" fmla="*/ 206719 w 206763"/>
                <a:gd name="connsiteY0" fmla="*/ 0 h 26625"/>
                <a:gd name="connsiteX1" fmla="*/ 206719 w 206763"/>
                <a:gd name="connsiteY1" fmla="*/ 26626 h 26625"/>
                <a:gd name="connsiteX2" fmla="*/ 2973 w 206763"/>
                <a:gd name="connsiteY2" fmla="*/ 26626 h 26625"/>
                <a:gd name="connsiteX3" fmla="*/ 9529 w 206763"/>
                <a:gd name="connsiteY3" fmla="*/ 17765 h 26625"/>
                <a:gd name="connsiteX4" fmla="*/ 186605 w 206763"/>
                <a:gd name="connsiteY4" fmla="*/ 13645 h 26625"/>
                <a:gd name="connsiteX5" fmla="*/ 189486 w 206763"/>
                <a:gd name="connsiteY5" fmla="*/ 709 h 26625"/>
                <a:gd name="connsiteX6" fmla="*/ 206763 w 206763"/>
                <a:gd name="connsiteY6" fmla="*/ 44 h 2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63" h="26625">
                  <a:moveTo>
                    <a:pt x="206719" y="0"/>
                  </a:moveTo>
                  <a:lnTo>
                    <a:pt x="206719" y="26626"/>
                  </a:lnTo>
                  <a:cubicBezTo>
                    <a:pt x="206719" y="26626"/>
                    <a:pt x="2973" y="26626"/>
                    <a:pt x="2973" y="26626"/>
                  </a:cubicBezTo>
                  <a:cubicBezTo>
                    <a:pt x="-4205" y="21177"/>
                    <a:pt x="3061" y="18607"/>
                    <a:pt x="9529" y="17765"/>
                  </a:cubicBezTo>
                  <a:cubicBezTo>
                    <a:pt x="62161" y="11031"/>
                    <a:pt x="131893" y="19227"/>
                    <a:pt x="186605" y="13645"/>
                  </a:cubicBezTo>
                  <a:lnTo>
                    <a:pt x="189486" y="709"/>
                  </a:lnTo>
                  <a:lnTo>
                    <a:pt x="206763" y="44"/>
                  </a:lnTo>
                  <a:close/>
                </a:path>
              </a:pathLst>
            </a:custGeom>
            <a:solidFill>
              <a:srgbClr val="A8A4F7"/>
            </a:solidFill>
            <a:ln w="1679"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F4ED145-0098-293B-13B7-70D63E310D47}"/>
                </a:ext>
              </a:extLst>
            </p:cNvPr>
            <p:cNvSpPr/>
            <p:nvPr/>
          </p:nvSpPr>
          <p:spPr>
            <a:xfrm>
              <a:off x="-3463068" y="4674217"/>
              <a:ext cx="208606" cy="37379"/>
            </a:xfrm>
            <a:custGeom>
              <a:avLst/>
              <a:gdLst>
                <a:gd name="connsiteX0" fmla="*/ 174950 w 208606"/>
                <a:gd name="connsiteY0" fmla="*/ 24089 h 37379"/>
                <a:gd name="connsiteX1" fmla="*/ 208177 w 208606"/>
                <a:gd name="connsiteY1" fmla="*/ 37379 h 37379"/>
                <a:gd name="connsiteX2" fmla="*/ 0 w 208606"/>
                <a:gd name="connsiteY2" fmla="*/ 28475 h 37379"/>
                <a:gd name="connsiteX3" fmla="*/ 15506 w 208606"/>
                <a:gd name="connsiteY3" fmla="*/ 24089 h 37379"/>
                <a:gd name="connsiteX4" fmla="*/ 174994 w 208606"/>
                <a:gd name="connsiteY4" fmla="*/ 24089 h 37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06" h="37379">
                  <a:moveTo>
                    <a:pt x="174950" y="24089"/>
                  </a:moveTo>
                  <a:cubicBezTo>
                    <a:pt x="192227" y="20323"/>
                    <a:pt x="211765" y="-35764"/>
                    <a:pt x="208177" y="37379"/>
                  </a:cubicBezTo>
                  <a:lnTo>
                    <a:pt x="0" y="28475"/>
                  </a:lnTo>
                  <a:cubicBezTo>
                    <a:pt x="4519" y="14032"/>
                    <a:pt x="12139" y="24089"/>
                    <a:pt x="15506" y="24089"/>
                  </a:cubicBezTo>
                  <a:cubicBezTo>
                    <a:pt x="54270" y="24089"/>
                    <a:pt x="143318" y="31000"/>
                    <a:pt x="174994" y="24089"/>
                  </a:cubicBezTo>
                  <a:close/>
                </a:path>
              </a:pathLst>
            </a:custGeom>
            <a:solidFill>
              <a:srgbClr val="A8A4F7"/>
            </a:solidFill>
            <a:ln w="1679"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6788CA2-B6CC-F176-926C-3FAE3330EFF9}"/>
                </a:ext>
              </a:extLst>
            </p:cNvPr>
            <p:cNvSpPr/>
            <p:nvPr/>
          </p:nvSpPr>
          <p:spPr>
            <a:xfrm>
              <a:off x="-2829633" y="4729273"/>
              <a:ext cx="175751" cy="57637"/>
            </a:xfrm>
            <a:custGeom>
              <a:avLst/>
              <a:gdLst>
                <a:gd name="connsiteX0" fmla="*/ 172779 w 175751"/>
                <a:gd name="connsiteY0" fmla="*/ 4475 h 57637"/>
                <a:gd name="connsiteX1" fmla="*/ 166222 w 175751"/>
                <a:gd name="connsiteY1" fmla="*/ 13335 h 57637"/>
                <a:gd name="connsiteX2" fmla="*/ 22151 w 175751"/>
                <a:gd name="connsiteY2" fmla="*/ 8860 h 57637"/>
                <a:gd name="connsiteX3" fmla="*/ 22151 w 175751"/>
                <a:gd name="connsiteY3" fmla="*/ 57637 h 57637"/>
                <a:gd name="connsiteX4" fmla="*/ 0 w 175751"/>
                <a:gd name="connsiteY4" fmla="*/ 57637 h 57637"/>
                <a:gd name="connsiteX5" fmla="*/ 0 w 175751"/>
                <a:gd name="connsiteY5" fmla="*/ 0 h 57637"/>
                <a:gd name="connsiteX6" fmla="*/ 172779 w 175751"/>
                <a:gd name="connsiteY6" fmla="*/ 4475 h 5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51" h="57637">
                  <a:moveTo>
                    <a:pt x="172779" y="4475"/>
                  </a:moveTo>
                  <a:cubicBezTo>
                    <a:pt x="179957" y="9924"/>
                    <a:pt x="172690" y="12493"/>
                    <a:pt x="166222" y="13335"/>
                  </a:cubicBezTo>
                  <a:cubicBezTo>
                    <a:pt x="144559" y="16082"/>
                    <a:pt x="28044" y="2968"/>
                    <a:pt x="22151" y="8860"/>
                  </a:cubicBezTo>
                  <a:lnTo>
                    <a:pt x="22151" y="57637"/>
                  </a:lnTo>
                  <a:cubicBezTo>
                    <a:pt x="22151" y="57637"/>
                    <a:pt x="0" y="57637"/>
                    <a:pt x="0" y="57637"/>
                  </a:cubicBezTo>
                  <a:lnTo>
                    <a:pt x="0" y="0"/>
                  </a:lnTo>
                  <a:cubicBezTo>
                    <a:pt x="0" y="0"/>
                    <a:pt x="172779" y="4475"/>
                    <a:pt x="172779" y="4475"/>
                  </a:cubicBezTo>
                  <a:close/>
                </a:path>
              </a:pathLst>
            </a:custGeom>
            <a:solidFill>
              <a:srgbClr val="A8A4F7"/>
            </a:solidFill>
            <a:ln w="1679"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C20DDCA1-3B57-2FDD-006A-B229178EE5B2}"/>
                </a:ext>
              </a:extLst>
            </p:cNvPr>
            <p:cNvSpPr/>
            <p:nvPr/>
          </p:nvSpPr>
          <p:spPr>
            <a:xfrm>
              <a:off x="-1270192" y="4729273"/>
              <a:ext cx="177209" cy="57637"/>
            </a:xfrm>
            <a:custGeom>
              <a:avLst/>
              <a:gdLst>
                <a:gd name="connsiteX0" fmla="*/ 177209 w 177209"/>
                <a:gd name="connsiteY0" fmla="*/ 4475 h 57637"/>
                <a:gd name="connsiteX1" fmla="*/ 170697 w 177209"/>
                <a:gd name="connsiteY1" fmla="*/ 13335 h 57637"/>
                <a:gd name="connsiteX2" fmla="*/ 22151 w 177209"/>
                <a:gd name="connsiteY2" fmla="*/ 8860 h 57637"/>
                <a:gd name="connsiteX3" fmla="*/ 22196 w 177209"/>
                <a:gd name="connsiteY3" fmla="*/ 57637 h 57637"/>
                <a:gd name="connsiteX4" fmla="*/ 0 w 177209"/>
                <a:gd name="connsiteY4" fmla="*/ 57593 h 57637"/>
                <a:gd name="connsiteX5" fmla="*/ 0 w 177209"/>
                <a:gd name="connsiteY5" fmla="*/ 0 h 57637"/>
                <a:gd name="connsiteX6" fmla="*/ 177209 w 177209"/>
                <a:gd name="connsiteY6" fmla="*/ 4475 h 5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209" h="57637">
                  <a:moveTo>
                    <a:pt x="177209" y="4475"/>
                  </a:moveTo>
                  <a:lnTo>
                    <a:pt x="170697" y="13335"/>
                  </a:lnTo>
                  <a:lnTo>
                    <a:pt x="22151" y="8860"/>
                  </a:lnTo>
                  <a:lnTo>
                    <a:pt x="22196" y="57637"/>
                  </a:lnTo>
                  <a:lnTo>
                    <a:pt x="0" y="57593"/>
                  </a:lnTo>
                  <a:lnTo>
                    <a:pt x="0" y="0"/>
                  </a:lnTo>
                  <a:lnTo>
                    <a:pt x="177209" y="4475"/>
                  </a:lnTo>
                  <a:close/>
                </a:path>
              </a:pathLst>
            </a:custGeom>
            <a:solidFill>
              <a:srgbClr val="A8A4F7"/>
            </a:solidFill>
            <a:ln w="1679"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6139499-7160-C403-850D-5A8C3C5E0704}"/>
                </a:ext>
              </a:extLst>
            </p:cNvPr>
            <p:cNvSpPr/>
            <p:nvPr/>
          </p:nvSpPr>
          <p:spPr>
            <a:xfrm>
              <a:off x="-3144136" y="4728142"/>
              <a:ext cx="172734" cy="63530"/>
            </a:xfrm>
            <a:custGeom>
              <a:avLst/>
              <a:gdLst>
                <a:gd name="connsiteX0" fmla="*/ 139552 w 172734"/>
                <a:gd name="connsiteY0" fmla="*/ 1175 h 63530"/>
                <a:gd name="connsiteX1" fmla="*/ 172735 w 172734"/>
                <a:gd name="connsiteY1" fmla="*/ 5649 h 63530"/>
                <a:gd name="connsiteX2" fmla="*/ 172735 w 172734"/>
                <a:gd name="connsiteY2" fmla="*/ 10035 h 63530"/>
                <a:gd name="connsiteX3" fmla="*/ 13291 w 172734"/>
                <a:gd name="connsiteY3" fmla="*/ 10035 h 63530"/>
                <a:gd name="connsiteX4" fmla="*/ 0 w 172734"/>
                <a:gd name="connsiteY4" fmla="*/ 63198 h 63530"/>
                <a:gd name="connsiteX5" fmla="*/ 0 w 172734"/>
                <a:gd name="connsiteY5" fmla="*/ 1175 h 63530"/>
                <a:gd name="connsiteX6" fmla="*/ 139552 w 172734"/>
                <a:gd name="connsiteY6" fmla="*/ 1175 h 6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34" h="63530">
                  <a:moveTo>
                    <a:pt x="139552" y="1175"/>
                  </a:moveTo>
                  <a:cubicBezTo>
                    <a:pt x="147660" y="1839"/>
                    <a:pt x="160995" y="9946"/>
                    <a:pt x="172735" y="5649"/>
                  </a:cubicBezTo>
                  <a:lnTo>
                    <a:pt x="172735" y="10035"/>
                  </a:lnTo>
                  <a:cubicBezTo>
                    <a:pt x="172735" y="10035"/>
                    <a:pt x="13291" y="10035"/>
                    <a:pt x="13291" y="10035"/>
                  </a:cubicBezTo>
                  <a:cubicBezTo>
                    <a:pt x="19448" y="27490"/>
                    <a:pt x="26404" y="67584"/>
                    <a:pt x="0" y="63198"/>
                  </a:cubicBezTo>
                  <a:lnTo>
                    <a:pt x="0" y="1175"/>
                  </a:lnTo>
                  <a:cubicBezTo>
                    <a:pt x="45366" y="3877"/>
                    <a:pt x="94675" y="-2503"/>
                    <a:pt x="139552" y="1175"/>
                  </a:cubicBezTo>
                  <a:close/>
                </a:path>
              </a:pathLst>
            </a:custGeom>
            <a:solidFill>
              <a:srgbClr val="A8A4F7"/>
            </a:solidFill>
            <a:ln w="1679"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8E3CA870-21B0-2759-415B-4B5B69F2E927}"/>
                </a:ext>
              </a:extLst>
            </p:cNvPr>
            <p:cNvSpPr/>
            <p:nvPr/>
          </p:nvSpPr>
          <p:spPr>
            <a:xfrm>
              <a:off x="-1900035" y="4675787"/>
              <a:ext cx="208971" cy="31378"/>
            </a:xfrm>
            <a:custGeom>
              <a:avLst/>
              <a:gdLst>
                <a:gd name="connsiteX0" fmla="*/ 171359 w 208971"/>
                <a:gd name="connsiteY0" fmla="*/ 22518 h 31378"/>
                <a:gd name="connsiteX1" fmla="*/ 208971 w 208971"/>
                <a:gd name="connsiteY1" fmla="*/ 411 h 31378"/>
                <a:gd name="connsiteX2" fmla="*/ 208971 w 208971"/>
                <a:gd name="connsiteY2" fmla="*/ 31379 h 31378"/>
                <a:gd name="connsiteX3" fmla="*/ 11870 w 208971"/>
                <a:gd name="connsiteY3" fmla="*/ 31379 h 31378"/>
                <a:gd name="connsiteX4" fmla="*/ 839 w 208971"/>
                <a:gd name="connsiteY4" fmla="*/ 18088 h 31378"/>
                <a:gd name="connsiteX5" fmla="*/ 11870 w 208971"/>
                <a:gd name="connsiteY5" fmla="*/ 22518 h 31378"/>
                <a:gd name="connsiteX6" fmla="*/ 171359 w 208971"/>
                <a:gd name="connsiteY6" fmla="*/ 22518 h 3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71" h="31378">
                  <a:moveTo>
                    <a:pt x="171359" y="22518"/>
                  </a:moveTo>
                  <a:cubicBezTo>
                    <a:pt x="178757" y="21012"/>
                    <a:pt x="205649" y="-3443"/>
                    <a:pt x="208971" y="411"/>
                  </a:cubicBezTo>
                  <a:lnTo>
                    <a:pt x="208971" y="31379"/>
                  </a:lnTo>
                  <a:cubicBezTo>
                    <a:pt x="208971" y="31379"/>
                    <a:pt x="11870" y="31379"/>
                    <a:pt x="11870" y="31379"/>
                  </a:cubicBezTo>
                  <a:cubicBezTo>
                    <a:pt x="7662" y="31379"/>
                    <a:pt x="-3060" y="24910"/>
                    <a:pt x="839" y="18088"/>
                  </a:cubicBezTo>
                  <a:cubicBezTo>
                    <a:pt x="5358" y="16582"/>
                    <a:pt x="10231" y="22518"/>
                    <a:pt x="11870" y="22518"/>
                  </a:cubicBezTo>
                  <a:cubicBezTo>
                    <a:pt x="52406" y="22518"/>
                    <a:pt x="137069" y="29429"/>
                    <a:pt x="171359" y="22518"/>
                  </a:cubicBezTo>
                  <a:close/>
                </a:path>
              </a:pathLst>
            </a:custGeom>
            <a:solidFill>
              <a:srgbClr val="A8A4F7"/>
            </a:solidFill>
            <a:ln w="1679"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87DB187-D116-BFC3-DCD5-DE00AD38BD45}"/>
                </a:ext>
              </a:extLst>
            </p:cNvPr>
            <p:cNvSpPr/>
            <p:nvPr/>
          </p:nvSpPr>
          <p:spPr>
            <a:xfrm>
              <a:off x="-1580263" y="4729273"/>
              <a:ext cx="172779" cy="62023"/>
            </a:xfrm>
            <a:custGeom>
              <a:avLst/>
              <a:gdLst>
                <a:gd name="connsiteX0" fmla="*/ 0 w 172779"/>
                <a:gd name="connsiteY0" fmla="*/ 44 h 62023"/>
                <a:gd name="connsiteX1" fmla="*/ 172779 w 172779"/>
                <a:gd name="connsiteY1" fmla="*/ 4519 h 62023"/>
                <a:gd name="connsiteX2" fmla="*/ 126483 w 172779"/>
                <a:gd name="connsiteY2" fmla="*/ 8816 h 62023"/>
                <a:gd name="connsiteX3" fmla="*/ 13291 w 172779"/>
                <a:gd name="connsiteY3" fmla="*/ 8905 h 62023"/>
                <a:gd name="connsiteX4" fmla="*/ 17898 w 172779"/>
                <a:gd name="connsiteY4" fmla="*/ 54580 h 62023"/>
                <a:gd name="connsiteX5" fmla="*/ 0 w 172779"/>
                <a:gd name="connsiteY5" fmla="*/ 62023 h 62023"/>
                <a:gd name="connsiteX6" fmla="*/ 0 w 172779"/>
                <a:gd name="connsiteY6" fmla="*/ 0 h 6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9" h="62023">
                  <a:moveTo>
                    <a:pt x="0" y="44"/>
                  </a:moveTo>
                  <a:lnTo>
                    <a:pt x="172779" y="4519"/>
                  </a:lnTo>
                  <a:cubicBezTo>
                    <a:pt x="164893" y="19759"/>
                    <a:pt x="140128" y="8994"/>
                    <a:pt x="126483" y="8816"/>
                  </a:cubicBezTo>
                  <a:cubicBezTo>
                    <a:pt x="88782" y="8418"/>
                    <a:pt x="50948" y="9259"/>
                    <a:pt x="13291" y="8905"/>
                  </a:cubicBezTo>
                  <a:lnTo>
                    <a:pt x="17898" y="54580"/>
                  </a:lnTo>
                  <a:lnTo>
                    <a:pt x="0" y="62023"/>
                  </a:lnTo>
                  <a:lnTo>
                    <a:pt x="0" y="0"/>
                  </a:lnTo>
                  <a:close/>
                </a:path>
              </a:pathLst>
            </a:custGeom>
            <a:solidFill>
              <a:srgbClr val="A8A4F7"/>
            </a:solidFill>
            <a:ln w="1679"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8D0B04C-8C4A-B932-4FD6-E3B2C2195500}"/>
                </a:ext>
              </a:extLst>
            </p:cNvPr>
            <p:cNvSpPr/>
            <p:nvPr/>
          </p:nvSpPr>
          <p:spPr>
            <a:xfrm>
              <a:off x="-3153378" y="5162551"/>
              <a:ext cx="212988" cy="27878"/>
            </a:xfrm>
            <a:custGeom>
              <a:avLst/>
              <a:gdLst>
                <a:gd name="connsiteX0" fmla="*/ 188667 w 212988"/>
                <a:gd name="connsiteY0" fmla="*/ 14220 h 27878"/>
                <a:gd name="connsiteX1" fmla="*/ 212989 w 212988"/>
                <a:gd name="connsiteY1" fmla="*/ 973 h 27878"/>
                <a:gd name="connsiteX2" fmla="*/ 211084 w 212988"/>
                <a:gd name="connsiteY2" fmla="*/ 23346 h 27878"/>
                <a:gd name="connsiteX3" fmla="*/ 166693 w 212988"/>
                <a:gd name="connsiteY3" fmla="*/ 22903 h 27878"/>
                <a:gd name="connsiteX4" fmla="*/ 6938 w 212988"/>
                <a:gd name="connsiteY4" fmla="*/ 23080 h 27878"/>
                <a:gd name="connsiteX5" fmla="*/ 382 w 212988"/>
                <a:gd name="connsiteY5" fmla="*/ 14220 h 27878"/>
                <a:gd name="connsiteX6" fmla="*/ 188667 w 212988"/>
                <a:gd name="connsiteY6" fmla="*/ 14220 h 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988" h="27878">
                  <a:moveTo>
                    <a:pt x="188667" y="14220"/>
                  </a:moveTo>
                  <a:cubicBezTo>
                    <a:pt x="193008" y="12935"/>
                    <a:pt x="200805" y="-4210"/>
                    <a:pt x="212989" y="973"/>
                  </a:cubicBezTo>
                  <a:lnTo>
                    <a:pt x="211084" y="23346"/>
                  </a:lnTo>
                  <a:cubicBezTo>
                    <a:pt x="203951" y="33624"/>
                    <a:pt x="178300" y="23258"/>
                    <a:pt x="166693" y="22903"/>
                  </a:cubicBezTo>
                  <a:cubicBezTo>
                    <a:pt x="117208" y="21352"/>
                    <a:pt x="53722" y="29061"/>
                    <a:pt x="6938" y="23080"/>
                  </a:cubicBezTo>
                  <a:cubicBezTo>
                    <a:pt x="-1125" y="22061"/>
                    <a:pt x="-238" y="24586"/>
                    <a:pt x="382" y="14220"/>
                  </a:cubicBezTo>
                  <a:lnTo>
                    <a:pt x="188667" y="14220"/>
                  </a:lnTo>
                  <a:close/>
                </a:path>
              </a:pathLst>
            </a:custGeom>
            <a:solidFill>
              <a:srgbClr val="A8A4F7"/>
            </a:solidFill>
            <a:ln w="1679"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6A16C4C-C95A-F302-7EE0-55744096D9BF}"/>
                </a:ext>
              </a:extLst>
            </p:cNvPr>
            <p:cNvSpPr/>
            <p:nvPr/>
          </p:nvSpPr>
          <p:spPr>
            <a:xfrm>
              <a:off x="-6662096" y="2283873"/>
              <a:ext cx="195241" cy="186610"/>
            </a:xfrm>
            <a:custGeom>
              <a:avLst/>
              <a:gdLst>
                <a:gd name="connsiteX0" fmla="*/ 139022 w 195241"/>
                <a:gd name="connsiteY0" fmla="*/ 131534 h 186610"/>
                <a:gd name="connsiteX1" fmla="*/ 195242 w 195241"/>
                <a:gd name="connsiteY1" fmla="*/ 183810 h 186610"/>
                <a:gd name="connsiteX2" fmla="*/ 181951 w 195241"/>
                <a:gd name="connsiteY2" fmla="*/ 179380 h 186610"/>
                <a:gd name="connsiteX3" fmla="*/ 142034 w 195241"/>
                <a:gd name="connsiteY3" fmla="*/ 143983 h 186610"/>
                <a:gd name="connsiteX4" fmla="*/ 51436 w 195241"/>
                <a:gd name="connsiteY4" fmla="*/ 44081 h 186610"/>
                <a:gd name="connsiteX5" fmla="*/ 311 w 195241"/>
                <a:gd name="connsiteY5" fmla="*/ 0 h 186610"/>
                <a:gd name="connsiteX6" fmla="*/ 88783 w 195241"/>
                <a:gd name="connsiteY6" fmla="*/ 77618 h 186610"/>
                <a:gd name="connsiteX7" fmla="*/ 138978 w 195241"/>
                <a:gd name="connsiteY7" fmla="*/ 131578 h 18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241" h="186610">
                  <a:moveTo>
                    <a:pt x="139022" y="131534"/>
                  </a:moveTo>
                  <a:cubicBezTo>
                    <a:pt x="156344" y="148679"/>
                    <a:pt x="181774" y="159488"/>
                    <a:pt x="195242" y="183810"/>
                  </a:cubicBezTo>
                  <a:cubicBezTo>
                    <a:pt x="190811" y="191032"/>
                    <a:pt x="185451" y="182348"/>
                    <a:pt x="181951" y="179380"/>
                  </a:cubicBezTo>
                  <a:cubicBezTo>
                    <a:pt x="169945" y="169324"/>
                    <a:pt x="153376" y="154659"/>
                    <a:pt x="142034" y="143983"/>
                  </a:cubicBezTo>
                  <a:cubicBezTo>
                    <a:pt x="109782" y="113414"/>
                    <a:pt x="81650" y="73675"/>
                    <a:pt x="51436" y="44081"/>
                  </a:cubicBezTo>
                  <a:cubicBezTo>
                    <a:pt x="47405" y="40094"/>
                    <a:pt x="-4473" y="4120"/>
                    <a:pt x="311" y="0"/>
                  </a:cubicBezTo>
                  <a:cubicBezTo>
                    <a:pt x="42044" y="11386"/>
                    <a:pt x="61094" y="49131"/>
                    <a:pt x="88783" y="77618"/>
                  </a:cubicBezTo>
                  <a:cubicBezTo>
                    <a:pt x="105308" y="94630"/>
                    <a:pt x="124180" y="116914"/>
                    <a:pt x="138978" y="131578"/>
                  </a:cubicBezTo>
                  <a:close/>
                </a:path>
              </a:pathLst>
            </a:custGeom>
            <a:solidFill>
              <a:srgbClr val="A8A4F7"/>
            </a:solidFill>
            <a:ln w="1679"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E878466B-1636-010F-40CA-6CDEAECCD0CD}"/>
                </a:ext>
              </a:extLst>
            </p:cNvPr>
            <p:cNvSpPr/>
            <p:nvPr/>
          </p:nvSpPr>
          <p:spPr>
            <a:xfrm>
              <a:off x="-2213787" y="4680540"/>
              <a:ext cx="208220" cy="31508"/>
            </a:xfrm>
            <a:custGeom>
              <a:avLst/>
              <a:gdLst>
                <a:gd name="connsiteX0" fmla="*/ 183855 w 208220"/>
                <a:gd name="connsiteY0" fmla="*/ 17765 h 31508"/>
                <a:gd name="connsiteX1" fmla="*/ 194975 w 208220"/>
                <a:gd name="connsiteY1" fmla="*/ 89 h 31508"/>
                <a:gd name="connsiteX2" fmla="*/ 208221 w 208220"/>
                <a:gd name="connsiteY2" fmla="*/ 0 h 31508"/>
                <a:gd name="connsiteX3" fmla="*/ 208221 w 208220"/>
                <a:gd name="connsiteY3" fmla="*/ 31056 h 31508"/>
                <a:gd name="connsiteX4" fmla="*/ 201576 w 208220"/>
                <a:gd name="connsiteY4" fmla="*/ 26626 h 31508"/>
                <a:gd name="connsiteX5" fmla="*/ 0 w 208220"/>
                <a:gd name="connsiteY5" fmla="*/ 26626 h 31508"/>
                <a:gd name="connsiteX6" fmla="*/ 0 w 208220"/>
                <a:gd name="connsiteY6" fmla="*/ 13379 h 31508"/>
                <a:gd name="connsiteX7" fmla="*/ 24366 w 208220"/>
                <a:gd name="connsiteY7" fmla="*/ 17765 h 31508"/>
                <a:gd name="connsiteX8" fmla="*/ 183855 w 208220"/>
                <a:gd name="connsiteY8" fmla="*/ 17765 h 3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220" h="31508">
                  <a:moveTo>
                    <a:pt x="183855" y="17765"/>
                  </a:moveTo>
                  <a:cubicBezTo>
                    <a:pt x="193468" y="14044"/>
                    <a:pt x="196791" y="10854"/>
                    <a:pt x="194975" y="89"/>
                  </a:cubicBezTo>
                  <a:lnTo>
                    <a:pt x="208221" y="0"/>
                  </a:lnTo>
                  <a:lnTo>
                    <a:pt x="208221" y="31056"/>
                  </a:lnTo>
                  <a:cubicBezTo>
                    <a:pt x="206626" y="33271"/>
                    <a:pt x="202550" y="26626"/>
                    <a:pt x="201576" y="26626"/>
                  </a:cubicBezTo>
                  <a:lnTo>
                    <a:pt x="0" y="26626"/>
                  </a:lnTo>
                  <a:lnTo>
                    <a:pt x="0" y="13379"/>
                  </a:lnTo>
                  <a:cubicBezTo>
                    <a:pt x="8373" y="9436"/>
                    <a:pt x="20335" y="17765"/>
                    <a:pt x="24366" y="17765"/>
                  </a:cubicBezTo>
                  <a:lnTo>
                    <a:pt x="183855" y="17765"/>
                  </a:lnTo>
                  <a:close/>
                </a:path>
              </a:pathLst>
            </a:custGeom>
            <a:solidFill>
              <a:srgbClr val="A8A4F7"/>
            </a:solidFill>
            <a:ln w="1679"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FB377E4-2587-549A-FD05-B9116C34783D}"/>
                </a:ext>
              </a:extLst>
            </p:cNvPr>
            <p:cNvSpPr/>
            <p:nvPr/>
          </p:nvSpPr>
          <p:spPr>
            <a:xfrm>
              <a:off x="-1903670" y="5165371"/>
              <a:ext cx="215136" cy="23584"/>
            </a:xfrm>
            <a:custGeom>
              <a:avLst/>
              <a:gdLst>
                <a:gd name="connsiteX0" fmla="*/ 0 w 215136"/>
                <a:gd name="connsiteY0" fmla="*/ 20260 h 23584"/>
                <a:gd name="connsiteX1" fmla="*/ 0 w 215136"/>
                <a:gd name="connsiteY1" fmla="*/ 11399 h 23584"/>
                <a:gd name="connsiteX2" fmla="*/ 170564 w 215136"/>
                <a:gd name="connsiteY2" fmla="*/ 11399 h 23584"/>
                <a:gd name="connsiteX3" fmla="*/ 208354 w 215136"/>
                <a:gd name="connsiteY3" fmla="*/ 22962 h 23584"/>
                <a:gd name="connsiteX4" fmla="*/ 201576 w 215136"/>
                <a:gd name="connsiteY4" fmla="*/ 20260 h 23584"/>
                <a:gd name="connsiteX5" fmla="*/ 0 w 215136"/>
                <a:gd name="connsiteY5" fmla="*/ 20260 h 2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136" h="23584">
                  <a:moveTo>
                    <a:pt x="0" y="20260"/>
                  </a:moveTo>
                  <a:lnTo>
                    <a:pt x="0" y="11399"/>
                  </a:lnTo>
                  <a:lnTo>
                    <a:pt x="170564" y="11399"/>
                  </a:lnTo>
                  <a:cubicBezTo>
                    <a:pt x="190766" y="11399"/>
                    <a:pt x="231169" y="-20764"/>
                    <a:pt x="208354" y="22962"/>
                  </a:cubicBezTo>
                  <a:cubicBezTo>
                    <a:pt x="205253" y="25310"/>
                    <a:pt x="202417" y="20260"/>
                    <a:pt x="201576" y="20260"/>
                  </a:cubicBezTo>
                  <a:lnTo>
                    <a:pt x="0" y="20260"/>
                  </a:lnTo>
                  <a:close/>
                </a:path>
              </a:pathLst>
            </a:custGeom>
            <a:solidFill>
              <a:srgbClr val="A8A4F7"/>
            </a:solidFill>
            <a:ln w="1679"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16F2BB49-2FAF-B0EC-C54C-61027FA82FBC}"/>
                </a:ext>
              </a:extLst>
            </p:cNvPr>
            <p:cNvSpPr/>
            <p:nvPr/>
          </p:nvSpPr>
          <p:spPr>
            <a:xfrm>
              <a:off x="-2218173" y="5163480"/>
              <a:ext cx="212606" cy="26625"/>
            </a:xfrm>
            <a:custGeom>
              <a:avLst/>
              <a:gdLst>
                <a:gd name="connsiteX0" fmla="*/ 188241 w 212606"/>
                <a:gd name="connsiteY0" fmla="*/ 13291 h 26625"/>
                <a:gd name="connsiteX1" fmla="*/ 199272 w 212606"/>
                <a:gd name="connsiteY1" fmla="*/ 8727 h 26625"/>
                <a:gd name="connsiteX2" fmla="*/ 194886 w 212606"/>
                <a:gd name="connsiteY2" fmla="*/ 0 h 26625"/>
                <a:gd name="connsiteX3" fmla="*/ 212607 w 212606"/>
                <a:gd name="connsiteY3" fmla="*/ 0 h 26625"/>
                <a:gd name="connsiteX4" fmla="*/ 210303 w 212606"/>
                <a:gd name="connsiteY4" fmla="*/ 26626 h 26625"/>
                <a:gd name="connsiteX5" fmla="*/ 15328 w 212606"/>
                <a:gd name="connsiteY5" fmla="*/ 22284 h 26625"/>
                <a:gd name="connsiteX6" fmla="*/ 0 w 212606"/>
                <a:gd name="connsiteY6" fmla="*/ 13246 h 26625"/>
                <a:gd name="connsiteX7" fmla="*/ 188285 w 212606"/>
                <a:gd name="connsiteY7" fmla="*/ 13246 h 2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06" h="26625">
                  <a:moveTo>
                    <a:pt x="188241" y="13291"/>
                  </a:moveTo>
                  <a:cubicBezTo>
                    <a:pt x="190589" y="12936"/>
                    <a:pt x="194709" y="7709"/>
                    <a:pt x="199272" y="8727"/>
                  </a:cubicBezTo>
                  <a:lnTo>
                    <a:pt x="194886" y="0"/>
                  </a:lnTo>
                  <a:lnTo>
                    <a:pt x="212607" y="0"/>
                  </a:lnTo>
                  <a:cubicBezTo>
                    <a:pt x="212607" y="0"/>
                    <a:pt x="210303" y="26626"/>
                    <a:pt x="210303" y="26626"/>
                  </a:cubicBezTo>
                  <a:cubicBezTo>
                    <a:pt x="147925" y="14000"/>
                    <a:pt x="76953" y="29239"/>
                    <a:pt x="15328" y="22284"/>
                  </a:cubicBezTo>
                  <a:cubicBezTo>
                    <a:pt x="8683" y="21531"/>
                    <a:pt x="1639" y="21353"/>
                    <a:pt x="0" y="13246"/>
                  </a:cubicBezTo>
                  <a:cubicBezTo>
                    <a:pt x="57327" y="6867"/>
                    <a:pt x="133306" y="21841"/>
                    <a:pt x="188285" y="13246"/>
                  </a:cubicBezTo>
                  <a:close/>
                </a:path>
              </a:pathLst>
            </a:custGeom>
            <a:solidFill>
              <a:srgbClr val="A8A4F7"/>
            </a:solidFill>
            <a:ln w="1679"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91538F54-ACD5-E0D5-465A-D386116C0E4E}"/>
                </a:ext>
              </a:extLst>
            </p:cNvPr>
            <p:cNvSpPr/>
            <p:nvPr/>
          </p:nvSpPr>
          <p:spPr>
            <a:xfrm>
              <a:off x="-2838787" y="5166986"/>
              <a:ext cx="213659" cy="23366"/>
            </a:xfrm>
            <a:custGeom>
              <a:avLst/>
              <a:gdLst>
                <a:gd name="connsiteX0" fmla="*/ 179762 w 213659"/>
                <a:gd name="connsiteY0" fmla="*/ 9785 h 23366"/>
                <a:gd name="connsiteX1" fmla="*/ 212989 w 213659"/>
                <a:gd name="connsiteY1" fmla="*/ 924 h 23366"/>
                <a:gd name="connsiteX2" fmla="*/ 206388 w 213659"/>
                <a:gd name="connsiteY2" fmla="*/ 23164 h 23366"/>
                <a:gd name="connsiteX3" fmla="*/ 6938 w 213659"/>
                <a:gd name="connsiteY3" fmla="*/ 18689 h 23366"/>
                <a:gd name="connsiteX4" fmla="*/ 382 w 213659"/>
                <a:gd name="connsiteY4" fmla="*/ 9829 h 23366"/>
                <a:gd name="connsiteX5" fmla="*/ 179806 w 213659"/>
                <a:gd name="connsiteY5" fmla="*/ 9829 h 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659" h="23366">
                  <a:moveTo>
                    <a:pt x="179762" y="9785"/>
                  </a:moveTo>
                  <a:cubicBezTo>
                    <a:pt x="187160" y="8899"/>
                    <a:pt x="201027" y="-3417"/>
                    <a:pt x="212989" y="924"/>
                  </a:cubicBezTo>
                  <a:cubicBezTo>
                    <a:pt x="211482" y="8190"/>
                    <a:pt x="218482" y="25423"/>
                    <a:pt x="206388" y="23164"/>
                  </a:cubicBezTo>
                  <a:cubicBezTo>
                    <a:pt x="143124" y="9297"/>
                    <a:pt x="69228" y="26620"/>
                    <a:pt x="6938" y="18689"/>
                  </a:cubicBezTo>
                  <a:cubicBezTo>
                    <a:pt x="-1125" y="17671"/>
                    <a:pt x="-238" y="20196"/>
                    <a:pt x="382" y="9829"/>
                  </a:cubicBezTo>
                  <a:cubicBezTo>
                    <a:pt x="56956" y="4823"/>
                    <a:pt x="124606" y="16563"/>
                    <a:pt x="179806" y="9829"/>
                  </a:cubicBezTo>
                  <a:close/>
                </a:path>
              </a:pathLst>
            </a:custGeom>
            <a:solidFill>
              <a:srgbClr val="A8A4F7"/>
            </a:solidFill>
            <a:ln w="1679"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9253F292-0B20-6D1B-E9DE-60AA2B239A48}"/>
                </a:ext>
              </a:extLst>
            </p:cNvPr>
            <p:cNvSpPr/>
            <p:nvPr/>
          </p:nvSpPr>
          <p:spPr>
            <a:xfrm>
              <a:off x="-3773243" y="4680585"/>
              <a:ext cx="208235" cy="26625"/>
            </a:xfrm>
            <a:custGeom>
              <a:avLst/>
              <a:gdLst>
                <a:gd name="connsiteX0" fmla="*/ 183869 w 208235"/>
                <a:gd name="connsiteY0" fmla="*/ 17721 h 26625"/>
                <a:gd name="connsiteX1" fmla="*/ 191179 w 208235"/>
                <a:gd name="connsiteY1" fmla="*/ 753 h 26625"/>
                <a:gd name="connsiteX2" fmla="*/ 208235 w 208235"/>
                <a:gd name="connsiteY2" fmla="*/ 0 h 26625"/>
                <a:gd name="connsiteX3" fmla="*/ 208235 w 208235"/>
                <a:gd name="connsiteY3" fmla="*/ 26626 h 26625"/>
                <a:gd name="connsiteX4" fmla="*/ 6660 w 208235"/>
                <a:gd name="connsiteY4" fmla="*/ 26626 h 26625"/>
                <a:gd name="connsiteX5" fmla="*/ 15 w 208235"/>
                <a:gd name="connsiteY5" fmla="*/ 17765 h 26625"/>
                <a:gd name="connsiteX6" fmla="*/ 183869 w 208235"/>
                <a:gd name="connsiteY6" fmla="*/ 17765 h 2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35" h="26625">
                  <a:moveTo>
                    <a:pt x="183869" y="17721"/>
                  </a:moveTo>
                  <a:lnTo>
                    <a:pt x="191179" y="753"/>
                  </a:lnTo>
                  <a:lnTo>
                    <a:pt x="208235" y="0"/>
                  </a:lnTo>
                  <a:lnTo>
                    <a:pt x="208235" y="26626"/>
                  </a:lnTo>
                  <a:cubicBezTo>
                    <a:pt x="208235" y="26626"/>
                    <a:pt x="6660" y="26626"/>
                    <a:pt x="6660" y="26626"/>
                  </a:cubicBezTo>
                  <a:cubicBezTo>
                    <a:pt x="5907" y="26626"/>
                    <a:pt x="-340" y="20645"/>
                    <a:pt x="15" y="17765"/>
                  </a:cubicBezTo>
                  <a:lnTo>
                    <a:pt x="183869" y="17765"/>
                  </a:lnTo>
                  <a:close/>
                </a:path>
              </a:pathLst>
            </a:custGeom>
            <a:solidFill>
              <a:srgbClr val="A8A4F7"/>
            </a:solidFill>
            <a:ln w="1679"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2BB3A55-7B57-672E-6D1A-F2A5B5AA7ECA}"/>
                </a:ext>
              </a:extLst>
            </p:cNvPr>
            <p:cNvSpPr/>
            <p:nvPr/>
          </p:nvSpPr>
          <p:spPr>
            <a:xfrm>
              <a:off x="-3777996" y="5163087"/>
              <a:ext cx="213625" cy="26619"/>
            </a:xfrm>
            <a:custGeom>
              <a:avLst/>
              <a:gdLst>
                <a:gd name="connsiteX0" fmla="*/ 195268 w 213625"/>
                <a:gd name="connsiteY0" fmla="*/ 13683 h 26619"/>
                <a:gd name="connsiteX1" fmla="*/ 197527 w 213625"/>
                <a:gd name="connsiteY1" fmla="*/ 348 h 26619"/>
                <a:gd name="connsiteX2" fmla="*/ 205811 w 213625"/>
                <a:gd name="connsiteY2" fmla="*/ 26620 h 26619"/>
                <a:gd name="connsiteX3" fmla="*/ 6938 w 213625"/>
                <a:gd name="connsiteY3" fmla="*/ 22544 h 26619"/>
                <a:gd name="connsiteX4" fmla="*/ 382 w 213625"/>
                <a:gd name="connsiteY4" fmla="*/ 13683 h 26619"/>
                <a:gd name="connsiteX5" fmla="*/ 195312 w 213625"/>
                <a:gd name="connsiteY5" fmla="*/ 13683 h 2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625" h="26619">
                  <a:moveTo>
                    <a:pt x="195268" y="13683"/>
                  </a:moveTo>
                  <a:lnTo>
                    <a:pt x="197527" y="348"/>
                  </a:lnTo>
                  <a:cubicBezTo>
                    <a:pt x="216444" y="-3329"/>
                    <a:pt x="217994" y="23253"/>
                    <a:pt x="205811" y="26620"/>
                  </a:cubicBezTo>
                  <a:cubicBezTo>
                    <a:pt x="142725" y="13550"/>
                    <a:pt x="68962" y="30474"/>
                    <a:pt x="6938" y="22544"/>
                  </a:cubicBezTo>
                  <a:cubicBezTo>
                    <a:pt x="-1125" y="21525"/>
                    <a:pt x="-238" y="24050"/>
                    <a:pt x="382" y="13683"/>
                  </a:cubicBezTo>
                  <a:lnTo>
                    <a:pt x="195312" y="13683"/>
                  </a:lnTo>
                  <a:close/>
                </a:path>
              </a:pathLst>
            </a:custGeom>
            <a:solidFill>
              <a:srgbClr val="A8A4F7"/>
            </a:solidFill>
            <a:ln w="1679"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03835E3-EB31-25FD-5785-43F1E49DA0F2}"/>
                </a:ext>
              </a:extLst>
            </p:cNvPr>
            <p:cNvSpPr/>
            <p:nvPr/>
          </p:nvSpPr>
          <p:spPr>
            <a:xfrm>
              <a:off x="-3463112" y="5163436"/>
              <a:ext cx="212651" cy="22195"/>
            </a:xfrm>
            <a:custGeom>
              <a:avLst/>
              <a:gdLst>
                <a:gd name="connsiteX0" fmla="*/ 212651 w 212651"/>
                <a:gd name="connsiteY0" fmla="*/ 22196 h 22195"/>
                <a:gd name="connsiteX1" fmla="*/ 0 w 212651"/>
                <a:gd name="connsiteY1" fmla="*/ 22196 h 22195"/>
                <a:gd name="connsiteX2" fmla="*/ 0 w 212651"/>
                <a:gd name="connsiteY2" fmla="*/ 13335 h 22195"/>
                <a:gd name="connsiteX3" fmla="*/ 170564 w 212651"/>
                <a:gd name="connsiteY3" fmla="*/ 13335 h 22195"/>
                <a:gd name="connsiteX4" fmla="*/ 205873 w 212651"/>
                <a:gd name="connsiteY4" fmla="*/ 0 h 22195"/>
                <a:gd name="connsiteX5" fmla="*/ 212651 w 212651"/>
                <a:gd name="connsiteY5" fmla="*/ 22196 h 2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651" h="22195">
                  <a:moveTo>
                    <a:pt x="212651" y="22196"/>
                  </a:moveTo>
                  <a:lnTo>
                    <a:pt x="0" y="22196"/>
                  </a:lnTo>
                  <a:lnTo>
                    <a:pt x="0" y="13335"/>
                  </a:lnTo>
                  <a:lnTo>
                    <a:pt x="170564" y="13335"/>
                  </a:lnTo>
                  <a:cubicBezTo>
                    <a:pt x="182172" y="13335"/>
                    <a:pt x="195462" y="4430"/>
                    <a:pt x="205873" y="0"/>
                  </a:cubicBezTo>
                  <a:lnTo>
                    <a:pt x="212651" y="22196"/>
                  </a:lnTo>
                  <a:close/>
                </a:path>
              </a:pathLst>
            </a:custGeom>
            <a:solidFill>
              <a:srgbClr val="A8A4F7"/>
            </a:solidFill>
            <a:ln w="1679"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D2676C56-A10F-DAD5-F13A-3B16580194AD}"/>
                </a:ext>
              </a:extLst>
            </p:cNvPr>
            <p:cNvSpPr/>
            <p:nvPr/>
          </p:nvSpPr>
          <p:spPr>
            <a:xfrm>
              <a:off x="-1589124" y="5737681"/>
              <a:ext cx="212651" cy="23880"/>
            </a:xfrm>
            <a:custGeom>
              <a:avLst/>
              <a:gdLst>
                <a:gd name="connsiteX0" fmla="*/ 188285 w 212651"/>
                <a:gd name="connsiteY0" fmla="*/ 15020 h 23880"/>
                <a:gd name="connsiteX1" fmla="*/ 212651 w 212651"/>
                <a:gd name="connsiteY1" fmla="*/ 1685 h 23880"/>
                <a:gd name="connsiteX2" fmla="*/ 212651 w 212651"/>
                <a:gd name="connsiteY2" fmla="*/ 23881 h 23880"/>
                <a:gd name="connsiteX3" fmla="*/ 0 w 212651"/>
                <a:gd name="connsiteY3" fmla="*/ 23881 h 23880"/>
                <a:gd name="connsiteX4" fmla="*/ 0 w 212651"/>
                <a:gd name="connsiteY4" fmla="*/ 15020 h 23880"/>
                <a:gd name="connsiteX5" fmla="*/ 188285 w 212651"/>
                <a:gd name="connsiteY5" fmla="*/ 15020 h 2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651" h="23880">
                  <a:moveTo>
                    <a:pt x="188285" y="15020"/>
                  </a:moveTo>
                  <a:cubicBezTo>
                    <a:pt x="192626" y="13559"/>
                    <a:pt x="194575" y="-5713"/>
                    <a:pt x="212651" y="1685"/>
                  </a:cubicBezTo>
                  <a:lnTo>
                    <a:pt x="212651" y="23881"/>
                  </a:lnTo>
                  <a:cubicBezTo>
                    <a:pt x="212651" y="23881"/>
                    <a:pt x="0" y="23881"/>
                    <a:pt x="0" y="23881"/>
                  </a:cubicBezTo>
                  <a:lnTo>
                    <a:pt x="0" y="15020"/>
                  </a:lnTo>
                  <a:lnTo>
                    <a:pt x="188285" y="15020"/>
                  </a:lnTo>
                  <a:close/>
                </a:path>
              </a:pathLst>
            </a:custGeom>
            <a:solidFill>
              <a:srgbClr val="A8A4F7"/>
            </a:solidFill>
            <a:ln w="1679"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8033F664-CDA7-23E9-C001-44F4B9BF21AA}"/>
                </a:ext>
              </a:extLst>
            </p:cNvPr>
            <p:cNvSpPr/>
            <p:nvPr/>
          </p:nvSpPr>
          <p:spPr>
            <a:xfrm>
              <a:off x="-2213801" y="5739144"/>
              <a:ext cx="212665" cy="22417"/>
            </a:xfrm>
            <a:custGeom>
              <a:avLst/>
              <a:gdLst>
                <a:gd name="connsiteX0" fmla="*/ 183869 w 212665"/>
                <a:gd name="connsiteY0" fmla="*/ 13557 h 22417"/>
                <a:gd name="connsiteX1" fmla="*/ 186084 w 212665"/>
                <a:gd name="connsiteY1" fmla="*/ 310 h 22417"/>
                <a:gd name="connsiteX2" fmla="*/ 205488 w 212665"/>
                <a:gd name="connsiteY2" fmla="*/ 0 h 22417"/>
                <a:gd name="connsiteX3" fmla="*/ 212666 w 212665"/>
                <a:gd name="connsiteY3" fmla="*/ 22417 h 22417"/>
                <a:gd name="connsiteX4" fmla="*/ 6660 w 212665"/>
                <a:gd name="connsiteY4" fmla="*/ 22417 h 22417"/>
                <a:gd name="connsiteX5" fmla="*/ 15 w 212665"/>
                <a:gd name="connsiteY5" fmla="*/ 13557 h 22417"/>
                <a:gd name="connsiteX6" fmla="*/ 183869 w 212665"/>
                <a:gd name="connsiteY6" fmla="*/ 13557 h 2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65" h="22417">
                  <a:moveTo>
                    <a:pt x="183869" y="13557"/>
                  </a:moveTo>
                  <a:lnTo>
                    <a:pt x="186084" y="310"/>
                  </a:lnTo>
                  <a:lnTo>
                    <a:pt x="205488" y="0"/>
                  </a:lnTo>
                  <a:lnTo>
                    <a:pt x="212666" y="22417"/>
                  </a:lnTo>
                  <a:lnTo>
                    <a:pt x="6660" y="22417"/>
                  </a:lnTo>
                  <a:cubicBezTo>
                    <a:pt x="5907" y="22417"/>
                    <a:pt x="-340" y="16437"/>
                    <a:pt x="15" y="13557"/>
                  </a:cubicBezTo>
                  <a:lnTo>
                    <a:pt x="183869" y="13557"/>
                  </a:lnTo>
                  <a:close/>
                </a:path>
              </a:pathLst>
            </a:custGeom>
            <a:solidFill>
              <a:srgbClr val="A8A4F7"/>
            </a:solidFill>
            <a:ln w="1679"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8E9D8F91-376D-8A04-2094-B811E27D8E33}"/>
                </a:ext>
              </a:extLst>
            </p:cNvPr>
            <p:cNvSpPr/>
            <p:nvPr/>
          </p:nvSpPr>
          <p:spPr>
            <a:xfrm>
              <a:off x="-3452016" y="4729317"/>
              <a:ext cx="166068" cy="57943"/>
            </a:xfrm>
            <a:custGeom>
              <a:avLst/>
              <a:gdLst>
                <a:gd name="connsiteX0" fmla="*/ 166069 w 166068"/>
                <a:gd name="connsiteY0" fmla="*/ 4475 h 57943"/>
                <a:gd name="connsiteX1" fmla="*/ 132886 w 166068"/>
                <a:gd name="connsiteY1" fmla="*/ 13601 h 57943"/>
                <a:gd name="connsiteX2" fmla="*/ 19871 w 166068"/>
                <a:gd name="connsiteY2" fmla="*/ 8860 h 57943"/>
                <a:gd name="connsiteX3" fmla="*/ 15397 w 166068"/>
                <a:gd name="connsiteY3" fmla="*/ 57637 h 57943"/>
                <a:gd name="connsiteX4" fmla="*/ 2106 w 166068"/>
                <a:gd name="connsiteY4" fmla="*/ 0 h 57943"/>
                <a:gd name="connsiteX5" fmla="*/ 166024 w 166068"/>
                <a:gd name="connsiteY5" fmla="*/ 4519 h 5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068" h="57943">
                  <a:moveTo>
                    <a:pt x="166069" y="4475"/>
                  </a:moveTo>
                  <a:lnTo>
                    <a:pt x="132886" y="13601"/>
                  </a:lnTo>
                  <a:lnTo>
                    <a:pt x="19871" y="8860"/>
                  </a:lnTo>
                  <a:lnTo>
                    <a:pt x="15397" y="57637"/>
                  </a:lnTo>
                  <a:cubicBezTo>
                    <a:pt x="-13533" y="61979"/>
                    <a:pt x="8396" y="19050"/>
                    <a:pt x="2106" y="0"/>
                  </a:cubicBezTo>
                  <a:lnTo>
                    <a:pt x="166024" y="4519"/>
                  </a:lnTo>
                  <a:close/>
                </a:path>
              </a:pathLst>
            </a:custGeom>
            <a:solidFill>
              <a:srgbClr val="A8A4F7"/>
            </a:solidFill>
            <a:ln w="1679"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734AA46-9690-7082-EFA9-B67CE55A6901}"/>
                </a:ext>
              </a:extLst>
            </p:cNvPr>
            <p:cNvSpPr/>
            <p:nvPr/>
          </p:nvSpPr>
          <p:spPr>
            <a:xfrm>
              <a:off x="-2834019" y="5735707"/>
              <a:ext cx="208230" cy="25854"/>
            </a:xfrm>
            <a:custGeom>
              <a:avLst/>
              <a:gdLst>
                <a:gd name="connsiteX0" fmla="*/ 208221 w 208230"/>
                <a:gd name="connsiteY0" fmla="*/ 25855 h 25854"/>
                <a:gd name="connsiteX1" fmla="*/ 0 w 208230"/>
                <a:gd name="connsiteY1" fmla="*/ 25855 h 25854"/>
                <a:gd name="connsiteX2" fmla="*/ 0 w 208230"/>
                <a:gd name="connsiteY2" fmla="*/ 16994 h 25854"/>
                <a:gd name="connsiteX3" fmla="*/ 183855 w 208230"/>
                <a:gd name="connsiteY3" fmla="*/ 16994 h 25854"/>
                <a:gd name="connsiteX4" fmla="*/ 208221 w 208230"/>
                <a:gd name="connsiteY4" fmla="*/ 25855 h 25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0" h="25854">
                  <a:moveTo>
                    <a:pt x="208221" y="25855"/>
                  </a:moveTo>
                  <a:lnTo>
                    <a:pt x="0" y="25855"/>
                  </a:lnTo>
                  <a:lnTo>
                    <a:pt x="0" y="16994"/>
                  </a:lnTo>
                  <a:lnTo>
                    <a:pt x="183855" y="16994"/>
                  </a:lnTo>
                  <a:cubicBezTo>
                    <a:pt x="186558" y="16994"/>
                    <a:pt x="208753" y="-26599"/>
                    <a:pt x="208221" y="25855"/>
                  </a:cubicBezTo>
                  <a:close/>
                </a:path>
              </a:pathLst>
            </a:custGeom>
            <a:solidFill>
              <a:srgbClr val="A8A4F7"/>
            </a:solidFill>
            <a:ln w="1679"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2EE2E96-153F-2E1A-0164-3D9848902920}"/>
                </a:ext>
              </a:extLst>
            </p:cNvPr>
            <p:cNvSpPr/>
            <p:nvPr/>
          </p:nvSpPr>
          <p:spPr>
            <a:xfrm>
              <a:off x="-3463127" y="5735024"/>
              <a:ext cx="208235" cy="26537"/>
            </a:xfrm>
            <a:custGeom>
              <a:avLst/>
              <a:gdLst>
                <a:gd name="connsiteX0" fmla="*/ 208235 w 208235"/>
                <a:gd name="connsiteY0" fmla="*/ 26537 h 26537"/>
                <a:gd name="connsiteX1" fmla="*/ 6660 w 208235"/>
                <a:gd name="connsiteY1" fmla="*/ 26537 h 26537"/>
                <a:gd name="connsiteX2" fmla="*/ 15 w 208235"/>
                <a:gd name="connsiteY2" fmla="*/ 17677 h 26537"/>
                <a:gd name="connsiteX3" fmla="*/ 190515 w 208235"/>
                <a:gd name="connsiteY3" fmla="*/ 17677 h 26537"/>
                <a:gd name="connsiteX4" fmla="*/ 192863 w 208235"/>
                <a:gd name="connsiteY4" fmla="*/ 4696 h 26537"/>
                <a:gd name="connsiteX5" fmla="*/ 201546 w 208235"/>
                <a:gd name="connsiteY5" fmla="*/ 0 h 26537"/>
                <a:gd name="connsiteX6" fmla="*/ 208235 w 208235"/>
                <a:gd name="connsiteY6" fmla="*/ 26537 h 2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35" h="26537">
                  <a:moveTo>
                    <a:pt x="208235" y="26537"/>
                  </a:moveTo>
                  <a:lnTo>
                    <a:pt x="6660" y="26537"/>
                  </a:lnTo>
                  <a:cubicBezTo>
                    <a:pt x="5907" y="26537"/>
                    <a:pt x="-340" y="20556"/>
                    <a:pt x="15" y="17677"/>
                  </a:cubicBezTo>
                  <a:lnTo>
                    <a:pt x="190515" y="17677"/>
                  </a:lnTo>
                  <a:lnTo>
                    <a:pt x="192863" y="4696"/>
                  </a:lnTo>
                  <a:lnTo>
                    <a:pt x="201546" y="0"/>
                  </a:lnTo>
                  <a:lnTo>
                    <a:pt x="208235" y="26537"/>
                  </a:lnTo>
                  <a:close/>
                </a:path>
              </a:pathLst>
            </a:custGeom>
            <a:solidFill>
              <a:srgbClr val="A8A4F7"/>
            </a:solidFill>
            <a:ln w="1679"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D402B5D0-F711-7335-07ED-83058F73369D}"/>
                </a:ext>
              </a:extLst>
            </p:cNvPr>
            <p:cNvSpPr/>
            <p:nvPr/>
          </p:nvSpPr>
          <p:spPr>
            <a:xfrm>
              <a:off x="-2519473" y="5738102"/>
              <a:ext cx="208220" cy="23459"/>
            </a:xfrm>
            <a:custGeom>
              <a:avLst/>
              <a:gdLst>
                <a:gd name="connsiteX0" fmla="*/ 179424 w 208220"/>
                <a:gd name="connsiteY0" fmla="*/ 14599 h 23459"/>
                <a:gd name="connsiteX1" fmla="*/ 201310 w 208220"/>
                <a:gd name="connsiteY1" fmla="*/ 1086 h 23459"/>
                <a:gd name="connsiteX2" fmla="*/ 208221 w 208220"/>
                <a:gd name="connsiteY2" fmla="*/ 23459 h 23459"/>
                <a:gd name="connsiteX3" fmla="*/ 0 w 208220"/>
                <a:gd name="connsiteY3" fmla="*/ 23459 h 23459"/>
                <a:gd name="connsiteX4" fmla="*/ 0 w 208220"/>
                <a:gd name="connsiteY4" fmla="*/ 14599 h 23459"/>
                <a:gd name="connsiteX5" fmla="*/ 179424 w 208220"/>
                <a:gd name="connsiteY5" fmla="*/ 14599 h 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20" h="23459">
                  <a:moveTo>
                    <a:pt x="179424" y="14599"/>
                  </a:moveTo>
                  <a:cubicBezTo>
                    <a:pt x="183677" y="13181"/>
                    <a:pt x="183899" y="-4496"/>
                    <a:pt x="201310" y="1086"/>
                  </a:cubicBezTo>
                  <a:lnTo>
                    <a:pt x="208221" y="23459"/>
                  </a:lnTo>
                  <a:lnTo>
                    <a:pt x="0" y="23459"/>
                  </a:lnTo>
                  <a:lnTo>
                    <a:pt x="0" y="14599"/>
                  </a:lnTo>
                  <a:lnTo>
                    <a:pt x="179424" y="14599"/>
                  </a:lnTo>
                  <a:close/>
                </a:path>
              </a:pathLst>
            </a:custGeom>
            <a:solidFill>
              <a:srgbClr val="A8A4F7"/>
            </a:solidFill>
            <a:ln w="1679"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F3894A5-6575-7152-6AF7-2D9495BD55E4}"/>
                </a:ext>
              </a:extLst>
            </p:cNvPr>
            <p:cNvSpPr/>
            <p:nvPr/>
          </p:nvSpPr>
          <p:spPr>
            <a:xfrm>
              <a:off x="-1274577" y="5738452"/>
              <a:ext cx="208176" cy="23109"/>
            </a:xfrm>
            <a:custGeom>
              <a:avLst/>
              <a:gdLst>
                <a:gd name="connsiteX0" fmla="*/ 183855 w 208176"/>
                <a:gd name="connsiteY0" fmla="*/ 14249 h 23109"/>
                <a:gd name="connsiteX1" fmla="*/ 208177 w 208176"/>
                <a:gd name="connsiteY1" fmla="*/ 958 h 23109"/>
                <a:gd name="connsiteX2" fmla="*/ 208177 w 208176"/>
                <a:gd name="connsiteY2" fmla="*/ 23109 h 23109"/>
                <a:gd name="connsiteX3" fmla="*/ 0 w 208176"/>
                <a:gd name="connsiteY3" fmla="*/ 23109 h 23109"/>
                <a:gd name="connsiteX4" fmla="*/ 0 w 208176"/>
                <a:gd name="connsiteY4" fmla="*/ 14249 h 23109"/>
                <a:gd name="connsiteX5" fmla="*/ 183855 w 208176"/>
                <a:gd name="connsiteY5" fmla="*/ 14249 h 2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176" h="23109">
                  <a:moveTo>
                    <a:pt x="183855" y="14249"/>
                  </a:moveTo>
                  <a:cubicBezTo>
                    <a:pt x="188285" y="12964"/>
                    <a:pt x="195993" y="-4181"/>
                    <a:pt x="208177" y="958"/>
                  </a:cubicBezTo>
                  <a:lnTo>
                    <a:pt x="208177" y="23109"/>
                  </a:lnTo>
                  <a:cubicBezTo>
                    <a:pt x="208177" y="23109"/>
                    <a:pt x="0" y="23109"/>
                    <a:pt x="0" y="23109"/>
                  </a:cubicBezTo>
                  <a:lnTo>
                    <a:pt x="0" y="14249"/>
                  </a:lnTo>
                  <a:lnTo>
                    <a:pt x="183855" y="14249"/>
                  </a:lnTo>
                  <a:close/>
                </a:path>
              </a:pathLst>
            </a:custGeom>
            <a:solidFill>
              <a:srgbClr val="A8A4F7"/>
            </a:solidFill>
            <a:ln w="1679"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5D1A7DBA-CA67-B0A0-FB90-37FFE2135FE5}"/>
                </a:ext>
              </a:extLst>
            </p:cNvPr>
            <p:cNvSpPr/>
            <p:nvPr/>
          </p:nvSpPr>
          <p:spPr>
            <a:xfrm>
              <a:off x="-1899612" y="5737822"/>
              <a:ext cx="212004" cy="23738"/>
            </a:xfrm>
            <a:custGeom>
              <a:avLst/>
              <a:gdLst>
                <a:gd name="connsiteX0" fmla="*/ 208593 w 212004"/>
                <a:gd name="connsiteY0" fmla="*/ 23739 h 23738"/>
                <a:gd name="connsiteX1" fmla="*/ 11447 w 212004"/>
                <a:gd name="connsiteY1" fmla="*/ 23739 h 23738"/>
                <a:gd name="connsiteX2" fmla="*/ 372 w 212004"/>
                <a:gd name="connsiteY2" fmla="*/ 14878 h 23738"/>
                <a:gd name="connsiteX3" fmla="*/ 184226 w 212004"/>
                <a:gd name="connsiteY3" fmla="*/ 14878 h 23738"/>
                <a:gd name="connsiteX4" fmla="*/ 212004 w 212004"/>
                <a:gd name="connsiteY4" fmla="*/ 8100 h 23738"/>
                <a:gd name="connsiteX5" fmla="*/ 208593 w 212004"/>
                <a:gd name="connsiteY5" fmla="*/ 23739 h 2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004" h="23738">
                  <a:moveTo>
                    <a:pt x="208593" y="23739"/>
                  </a:moveTo>
                  <a:lnTo>
                    <a:pt x="11447" y="23739"/>
                  </a:lnTo>
                  <a:cubicBezTo>
                    <a:pt x="9321" y="23739"/>
                    <a:pt x="-2198" y="18290"/>
                    <a:pt x="372" y="14878"/>
                  </a:cubicBezTo>
                  <a:lnTo>
                    <a:pt x="184226" y="14878"/>
                  </a:lnTo>
                  <a:cubicBezTo>
                    <a:pt x="186087" y="14878"/>
                    <a:pt x="196055" y="-13475"/>
                    <a:pt x="212004" y="8100"/>
                  </a:cubicBezTo>
                  <a:lnTo>
                    <a:pt x="208593" y="23739"/>
                  </a:lnTo>
                  <a:close/>
                </a:path>
              </a:pathLst>
            </a:custGeom>
            <a:solidFill>
              <a:srgbClr val="A8A4F7"/>
            </a:solidFill>
            <a:ln w="1679"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800093D7-A32D-8CF3-34D2-39BC95344A29}"/>
                </a:ext>
              </a:extLst>
            </p:cNvPr>
            <p:cNvSpPr/>
            <p:nvPr/>
          </p:nvSpPr>
          <p:spPr>
            <a:xfrm>
              <a:off x="-3148566" y="5734936"/>
              <a:ext cx="203790" cy="26625"/>
            </a:xfrm>
            <a:custGeom>
              <a:avLst/>
              <a:gdLst>
                <a:gd name="connsiteX0" fmla="*/ 183855 w 203790"/>
                <a:gd name="connsiteY0" fmla="*/ 17765 h 26625"/>
                <a:gd name="connsiteX1" fmla="*/ 190810 w 203790"/>
                <a:gd name="connsiteY1" fmla="*/ 266 h 26625"/>
                <a:gd name="connsiteX2" fmla="*/ 203746 w 203790"/>
                <a:gd name="connsiteY2" fmla="*/ 0 h 26625"/>
                <a:gd name="connsiteX3" fmla="*/ 203791 w 203790"/>
                <a:gd name="connsiteY3" fmla="*/ 26626 h 26625"/>
                <a:gd name="connsiteX4" fmla="*/ 0 w 203790"/>
                <a:gd name="connsiteY4" fmla="*/ 26626 h 26625"/>
                <a:gd name="connsiteX5" fmla="*/ 0 w 203790"/>
                <a:gd name="connsiteY5" fmla="*/ 17765 h 26625"/>
                <a:gd name="connsiteX6" fmla="*/ 183855 w 203790"/>
                <a:gd name="connsiteY6" fmla="*/ 17765 h 2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90" h="26625">
                  <a:moveTo>
                    <a:pt x="183855" y="17765"/>
                  </a:moveTo>
                  <a:lnTo>
                    <a:pt x="190810" y="266"/>
                  </a:lnTo>
                  <a:lnTo>
                    <a:pt x="203746" y="0"/>
                  </a:lnTo>
                  <a:lnTo>
                    <a:pt x="203791" y="26626"/>
                  </a:lnTo>
                  <a:lnTo>
                    <a:pt x="0" y="26626"/>
                  </a:lnTo>
                  <a:lnTo>
                    <a:pt x="0" y="17765"/>
                  </a:lnTo>
                  <a:lnTo>
                    <a:pt x="183855" y="17765"/>
                  </a:lnTo>
                  <a:close/>
                </a:path>
              </a:pathLst>
            </a:custGeom>
            <a:solidFill>
              <a:srgbClr val="A8A4F7"/>
            </a:solidFill>
            <a:ln w="1679"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5227776-6843-97C6-7D2D-406A83E1F350}"/>
                </a:ext>
              </a:extLst>
            </p:cNvPr>
            <p:cNvSpPr/>
            <p:nvPr/>
          </p:nvSpPr>
          <p:spPr>
            <a:xfrm>
              <a:off x="-3778031" y="5752701"/>
              <a:ext cx="182011" cy="8860"/>
            </a:xfrm>
            <a:custGeom>
              <a:avLst/>
              <a:gdLst>
                <a:gd name="connsiteX0" fmla="*/ 182011 w 182011"/>
                <a:gd name="connsiteY0" fmla="*/ 0 h 8860"/>
                <a:gd name="connsiteX1" fmla="*/ 182011 w 182011"/>
                <a:gd name="connsiteY1" fmla="*/ 8860 h 8860"/>
                <a:gd name="connsiteX2" fmla="*/ 11447 w 182011"/>
                <a:gd name="connsiteY2" fmla="*/ 8860 h 8860"/>
                <a:gd name="connsiteX3" fmla="*/ 372 w 182011"/>
                <a:gd name="connsiteY3" fmla="*/ 0 h 8860"/>
                <a:gd name="connsiteX4" fmla="*/ 182011 w 182011"/>
                <a:gd name="connsiteY4" fmla="*/ 0 h 8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11" h="8860">
                  <a:moveTo>
                    <a:pt x="182011" y="0"/>
                  </a:moveTo>
                  <a:lnTo>
                    <a:pt x="182011" y="8860"/>
                  </a:lnTo>
                  <a:lnTo>
                    <a:pt x="11447" y="8860"/>
                  </a:lnTo>
                  <a:cubicBezTo>
                    <a:pt x="9321" y="8860"/>
                    <a:pt x="-2198" y="3411"/>
                    <a:pt x="372" y="0"/>
                  </a:cubicBezTo>
                  <a:lnTo>
                    <a:pt x="182011" y="0"/>
                  </a:lnTo>
                  <a:close/>
                </a:path>
              </a:pathLst>
            </a:custGeom>
            <a:solidFill>
              <a:srgbClr val="A8A4F7"/>
            </a:solidFill>
            <a:ln w="1679"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8BFA3630-8AF4-696B-9C7F-CB35712E5787}"/>
                </a:ext>
              </a:extLst>
            </p:cNvPr>
            <p:cNvSpPr/>
            <p:nvPr/>
          </p:nvSpPr>
          <p:spPr>
            <a:xfrm>
              <a:off x="-6821229" y="2137631"/>
              <a:ext cx="155365" cy="141989"/>
            </a:xfrm>
            <a:custGeom>
              <a:avLst/>
              <a:gdLst>
                <a:gd name="connsiteX0" fmla="*/ 155014 w 155365"/>
                <a:gd name="connsiteY0" fmla="*/ 141723 h 141989"/>
                <a:gd name="connsiteX1" fmla="*/ 108674 w 155365"/>
                <a:gd name="connsiteY1" fmla="*/ 97288 h 141989"/>
                <a:gd name="connsiteX2" fmla="*/ 44347 w 155365"/>
                <a:gd name="connsiteY2" fmla="*/ 33138 h 141989"/>
                <a:gd name="connsiteX3" fmla="*/ 0 w 155365"/>
                <a:gd name="connsiteY3" fmla="*/ 0 h 141989"/>
                <a:gd name="connsiteX4" fmla="*/ 53340 w 155365"/>
                <a:gd name="connsiteY4" fmla="*/ 28575 h 141989"/>
                <a:gd name="connsiteX5" fmla="*/ 81871 w 155365"/>
                <a:gd name="connsiteY5" fmla="*/ 66498 h 141989"/>
                <a:gd name="connsiteX6" fmla="*/ 146198 w 155365"/>
                <a:gd name="connsiteY6" fmla="*/ 126217 h 141989"/>
                <a:gd name="connsiteX7" fmla="*/ 155014 w 155365"/>
                <a:gd name="connsiteY7" fmla="*/ 141723 h 14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365" h="141989">
                  <a:moveTo>
                    <a:pt x="155014" y="141723"/>
                  </a:moveTo>
                  <a:cubicBezTo>
                    <a:pt x="151293" y="145755"/>
                    <a:pt x="114300" y="102693"/>
                    <a:pt x="108674" y="97288"/>
                  </a:cubicBezTo>
                  <a:cubicBezTo>
                    <a:pt x="87453" y="76997"/>
                    <a:pt x="64548" y="51125"/>
                    <a:pt x="44347" y="33138"/>
                  </a:cubicBezTo>
                  <a:cubicBezTo>
                    <a:pt x="30613" y="20866"/>
                    <a:pt x="11607" y="14753"/>
                    <a:pt x="0" y="0"/>
                  </a:cubicBezTo>
                  <a:cubicBezTo>
                    <a:pt x="15461" y="2880"/>
                    <a:pt x="41600" y="18297"/>
                    <a:pt x="53340" y="28575"/>
                  </a:cubicBezTo>
                  <a:cubicBezTo>
                    <a:pt x="66099" y="39783"/>
                    <a:pt x="71150" y="55599"/>
                    <a:pt x="81871" y="66498"/>
                  </a:cubicBezTo>
                  <a:cubicBezTo>
                    <a:pt x="101762" y="86744"/>
                    <a:pt x="127103" y="103402"/>
                    <a:pt x="146198" y="126217"/>
                  </a:cubicBezTo>
                  <a:cubicBezTo>
                    <a:pt x="150362" y="131179"/>
                    <a:pt x="156963" y="133439"/>
                    <a:pt x="155014" y="141723"/>
                  </a:cubicBezTo>
                  <a:close/>
                </a:path>
              </a:pathLst>
            </a:custGeom>
            <a:solidFill>
              <a:srgbClr val="A8A4F7"/>
            </a:solidFill>
            <a:ln w="1679"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DA789964-ADB8-C0AC-1AF2-8448896E9A50}"/>
                </a:ext>
              </a:extLst>
            </p:cNvPr>
            <p:cNvSpPr/>
            <p:nvPr/>
          </p:nvSpPr>
          <p:spPr>
            <a:xfrm>
              <a:off x="-6427660" y="2566982"/>
              <a:ext cx="133584" cy="128814"/>
            </a:xfrm>
            <a:custGeom>
              <a:avLst/>
              <a:gdLst>
                <a:gd name="connsiteX0" fmla="*/ 133585 w 133584"/>
                <a:gd name="connsiteY0" fmla="*/ 128814 h 128814"/>
                <a:gd name="connsiteX1" fmla="*/ 20570 w 133584"/>
                <a:gd name="connsiteY1" fmla="*/ 27096 h 128814"/>
                <a:gd name="connsiteX2" fmla="*/ 722 w 133584"/>
                <a:gd name="connsiteY2" fmla="*/ 337 h 128814"/>
                <a:gd name="connsiteX3" fmla="*/ 16228 w 133584"/>
                <a:gd name="connsiteY3" fmla="*/ 9153 h 128814"/>
                <a:gd name="connsiteX4" fmla="*/ 91631 w 133584"/>
                <a:gd name="connsiteY4" fmla="*/ 79949 h 128814"/>
                <a:gd name="connsiteX5" fmla="*/ 133541 w 133584"/>
                <a:gd name="connsiteY5" fmla="*/ 128814 h 12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84" h="128814">
                  <a:moveTo>
                    <a:pt x="133585" y="128814"/>
                  </a:moveTo>
                  <a:cubicBezTo>
                    <a:pt x="99073" y="91999"/>
                    <a:pt x="55702" y="62759"/>
                    <a:pt x="20570" y="27096"/>
                  </a:cubicBezTo>
                  <a:cubicBezTo>
                    <a:pt x="16715" y="23197"/>
                    <a:pt x="-4107" y="4989"/>
                    <a:pt x="722" y="337"/>
                  </a:cubicBezTo>
                  <a:cubicBezTo>
                    <a:pt x="9051" y="-1568"/>
                    <a:pt x="11222" y="5033"/>
                    <a:pt x="16228" y="9153"/>
                  </a:cubicBezTo>
                  <a:cubicBezTo>
                    <a:pt x="39576" y="28647"/>
                    <a:pt x="68771" y="58063"/>
                    <a:pt x="91631" y="79949"/>
                  </a:cubicBezTo>
                  <a:cubicBezTo>
                    <a:pt x="105852" y="93505"/>
                    <a:pt x="126674" y="110827"/>
                    <a:pt x="133541" y="128814"/>
                  </a:cubicBezTo>
                  <a:close/>
                </a:path>
              </a:pathLst>
            </a:custGeom>
            <a:solidFill>
              <a:srgbClr val="A8A4F7"/>
            </a:solidFill>
            <a:ln w="1679"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F6E6D75-A3EB-9296-4C91-3F28B778BBB1}"/>
                </a:ext>
              </a:extLst>
            </p:cNvPr>
            <p:cNvSpPr/>
            <p:nvPr/>
          </p:nvSpPr>
          <p:spPr>
            <a:xfrm>
              <a:off x="-6914263" y="2150614"/>
              <a:ext cx="84445" cy="80348"/>
            </a:xfrm>
            <a:custGeom>
              <a:avLst/>
              <a:gdLst>
                <a:gd name="connsiteX0" fmla="*/ 84174 w 84445"/>
                <a:gd name="connsiteY0" fmla="*/ 352 h 80348"/>
                <a:gd name="connsiteX1" fmla="*/ 15506 w 84445"/>
                <a:gd name="connsiteY1" fmla="*/ 71191 h 80348"/>
                <a:gd name="connsiteX2" fmla="*/ 0 w 84445"/>
                <a:gd name="connsiteY2" fmla="*/ 80007 h 80348"/>
                <a:gd name="connsiteX3" fmla="*/ 68669 w 84445"/>
                <a:gd name="connsiteY3" fmla="*/ 9168 h 80348"/>
                <a:gd name="connsiteX4" fmla="*/ 84174 w 84445"/>
                <a:gd name="connsiteY4" fmla="*/ 352 h 8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45" h="80348">
                  <a:moveTo>
                    <a:pt x="84174" y="352"/>
                  </a:moveTo>
                  <a:cubicBezTo>
                    <a:pt x="89225" y="4871"/>
                    <a:pt x="22151" y="65609"/>
                    <a:pt x="15506" y="71191"/>
                  </a:cubicBezTo>
                  <a:cubicBezTo>
                    <a:pt x="10544" y="75400"/>
                    <a:pt x="8285" y="81912"/>
                    <a:pt x="0" y="80007"/>
                  </a:cubicBezTo>
                  <a:cubicBezTo>
                    <a:pt x="22329" y="56660"/>
                    <a:pt x="43904" y="29946"/>
                    <a:pt x="68669" y="9168"/>
                  </a:cubicBezTo>
                  <a:cubicBezTo>
                    <a:pt x="73630" y="5004"/>
                    <a:pt x="75890" y="-1598"/>
                    <a:pt x="84174" y="352"/>
                  </a:cubicBezTo>
                  <a:close/>
                </a:path>
              </a:pathLst>
            </a:custGeom>
            <a:solidFill>
              <a:srgbClr val="A8A4F7"/>
            </a:solidFill>
            <a:ln w="1679"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0FBBD483-B904-4B90-E3D1-2F747BD3937D}"/>
                </a:ext>
              </a:extLst>
            </p:cNvPr>
            <p:cNvSpPr/>
            <p:nvPr/>
          </p:nvSpPr>
          <p:spPr>
            <a:xfrm>
              <a:off x="-6874391" y="2214495"/>
              <a:ext cx="101895" cy="38277"/>
            </a:xfrm>
            <a:custGeom>
              <a:avLst/>
              <a:gdLst>
                <a:gd name="connsiteX0" fmla="*/ 101895 w 101895"/>
                <a:gd name="connsiteY0" fmla="*/ 29417 h 38277"/>
                <a:gd name="connsiteX1" fmla="*/ 68757 w 101895"/>
                <a:gd name="connsiteY1" fmla="*/ 7354 h 38277"/>
                <a:gd name="connsiteX2" fmla="*/ 0 w 101895"/>
                <a:gd name="connsiteY2" fmla="*/ 38277 h 38277"/>
                <a:gd name="connsiteX3" fmla="*/ 68669 w 101895"/>
                <a:gd name="connsiteY3" fmla="*/ 0 h 38277"/>
                <a:gd name="connsiteX4" fmla="*/ 101895 w 101895"/>
                <a:gd name="connsiteY4" fmla="*/ 29417 h 38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95" h="38277">
                  <a:moveTo>
                    <a:pt x="101895" y="29417"/>
                  </a:moveTo>
                  <a:cubicBezTo>
                    <a:pt x="84130" y="32961"/>
                    <a:pt x="81782" y="7620"/>
                    <a:pt x="68757" y="7354"/>
                  </a:cubicBezTo>
                  <a:lnTo>
                    <a:pt x="0" y="38277"/>
                  </a:lnTo>
                  <a:lnTo>
                    <a:pt x="68669" y="0"/>
                  </a:lnTo>
                  <a:lnTo>
                    <a:pt x="101895" y="29417"/>
                  </a:lnTo>
                  <a:close/>
                </a:path>
              </a:pathLst>
            </a:custGeom>
            <a:solidFill>
              <a:srgbClr val="A8A4F7"/>
            </a:solidFill>
            <a:ln w="1679"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DB3756D9-6124-5B7A-BB61-ED0A443E8FBF}"/>
                </a:ext>
              </a:extLst>
            </p:cNvPr>
            <p:cNvSpPr/>
            <p:nvPr/>
          </p:nvSpPr>
          <p:spPr>
            <a:xfrm>
              <a:off x="-3591589" y="5739366"/>
              <a:ext cx="26581" cy="22195"/>
            </a:xfrm>
            <a:custGeom>
              <a:avLst/>
              <a:gdLst>
                <a:gd name="connsiteX0" fmla="*/ 26581 w 26581"/>
                <a:gd name="connsiteY0" fmla="*/ 0 h 22195"/>
                <a:gd name="connsiteX1" fmla="*/ 26581 w 26581"/>
                <a:gd name="connsiteY1" fmla="*/ 22196 h 22195"/>
                <a:gd name="connsiteX2" fmla="*/ 0 w 26581"/>
                <a:gd name="connsiteY2" fmla="*/ 22151 h 22195"/>
                <a:gd name="connsiteX3" fmla="*/ 5094 w 26581"/>
                <a:gd name="connsiteY3" fmla="*/ 665 h 22195"/>
                <a:gd name="connsiteX4" fmla="*/ 26581 w 26581"/>
                <a:gd name="connsiteY4" fmla="*/ 0 h 22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81" h="22195">
                  <a:moveTo>
                    <a:pt x="26581" y="0"/>
                  </a:moveTo>
                  <a:lnTo>
                    <a:pt x="26581" y="22196"/>
                  </a:lnTo>
                  <a:lnTo>
                    <a:pt x="0" y="22151"/>
                  </a:lnTo>
                  <a:lnTo>
                    <a:pt x="5094" y="665"/>
                  </a:lnTo>
                  <a:lnTo>
                    <a:pt x="26581" y="0"/>
                  </a:lnTo>
                  <a:close/>
                </a:path>
              </a:pathLst>
            </a:custGeom>
            <a:solidFill>
              <a:srgbClr val="A8A4F7"/>
            </a:solidFill>
            <a:ln w="1679"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8DE6021E-ECBE-D07E-1DCD-C83E8530E878}"/>
                </a:ext>
              </a:extLst>
            </p:cNvPr>
            <p:cNvSpPr/>
            <p:nvPr/>
          </p:nvSpPr>
          <p:spPr>
            <a:xfrm>
              <a:off x="-7556647" y="2806596"/>
              <a:ext cx="53162" cy="40141"/>
            </a:xfrm>
            <a:custGeom>
              <a:avLst/>
              <a:gdLst>
                <a:gd name="connsiteX0" fmla="*/ 53163 w 53162"/>
                <a:gd name="connsiteY0" fmla="*/ 0 h 40141"/>
                <a:gd name="connsiteX1" fmla="*/ 0 w 53162"/>
                <a:gd name="connsiteY1" fmla="*/ 39783 h 40141"/>
                <a:gd name="connsiteX2" fmla="*/ 53163 w 53162"/>
                <a:gd name="connsiteY2" fmla="*/ 0 h 40141"/>
              </a:gdLst>
              <a:ahLst/>
              <a:cxnLst>
                <a:cxn ang="0">
                  <a:pos x="connsiteX0" y="connsiteY0"/>
                </a:cxn>
                <a:cxn ang="0">
                  <a:pos x="connsiteX1" y="connsiteY1"/>
                </a:cxn>
                <a:cxn ang="0">
                  <a:pos x="connsiteX2" y="connsiteY2"/>
                </a:cxn>
              </a:cxnLst>
              <a:rect l="l" t="t" r="r" b="b"/>
              <a:pathLst>
                <a:path w="53162" h="40141">
                  <a:moveTo>
                    <a:pt x="53163" y="0"/>
                  </a:moveTo>
                  <a:cubicBezTo>
                    <a:pt x="48777" y="7709"/>
                    <a:pt x="4696" y="44125"/>
                    <a:pt x="0" y="39783"/>
                  </a:cubicBezTo>
                  <a:cubicBezTo>
                    <a:pt x="8816" y="21398"/>
                    <a:pt x="32873" y="4342"/>
                    <a:pt x="53163" y="0"/>
                  </a:cubicBezTo>
                  <a:close/>
                </a:path>
              </a:pathLst>
            </a:custGeom>
            <a:solidFill>
              <a:srgbClr val="A8A4F7"/>
            </a:solidFill>
            <a:ln w="1679"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300A109C-27C8-FC3F-CC31-12DDB9C65849}"/>
                </a:ext>
              </a:extLst>
            </p:cNvPr>
            <p:cNvSpPr/>
            <p:nvPr/>
          </p:nvSpPr>
          <p:spPr>
            <a:xfrm>
              <a:off x="-9324310" y="5043669"/>
              <a:ext cx="190544" cy="443217"/>
            </a:xfrm>
            <a:custGeom>
              <a:avLst/>
              <a:gdLst>
                <a:gd name="connsiteX0" fmla="*/ 190500 w 190544"/>
                <a:gd name="connsiteY0" fmla="*/ 443218 h 443217"/>
                <a:gd name="connsiteX1" fmla="*/ 0 w 190544"/>
                <a:gd name="connsiteY1" fmla="*/ 443218 h 443217"/>
                <a:gd name="connsiteX2" fmla="*/ 0 w 190544"/>
                <a:gd name="connsiteY2" fmla="*/ 144177 h 443217"/>
                <a:gd name="connsiteX3" fmla="*/ 31809 w 190544"/>
                <a:gd name="connsiteY3" fmla="*/ 56370 h 443217"/>
                <a:gd name="connsiteX4" fmla="*/ 90997 w 190544"/>
                <a:gd name="connsiteY4" fmla="*/ 62 h 443217"/>
                <a:gd name="connsiteX5" fmla="*/ 184032 w 190544"/>
                <a:gd name="connsiteY5" fmla="*/ 101957 h 443217"/>
                <a:gd name="connsiteX6" fmla="*/ 190544 w 190544"/>
                <a:gd name="connsiteY6" fmla="*/ 144177 h 443217"/>
                <a:gd name="connsiteX7" fmla="*/ 190544 w 190544"/>
                <a:gd name="connsiteY7" fmla="*/ 443218 h 443217"/>
                <a:gd name="connsiteX8" fmla="*/ 31012 w 190544"/>
                <a:gd name="connsiteY8" fmla="*/ 221706 h 443217"/>
                <a:gd name="connsiteX9" fmla="*/ 31012 w 190544"/>
                <a:gd name="connsiteY9" fmla="*/ 432142 h 443217"/>
                <a:gd name="connsiteX10" fmla="*/ 79744 w 190544"/>
                <a:gd name="connsiteY10" fmla="*/ 438788 h 443217"/>
                <a:gd name="connsiteX11" fmla="*/ 79744 w 190544"/>
                <a:gd name="connsiteY11" fmla="*/ 130886 h 443217"/>
                <a:gd name="connsiteX12" fmla="*/ 75314 w 190544"/>
                <a:gd name="connsiteY12" fmla="*/ 124285 h 443217"/>
                <a:gd name="connsiteX13" fmla="*/ 110711 w 190544"/>
                <a:gd name="connsiteY13" fmla="*/ 124285 h 443217"/>
                <a:gd name="connsiteX14" fmla="*/ 97376 w 190544"/>
                <a:gd name="connsiteY14" fmla="*/ 144044 h 443217"/>
                <a:gd name="connsiteX15" fmla="*/ 102161 w 190544"/>
                <a:gd name="connsiteY15" fmla="*/ 208105 h 443217"/>
                <a:gd name="connsiteX16" fmla="*/ 148501 w 190544"/>
                <a:gd name="connsiteY16" fmla="*/ 204339 h 443217"/>
                <a:gd name="connsiteX17" fmla="*/ 141634 w 190544"/>
                <a:gd name="connsiteY17" fmla="*/ 121760 h 443217"/>
                <a:gd name="connsiteX18" fmla="*/ 143850 w 190544"/>
                <a:gd name="connsiteY18" fmla="*/ 101558 h 443217"/>
                <a:gd name="connsiteX19" fmla="*/ 95250 w 190544"/>
                <a:gd name="connsiteY19" fmla="*/ 48927 h 443217"/>
                <a:gd name="connsiteX20" fmla="*/ 31322 w 190544"/>
                <a:gd name="connsiteY20" fmla="*/ 140190 h 443217"/>
                <a:gd name="connsiteX21" fmla="*/ 26493 w 190544"/>
                <a:gd name="connsiteY21" fmla="*/ 199555 h 443217"/>
                <a:gd name="connsiteX22" fmla="*/ 75225 w 190544"/>
                <a:gd name="connsiteY22" fmla="*/ 204074 h 443217"/>
                <a:gd name="connsiteX23" fmla="*/ 75225 w 190544"/>
                <a:gd name="connsiteY23" fmla="*/ 221751 h 443217"/>
                <a:gd name="connsiteX24" fmla="*/ 30923 w 190544"/>
                <a:gd name="connsiteY24" fmla="*/ 221751 h 443217"/>
                <a:gd name="connsiteX25" fmla="*/ 150628 w 190544"/>
                <a:gd name="connsiteY25" fmla="*/ 432142 h 443217"/>
                <a:gd name="connsiteX26" fmla="*/ 150628 w 190544"/>
                <a:gd name="connsiteY26" fmla="*/ 223921 h 443217"/>
                <a:gd name="connsiteX27" fmla="*/ 115142 w 190544"/>
                <a:gd name="connsiteY27" fmla="*/ 230522 h 443217"/>
                <a:gd name="connsiteX28" fmla="*/ 110800 w 190544"/>
                <a:gd name="connsiteY28" fmla="*/ 230522 h 443217"/>
                <a:gd name="connsiteX29" fmla="*/ 101940 w 190544"/>
                <a:gd name="connsiteY29" fmla="*/ 221706 h 443217"/>
                <a:gd name="connsiteX30" fmla="*/ 101895 w 190544"/>
                <a:gd name="connsiteY30" fmla="*/ 438788 h 443217"/>
                <a:gd name="connsiteX31" fmla="*/ 150672 w 190544"/>
                <a:gd name="connsiteY31" fmla="*/ 432098 h 44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0544" h="443217">
                  <a:moveTo>
                    <a:pt x="190500" y="443218"/>
                  </a:moveTo>
                  <a:lnTo>
                    <a:pt x="0" y="443218"/>
                  </a:lnTo>
                  <a:lnTo>
                    <a:pt x="0" y="144177"/>
                  </a:lnTo>
                  <a:cubicBezTo>
                    <a:pt x="0" y="116621"/>
                    <a:pt x="15683" y="78964"/>
                    <a:pt x="31809" y="56370"/>
                  </a:cubicBezTo>
                  <a:cubicBezTo>
                    <a:pt x="38942" y="46357"/>
                    <a:pt x="82402" y="992"/>
                    <a:pt x="90997" y="62"/>
                  </a:cubicBezTo>
                  <a:cubicBezTo>
                    <a:pt x="115851" y="-2552"/>
                    <a:pt x="178228" y="78876"/>
                    <a:pt x="184032" y="101957"/>
                  </a:cubicBezTo>
                  <a:cubicBezTo>
                    <a:pt x="185583" y="108159"/>
                    <a:pt x="190544" y="139348"/>
                    <a:pt x="190544" y="144177"/>
                  </a:cubicBezTo>
                  <a:lnTo>
                    <a:pt x="190544" y="443218"/>
                  </a:lnTo>
                  <a:close/>
                  <a:moveTo>
                    <a:pt x="31012" y="221706"/>
                  </a:moveTo>
                  <a:lnTo>
                    <a:pt x="31012" y="432142"/>
                  </a:lnTo>
                  <a:cubicBezTo>
                    <a:pt x="42708" y="444768"/>
                    <a:pt x="63928" y="436794"/>
                    <a:pt x="79744" y="438788"/>
                  </a:cubicBezTo>
                  <a:lnTo>
                    <a:pt x="79744" y="130886"/>
                  </a:lnTo>
                  <a:cubicBezTo>
                    <a:pt x="79744" y="129912"/>
                    <a:pt x="73188" y="125969"/>
                    <a:pt x="75314" y="124285"/>
                  </a:cubicBezTo>
                  <a:lnTo>
                    <a:pt x="110711" y="124285"/>
                  </a:lnTo>
                  <a:cubicBezTo>
                    <a:pt x="110711" y="124285"/>
                    <a:pt x="97376" y="144044"/>
                    <a:pt x="97376" y="144044"/>
                  </a:cubicBezTo>
                  <a:lnTo>
                    <a:pt x="102161" y="208105"/>
                  </a:lnTo>
                  <a:lnTo>
                    <a:pt x="148501" y="204339"/>
                  </a:lnTo>
                  <a:cubicBezTo>
                    <a:pt x="154216" y="194859"/>
                    <a:pt x="143318" y="137399"/>
                    <a:pt x="141634" y="121760"/>
                  </a:cubicBezTo>
                  <a:cubicBezTo>
                    <a:pt x="140926" y="115026"/>
                    <a:pt x="145090" y="107716"/>
                    <a:pt x="143850" y="101558"/>
                  </a:cubicBezTo>
                  <a:cubicBezTo>
                    <a:pt x="141900" y="91812"/>
                    <a:pt x="104952" y="48883"/>
                    <a:pt x="95250" y="48927"/>
                  </a:cubicBezTo>
                  <a:cubicBezTo>
                    <a:pt x="71814" y="49060"/>
                    <a:pt x="34201" y="118615"/>
                    <a:pt x="31322" y="140190"/>
                  </a:cubicBezTo>
                  <a:cubicBezTo>
                    <a:pt x="28663" y="159948"/>
                    <a:pt x="35442" y="181081"/>
                    <a:pt x="26493" y="199555"/>
                  </a:cubicBezTo>
                  <a:lnTo>
                    <a:pt x="75225" y="204074"/>
                  </a:lnTo>
                  <a:lnTo>
                    <a:pt x="75225" y="221751"/>
                  </a:lnTo>
                  <a:cubicBezTo>
                    <a:pt x="75225" y="221751"/>
                    <a:pt x="30923" y="221751"/>
                    <a:pt x="30923" y="221751"/>
                  </a:cubicBezTo>
                  <a:close/>
                  <a:moveTo>
                    <a:pt x="150628" y="432142"/>
                  </a:moveTo>
                  <a:lnTo>
                    <a:pt x="150628" y="223921"/>
                  </a:lnTo>
                  <a:cubicBezTo>
                    <a:pt x="150628" y="214307"/>
                    <a:pt x="112616" y="213687"/>
                    <a:pt x="115142" y="230522"/>
                  </a:cubicBezTo>
                  <a:lnTo>
                    <a:pt x="110800" y="230522"/>
                  </a:lnTo>
                  <a:cubicBezTo>
                    <a:pt x="110800" y="230522"/>
                    <a:pt x="101940" y="221706"/>
                    <a:pt x="101940" y="221706"/>
                  </a:cubicBezTo>
                  <a:cubicBezTo>
                    <a:pt x="92548" y="293520"/>
                    <a:pt x="98883" y="366530"/>
                    <a:pt x="101895" y="438788"/>
                  </a:cubicBezTo>
                  <a:cubicBezTo>
                    <a:pt x="112616" y="437414"/>
                    <a:pt x="147128" y="443483"/>
                    <a:pt x="150672" y="432098"/>
                  </a:cubicBezTo>
                  <a:close/>
                </a:path>
              </a:pathLst>
            </a:custGeom>
            <a:solidFill>
              <a:srgbClr val="A8A4F7"/>
            </a:solidFill>
            <a:ln w="1679"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4E755FB-480D-91E3-6685-B25F11464EDC}"/>
                </a:ext>
              </a:extLst>
            </p:cNvPr>
            <p:cNvSpPr/>
            <p:nvPr/>
          </p:nvSpPr>
          <p:spPr>
            <a:xfrm>
              <a:off x="-9324354" y="5637559"/>
              <a:ext cx="190500" cy="447542"/>
            </a:xfrm>
            <a:custGeom>
              <a:avLst/>
              <a:gdLst>
                <a:gd name="connsiteX0" fmla="*/ 44347 w 190500"/>
                <a:gd name="connsiteY0" fmla="*/ 447409 h 447542"/>
                <a:gd name="connsiteX1" fmla="*/ 44347 w 190500"/>
                <a:gd name="connsiteY1" fmla="*/ 443023 h 447542"/>
                <a:gd name="connsiteX2" fmla="*/ 79789 w 190500"/>
                <a:gd name="connsiteY2" fmla="*/ 438549 h 447542"/>
                <a:gd name="connsiteX3" fmla="*/ 79789 w 190500"/>
                <a:gd name="connsiteY3" fmla="*/ 221467 h 447542"/>
                <a:gd name="connsiteX4" fmla="*/ 31056 w 190500"/>
                <a:gd name="connsiteY4" fmla="*/ 221467 h 447542"/>
                <a:gd name="connsiteX5" fmla="*/ 31056 w 190500"/>
                <a:gd name="connsiteY5" fmla="*/ 438549 h 447542"/>
                <a:gd name="connsiteX6" fmla="*/ 39872 w 190500"/>
                <a:gd name="connsiteY6" fmla="*/ 442935 h 447542"/>
                <a:gd name="connsiteX7" fmla="*/ 11031 w 190500"/>
                <a:gd name="connsiteY7" fmla="*/ 447542 h 447542"/>
                <a:gd name="connsiteX8" fmla="*/ 0 w 190500"/>
                <a:gd name="connsiteY8" fmla="*/ 440764 h 447542"/>
                <a:gd name="connsiteX9" fmla="*/ 0 w 190500"/>
                <a:gd name="connsiteY9" fmla="*/ 121787 h 447542"/>
                <a:gd name="connsiteX10" fmla="*/ 14487 w 190500"/>
                <a:gd name="connsiteY10" fmla="*/ 83111 h 447542"/>
                <a:gd name="connsiteX11" fmla="*/ 95250 w 190500"/>
                <a:gd name="connsiteY11" fmla="*/ 0 h 447542"/>
                <a:gd name="connsiteX12" fmla="*/ 183057 w 190500"/>
                <a:gd name="connsiteY12" fmla="*/ 102648 h 447542"/>
                <a:gd name="connsiteX13" fmla="*/ 190500 w 190500"/>
                <a:gd name="connsiteY13" fmla="*/ 143938 h 447542"/>
                <a:gd name="connsiteX14" fmla="*/ 190500 w 190500"/>
                <a:gd name="connsiteY14" fmla="*/ 440764 h 447542"/>
                <a:gd name="connsiteX15" fmla="*/ 183855 w 190500"/>
                <a:gd name="connsiteY15" fmla="*/ 447409 h 447542"/>
                <a:gd name="connsiteX16" fmla="*/ 44302 w 190500"/>
                <a:gd name="connsiteY16" fmla="*/ 447409 h 447542"/>
                <a:gd name="connsiteX17" fmla="*/ 31056 w 190500"/>
                <a:gd name="connsiteY17" fmla="*/ 135078 h 447542"/>
                <a:gd name="connsiteX18" fmla="*/ 31056 w 190500"/>
                <a:gd name="connsiteY18" fmla="*/ 208177 h 447542"/>
                <a:gd name="connsiteX19" fmla="*/ 84219 w 190500"/>
                <a:gd name="connsiteY19" fmla="*/ 197101 h 447542"/>
                <a:gd name="connsiteX20" fmla="*/ 84219 w 190500"/>
                <a:gd name="connsiteY20" fmla="*/ 128432 h 447542"/>
                <a:gd name="connsiteX21" fmla="*/ 101940 w 190500"/>
                <a:gd name="connsiteY21" fmla="*/ 128432 h 447542"/>
                <a:gd name="connsiteX22" fmla="*/ 97509 w 190500"/>
                <a:gd name="connsiteY22" fmla="*/ 135078 h 447542"/>
                <a:gd name="connsiteX23" fmla="*/ 97509 w 190500"/>
                <a:gd name="connsiteY23" fmla="*/ 203746 h 447542"/>
                <a:gd name="connsiteX24" fmla="*/ 150318 w 190500"/>
                <a:gd name="connsiteY24" fmla="*/ 203392 h 447542"/>
                <a:gd name="connsiteX25" fmla="*/ 150406 w 190500"/>
                <a:gd name="connsiteY25" fmla="*/ 113192 h 447542"/>
                <a:gd name="connsiteX26" fmla="*/ 88782 w 190500"/>
                <a:gd name="connsiteY26" fmla="*/ 46163 h 447542"/>
                <a:gd name="connsiteX27" fmla="*/ 31056 w 190500"/>
                <a:gd name="connsiteY27" fmla="*/ 135078 h 447542"/>
                <a:gd name="connsiteX28" fmla="*/ 150672 w 190500"/>
                <a:gd name="connsiteY28" fmla="*/ 221467 h 447542"/>
                <a:gd name="connsiteX29" fmla="*/ 97509 w 190500"/>
                <a:gd name="connsiteY29" fmla="*/ 221467 h 447542"/>
                <a:gd name="connsiteX30" fmla="*/ 97509 w 190500"/>
                <a:gd name="connsiteY30" fmla="*/ 438549 h 447542"/>
                <a:gd name="connsiteX31" fmla="*/ 150672 w 190500"/>
                <a:gd name="connsiteY31" fmla="*/ 438549 h 447542"/>
                <a:gd name="connsiteX32" fmla="*/ 150672 w 190500"/>
                <a:gd name="connsiteY32" fmla="*/ 221467 h 44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0500" h="447542">
                  <a:moveTo>
                    <a:pt x="44347" y="447409"/>
                  </a:moveTo>
                  <a:lnTo>
                    <a:pt x="44347" y="443023"/>
                  </a:lnTo>
                  <a:cubicBezTo>
                    <a:pt x="44347" y="443023"/>
                    <a:pt x="79789" y="438549"/>
                    <a:pt x="79789" y="438549"/>
                  </a:cubicBezTo>
                  <a:lnTo>
                    <a:pt x="79789" y="221467"/>
                  </a:lnTo>
                  <a:lnTo>
                    <a:pt x="31056" y="221467"/>
                  </a:lnTo>
                  <a:lnTo>
                    <a:pt x="31056" y="438549"/>
                  </a:lnTo>
                  <a:lnTo>
                    <a:pt x="39872" y="442935"/>
                  </a:lnTo>
                  <a:lnTo>
                    <a:pt x="11031" y="447542"/>
                  </a:lnTo>
                  <a:lnTo>
                    <a:pt x="0" y="440764"/>
                  </a:lnTo>
                  <a:lnTo>
                    <a:pt x="0" y="121787"/>
                  </a:lnTo>
                  <a:cubicBezTo>
                    <a:pt x="0" y="119705"/>
                    <a:pt x="12227" y="88029"/>
                    <a:pt x="14487" y="83111"/>
                  </a:cubicBezTo>
                  <a:cubicBezTo>
                    <a:pt x="29594" y="50460"/>
                    <a:pt x="63264" y="16746"/>
                    <a:pt x="95250" y="0"/>
                  </a:cubicBezTo>
                  <a:cubicBezTo>
                    <a:pt x="130736" y="19537"/>
                    <a:pt x="172203" y="62732"/>
                    <a:pt x="183057" y="102648"/>
                  </a:cubicBezTo>
                  <a:cubicBezTo>
                    <a:pt x="184874" y="109250"/>
                    <a:pt x="190500" y="139109"/>
                    <a:pt x="190500" y="143938"/>
                  </a:cubicBezTo>
                  <a:lnTo>
                    <a:pt x="190500" y="440764"/>
                  </a:lnTo>
                  <a:lnTo>
                    <a:pt x="183855" y="447409"/>
                  </a:lnTo>
                  <a:lnTo>
                    <a:pt x="44302" y="447409"/>
                  </a:lnTo>
                  <a:close/>
                  <a:moveTo>
                    <a:pt x="31056" y="135078"/>
                  </a:moveTo>
                  <a:cubicBezTo>
                    <a:pt x="28265" y="157761"/>
                    <a:pt x="33094" y="184918"/>
                    <a:pt x="31056" y="208177"/>
                  </a:cubicBezTo>
                  <a:cubicBezTo>
                    <a:pt x="49751" y="207734"/>
                    <a:pt x="70396" y="212651"/>
                    <a:pt x="84219" y="197101"/>
                  </a:cubicBezTo>
                  <a:lnTo>
                    <a:pt x="84219" y="128432"/>
                  </a:lnTo>
                  <a:lnTo>
                    <a:pt x="101940" y="128432"/>
                  </a:lnTo>
                  <a:cubicBezTo>
                    <a:pt x="104155" y="130027"/>
                    <a:pt x="97509" y="134148"/>
                    <a:pt x="97509" y="135078"/>
                  </a:cubicBezTo>
                  <a:lnTo>
                    <a:pt x="97509" y="203746"/>
                  </a:lnTo>
                  <a:lnTo>
                    <a:pt x="150318" y="203392"/>
                  </a:lnTo>
                  <a:cubicBezTo>
                    <a:pt x="153729" y="200424"/>
                    <a:pt x="151869" y="122496"/>
                    <a:pt x="150406" y="113192"/>
                  </a:cubicBezTo>
                  <a:cubicBezTo>
                    <a:pt x="147438" y="94187"/>
                    <a:pt x="105661" y="37746"/>
                    <a:pt x="88782" y="46163"/>
                  </a:cubicBezTo>
                  <a:cubicBezTo>
                    <a:pt x="72036" y="54536"/>
                    <a:pt x="33537" y="115097"/>
                    <a:pt x="31056" y="135078"/>
                  </a:cubicBezTo>
                  <a:close/>
                  <a:moveTo>
                    <a:pt x="150672" y="221467"/>
                  </a:moveTo>
                  <a:lnTo>
                    <a:pt x="97509" y="221467"/>
                  </a:lnTo>
                  <a:lnTo>
                    <a:pt x="97509" y="438549"/>
                  </a:lnTo>
                  <a:lnTo>
                    <a:pt x="150672" y="438549"/>
                  </a:lnTo>
                  <a:lnTo>
                    <a:pt x="150672" y="221467"/>
                  </a:lnTo>
                  <a:close/>
                </a:path>
              </a:pathLst>
            </a:custGeom>
            <a:solidFill>
              <a:srgbClr val="A8A4F7"/>
            </a:solidFill>
            <a:ln w="1679"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F30539D1-69DA-962B-4DC7-516EE276AD79}"/>
                </a:ext>
              </a:extLst>
            </p:cNvPr>
            <p:cNvSpPr/>
            <p:nvPr/>
          </p:nvSpPr>
          <p:spPr>
            <a:xfrm>
              <a:off x="-10396426" y="5638003"/>
              <a:ext cx="190500" cy="447633"/>
            </a:xfrm>
            <a:custGeom>
              <a:avLst/>
              <a:gdLst>
                <a:gd name="connsiteX0" fmla="*/ 190500 w 190500"/>
                <a:gd name="connsiteY0" fmla="*/ 446965 h 447633"/>
                <a:gd name="connsiteX1" fmla="*/ 106326 w 190500"/>
                <a:gd name="connsiteY1" fmla="*/ 446965 h 447633"/>
                <a:gd name="connsiteX2" fmla="*/ 106326 w 190500"/>
                <a:gd name="connsiteY2" fmla="*/ 442579 h 447633"/>
                <a:gd name="connsiteX3" fmla="*/ 155058 w 190500"/>
                <a:gd name="connsiteY3" fmla="*/ 442535 h 447633"/>
                <a:gd name="connsiteX4" fmla="*/ 155058 w 190500"/>
                <a:gd name="connsiteY4" fmla="*/ 221023 h 447633"/>
                <a:gd name="connsiteX5" fmla="*/ 99459 w 190500"/>
                <a:gd name="connsiteY5" fmla="*/ 234092 h 447633"/>
                <a:gd name="connsiteX6" fmla="*/ 101940 w 190500"/>
                <a:gd name="connsiteY6" fmla="*/ 447009 h 447633"/>
                <a:gd name="connsiteX7" fmla="*/ 59764 w 190500"/>
                <a:gd name="connsiteY7" fmla="*/ 447009 h 447633"/>
                <a:gd name="connsiteX8" fmla="*/ 44347 w 190500"/>
                <a:gd name="connsiteY8" fmla="*/ 442624 h 447633"/>
                <a:gd name="connsiteX9" fmla="*/ 79744 w 190500"/>
                <a:gd name="connsiteY9" fmla="*/ 442624 h 447633"/>
                <a:gd name="connsiteX10" fmla="*/ 79744 w 190500"/>
                <a:gd name="connsiteY10" fmla="*/ 221068 h 447633"/>
                <a:gd name="connsiteX11" fmla="*/ 31012 w 190500"/>
                <a:gd name="connsiteY11" fmla="*/ 221068 h 447633"/>
                <a:gd name="connsiteX12" fmla="*/ 31012 w 190500"/>
                <a:gd name="connsiteY12" fmla="*/ 440364 h 447633"/>
                <a:gd name="connsiteX13" fmla="*/ 35442 w 190500"/>
                <a:gd name="connsiteY13" fmla="*/ 446965 h 447633"/>
                <a:gd name="connsiteX14" fmla="*/ 0 w 190500"/>
                <a:gd name="connsiteY14" fmla="*/ 446965 h 447633"/>
                <a:gd name="connsiteX15" fmla="*/ 0 w 190500"/>
                <a:gd name="connsiteY15" fmla="*/ 147969 h 447633"/>
                <a:gd name="connsiteX16" fmla="*/ 59675 w 190500"/>
                <a:gd name="connsiteY16" fmla="*/ 21574 h 447633"/>
                <a:gd name="connsiteX17" fmla="*/ 130559 w 190500"/>
                <a:gd name="connsiteY17" fmla="*/ 21840 h 447633"/>
                <a:gd name="connsiteX18" fmla="*/ 190500 w 190500"/>
                <a:gd name="connsiteY18" fmla="*/ 134678 h 447633"/>
                <a:gd name="connsiteX19" fmla="*/ 190500 w 190500"/>
                <a:gd name="connsiteY19" fmla="*/ 447009 h 447633"/>
                <a:gd name="connsiteX20" fmla="*/ 101231 w 190500"/>
                <a:gd name="connsiteY20" fmla="*/ 133083 h 447633"/>
                <a:gd name="connsiteX21" fmla="*/ 157672 w 190500"/>
                <a:gd name="connsiteY21" fmla="*/ 199049 h 447633"/>
                <a:gd name="connsiteX22" fmla="*/ 150362 w 190500"/>
                <a:gd name="connsiteY22" fmla="*/ 147924 h 447633"/>
                <a:gd name="connsiteX23" fmla="*/ 153286 w 190500"/>
                <a:gd name="connsiteY23" fmla="*/ 110179 h 447633"/>
                <a:gd name="connsiteX24" fmla="*/ 95206 w 190500"/>
                <a:gd name="connsiteY24" fmla="*/ 44833 h 447633"/>
                <a:gd name="connsiteX25" fmla="*/ 31499 w 190500"/>
                <a:gd name="connsiteY25" fmla="*/ 202771 h 447633"/>
                <a:gd name="connsiteX26" fmla="*/ 79744 w 190500"/>
                <a:gd name="connsiteY26" fmla="*/ 207644 h 447633"/>
                <a:gd name="connsiteX27" fmla="*/ 70884 w 190500"/>
                <a:gd name="connsiteY27" fmla="*/ 196613 h 447633"/>
                <a:gd name="connsiteX28" fmla="*/ 84219 w 190500"/>
                <a:gd name="connsiteY28" fmla="*/ 127944 h 447633"/>
                <a:gd name="connsiteX29" fmla="*/ 101231 w 190500"/>
                <a:gd name="connsiteY29" fmla="*/ 133039 h 44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500" h="447633">
                  <a:moveTo>
                    <a:pt x="190500" y="446965"/>
                  </a:moveTo>
                  <a:lnTo>
                    <a:pt x="106326" y="446965"/>
                  </a:lnTo>
                  <a:lnTo>
                    <a:pt x="106326" y="442579"/>
                  </a:lnTo>
                  <a:cubicBezTo>
                    <a:pt x="106326" y="442579"/>
                    <a:pt x="155058" y="442535"/>
                    <a:pt x="155058" y="442535"/>
                  </a:cubicBezTo>
                  <a:lnTo>
                    <a:pt x="155058" y="221023"/>
                  </a:lnTo>
                  <a:cubicBezTo>
                    <a:pt x="136274" y="223770"/>
                    <a:pt x="106857" y="211676"/>
                    <a:pt x="99459" y="234092"/>
                  </a:cubicBezTo>
                  <a:lnTo>
                    <a:pt x="101940" y="447009"/>
                  </a:lnTo>
                  <a:cubicBezTo>
                    <a:pt x="87984" y="446611"/>
                    <a:pt x="73808" y="447541"/>
                    <a:pt x="59764" y="447009"/>
                  </a:cubicBezTo>
                  <a:cubicBezTo>
                    <a:pt x="54359" y="446788"/>
                    <a:pt x="43283" y="450332"/>
                    <a:pt x="44347" y="442624"/>
                  </a:cubicBezTo>
                  <a:lnTo>
                    <a:pt x="79744" y="442624"/>
                  </a:lnTo>
                  <a:lnTo>
                    <a:pt x="79744" y="221068"/>
                  </a:lnTo>
                  <a:lnTo>
                    <a:pt x="31012" y="221068"/>
                  </a:lnTo>
                  <a:lnTo>
                    <a:pt x="31012" y="440364"/>
                  </a:lnTo>
                  <a:cubicBezTo>
                    <a:pt x="31012" y="441294"/>
                    <a:pt x="37613" y="445370"/>
                    <a:pt x="35442" y="446965"/>
                  </a:cubicBezTo>
                  <a:lnTo>
                    <a:pt x="0" y="446965"/>
                  </a:lnTo>
                  <a:cubicBezTo>
                    <a:pt x="0" y="446965"/>
                    <a:pt x="0" y="147969"/>
                    <a:pt x="0" y="147969"/>
                  </a:cubicBezTo>
                  <a:cubicBezTo>
                    <a:pt x="0" y="103312"/>
                    <a:pt x="27334" y="51478"/>
                    <a:pt x="59675" y="21574"/>
                  </a:cubicBezTo>
                  <a:cubicBezTo>
                    <a:pt x="92016" y="-8330"/>
                    <a:pt x="98440" y="-6115"/>
                    <a:pt x="130559" y="21840"/>
                  </a:cubicBezTo>
                  <a:cubicBezTo>
                    <a:pt x="158957" y="46561"/>
                    <a:pt x="190500" y="96666"/>
                    <a:pt x="190500" y="134678"/>
                  </a:cubicBezTo>
                  <a:lnTo>
                    <a:pt x="190500" y="447009"/>
                  </a:lnTo>
                  <a:close/>
                  <a:moveTo>
                    <a:pt x="101231" y="133083"/>
                  </a:moveTo>
                  <a:cubicBezTo>
                    <a:pt x="115053" y="155367"/>
                    <a:pt x="54669" y="226384"/>
                    <a:pt x="157672" y="199049"/>
                  </a:cubicBezTo>
                  <a:cubicBezTo>
                    <a:pt x="162058" y="192980"/>
                    <a:pt x="150849" y="159620"/>
                    <a:pt x="150362" y="147924"/>
                  </a:cubicBezTo>
                  <a:cubicBezTo>
                    <a:pt x="149831" y="134899"/>
                    <a:pt x="156077" y="120457"/>
                    <a:pt x="153286" y="110179"/>
                  </a:cubicBezTo>
                  <a:cubicBezTo>
                    <a:pt x="150495" y="99901"/>
                    <a:pt x="105705" y="43991"/>
                    <a:pt x="95206" y="44833"/>
                  </a:cubicBezTo>
                  <a:cubicBezTo>
                    <a:pt x="41201" y="85768"/>
                    <a:pt x="22240" y="134899"/>
                    <a:pt x="31499" y="202771"/>
                  </a:cubicBezTo>
                  <a:lnTo>
                    <a:pt x="79744" y="207644"/>
                  </a:lnTo>
                  <a:lnTo>
                    <a:pt x="70884" y="196613"/>
                  </a:lnTo>
                  <a:cubicBezTo>
                    <a:pt x="85681" y="190056"/>
                    <a:pt x="81428" y="131089"/>
                    <a:pt x="84219" y="127944"/>
                  </a:cubicBezTo>
                  <a:lnTo>
                    <a:pt x="101231" y="133039"/>
                  </a:lnTo>
                  <a:close/>
                </a:path>
              </a:pathLst>
            </a:custGeom>
            <a:solidFill>
              <a:srgbClr val="A8A4F7"/>
            </a:solidFill>
            <a:ln w="1679"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DCB98E3D-5A8E-DCC5-6A7F-635BB5AFFAAF}"/>
                </a:ext>
              </a:extLst>
            </p:cNvPr>
            <p:cNvSpPr/>
            <p:nvPr/>
          </p:nvSpPr>
          <p:spPr>
            <a:xfrm>
              <a:off x="-10396426" y="5043711"/>
              <a:ext cx="190500" cy="443176"/>
            </a:xfrm>
            <a:custGeom>
              <a:avLst/>
              <a:gdLst>
                <a:gd name="connsiteX0" fmla="*/ 190500 w 190500"/>
                <a:gd name="connsiteY0" fmla="*/ 443176 h 443176"/>
                <a:gd name="connsiteX1" fmla="*/ 0 w 190500"/>
                <a:gd name="connsiteY1" fmla="*/ 443176 h 443176"/>
                <a:gd name="connsiteX2" fmla="*/ 0 w 190500"/>
                <a:gd name="connsiteY2" fmla="*/ 157426 h 443176"/>
                <a:gd name="connsiteX3" fmla="*/ 18518 w 190500"/>
                <a:gd name="connsiteY3" fmla="*/ 74049 h 443176"/>
                <a:gd name="connsiteX4" fmla="*/ 95604 w 190500"/>
                <a:gd name="connsiteY4" fmla="*/ 20 h 443176"/>
                <a:gd name="connsiteX5" fmla="*/ 158735 w 190500"/>
                <a:gd name="connsiteY5" fmla="*/ 56284 h 443176"/>
                <a:gd name="connsiteX6" fmla="*/ 190500 w 190500"/>
                <a:gd name="connsiteY6" fmla="*/ 135275 h 443176"/>
                <a:gd name="connsiteX7" fmla="*/ 190500 w 190500"/>
                <a:gd name="connsiteY7" fmla="*/ 443176 h 443176"/>
                <a:gd name="connsiteX8" fmla="*/ 149831 w 190500"/>
                <a:gd name="connsiteY8" fmla="*/ 114852 h 443176"/>
                <a:gd name="connsiteX9" fmla="*/ 95029 w 190500"/>
                <a:gd name="connsiteY9" fmla="*/ 48620 h 443176"/>
                <a:gd name="connsiteX10" fmla="*/ 40891 w 190500"/>
                <a:gd name="connsiteY10" fmla="*/ 99745 h 443176"/>
                <a:gd name="connsiteX11" fmla="*/ 39739 w 190500"/>
                <a:gd name="connsiteY11" fmla="*/ 118219 h 443176"/>
                <a:gd name="connsiteX12" fmla="*/ 30967 w 190500"/>
                <a:gd name="connsiteY12" fmla="*/ 203944 h 443176"/>
                <a:gd name="connsiteX13" fmla="*/ 82225 w 190500"/>
                <a:gd name="connsiteY13" fmla="*/ 199602 h 443176"/>
                <a:gd name="connsiteX14" fmla="*/ 82004 w 190500"/>
                <a:gd name="connsiteY14" fmla="*/ 124111 h 443176"/>
                <a:gd name="connsiteX15" fmla="*/ 97465 w 190500"/>
                <a:gd name="connsiteY15" fmla="*/ 199469 h 443176"/>
                <a:gd name="connsiteX16" fmla="*/ 155102 w 190500"/>
                <a:gd name="connsiteY16" fmla="*/ 199469 h 443176"/>
                <a:gd name="connsiteX17" fmla="*/ 150761 w 190500"/>
                <a:gd name="connsiteY17" fmla="*/ 122560 h 443176"/>
                <a:gd name="connsiteX18" fmla="*/ 141856 w 190500"/>
                <a:gd name="connsiteY18" fmla="*/ 119636 h 443176"/>
                <a:gd name="connsiteX19" fmla="*/ 149875 w 190500"/>
                <a:gd name="connsiteY19" fmla="*/ 114807 h 443176"/>
                <a:gd name="connsiteX20" fmla="*/ 79744 w 190500"/>
                <a:gd name="connsiteY20" fmla="*/ 221665 h 443176"/>
                <a:gd name="connsiteX21" fmla="*/ 31012 w 190500"/>
                <a:gd name="connsiteY21" fmla="*/ 212804 h 443176"/>
                <a:gd name="connsiteX22" fmla="*/ 31012 w 190500"/>
                <a:gd name="connsiteY22" fmla="*/ 438746 h 443176"/>
                <a:gd name="connsiteX23" fmla="*/ 79744 w 190500"/>
                <a:gd name="connsiteY23" fmla="*/ 438746 h 443176"/>
                <a:gd name="connsiteX24" fmla="*/ 79744 w 190500"/>
                <a:gd name="connsiteY24" fmla="*/ 221665 h 443176"/>
                <a:gd name="connsiteX25" fmla="*/ 155058 w 190500"/>
                <a:gd name="connsiteY25" fmla="*/ 221665 h 443176"/>
                <a:gd name="connsiteX26" fmla="*/ 97465 w 190500"/>
                <a:gd name="connsiteY26" fmla="*/ 221665 h 443176"/>
                <a:gd name="connsiteX27" fmla="*/ 97465 w 190500"/>
                <a:gd name="connsiteY27" fmla="*/ 423240 h 443176"/>
                <a:gd name="connsiteX28" fmla="*/ 106326 w 190500"/>
                <a:gd name="connsiteY28" fmla="*/ 436531 h 443176"/>
                <a:gd name="connsiteX29" fmla="*/ 155058 w 190500"/>
                <a:gd name="connsiteY29" fmla="*/ 432101 h 443176"/>
                <a:gd name="connsiteX30" fmla="*/ 155058 w 190500"/>
                <a:gd name="connsiteY30" fmla="*/ 221665 h 44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443176">
                  <a:moveTo>
                    <a:pt x="190500" y="443176"/>
                  </a:moveTo>
                  <a:lnTo>
                    <a:pt x="0" y="443176"/>
                  </a:lnTo>
                  <a:lnTo>
                    <a:pt x="0" y="157426"/>
                  </a:lnTo>
                  <a:cubicBezTo>
                    <a:pt x="0" y="135541"/>
                    <a:pt x="7886" y="94561"/>
                    <a:pt x="18518" y="74049"/>
                  </a:cubicBezTo>
                  <a:cubicBezTo>
                    <a:pt x="28398" y="54999"/>
                    <a:pt x="74827" y="1836"/>
                    <a:pt x="95604" y="20"/>
                  </a:cubicBezTo>
                  <a:cubicBezTo>
                    <a:pt x="108053" y="-1088"/>
                    <a:pt x="149520" y="44278"/>
                    <a:pt x="158735" y="56284"/>
                  </a:cubicBezTo>
                  <a:cubicBezTo>
                    <a:pt x="175925" y="78612"/>
                    <a:pt x="190500" y="106434"/>
                    <a:pt x="190500" y="135275"/>
                  </a:cubicBezTo>
                  <a:lnTo>
                    <a:pt x="190500" y="443176"/>
                  </a:lnTo>
                  <a:close/>
                  <a:moveTo>
                    <a:pt x="149831" y="114852"/>
                  </a:moveTo>
                  <a:cubicBezTo>
                    <a:pt x="157938" y="104130"/>
                    <a:pt x="105838" y="49683"/>
                    <a:pt x="95029" y="48620"/>
                  </a:cubicBezTo>
                  <a:cubicBezTo>
                    <a:pt x="76953" y="46848"/>
                    <a:pt x="56087" y="89023"/>
                    <a:pt x="40891" y="99745"/>
                  </a:cubicBezTo>
                  <a:cubicBezTo>
                    <a:pt x="55112" y="122294"/>
                    <a:pt x="44081" y="111352"/>
                    <a:pt x="39739" y="118219"/>
                  </a:cubicBezTo>
                  <a:cubicBezTo>
                    <a:pt x="26714" y="138863"/>
                    <a:pt x="32385" y="180065"/>
                    <a:pt x="30967" y="203944"/>
                  </a:cubicBezTo>
                  <a:lnTo>
                    <a:pt x="82225" y="199602"/>
                  </a:lnTo>
                  <a:lnTo>
                    <a:pt x="82004" y="124111"/>
                  </a:lnTo>
                  <a:cubicBezTo>
                    <a:pt x="115097" y="129028"/>
                    <a:pt x="91174" y="175236"/>
                    <a:pt x="97465" y="199469"/>
                  </a:cubicBezTo>
                  <a:lnTo>
                    <a:pt x="155102" y="199469"/>
                  </a:lnTo>
                  <a:cubicBezTo>
                    <a:pt x="155102" y="199469"/>
                    <a:pt x="150761" y="122560"/>
                    <a:pt x="150761" y="122560"/>
                  </a:cubicBezTo>
                  <a:lnTo>
                    <a:pt x="141856" y="119636"/>
                  </a:lnTo>
                  <a:lnTo>
                    <a:pt x="149875" y="114807"/>
                  </a:lnTo>
                  <a:close/>
                  <a:moveTo>
                    <a:pt x="79744" y="221665"/>
                  </a:moveTo>
                  <a:cubicBezTo>
                    <a:pt x="62555" y="223038"/>
                    <a:pt x="46207" y="221089"/>
                    <a:pt x="31012" y="212804"/>
                  </a:cubicBezTo>
                  <a:lnTo>
                    <a:pt x="31012" y="438746"/>
                  </a:lnTo>
                  <a:lnTo>
                    <a:pt x="79744" y="438746"/>
                  </a:lnTo>
                  <a:lnTo>
                    <a:pt x="79744" y="221665"/>
                  </a:lnTo>
                  <a:close/>
                  <a:moveTo>
                    <a:pt x="155058" y="221665"/>
                  </a:moveTo>
                  <a:lnTo>
                    <a:pt x="97465" y="221665"/>
                  </a:lnTo>
                  <a:lnTo>
                    <a:pt x="97465" y="423240"/>
                  </a:lnTo>
                  <a:cubicBezTo>
                    <a:pt x="97465" y="425367"/>
                    <a:pt x="104066" y="433695"/>
                    <a:pt x="106326" y="436531"/>
                  </a:cubicBezTo>
                  <a:cubicBezTo>
                    <a:pt x="114300" y="441360"/>
                    <a:pt x="148058" y="441803"/>
                    <a:pt x="155058" y="432101"/>
                  </a:cubicBezTo>
                  <a:lnTo>
                    <a:pt x="155058" y="221665"/>
                  </a:lnTo>
                  <a:close/>
                </a:path>
              </a:pathLst>
            </a:custGeom>
            <a:solidFill>
              <a:srgbClr val="A8A4F7"/>
            </a:solidFill>
            <a:ln w="1679"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F88365C5-DDAC-26E2-742D-12E469439610}"/>
                </a:ext>
              </a:extLst>
            </p:cNvPr>
            <p:cNvSpPr/>
            <p:nvPr/>
          </p:nvSpPr>
          <p:spPr>
            <a:xfrm>
              <a:off x="-9860368" y="5043692"/>
              <a:ext cx="190500" cy="443195"/>
            </a:xfrm>
            <a:custGeom>
              <a:avLst/>
              <a:gdLst>
                <a:gd name="connsiteX0" fmla="*/ 190500 w 190500"/>
                <a:gd name="connsiteY0" fmla="*/ 443195 h 443195"/>
                <a:gd name="connsiteX1" fmla="*/ 0 w 190500"/>
                <a:gd name="connsiteY1" fmla="*/ 443195 h 443195"/>
                <a:gd name="connsiteX2" fmla="*/ 0 w 190500"/>
                <a:gd name="connsiteY2" fmla="*/ 117573 h 443195"/>
                <a:gd name="connsiteX3" fmla="*/ 99370 w 190500"/>
                <a:gd name="connsiteY3" fmla="*/ 39 h 443195"/>
                <a:gd name="connsiteX4" fmla="*/ 173576 w 190500"/>
                <a:gd name="connsiteY4" fmla="*/ 76904 h 443195"/>
                <a:gd name="connsiteX5" fmla="*/ 190500 w 190500"/>
                <a:gd name="connsiteY5" fmla="*/ 117573 h 443195"/>
                <a:gd name="connsiteX6" fmla="*/ 190500 w 190500"/>
                <a:gd name="connsiteY6" fmla="*/ 443195 h 443195"/>
                <a:gd name="connsiteX7" fmla="*/ 31012 w 190500"/>
                <a:gd name="connsiteY7" fmla="*/ 139724 h 443195"/>
                <a:gd name="connsiteX8" fmla="*/ 31012 w 190500"/>
                <a:gd name="connsiteY8" fmla="*/ 203963 h 443195"/>
                <a:gd name="connsiteX9" fmla="*/ 79744 w 190500"/>
                <a:gd name="connsiteY9" fmla="*/ 203963 h 443195"/>
                <a:gd name="connsiteX10" fmla="*/ 79744 w 190500"/>
                <a:gd name="connsiteY10" fmla="*/ 124263 h 443195"/>
                <a:gd name="connsiteX11" fmla="*/ 110756 w 190500"/>
                <a:gd name="connsiteY11" fmla="*/ 124263 h 443195"/>
                <a:gd name="connsiteX12" fmla="*/ 106281 w 190500"/>
                <a:gd name="connsiteY12" fmla="*/ 186242 h 443195"/>
                <a:gd name="connsiteX13" fmla="*/ 97509 w 190500"/>
                <a:gd name="connsiteY13" fmla="*/ 177426 h 443195"/>
                <a:gd name="connsiteX14" fmla="*/ 101585 w 190500"/>
                <a:gd name="connsiteY14" fmla="*/ 202057 h 443195"/>
                <a:gd name="connsiteX15" fmla="*/ 144160 w 190500"/>
                <a:gd name="connsiteY15" fmla="*/ 207285 h 443195"/>
                <a:gd name="connsiteX16" fmla="*/ 150584 w 190500"/>
                <a:gd name="connsiteY16" fmla="*/ 135338 h 443195"/>
                <a:gd name="connsiteX17" fmla="*/ 145267 w 190500"/>
                <a:gd name="connsiteY17" fmla="*/ 96352 h 443195"/>
                <a:gd name="connsiteX18" fmla="*/ 95250 w 190500"/>
                <a:gd name="connsiteY18" fmla="*/ 44651 h 443195"/>
                <a:gd name="connsiteX19" fmla="*/ 31012 w 190500"/>
                <a:gd name="connsiteY19" fmla="*/ 139724 h 443195"/>
                <a:gd name="connsiteX20" fmla="*/ 172779 w 190500"/>
                <a:gd name="connsiteY20" fmla="*/ 438765 h 443195"/>
                <a:gd name="connsiteX21" fmla="*/ 172779 w 190500"/>
                <a:gd name="connsiteY21" fmla="*/ 148585 h 443195"/>
                <a:gd name="connsiteX22" fmla="*/ 168304 w 190500"/>
                <a:gd name="connsiteY22" fmla="*/ 137554 h 443195"/>
                <a:gd name="connsiteX23" fmla="*/ 163919 w 190500"/>
                <a:gd name="connsiteY23" fmla="*/ 137554 h 443195"/>
                <a:gd name="connsiteX24" fmla="*/ 163919 w 190500"/>
                <a:gd name="connsiteY24" fmla="*/ 438765 h 443195"/>
                <a:gd name="connsiteX25" fmla="*/ 172779 w 190500"/>
                <a:gd name="connsiteY25" fmla="*/ 438765 h 443195"/>
                <a:gd name="connsiteX26" fmla="*/ 31012 w 190500"/>
                <a:gd name="connsiteY26" fmla="*/ 221684 h 443195"/>
                <a:gd name="connsiteX27" fmla="*/ 31012 w 190500"/>
                <a:gd name="connsiteY27" fmla="*/ 434335 h 443195"/>
                <a:gd name="connsiteX28" fmla="*/ 84219 w 190500"/>
                <a:gd name="connsiteY28" fmla="*/ 438809 h 443195"/>
                <a:gd name="connsiteX29" fmla="*/ 79744 w 190500"/>
                <a:gd name="connsiteY29" fmla="*/ 217298 h 443195"/>
                <a:gd name="connsiteX30" fmla="*/ 31056 w 190500"/>
                <a:gd name="connsiteY30" fmla="*/ 221728 h 443195"/>
                <a:gd name="connsiteX31" fmla="*/ 101895 w 190500"/>
                <a:gd name="connsiteY31" fmla="*/ 237189 h 443195"/>
                <a:gd name="connsiteX32" fmla="*/ 101895 w 190500"/>
                <a:gd name="connsiteY32" fmla="*/ 438765 h 443195"/>
                <a:gd name="connsiteX33" fmla="*/ 148767 w 190500"/>
                <a:gd name="connsiteY33" fmla="*/ 434468 h 443195"/>
                <a:gd name="connsiteX34" fmla="*/ 150672 w 190500"/>
                <a:gd name="connsiteY34" fmla="*/ 221639 h 443195"/>
                <a:gd name="connsiteX35" fmla="*/ 97509 w 190500"/>
                <a:gd name="connsiteY35" fmla="*/ 221639 h 443195"/>
                <a:gd name="connsiteX36" fmla="*/ 101940 w 190500"/>
                <a:gd name="connsiteY36" fmla="*/ 237189 h 44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0500" h="443195">
                  <a:moveTo>
                    <a:pt x="190500" y="443195"/>
                  </a:moveTo>
                  <a:lnTo>
                    <a:pt x="0" y="443195"/>
                  </a:lnTo>
                  <a:lnTo>
                    <a:pt x="0" y="117573"/>
                  </a:lnTo>
                  <a:cubicBezTo>
                    <a:pt x="0" y="90770"/>
                    <a:pt x="72523" y="-2176"/>
                    <a:pt x="99370" y="39"/>
                  </a:cubicBezTo>
                  <a:cubicBezTo>
                    <a:pt x="128698" y="14260"/>
                    <a:pt x="158470" y="48240"/>
                    <a:pt x="173576" y="76904"/>
                  </a:cubicBezTo>
                  <a:cubicBezTo>
                    <a:pt x="176501" y="82441"/>
                    <a:pt x="190500" y="114915"/>
                    <a:pt x="190500" y="117573"/>
                  </a:cubicBezTo>
                  <a:lnTo>
                    <a:pt x="190500" y="443195"/>
                  </a:lnTo>
                  <a:close/>
                  <a:moveTo>
                    <a:pt x="31012" y="139724"/>
                  </a:moveTo>
                  <a:cubicBezTo>
                    <a:pt x="28398" y="159439"/>
                    <a:pt x="32917" y="183628"/>
                    <a:pt x="31012" y="203963"/>
                  </a:cubicBezTo>
                  <a:lnTo>
                    <a:pt x="79744" y="203963"/>
                  </a:lnTo>
                  <a:cubicBezTo>
                    <a:pt x="82624" y="177913"/>
                    <a:pt x="89757" y="149648"/>
                    <a:pt x="79744" y="124263"/>
                  </a:cubicBezTo>
                  <a:lnTo>
                    <a:pt x="110756" y="124263"/>
                  </a:lnTo>
                  <a:cubicBezTo>
                    <a:pt x="110756" y="124263"/>
                    <a:pt x="106281" y="186242"/>
                    <a:pt x="106281" y="186242"/>
                  </a:cubicBezTo>
                  <a:lnTo>
                    <a:pt x="97509" y="177426"/>
                  </a:lnTo>
                  <a:lnTo>
                    <a:pt x="101585" y="202057"/>
                  </a:lnTo>
                  <a:lnTo>
                    <a:pt x="144160" y="207285"/>
                  </a:lnTo>
                  <a:cubicBezTo>
                    <a:pt x="154039" y="205557"/>
                    <a:pt x="151470" y="146724"/>
                    <a:pt x="150584" y="135338"/>
                  </a:cubicBezTo>
                  <a:cubicBezTo>
                    <a:pt x="149875" y="126743"/>
                    <a:pt x="147305" y="102864"/>
                    <a:pt x="145267" y="96352"/>
                  </a:cubicBezTo>
                  <a:cubicBezTo>
                    <a:pt x="143230" y="89840"/>
                    <a:pt x="99503" y="44651"/>
                    <a:pt x="95250" y="44651"/>
                  </a:cubicBezTo>
                  <a:cubicBezTo>
                    <a:pt x="68491" y="70037"/>
                    <a:pt x="36151" y="101358"/>
                    <a:pt x="31012" y="139724"/>
                  </a:cubicBezTo>
                  <a:close/>
                  <a:moveTo>
                    <a:pt x="172779" y="438765"/>
                  </a:moveTo>
                  <a:lnTo>
                    <a:pt x="172779" y="148585"/>
                  </a:lnTo>
                  <a:cubicBezTo>
                    <a:pt x="172779" y="146503"/>
                    <a:pt x="167286" y="141718"/>
                    <a:pt x="168304" y="137554"/>
                  </a:cubicBezTo>
                  <a:lnTo>
                    <a:pt x="163919" y="137554"/>
                  </a:lnTo>
                  <a:cubicBezTo>
                    <a:pt x="163919" y="137554"/>
                    <a:pt x="163919" y="438765"/>
                    <a:pt x="163919" y="438765"/>
                  </a:cubicBezTo>
                  <a:lnTo>
                    <a:pt x="172779" y="438765"/>
                  </a:lnTo>
                  <a:close/>
                  <a:moveTo>
                    <a:pt x="31012" y="221684"/>
                  </a:moveTo>
                  <a:lnTo>
                    <a:pt x="31012" y="434335"/>
                  </a:lnTo>
                  <a:lnTo>
                    <a:pt x="84219" y="438809"/>
                  </a:lnTo>
                  <a:lnTo>
                    <a:pt x="79744" y="217298"/>
                  </a:lnTo>
                  <a:lnTo>
                    <a:pt x="31056" y="221728"/>
                  </a:lnTo>
                  <a:close/>
                  <a:moveTo>
                    <a:pt x="101895" y="237189"/>
                  </a:moveTo>
                  <a:cubicBezTo>
                    <a:pt x="108408" y="300586"/>
                    <a:pt x="97066" y="374261"/>
                    <a:pt x="101895" y="438765"/>
                  </a:cubicBezTo>
                  <a:lnTo>
                    <a:pt x="148767" y="434468"/>
                  </a:lnTo>
                  <a:lnTo>
                    <a:pt x="150672" y="221639"/>
                  </a:lnTo>
                  <a:lnTo>
                    <a:pt x="97509" y="221639"/>
                  </a:lnTo>
                  <a:cubicBezTo>
                    <a:pt x="94940" y="228152"/>
                    <a:pt x="101585" y="234088"/>
                    <a:pt x="101940" y="237189"/>
                  </a:cubicBezTo>
                  <a:close/>
                </a:path>
              </a:pathLst>
            </a:custGeom>
            <a:solidFill>
              <a:srgbClr val="A8A4F7"/>
            </a:solidFill>
            <a:ln w="1679"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9581162-3076-6386-6199-B96C5B09E46C}"/>
                </a:ext>
              </a:extLst>
            </p:cNvPr>
            <p:cNvSpPr/>
            <p:nvPr/>
          </p:nvSpPr>
          <p:spPr>
            <a:xfrm>
              <a:off x="-9860368" y="5637559"/>
              <a:ext cx="190500" cy="447409"/>
            </a:xfrm>
            <a:custGeom>
              <a:avLst/>
              <a:gdLst>
                <a:gd name="connsiteX0" fmla="*/ 190500 w 190500"/>
                <a:gd name="connsiteY0" fmla="*/ 447409 h 447409"/>
                <a:gd name="connsiteX1" fmla="*/ 0 w 190500"/>
                <a:gd name="connsiteY1" fmla="*/ 447409 h 447409"/>
                <a:gd name="connsiteX2" fmla="*/ 0 w 190500"/>
                <a:gd name="connsiteY2" fmla="*/ 126217 h 447409"/>
                <a:gd name="connsiteX3" fmla="*/ 95250 w 190500"/>
                <a:gd name="connsiteY3" fmla="*/ 0 h 447409"/>
                <a:gd name="connsiteX4" fmla="*/ 148014 w 190500"/>
                <a:gd name="connsiteY4" fmla="*/ 40182 h 447409"/>
                <a:gd name="connsiteX5" fmla="*/ 190500 w 190500"/>
                <a:gd name="connsiteY5" fmla="*/ 126173 h 447409"/>
                <a:gd name="connsiteX6" fmla="*/ 190500 w 190500"/>
                <a:gd name="connsiteY6" fmla="*/ 447365 h 447409"/>
                <a:gd name="connsiteX7" fmla="*/ 150628 w 190500"/>
                <a:gd name="connsiteY7" fmla="*/ 201531 h 447409"/>
                <a:gd name="connsiteX8" fmla="*/ 150628 w 190500"/>
                <a:gd name="connsiteY8" fmla="*/ 104066 h 447409"/>
                <a:gd name="connsiteX9" fmla="*/ 91440 w 190500"/>
                <a:gd name="connsiteY9" fmla="*/ 44568 h 447409"/>
                <a:gd name="connsiteX10" fmla="*/ 45809 w 190500"/>
                <a:gd name="connsiteY10" fmla="*/ 96712 h 447409"/>
                <a:gd name="connsiteX11" fmla="*/ 31012 w 190500"/>
                <a:gd name="connsiteY11" fmla="*/ 139508 h 447409"/>
                <a:gd name="connsiteX12" fmla="*/ 31012 w 190500"/>
                <a:gd name="connsiteY12" fmla="*/ 203746 h 447409"/>
                <a:gd name="connsiteX13" fmla="*/ 84219 w 190500"/>
                <a:gd name="connsiteY13" fmla="*/ 203746 h 447409"/>
                <a:gd name="connsiteX14" fmla="*/ 80719 w 190500"/>
                <a:gd name="connsiteY14" fmla="*/ 144425 h 447409"/>
                <a:gd name="connsiteX15" fmla="*/ 104066 w 190500"/>
                <a:gd name="connsiteY15" fmla="*/ 128388 h 447409"/>
                <a:gd name="connsiteX16" fmla="*/ 103845 w 190500"/>
                <a:gd name="connsiteY16" fmla="*/ 204012 h 447409"/>
                <a:gd name="connsiteX17" fmla="*/ 150628 w 190500"/>
                <a:gd name="connsiteY17" fmla="*/ 201531 h 447409"/>
                <a:gd name="connsiteX18" fmla="*/ 172779 w 190500"/>
                <a:gd name="connsiteY18" fmla="*/ 438549 h 447409"/>
                <a:gd name="connsiteX19" fmla="*/ 172779 w 190500"/>
                <a:gd name="connsiteY19" fmla="*/ 139508 h 447409"/>
                <a:gd name="connsiteX20" fmla="*/ 168304 w 190500"/>
                <a:gd name="connsiteY20" fmla="*/ 115142 h 447409"/>
                <a:gd name="connsiteX21" fmla="*/ 163919 w 190500"/>
                <a:gd name="connsiteY21" fmla="*/ 115142 h 447409"/>
                <a:gd name="connsiteX22" fmla="*/ 163919 w 190500"/>
                <a:gd name="connsiteY22" fmla="*/ 438549 h 447409"/>
                <a:gd name="connsiteX23" fmla="*/ 172779 w 190500"/>
                <a:gd name="connsiteY23" fmla="*/ 438549 h 447409"/>
                <a:gd name="connsiteX24" fmla="*/ 84174 w 190500"/>
                <a:gd name="connsiteY24" fmla="*/ 221467 h 447409"/>
                <a:gd name="connsiteX25" fmla="*/ 31012 w 190500"/>
                <a:gd name="connsiteY25" fmla="*/ 221467 h 447409"/>
                <a:gd name="connsiteX26" fmla="*/ 31012 w 190500"/>
                <a:gd name="connsiteY26" fmla="*/ 438549 h 447409"/>
                <a:gd name="connsiteX27" fmla="*/ 84174 w 190500"/>
                <a:gd name="connsiteY27" fmla="*/ 438549 h 447409"/>
                <a:gd name="connsiteX28" fmla="*/ 84174 w 190500"/>
                <a:gd name="connsiteY28" fmla="*/ 221467 h 447409"/>
                <a:gd name="connsiteX29" fmla="*/ 146198 w 190500"/>
                <a:gd name="connsiteY29" fmla="*/ 221467 h 447409"/>
                <a:gd name="connsiteX30" fmla="*/ 101895 w 190500"/>
                <a:gd name="connsiteY30" fmla="*/ 221467 h 447409"/>
                <a:gd name="connsiteX31" fmla="*/ 101895 w 190500"/>
                <a:gd name="connsiteY31" fmla="*/ 442979 h 447409"/>
                <a:gd name="connsiteX32" fmla="*/ 146198 w 190500"/>
                <a:gd name="connsiteY32" fmla="*/ 442979 h 447409"/>
                <a:gd name="connsiteX33" fmla="*/ 146198 w 190500"/>
                <a:gd name="connsiteY33" fmla="*/ 221467 h 44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447409">
                  <a:moveTo>
                    <a:pt x="190500" y="447409"/>
                  </a:moveTo>
                  <a:lnTo>
                    <a:pt x="0" y="447409"/>
                  </a:lnTo>
                  <a:lnTo>
                    <a:pt x="0" y="126217"/>
                  </a:lnTo>
                  <a:cubicBezTo>
                    <a:pt x="0" y="86567"/>
                    <a:pt x="58789" y="16525"/>
                    <a:pt x="95250" y="0"/>
                  </a:cubicBezTo>
                  <a:cubicBezTo>
                    <a:pt x="104509" y="0"/>
                    <a:pt x="140660" y="31543"/>
                    <a:pt x="148014" y="40182"/>
                  </a:cubicBezTo>
                  <a:cubicBezTo>
                    <a:pt x="160906" y="55378"/>
                    <a:pt x="190500" y="108230"/>
                    <a:pt x="190500" y="126173"/>
                  </a:cubicBezTo>
                  <a:lnTo>
                    <a:pt x="190500" y="447365"/>
                  </a:lnTo>
                  <a:close/>
                  <a:moveTo>
                    <a:pt x="150628" y="201531"/>
                  </a:moveTo>
                  <a:lnTo>
                    <a:pt x="150628" y="104066"/>
                  </a:lnTo>
                  <a:cubicBezTo>
                    <a:pt x="150628" y="95161"/>
                    <a:pt x="105528" y="47182"/>
                    <a:pt x="91440" y="44568"/>
                  </a:cubicBezTo>
                  <a:cubicBezTo>
                    <a:pt x="85991" y="45499"/>
                    <a:pt x="49929" y="89181"/>
                    <a:pt x="45809" y="96712"/>
                  </a:cubicBezTo>
                  <a:cubicBezTo>
                    <a:pt x="42530" y="102781"/>
                    <a:pt x="31012" y="135211"/>
                    <a:pt x="31012" y="139508"/>
                  </a:cubicBezTo>
                  <a:lnTo>
                    <a:pt x="31012" y="203746"/>
                  </a:lnTo>
                  <a:lnTo>
                    <a:pt x="84219" y="203746"/>
                  </a:lnTo>
                  <a:cubicBezTo>
                    <a:pt x="84219" y="203746"/>
                    <a:pt x="80719" y="144425"/>
                    <a:pt x="80719" y="144425"/>
                  </a:cubicBezTo>
                  <a:lnTo>
                    <a:pt x="104066" y="128388"/>
                  </a:lnTo>
                  <a:lnTo>
                    <a:pt x="103845" y="204012"/>
                  </a:lnTo>
                  <a:cubicBezTo>
                    <a:pt x="108851" y="211145"/>
                    <a:pt x="147704" y="211012"/>
                    <a:pt x="150628" y="201531"/>
                  </a:cubicBezTo>
                  <a:close/>
                  <a:moveTo>
                    <a:pt x="172779" y="438549"/>
                  </a:moveTo>
                  <a:lnTo>
                    <a:pt x="172779" y="139508"/>
                  </a:lnTo>
                  <a:cubicBezTo>
                    <a:pt x="172779" y="135609"/>
                    <a:pt x="164539" y="123426"/>
                    <a:pt x="168304" y="115142"/>
                  </a:cubicBezTo>
                  <a:lnTo>
                    <a:pt x="163919" y="115142"/>
                  </a:lnTo>
                  <a:cubicBezTo>
                    <a:pt x="163919" y="115142"/>
                    <a:pt x="163919" y="438549"/>
                    <a:pt x="163919" y="438549"/>
                  </a:cubicBezTo>
                  <a:lnTo>
                    <a:pt x="172779" y="438549"/>
                  </a:lnTo>
                  <a:close/>
                  <a:moveTo>
                    <a:pt x="84174" y="221467"/>
                  </a:moveTo>
                  <a:lnTo>
                    <a:pt x="31012" y="221467"/>
                  </a:lnTo>
                  <a:lnTo>
                    <a:pt x="31012" y="438549"/>
                  </a:lnTo>
                  <a:lnTo>
                    <a:pt x="84174" y="438549"/>
                  </a:lnTo>
                  <a:lnTo>
                    <a:pt x="84174" y="221467"/>
                  </a:lnTo>
                  <a:close/>
                  <a:moveTo>
                    <a:pt x="146198" y="221467"/>
                  </a:moveTo>
                  <a:lnTo>
                    <a:pt x="101895" y="221467"/>
                  </a:lnTo>
                  <a:lnTo>
                    <a:pt x="101895" y="442979"/>
                  </a:lnTo>
                  <a:lnTo>
                    <a:pt x="146198" y="442979"/>
                  </a:lnTo>
                  <a:lnTo>
                    <a:pt x="146198" y="221467"/>
                  </a:lnTo>
                  <a:close/>
                </a:path>
              </a:pathLst>
            </a:custGeom>
            <a:solidFill>
              <a:srgbClr val="A8A4F7"/>
            </a:solidFill>
            <a:ln w="1679"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09591A17-4B13-7645-D16A-BA06975EAF2C}"/>
                </a:ext>
              </a:extLst>
            </p:cNvPr>
            <p:cNvSpPr/>
            <p:nvPr/>
          </p:nvSpPr>
          <p:spPr>
            <a:xfrm>
              <a:off x="-8553450" y="4835840"/>
              <a:ext cx="385519" cy="306328"/>
            </a:xfrm>
            <a:custGeom>
              <a:avLst/>
              <a:gdLst>
                <a:gd name="connsiteX0" fmla="*/ 168792 w 385519"/>
                <a:gd name="connsiteY0" fmla="*/ 220871 h 306328"/>
                <a:gd name="connsiteX1" fmla="*/ 168393 w 385519"/>
                <a:gd name="connsiteY1" fmla="*/ 199163 h 306328"/>
                <a:gd name="connsiteX2" fmla="*/ 179912 w 385519"/>
                <a:gd name="connsiteY2" fmla="*/ 211834 h 306328"/>
                <a:gd name="connsiteX3" fmla="*/ 233650 w 385519"/>
                <a:gd name="connsiteY3" fmla="*/ 202442 h 306328"/>
                <a:gd name="connsiteX4" fmla="*/ 245789 w 385519"/>
                <a:gd name="connsiteY4" fmla="*/ 181442 h 306328"/>
                <a:gd name="connsiteX5" fmla="*/ 261118 w 385519"/>
                <a:gd name="connsiteY5" fmla="*/ 214846 h 306328"/>
                <a:gd name="connsiteX6" fmla="*/ 345514 w 385519"/>
                <a:gd name="connsiteY6" fmla="*/ 265528 h 306328"/>
                <a:gd name="connsiteX7" fmla="*/ 333109 w 385519"/>
                <a:gd name="connsiteY7" fmla="*/ 251617 h 306328"/>
                <a:gd name="connsiteX8" fmla="*/ 334660 w 385519"/>
                <a:gd name="connsiteY8" fmla="*/ 239036 h 306328"/>
                <a:gd name="connsiteX9" fmla="*/ 243840 w 385519"/>
                <a:gd name="connsiteY9" fmla="*/ 87123 h 306328"/>
                <a:gd name="connsiteX10" fmla="*/ 151869 w 385519"/>
                <a:gd name="connsiteY10" fmla="*/ 85218 h 306328"/>
                <a:gd name="connsiteX11" fmla="*/ 99060 w 385519"/>
                <a:gd name="connsiteY11" fmla="*/ 154196 h 306328"/>
                <a:gd name="connsiteX12" fmla="*/ 26581 w 385519"/>
                <a:gd name="connsiteY12" fmla="*/ 272218 h 306328"/>
                <a:gd name="connsiteX13" fmla="*/ 37746 w 385519"/>
                <a:gd name="connsiteY13" fmla="*/ 270091 h 306328"/>
                <a:gd name="connsiteX14" fmla="*/ 141325 w 385519"/>
                <a:gd name="connsiteY14" fmla="*/ 213872 h 306328"/>
                <a:gd name="connsiteX15" fmla="*/ 126173 w 385519"/>
                <a:gd name="connsiteY15" fmla="*/ 177012 h 306328"/>
                <a:gd name="connsiteX16" fmla="*/ 110756 w 385519"/>
                <a:gd name="connsiteY16" fmla="*/ 141526 h 306328"/>
                <a:gd name="connsiteX17" fmla="*/ 121787 w 385519"/>
                <a:gd name="connsiteY17" fmla="*/ 150209 h 306328"/>
                <a:gd name="connsiteX18" fmla="*/ 154394 w 385519"/>
                <a:gd name="connsiteY18" fmla="*/ 202265 h 306328"/>
                <a:gd name="connsiteX19" fmla="*/ 150938 w 385519"/>
                <a:gd name="connsiteY19" fmla="*/ 219321 h 306328"/>
                <a:gd name="connsiteX20" fmla="*/ 31145 w 385519"/>
                <a:gd name="connsiteY20" fmla="*/ 285597 h 306328"/>
                <a:gd name="connsiteX21" fmla="*/ 0 w 385519"/>
                <a:gd name="connsiteY21" fmla="*/ 305356 h 306328"/>
                <a:gd name="connsiteX22" fmla="*/ 127635 w 385519"/>
                <a:gd name="connsiteY22" fmla="*/ 89692 h 306328"/>
                <a:gd name="connsiteX23" fmla="*/ 158425 w 385519"/>
                <a:gd name="connsiteY23" fmla="*/ 31878 h 306328"/>
                <a:gd name="connsiteX24" fmla="*/ 226075 w 385519"/>
                <a:gd name="connsiteY24" fmla="*/ 23992 h 306328"/>
                <a:gd name="connsiteX25" fmla="*/ 362438 w 385519"/>
                <a:gd name="connsiteY25" fmla="*/ 264199 h 306328"/>
                <a:gd name="connsiteX26" fmla="*/ 385475 w 385519"/>
                <a:gd name="connsiteY26" fmla="*/ 298666 h 306328"/>
                <a:gd name="connsiteX27" fmla="*/ 373646 w 385519"/>
                <a:gd name="connsiteY27" fmla="*/ 301812 h 306328"/>
                <a:gd name="connsiteX28" fmla="*/ 338159 w 385519"/>
                <a:gd name="connsiteY28" fmla="*/ 275186 h 306328"/>
                <a:gd name="connsiteX29" fmla="*/ 214423 w 385519"/>
                <a:gd name="connsiteY29" fmla="*/ 221713 h 306328"/>
                <a:gd name="connsiteX30" fmla="*/ 168836 w 385519"/>
                <a:gd name="connsiteY30" fmla="*/ 220827 h 306328"/>
                <a:gd name="connsiteX31" fmla="*/ 239233 w 385519"/>
                <a:gd name="connsiteY31" fmla="*/ 75073 h 306328"/>
                <a:gd name="connsiteX32" fmla="*/ 196569 w 385519"/>
                <a:gd name="connsiteY32" fmla="*/ 8974 h 306328"/>
                <a:gd name="connsiteX33" fmla="*/ 150584 w 385519"/>
                <a:gd name="connsiteY33" fmla="*/ 68472 h 306328"/>
                <a:gd name="connsiteX34" fmla="*/ 188108 w 385519"/>
                <a:gd name="connsiteY34" fmla="*/ 70465 h 306328"/>
                <a:gd name="connsiteX35" fmla="*/ 239277 w 385519"/>
                <a:gd name="connsiteY35" fmla="*/ 75073 h 30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5519" h="306328">
                  <a:moveTo>
                    <a:pt x="168792" y="220871"/>
                  </a:moveTo>
                  <a:lnTo>
                    <a:pt x="168393" y="199163"/>
                  </a:lnTo>
                  <a:cubicBezTo>
                    <a:pt x="175880" y="198322"/>
                    <a:pt x="172026" y="209131"/>
                    <a:pt x="179912" y="211834"/>
                  </a:cubicBezTo>
                  <a:cubicBezTo>
                    <a:pt x="191253" y="215777"/>
                    <a:pt x="225322" y="211479"/>
                    <a:pt x="233650" y="202442"/>
                  </a:cubicBezTo>
                  <a:cubicBezTo>
                    <a:pt x="238966" y="196683"/>
                    <a:pt x="236530" y="176658"/>
                    <a:pt x="245789" y="181442"/>
                  </a:cubicBezTo>
                  <a:cubicBezTo>
                    <a:pt x="253941" y="185651"/>
                    <a:pt x="250175" y="202752"/>
                    <a:pt x="261118" y="214846"/>
                  </a:cubicBezTo>
                  <a:cubicBezTo>
                    <a:pt x="267542" y="221891"/>
                    <a:pt x="341039" y="269560"/>
                    <a:pt x="345514" y="265528"/>
                  </a:cubicBezTo>
                  <a:cubicBezTo>
                    <a:pt x="348881" y="254231"/>
                    <a:pt x="335014" y="254763"/>
                    <a:pt x="333109" y="251617"/>
                  </a:cubicBezTo>
                  <a:cubicBezTo>
                    <a:pt x="332267" y="250155"/>
                    <a:pt x="336432" y="243599"/>
                    <a:pt x="334660" y="239036"/>
                  </a:cubicBezTo>
                  <a:cubicBezTo>
                    <a:pt x="313882" y="186892"/>
                    <a:pt x="271618" y="136165"/>
                    <a:pt x="243840" y="87123"/>
                  </a:cubicBezTo>
                  <a:cubicBezTo>
                    <a:pt x="229220" y="75028"/>
                    <a:pt x="166355" y="73699"/>
                    <a:pt x="151869" y="85218"/>
                  </a:cubicBezTo>
                  <a:cubicBezTo>
                    <a:pt x="141325" y="93591"/>
                    <a:pt x="108231" y="140285"/>
                    <a:pt x="99060" y="154196"/>
                  </a:cubicBezTo>
                  <a:cubicBezTo>
                    <a:pt x="73276" y="193315"/>
                    <a:pt x="59675" y="239168"/>
                    <a:pt x="26581" y="272218"/>
                  </a:cubicBezTo>
                  <a:lnTo>
                    <a:pt x="37746" y="270091"/>
                  </a:lnTo>
                  <a:cubicBezTo>
                    <a:pt x="54979" y="250598"/>
                    <a:pt x="130736" y="228979"/>
                    <a:pt x="141325" y="213872"/>
                  </a:cubicBezTo>
                  <a:cubicBezTo>
                    <a:pt x="149166" y="202708"/>
                    <a:pt x="132375" y="189062"/>
                    <a:pt x="126173" y="177012"/>
                  </a:cubicBezTo>
                  <a:cubicBezTo>
                    <a:pt x="120237" y="165493"/>
                    <a:pt x="115363" y="153621"/>
                    <a:pt x="110756" y="141526"/>
                  </a:cubicBezTo>
                  <a:cubicBezTo>
                    <a:pt x="122540" y="139089"/>
                    <a:pt x="118420" y="144406"/>
                    <a:pt x="121787" y="150209"/>
                  </a:cubicBezTo>
                  <a:cubicBezTo>
                    <a:pt x="127103" y="159380"/>
                    <a:pt x="153552" y="199296"/>
                    <a:pt x="154394" y="202265"/>
                  </a:cubicBezTo>
                  <a:cubicBezTo>
                    <a:pt x="156387" y="209397"/>
                    <a:pt x="155324" y="213517"/>
                    <a:pt x="150938" y="219321"/>
                  </a:cubicBezTo>
                  <a:cubicBezTo>
                    <a:pt x="143540" y="229200"/>
                    <a:pt x="52587" y="269737"/>
                    <a:pt x="31145" y="285597"/>
                  </a:cubicBezTo>
                  <a:cubicBezTo>
                    <a:pt x="20158" y="293704"/>
                    <a:pt x="20955" y="310540"/>
                    <a:pt x="0" y="305356"/>
                  </a:cubicBezTo>
                  <a:cubicBezTo>
                    <a:pt x="39429" y="231327"/>
                    <a:pt x="83156" y="160620"/>
                    <a:pt x="127635" y="89692"/>
                  </a:cubicBezTo>
                  <a:cubicBezTo>
                    <a:pt x="138667" y="72104"/>
                    <a:pt x="146596" y="48624"/>
                    <a:pt x="158425" y="31878"/>
                  </a:cubicBezTo>
                  <a:cubicBezTo>
                    <a:pt x="180886" y="24"/>
                    <a:pt x="200955" y="-16633"/>
                    <a:pt x="226075" y="23992"/>
                  </a:cubicBezTo>
                  <a:cubicBezTo>
                    <a:pt x="274320" y="101920"/>
                    <a:pt x="317072" y="183923"/>
                    <a:pt x="362438" y="264199"/>
                  </a:cubicBezTo>
                  <a:cubicBezTo>
                    <a:pt x="366868" y="272085"/>
                    <a:pt x="386582" y="292464"/>
                    <a:pt x="385475" y="298666"/>
                  </a:cubicBezTo>
                  <a:cubicBezTo>
                    <a:pt x="384190" y="305666"/>
                    <a:pt x="379095" y="304204"/>
                    <a:pt x="373646" y="301812"/>
                  </a:cubicBezTo>
                  <a:cubicBezTo>
                    <a:pt x="362438" y="296939"/>
                    <a:pt x="349501" y="282009"/>
                    <a:pt x="338159" y="275186"/>
                  </a:cubicBezTo>
                  <a:cubicBezTo>
                    <a:pt x="297667" y="250731"/>
                    <a:pt x="261827" y="228181"/>
                    <a:pt x="214423" y="221713"/>
                  </a:cubicBezTo>
                  <a:cubicBezTo>
                    <a:pt x="199360" y="219631"/>
                    <a:pt x="183899" y="222688"/>
                    <a:pt x="168836" y="220827"/>
                  </a:cubicBezTo>
                  <a:close/>
                  <a:moveTo>
                    <a:pt x="239233" y="75073"/>
                  </a:moveTo>
                  <a:cubicBezTo>
                    <a:pt x="228689" y="50795"/>
                    <a:pt x="219252" y="25099"/>
                    <a:pt x="196569" y="8974"/>
                  </a:cubicBezTo>
                  <a:cubicBezTo>
                    <a:pt x="190057" y="7822"/>
                    <a:pt x="151869" y="59035"/>
                    <a:pt x="150584" y="68472"/>
                  </a:cubicBezTo>
                  <a:cubicBezTo>
                    <a:pt x="148811" y="81629"/>
                    <a:pt x="177741" y="70377"/>
                    <a:pt x="188108" y="70465"/>
                  </a:cubicBezTo>
                  <a:cubicBezTo>
                    <a:pt x="205828" y="70598"/>
                    <a:pt x="221910" y="72680"/>
                    <a:pt x="239277" y="75073"/>
                  </a:cubicBezTo>
                  <a:close/>
                </a:path>
              </a:pathLst>
            </a:custGeom>
            <a:solidFill>
              <a:srgbClr val="A8A4F7"/>
            </a:solidFill>
            <a:ln w="1679"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41C6F536-22BB-8D9F-798D-EC469E2254E4}"/>
                </a:ext>
              </a:extLst>
            </p:cNvPr>
            <p:cNvSpPr/>
            <p:nvPr/>
          </p:nvSpPr>
          <p:spPr>
            <a:xfrm>
              <a:off x="-7898625" y="5421939"/>
              <a:ext cx="85024" cy="485505"/>
            </a:xfrm>
            <a:custGeom>
              <a:avLst/>
              <a:gdLst>
                <a:gd name="connsiteX0" fmla="*/ 85024 w 85024"/>
                <a:gd name="connsiteY0" fmla="*/ 481389 h 485505"/>
                <a:gd name="connsiteX1" fmla="*/ 1337 w 85024"/>
                <a:gd name="connsiteY1" fmla="*/ 480902 h 485505"/>
                <a:gd name="connsiteX2" fmla="*/ 672 w 85024"/>
                <a:gd name="connsiteY2" fmla="*/ 186557 h 485505"/>
                <a:gd name="connsiteX3" fmla="*/ 10242 w 85024"/>
                <a:gd name="connsiteY3" fmla="*/ 62511 h 485505"/>
                <a:gd name="connsiteX4" fmla="*/ 1293 w 85024"/>
                <a:gd name="connsiteY4" fmla="*/ 50195 h 485505"/>
                <a:gd name="connsiteX5" fmla="*/ 42937 w 85024"/>
                <a:gd name="connsiteY5" fmla="*/ 0 h 485505"/>
                <a:gd name="connsiteX6" fmla="*/ 85024 w 85024"/>
                <a:gd name="connsiteY6" fmla="*/ 58302 h 485505"/>
                <a:gd name="connsiteX7" fmla="*/ 85024 w 85024"/>
                <a:gd name="connsiteY7" fmla="*/ 481389 h 485505"/>
                <a:gd name="connsiteX8" fmla="*/ 71733 w 85024"/>
                <a:gd name="connsiteY8" fmla="*/ 472529 h 485505"/>
                <a:gd name="connsiteX9" fmla="*/ 71733 w 85024"/>
                <a:gd name="connsiteY9" fmla="*/ 49442 h 485505"/>
                <a:gd name="connsiteX10" fmla="*/ 42937 w 85024"/>
                <a:gd name="connsiteY10" fmla="*/ 11785 h 485505"/>
                <a:gd name="connsiteX11" fmla="*/ 14406 w 85024"/>
                <a:gd name="connsiteY11" fmla="*/ 54137 h 485505"/>
                <a:gd name="connsiteX12" fmla="*/ 9533 w 85024"/>
                <a:gd name="connsiteY12" fmla="*/ 115718 h 485505"/>
                <a:gd name="connsiteX13" fmla="*/ 9533 w 85024"/>
                <a:gd name="connsiteY13" fmla="*/ 443954 h 485505"/>
                <a:gd name="connsiteX14" fmla="*/ 14672 w 85024"/>
                <a:gd name="connsiteY14" fmla="*/ 476472 h 485505"/>
                <a:gd name="connsiteX15" fmla="*/ 71778 w 85024"/>
                <a:gd name="connsiteY15" fmla="*/ 472573 h 48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24" h="485505">
                  <a:moveTo>
                    <a:pt x="85024" y="481389"/>
                  </a:moveTo>
                  <a:cubicBezTo>
                    <a:pt x="55918" y="479219"/>
                    <a:pt x="29912" y="492022"/>
                    <a:pt x="1337" y="480902"/>
                  </a:cubicBezTo>
                  <a:cubicBezTo>
                    <a:pt x="2223" y="383038"/>
                    <a:pt x="-1454" y="284554"/>
                    <a:pt x="672" y="186557"/>
                  </a:cubicBezTo>
                  <a:cubicBezTo>
                    <a:pt x="1470" y="149565"/>
                    <a:pt x="11305" y="98041"/>
                    <a:pt x="10242" y="62511"/>
                  </a:cubicBezTo>
                  <a:cubicBezTo>
                    <a:pt x="9976" y="53207"/>
                    <a:pt x="-612" y="58568"/>
                    <a:pt x="1293" y="50195"/>
                  </a:cubicBezTo>
                  <a:cubicBezTo>
                    <a:pt x="4172" y="37524"/>
                    <a:pt x="28406" y="44"/>
                    <a:pt x="42937" y="0"/>
                  </a:cubicBezTo>
                  <a:cubicBezTo>
                    <a:pt x="57335" y="-89"/>
                    <a:pt x="85024" y="45011"/>
                    <a:pt x="85024" y="58302"/>
                  </a:cubicBezTo>
                  <a:lnTo>
                    <a:pt x="85024" y="481389"/>
                  </a:lnTo>
                  <a:close/>
                  <a:moveTo>
                    <a:pt x="71733" y="472529"/>
                  </a:moveTo>
                  <a:lnTo>
                    <a:pt x="71733" y="49442"/>
                  </a:lnTo>
                  <a:cubicBezTo>
                    <a:pt x="71733" y="46163"/>
                    <a:pt x="45196" y="19803"/>
                    <a:pt x="42937" y="11785"/>
                  </a:cubicBezTo>
                  <a:cubicBezTo>
                    <a:pt x="30754" y="22949"/>
                    <a:pt x="16976" y="36904"/>
                    <a:pt x="14406" y="54137"/>
                  </a:cubicBezTo>
                  <a:cubicBezTo>
                    <a:pt x="12058" y="69821"/>
                    <a:pt x="10375" y="98706"/>
                    <a:pt x="9533" y="115718"/>
                  </a:cubicBezTo>
                  <a:cubicBezTo>
                    <a:pt x="4438" y="214290"/>
                    <a:pt x="3995" y="345558"/>
                    <a:pt x="9533" y="443954"/>
                  </a:cubicBezTo>
                  <a:cubicBezTo>
                    <a:pt x="10153" y="455162"/>
                    <a:pt x="11704" y="465751"/>
                    <a:pt x="14672" y="476472"/>
                  </a:cubicBezTo>
                  <a:lnTo>
                    <a:pt x="71778" y="472573"/>
                  </a:lnTo>
                  <a:close/>
                </a:path>
              </a:pathLst>
            </a:custGeom>
            <a:solidFill>
              <a:srgbClr val="A8A4F7"/>
            </a:solidFill>
            <a:ln w="1679"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18478C1-17F8-EE19-FCAE-0D6CF8BA5C5E}"/>
                </a:ext>
              </a:extLst>
            </p:cNvPr>
            <p:cNvSpPr/>
            <p:nvPr/>
          </p:nvSpPr>
          <p:spPr>
            <a:xfrm>
              <a:off x="-8907868" y="5420995"/>
              <a:ext cx="84174" cy="482333"/>
            </a:xfrm>
            <a:custGeom>
              <a:avLst/>
              <a:gdLst>
                <a:gd name="connsiteX0" fmla="*/ 84174 w 84174"/>
                <a:gd name="connsiteY0" fmla="*/ 482333 h 482333"/>
                <a:gd name="connsiteX1" fmla="*/ 0 w 84174"/>
                <a:gd name="connsiteY1" fmla="*/ 482333 h 482333"/>
                <a:gd name="connsiteX2" fmla="*/ 0 w 84174"/>
                <a:gd name="connsiteY2" fmla="*/ 45956 h 482333"/>
                <a:gd name="connsiteX3" fmla="*/ 45897 w 84174"/>
                <a:gd name="connsiteY3" fmla="*/ 103 h 482333"/>
                <a:gd name="connsiteX4" fmla="*/ 84174 w 84174"/>
                <a:gd name="connsiteY4" fmla="*/ 50386 h 482333"/>
                <a:gd name="connsiteX5" fmla="*/ 84174 w 84174"/>
                <a:gd name="connsiteY5" fmla="*/ 482333 h 482333"/>
                <a:gd name="connsiteX6" fmla="*/ 75314 w 84174"/>
                <a:gd name="connsiteY6" fmla="*/ 473473 h 482333"/>
                <a:gd name="connsiteX7" fmla="*/ 75314 w 84174"/>
                <a:gd name="connsiteY7" fmla="*/ 63676 h 482333"/>
                <a:gd name="connsiteX8" fmla="*/ 45631 w 84174"/>
                <a:gd name="connsiteY8" fmla="*/ 17646 h 482333"/>
                <a:gd name="connsiteX9" fmla="*/ 8860 w 84174"/>
                <a:gd name="connsiteY9" fmla="*/ 50386 h 482333"/>
                <a:gd name="connsiteX10" fmla="*/ 8860 w 84174"/>
                <a:gd name="connsiteY10" fmla="*/ 473473 h 482333"/>
                <a:gd name="connsiteX11" fmla="*/ 75314 w 84174"/>
                <a:gd name="connsiteY11" fmla="*/ 473473 h 48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174" h="482333">
                  <a:moveTo>
                    <a:pt x="84174" y="482333"/>
                  </a:moveTo>
                  <a:lnTo>
                    <a:pt x="0" y="482333"/>
                  </a:lnTo>
                  <a:lnTo>
                    <a:pt x="0" y="45956"/>
                  </a:lnTo>
                  <a:cubicBezTo>
                    <a:pt x="0" y="36342"/>
                    <a:pt x="33803" y="-2245"/>
                    <a:pt x="45897" y="103"/>
                  </a:cubicBezTo>
                  <a:cubicBezTo>
                    <a:pt x="54758" y="1831"/>
                    <a:pt x="84174" y="43342"/>
                    <a:pt x="84174" y="50386"/>
                  </a:cubicBezTo>
                  <a:lnTo>
                    <a:pt x="84174" y="482333"/>
                  </a:lnTo>
                  <a:close/>
                  <a:moveTo>
                    <a:pt x="75314" y="473473"/>
                  </a:moveTo>
                  <a:lnTo>
                    <a:pt x="75314" y="63676"/>
                  </a:lnTo>
                  <a:cubicBezTo>
                    <a:pt x="75314" y="54151"/>
                    <a:pt x="55821" y="20260"/>
                    <a:pt x="45631" y="17646"/>
                  </a:cubicBezTo>
                  <a:cubicBezTo>
                    <a:pt x="35575" y="13216"/>
                    <a:pt x="8860" y="45778"/>
                    <a:pt x="8860" y="50386"/>
                  </a:cubicBezTo>
                  <a:lnTo>
                    <a:pt x="8860" y="473473"/>
                  </a:lnTo>
                  <a:lnTo>
                    <a:pt x="75314" y="473473"/>
                  </a:lnTo>
                  <a:close/>
                </a:path>
              </a:pathLst>
            </a:custGeom>
            <a:solidFill>
              <a:srgbClr val="A8A4F7"/>
            </a:solidFill>
            <a:ln w="1679"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B70BFCA-FE1C-AE8E-4584-ADCD5C8E34C5}"/>
                </a:ext>
              </a:extLst>
            </p:cNvPr>
            <p:cNvSpPr/>
            <p:nvPr/>
          </p:nvSpPr>
          <p:spPr>
            <a:xfrm>
              <a:off x="-8141394" y="4685015"/>
              <a:ext cx="141767" cy="359114"/>
            </a:xfrm>
            <a:custGeom>
              <a:avLst/>
              <a:gdLst>
                <a:gd name="connsiteX0" fmla="*/ 141723 w 141767"/>
                <a:gd name="connsiteY0" fmla="*/ 0 h 359114"/>
                <a:gd name="connsiteX1" fmla="*/ 141723 w 141767"/>
                <a:gd name="connsiteY1" fmla="*/ 301256 h 359114"/>
                <a:gd name="connsiteX2" fmla="*/ 132863 w 141767"/>
                <a:gd name="connsiteY2" fmla="*/ 301256 h 359114"/>
                <a:gd name="connsiteX3" fmla="*/ 132863 w 141767"/>
                <a:gd name="connsiteY3" fmla="*/ 8860 h 359114"/>
                <a:gd name="connsiteX4" fmla="*/ 17677 w 141767"/>
                <a:gd name="connsiteY4" fmla="*/ 8860 h 359114"/>
                <a:gd name="connsiteX5" fmla="*/ 17677 w 141767"/>
                <a:gd name="connsiteY5" fmla="*/ 349988 h 359114"/>
                <a:gd name="connsiteX6" fmla="*/ 97421 w 141767"/>
                <a:gd name="connsiteY6" fmla="*/ 349988 h 359114"/>
                <a:gd name="connsiteX7" fmla="*/ 19980 w 141767"/>
                <a:gd name="connsiteY7" fmla="*/ 359115 h 359114"/>
                <a:gd name="connsiteX8" fmla="*/ 0 w 141767"/>
                <a:gd name="connsiteY8" fmla="*/ 352204 h 359114"/>
                <a:gd name="connsiteX9" fmla="*/ 13335 w 141767"/>
                <a:gd name="connsiteY9" fmla="*/ 347729 h 359114"/>
                <a:gd name="connsiteX10" fmla="*/ 8594 w 141767"/>
                <a:gd name="connsiteY10" fmla="*/ 325888 h 359114"/>
                <a:gd name="connsiteX11" fmla="*/ 8905 w 141767"/>
                <a:gd name="connsiteY11" fmla="*/ 28885 h 359114"/>
                <a:gd name="connsiteX12" fmla="*/ 24366 w 141767"/>
                <a:gd name="connsiteY12" fmla="*/ 44 h 359114"/>
                <a:gd name="connsiteX13" fmla="*/ 141767 w 141767"/>
                <a:gd name="connsiteY13" fmla="*/ 44 h 35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67" h="359114">
                  <a:moveTo>
                    <a:pt x="141723" y="0"/>
                  </a:moveTo>
                  <a:lnTo>
                    <a:pt x="141723" y="301256"/>
                  </a:lnTo>
                  <a:lnTo>
                    <a:pt x="132863" y="301256"/>
                  </a:lnTo>
                  <a:lnTo>
                    <a:pt x="132863" y="8860"/>
                  </a:lnTo>
                  <a:lnTo>
                    <a:pt x="17677" y="8860"/>
                  </a:lnTo>
                  <a:lnTo>
                    <a:pt x="17677" y="349988"/>
                  </a:lnTo>
                  <a:lnTo>
                    <a:pt x="97421" y="349988"/>
                  </a:lnTo>
                  <a:lnTo>
                    <a:pt x="19980" y="359115"/>
                  </a:lnTo>
                  <a:lnTo>
                    <a:pt x="0" y="352204"/>
                  </a:lnTo>
                  <a:lnTo>
                    <a:pt x="13335" y="347729"/>
                  </a:lnTo>
                  <a:cubicBezTo>
                    <a:pt x="10943" y="340508"/>
                    <a:pt x="8816" y="333596"/>
                    <a:pt x="8594" y="325888"/>
                  </a:cubicBezTo>
                  <a:cubicBezTo>
                    <a:pt x="6247" y="237904"/>
                    <a:pt x="797" y="113990"/>
                    <a:pt x="8905" y="28885"/>
                  </a:cubicBezTo>
                  <a:cubicBezTo>
                    <a:pt x="9791" y="19759"/>
                    <a:pt x="12493" y="44"/>
                    <a:pt x="24366" y="44"/>
                  </a:cubicBezTo>
                  <a:lnTo>
                    <a:pt x="141767" y="44"/>
                  </a:lnTo>
                  <a:close/>
                </a:path>
              </a:pathLst>
            </a:custGeom>
            <a:solidFill>
              <a:srgbClr val="A8A4F7"/>
            </a:solidFill>
            <a:ln w="1679"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21856300-3342-EAE9-933F-91BE88AF9896}"/>
                </a:ext>
              </a:extLst>
            </p:cNvPr>
            <p:cNvSpPr/>
            <p:nvPr/>
          </p:nvSpPr>
          <p:spPr>
            <a:xfrm>
              <a:off x="-8719628" y="4685015"/>
              <a:ext cx="130736" cy="367754"/>
            </a:xfrm>
            <a:custGeom>
              <a:avLst/>
              <a:gdLst>
                <a:gd name="connsiteX0" fmla="*/ 130736 w 130736"/>
                <a:gd name="connsiteY0" fmla="*/ 0 h 367754"/>
                <a:gd name="connsiteX1" fmla="*/ 130736 w 130736"/>
                <a:gd name="connsiteY1" fmla="*/ 354374 h 367754"/>
                <a:gd name="connsiteX2" fmla="*/ 52941 w 130736"/>
                <a:gd name="connsiteY2" fmla="*/ 354197 h 367754"/>
                <a:gd name="connsiteX3" fmla="*/ 22949 w 130736"/>
                <a:gd name="connsiteY3" fmla="*/ 359070 h 367754"/>
                <a:gd name="connsiteX4" fmla="*/ 15417 w 130736"/>
                <a:gd name="connsiteY4" fmla="*/ 316806 h 367754"/>
                <a:gd name="connsiteX5" fmla="*/ 6690 w 130736"/>
                <a:gd name="connsiteY5" fmla="*/ 310161 h 367754"/>
                <a:gd name="connsiteX6" fmla="*/ 0 w 130736"/>
                <a:gd name="connsiteY6" fmla="*/ 367754 h 367754"/>
                <a:gd name="connsiteX7" fmla="*/ 2215 w 130736"/>
                <a:gd name="connsiteY7" fmla="*/ 0 h 367754"/>
                <a:gd name="connsiteX8" fmla="*/ 130692 w 130736"/>
                <a:gd name="connsiteY8" fmla="*/ 0 h 367754"/>
                <a:gd name="connsiteX9" fmla="*/ 121876 w 130736"/>
                <a:gd name="connsiteY9" fmla="*/ 8860 h 367754"/>
                <a:gd name="connsiteX10" fmla="*/ 6690 w 130736"/>
                <a:gd name="connsiteY10" fmla="*/ 8860 h 367754"/>
                <a:gd name="connsiteX11" fmla="*/ 6690 w 130736"/>
                <a:gd name="connsiteY11" fmla="*/ 301256 h 367754"/>
                <a:gd name="connsiteX12" fmla="*/ 24942 w 130736"/>
                <a:gd name="connsiteY12" fmla="*/ 303825 h 367754"/>
                <a:gd name="connsiteX13" fmla="*/ 28841 w 130736"/>
                <a:gd name="connsiteY13" fmla="*/ 349988 h 367754"/>
                <a:gd name="connsiteX14" fmla="*/ 121876 w 130736"/>
                <a:gd name="connsiteY14" fmla="*/ 345558 h 367754"/>
                <a:gd name="connsiteX15" fmla="*/ 121876 w 130736"/>
                <a:gd name="connsiteY15" fmla="*/ 8860 h 36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736" h="367754">
                  <a:moveTo>
                    <a:pt x="130736" y="0"/>
                  </a:moveTo>
                  <a:lnTo>
                    <a:pt x="130736" y="354374"/>
                  </a:lnTo>
                  <a:cubicBezTo>
                    <a:pt x="105085" y="355881"/>
                    <a:pt x="78504" y="352558"/>
                    <a:pt x="52941" y="354197"/>
                  </a:cubicBezTo>
                  <a:cubicBezTo>
                    <a:pt x="42132" y="354906"/>
                    <a:pt x="35353" y="365361"/>
                    <a:pt x="22949" y="359070"/>
                  </a:cubicBezTo>
                  <a:cubicBezTo>
                    <a:pt x="16126" y="355216"/>
                    <a:pt x="16658" y="325090"/>
                    <a:pt x="15417" y="316806"/>
                  </a:cubicBezTo>
                  <a:cubicBezTo>
                    <a:pt x="14265" y="309097"/>
                    <a:pt x="17765" y="309363"/>
                    <a:pt x="6690" y="310161"/>
                  </a:cubicBezTo>
                  <a:cubicBezTo>
                    <a:pt x="6911" y="318179"/>
                    <a:pt x="8418" y="367975"/>
                    <a:pt x="0" y="367754"/>
                  </a:cubicBezTo>
                  <a:lnTo>
                    <a:pt x="2215" y="0"/>
                  </a:lnTo>
                  <a:lnTo>
                    <a:pt x="130692" y="0"/>
                  </a:lnTo>
                  <a:close/>
                  <a:moveTo>
                    <a:pt x="121876" y="8860"/>
                  </a:moveTo>
                  <a:lnTo>
                    <a:pt x="6690" y="8860"/>
                  </a:lnTo>
                  <a:lnTo>
                    <a:pt x="6690" y="301256"/>
                  </a:lnTo>
                  <a:lnTo>
                    <a:pt x="24942" y="303825"/>
                  </a:lnTo>
                  <a:lnTo>
                    <a:pt x="28841" y="349988"/>
                  </a:lnTo>
                  <a:lnTo>
                    <a:pt x="121876" y="345558"/>
                  </a:lnTo>
                  <a:lnTo>
                    <a:pt x="121876" y="8860"/>
                  </a:lnTo>
                  <a:close/>
                </a:path>
              </a:pathLst>
            </a:custGeom>
            <a:solidFill>
              <a:srgbClr val="A8A4F7"/>
            </a:solidFill>
            <a:ln w="1679"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5595BC9-F693-8C2A-B63A-C8AED1C92329}"/>
                </a:ext>
              </a:extLst>
            </p:cNvPr>
            <p:cNvSpPr/>
            <p:nvPr/>
          </p:nvSpPr>
          <p:spPr>
            <a:xfrm>
              <a:off x="-8402162" y="4937172"/>
              <a:ext cx="87477" cy="95932"/>
            </a:xfrm>
            <a:custGeom>
              <a:avLst/>
              <a:gdLst>
                <a:gd name="connsiteX0" fmla="*/ 29067 w 87477"/>
                <a:gd name="connsiteY0" fmla="*/ 1297 h 95932"/>
                <a:gd name="connsiteX1" fmla="*/ 87280 w 87477"/>
                <a:gd name="connsiteY1" fmla="*/ 39175 h 95932"/>
                <a:gd name="connsiteX2" fmla="*/ 48560 w 87477"/>
                <a:gd name="connsiteY2" fmla="*/ 95749 h 95932"/>
                <a:gd name="connsiteX3" fmla="*/ 29067 w 87477"/>
                <a:gd name="connsiteY3" fmla="*/ 1297 h 95932"/>
              </a:gdLst>
              <a:ahLst/>
              <a:cxnLst>
                <a:cxn ang="0">
                  <a:pos x="connsiteX0" y="connsiteY0"/>
                </a:cxn>
                <a:cxn ang="0">
                  <a:pos x="connsiteX1" y="connsiteY1"/>
                </a:cxn>
                <a:cxn ang="0">
                  <a:pos x="connsiteX2" y="connsiteY2"/>
                </a:cxn>
                <a:cxn ang="0">
                  <a:pos x="connsiteX3" y="connsiteY3"/>
                </a:cxn>
              </a:cxnLst>
              <a:rect l="l" t="t" r="r" b="b"/>
              <a:pathLst>
                <a:path w="87477" h="95932">
                  <a:moveTo>
                    <a:pt x="29067" y="1297"/>
                  </a:moveTo>
                  <a:cubicBezTo>
                    <a:pt x="56224" y="-4950"/>
                    <a:pt x="83116" y="11974"/>
                    <a:pt x="87280" y="39175"/>
                  </a:cubicBezTo>
                  <a:cubicBezTo>
                    <a:pt x="89761" y="55257"/>
                    <a:pt x="68452" y="93756"/>
                    <a:pt x="48560" y="95749"/>
                  </a:cubicBezTo>
                  <a:cubicBezTo>
                    <a:pt x="1777" y="100445"/>
                    <a:pt x="-22900" y="13258"/>
                    <a:pt x="29067" y="1297"/>
                  </a:cubicBezTo>
                  <a:close/>
                </a:path>
              </a:pathLst>
            </a:custGeom>
            <a:solidFill>
              <a:srgbClr val="A8A4F7"/>
            </a:solidFill>
            <a:ln w="1679"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76CCBB9-176B-F02D-F981-C3B321EC28EC}"/>
                </a:ext>
              </a:extLst>
            </p:cNvPr>
            <p:cNvSpPr/>
            <p:nvPr/>
          </p:nvSpPr>
          <p:spPr>
            <a:xfrm>
              <a:off x="-8571133" y="4685768"/>
              <a:ext cx="137343" cy="358280"/>
            </a:xfrm>
            <a:custGeom>
              <a:avLst/>
              <a:gdLst>
                <a:gd name="connsiteX0" fmla="*/ 8823 w 137343"/>
                <a:gd name="connsiteY0" fmla="*/ 8107 h 358280"/>
                <a:gd name="connsiteX1" fmla="*/ 9399 w 137343"/>
                <a:gd name="connsiteY1" fmla="*/ 0 h 358280"/>
                <a:gd name="connsiteX2" fmla="*/ 131008 w 137343"/>
                <a:gd name="connsiteY2" fmla="*/ 3456 h 358280"/>
                <a:gd name="connsiteX3" fmla="*/ 124009 w 137343"/>
                <a:gd name="connsiteY3" fmla="*/ 174152 h 358280"/>
                <a:gd name="connsiteX4" fmla="*/ 137344 w 137343"/>
                <a:gd name="connsiteY4" fmla="*/ 178716 h 358280"/>
                <a:gd name="connsiteX5" fmla="*/ 49714 w 137343"/>
                <a:gd name="connsiteY5" fmla="*/ 325888 h 358280"/>
                <a:gd name="connsiteX6" fmla="*/ 15557 w 137343"/>
                <a:gd name="connsiteY6" fmla="*/ 358273 h 358280"/>
                <a:gd name="connsiteX7" fmla="*/ 8247 w 137343"/>
                <a:gd name="connsiteY7" fmla="*/ 347818 h 358280"/>
                <a:gd name="connsiteX8" fmla="*/ 4083 w 137343"/>
                <a:gd name="connsiteY8" fmla="*/ 18607 h 358280"/>
                <a:gd name="connsiteX9" fmla="*/ 8823 w 137343"/>
                <a:gd name="connsiteY9" fmla="*/ 8107 h 358280"/>
                <a:gd name="connsiteX10" fmla="*/ 8645 w 137343"/>
                <a:gd name="connsiteY10" fmla="*/ 245302 h 358280"/>
                <a:gd name="connsiteX11" fmla="*/ 13430 w 137343"/>
                <a:gd name="connsiteY11" fmla="*/ 275959 h 358280"/>
                <a:gd name="connsiteX12" fmla="*/ 31196 w 137343"/>
                <a:gd name="connsiteY12" fmla="*/ 341571 h 358280"/>
                <a:gd name="connsiteX13" fmla="*/ 117585 w 137343"/>
                <a:gd name="connsiteY13" fmla="*/ 198873 h 358280"/>
                <a:gd name="connsiteX14" fmla="*/ 123964 w 137343"/>
                <a:gd name="connsiteY14" fmla="*/ 8152 h 358280"/>
                <a:gd name="connsiteX15" fmla="*/ 8778 w 137343"/>
                <a:gd name="connsiteY15" fmla="*/ 8152 h 35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343" h="358280">
                  <a:moveTo>
                    <a:pt x="8823" y="8107"/>
                  </a:moveTo>
                  <a:cubicBezTo>
                    <a:pt x="9487" y="6778"/>
                    <a:pt x="7272" y="1684"/>
                    <a:pt x="9399" y="0"/>
                  </a:cubicBezTo>
                  <a:lnTo>
                    <a:pt x="131008" y="3456"/>
                  </a:lnTo>
                  <a:lnTo>
                    <a:pt x="124009" y="174152"/>
                  </a:lnTo>
                  <a:lnTo>
                    <a:pt x="137344" y="178716"/>
                  </a:lnTo>
                  <a:cubicBezTo>
                    <a:pt x="112135" y="227714"/>
                    <a:pt x="82010" y="281187"/>
                    <a:pt x="49714" y="325888"/>
                  </a:cubicBezTo>
                  <a:cubicBezTo>
                    <a:pt x="41208" y="337628"/>
                    <a:pt x="30974" y="358051"/>
                    <a:pt x="15557" y="358273"/>
                  </a:cubicBezTo>
                  <a:cubicBezTo>
                    <a:pt x="4835" y="358450"/>
                    <a:pt x="10329" y="355393"/>
                    <a:pt x="8247" y="347818"/>
                  </a:cubicBezTo>
                  <a:cubicBezTo>
                    <a:pt x="-3936" y="303471"/>
                    <a:pt x="-171" y="74871"/>
                    <a:pt x="4083" y="18607"/>
                  </a:cubicBezTo>
                  <a:cubicBezTo>
                    <a:pt x="4835" y="8639"/>
                    <a:pt x="7582" y="10588"/>
                    <a:pt x="8823" y="8107"/>
                  </a:cubicBezTo>
                  <a:cubicBezTo>
                    <a:pt x="11082" y="86965"/>
                    <a:pt x="5899" y="166444"/>
                    <a:pt x="8645" y="245302"/>
                  </a:cubicBezTo>
                  <a:cubicBezTo>
                    <a:pt x="9000" y="255757"/>
                    <a:pt x="12854" y="265459"/>
                    <a:pt x="13430" y="275959"/>
                  </a:cubicBezTo>
                  <a:cubicBezTo>
                    <a:pt x="14316" y="291775"/>
                    <a:pt x="4791" y="369614"/>
                    <a:pt x="31196" y="341571"/>
                  </a:cubicBezTo>
                  <a:cubicBezTo>
                    <a:pt x="41518" y="330584"/>
                    <a:pt x="115104" y="210613"/>
                    <a:pt x="117585" y="198873"/>
                  </a:cubicBezTo>
                  <a:cubicBezTo>
                    <a:pt x="129591" y="142166"/>
                    <a:pt x="109743" y="66631"/>
                    <a:pt x="123964" y="8152"/>
                  </a:cubicBezTo>
                  <a:lnTo>
                    <a:pt x="8778" y="8152"/>
                  </a:lnTo>
                  <a:close/>
                </a:path>
              </a:pathLst>
            </a:custGeom>
            <a:solidFill>
              <a:srgbClr val="A8A4F7"/>
            </a:solidFill>
            <a:ln w="1679"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F5F9BD8-3960-C2D7-250A-B997337EA653}"/>
                </a:ext>
              </a:extLst>
            </p:cNvPr>
            <p:cNvSpPr/>
            <p:nvPr/>
          </p:nvSpPr>
          <p:spPr>
            <a:xfrm>
              <a:off x="-8276638" y="4685015"/>
              <a:ext cx="126339" cy="358363"/>
            </a:xfrm>
            <a:custGeom>
              <a:avLst/>
              <a:gdLst>
                <a:gd name="connsiteX0" fmla="*/ 126340 w 126339"/>
                <a:gd name="connsiteY0" fmla="*/ 0 h 358363"/>
                <a:gd name="connsiteX1" fmla="*/ 126340 w 126339"/>
                <a:gd name="connsiteY1" fmla="*/ 354419 h 358363"/>
                <a:gd name="connsiteX2" fmla="*/ 99758 w 126339"/>
                <a:gd name="connsiteY2" fmla="*/ 350033 h 358363"/>
                <a:gd name="connsiteX3" fmla="*/ 117479 w 126339"/>
                <a:gd name="connsiteY3" fmla="*/ 350033 h 358363"/>
                <a:gd name="connsiteX4" fmla="*/ 117479 w 126339"/>
                <a:gd name="connsiteY4" fmla="*/ 8860 h 358363"/>
                <a:gd name="connsiteX5" fmla="*/ 11154 w 126339"/>
                <a:gd name="connsiteY5" fmla="*/ 8860 h 358363"/>
                <a:gd name="connsiteX6" fmla="*/ 11331 w 126339"/>
                <a:gd name="connsiteY6" fmla="*/ 166311 h 358363"/>
                <a:gd name="connsiteX7" fmla="*/ 6723 w 126339"/>
                <a:gd name="connsiteY7" fmla="*/ 196747 h 358363"/>
                <a:gd name="connsiteX8" fmla="*/ 24444 w 126339"/>
                <a:gd name="connsiteY8" fmla="*/ 236973 h 358363"/>
                <a:gd name="connsiteX9" fmla="*/ 2116 w 126339"/>
                <a:gd name="connsiteY9" fmla="*/ 201708 h 358363"/>
                <a:gd name="connsiteX10" fmla="*/ 6679 w 126339"/>
                <a:gd name="connsiteY10" fmla="*/ 0 h 358363"/>
                <a:gd name="connsiteX11" fmla="*/ 126295 w 126339"/>
                <a:gd name="connsiteY11" fmla="*/ 0 h 35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339" h="358363">
                  <a:moveTo>
                    <a:pt x="126340" y="0"/>
                  </a:moveTo>
                  <a:lnTo>
                    <a:pt x="126340" y="354419"/>
                  </a:lnTo>
                  <a:cubicBezTo>
                    <a:pt x="115707" y="356811"/>
                    <a:pt x="104587" y="363899"/>
                    <a:pt x="99758" y="350033"/>
                  </a:cubicBezTo>
                  <a:lnTo>
                    <a:pt x="117479" y="350033"/>
                  </a:lnTo>
                  <a:lnTo>
                    <a:pt x="117479" y="8860"/>
                  </a:lnTo>
                  <a:lnTo>
                    <a:pt x="11154" y="8860"/>
                  </a:lnTo>
                  <a:cubicBezTo>
                    <a:pt x="10666" y="61270"/>
                    <a:pt x="11730" y="113857"/>
                    <a:pt x="11331" y="166311"/>
                  </a:cubicBezTo>
                  <a:cubicBezTo>
                    <a:pt x="11242" y="176855"/>
                    <a:pt x="5793" y="186690"/>
                    <a:pt x="6723" y="196747"/>
                  </a:cubicBezTo>
                  <a:cubicBezTo>
                    <a:pt x="8053" y="211145"/>
                    <a:pt x="22185" y="222752"/>
                    <a:pt x="24444" y="236973"/>
                  </a:cubicBezTo>
                  <a:cubicBezTo>
                    <a:pt x="12084" y="233296"/>
                    <a:pt x="3489" y="213050"/>
                    <a:pt x="2116" y="201708"/>
                  </a:cubicBezTo>
                  <a:cubicBezTo>
                    <a:pt x="-5593" y="137426"/>
                    <a:pt x="10533" y="64814"/>
                    <a:pt x="6679" y="0"/>
                  </a:cubicBezTo>
                  <a:lnTo>
                    <a:pt x="126295" y="0"/>
                  </a:lnTo>
                  <a:close/>
                </a:path>
              </a:pathLst>
            </a:custGeom>
            <a:solidFill>
              <a:srgbClr val="A8A4F7"/>
            </a:solidFill>
            <a:ln w="1679"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E38F606-8D93-E009-7353-8730265CADAF}"/>
                </a:ext>
              </a:extLst>
            </p:cNvPr>
            <p:cNvSpPr/>
            <p:nvPr/>
          </p:nvSpPr>
          <p:spPr>
            <a:xfrm>
              <a:off x="-8106040" y="5089624"/>
              <a:ext cx="71738" cy="135834"/>
            </a:xfrm>
            <a:custGeom>
              <a:avLst/>
              <a:gdLst>
                <a:gd name="connsiteX0" fmla="*/ 70884 w 71738"/>
                <a:gd name="connsiteY0" fmla="*/ 2972 h 135834"/>
                <a:gd name="connsiteX1" fmla="*/ 66453 w 71738"/>
                <a:gd name="connsiteY1" fmla="*/ 135835 h 135834"/>
                <a:gd name="connsiteX2" fmla="*/ 40049 w 71738"/>
                <a:gd name="connsiteY2" fmla="*/ 135702 h 135834"/>
                <a:gd name="connsiteX3" fmla="*/ 26581 w 71738"/>
                <a:gd name="connsiteY3" fmla="*/ 100482 h 135834"/>
                <a:gd name="connsiteX4" fmla="*/ 57593 w 71738"/>
                <a:gd name="connsiteY4" fmla="*/ 100482 h 135834"/>
                <a:gd name="connsiteX5" fmla="*/ 56973 w 71738"/>
                <a:gd name="connsiteY5" fmla="*/ 83248 h 135834"/>
                <a:gd name="connsiteX6" fmla="*/ 13335 w 71738"/>
                <a:gd name="connsiteY6" fmla="*/ 91577 h 135834"/>
                <a:gd name="connsiteX7" fmla="*/ 0 w 71738"/>
                <a:gd name="connsiteY7" fmla="*/ 60610 h 135834"/>
                <a:gd name="connsiteX8" fmla="*/ 62023 w 71738"/>
                <a:gd name="connsiteY8" fmla="*/ 60610 h 135834"/>
                <a:gd name="connsiteX9" fmla="*/ 62023 w 71738"/>
                <a:gd name="connsiteY9" fmla="*/ 9529 h 135834"/>
                <a:gd name="connsiteX10" fmla="*/ 70884 w 71738"/>
                <a:gd name="connsiteY10" fmla="*/ 2972 h 1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38" h="135834">
                  <a:moveTo>
                    <a:pt x="70884" y="2972"/>
                  </a:moveTo>
                  <a:cubicBezTo>
                    <a:pt x="76200" y="46964"/>
                    <a:pt x="54492" y="93305"/>
                    <a:pt x="66453" y="135835"/>
                  </a:cubicBezTo>
                  <a:lnTo>
                    <a:pt x="40049" y="135702"/>
                  </a:lnTo>
                  <a:lnTo>
                    <a:pt x="26581" y="100482"/>
                  </a:lnTo>
                  <a:lnTo>
                    <a:pt x="57593" y="100482"/>
                  </a:lnTo>
                  <a:cubicBezTo>
                    <a:pt x="57593" y="100482"/>
                    <a:pt x="56973" y="83248"/>
                    <a:pt x="56973" y="83248"/>
                  </a:cubicBezTo>
                  <a:cubicBezTo>
                    <a:pt x="36815" y="76425"/>
                    <a:pt x="28398" y="76204"/>
                    <a:pt x="13335" y="91577"/>
                  </a:cubicBezTo>
                  <a:lnTo>
                    <a:pt x="0" y="60610"/>
                  </a:lnTo>
                  <a:lnTo>
                    <a:pt x="62023" y="60610"/>
                  </a:lnTo>
                  <a:cubicBezTo>
                    <a:pt x="63840" y="58793"/>
                    <a:pt x="60827" y="18611"/>
                    <a:pt x="62023" y="9529"/>
                  </a:cubicBezTo>
                  <a:cubicBezTo>
                    <a:pt x="62865" y="3061"/>
                    <a:pt x="65390" y="-4205"/>
                    <a:pt x="70884" y="2972"/>
                  </a:cubicBezTo>
                  <a:close/>
                </a:path>
              </a:pathLst>
            </a:custGeom>
            <a:solidFill>
              <a:srgbClr val="A8A4F7"/>
            </a:solidFill>
            <a:ln w="1679"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23BE8336-ECE1-665D-96B5-B2817E6FABB7}"/>
                </a:ext>
              </a:extLst>
            </p:cNvPr>
            <p:cNvSpPr/>
            <p:nvPr/>
          </p:nvSpPr>
          <p:spPr>
            <a:xfrm>
              <a:off x="-8349911" y="4680767"/>
              <a:ext cx="44510" cy="154830"/>
            </a:xfrm>
            <a:custGeom>
              <a:avLst/>
              <a:gdLst>
                <a:gd name="connsiteX0" fmla="*/ 9202 w 44510"/>
                <a:gd name="connsiteY0" fmla="*/ 13063 h 154830"/>
                <a:gd name="connsiteX1" fmla="*/ 17885 w 44510"/>
                <a:gd name="connsiteY1" fmla="*/ 13063 h 154830"/>
                <a:gd name="connsiteX2" fmla="*/ 44466 w 44510"/>
                <a:gd name="connsiteY2" fmla="*/ 6462 h 154830"/>
                <a:gd name="connsiteX3" fmla="*/ 22315 w 44510"/>
                <a:gd name="connsiteY3" fmla="*/ 15190 h 154830"/>
                <a:gd name="connsiteX4" fmla="*/ 26790 w 44510"/>
                <a:gd name="connsiteY4" fmla="*/ 72960 h 154830"/>
                <a:gd name="connsiteX5" fmla="*/ 26790 w 44510"/>
                <a:gd name="connsiteY5" fmla="*/ 126167 h 154830"/>
                <a:gd name="connsiteX6" fmla="*/ 35650 w 44510"/>
                <a:gd name="connsiteY6" fmla="*/ 132724 h 154830"/>
                <a:gd name="connsiteX7" fmla="*/ 33391 w 44510"/>
                <a:gd name="connsiteY7" fmla="*/ 73005 h 154830"/>
                <a:gd name="connsiteX8" fmla="*/ 28562 w 44510"/>
                <a:gd name="connsiteY8" fmla="*/ 55195 h 154830"/>
                <a:gd name="connsiteX9" fmla="*/ 34809 w 44510"/>
                <a:gd name="connsiteY9" fmla="*/ 40974 h 154830"/>
                <a:gd name="connsiteX10" fmla="*/ 40080 w 44510"/>
                <a:gd name="connsiteY10" fmla="*/ 21968 h 154830"/>
                <a:gd name="connsiteX11" fmla="*/ 44511 w 44510"/>
                <a:gd name="connsiteY11" fmla="*/ 154831 h 154830"/>
                <a:gd name="connsiteX12" fmla="*/ 18683 w 44510"/>
                <a:gd name="connsiteY12" fmla="*/ 134186 h 154830"/>
                <a:gd name="connsiteX13" fmla="*/ 17707 w 44510"/>
                <a:gd name="connsiteY13" fmla="*/ 64277 h 154830"/>
                <a:gd name="connsiteX14" fmla="*/ 208 w 44510"/>
                <a:gd name="connsiteY14" fmla="*/ 6462 h 154830"/>
                <a:gd name="connsiteX15" fmla="*/ 9202 w 44510"/>
                <a:gd name="connsiteY15" fmla="*/ 13063 h 1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510" h="154830">
                  <a:moveTo>
                    <a:pt x="9202" y="13063"/>
                  </a:moveTo>
                  <a:lnTo>
                    <a:pt x="17885" y="13063"/>
                  </a:lnTo>
                  <a:cubicBezTo>
                    <a:pt x="17309" y="570"/>
                    <a:pt x="36492" y="-5499"/>
                    <a:pt x="44466" y="6462"/>
                  </a:cubicBezTo>
                  <a:lnTo>
                    <a:pt x="22315" y="15190"/>
                  </a:lnTo>
                  <a:cubicBezTo>
                    <a:pt x="10088" y="23962"/>
                    <a:pt x="25505" y="58916"/>
                    <a:pt x="26790" y="72960"/>
                  </a:cubicBezTo>
                  <a:cubicBezTo>
                    <a:pt x="28384" y="90061"/>
                    <a:pt x="24708" y="109642"/>
                    <a:pt x="26790" y="126167"/>
                  </a:cubicBezTo>
                  <a:cubicBezTo>
                    <a:pt x="27632" y="132635"/>
                    <a:pt x="30157" y="139901"/>
                    <a:pt x="35650" y="132724"/>
                  </a:cubicBezTo>
                  <a:cubicBezTo>
                    <a:pt x="35385" y="112699"/>
                    <a:pt x="33878" y="92852"/>
                    <a:pt x="33391" y="73005"/>
                  </a:cubicBezTo>
                  <a:cubicBezTo>
                    <a:pt x="33213" y="66802"/>
                    <a:pt x="28251" y="60157"/>
                    <a:pt x="28562" y="55195"/>
                  </a:cubicBezTo>
                  <a:cubicBezTo>
                    <a:pt x="28872" y="50233"/>
                    <a:pt x="34188" y="45626"/>
                    <a:pt x="34809" y="40974"/>
                  </a:cubicBezTo>
                  <a:cubicBezTo>
                    <a:pt x="36182" y="30784"/>
                    <a:pt x="23910" y="19177"/>
                    <a:pt x="40080" y="21968"/>
                  </a:cubicBezTo>
                  <a:lnTo>
                    <a:pt x="44511" y="154831"/>
                  </a:lnTo>
                  <a:lnTo>
                    <a:pt x="18683" y="134186"/>
                  </a:lnTo>
                  <a:cubicBezTo>
                    <a:pt x="14917" y="112123"/>
                    <a:pt x="21296" y="85719"/>
                    <a:pt x="17707" y="64277"/>
                  </a:cubicBezTo>
                  <a:cubicBezTo>
                    <a:pt x="15182" y="49126"/>
                    <a:pt x="2601" y="24715"/>
                    <a:pt x="208" y="6462"/>
                  </a:cubicBezTo>
                  <a:cubicBezTo>
                    <a:pt x="-1785" y="-8822"/>
                    <a:pt x="11239" y="8988"/>
                    <a:pt x="9202" y="13063"/>
                  </a:cubicBezTo>
                  <a:close/>
                </a:path>
              </a:pathLst>
            </a:custGeom>
            <a:solidFill>
              <a:srgbClr val="A8A4F7"/>
            </a:solidFill>
            <a:ln w="1679"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491B5C6-5716-7C1B-72CC-9012B8F7BA28}"/>
                </a:ext>
              </a:extLst>
            </p:cNvPr>
            <p:cNvSpPr/>
            <p:nvPr/>
          </p:nvSpPr>
          <p:spPr>
            <a:xfrm>
              <a:off x="-7973089" y="5721645"/>
              <a:ext cx="44689" cy="194930"/>
            </a:xfrm>
            <a:custGeom>
              <a:avLst/>
              <a:gdLst>
                <a:gd name="connsiteX0" fmla="*/ 13291 w 44689"/>
                <a:gd name="connsiteY0" fmla="*/ 62023 h 194930"/>
                <a:gd name="connsiteX1" fmla="*/ 44302 w 44689"/>
                <a:gd name="connsiteY1" fmla="*/ 62023 h 194930"/>
                <a:gd name="connsiteX2" fmla="*/ 43239 w 44689"/>
                <a:gd name="connsiteY2" fmla="*/ 116382 h 194930"/>
                <a:gd name="connsiteX3" fmla="*/ 22727 w 44689"/>
                <a:gd name="connsiteY3" fmla="*/ 178982 h 194930"/>
                <a:gd name="connsiteX4" fmla="*/ 35398 w 44689"/>
                <a:gd name="connsiteY4" fmla="*/ 194930 h 194930"/>
                <a:gd name="connsiteX5" fmla="*/ 13822 w 44689"/>
                <a:gd name="connsiteY5" fmla="*/ 189968 h 194930"/>
                <a:gd name="connsiteX6" fmla="*/ 15550 w 44689"/>
                <a:gd name="connsiteY6" fmla="*/ 141856 h 194930"/>
                <a:gd name="connsiteX7" fmla="*/ 31942 w 44689"/>
                <a:gd name="connsiteY7" fmla="*/ 122806 h 194930"/>
                <a:gd name="connsiteX8" fmla="*/ 0 w 44689"/>
                <a:gd name="connsiteY8" fmla="*/ 64283 h 194930"/>
                <a:gd name="connsiteX9" fmla="*/ 44214 w 44689"/>
                <a:gd name="connsiteY9" fmla="*/ 0 h 194930"/>
                <a:gd name="connsiteX10" fmla="*/ 13246 w 44689"/>
                <a:gd name="connsiteY10" fmla="*/ 61979 h 19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89" h="194930">
                  <a:moveTo>
                    <a:pt x="13291" y="62023"/>
                  </a:moveTo>
                  <a:lnTo>
                    <a:pt x="44302" y="62023"/>
                  </a:lnTo>
                  <a:cubicBezTo>
                    <a:pt x="43195" y="79700"/>
                    <a:pt x="46429" y="98971"/>
                    <a:pt x="43239" y="116382"/>
                  </a:cubicBezTo>
                  <a:cubicBezTo>
                    <a:pt x="39074" y="139286"/>
                    <a:pt x="13246" y="149919"/>
                    <a:pt x="22727" y="178982"/>
                  </a:cubicBezTo>
                  <a:cubicBezTo>
                    <a:pt x="25474" y="187355"/>
                    <a:pt x="39163" y="182127"/>
                    <a:pt x="35398" y="194930"/>
                  </a:cubicBezTo>
                  <a:lnTo>
                    <a:pt x="13822" y="189968"/>
                  </a:lnTo>
                  <a:cubicBezTo>
                    <a:pt x="14177" y="175880"/>
                    <a:pt x="9879" y="154172"/>
                    <a:pt x="15550" y="141856"/>
                  </a:cubicBezTo>
                  <a:cubicBezTo>
                    <a:pt x="18075" y="136363"/>
                    <a:pt x="27689" y="131401"/>
                    <a:pt x="31942" y="122806"/>
                  </a:cubicBezTo>
                  <a:cubicBezTo>
                    <a:pt x="48423" y="89579"/>
                    <a:pt x="40980" y="60074"/>
                    <a:pt x="0" y="64283"/>
                  </a:cubicBezTo>
                  <a:cubicBezTo>
                    <a:pt x="14752" y="42663"/>
                    <a:pt x="19714" y="13689"/>
                    <a:pt x="44214" y="0"/>
                  </a:cubicBezTo>
                  <a:cubicBezTo>
                    <a:pt x="44347" y="25917"/>
                    <a:pt x="13202" y="36992"/>
                    <a:pt x="13246" y="61979"/>
                  </a:cubicBezTo>
                  <a:close/>
                </a:path>
              </a:pathLst>
            </a:custGeom>
            <a:solidFill>
              <a:srgbClr val="A8A4F7"/>
            </a:solidFill>
            <a:ln w="1679"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F97575D-943A-5361-F5FA-384F4844C7E0}"/>
                </a:ext>
              </a:extLst>
            </p:cNvPr>
            <p:cNvSpPr/>
            <p:nvPr/>
          </p:nvSpPr>
          <p:spPr>
            <a:xfrm>
              <a:off x="-7950894" y="5504000"/>
              <a:ext cx="37468" cy="204487"/>
            </a:xfrm>
            <a:custGeom>
              <a:avLst/>
              <a:gdLst>
                <a:gd name="connsiteX0" fmla="*/ 26404 w 37468"/>
                <a:gd name="connsiteY0" fmla="*/ 785 h 204487"/>
                <a:gd name="connsiteX1" fmla="*/ 34777 w 37468"/>
                <a:gd name="connsiteY1" fmla="*/ 15892 h 204487"/>
                <a:gd name="connsiteX2" fmla="*/ 30613 w 37468"/>
                <a:gd name="connsiteY2" fmla="*/ 42784 h 204487"/>
                <a:gd name="connsiteX3" fmla="*/ 35398 w 37468"/>
                <a:gd name="connsiteY3" fmla="*/ 73707 h 204487"/>
                <a:gd name="connsiteX4" fmla="*/ 21885 w 37468"/>
                <a:gd name="connsiteY4" fmla="*/ 126692 h 204487"/>
                <a:gd name="connsiteX5" fmla="*/ 28797 w 37468"/>
                <a:gd name="connsiteY5" fmla="*/ 204487 h 204487"/>
                <a:gd name="connsiteX6" fmla="*/ 24588 w 37468"/>
                <a:gd name="connsiteY6" fmla="*/ 164438 h 204487"/>
                <a:gd name="connsiteX7" fmla="*/ 12980 w 37468"/>
                <a:gd name="connsiteY7" fmla="*/ 135686 h 204487"/>
                <a:gd name="connsiteX8" fmla="*/ 26537 w 37468"/>
                <a:gd name="connsiteY8" fmla="*/ 78137 h 204487"/>
                <a:gd name="connsiteX9" fmla="*/ 22196 w 37468"/>
                <a:gd name="connsiteY9" fmla="*/ 13899 h 204487"/>
                <a:gd name="connsiteX10" fmla="*/ 0 w 37468"/>
                <a:gd name="connsiteY10" fmla="*/ 13899 h 204487"/>
                <a:gd name="connsiteX11" fmla="*/ 26448 w 37468"/>
                <a:gd name="connsiteY11" fmla="*/ 830 h 20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68" h="204487">
                  <a:moveTo>
                    <a:pt x="26404" y="785"/>
                  </a:moveTo>
                  <a:cubicBezTo>
                    <a:pt x="22151" y="10975"/>
                    <a:pt x="34733" y="14918"/>
                    <a:pt x="34777" y="15892"/>
                  </a:cubicBezTo>
                  <a:cubicBezTo>
                    <a:pt x="34910" y="21519"/>
                    <a:pt x="30081" y="31797"/>
                    <a:pt x="30613" y="42784"/>
                  </a:cubicBezTo>
                  <a:cubicBezTo>
                    <a:pt x="31145" y="53771"/>
                    <a:pt x="35398" y="64713"/>
                    <a:pt x="35398" y="73707"/>
                  </a:cubicBezTo>
                  <a:cubicBezTo>
                    <a:pt x="35398" y="92269"/>
                    <a:pt x="21442" y="109237"/>
                    <a:pt x="21885" y="126692"/>
                  </a:cubicBezTo>
                  <a:cubicBezTo>
                    <a:pt x="22461" y="151325"/>
                    <a:pt x="51524" y="179102"/>
                    <a:pt x="28797" y="204487"/>
                  </a:cubicBezTo>
                  <a:cubicBezTo>
                    <a:pt x="21841" y="204310"/>
                    <a:pt x="25784" y="169533"/>
                    <a:pt x="24588" y="164438"/>
                  </a:cubicBezTo>
                  <a:cubicBezTo>
                    <a:pt x="22461" y="155356"/>
                    <a:pt x="13556" y="149198"/>
                    <a:pt x="12980" y="135686"/>
                  </a:cubicBezTo>
                  <a:cubicBezTo>
                    <a:pt x="12227" y="118496"/>
                    <a:pt x="25075" y="97275"/>
                    <a:pt x="26537" y="78137"/>
                  </a:cubicBezTo>
                  <a:cubicBezTo>
                    <a:pt x="28265" y="55410"/>
                    <a:pt x="20601" y="36227"/>
                    <a:pt x="22196" y="13899"/>
                  </a:cubicBezTo>
                  <a:lnTo>
                    <a:pt x="0" y="13899"/>
                  </a:lnTo>
                  <a:cubicBezTo>
                    <a:pt x="709" y="5747"/>
                    <a:pt x="22904" y="-2715"/>
                    <a:pt x="26448" y="830"/>
                  </a:cubicBezTo>
                  <a:close/>
                </a:path>
              </a:pathLst>
            </a:custGeom>
            <a:solidFill>
              <a:srgbClr val="A8A4F7"/>
            </a:solidFill>
            <a:ln w="1679"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6A01DFDA-FC30-9E89-9C9B-186656A2C316}"/>
                </a:ext>
              </a:extLst>
            </p:cNvPr>
            <p:cNvSpPr/>
            <p:nvPr/>
          </p:nvSpPr>
          <p:spPr>
            <a:xfrm>
              <a:off x="-8274301" y="5176603"/>
              <a:ext cx="145666" cy="208299"/>
            </a:xfrm>
            <a:custGeom>
              <a:avLst/>
              <a:gdLst>
                <a:gd name="connsiteX0" fmla="*/ 103490 w 145666"/>
                <a:gd name="connsiteY0" fmla="*/ 113759 h 208299"/>
                <a:gd name="connsiteX1" fmla="*/ 116825 w 145666"/>
                <a:gd name="connsiteY1" fmla="*/ 128954 h 208299"/>
                <a:gd name="connsiteX2" fmla="*/ 145666 w 145666"/>
                <a:gd name="connsiteY2" fmla="*/ 197402 h 208299"/>
                <a:gd name="connsiteX3" fmla="*/ 119616 w 145666"/>
                <a:gd name="connsiteY3" fmla="*/ 208300 h 208299"/>
                <a:gd name="connsiteX4" fmla="*/ 124002 w 145666"/>
                <a:gd name="connsiteY4" fmla="*/ 177333 h 208299"/>
                <a:gd name="connsiteX5" fmla="*/ 110711 w 145666"/>
                <a:gd name="connsiteY5" fmla="*/ 177333 h 208299"/>
                <a:gd name="connsiteX6" fmla="*/ 119572 w 145666"/>
                <a:gd name="connsiteY6" fmla="*/ 150751 h 208299"/>
                <a:gd name="connsiteX7" fmla="*/ 96269 w 145666"/>
                <a:gd name="connsiteY7" fmla="*/ 138878 h 208299"/>
                <a:gd name="connsiteX8" fmla="*/ 84174 w 145666"/>
                <a:gd name="connsiteY8" fmla="*/ 130771 h 208299"/>
                <a:gd name="connsiteX9" fmla="*/ 101807 w 145666"/>
                <a:gd name="connsiteY9" fmla="*/ 117524 h 208299"/>
                <a:gd name="connsiteX10" fmla="*/ 55289 w 145666"/>
                <a:gd name="connsiteY10" fmla="*/ 79558 h 208299"/>
                <a:gd name="connsiteX11" fmla="*/ 57549 w 145666"/>
                <a:gd name="connsiteY11" fmla="*/ 53242 h 208299"/>
                <a:gd name="connsiteX12" fmla="*/ 0 w 145666"/>
                <a:gd name="connsiteY12" fmla="*/ 123 h 208299"/>
                <a:gd name="connsiteX13" fmla="*/ 22284 w 145666"/>
                <a:gd name="connsiteY13" fmla="*/ 24312 h 208299"/>
                <a:gd name="connsiteX14" fmla="*/ 54891 w 145666"/>
                <a:gd name="connsiteY14" fmla="*/ 44869 h 208299"/>
                <a:gd name="connsiteX15" fmla="*/ 103490 w 145666"/>
                <a:gd name="connsiteY15" fmla="*/ 113715 h 20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66" h="208299">
                  <a:moveTo>
                    <a:pt x="103490" y="113759"/>
                  </a:moveTo>
                  <a:cubicBezTo>
                    <a:pt x="105218" y="116771"/>
                    <a:pt x="112395" y="120094"/>
                    <a:pt x="116825" y="128954"/>
                  </a:cubicBezTo>
                  <a:cubicBezTo>
                    <a:pt x="127723" y="150751"/>
                    <a:pt x="131489" y="176712"/>
                    <a:pt x="145666" y="197402"/>
                  </a:cubicBezTo>
                  <a:lnTo>
                    <a:pt x="119616" y="208300"/>
                  </a:lnTo>
                  <a:lnTo>
                    <a:pt x="124002" y="177333"/>
                  </a:lnTo>
                  <a:lnTo>
                    <a:pt x="110711" y="177333"/>
                  </a:lnTo>
                  <a:cubicBezTo>
                    <a:pt x="110711" y="177333"/>
                    <a:pt x="119572" y="150751"/>
                    <a:pt x="119572" y="150751"/>
                  </a:cubicBezTo>
                  <a:cubicBezTo>
                    <a:pt x="90288" y="155048"/>
                    <a:pt x="101718" y="145967"/>
                    <a:pt x="96269" y="138878"/>
                  </a:cubicBezTo>
                  <a:cubicBezTo>
                    <a:pt x="93345" y="135112"/>
                    <a:pt x="86478" y="134758"/>
                    <a:pt x="84174" y="130771"/>
                  </a:cubicBezTo>
                  <a:cubicBezTo>
                    <a:pt x="78725" y="121290"/>
                    <a:pt x="101762" y="124568"/>
                    <a:pt x="101807" y="117524"/>
                  </a:cubicBezTo>
                  <a:cubicBezTo>
                    <a:pt x="90333" y="93778"/>
                    <a:pt x="67561" y="108177"/>
                    <a:pt x="55289" y="79558"/>
                  </a:cubicBezTo>
                  <a:cubicBezTo>
                    <a:pt x="50948" y="69412"/>
                    <a:pt x="58568" y="63032"/>
                    <a:pt x="57549" y="53242"/>
                  </a:cubicBezTo>
                  <a:cubicBezTo>
                    <a:pt x="26759" y="81019"/>
                    <a:pt x="14797" y="19218"/>
                    <a:pt x="0" y="123"/>
                  </a:cubicBezTo>
                  <a:cubicBezTo>
                    <a:pt x="15771" y="-1693"/>
                    <a:pt x="15195" y="17047"/>
                    <a:pt x="22284" y="24312"/>
                  </a:cubicBezTo>
                  <a:cubicBezTo>
                    <a:pt x="28398" y="30559"/>
                    <a:pt x="45011" y="35654"/>
                    <a:pt x="54891" y="44869"/>
                  </a:cubicBezTo>
                  <a:cubicBezTo>
                    <a:pt x="79522" y="67862"/>
                    <a:pt x="87940" y="86690"/>
                    <a:pt x="103490" y="113715"/>
                  </a:cubicBezTo>
                  <a:close/>
                </a:path>
              </a:pathLst>
            </a:custGeom>
            <a:solidFill>
              <a:srgbClr val="A8A4F7"/>
            </a:solidFill>
            <a:ln w="1679"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9D02DD0E-6CE1-DF09-70E5-97DED42A385A}"/>
                </a:ext>
              </a:extLst>
            </p:cNvPr>
            <p:cNvSpPr/>
            <p:nvPr/>
          </p:nvSpPr>
          <p:spPr>
            <a:xfrm>
              <a:off x="-8548342" y="5212124"/>
              <a:ext cx="65687" cy="74798"/>
            </a:xfrm>
            <a:custGeom>
              <a:avLst/>
              <a:gdLst>
                <a:gd name="connsiteX0" fmla="*/ 56871 w 65687"/>
                <a:gd name="connsiteY0" fmla="*/ 44 h 74798"/>
                <a:gd name="connsiteX1" fmla="*/ 65687 w 65687"/>
                <a:gd name="connsiteY1" fmla="*/ 19980 h 74798"/>
                <a:gd name="connsiteX2" fmla="*/ 47789 w 65687"/>
                <a:gd name="connsiteY2" fmla="*/ 29727 h 74798"/>
                <a:gd name="connsiteX3" fmla="*/ 8227 w 65687"/>
                <a:gd name="connsiteY3" fmla="*/ 73232 h 74798"/>
                <a:gd name="connsiteX4" fmla="*/ 12215 w 65687"/>
                <a:gd name="connsiteY4" fmla="*/ 53739 h 74798"/>
                <a:gd name="connsiteX5" fmla="*/ 19347 w 65687"/>
                <a:gd name="connsiteY5" fmla="*/ 57637 h 74798"/>
                <a:gd name="connsiteX6" fmla="*/ 18993 w 65687"/>
                <a:gd name="connsiteY6" fmla="*/ 35486 h 74798"/>
                <a:gd name="connsiteX7" fmla="*/ 42783 w 65687"/>
                <a:gd name="connsiteY7" fmla="*/ 23923 h 74798"/>
                <a:gd name="connsiteX8" fmla="*/ 56827 w 65687"/>
                <a:gd name="connsiteY8" fmla="*/ 0 h 7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87" h="74798">
                  <a:moveTo>
                    <a:pt x="56871" y="44"/>
                  </a:moveTo>
                  <a:lnTo>
                    <a:pt x="65687" y="19980"/>
                  </a:lnTo>
                  <a:cubicBezTo>
                    <a:pt x="61302" y="26537"/>
                    <a:pt x="53061" y="24765"/>
                    <a:pt x="47789" y="29727"/>
                  </a:cubicBezTo>
                  <a:cubicBezTo>
                    <a:pt x="37113" y="39872"/>
                    <a:pt x="30113" y="83554"/>
                    <a:pt x="8227" y="73232"/>
                  </a:cubicBezTo>
                  <a:cubicBezTo>
                    <a:pt x="-7677" y="65745"/>
                    <a:pt x="2734" y="48555"/>
                    <a:pt x="12215" y="53739"/>
                  </a:cubicBezTo>
                  <a:cubicBezTo>
                    <a:pt x="13898" y="54669"/>
                    <a:pt x="9335" y="68757"/>
                    <a:pt x="19347" y="57637"/>
                  </a:cubicBezTo>
                  <a:lnTo>
                    <a:pt x="18993" y="35486"/>
                  </a:lnTo>
                  <a:lnTo>
                    <a:pt x="42783" y="23923"/>
                  </a:lnTo>
                  <a:cubicBezTo>
                    <a:pt x="37733" y="11652"/>
                    <a:pt x="42030" y="399"/>
                    <a:pt x="56827" y="0"/>
                  </a:cubicBezTo>
                  <a:close/>
                </a:path>
              </a:pathLst>
            </a:custGeom>
            <a:solidFill>
              <a:srgbClr val="A8A4F7"/>
            </a:solidFill>
            <a:ln w="1679"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7C3F0212-0EB4-F2E6-A48D-98932AE1EDF0}"/>
                </a:ext>
              </a:extLst>
            </p:cNvPr>
            <p:cNvSpPr/>
            <p:nvPr/>
          </p:nvSpPr>
          <p:spPr>
            <a:xfrm>
              <a:off x="-8030726" y="4990701"/>
              <a:ext cx="31100" cy="62396"/>
            </a:xfrm>
            <a:custGeom>
              <a:avLst/>
              <a:gdLst>
                <a:gd name="connsiteX0" fmla="*/ 31056 w 31100"/>
                <a:gd name="connsiteY0" fmla="*/ 0 h 62396"/>
                <a:gd name="connsiteX1" fmla="*/ 31056 w 31100"/>
                <a:gd name="connsiteY1" fmla="*/ 62023 h 62396"/>
                <a:gd name="connsiteX2" fmla="*/ 22240 w 31100"/>
                <a:gd name="connsiteY2" fmla="*/ 55422 h 62396"/>
                <a:gd name="connsiteX3" fmla="*/ 17721 w 31100"/>
                <a:gd name="connsiteY3" fmla="*/ 13291 h 62396"/>
                <a:gd name="connsiteX4" fmla="*/ 89 w 31100"/>
                <a:gd name="connsiteY4" fmla="*/ 48733 h 62396"/>
                <a:gd name="connsiteX5" fmla="*/ 0 w 31100"/>
                <a:gd name="connsiteY5" fmla="*/ 2570 h 62396"/>
                <a:gd name="connsiteX6" fmla="*/ 31100 w 31100"/>
                <a:gd name="connsiteY6" fmla="*/ 0 h 6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0" h="62396">
                  <a:moveTo>
                    <a:pt x="31056" y="0"/>
                  </a:moveTo>
                  <a:lnTo>
                    <a:pt x="31056" y="62023"/>
                  </a:lnTo>
                  <a:cubicBezTo>
                    <a:pt x="20556" y="62644"/>
                    <a:pt x="23259" y="63485"/>
                    <a:pt x="22240" y="55422"/>
                  </a:cubicBezTo>
                  <a:cubicBezTo>
                    <a:pt x="20556" y="41954"/>
                    <a:pt x="22151" y="27202"/>
                    <a:pt x="17721" y="13291"/>
                  </a:cubicBezTo>
                  <a:cubicBezTo>
                    <a:pt x="-3588" y="9436"/>
                    <a:pt x="21442" y="52676"/>
                    <a:pt x="89" y="48733"/>
                  </a:cubicBezTo>
                  <a:lnTo>
                    <a:pt x="0" y="2570"/>
                  </a:lnTo>
                  <a:lnTo>
                    <a:pt x="31100" y="0"/>
                  </a:lnTo>
                  <a:close/>
                </a:path>
              </a:pathLst>
            </a:custGeom>
            <a:solidFill>
              <a:srgbClr val="A8A4F7"/>
            </a:solidFill>
            <a:ln w="1679"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95CA025C-AE40-3B3B-4654-623513478D1A}"/>
                </a:ext>
              </a:extLst>
            </p:cNvPr>
            <p:cNvSpPr/>
            <p:nvPr/>
          </p:nvSpPr>
          <p:spPr>
            <a:xfrm>
              <a:off x="-8690831" y="5194492"/>
              <a:ext cx="48732" cy="39827"/>
            </a:xfrm>
            <a:custGeom>
              <a:avLst/>
              <a:gdLst>
                <a:gd name="connsiteX0" fmla="*/ 48733 w 48732"/>
                <a:gd name="connsiteY0" fmla="*/ 0 h 39827"/>
                <a:gd name="connsiteX1" fmla="*/ 30967 w 48732"/>
                <a:gd name="connsiteY1" fmla="*/ 39828 h 39827"/>
                <a:gd name="connsiteX2" fmla="*/ 0 w 48732"/>
                <a:gd name="connsiteY2" fmla="*/ 26537 h 39827"/>
                <a:gd name="connsiteX3" fmla="*/ 4475 w 48732"/>
                <a:gd name="connsiteY3" fmla="*/ 0 h 39827"/>
                <a:gd name="connsiteX4" fmla="*/ 48733 w 48732"/>
                <a:gd name="connsiteY4" fmla="*/ 0 h 39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2" h="39827">
                  <a:moveTo>
                    <a:pt x="48733" y="0"/>
                  </a:moveTo>
                  <a:lnTo>
                    <a:pt x="30967" y="39828"/>
                  </a:lnTo>
                  <a:cubicBezTo>
                    <a:pt x="18607" y="39474"/>
                    <a:pt x="18164" y="22993"/>
                    <a:pt x="0" y="26537"/>
                  </a:cubicBezTo>
                  <a:lnTo>
                    <a:pt x="4475" y="0"/>
                  </a:lnTo>
                  <a:cubicBezTo>
                    <a:pt x="23790" y="2082"/>
                    <a:pt x="30613" y="17943"/>
                    <a:pt x="48733" y="0"/>
                  </a:cubicBezTo>
                  <a:close/>
                </a:path>
              </a:pathLst>
            </a:custGeom>
            <a:solidFill>
              <a:srgbClr val="A8A4F7"/>
            </a:solidFill>
            <a:ln w="1679"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11A07EAE-07B4-8387-FD90-713D94EF6812}"/>
                </a:ext>
              </a:extLst>
            </p:cNvPr>
            <p:cNvSpPr/>
            <p:nvPr/>
          </p:nvSpPr>
          <p:spPr>
            <a:xfrm>
              <a:off x="-8442209" y="5154708"/>
              <a:ext cx="52678" cy="44279"/>
            </a:xfrm>
            <a:custGeom>
              <a:avLst/>
              <a:gdLst>
                <a:gd name="connsiteX0" fmla="*/ 21800 w 52678"/>
                <a:gd name="connsiteY0" fmla="*/ 22151 h 44279"/>
                <a:gd name="connsiteX1" fmla="*/ 47 w 52678"/>
                <a:gd name="connsiteY1" fmla="*/ 22727 h 44279"/>
                <a:gd name="connsiteX2" fmla="*/ 41603 w 52678"/>
                <a:gd name="connsiteY2" fmla="*/ 0 h 44279"/>
                <a:gd name="connsiteX3" fmla="*/ 52678 w 52678"/>
                <a:gd name="connsiteY3" fmla="*/ 19759 h 44279"/>
                <a:gd name="connsiteX4" fmla="*/ 21800 w 52678"/>
                <a:gd name="connsiteY4" fmla="*/ 22151 h 4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8" h="44279">
                  <a:moveTo>
                    <a:pt x="21800" y="22151"/>
                  </a:moveTo>
                  <a:cubicBezTo>
                    <a:pt x="19318" y="48290"/>
                    <a:pt x="-1105" y="54625"/>
                    <a:pt x="47" y="22727"/>
                  </a:cubicBezTo>
                  <a:lnTo>
                    <a:pt x="41603" y="0"/>
                  </a:lnTo>
                  <a:lnTo>
                    <a:pt x="52678" y="19759"/>
                  </a:lnTo>
                  <a:cubicBezTo>
                    <a:pt x="44128" y="32651"/>
                    <a:pt x="33318" y="21353"/>
                    <a:pt x="21800" y="22151"/>
                  </a:cubicBezTo>
                  <a:close/>
                </a:path>
              </a:pathLst>
            </a:custGeom>
            <a:solidFill>
              <a:srgbClr val="A8A4F7"/>
            </a:solidFill>
            <a:ln w="1679"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AE90DF5-7B7D-D09D-B529-BA5589C7C0BD}"/>
                </a:ext>
              </a:extLst>
            </p:cNvPr>
            <p:cNvSpPr/>
            <p:nvPr/>
          </p:nvSpPr>
          <p:spPr>
            <a:xfrm>
              <a:off x="-8412558" y="4684384"/>
              <a:ext cx="36654" cy="58251"/>
            </a:xfrm>
            <a:custGeom>
              <a:avLst/>
              <a:gdLst>
                <a:gd name="connsiteX0" fmla="*/ 36274 w 36654"/>
                <a:gd name="connsiteY0" fmla="*/ 44933 h 58251"/>
                <a:gd name="connsiteX1" fmla="*/ 23028 w 36654"/>
                <a:gd name="connsiteY1" fmla="*/ 44933 h 58251"/>
                <a:gd name="connsiteX2" fmla="*/ 5307 w 36654"/>
                <a:gd name="connsiteY2" fmla="*/ 9492 h 58251"/>
                <a:gd name="connsiteX3" fmla="*/ 5307 w 36654"/>
                <a:gd name="connsiteY3" fmla="*/ 42763 h 58251"/>
                <a:gd name="connsiteX4" fmla="*/ 921 w 36654"/>
                <a:gd name="connsiteY4" fmla="*/ 58180 h 58251"/>
                <a:gd name="connsiteX5" fmla="*/ 20724 w 36654"/>
                <a:gd name="connsiteY5" fmla="*/ 454 h 58251"/>
                <a:gd name="connsiteX6" fmla="*/ 36318 w 36654"/>
                <a:gd name="connsiteY6" fmla="*/ 44978 h 5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54" h="58251">
                  <a:moveTo>
                    <a:pt x="36274" y="44933"/>
                  </a:moveTo>
                  <a:lnTo>
                    <a:pt x="23028" y="44933"/>
                  </a:lnTo>
                  <a:cubicBezTo>
                    <a:pt x="23737" y="31864"/>
                    <a:pt x="22895" y="9890"/>
                    <a:pt x="5307" y="9492"/>
                  </a:cubicBezTo>
                  <a:cubicBezTo>
                    <a:pt x="4908" y="20523"/>
                    <a:pt x="5750" y="31687"/>
                    <a:pt x="5307" y="42763"/>
                  </a:cubicBezTo>
                  <a:cubicBezTo>
                    <a:pt x="5085" y="48167"/>
                    <a:pt x="8674" y="59243"/>
                    <a:pt x="921" y="58180"/>
                  </a:cubicBezTo>
                  <a:cubicBezTo>
                    <a:pt x="3889" y="37889"/>
                    <a:pt x="-10864" y="-4862"/>
                    <a:pt x="20724" y="454"/>
                  </a:cubicBezTo>
                  <a:cubicBezTo>
                    <a:pt x="39109" y="3555"/>
                    <a:pt x="36761" y="30934"/>
                    <a:pt x="36318" y="44978"/>
                  </a:cubicBezTo>
                  <a:close/>
                </a:path>
              </a:pathLst>
            </a:custGeom>
            <a:solidFill>
              <a:srgbClr val="A8A4F7"/>
            </a:solidFill>
            <a:ln w="1679"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98E966AB-624D-1379-6EEE-6BA32AE33095}"/>
                </a:ext>
              </a:extLst>
            </p:cNvPr>
            <p:cNvSpPr/>
            <p:nvPr/>
          </p:nvSpPr>
          <p:spPr>
            <a:xfrm>
              <a:off x="-8597825" y="5341354"/>
              <a:ext cx="33993" cy="48432"/>
            </a:xfrm>
            <a:custGeom>
              <a:avLst/>
              <a:gdLst>
                <a:gd name="connsiteX0" fmla="*/ 73 w 33993"/>
                <a:gd name="connsiteY0" fmla="*/ 48024 h 48432"/>
                <a:gd name="connsiteX1" fmla="*/ 17882 w 33993"/>
                <a:gd name="connsiteY1" fmla="*/ 19271 h 48432"/>
                <a:gd name="connsiteX2" fmla="*/ 8889 w 33993"/>
                <a:gd name="connsiteY2" fmla="*/ 3810 h 48432"/>
                <a:gd name="connsiteX3" fmla="*/ 29002 w 33993"/>
                <a:gd name="connsiteY3" fmla="*/ 0 h 48432"/>
                <a:gd name="connsiteX4" fmla="*/ 26078 w 33993"/>
                <a:gd name="connsiteY4" fmla="*/ 36461 h 48432"/>
                <a:gd name="connsiteX5" fmla="*/ 73 w 33993"/>
                <a:gd name="connsiteY5" fmla="*/ 48068 h 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93" h="48432">
                  <a:moveTo>
                    <a:pt x="73" y="48024"/>
                  </a:moveTo>
                  <a:cubicBezTo>
                    <a:pt x="-1478" y="30923"/>
                    <a:pt x="22313" y="35353"/>
                    <a:pt x="17882" y="19271"/>
                  </a:cubicBezTo>
                  <a:cubicBezTo>
                    <a:pt x="17395" y="17544"/>
                    <a:pt x="3484" y="16392"/>
                    <a:pt x="8889" y="3810"/>
                  </a:cubicBezTo>
                  <a:lnTo>
                    <a:pt x="29002" y="0"/>
                  </a:lnTo>
                  <a:cubicBezTo>
                    <a:pt x="40034" y="1240"/>
                    <a:pt x="29888" y="29860"/>
                    <a:pt x="26078" y="36461"/>
                  </a:cubicBezTo>
                  <a:cubicBezTo>
                    <a:pt x="19831" y="47226"/>
                    <a:pt x="12478" y="49441"/>
                    <a:pt x="73" y="48068"/>
                  </a:cubicBezTo>
                  <a:close/>
                </a:path>
              </a:pathLst>
            </a:custGeom>
            <a:solidFill>
              <a:srgbClr val="A8A4F7"/>
            </a:solidFill>
            <a:ln w="1679"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A98DCFA1-81F1-0775-FBB9-9EE419E95C40}"/>
                </a:ext>
              </a:extLst>
            </p:cNvPr>
            <p:cNvSpPr/>
            <p:nvPr/>
          </p:nvSpPr>
          <p:spPr>
            <a:xfrm>
              <a:off x="-8420498" y="4747038"/>
              <a:ext cx="26491" cy="97465"/>
            </a:xfrm>
            <a:custGeom>
              <a:avLst/>
              <a:gdLst>
                <a:gd name="connsiteX0" fmla="*/ 8772 w 26491"/>
                <a:gd name="connsiteY0" fmla="*/ 57593 h 97465"/>
                <a:gd name="connsiteX1" fmla="*/ 23835 w 26491"/>
                <a:gd name="connsiteY1" fmla="*/ 57504 h 97465"/>
                <a:gd name="connsiteX2" fmla="*/ 0 w 26491"/>
                <a:gd name="connsiteY2" fmla="*/ 97465 h 97465"/>
                <a:gd name="connsiteX3" fmla="*/ 4209 w 26491"/>
                <a:gd name="connsiteY3" fmla="*/ 15328 h 97465"/>
                <a:gd name="connsiteX4" fmla="*/ 13202 w 26491"/>
                <a:gd name="connsiteY4" fmla="*/ 0 h 97465"/>
                <a:gd name="connsiteX5" fmla="*/ 8772 w 26491"/>
                <a:gd name="connsiteY5" fmla="*/ 57637 h 9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91" h="97465">
                  <a:moveTo>
                    <a:pt x="8772" y="57593"/>
                  </a:moveTo>
                  <a:lnTo>
                    <a:pt x="23835" y="57504"/>
                  </a:lnTo>
                  <a:cubicBezTo>
                    <a:pt x="35619" y="58966"/>
                    <a:pt x="4652" y="92104"/>
                    <a:pt x="0" y="97465"/>
                  </a:cubicBezTo>
                  <a:cubicBezTo>
                    <a:pt x="5272" y="70706"/>
                    <a:pt x="1285" y="41954"/>
                    <a:pt x="4209" y="15328"/>
                  </a:cubicBezTo>
                  <a:cubicBezTo>
                    <a:pt x="4962" y="8683"/>
                    <a:pt x="5139" y="1639"/>
                    <a:pt x="13202" y="0"/>
                  </a:cubicBezTo>
                  <a:lnTo>
                    <a:pt x="8772" y="57637"/>
                  </a:lnTo>
                  <a:close/>
                </a:path>
              </a:pathLst>
            </a:custGeom>
            <a:solidFill>
              <a:srgbClr val="A8A4F7"/>
            </a:solidFill>
            <a:ln w="1679"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DFCF7AEE-66EC-6BF3-C8C8-E15BCB61CEE5}"/>
                </a:ext>
              </a:extLst>
            </p:cNvPr>
            <p:cNvSpPr/>
            <p:nvPr/>
          </p:nvSpPr>
          <p:spPr>
            <a:xfrm>
              <a:off x="-8487350" y="5185631"/>
              <a:ext cx="39384" cy="39916"/>
            </a:xfrm>
            <a:custGeom>
              <a:avLst/>
              <a:gdLst>
                <a:gd name="connsiteX0" fmla="*/ 39385 w 39384"/>
                <a:gd name="connsiteY0" fmla="*/ 21398 h 39916"/>
                <a:gd name="connsiteX1" fmla="*/ 7088 w 39384"/>
                <a:gd name="connsiteY1" fmla="*/ 39916 h 39916"/>
                <a:gd name="connsiteX2" fmla="*/ 0 w 39384"/>
                <a:gd name="connsiteY2" fmla="*/ 20379 h 39916"/>
                <a:gd name="connsiteX3" fmla="*/ 33492 w 39384"/>
                <a:gd name="connsiteY3" fmla="*/ 0 h 39916"/>
                <a:gd name="connsiteX4" fmla="*/ 39385 w 39384"/>
                <a:gd name="connsiteY4" fmla="*/ 21398 h 3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4" h="39916">
                  <a:moveTo>
                    <a:pt x="39385" y="21398"/>
                  </a:moveTo>
                  <a:lnTo>
                    <a:pt x="7088" y="39916"/>
                  </a:lnTo>
                  <a:lnTo>
                    <a:pt x="0" y="20379"/>
                  </a:lnTo>
                  <a:lnTo>
                    <a:pt x="33492" y="0"/>
                  </a:lnTo>
                  <a:lnTo>
                    <a:pt x="39385" y="21398"/>
                  </a:lnTo>
                  <a:close/>
                </a:path>
              </a:pathLst>
            </a:custGeom>
            <a:solidFill>
              <a:srgbClr val="A8A4F7"/>
            </a:solidFill>
            <a:ln w="1679"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840D5304-E52F-7464-1DA7-88B95B3C2A33}"/>
                </a:ext>
              </a:extLst>
            </p:cNvPr>
            <p:cNvSpPr/>
            <p:nvPr/>
          </p:nvSpPr>
          <p:spPr>
            <a:xfrm>
              <a:off x="-8580031" y="5287615"/>
              <a:ext cx="39872" cy="48599"/>
            </a:xfrm>
            <a:custGeom>
              <a:avLst/>
              <a:gdLst>
                <a:gd name="connsiteX0" fmla="*/ 39872 w 39872"/>
                <a:gd name="connsiteY0" fmla="*/ 22018 h 48599"/>
                <a:gd name="connsiteX1" fmla="*/ 17810 w 39872"/>
                <a:gd name="connsiteY1" fmla="*/ 28663 h 48599"/>
                <a:gd name="connsiteX2" fmla="*/ 26537 w 39872"/>
                <a:gd name="connsiteY2" fmla="*/ 48600 h 48599"/>
                <a:gd name="connsiteX3" fmla="*/ 0 w 39872"/>
                <a:gd name="connsiteY3" fmla="*/ 44125 h 48599"/>
                <a:gd name="connsiteX4" fmla="*/ 24366 w 39872"/>
                <a:gd name="connsiteY4" fmla="*/ 0 h 48599"/>
                <a:gd name="connsiteX5" fmla="*/ 39872 w 39872"/>
                <a:gd name="connsiteY5" fmla="*/ 22018 h 4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72" h="48599">
                  <a:moveTo>
                    <a:pt x="39872" y="22018"/>
                  </a:moveTo>
                  <a:lnTo>
                    <a:pt x="17810" y="28663"/>
                  </a:lnTo>
                  <a:lnTo>
                    <a:pt x="26537" y="48600"/>
                  </a:lnTo>
                  <a:lnTo>
                    <a:pt x="0" y="44125"/>
                  </a:lnTo>
                  <a:lnTo>
                    <a:pt x="24366" y="0"/>
                  </a:lnTo>
                  <a:lnTo>
                    <a:pt x="39872" y="22018"/>
                  </a:lnTo>
                  <a:close/>
                </a:path>
              </a:pathLst>
            </a:custGeom>
            <a:solidFill>
              <a:srgbClr val="A8A4F7"/>
            </a:solidFill>
            <a:ln w="1679"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A70245D3-EE93-3D06-9027-1868F016766A}"/>
                </a:ext>
              </a:extLst>
            </p:cNvPr>
            <p:cNvSpPr/>
            <p:nvPr/>
          </p:nvSpPr>
          <p:spPr>
            <a:xfrm>
              <a:off x="-8216752" y="5322968"/>
              <a:ext cx="44257" cy="110985"/>
            </a:xfrm>
            <a:custGeom>
              <a:avLst/>
              <a:gdLst>
                <a:gd name="connsiteX0" fmla="*/ 44258 w 44257"/>
                <a:gd name="connsiteY0" fmla="*/ 110711 h 110985"/>
                <a:gd name="connsiteX1" fmla="*/ 31189 w 44257"/>
                <a:gd name="connsiteY1" fmla="*/ 99459 h 110985"/>
                <a:gd name="connsiteX2" fmla="*/ 18917 w 44257"/>
                <a:gd name="connsiteY2" fmla="*/ 45277 h 110985"/>
                <a:gd name="connsiteX3" fmla="*/ 0 w 44257"/>
                <a:gd name="connsiteY3" fmla="*/ 0 h 110985"/>
                <a:gd name="connsiteX4" fmla="*/ 44258 w 44257"/>
                <a:gd name="connsiteY4" fmla="*/ 110711 h 110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57" h="110985">
                  <a:moveTo>
                    <a:pt x="44258" y="110711"/>
                  </a:moveTo>
                  <a:cubicBezTo>
                    <a:pt x="34556" y="112306"/>
                    <a:pt x="33625" y="106724"/>
                    <a:pt x="31189" y="99459"/>
                  </a:cubicBezTo>
                  <a:cubicBezTo>
                    <a:pt x="25961" y="83820"/>
                    <a:pt x="24544" y="62511"/>
                    <a:pt x="18917" y="45277"/>
                  </a:cubicBezTo>
                  <a:cubicBezTo>
                    <a:pt x="13645" y="29151"/>
                    <a:pt x="3323" y="16215"/>
                    <a:pt x="0" y="0"/>
                  </a:cubicBezTo>
                  <a:cubicBezTo>
                    <a:pt x="29328" y="29682"/>
                    <a:pt x="30834" y="73586"/>
                    <a:pt x="44258" y="110711"/>
                  </a:cubicBezTo>
                  <a:close/>
                </a:path>
              </a:pathLst>
            </a:custGeom>
            <a:solidFill>
              <a:srgbClr val="A8A4F7"/>
            </a:solidFill>
            <a:ln w="1679"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52CB9437-2F61-BE01-F3C9-402242D5C899}"/>
                </a:ext>
              </a:extLst>
            </p:cNvPr>
            <p:cNvSpPr/>
            <p:nvPr/>
          </p:nvSpPr>
          <p:spPr>
            <a:xfrm>
              <a:off x="-8323360" y="5160295"/>
              <a:ext cx="35724" cy="28791"/>
            </a:xfrm>
            <a:custGeom>
              <a:avLst/>
              <a:gdLst>
                <a:gd name="connsiteX0" fmla="*/ 35725 w 35724"/>
                <a:gd name="connsiteY0" fmla="*/ 7659 h 28791"/>
                <a:gd name="connsiteX1" fmla="*/ 20307 w 35724"/>
                <a:gd name="connsiteY1" fmla="*/ 28792 h 28791"/>
                <a:gd name="connsiteX2" fmla="*/ 17 w 35724"/>
                <a:gd name="connsiteY2" fmla="*/ 18513 h 28791"/>
                <a:gd name="connsiteX3" fmla="*/ 35725 w 35724"/>
                <a:gd name="connsiteY3" fmla="*/ 7615 h 28791"/>
              </a:gdLst>
              <a:ahLst/>
              <a:cxnLst>
                <a:cxn ang="0">
                  <a:pos x="connsiteX0" y="connsiteY0"/>
                </a:cxn>
                <a:cxn ang="0">
                  <a:pos x="connsiteX1" y="connsiteY1"/>
                </a:cxn>
                <a:cxn ang="0">
                  <a:pos x="connsiteX2" y="connsiteY2"/>
                </a:cxn>
                <a:cxn ang="0">
                  <a:pos x="connsiteX3" y="connsiteY3"/>
                </a:cxn>
              </a:cxnLst>
              <a:rect l="l" t="t" r="r" b="b"/>
              <a:pathLst>
                <a:path w="35724" h="28791">
                  <a:moveTo>
                    <a:pt x="35725" y="7659"/>
                  </a:moveTo>
                  <a:lnTo>
                    <a:pt x="20307" y="28792"/>
                  </a:lnTo>
                  <a:lnTo>
                    <a:pt x="17" y="18513"/>
                  </a:lnTo>
                  <a:cubicBezTo>
                    <a:pt x="-603" y="-14359"/>
                    <a:pt x="16143" y="6286"/>
                    <a:pt x="35725" y="7615"/>
                  </a:cubicBezTo>
                  <a:close/>
                </a:path>
              </a:pathLst>
            </a:custGeom>
            <a:solidFill>
              <a:srgbClr val="A8A4F7"/>
            </a:solidFill>
            <a:ln w="1679"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F066EFE-4B87-A144-A6FB-0E3B44590AC7}"/>
                </a:ext>
              </a:extLst>
            </p:cNvPr>
            <p:cNvSpPr/>
            <p:nvPr/>
          </p:nvSpPr>
          <p:spPr>
            <a:xfrm>
              <a:off x="-8385101" y="5154326"/>
              <a:ext cx="30732" cy="22473"/>
            </a:xfrm>
            <a:custGeom>
              <a:avLst/>
              <a:gdLst>
                <a:gd name="connsiteX0" fmla="*/ 0 w 30732"/>
                <a:gd name="connsiteY0" fmla="*/ 294 h 22473"/>
                <a:gd name="connsiteX1" fmla="*/ 22062 w 30732"/>
                <a:gd name="connsiteY1" fmla="*/ 2553 h 22473"/>
                <a:gd name="connsiteX2" fmla="*/ 0 w 30732"/>
                <a:gd name="connsiteY2" fmla="*/ 294 h 22473"/>
              </a:gdLst>
              <a:ahLst/>
              <a:cxnLst>
                <a:cxn ang="0">
                  <a:pos x="connsiteX0" y="connsiteY0"/>
                </a:cxn>
                <a:cxn ang="0">
                  <a:pos x="connsiteX1" y="connsiteY1"/>
                </a:cxn>
                <a:cxn ang="0">
                  <a:pos x="connsiteX2" y="connsiteY2"/>
                </a:cxn>
              </a:cxnLst>
              <a:rect l="l" t="t" r="r" b="b"/>
              <a:pathLst>
                <a:path w="30732" h="22473">
                  <a:moveTo>
                    <a:pt x="0" y="294"/>
                  </a:moveTo>
                  <a:cubicBezTo>
                    <a:pt x="7531" y="-60"/>
                    <a:pt x="14886" y="-681"/>
                    <a:pt x="22062" y="2553"/>
                  </a:cubicBezTo>
                  <a:cubicBezTo>
                    <a:pt x="49442" y="15002"/>
                    <a:pt x="3544" y="41495"/>
                    <a:pt x="0" y="294"/>
                  </a:cubicBezTo>
                  <a:close/>
                </a:path>
              </a:pathLst>
            </a:custGeom>
            <a:solidFill>
              <a:srgbClr val="A8A4F7"/>
            </a:solidFill>
            <a:ln w="1679"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AE37FB92-1515-5F8D-050A-8A05976F27F3}"/>
                </a:ext>
              </a:extLst>
            </p:cNvPr>
            <p:cNvSpPr/>
            <p:nvPr/>
          </p:nvSpPr>
          <p:spPr>
            <a:xfrm>
              <a:off x="-11176147" y="5031223"/>
              <a:ext cx="132951" cy="305080"/>
            </a:xfrm>
            <a:custGeom>
              <a:avLst/>
              <a:gdLst>
                <a:gd name="connsiteX0" fmla="*/ 132907 w 132951"/>
                <a:gd name="connsiteY0" fmla="*/ 305036 h 305080"/>
                <a:gd name="connsiteX1" fmla="*/ 0 w 132951"/>
                <a:gd name="connsiteY1" fmla="*/ 305036 h 305080"/>
                <a:gd name="connsiteX2" fmla="*/ 0 w 132951"/>
                <a:gd name="connsiteY2" fmla="*/ 116751 h 305080"/>
                <a:gd name="connsiteX3" fmla="*/ 6380 w 132951"/>
                <a:gd name="connsiteY3" fmla="*/ 78828 h 305080"/>
                <a:gd name="connsiteX4" fmla="*/ 69466 w 132951"/>
                <a:gd name="connsiteY4" fmla="*/ 14 h 305080"/>
                <a:gd name="connsiteX5" fmla="*/ 132951 w 132951"/>
                <a:gd name="connsiteY5" fmla="*/ 81354 h 305080"/>
                <a:gd name="connsiteX6" fmla="*/ 132951 w 132951"/>
                <a:gd name="connsiteY6" fmla="*/ 305080 h 305080"/>
                <a:gd name="connsiteX7" fmla="*/ 101895 w 132951"/>
                <a:gd name="connsiteY7" fmla="*/ 136687 h 305080"/>
                <a:gd name="connsiteX8" fmla="*/ 64150 w 132951"/>
                <a:gd name="connsiteY8" fmla="*/ 40285 h 305080"/>
                <a:gd name="connsiteX9" fmla="*/ 26537 w 132951"/>
                <a:gd name="connsiteY9" fmla="*/ 136687 h 305080"/>
                <a:gd name="connsiteX10" fmla="*/ 57593 w 132951"/>
                <a:gd name="connsiteY10" fmla="*/ 136687 h 305080"/>
                <a:gd name="connsiteX11" fmla="*/ 58213 w 132951"/>
                <a:gd name="connsiteY11" fmla="*/ 81929 h 305080"/>
                <a:gd name="connsiteX12" fmla="*/ 79656 w 132951"/>
                <a:gd name="connsiteY12" fmla="*/ 83436 h 305080"/>
                <a:gd name="connsiteX13" fmla="*/ 70839 w 132951"/>
                <a:gd name="connsiteY13" fmla="*/ 136687 h 305080"/>
                <a:gd name="connsiteX14" fmla="*/ 101895 w 132951"/>
                <a:gd name="connsiteY14" fmla="*/ 136687 h 305080"/>
                <a:gd name="connsiteX15" fmla="*/ 26581 w 132951"/>
                <a:gd name="connsiteY15" fmla="*/ 154408 h 305080"/>
                <a:gd name="connsiteX16" fmla="*/ 26581 w 132951"/>
                <a:gd name="connsiteY16" fmla="*/ 296175 h 305080"/>
                <a:gd name="connsiteX17" fmla="*/ 52941 w 132951"/>
                <a:gd name="connsiteY17" fmla="*/ 295954 h 305080"/>
                <a:gd name="connsiteX18" fmla="*/ 57593 w 132951"/>
                <a:gd name="connsiteY18" fmla="*/ 154408 h 305080"/>
                <a:gd name="connsiteX19" fmla="*/ 26537 w 132951"/>
                <a:gd name="connsiteY19" fmla="*/ 154408 h 305080"/>
                <a:gd name="connsiteX20" fmla="*/ 101895 w 132951"/>
                <a:gd name="connsiteY20" fmla="*/ 154408 h 305080"/>
                <a:gd name="connsiteX21" fmla="*/ 70884 w 132951"/>
                <a:gd name="connsiteY21" fmla="*/ 154408 h 305080"/>
                <a:gd name="connsiteX22" fmla="*/ 70884 w 132951"/>
                <a:gd name="connsiteY22" fmla="*/ 296175 h 305080"/>
                <a:gd name="connsiteX23" fmla="*/ 101895 w 132951"/>
                <a:gd name="connsiteY23" fmla="*/ 296175 h 305080"/>
                <a:gd name="connsiteX24" fmla="*/ 101895 w 132951"/>
                <a:gd name="connsiteY24" fmla="*/ 154408 h 30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951" h="305080">
                  <a:moveTo>
                    <a:pt x="132907" y="305036"/>
                  </a:moveTo>
                  <a:lnTo>
                    <a:pt x="0" y="305036"/>
                  </a:lnTo>
                  <a:lnTo>
                    <a:pt x="0" y="116751"/>
                  </a:lnTo>
                  <a:cubicBezTo>
                    <a:pt x="0" y="113473"/>
                    <a:pt x="5095" y="83834"/>
                    <a:pt x="6380" y="78828"/>
                  </a:cubicBezTo>
                  <a:cubicBezTo>
                    <a:pt x="14177" y="48260"/>
                    <a:pt x="41821" y="15299"/>
                    <a:pt x="69466" y="14"/>
                  </a:cubicBezTo>
                  <a:cubicBezTo>
                    <a:pt x="83023" y="-1137"/>
                    <a:pt x="132951" y="67797"/>
                    <a:pt x="132951" y="81354"/>
                  </a:cubicBezTo>
                  <a:lnTo>
                    <a:pt x="132951" y="305080"/>
                  </a:lnTo>
                  <a:close/>
                  <a:moveTo>
                    <a:pt x="101895" y="136687"/>
                  </a:moveTo>
                  <a:cubicBezTo>
                    <a:pt x="103667" y="95176"/>
                    <a:pt x="107655" y="59778"/>
                    <a:pt x="64150" y="40285"/>
                  </a:cubicBezTo>
                  <a:cubicBezTo>
                    <a:pt x="33182" y="64031"/>
                    <a:pt x="22018" y="98233"/>
                    <a:pt x="26537" y="136687"/>
                  </a:cubicBezTo>
                  <a:lnTo>
                    <a:pt x="57593" y="136687"/>
                  </a:lnTo>
                  <a:cubicBezTo>
                    <a:pt x="57593" y="136687"/>
                    <a:pt x="58213" y="81929"/>
                    <a:pt x="58213" y="81929"/>
                  </a:cubicBezTo>
                  <a:cubicBezTo>
                    <a:pt x="61359" y="72271"/>
                    <a:pt x="84174" y="68905"/>
                    <a:pt x="79656" y="83436"/>
                  </a:cubicBezTo>
                  <a:cubicBezTo>
                    <a:pt x="61625" y="83347"/>
                    <a:pt x="74649" y="121890"/>
                    <a:pt x="70839" y="136687"/>
                  </a:cubicBezTo>
                  <a:lnTo>
                    <a:pt x="101895" y="136687"/>
                  </a:lnTo>
                  <a:close/>
                  <a:moveTo>
                    <a:pt x="26581" y="154408"/>
                  </a:moveTo>
                  <a:lnTo>
                    <a:pt x="26581" y="296175"/>
                  </a:lnTo>
                  <a:lnTo>
                    <a:pt x="52941" y="295954"/>
                  </a:lnTo>
                  <a:cubicBezTo>
                    <a:pt x="61536" y="249436"/>
                    <a:pt x="56131" y="201501"/>
                    <a:pt x="57593" y="154408"/>
                  </a:cubicBezTo>
                  <a:lnTo>
                    <a:pt x="26537" y="154408"/>
                  </a:lnTo>
                  <a:close/>
                  <a:moveTo>
                    <a:pt x="101895" y="154408"/>
                  </a:moveTo>
                  <a:lnTo>
                    <a:pt x="70884" y="154408"/>
                  </a:lnTo>
                  <a:lnTo>
                    <a:pt x="70884" y="296175"/>
                  </a:lnTo>
                  <a:lnTo>
                    <a:pt x="101895" y="296175"/>
                  </a:lnTo>
                  <a:lnTo>
                    <a:pt x="101895" y="154408"/>
                  </a:lnTo>
                  <a:close/>
                </a:path>
              </a:pathLst>
            </a:custGeom>
            <a:solidFill>
              <a:srgbClr val="A8A4F7"/>
            </a:solidFill>
            <a:ln w="1679"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0915F61-F968-73A1-2C79-086AEC54CEBE}"/>
                </a:ext>
              </a:extLst>
            </p:cNvPr>
            <p:cNvSpPr/>
            <p:nvPr/>
          </p:nvSpPr>
          <p:spPr>
            <a:xfrm>
              <a:off x="-11425765" y="5033417"/>
              <a:ext cx="134814" cy="302886"/>
            </a:xfrm>
            <a:custGeom>
              <a:avLst/>
              <a:gdLst>
                <a:gd name="connsiteX0" fmla="*/ 1525 w 134814"/>
                <a:gd name="connsiteY0" fmla="*/ 118987 h 302886"/>
                <a:gd name="connsiteX1" fmla="*/ 53226 w 134814"/>
                <a:gd name="connsiteY1" fmla="*/ 6770 h 302886"/>
                <a:gd name="connsiteX2" fmla="*/ 98901 w 134814"/>
                <a:gd name="connsiteY2" fmla="*/ 21611 h 302886"/>
                <a:gd name="connsiteX3" fmla="*/ 134653 w 134814"/>
                <a:gd name="connsiteY3" fmla="*/ 145391 h 302886"/>
                <a:gd name="connsiteX4" fmla="*/ 130046 w 134814"/>
                <a:gd name="connsiteY4" fmla="*/ 302886 h 302886"/>
                <a:gd name="connsiteX5" fmla="*/ 98990 w 134814"/>
                <a:gd name="connsiteY5" fmla="*/ 302886 h 302886"/>
                <a:gd name="connsiteX6" fmla="*/ 98990 w 134814"/>
                <a:gd name="connsiteY6" fmla="*/ 152214 h 302886"/>
                <a:gd name="connsiteX7" fmla="*/ 72364 w 134814"/>
                <a:gd name="connsiteY7" fmla="*/ 152214 h 302886"/>
                <a:gd name="connsiteX8" fmla="*/ 72852 w 134814"/>
                <a:gd name="connsiteY8" fmla="*/ 293715 h 302886"/>
                <a:gd name="connsiteX9" fmla="*/ 85655 w 134814"/>
                <a:gd name="connsiteY9" fmla="*/ 302798 h 302886"/>
                <a:gd name="connsiteX10" fmla="*/ 1525 w 134814"/>
                <a:gd name="connsiteY10" fmla="*/ 302798 h 302886"/>
                <a:gd name="connsiteX11" fmla="*/ 1525 w 134814"/>
                <a:gd name="connsiteY11" fmla="*/ 118943 h 302886"/>
                <a:gd name="connsiteX12" fmla="*/ 98946 w 134814"/>
                <a:gd name="connsiteY12" fmla="*/ 138923 h 302886"/>
                <a:gd name="connsiteX13" fmla="*/ 66384 w 134814"/>
                <a:gd name="connsiteY13" fmla="*/ 37338 h 302886"/>
                <a:gd name="connsiteX14" fmla="*/ 23720 w 134814"/>
                <a:gd name="connsiteY14" fmla="*/ 138879 h 302886"/>
                <a:gd name="connsiteX15" fmla="*/ 59162 w 134814"/>
                <a:gd name="connsiteY15" fmla="*/ 134493 h 302886"/>
                <a:gd name="connsiteX16" fmla="*/ 52561 w 134814"/>
                <a:gd name="connsiteY16" fmla="*/ 76856 h 302886"/>
                <a:gd name="connsiteX17" fmla="*/ 81225 w 134814"/>
                <a:gd name="connsiteY17" fmla="*/ 83590 h 302886"/>
                <a:gd name="connsiteX18" fmla="*/ 69928 w 134814"/>
                <a:gd name="connsiteY18" fmla="*/ 98564 h 302886"/>
                <a:gd name="connsiteX19" fmla="*/ 98990 w 134814"/>
                <a:gd name="connsiteY19" fmla="*/ 138923 h 302886"/>
                <a:gd name="connsiteX20" fmla="*/ 54688 w 134814"/>
                <a:gd name="connsiteY20" fmla="*/ 152214 h 302886"/>
                <a:gd name="connsiteX21" fmla="*/ 28106 w 134814"/>
                <a:gd name="connsiteY21" fmla="*/ 152214 h 302886"/>
                <a:gd name="connsiteX22" fmla="*/ 28106 w 134814"/>
                <a:gd name="connsiteY22" fmla="*/ 298412 h 302886"/>
                <a:gd name="connsiteX23" fmla="*/ 54688 w 134814"/>
                <a:gd name="connsiteY23" fmla="*/ 293982 h 302886"/>
                <a:gd name="connsiteX24" fmla="*/ 54688 w 134814"/>
                <a:gd name="connsiteY24" fmla="*/ 152214 h 30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814" h="302886">
                  <a:moveTo>
                    <a:pt x="1525" y="118987"/>
                  </a:moveTo>
                  <a:cubicBezTo>
                    <a:pt x="4626" y="80932"/>
                    <a:pt x="19910" y="29452"/>
                    <a:pt x="53226" y="6770"/>
                  </a:cubicBezTo>
                  <a:cubicBezTo>
                    <a:pt x="75111" y="-8116"/>
                    <a:pt x="83529" y="3668"/>
                    <a:pt x="98901" y="21611"/>
                  </a:cubicBezTo>
                  <a:cubicBezTo>
                    <a:pt x="129204" y="57141"/>
                    <a:pt x="133280" y="99804"/>
                    <a:pt x="134653" y="145391"/>
                  </a:cubicBezTo>
                  <a:cubicBezTo>
                    <a:pt x="136204" y="197801"/>
                    <a:pt x="125926" y="250255"/>
                    <a:pt x="130046" y="302886"/>
                  </a:cubicBezTo>
                  <a:lnTo>
                    <a:pt x="98990" y="302886"/>
                  </a:lnTo>
                  <a:lnTo>
                    <a:pt x="98990" y="152214"/>
                  </a:lnTo>
                  <a:lnTo>
                    <a:pt x="72364" y="152214"/>
                  </a:lnTo>
                  <a:cubicBezTo>
                    <a:pt x="73029" y="199750"/>
                    <a:pt x="62751" y="246490"/>
                    <a:pt x="72852" y="293715"/>
                  </a:cubicBezTo>
                  <a:cubicBezTo>
                    <a:pt x="81402" y="294912"/>
                    <a:pt x="88136" y="290260"/>
                    <a:pt x="85655" y="302798"/>
                  </a:cubicBezTo>
                  <a:lnTo>
                    <a:pt x="1525" y="302798"/>
                  </a:lnTo>
                  <a:cubicBezTo>
                    <a:pt x="5069" y="243078"/>
                    <a:pt x="-3260" y="178087"/>
                    <a:pt x="1525" y="118943"/>
                  </a:cubicBezTo>
                  <a:close/>
                  <a:moveTo>
                    <a:pt x="98946" y="138923"/>
                  </a:moveTo>
                  <a:cubicBezTo>
                    <a:pt x="109135" y="99494"/>
                    <a:pt x="103332" y="59356"/>
                    <a:pt x="66384" y="37338"/>
                  </a:cubicBezTo>
                  <a:cubicBezTo>
                    <a:pt x="35416" y="60907"/>
                    <a:pt x="21815" y="100735"/>
                    <a:pt x="23720" y="138879"/>
                  </a:cubicBezTo>
                  <a:lnTo>
                    <a:pt x="59162" y="134493"/>
                  </a:lnTo>
                  <a:lnTo>
                    <a:pt x="52561" y="76856"/>
                  </a:lnTo>
                  <a:lnTo>
                    <a:pt x="81225" y="83590"/>
                  </a:lnTo>
                  <a:cubicBezTo>
                    <a:pt x="82775" y="93735"/>
                    <a:pt x="72985" y="87400"/>
                    <a:pt x="69928" y="98564"/>
                  </a:cubicBezTo>
                  <a:cubicBezTo>
                    <a:pt x="61998" y="127316"/>
                    <a:pt x="69529" y="137860"/>
                    <a:pt x="98990" y="138923"/>
                  </a:cubicBezTo>
                  <a:close/>
                  <a:moveTo>
                    <a:pt x="54688" y="152214"/>
                  </a:moveTo>
                  <a:lnTo>
                    <a:pt x="28106" y="152214"/>
                  </a:lnTo>
                  <a:lnTo>
                    <a:pt x="28106" y="298412"/>
                  </a:lnTo>
                  <a:lnTo>
                    <a:pt x="54688" y="293982"/>
                  </a:lnTo>
                  <a:lnTo>
                    <a:pt x="54688" y="152214"/>
                  </a:lnTo>
                  <a:close/>
                </a:path>
              </a:pathLst>
            </a:custGeom>
            <a:solidFill>
              <a:srgbClr val="A8A4F7"/>
            </a:solidFill>
            <a:ln w="1679"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779E0198-3133-54DB-C9A0-22119EA59D73}"/>
                </a:ext>
              </a:extLst>
            </p:cNvPr>
            <p:cNvSpPr/>
            <p:nvPr/>
          </p:nvSpPr>
          <p:spPr>
            <a:xfrm>
              <a:off x="-11171717" y="4646875"/>
              <a:ext cx="132906" cy="303998"/>
            </a:xfrm>
            <a:custGeom>
              <a:avLst/>
              <a:gdLst>
                <a:gd name="connsiteX0" fmla="*/ 0 w 132906"/>
                <a:gd name="connsiteY0" fmla="*/ 80227 h 303998"/>
                <a:gd name="connsiteX1" fmla="*/ 57593 w 132906"/>
                <a:gd name="connsiteY1" fmla="*/ 483 h 303998"/>
                <a:gd name="connsiteX2" fmla="*/ 105617 w 132906"/>
                <a:gd name="connsiteY2" fmla="*/ 36678 h 303998"/>
                <a:gd name="connsiteX3" fmla="*/ 132907 w 132906"/>
                <a:gd name="connsiteY3" fmla="*/ 299524 h 303998"/>
                <a:gd name="connsiteX4" fmla="*/ 0 w 132906"/>
                <a:gd name="connsiteY4" fmla="*/ 303998 h 303998"/>
                <a:gd name="connsiteX5" fmla="*/ 0 w 132906"/>
                <a:gd name="connsiteY5" fmla="*/ 80271 h 303998"/>
                <a:gd name="connsiteX6" fmla="*/ 101895 w 132906"/>
                <a:gd name="connsiteY6" fmla="*/ 135561 h 303998"/>
                <a:gd name="connsiteX7" fmla="*/ 60428 w 132906"/>
                <a:gd name="connsiteY7" fmla="*/ 34020 h 303998"/>
                <a:gd name="connsiteX8" fmla="*/ 31012 w 132906"/>
                <a:gd name="connsiteY8" fmla="*/ 77968 h 303998"/>
                <a:gd name="connsiteX9" fmla="*/ 77573 w 132906"/>
                <a:gd name="connsiteY9" fmla="*/ 82486 h 303998"/>
                <a:gd name="connsiteX10" fmla="*/ 66409 w 132906"/>
                <a:gd name="connsiteY10" fmla="*/ 135605 h 303998"/>
                <a:gd name="connsiteX11" fmla="*/ 101851 w 132906"/>
                <a:gd name="connsiteY11" fmla="*/ 135516 h 303998"/>
                <a:gd name="connsiteX12" fmla="*/ 53163 w 132906"/>
                <a:gd name="connsiteY12" fmla="*/ 86828 h 303998"/>
                <a:gd name="connsiteX13" fmla="*/ 22107 w 132906"/>
                <a:gd name="connsiteY13" fmla="*/ 86828 h 303998"/>
                <a:gd name="connsiteX14" fmla="*/ 26271 w 132906"/>
                <a:gd name="connsiteY14" fmla="*/ 133656 h 303998"/>
                <a:gd name="connsiteX15" fmla="*/ 53163 w 132906"/>
                <a:gd name="connsiteY15" fmla="*/ 135605 h 303998"/>
                <a:gd name="connsiteX16" fmla="*/ 53163 w 132906"/>
                <a:gd name="connsiteY16" fmla="*/ 86828 h 303998"/>
                <a:gd name="connsiteX17" fmla="*/ 22151 w 132906"/>
                <a:gd name="connsiteY17" fmla="*/ 295093 h 303998"/>
                <a:gd name="connsiteX18" fmla="*/ 52542 w 132906"/>
                <a:gd name="connsiteY18" fmla="*/ 287828 h 303998"/>
                <a:gd name="connsiteX19" fmla="*/ 49043 w 132906"/>
                <a:gd name="connsiteY19" fmla="*/ 150845 h 303998"/>
                <a:gd name="connsiteX20" fmla="*/ 22151 w 132906"/>
                <a:gd name="connsiteY20" fmla="*/ 148896 h 303998"/>
                <a:gd name="connsiteX21" fmla="*/ 22151 w 132906"/>
                <a:gd name="connsiteY21" fmla="*/ 295093 h 303998"/>
                <a:gd name="connsiteX22" fmla="*/ 97465 w 132906"/>
                <a:gd name="connsiteY22" fmla="*/ 148896 h 303998"/>
                <a:gd name="connsiteX23" fmla="*/ 66409 w 132906"/>
                <a:gd name="connsiteY23" fmla="*/ 148896 h 303998"/>
                <a:gd name="connsiteX24" fmla="*/ 66498 w 132906"/>
                <a:gd name="connsiteY24" fmla="*/ 299524 h 303998"/>
                <a:gd name="connsiteX25" fmla="*/ 97465 w 132906"/>
                <a:gd name="connsiteY25" fmla="*/ 290663 h 303998"/>
                <a:gd name="connsiteX26" fmla="*/ 97465 w 132906"/>
                <a:gd name="connsiteY26" fmla="*/ 148896 h 30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906" h="303998">
                  <a:moveTo>
                    <a:pt x="0" y="80227"/>
                  </a:moveTo>
                  <a:cubicBezTo>
                    <a:pt x="3367" y="63702"/>
                    <a:pt x="40891" y="7660"/>
                    <a:pt x="57593" y="483"/>
                  </a:cubicBezTo>
                  <a:cubicBezTo>
                    <a:pt x="68624" y="-4258"/>
                    <a:pt x="99193" y="27241"/>
                    <a:pt x="105617" y="36678"/>
                  </a:cubicBezTo>
                  <a:cubicBezTo>
                    <a:pt x="152887" y="106144"/>
                    <a:pt x="113901" y="220222"/>
                    <a:pt x="132907" y="299524"/>
                  </a:cubicBezTo>
                  <a:lnTo>
                    <a:pt x="0" y="303998"/>
                  </a:lnTo>
                  <a:lnTo>
                    <a:pt x="0" y="80271"/>
                  </a:lnTo>
                  <a:close/>
                  <a:moveTo>
                    <a:pt x="101895" y="135561"/>
                  </a:moveTo>
                  <a:cubicBezTo>
                    <a:pt x="94851" y="95954"/>
                    <a:pt x="103623" y="55816"/>
                    <a:pt x="60428" y="34020"/>
                  </a:cubicBezTo>
                  <a:cubicBezTo>
                    <a:pt x="47359" y="45671"/>
                    <a:pt x="29771" y="58209"/>
                    <a:pt x="31012" y="77968"/>
                  </a:cubicBezTo>
                  <a:cubicBezTo>
                    <a:pt x="34423" y="81246"/>
                    <a:pt x="89269" y="69417"/>
                    <a:pt x="77573" y="82486"/>
                  </a:cubicBezTo>
                  <a:cubicBezTo>
                    <a:pt x="56663" y="88246"/>
                    <a:pt x="69821" y="117707"/>
                    <a:pt x="66409" y="135605"/>
                  </a:cubicBezTo>
                  <a:lnTo>
                    <a:pt x="101851" y="135516"/>
                  </a:lnTo>
                  <a:close/>
                  <a:moveTo>
                    <a:pt x="53163" y="86828"/>
                  </a:moveTo>
                  <a:lnTo>
                    <a:pt x="22107" y="86828"/>
                  </a:lnTo>
                  <a:cubicBezTo>
                    <a:pt x="23746" y="97682"/>
                    <a:pt x="17942" y="127941"/>
                    <a:pt x="26271" y="133656"/>
                  </a:cubicBezTo>
                  <a:lnTo>
                    <a:pt x="53163" y="135605"/>
                  </a:lnTo>
                  <a:lnTo>
                    <a:pt x="53163" y="86828"/>
                  </a:lnTo>
                  <a:close/>
                  <a:moveTo>
                    <a:pt x="22151" y="295093"/>
                  </a:moveTo>
                  <a:cubicBezTo>
                    <a:pt x="31676" y="294562"/>
                    <a:pt x="48910" y="298903"/>
                    <a:pt x="52542" y="287828"/>
                  </a:cubicBezTo>
                  <a:lnTo>
                    <a:pt x="49043" y="150845"/>
                  </a:lnTo>
                  <a:lnTo>
                    <a:pt x="22151" y="148896"/>
                  </a:lnTo>
                  <a:lnTo>
                    <a:pt x="22151" y="295093"/>
                  </a:lnTo>
                  <a:close/>
                  <a:moveTo>
                    <a:pt x="97465" y="148896"/>
                  </a:moveTo>
                  <a:lnTo>
                    <a:pt x="66409" y="148896"/>
                  </a:lnTo>
                  <a:cubicBezTo>
                    <a:pt x="65346" y="199577"/>
                    <a:pt x="60118" y="248930"/>
                    <a:pt x="66498" y="299524"/>
                  </a:cubicBezTo>
                  <a:lnTo>
                    <a:pt x="97465" y="290663"/>
                  </a:lnTo>
                  <a:lnTo>
                    <a:pt x="97465" y="148896"/>
                  </a:lnTo>
                  <a:close/>
                </a:path>
              </a:pathLst>
            </a:custGeom>
            <a:solidFill>
              <a:srgbClr val="A8A4F7"/>
            </a:solidFill>
            <a:ln w="1679"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717B515-82A2-5BB6-B299-05A0AF417473}"/>
                </a:ext>
              </a:extLst>
            </p:cNvPr>
            <p:cNvSpPr/>
            <p:nvPr/>
          </p:nvSpPr>
          <p:spPr>
            <a:xfrm>
              <a:off x="-11421136" y="4645916"/>
              <a:ext cx="126660" cy="304957"/>
            </a:xfrm>
            <a:custGeom>
              <a:avLst/>
              <a:gdLst>
                <a:gd name="connsiteX0" fmla="*/ 125372 w 126660"/>
                <a:gd name="connsiteY0" fmla="*/ 304913 h 304957"/>
                <a:gd name="connsiteX1" fmla="*/ 1326 w 126660"/>
                <a:gd name="connsiteY1" fmla="*/ 304913 h 304957"/>
                <a:gd name="connsiteX2" fmla="*/ 1547 w 126660"/>
                <a:gd name="connsiteY2" fmla="*/ 165183 h 304957"/>
                <a:gd name="connsiteX3" fmla="*/ 2389 w 126660"/>
                <a:gd name="connsiteY3" fmla="*/ 82250 h 304957"/>
                <a:gd name="connsiteX4" fmla="*/ 61887 w 126660"/>
                <a:gd name="connsiteY4" fmla="*/ 24 h 304957"/>
                <a:gd name="connsiteX5" fmla="*/ 117354 w 126660"/>
                <a:gd name="connsiteY5" fmla="*/ 58238 h 304957"/>
                <a:gd name="connsiteX6" fmla="*/ 125195 w 126660"/>
                <a:gd name="connsiteY6" fmla="*/ 165228 h 304957"/>
                <a:gd name="connsiteX7" fmla="*/ 125417 w 126660"/>
                <a:gd name="connsiteY7" fmla="*/ 304957 h 304957"/>
                <a:gd name="connsiteX8" fmla="*/ 98791 w 126660"/>
                <a:gd name="connsiteY8" fmla="*/ 136564 h 304957"/>
                <a:gd name="connsiteX9" fmla="*/ 52983 w 126660"/>
                <a:gd name="connsiteY9" fmla="*/ 39542 h 304957"/>
                <a:gd name="connsiteX10" fmla="*/ 20952 w 126660"/>
                <a:gd name="connsiteY10" fmla="*/ 132400 h 304957"/>
                <a:gd name="connsiteX11" fmla="*/ 50059 w 126660"/>
                <a:gd name="connsiteY11" fmla="*/ 136564 h 304957"/>
                <a:gd name="connsiteX12" fmla="*/ 50679 w 126660"/>
                <a:gd name="connsiteY12" fmla="*/ 81807 h 304957"/>
                <a:gd name="connsiteX13" fmla="*/ 72165 w 126660"/>
                <a:gd name="connsiteY13" fmla="*/ 74541 h 304957"/>
                <a:gd name="connsiteX14" fmla="*/ 63836 w 126660"/>
                <a:gd name="connsiteY14" fmla="*/ 131558 h 304957"/>
                <a:gd name="connsiteX15" fmla="*/ 98791 w 126660"/>
                <a:gd name="connsiteY15" fmla="*/ 136564 h 304957"/>
                <a:gd name="connsiteX16" fmla="*/ 50059 w 126660"/>
                <a:gd name="connsiteY16" fmla="*/ 149855 h 304957"/>
                <a:gd name="connsiteX17" fmla="*/ 19003 w 126660"/>
                <a:gd name="connsiteY17" fmla="*/ 149855 h 304957"/>
                <a:gd name="connsiteX18" fmla="*/ 23477 w 126660"/>
                <a:gd name="connsiteY18" fmla="*/ 296008 h 304957"/>
                <a:gd name="connsiteX19" fmla="*/ 50014 w 126660"/>
                <a:gd name="connsiteY19" fmla="*/ 296008 h 304957"/>
                <a:gd name="connsiteX20" fmla="*/ 50014 w 126660"/>
                <a:gd name="connsiteY20" fmla="*/ 149855 h 304957"/>
                <a:gd name="connsiteX21" fmla="*/ 94361 w 126660"/>
                <a:gd name="connsiteY21" fmla="*/ 149855 h 304957"/>
                <a:gd name="connsiteX22" fmla="*/ 67824 w 126660"/>
                <a:gd name="connsiteY22" fmla="*/ 149855 h 304957"/>
                <a:gd name="connsiteX23" fmla="*/ 67691 w 126660"/>
                <a:gd name="connsiteY23" fmla="*/ 293926 h 304957"/>
                <a:gd name="connsiteX24" fmla="*/ 94361 w 126660"/>
                <a:gd name="connsiteY24" fmla="*/ 300483 h 304957"/>
                <a:gd name="connsiteX25" fmla="*/ 94361 w 126660"/>
                <a:gd name="connsiteY25" fmla="*/ 149855 h 30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660" h="304957">
                  <a:moveTo>
                    <a:pt x="125372" y="304913"/>
                  </a:moveTo>
                  <a:lnTo>
                    <a:pt x="1326" y="304913"/>
                  </a:lnTo>
                  <a:cubicBezTo>
                    <a:pt x="1370" y="258396"/>
                    <a:pt x="1149" y="211745"/>
                    <a:pt x="1547" y="165183"/>
                  </a:cubicBezTo>
                  <a:cubicBezTo>
                    <a:pt x="1769" y="138514"/>
                    <a:pt x="-2573" y="111090"/>
                    <a:pt x="2389" y="82250"/>
                  </a:cubicBezTo>
                  <a:cubicBezTo>
                    <a:pt x="5845" y="62314"/>
                    <a:pt x="41242" y="1752"/>
                    <a:pt x="61887" y="24"/>
                  </a:cubicBezTo>
                  <a:cubicBezTo>
                    <a:pt x="76551" y="-1216"/>
                    <a:pt x="111639" y="45124"/>
                    <a:pt x="117354" y="58238"/>
                  </a:cubicBezTo>
                  <a:cubicBezTo>
                    <a:pt x="132018" y="91819"/>
                    <a:pt x="124885" y="131071"/>
                    <a:pt x="125195" y="165228"/>
                  </a:cubicBezTo>
                  <a:cubicBezTo>
                    <a:pt x="125594" y="211790"/>
                    <a:pt x="125328" y="258440"/>
                    <a:pt x="125417" y="304957"/>
                  </a:cubicBezTo>
                  <a:close/>
                  <a:moveTo>
                    <a:pt x="98791" y="136564"/>
                  </a:moveTo>
                  <a:cubicBezTo>
                    <a:pt x="104240" y="112641"/>
                    <a:pt x="88469" y="27758"/>
                    <a:pt x="52983" y="39542"/>
                  </a:cubicBezTo>
                  <a:cubicBezTo>
                    <a:pt x="41907" y="43219"/>
                    <a:pt x="8281" y="116362"/>
                    <a:pt x="20952" y="132400"/>
                  </a:cubicBezTo>
                  <a:lnTo>
                    <a:pt x="50059" y="136564"/>
                  </a:lnTo>
                  <a:lnTo>
                    <a:pt x="50679" y="81807"/>
                  </a:lnTo>
                  <a:lnTo>
                    <a:pt x="72165" y="74541"/>
                  </a:lnTo>
                  <a:lnTo>
                    <a:pt x="63836" y="131558"/>
                  </a:lnTo>
                  <a:lnTo>
                    <a:pt x="98791" y="136564"/>
                  </a:lnTo>
                  <a:close/>
                  <a:moveTo>
                    <a:pt x="50059" y="149855"/>
                  </a:moveTo>
                  <a:lnTo>
                    <a:pt x="19003" y="149855"/>
                  </a:lnTo>
                  <a:cubicBezTo>
                    <a:pt x="19800" y="198588"/>
                    <a:pt x="16211" y="247719"/>
                    <a:pt x="23477" y="296008"/>
                  </a:cubicBezTo>
                  <a:lnTo>
                    <a:pt x="50014" y="296008"/>
                  </a:lnTo>
                  <a:cubicBezTo>
                    <a:pt x="50014" y="296008"/>
                    <a:pt x="50014" y="149855"/>
                    <a:pt x="50014" y="149855"/>
                  </a:cubicBezTo>
                  <a:close/>
                  <a:moveTo>
                    <a:pt x="94361" y="149855"/>
                  </a:moveTo>
                  <a:lnTo>
                    <a:pt x="67824" y="149855"/>
                  </a:lnTo>
                  <a:cubicBezTo>
                    <a:pt x="64767" y="170721"/>
                    <a:pt x="57413" y="286217"/>
                    <a:pt x="67691" y="293926"/>
                  </a:cubicBezTo>
                  <a:lnTo>
                    <a:pt x="94361" y="300483"/>
                  </a:lnTo>
                  <a:lnTo>
                    <a:pt x="94361" y="149855"/>
                  </a:lnTo>
                  <a:close/>
                </a:path>
              </a:pathLst>
            </a:custGeom>
            <a:solidFill>
              <a:srgbClr val="A8A4F7"/>
            </a:solidFill>
            <a:ln w="1679"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57741BC9-2C03-11B4-2CB0-1CE5999E736A}"/>
                </a:ext>
              </a:extLst>
            </p:cNvPr>
            <p:cNvSpPr/>
            <p:nvPr/>
          </p:nvSpPr>
          <p:spPr>
            <a:xfrm>
              <a:off x="-11678025" y="4651501"/>
              <a:ext cx="129738" cy="299327"/>
            </a:xfrm>
            <a:custGeom>
              <a:avLst/>
              <a:gdLst>
                <a:gd name="connsiteX0" fmla="*/ 129738 w 129738"/>
                <a:gd name="connsiteY0" fmla="*/ 299328 h 299327"/>
                <a:gd name="connsiteX1" fmla="*/ 7907 w 129738"/>
                <a:gd name="connsiteY1" fmla="*/ 299328 h 299327"/>
                <a:gd name="connsiteX2" fmla="*/ 5869 w 129738"/>
                <a:gd name="connsiteY2" fmla="*/ 213115 h 299327"/>
                <a:gd name="connsiteX3" fmla="*/ 22660 w 129738"/>
                <a:gd name="connsiteY3" fmla="*/ 43836 h 299327"/>
                <a:gd name="connsiteX4" fmla="*/ 109492 w 129738"/>
                <a:gd name="connsiteY4" fmla="*/ 33779 h 299327"/>
                <a:gd name="connsiteX5" fmla="*/ 129694 w 129738"/>
                <a:gd name="connsiteY5" fmla="*/ 80031 h 299327"/>
                <a:gd name="connsiteX6" fmla="*/ 129694 w 129738"/>
                <a:gd name="connsiteY6" fmla="*/ 299328 h 299327"/>
                <a:gd name="connsiteX7" fmla="*/ 80120 w 129738"/>
                <a:gd name="connsiteY7" fmla="*/ 38874 h 299327"/>
                <a:gd name="connsiteX8" fmla="*/ 23413 w 129738"/>
                <a:gd name="connsiteY8" fmla="*/ 130979 h 299327"/>
                <a:gd name="connsiteX9" fmla="*/ 61424 w 129738"/>
                <a:gd name="connsiteY9" fmla="*/ 126681 h 299327"/>
                <a:gd name="connsiteX10" fmla="*/ 58988 w 129738"/>
                <a:gd name="connsiteY10" fmla="*/ 85082 h 299327"/>
                <a:gd name="connsiteX11" fmla="*/ 50039 w 129738"/>
                <a:gd name="connsiteY11" fmla="*/ 77860 h 299327"/>
                <a:gd name="connsiteX12" fmla="*/ 80164 w 129738"/>
                <a:gd name="connsiteY12" fmla="*/ 74670 h 299327"/>
                <a:gd name="connsiteX13" fmla="*/ 72145 w 129738"/>
                <a:gd name="connsiteY13" fmla="*/ 130979 h 299327"/>
                <a:gd name="connsiteX14" fmla="*/ 107632 w 129738"/>
                <a:gd name="connsiteY14" fmla="*/ 130979 h 299327"/>
                <a:gd name="connsiteX15" fmla="*/ 101917 w 129738"/>
                <a:gd name="connsiteY15" fmla="*/ 76841 h 299327"/>
                <a:gd name="connsiteX16" fmla="*/ 80120 w 129738"/>
                <a:gd name="connsiteY16" fmla="*/ 38918 h 299327"/>
                <a:gd name="connsiteX17" fmla="*/ 27843 w 129738"/>
                <a:gd name="connsiteY17" fmla="*/ 144269 h 299327"/>
                <a:gd name="connsiteX18" fmla="*/ 27843 w 129738"/>
                <a:gd name="connsiteY18" fmla="*/ 283822 h 299327"/>
                <a:gd name="connsiteX19" fmla="*/ 23413 w 129738"/>
                <a:gd name="connsiteY19" fmla="*/ 290423 h 299327"/>
                <a:gd name="connsiteX20" fmla="*/ 54425 w 129738"/>
                <a:gd name="connsiteY20" fmla="*/ 290423 h 299327"/>
                <a:gd name="connsiteX21" fmla="*/ 58855 w 129738"/>
                <a:gd name="connsiteY21" fmla="*/ 148700 h 299327"/>
                <a:gd name="connsiteX22" fmla="*/ 27799 w 129738"/>
                <a:gd name="connsiteY22" fmla="*/ 144269 h 299327"/>
                <a:gd name="connsiteX23" fmla="*/ 103157 w 129738"/>
                <a:gd name="connsiteY23" fmla="*/ 148700 h 299327"/>
                <a:gd name="connsiteX24" fmla="*/ 72145 w 129738"/>
                <a:gd name="connsiteY24" fmla="*/ 148700 h 299327"/>
                <a:gd name="connsiteX25" fmla="*/ 72145 w 129738"/>
                <a:gd name="connsiteY25" fmla="*/ 290467 h 299327"/>
                <a:gd name="connsiteX26" fmla="*/ 103157 w 129738"/>
                <a:gd name="connsiteY26" fmla="*/ 290467 h 299327"/>
                <a:gd name="connsiteX27" fmla="*/ 103157 w 129738"/>
                <a:gd name="connsiteY27" fmla="*/ 148700 h 29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738" h="299327">
                  <a:moveTo>
                    <a:pt x="129738" y="299328"/>
                  </a:moveTo>
                  <a:lnTo>
                    <a:pt x="7907" y="299328"/>
                  </a:lnTo>
                  <a:cubicBezTo>
                    <a:pt x="-8219" y="275803"/>
                    <a:pt x="5205" y="238988"/>
                    <a:pt x="5869" y="213115"/>
                  </a:cubicBezTo>
                  <a:cubicBezTo>
                    <a:pt x="7420" y="155035"/>
                    <a:pt x="-4675" y="96290"/>
                    <a:pt x="22660" y="43836"/>
                  </a:cubicBezTo>
                  <a:cubicBezTo>
                    <a:pt x="48798" y="-6270"/>
                    <a:pt x="74139" y="-18409"/>
                    <a:pt x="109492" y="33779"/>
                  </a:cubicBezTo>
                  <a:cubicBezTo>
                    <a:pt x="113479" y="39672"/>
                    <a:pt x="129694" y="76044"/>
                    <a:pt x="129694" y="80031"/>
                  </a:cubicBezTo>
                  <a:lnTo>
                    <a:pt x="129694" y="299328"/>
                  </a:lnTo>
                  <a:close/>
                  <a:moveTo>
                    <a:pt x="80120" y="38874"/>
                  </a:moveTo>
                  <a:cubicBezTo>
                    <a:pt x="47380" y="19868"/>
                    <a:pt x="15749" y="123226"/>
                    <a:pt x="23413" y="130979"/>
                  </a:cubicBezTo>
                  <a:lnTo>
                    <a:pt x="61424" y="126681"/>
                  </a:lnTo>
                  <a:lnTo>
                    <a:pt x="58988" y="85082"/>
                  </a:lnTo>
                  <a:lnTo>
                    <a:pt x="50039" y="77860"/>
                  </a:lnTo>
                  <a:cubicBezTo>
                    <a:pt x="55798" y="81094"/>
                    <a:pt x="83044" y="59164"/>
                    <a:pt x="80164" y="74670"/>
                  </a:cubicBezTo>
                  <a:cubicBezTo>
                    <a:pt x="78702" y="82556"/>
                    <a:pt x="69443" y="128232"/>
                    <a:pt x="72145" y="130979"/>
                  </a:cubicBezTo>
                  <a:lnTo>
                    <a:pt x="107632" y="130979"/>
                  </a:lnTo>
                  <a:cubicBezTo>
                    <a:pt x="108651" y="112106"/>
                    <a:pt x="107809" y="94917"/>
                    <a:pt x="101917" y="76841"/>
                  </a:cubicBezTo>
                  <a:cubicBezTo>
                    <a:pt x="99746" y="70196"/>
                    <a:pt x="83708" y="41001"/>
                    <a:pt x="80120" y="38918"/>
                  </a:cubicBezTo>
                  <a:close/>
                  <a:moveTo>
                    <a:pt x="27843" y="144269"/>
                  </a:moveTo>
                  <a:lnTo>
                    <a:pt x="27843" y="283822"/>
                  </a:lnTo>
                  <a:cubicBezTo>
                    <a:pt x="27843" y="284752"/>
                    <a:pt x="21198" y="288828"/>
                    <a:pt x="23413" y="290423"/>
                  </a:cubicBezTo>
                  <a:lnTo>
                    <a:pt x="54425" y="290423"/>
                  </a:lnTo>
                  <a:cubicBezTo>
                    <a:pt x="54425" y="290423"/>
                    <a:pt x="58855" y="148700"/>
                    <a:pt x="58855" y="148700"/>
                  </a:cubicBezTo>
                  <a:lnTo>
                    <a:pt x="27799" y="144269"/>
                  </a:lnTo>
                  <a:close/>
                  <a:moveTo>
                    <a:pt x="103157" y="148700"/>
                  </a:moveTo>
                  <a:lnTo>
                    <a:pt x="72145" y="148700"/>
                  </a:lnTo>
                  <a:lnTo>
                    <a:pt x="72145" y="290467"/>
                  </a:lnTo>
                  <a:lnTo>
                    <a:pt x="103157" y="290467"/>
                  </a:lnTo>
                  <a:lnTo>
                    <a:pt x="103157" y="148700"/>
                  </a:lnTo>
                  <a:close/>
                </a:path>
              </a:pathLst>
            </a:custGeom>
            <a:solidFill>
              <a:srgbClr val="A8A4F7"/>
            </a:solidFill>
            <a:ln w="1679"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F2ECA47A-14EB-F6B6-4A0B-FF9551ADBB59}"/>
                </a:ext>
              </a:extLst>
            </p:cNvPr>
            <p:cNvSpPr/>
            <p:nvPr/>
          </p:nvSpPr>
          <p:spPr>
            <a:xfrm>
              <a:off x="-11672333" y="5034902"/>
              <a:ext cx="124046" cy="301356"/>
            </a:xfrm>
            <a:custGeom>
              <a:avLst/>
              <a:gdLst>
                <a:gd name="connsiteX0" fmla="*/ 124047 w 124046"/>
                <a:gd name="connsiteY0" fmla="*/ 301357 h 301356"/>
                <a:gd name="connsiteX1" fmla="*/ 0 w 124046"/>
                <a:gd name="connsiteY1" fmla="*/ 301357 h 301356"/>
                <a:gd name="connsiteX2" fmla="*/ 0 w 124046"/>
                <a:gd name="connsiteY2" fmla="*/ 86491 h 301356"/>
                <a:gd name="connsiteX3" fmla="*/ 64637 w 124046"/>
                <a:gd name="connsiteY3" fmla="*/ 12 h 301356"/>
                <a:gd name="connsiteX4" fmla="*/ 124047 w 124046"/>
                <a:gd name="connsiteY4" fmla="*/ 73200 h 301356"/>
                <a:gd name="connsiteX5" fmla="*/ 124047 w 124046"/>
                <a:gd name="connsiteY5" fmla="*/ 301357 h 301356"/>
                <a:gd name="connsiteX6" fmla="*/ 101895 w 124046"/>
                <a:gd name="connsiteY6" fmla="*/ 133008 h 301356"/>
                <a:gd name="connsiteX7" fmla="*/ 60694 w 124046"/>
                <a:gd name="connsiteY7" fmla="*/ 36030 h 301356"/>
                <a:gd name="connsiteX8" fmla="*/ 22151 w 124046"/>
                <a:gd name="connsiteY8" fmla="*/ 133008 h 301356"/>
                <a:gd name="connsiteX9" fmla="*/ 53207 w 124046"/>
                <a:gd name="connsiteY9" fmla="*/ 133008 h 301356"/>
                <a:gd name="connsiteX10" fmla="*/ 53827 w 124046"/>
                <a:gd name="connsiteY10" fmla="*/ 78250 h 301356"/>
                <a:gd name="connsiteX11" fmla="*/ 75314 w 124046"/>
                <a:gd name="connsiteY11" fmla="*/ 70985 h 301356"/>
                <a:gd name="connsiteX12" fmla="*/ 66453 w 124046"/>
                <a:gd name="connsiteY12" fmla="*/ 133008 h 301356"/>
                <a:gd name="connsiteX13" fmla="*/ 101940 w 124046"/>
                <a:gd name="connsiteY13" fmla="*/ 133008 h 301356"/>
                <a:gd name="connsiteX14" fmla="*/ 53163 w 124046"/>
                <a:gd name="connsiteY14" fmla="*/ 150729 h 301356"/>
                <a:gd name="connsiteX15" fmla="*/ 22151 w 124046"/>
                <a:gd name="connsiteY15" fmla="*/ 150729 h 301356"/>
                <a:gd name="connsiteX16" fmla="*/ 22151 w 124046"/>
                <a:gd name="connsiteY16" fmla="*/ 292496 h 301356"/>
                <a:gd name="connsiteX17" fmla="*/ 45676 w 124046"/>
                <a:gd name="connsiteY17" fmla="*/ 292674 h 301356"/>
                <a:gd name="connsiteX18" fmla="*/ 53163 w 124046"/>
                <a:gd name="connsiteY18" fmla="*/ 281421 h 301356"/>
                <a:gd name="connsiteX19" fmla="*/ 53163 w 124046"/>
                <a:gd name="connsiteY19" fmla="*/ 150729 h 301356"/>
                <a:gd name="connsiteX20" fmla="*/ 97465 w 124046"/>
                <a:gd name="connsiteY20" fmla="*/ 150729 h 301356"/>
                <a:gd name="connsiteX21" fmla="*/ 66453 w 124046"/>
                <a:gd name="connsiteY21" fmla="*/ 150729 h 301356"/>
                <a:gd name="connsiteX22" fmla="*/ 66453 w 124046"/>
                <a:gd name="connsiteY22" fmla="*/ 292496 h 301356"/>
                <a:gd name="connsiteX23" fmla="*/ 97465 w 124046"/>
                <a:gd name="connsiteY23" fmla="*/ 292496 h 301356"/>
                <a:gd name="connsiteX24" fmla="*/ 97465 w 124046"/>
                <a:gd name="connsiteY24" fmla="*/ 150729 h 30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046" h="301356">
                  <a:moveTo>
                    <a:pt x="124047" y="301357"/>
                  </a:moveTo>
                  <a:lnTo>
                    <a:pt x="0" y="301357"/>
                  </a:lnTo>
                  <a:lnTo>
                    <a:pt x="0" y="86491"/>
                  </a:lnTo>
                  <a:cubicBezTo>
                    <a:pt x="0" y="68858"/>
                    <a:pt x="41600" y="1209"/>
                    <a:pt x="64637" y="12"/>
                  </a:cubicBezTo>
                  <a:cubicBezTo>
                    <a:pt x="83687" y="-962"/>
                    <a:pt x="124047" y="56321"/>
                    <a:pt x="124047" y="73200"/>
                  </a:cubicBezTo>
                  <a:lnTo>
                    <a:pt x="124047" y="301357"/>
                  </a:lnTo>
                  <a:close/>
                  <a:moveTo>
                    <a:pt x="101895" y="133008"/>
                  </a:moveTo>
                  <a:cubicBezTo>
                    <a:pt x="110180" y="112585"/>
                    <a:pt x="85592" y="29518"/>
                    <a:pt x="60694" y="36030"/>
                  </a:cubicBezTo>
                  <a:cubicBezTo>
                    <a:pt x="31942" y="60175"/>
                    <a:pt x="16791" y="95262"/>
                    <a:pt x="22151" y="133008"/>
                  </a:cubicBezTo>
                  <a:lnTo>
                    <a:pt x="53207" y="133008"/>
                  </a:lnTo>
                  <a:cubicBezTo>
                    <a:pt x="53207" y="133008"/>
                    <a:pt x="53827" y="78250"/>
                    <a:pt x="53827" y="78250"/>
                  </a:cubicBezTo>
                  <a:lnTo>
                    <a:pt x="75314" y="70985"/>
                  </a:lnTo>
                  <a:cubicBezTo>
                    <a:pt x="66232" y="91984"/>
                    <a:pt x="64726" y="110015"/>
                    <a:pt x="66453" y="133008"/>
                  </a:cubicBezTo>
                  <a:lnTo>
                    <a:pt x="101940" y="133008"/>
                  </a:lnTo>
                  <a:close/>
                  <a:moveTo>
                    <a:pt x="53163" y="150729"/>
                  </a:moveTo>
                  <a:lnTo>
                    <a:pt x="22151" y="150729"/>
                  </a:lnTo>
                  <a:lnTo>
                    <a:pt x="22151" y="292496"/>
                  </a:lnTo>
                  <a:lnTo>
                    <a:pt x="45676" y="292674"/>
                  </a:lnTo>
                  <a:cubicBezTo>
                    <a:pt x="48600" y="291787"/>
                    <a:pt x="53163" y="282661"/>
                    <a:pt x="53163" y="281421"/>
                  </a:cubicBezTo>
                  <a:lnTo>
                    <a:pt x="53163" y="150729"/>
                  </a:lnTo>
                  <a:close/>
                  <a:moveTo>
                    <a:pt x="97465" y="150729"/>
                  </a:moveTo>
                  <a:lnTo>
                    <a:pt x="66453" y="150729"/>
                  </a:lnTo>
                  <a:lnTo>
                    <a:pt x="66453" y="292496"/>
                  </a:lnTo>
                  <a:lnTo>
                    <a:pt x="97465" y="292496"/>
                  </a:lnTo>
                  <a:lnTo>
                    <a:pt x="97465" y="150729"/>
                  </a:lnTo>
                  <a:close/>
                </a:path>
              </a:pathLst>
            </a:custGeom>
            <a:solidFill>
              <a:srgbClr val="A8A4F7"/>
            </a:solidFill>
            <a:ln w="1679"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526637AB-6201-92F7-31E2-AFA3EEDACE35}"/>
                </a:ext>
              </a:extLst>
            </p:cNvPr>
            <p:cNvSpPr/>
            <p:nvPr/>
          </p:nvSpPr>
          <p:spPr>
            <a:xfrm>
              <a:off x="-12373455" y="5043646"/>
              <a:ext cx="197368" cy="443284"/>
            </a:xfrm>
            <a:custGeom>
              <a:avLst/>
              <a:gdLst>
                <a:gd name="connsiteX0" fmla="*/ 191645 w 197368"/>
                <a:gd name="connsiteY0" fmla="*/ 443241 h 443284"/>
                <a:gd name="connsiteX1" fmla="*/ 1145 w 197368"/>
                <a:gd name="connsiteY1" fmla="*/ 443241 h 443284"/>
                <a:gd name="connsiteX2" fmla="*/ 968 w 197368"/>
                <a:gd name="connsiteY2" fmla="*/ 201615 h 443284"/>
                <a:gd name="connsiteX3" fmla="*/ 43631 w 197368"/>
                <a:gd name="connsiteY3" fmla="*/ 40488 h 443284"/>
                <a:gd name="connsiteX4" fmla="*/ 92142 w 197368"/>
                <a:gd name="connsiteY4" fmla="*/ 84 h 443284"/>
                <a:gd name="connsiteX5" fmla="*/ 174677 w 197368"/>
                <a:gd name="connsiteY5" fmla="*/ 77037 h 443284"/>
                <a:gd name="connsiteX6" fmla="*/ 196297 w 197368"/>
                <a:gd name="connsiteY6" fmla="*/ 232627 h 443284"/>
                <a:gd name="connsiteX7" fmla="*/ 191645 w 197368"/>
                <a:gd name="connsiteY7" fmla="*/ 443285 h 443284"/>
                <a:gd name="connsiteX8" fmla="*/ 85320 w 197368"/>
                <a:gd name="connsiteY8" fmla="*/ 197363 h 443284"/>
                <a:gd name="connsiteX9" fmla="*/ 85320 w 197368"/>
                <a:gd name="connsiteY9" fmla="*/ 124264 h 443284"/>
                <a:gd name="connsiteX10" fmla="*/ 107471 w 197368"/>
                <a:gd name="connsiteY10" fmla="*/ 124264 h 443284"/>
                <a:gd name="connsiteX11" fmla="*/ 103661 w 197368"/>
                <a:gd name="connsiteY11" fmla="*/ 199002 h 443284"/>
                <a:gd name="connsiteX12" fmla="*/ 151773 w 197368"/>
                <a:gd name="connsiteY12" fmla="*/ 204008 h 443284"/>
                <a:gd name="connsiteX13" fmla="*/ 147387 w 197368"/>
                <a:gd name="connsiteY13" fmla="*/ 124264 h 443284"/>
                <a:gd name="connsiteX14" fmla="*/ 125236 w 197368"/>
                <a:gd name="connsiteY14" fmla="*/ 124264 h 443284"/>
                <a:gd name="connsiteX15" fmla="*/ 151773 w 197368"/>
                <a:gd name="connsiteY15" fmla="*/ 119834 h 443284"/>
                <a:gd name="connsiteX16" fmla="*/ 93781 w 197368"/>
                <a:gd name="connsiteY16" fmla="*/ 46513 h 443284"/>
                <a:gd name="connsiteX17" fmla="*/ 37207 w 197368"/>
                <a:gd name="connsiteY17" fmla="*/ 199002 h 443284"/>
                <a:gd name="connsiteX18" fmla="*/ 85320 w 197368"/>
                <a:gd name="connsiteY18" fmla="*/ 197407 h 443284"/>
                <a:gd name="connsiteX19" fmla="*/ 80889 w 197368"/>
                <a:gd name="connsiteY19" fmla="*/ 221729 h 443284"/>
                <a:gd name="connsiteX20" fmla="*/ 36587 w 197368"/>
                <a:gd name="connsiteY20" fmla="*/ 221729 h 443284"/>
                <a:gd name="connsiteX21" fmla="*/ 36587 w 197368"/>
                <a:gd name="connsiteY21" fmla="*/ 438810 h 443284"/>
                <a:gd name="connsiteX22" fmla="*/ 80889 w 197368"/>
                <a:gd name="connsiteY22" fmla="*/ 438810 h 443284"/>
                <a:gd name="connsiteX23" fmla="*/ 80889 w 197368"/>
                <a:gd name="connsiteY23" fmla="*/ 221729 h 443284"/>
                <a:gd name="connsiteX24" fmla="*/ 151773 w 197368"/>
                <a:gd name="connsiteY24" fmla="*/ 221729 h 443284"/>
                <a:gd name="connsiteX25" fmla="*/ 103041 w 197368"/>
                <a:gd name="connsiteY25" fmla="*/ 221729 h 443284"/>
                <a:gd name="connsiteX26" fmla="*/ 103041 w 197368"/>
                <a:gd name="connsiteY26" fmla="*/ 438810 h 443284"/>
                <a:gd name="connsiteX27" fmla="*/ 151773 w 197368"/>
                <a:gd name="connsiteY27" fmla="*/ 438810 h 443284"/>
                <a:gd name="connsiteX28" fmla="*/ 151773 w 197368"/>
                <a:gd name="connsiteY28" fmla="*/ 221729 h 4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7368" h="443284">
                  <a:moveTo>
                    <a:pt x="191645" y="443241"/>
                  </a:moveTo>
                  <a:lnTo>
                    <a:pt x="1145" y="443241"/>
                  </a:lnTo>
                  <a:cubicBezTo>
                    <a:pt x="3715" y="362965"/>
                    <a:pt x="-2222" y="281847"/>
                    <a:pt x="968" y="201615"/>
                  </a:cubicBezTo>
                  <a:cubicBezTo>
                    <a:pt x="3449" y="138884"/>
                    <a:pt x="2740" y="90993"/>
                    <a:pt x="43631" y="40488"/>
                  </a:cubicBezTo>
                  <a:cubicBezTo>
                    <a:pt x="50409" y="32115"/>
                    <a:pt x="83858" y="970"/>
                    <a:pt x="92142" y="84"/>
                  </a:cubicBezTo>
                  <a:cubicBezTo>
                    <a:pt x="116508" y="-2529"/>
                    <a:pt x="163380" y="56393"/>
                    <a:pt x="174677" y="77037"/>
                  </a:cubicBezTo>
                  <a:cubicBezTo>
                    <a:pt x="196297" y="116511"/>
                    <a:pt x="194835" y="186065"/>
                    <a:pt x="196297" y="232627"/>
                  </a:cubicBezTo>
                  <a:cubicBezTo>
                    <a:pt x="198512" y="302448"/>
                    <a:pt x="197449" y="374085"/>
                    <a:pt x="191645" y="443285"/>
                  </a:cubicBezTo>
                  <a:close/>
                  <a:moveTo>
                    <a:pt x="85320" y="197363"/>
                  </a:moveTo>
                  <a:lnTo>
                    <a:pt x="85320" y="124264"/>
                  </a:lnTo>
                  <a:lnTo>
                    <a:pt x="107471" y="124264"/>
                  </a:lnTo>
                  <a:cubicBezTo>
                    <a:pt x="102686" y="148807"/>
                    <a:pt x="92054" y="174502"/>
                    <a:pt x="103661" y="199002"/>
                  </a:cubicBezTo>
                  <a:lnTo>
                    <a:pt x="151773" y="204008"/>
                  </a:lnTo>
                  <a:lnTo>
                    <a:pt x="147387" y="124264"/>
                  </a:lnTo>
                  <a:lnTo>
                    <a:pt x="125236" y="124264"/>
                  </a:lnTo>
                  <a:cubicBezTo>
                    <a:pt x="125236" y="124264"/>
                    <a:pt x="151773" y="119834"/>
                    <a:pt x="151773" y="119834"/>
                  </a:cubicBezTo>
                  <a:cubicBezTo>
                    <a:pt x="153501" y="100606"/>
                    <a:pt x="111192" y="42703"/>
                    <a:pt x="93781" y="46513"/>
                  </a:cubicBezTo>
                  <a:cubicBezTo>
                    <a:pt x="54529" y="55108"/>
                    <a:pt x="25689" y="163604"/>
                    <a:pt x="37207" y="199002"/>
                  </a:cubicBezTo>
                  <a:cubicBezTo>
                    <a:pt x="46688" y="204540"/>
                    <a:pt x="81775" y="208837"/>
                    <a:pt x="85320" y="197407"/>
                  </a:cubicBezTo>
                  <a:close/>
                  <a:moveTo>
                    <a:pt x="80889" y="221729"/>
                  </a:moveTo>
                  <a:lnTo>
                    <a:pt x="36587" y="221729"/>
                  </a:lnTo>
                  <a:lnTo>
                    <a:pt x="36587" y="438810"/>
                  </a:lnTo>
                  <a:lnTo>
                    <a:pt x="80889" y="438810"/>
                  </a:lnTo>
                  <a:lnTo>
                    <a:pt x="80889" y="221729"/>
                  </a:lnTo>
                  <a:close/>
                  <a:moveTo>
                    <a:pt x="151773" y="221729"/>
                  </a:moveTo>
                  <a:lnTo>
                    <a:pt x="103041" y="221729"/>
                  </a:lnTo>
                  <a:lnTo>
                    <a:pt x="103041" y="438810"/>
                  </a:lnTo>
                  <a:lnTo>
                    <a:pt x="151773" y="438810"/>
                  </a:lnTo>
                  <a:lnTo>
                    <a:pt x="151773" y="221729"/>
                  </a:lnTo>
                  <a:close/>
                </a:path>
              </a:pathLst>
            </a:custGeom>
            <a:solidFill>
              <a:srgbClr val="A8A4F7"/>
            </a:solidFill>
            <a:ln w="1679"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16DA778-E168-B9F7-1E76-F5575C2605D6}"/>
                </a:ext>
              </a:extLst>
            </p:cNvPr>
            <p:cNvSpPr/>
            <p:nvPr/>
          </p:nvSpPr>
          <p:spPr>
            <a:xfrm>
              <a:off x="-12372310" y="5637349"/>
              <a:ext cx="190500" cy="447776"/>
            </a:xfrm>
            <a:custGeom>
              <a:avLst/>
              <a:gdLst>
                <a:gd name="connsiteX0" fmla="*/ 190500 w 190500"/>
                <a:gd name="connsiteY0" fmla="*/ 447620 h 447776"/>
                <a:gd name="connsiteX1" fmla="*/ 11297 w 190500"/>
                <a:gd name="connsiteY1" fmla="*/ 447753 h 447776"/>
                <a:gd name="connsiteX2" fmla="*/ 0 w 190500"/>
                <a:gd name="connsiteY2" fmla="*/ 440974 h 447776"/>
                <a:gd name="connsiteX3" fmla="*/ 0 w 190500"/>
                <a:gd name="connsiteY3" fmla="*/ 161870 h 447776"/>
                <a:gd name="connsiteX4" fmla="*/ 5494 w 190500"/>
                <a:gd name="connsiteY4" fmla="*/ 109770 h 447776"/>
                <a:gd name="connsiteX5" fmla="*/ 39828 w 190500"/>
                <a:gd name="connsiteY5" fmla="*/ 46639 h 447776"/>
                <a:gd name="connsiteX6" fmla="*/ 90997 w 190500"/>
                <a:gd name="connsiteY6" fmla="*/ 77 h 447776"/>
                <a:gd name="connsiteX7" fmla="*/ 190500 w 190500"/>
                <a:gd name="connsiteY7" fmla="*/ 122042 h 447776"/>
                <a:gd name="connsiteX8" fmla="*/ 190500 w 190500"/>
                <a:gd name="connsiteY8" fmla="*/ 447664 h 447776"/>
                <a:gd name="connsiteX9" fmla="*/ 84174 w 190500"/>
                <a:gd name="connsiteY9" fmla="*/ 197312 h 447776"/>
                <a:gd name="connsiteX10" fmla="*/ 84174 w 190500"/>
                <a:gd name="connsiteY10" fmla="*/ 128643 h 447776"/>
                <a:gd name="connsiteX11" fmla="*/ 101851 w 190500"/>
                <a:gd name="connsiteY11" fmla="*/ 124213 h 447776"/>
                <a:gd name="connsiteX12" fmla="*/ 97465 w 190500"/>
                <a:gd name="connsiteY12" fmla="*/ 204001 h 447776"/>
                <a:gd name="connsiteX13" fmla="*/ 155102 w 190500"/>
                <a:gd name="connsiteY13" fmla="*/ 204001 h 447776"/>
                <a:gd name="connsiteX14" fmla="*/ 148324 w 190500"/>
                <a:gd name="connsiteY14" fmla="*/ 142288 h 447776"/>
                <a:gd name="connsiteX15" fmla="*/ 155014 w 190500"/>
                <a:gd name="connsiteY15" fmla="*/ 126250 h 447776"/>
                <a:gd name="connsiteX16" fmla="*/ 123293 w 190500"/>
                <a:gd name="connsiteY16" fmla="*/ 65202 h 447776"/>
                <a:gd name="connsiteX17" fmla="*/ 95250 w 190500"/>
                <a:gd name="connsiteY17" fmla="*/ 40083 h 447776"/>
                <a:gd name="connsiteX18" fmla="*/ 38720 w 190500"/>
                <a:gd name="connsiteY18" fmla="*/ 112207 h 447776"/>
                <a:gd name="connsiteX19" fmla="*/ 38853 w 190500"/>
                <a:gd name="connsiteY19" fmla="*/ 143085 h 447776"/>
                <a:gd name="connsiteX20" fmla="*/ 31632 w 190500"/>
                <a:gd name="connsiteY20" fmla="*/ 196736 h 447776"/>
                <a:gd name="connsiteX21" fmla="*/ 38277 w 190500"/>
                <a:gd name="connsiteY21" fmla="*/ 203381 h 447776"/>
                <a:gd name="connsiteX22" fmla="*/ 84174 w 190500"/>
                <a:gd name="connsiteY22" fmla="*/ 197356 h 447776"/>
                <a:gd name="connsiteX23" fmla="*/ 35442 w 190500"/>
                <a:gd name="connsiteY23" fmla="*/ 221678 h 447776"/>
                <a:gd name="connsiteX24" fmla="*/ 35442 w 190500"/>
                <a:gd name="connsiteY24" fmla="*/ 436544 h 447776"/>
                <a:gd name="connsiteX25" fmla="*/ 79788 w 190500"/>
                <a:gd name="connsiteY25" fmla="*/ 443234 h 447776"/>
                <a:gd name="connsiteX26" fmla="*/ 81915 w 190500"/>
                <a:gd name="connsiteY26" fmla="*/ 232665 h 447776"/>
                <a:gd name="connsiteX27" fmla="*/ 76909 w 190500"/>
                <a:gd name="connsiteY27" fmla="*/ 221456 h 447776"/>
                <a:gd name="connsiteX28" fmla="*/ 35486 w 190500"/>
                <a:gd name="connsiteY28" fmla="*/ 221678 h 447776"/>
                <a:gd name="connsiteX29" fmla="*/ 150628 w 190500"/>
                <a:gd name="connsiteY29" fmla="*/ 221678 h 447776"/>
                <a:gd name="connsiteX30" fmla="*/ 101408 w 190500"/>
                <a:gd name="connsiteY30" fmla="*/ 224247 h 447776"/>
                <a:gd name="connsiteX31" fmla="*/ 97244 w 190500"/>
                <a:gd name="connsiteY31" fmla="*/ 321580 h 447776"/>
                <a:gd name="connsiteX32" fmla="*/ 102073 w 190500"/>
                <a:gd name="connsiteY32" fmla="*/ 356622 h 447776"/>
                <a:gd name="connsiteX33" fmla="*/ 101674 w 190500"/>
                <a:gd name="connsiteY33" fmla="*/ 440753 h 447776"/>
                <a:gd name="connsiteX34" fmla="*/ 150628 w 190500"/>
                <a:gd name="connsiteY34" fmla="*/ 443189 h 447776"/>
                <a:gd name="connsiteX35" fmla="*/ 150628 w 190500"/>
                <a:gd name="connsiteY35" fmla="*/ 221678 h 44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 h="447776">
                  <a:moveTo>
                    <a:pt x="190500" y="447620"/>
                  </a:moveTo>
                  <a:lnTo>
                    <a:pt x="11297" y="447753"/>
                  </a:lnTo>
                  <a:cubicBezTo>
                    <a:pt x="7531" y="448151"/>
                    <a:pt x="0" y="443411"/>
                    <a:pt x="0" y="440974"/>
                  </a:cubicBezTo>
                  <a:lnTo>
                    <a:pt x="0" y="161870"/>
                  </a:lnTo>
                  <a:cubicBezTo>
                    <a:pt x="0" y="153895"/>
                    <a:pt x="3766" y="119206"/>
                    <a:pt x="5494" y="109770"/>
                  </a:cubicBezTo>
                  <a:cubicBezTo>
                    <a:pt x="7221" y="100334"/>
                    <a:pt x="33050" y="55190"/>
                    <a:pt x="39828" y="46639"/>
                  </a:cubicBezTo>
                  <a:cubicBezTo>
                    <a:pt x="46473" y="38266"/>
                    <a:pt x="83687" y="831"/>
                    <a:pt x="90997" y="77"/>
                  </a:cubicBezTo>
                  <a:cubicBezTo>
                    <a:pt x="121255" y="-3112"/>
                    <a:pt x="190500" y="93112"/>
                    <a:pt x="190500" y="122042"/>
                  </a:cubicBezTo>
                  <a:lnTo>
                    <a:pt x="190500" y="447664"/>
                  </a:lnTo>
                  <a:close/>
                  <a:moveTo>
                    <a:pt x="84174" y="197312"/>
                  </a:moveTo>
                  <a:lnTo>
                    <a:pt x="84174" y="128643"/>
                  </a:lnTo>
                  <a:lnTo>
                    <a:pt x="101851" y="124213"/>
                  </a:lnTo>
                  <a:lnTo>
                    <a:pt x="97465" y="204001"/>
                  </a:lnTo>
                  <a:lnTo>
                    <a:pt x="155102" y="204001"/>
                  </a:lnTo>
                  <a:cubicBezTo>
                    <a:pt x="160729" y="183976"/>
                    <a:pt x="148014" y="159079"/>
                    <a:pt x="148324" y="142288"/>
                  </a:cubicBezTo>
                  <a:cubicBezTo>
                    <a:pt x="148457" y="135598"/>
                    <a:pt x="154527" y="131833"/>
                    <a:pt x="155014" y="126250"/>
                  </a:cubicBezTo>
                  <a:cubicBezTo>
                    <a:pt x="156166" y="113757"/>
                    <a:pt x="132818" y="75436"/>
                    <a:pt x="123293" y="65202"/>
                  </a:cubicBezTo>
                  <a:cubicBezTo>
                    <a:pt x="113768" y="54968"/>
                    <a:pt x="100965" y="52443"/>
                    <a:pt x="95250" y="40083"/>
                  </a:cubicBezTo>
                  <a:cubicBezTo>
                    <a:pt x="87807" y="43317"/>
                    <a:pt x="41866" y="102637"/>
                    <a:pt x="38720" y="112207"/>
                  </a:cubicBezTo>
                  <a:cubicBezTo>
                    <a:pt x="33581" y="127845"/>
                    <a:pt x="40271" y="132408"/>
                    <a:pt x="38853" y="143085"/>
                  </a:cubicBezTo>
                  <a:cubicBezTo>
                    <a:pt x="36594" y="160142"/>
                    <a:pt x="25961" y="177597"/>
                    <a:pt x="31632" y="196736"/>
                  </a:cubicBezTo>
                  <a:lnTo>
                    <a:pt x="38277" y="203381"/>
                  </a:lnTo>
                  <a:cubicBezTo>
                    <a:pt x="48422" y="203868"/>
                    <a:pt x="80896" y="207989"/>
                    <a:pt x="84174" y="197356"/>
                  </a:cubicBezTo>
                  <a:close/>
                  <a:moveTo>
                    <a:pt x="35442" y="221678"/>
                  </a:moveTo>
                  <a:lnTo>
                    <a:pt x="35442" y="436544"/>
                  </a:lnTo>
                  <a:cubicBezTo>
                    <a:pt x="45986" y="448683"/>
                    <a:pt x="65169" y="441550"/>
                    <a:pt x="79788" y="443234"/>
                  </a:cubicBezTo>
                  <a:cubicBezTo>
                    <a:pt x="76244" y="373369"/>
                    <a:pt x="83510" y="302308"/>
                    <a:pt x="81915" y="232665"/>
                  </a:cubicBezTo>
                  <a:cubicBezTo>
                    <a:pt x="81826" y="228988"/>
                    <a:pt x="81295" y="222387"/>
                    <a:pt x="76909" y="221456"/>
                  </a:cubicBezTo>
                  <a:lnTo>
                    <a:pt x="35486" y="221678"/>
                  </a:lnTo>
                  <a:close/>
                  <a:moveTo>
                    <a:pt x="150628" y="221678"/>
                  </a:moveTo>
                  <a:lnTo>
                    <a:pt x="101408" y="224247"/>
                  </a:lnTo>
                  <a:cubicBezTo>
                    <a:pt x="94718" y="233639"/>
                    <a:pt x="96934" y="304257"/>
                    <a:pt x="97244" y="321580"/>
                  </a:cubicBezTo>
                  <a:cubicBezTo>
                    <a:pt x="97509" y="334206"/>
                    <a:pt x="101718" y="344882"/>
                    <a:pt x="102073" y="356622"/>
                  </a:cubicBezTo>
                  <a:cubicBezTo>
                    <a:pt x="102560" y="373458"/>
                    <a:pt x="96934" y="432823"/>
                    <a:pt x="101674" y="440753"/>
                  </a:cubicBezTo>
                  <a:lnTo>
                    <a:pt x="150628" y="443189"/>
                  </a:lnTo>
                  <a:lnTo>
                    <a:pt x="150628" y="221678"/>
                  </a:lnTo>
                  <a:close/>
                </a:path>
              </a:pathLst>
            </a:custGeom>
            <a:solidFill>
              <a:srgbClr val="A8A4F7"/>
            </a:solidFill>
            <a:ln w="1679"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4040F404-D68D-DE80-9860-B52C279EE0E4}"/>
                </a:ext>
              </a:extLst>
            </p:cNvPr>
            <p:cNvSpPr/>
            <p:nvPr/>
          </p:nvSpPr>
          <p:spPr>
            <a:xfrm>
              <a:off x="-12877356" y="5044125"/>
              <a:ext cx="190500" cy="442761"/>
            </a:xfrm>
            <a:custGeom>
              <a:avLst/>
              <a:gdLst>
                <a:gd name="connsiteX0" fmla="*/ 190500 w 190500"/>
                <a:gd name="connsiteY0" fmla="*/ 442762 h 442761"/>
                <a:gd name="connsiteX1" fmla="*/ 0 w 190500"/>
                <a:gd name="connsiteY1" fmla="*/ 442762 h 442761"/>
                <a:gd name="connsiteX2" fmla="*/ 0 w 190500"/>
                <a:gd name="connsiteY2" fmla="*/ 165872 h 442761"/>
                <a:gd name="connsiteX3" fmla="*/ 25740 w 190500"/>
                <a:gd name="connsiteY3" fmla="*/ 67565 h 442761"/>
                <a:gd name="connsiteX4" fmla="*/ 103136 w 190500"/>
                <a:gd name="connsiteY4" fmla="*/ 403 h 442761"/>
                <a:gd name="connsiteX5" fmla="*/ 164938 w 190500"/>
                <a:gd name="connsiteY5" fmla="*/ 62958 h 442761"/>
                <a:gd name="connsiteX6" fmla="*/ 190500 w 190500"/>
                <a:gd name="connsiteY6" fmla="*/ 112709 h 442761"/>
                <a:gd name="connsiteX7" fmla="*/ 190500 w 190500"/>
                <a:gd name="connsiteY7" fmla="*/ 442762 h 442761"/>
                <a:gd name="connsiteX8" fmla="*/ 31012 w 190500"/>
                <a:gd name="connsiteY8" fmla="*/ 139291 h 442761"/>
                <a:gd name="connsiteX9" fmla="*/ 31012 w 190500"/>
                <a:gd name="connsiteY9" fmla="*/ 203529 h 442761"/>
                <a:gd name="connsiteX10" fmla="*/ 79124 w 190500"/>
                <a:gd name="connsiteY10" fmla="*/ 202909 h 442761"/>
                <a:gd name="connsiteX11" fmla="*/ 79744 w 190500"/>
                <a:gd name="connsiteY11" fmla="*/ 128304 h 442761"/>
                <a:gd name="connsiteX12" fmla="*/ 101895 w 190500"/>
                <a:gd name="connsiteY12" fmla="*/ 130430 h 442761"/>
                <a:gd name="connsiteX13" fmla="*/ 101895 w 190500"/>
                <a:gd name="connsiteY13" fmla="*/ 199099 h 442761"/>
                <a:gd name="connsiteX14" fmla="*/ 155058 w 190500"/>
                <a:gd name="connsiteY14" fmla="*/ 199099 h 442761"/>
                <a:gd name="connsiteX15" fmla="*/ 145400 w 190500"/>
                <a:gd name="connsiteY15" fmla="*/ 135702 h 442761"/>
                <a:gd name="connsiteX16" fmla="*/ 124091 w 190500"/>
                <a:gd name="connsiteY16" fmla="*/ 110538 h 442761"/>
                <a:gd name="connsiteX17" fmla="*/ 155058 w 190500"/>
                <a:gd name="connsiteY17" fmla="*/ 108279 h 442761"/>
                <a:gd name="connsiteX18" fmla="*/ 92636 w 190500"/>
                <a:gd name="connsiteY18" fmla="*/ 45990 h 442761"/>
                <a:gd name="connsiteX19" fmla="*/ 31012 w 190500"/>
                <a:gd name="connsiteY19" fmla="*/ 139291 h 442761"/>
                <a:gd name="connsiteX20" fmla="*/ 168305 w 190500"/>
                <a:gd name="connsiteY20" fmla="*/ 438287 h 442761"/>
                <a:gd name="connsiteX21" fmla="*/ 168172 w 190500"/>
                <a:gd name="connsiteY21" fmla="*/ 374270 h 442761"/>
                <a:gd name="connsiteX22" fmla="*/ 168393 w 190500"/>
                <a:gd name="connsiteY22" fmla="*/ 125956 h 442761"/>
                <a:gd name="connsiteX23" fmla="*/ 161703 w 190500"/>
                <a:gd name="connsiteY23" fmla="*/ 106020 h 442761"/>
                <a:gd name="connsiteX24" fmla="*/ 168305 w 190500"/>
                <a:gd name="connsiteY24" fmla="*/ 438287 h 442761"/>
                <a:gd name="connsiteX25" fmla="*/ 84174 w 190500"/>
                <a:gd name="connsiteY25" fmla="*/ 221250 h 442761"/>
                <a:gd name="connsiteX26" fmla="*/ 31012 w 190500"/>
                <a:gd name="connsiteY26" fmla="*/ 221250 h 442761"/>
                <a:gd name="connsiteX27" fmla="*/ 31012 w 190500"/>
                <a:gd name="connsiteY27" fmla="*/ 418395 h 442761"/>
                <a:gd name="connsiteX28" fmla="*/ 38189 w 190500"/>
                <a:gd name="connsiteY28" fmla="*/ 434167 h 442761"/>
                <a:gd name="connsiteX29" fmla="*/ 84174 w 190500"/>
                <a:gd name="connsiteY29" fmla="*/ 433901 h 442761"/>
                <a:gd name="connsiteX30" fmla="*/ 84174 w 190500"/>
                <a:gd name="connsiteY30" fmla="*/ 221250 h 442761"/>
                <a:gd name="connsiteX31" fmla="*/ 150628 w 190500"/>
                <a:gd name="connsiteY31" fmla="*/ 221250 h 442761"/>
                <a:gd name="connsiteX32" fmla="*/ 101895 w 190500"/>
                <a:gd name="connsiteY32" fmla="*/ 221250 h 442761"/>
                <a:gd name="connsiteX33" fmla="*/ 101895 w 190500"/>
                <a:gd name="connsiteY33" fmla="*/ 433901 h 442761"/>
                <a:gd name="connsiteX34" fmla="*/ 150628 w 190500"/>
                <a:gd name="connsiteY34" fmla="*/ 433901 h 442761"/>
                <a:gd name="connsiteX35" fmla="*/ 150628 w 190500"/>
                <a:gd name="connsiteY35" fmla="*/ 221250 h 4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 h="442761">
                  <a:moveTo>
                    <a:pt x="190500" y="442762"/>
                  </a:moveTo>
                  <a:lnTo>
                    <a:pt x="0" y="442762"/>
                  </a:lnTo>
                  <a:lnTo>
                    <a:pt x="0" y="165872"/>
                  </a:lnTo>
                  <a:cubicBezTo>
                    <a:pt x="0" y="136190"/>
                    <a:pt x="10322" y="94279"/>
                    <a:pt x="25740" y="67565"/>
                  </a:cubicBezTo>
                  <a:cubicBezTo>
                    <a:pt x="36062" y="49667"/>
                    <a:pt x="82801" y="-5224"/>
                    <a:pt x="103136" y="403"/>
                  </a:cubicBezTo>
                  <a:cubicBezTo>
                    <a:pt x="114477" y="3548"/>
                    <a:pt x="156476" y="50819"/>
                    <a:pt x="164938" y="62958"/>
                  </a:cubicBezTo>
                  <a:cubicBezTo>
                    <a:pt x="169412" y="69337"/>
                    <a:pt x="190500" y="109254"/>
                    <a:pt x="190500" y="112709"/>
                  </a:cubicBezTo>
                  <a:lnTo>
                    <a:pt x="190500" y="442762"/>
                  </a:lnTo>
                  <a:close/>
                  <a:moveTo>
                    <a:pt x="31012" y="139291"/>
                  </a:moveTo>
                  <a:cubicBezTo>
                    <a:pt x="28398" y="159005"/>
                    <a:pt x="32917" y="183194"/>
                    <a:pt x="31012" y="203529"/>
                  </a:cubicBezTo>
                  <a:lnTo>
                    <a:pt x="79124" y="202909"/>
                  </a:lnTo>
                  <a:cubicBezTo>
                    <a:pt x="93079" y="189662"/>
                    <a:pt x="77396" y="131272"/>
                    <a:pt x="79744" y="128304"/>
                  </a:cubicBezTo>
                  <a:cubicBezTo>
                    <a:pt x="82092" y="125335"/>
                    <a:pt x="101895" y="122190"/>
                    <a:pt x="101895" y="130430"/>
                  </a:cubicBezTo>
                  <a:lnTo>
                    <a:pt x="101895" y="199099"/>
                  </a:lnTo>
                  <a:lnTo>
                    <a:pt x="155058" y="199099"/>
                  </a:lnTo>
                  <a:cubicBezTo>
                    <a:pt x="149210" y="181954"/>
                    <a:pt x="151071" y="150499"/>
                    <a:pt x="145400" y="135702"/>
                  </a:cubicBezTo>
                  <a:cubicBezTo>
                    <a:pt x="142521" y="128171"/>
                    <a:pt x="124977" y="122943"/>
                    <a:pt x="124091" y="110538"/>
                  </a:cubicBezTo>
                  <a:lnTo>
                    <a:pt x="155058" y="108279"/>
                  </a:lnTo>
                  <a:cubicBezTo>
                    <a:pt x="140173" y="98532"/>
                    <a:pt x="109250" y="42313"/>
                    <a:pt x="92636" y="45990"/>
                  </a:cubicBezTo>
                  <a:cubicBezTo>
                    <a:pt x="70618" y="50819"/>
                    <a:pt x="33936" y="117405"/>
                    <a:pt x="31012" y="139291"/>
                  </a:cubicBezTo>
                  <a:close/>
                  <a:moveTo>
                    <a:pt x="168305" y="438287"/>
                  </a:moveTo>
                  <a:cubicBezTo>
                    <a:pt x="179159" y="416003"/>
                    <a:pt x="168615" y="395181"/>
                    <a:pt x="168172" y="374270"/>
                  </a:cubicBezTo>
                  <a:cubicBezTo>
                    <a:pt x="166577" y="292621"/>
                    <a:pt x="174285" y="206586"/>
                    <a:pt x="168393" y="125956"/>
                  </a:cubicBezTo>
                  <a:cubicBezTo>
                    <a:pt x="168083" y="121614"/>
                    <a:pt x="165425" y="105931"/>
                    <a:pt x="161703" y="106020"/>
                  </a:cubicBezTo>
                  <a:lnTo>
                    <a:pt x="168305" y="438287"/>
                  </a:lnTo>
                  <a:close/>
                  <a:moveTo>
                    <a:pt x="84174" y="221250"/>
                  </a:moveTo>
                  <a:lnTo>
                    <a:pt x="31012" y="221250"/>
                  </a:lnTo>
                  <a:lnTo>
                    <a:pt x="31012" y="418395"/>
                  </a:lnTo>
                  <a:cubicBezTo>
                    <a:pt x="31012" y="419592"/>
                    <a:pt x="36284" y="433635"/>
                    <a:pt x="38189" y="434167"/>
                  </a:cubicBezTo>
                  <a:lnTo>
                    <a:pt x="84174" y="433901"/>
                  </a:lnTo>
                  <a:lnTo>
                    <a:pt x="84174" y="221250"/>
                  </a:lnTo>
                  <a:close/>
                  <a:moveTo>
                    <a:pt x="150628" y="221250"/>
                  </a:moveTo>
                  <a:lnTo>
                    <a:pt x="101895" y="221250"/>
                  </a:lnTo>
                  <a:lnTo>
                    <a:pt x="101895" y="433901"/>
                  </a:lnTo>
                  <a:cubicBezTo>
                    <a:pt x="119439" y="437268"/>
                    <a:pt x="133173" y="441034"/>
                    <a:pt x="150628" y="433901"/>
                  </a:cubicBezTo>
                  <a:lnTo>
                    <a:pt x="150628" y="221250"/>
                  </a:lnTo>
                  <a:close/>
                </a:path>
              </a:pathLst>
            </a:custGeom>
            <a:solidFill>
              <a:srgbClr val="A8A4F7"/>
            </a:solidFill>
            <a:ln w="1679"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229AFAA6-01CD-6E00-4A70-AF6218856497}"/>
                </a:ext>
              </a:extLst>
            </p:cNvPr>
            <p:cNvSpPr/>
            <p:nvPr/>
          </p:nvSpPr>
          <p:spPr>
            <a:xfrm>
              <a:off x="-12877356" y="5637729"/>
              <a:ext cx="190500" cy="447283"/>
            </a:xfrm>
            <a:custGeom>
              <a:avLst/>
              <a:gdLst>
                <a:gd name="connsiteX0" fmla="*/ 190500 w 190500"/>
                <a:gd name="connsiteY0" fmla="*/ 447239 h 447283"/>
                <a:gd name="connsiteX1" fmla="*/ 0 w 190500"/>
                <a:gd name="connsiteY1" fmla="*/ 447239 h 447283"/>
                <a:gd name="connsiteX2" fmla="*/ 0 w 190500"/>
                <a:gd name="connsiteY2" fmla="*/ 139338 h 447283"/>
                <a:gd name="connsiteX3" fmla="*/ 14310 w 190500"/>
                <a:gd name="connsiteY3" fmla="*/ 87194 h 447283"/>
                <a:gd name="connsiteX4" fmla="*/ 95294 w 190500"/>
                <a:gd name="connsiteY4" fmla="*/ 7 h 447283"/>
                <a:gd name="connsiteX5" fmla="*/ 190500 w 190500"/>
                <a:gd name="connsiteY5" fmla="*/ 121661 h 447283"/>
                <a:gd name="connsiteX6" fmla="*/ 190500 w 190500"/>
                <a:gd name="connsiteY6" fmla="*/ 447283 h 447283"/>
                <a:gd name="connsiteX7" fmla="*/ 168349 w 190500"/>
                <a:gd name="connsiteY7" fmla="*/ 442809 h 447283"/>
                <a:gd name="connsiteX8" fmla="*/ 168349 w 190500"/>
                <a:gd name="connsiteY8" fmla="*/ 126047 h 447283"/>
                <a:gd name="connsiteX9" fmla="*/ 91484 w 190500"/>
                <a:gd name="connsiteY9" fmla="*/ 44797 h 447283"/>
                <a:gd name="connsiteX10" fmla="*/ 31012 w 190500"/>
                <a:gd name="connsiteY10" fmla="*/ 130477 h 447283"/>
                <a:gd name="connsiteX11" fmla="*/ 31012 w 190500"/>
                <a:gd name="connsiteY11" fmla="*/ 208006 h 447283"/>
                <a:gd name="connsiteX12" fmla="*/ 84174 w 190500"/>
                <a:gd name="connsiteY12" fmla="*/ 203576 h 447283"/>
                <a:gd name="connsiteX13" fmla="*/ 84174 w 190500"/>
                <a:gd name="connsiteY13" fmla="*/ 128262 h 447283"/>
                <a:gd name="connsiteX14" fmla="*/ 101895 w 190500"/>
                <a:gd name="connsiteY14" fmla="*/ 128262 h 447283"/>
                <a:gd name="connsiteX15" fmla="*/ 101895 w 190500"/>
                <a:gd name="connsiteY15" fmla="*/ 203576 h 447283"/>
                <a:gd name="connsiteX16" fmla="*/ 150628 w 190500"/>
                <a:gd name="connsiteY16" fmla="*/ 208006 h 447283"/>
                <a:gd name="connsiteX17" fmla="*/ 141767 w 190500"/>
                <a:gd name="connsiteY17" fmla="*/ 114972 h 447283"/>
                <a:gd name="connsiteX18" fmla="*/ 158780 w 190500"/>
                <a:gd name="connsiteY18" fmla="*/ 126712 h 447283"/>
                <a:gd name="connsiteX19" fmla="*/ 164096 w 190500"/>
                <a:gd name="connsiteY19" fmla="*/ 205570 h 447283"/>
                <a:gd name="connsiteX20" fmla="*/ 159267 w 190500"/>
                <a:gd name="connsiteY20" fmla="*/ 347736 h 447283"/>
                <a:gd name="connsiteX21" fmla="*/ 163830 w 190500"/>
                <a:gd name="connsiteY21" fmla="*/ 374184 h 447283"/>
                <a:gd name="connsiteX22" fmla="*/ 163874 w 190500"/>
                <a:gd name="connsiteY22" fmla="*/ 427347 h 447283"/>
                <a:gd name="connsiteX23" fmla="*/ 168305 w 190500"/>
                <a:gd name="connsiteY23" fmla="*/ 442809 h 447283"/>
                <a:gd name="connsiteX24" fmla="*/ 84174 w 190500"/>
                <a:gd name="connsiteY24" fmla="*/ 221297 h 447283"/>
                <a:gd name="connsiteX25" fmla="*/ 31012 w 190500"/>
                <a:gd name="connsiteY25" fmla="*/ 221297 h 447283"/>
                <a:gd name="connsiteX26" fmla="*/ 31012 w 190500"/>
                <a:gd name="connsiteY26" fmla="*/ 438378 h 447283"/>
                <a:gd name="connsiteX27" fmla="*/ 84174 w 190500"/>
                <a:gd name="connsiteY27" fmla="*/ 438378 h 447283"/>
                <a:gd name="connsiteX28" fmla="*/ 84174 w 190500"/>
                <a:gd name="connsiteY28" fmla="*/ 221297 h 447283"/>
                <a:gd name="connsiteX29" fmla="*/ 150628 w 190500"/>
                <a:gd name="connsiteY29" fmla="*/ 221297 h 447283"/>
                <a:gd name="connsiteX30" fmla="*/ 97111 w 190500"/>
                <a:gd name="connsiteY30" fmla="*/ 228563 h 447283"/>
                <a:gd name="connsiteX31" fmla="*/ 101895 w 190500"/>
                <a:gd name="connsiteY31" fmla="*/ 442853 h 447283"/>
                <a:gd name="connsiteX32" fmla="*/ 150672 w 190500"/>
                <a:gd name="connsiteY32" fmla="*/ 442853 h 447283"/>
                <a:gd name="connsiteX33" fmla="*/ 150672 w 190500"/>
                <a:gd name="connsiteY33" fmla="*/ 221297 h 44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447283">
                  <a:moveTo>
                    <a:pt x="190500" y="447239"/>
                  </a:moveTo>
                  <a:lnTo>
                    <a:pt x="0" y="447239"/>
                  </a:lnTo>
                  <a:lnTo>
                    <a:pt x="0" y="139338"/>
                  </a:lnTo>
                  <a:cubicBezTo>
                    <a:pt x="0" y="133623"/>
                    <a:pt x="11253" y="95213"/>
                    <a:pt x="14310" y="87194"/>
                  </a:cubicBezTo>
                  <a:cubicBezTo>
                    <a:pt x="22771" y="64998"/>
                    <a:pt x="72257" y="-790"/>
                    <a:pt x="95294" y="7"/>
                  </a:cubicBezTo>
                  <a:cubicBezTo>
                    <a:pt x="122585" y="937"/>
                    <a:pt x="190500" y="94460"/>
                    <a:pt x="190500" y="121661"/>
                  </a:cubicBezTo>
                  <a:lnTo>
                    <a:pt x="190500" y="447283"/>
                  </a:lnTo>
                  <a:close/>
                  <a:moveTo>
                    <a:pt x="168349" y="442809"/>
                  </a:moveTo>
                  <a:lnTo>
                    <a:pt x="168349" y="126047"/>
                  </a:lnTo>
                  <a:cubicBezTo>
                    <a:pt x="168349" y="119446"/>
                    <a:pt x="105927" y="42006"/>
                    <a:pt x="91484" y="44797"/>
                  </a:cubicBezTo>
                  <a:cubicBezTo>
                    <a:pt x="80143" y="46968"/>
                    <a:pt x="31012" y="117630"/>
                    <a:pt x="31012" y="130477"/>
                  </a:cubicBezTo>
                  <a:lnTo>
                    <a:pt x="31012" y="208006"/>
                  </a:lnTo>
                  <a:lnTo>
                    <a:pt x="84174" y="203576"/>
                  </a:lnTo>
                  <a:lnTo>
                    <a:pt x="84174" y="128262"/>
                  </a:lnTo>
                  <a:lnTo>
                    <a:pt x="101895" y="128262"/>
                  </a:lnTo>
                  <a:lnTo>
                    <a:pt x="101895" y="203576"/>
                  </a:lnTo>
                  <a:lnTo>
                    <a:pt x="150628" y="208006"/>
                  </a:lnTo>
                  <a:lnTo>
                    <a:pt x="141767" y="114972"/>
                  </a:lnTo>
                  <a:lnTo>
                    <a:pt x="158780" y="126712"/>
                  </a:lnTo>
                  <a:cubicBezTo>
                    <a:pt x="156033" y="153027"/>
                    <a:pt x="163786" y="180716"/>
                    <a:pt x="164096" y="205570"/>
                  </a:cubicBezTo>
                  <a:cubicBezTo>
                    <a:pt x="164716" y="252752"/>
                    <a:pt x="158204" y="299358"/>
                    <a:pt x="159267" y="347736"/>
                  </a:cubicBezTo>
                  <a:cubicBezTo>
                    <a:pt x="159488" y="357173"/>
                    <a:pt x="163431" y="365545"/>
                    <a:pt x="163830" y="374184"/>
                  </a:cubicBezTo>
                  <a:cubicBezTo>
                    <a:pt x="164672" y="391861"/>
                    <a:pt x="163121" y="409671"/>
                    <a:pt x="163874" y="427347"/>
                  </a:cubicBezTo>
                  <a:cubicBezTo>
                    <a:pt x="164096" y="432796"/>
                    <a:pt x="160507" y="443783"/>
                    <a:pt x="168305" y="442809"/>
                  </a:cubicBezTo>
                  <a:close/>
                  <a:moveTo>
                    <a:pt x="84174" y="221297"/>
                  </a:moveTo>
                  <a:lnTo>
                    <a:pt x="31012" y="221297"/>
                  </a:lnTo>
                  <a:lnTo>
                    <a:pt x="31012" y="438378"/>
                  </a:lnTo>
                  <a:lnTo>
                    <a:pt x="84174" y="438378"/>
                  </a:lnTo>
                  <a:lnTo>
                    <a:pt x="84174" y="221297"/>
                  </a:lnTo>
                  <a:close/>
                  <a:moveTo>
                    <a:pt x="150628" y="221297"/>
                  </a:moveTo>
                  <a:cubicBezTo>
                    <a:pt x="141945" y="221386"/>
                    <a:pt x="98971" y="218860"/>
                    <a:pt x="97111" y="228563"/>
                  </a:cubicBezTo>
                  <a:lnTo>
                    <a:pt x="101895" y="442853"/>
                  </a:lnTo>
                  <a:lnTo>
                    <a:pt x="150672" y="442853"/>
                  </a:lnTo>
                  <a:lnTo>
                    <a:pt x="150672" y="221297"/>
                  </a:lnTo>
                  <a:close/>
                </a:path>
              </a:pathLst>
            </a:custGeom>
            <a:solidFill>
              <a:srgbClr val="A8A4F7"/>
            </a:solidFill>
            <a:ln w="1679"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13766EB0-1D60-FD6E-F524-382670C2C339}"/>
                </a:ext>
              </a:extLst>
            </p:cNvPr>
            <p:cNvSpPr/>
            <p:nvPr/>
          </p:nvSpPr>
          <p:spPr>
            <a:xfrm>
              <a:off x="-7002868" y="5504608"/>
              <a:ext cx="150627" cy="134765"/>
            </a:xfrm>
            <a:custGeom>
              <a:avLst/>
              <a:gdLst>
                <a:gd name="connsiteX0" fmla="*/ 150628 w 150627"/>
                <a:gd name="connsiteY0" fmla="*/ 0 h 134765"/>
                <a:gd name="connsiteX1" fmla="*/ 150628 w 150627"/>
                <a:gd name="connsiteY1" fmla="*/ 128432 h 134765"/>
                <a:gd name="connsiteX2" fmla="*/ 15284 w 150627"/>
                <a:gd name="connsiteY2" fmla="*/ 133129 h 134765"/>
                <a:gd name="connsiteX3" fmla="*/ 0 w 150627"/>
                <a:gd name="connsiteY3" fmla="*/ 126262 h 134765"/>
                <a:gd name="connsiteX4" fmla="*/ 0 w 150627"/>
                <a:gd name="connsiteY4" fmla="*/ 0 h 134765"/>
                <a:gd name="connsiteX5" fmla="*/ 150628 w 150627"/>
                <a:gd name="connsiteY5" fmla="*/ 0 h 134765"/>
                <a:gd name="connsiteX6" fmla="*/ 137337 w 150627"/>
                <a:gd name="connsiteY6" fmla="*/ 13291 h 134765"/>
                <a:gd name="connsiteX7" fmla="*/ 13291 w 150627"/>
                <a:gd name="connsiteY7" fmla="*/ 13291 h 134765"/>
                <a:gd name="connsiteX8" fmla="*/ 13291 w 150627"/>
                <a:gd name="connsiteY8" fmla="*/ 119616 h 134765"/>
                <a:gd name="connsiteX9" fmla="*/ 132907 w 150627"/>
                <a:gd name="connsiteY9" fmla="*/ 119616 h 134765"/>
                <a:gd name="connsiteX10" fmla="*/ 137337 w 150627"/>
                <a:gd name="connsiteY10" fmla="*/ 13291 h 13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627" h="134765">
                  <a:moveTo>
                    <a:pt x="150628" y="0"/>
                  </a:moveTo>
                  <a:cubicBezTo>
                    <a:pt x="143938" y="40448"/>
                    <a:pt x="142831" y="88250"/>
                    <a:pt x="150628" y="128432"/>
                  </a:cubicBezTo>
                  <a:cubicBezTo>
                    <a:pt x="108496" y="130514"/>
                    <a:pt x="57061" y="138046"/>
                    <a:pt x="15284" y="133129"/>
                  </a:cubicBezTo>
                  <a:cubicBezTo>
                    <a:pt x="8816" y="132375"/>
                    <a:pt x="3899" y="132597"/>
                    <a:pt x="0" y="126262"/>
                  </a:cubicBezTo>
                  <a:lnTo>
                    <a:pt x="0" y="0"/>
                  </a:lnTo>
                  <a:lnTo>
                    <a:pt x="150628" y="0"/>
                  </a:lnTo>
                  <a:close/>
                  <a:moveTo>
                    <a:pt x="137337" y="13291"/>
                  </a:moveTo>
                  <a:lnTo>
                    <a:pt x="13291" y="13291"/>
                  </a:lnTo>
                  <a:lnTo>
                    <a:pt x="13291" y="119616"/>
                  </a:lnTo>
                  <a:lnTo>
                    <a:pt x="132907" y="119616"/>
                  </a:lnTo>
                  <a:lnTo>
                    <a:pt x="137337" y="13291"/>
                  </a:lnTo>
                  <a:close/>
                </a:path>
              </a:pathLst>
            </a:custGeom>
            <a:solidFill>
              <a:srgbClr val="A8A4F7"/>
            </a:solidFill>
            <a:ln w="1679"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08AFD09B-7F5F-B761-2BE5-30B86F132F65}"/>
                </a:ext>
              </a:extLst>
            </p:cNvPr>
            <p:cNvSpPr/>
            <p:nvPr/>
          </p:nvSpPr>
          <p:spPr>
            <a:xfrm>
              <a:off x="-7002868" y="5664096"/>
              <a:ext cx="150908" cy="132906"/>
            </a:xfrm>
            <a:custGeom>
              <a:avLst/>
              <a:gdLst>
                <a:gd name="connsiteX0" fmla="*/ 150628 w 150908"/>
                <a:gd name="connsiteY0" fmla="*/ 0 h 132906"/>
                <a:gd name="connsiteX1" fmla="*/ 146198 w 150908"/>
                <a:gd name="connsiteY1" fmla="*/ 11076 h 132906"/>
                <a:gd name="connsiteX2" fmla="*/ 146198 w 150908"/>
                <a:gd name="connsiteY2" fmla="*/ 128477 h 132906"/>
                <a:gd name="connsiteX3" fmla="*/ 0 w 150908"/>
                <a:gd name="connsiteY3" fmla="*/ 132907 h 132906"/>
                <a:gd name="connsiteX4" fmla="*/ 0 w 150908"/>
                <a:gd name="connsiteY4" fmla="*/ 11076 h 132906"/>
                <a:gd name="connsiteX5" fmla="*/ 4430 w 150908"/>
                <a:gd name="connsiteY5" fmla="*/ 0 h 132906"/>
                <a:gd name="connsiteX6" fmla="*/ 150628 w 150908"/>
                <a:gd name="connsiteY6" fmla="*/ 0 h 132906"/>
                <a:gd name="connsiteX7" fmla="*/ 137337 w 150908"/>
                <a:gd name="connsiteY7" fmla="*/ 13291 h 132906"/>
                <a:gd name="connsiteX8" fmla="*/ 13291 w 150908"/>
                <a:gd name="connsiteY8" fmla="*/ 13291 h 132906"/>
                <a:gd name="connsiteX9" fmla="*/ 13291 w 150908"/>
                <a:gd name="connsiteY9" fmla="*/ 119616 h 132906"/>
                <a:gd name="connsiteX10" fmla="*/ 132907 w 150908"/>
                <a:gd name="connsiteY10" fmla="*/ 119616 h 132906"/>
                <a:gd name="connsiteX11" fmla="*/ 137337 w 150908"/>
                <a:gd name="connsiteY11" fmla="*/ 13291 h 1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908" h="132906">
                  <a:moveTo>
                    <a:pt x="150628" y="0"/>
                  </a:moveTo>
                  <a:cubicBezTo>
                    <a:pt x="152267" y="4784"/>
                    <a:pt x="146198" y="9702"/>
                    <a:pt x="146198" y="11076"/>
                  </a:cubicBezTo>
                  <a:lnTo>
                    <a:pt x="146198" y="128477"/>
                  </a:lnTo>
                  <a:lnTo>
                    <a:pt x="0" y="132907"/>
                  </a:lnTo>
                  <a:lnTo>
                    <a:pt x="0" y="11076"/>
                  </a:lnTo>
                  <a:cubicBezTo>
                    <a:pt x="0" y="9614"/>
                    <a:pt x="5848" y="4342"/>
                    <a:pt x="4430" y="0"/>
                  </a:cubicBezTo>
                  <a:lnTo>
                    <a:pt x="150628" y="0"/>
                  </a:lnTo>
                  <a:close/>
                  <a:moveTo>
                    <a:pt x="137337" y="13291"/>
                  </a:moveTo>
                  <a:lnTo>
                    <a:pt x="13291" y="13291"/>
                  </a:lnTo>
                  <a:lnTo>
                    <a:pt x="13291" y="119616"/>
                  </a:lnTo>
                  <a:lnTo>
                    <a:pt x="132907" y="119616"/>
                  </a:lnTo>
                  <a:cubicBezTo>
                    <a:pt x="139508" y="84573"/>
                    <a:pt x="137027" y="48866"/>
                    <a:pt x="137337" y="13291"/>
                  </a:cubicBezTo>
                  <a:close/>
                </a:path>
              </a:pathLst>
            </a:custGeom>
            <a:solidFill>
              <a:srgbClr val="A8A4F7"/>
            </a:solidFill>
            <a:ln w="1679"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3EA3F3F4-CB00-A194-1672-A8BBD803692A}"/>
                </a:ext>
              </a:extLst>
            </p:cNvPr>
            <p:cNvSpPr/>
            <p:nvPr/>
          </p:nvSpPr>
          <p:spPr>
            <a:xfrm>
              <a:off x="-7002868" y="5983073"/>
              <a:ext cx="146197" cy="128476"/>
            </a:xfrm>
            <a:custGeom>
              <a:avLst/>
              <a:gdLst>
                <a:gd name="connsiteX0" fmla="*/ 146198 w 146197"/>
                <a:gd name="connsiteY0" fmla="*/ 0 h 128476"/>
                <a:gd name="connsiteX1" fmla="*/ 146198 w 146197"/>
                <a:gd name="connsiteY1" fmla="*/ 128477 h 128476"/>
                <a:gd name="connsiteX2" fmla="*/ 6645 w 146197"/>
                <a:gd name="connsiteY2" fmla="*/ 128477 h 128476"/>
                <a:gd name="connsiteX3" fmla="*/ 0 w 146197"/>
                <a:gd name="connsiteY3" fmla="*/ 121831 h 128476"/>
                <a:gd name="connsiteX4" fmla="*/ 0 w 146197"/>
                <a:gd name="connsiteY4" fmla="*/ 0 h 128476"/>
                <a:gd name="connsiteX5" fmla="*/ 146198 w 146197"/>
                <a:gd name="connsiteY5" fmla="*/ 0 h 128476"/>
                <a:gd name="connsiteX6" fmla="*/ 137337 w 146197"/>
                <a:gd name="connsiteY6" fmla="*/ 115186 h 128476"/>
                <a:gd name="connsiteX7" fmla="*/ 137337 w 146197"/>
                <a:gd name="connsiteY7" fmla="*/ 15506 h 128476"/>
                <a:gd name="connsiteX8" fmla="*/ 86567 w 146197"/>
                <a:gd name="connsiteY8" fmla="*/ 13468 h 128476"/>
                <a:gd name="connsiteX9" fmla="*/ 13291 w 146197"/>
                <a:gd name="connsiteY9" fmla="*/ 13291 h 128476"/>
                <a:gd name="connsiteX10" fmla="*/ 13291 w 146197"/>
                <a:gd name="connsiteY10" fmla="*/ 115186 h 128476"/>
                <a:gd name="connsiteX11" fmla="*/ 137337 w 146197"/>
                <a:gd name="connsiteY11" fmla="*/ 115186 h 12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197" h="128476">
                  <a:moveTo>
                    <a:pt x="146198" y="0"/>
                  </a:moveTo>
                  <a:lnTo>
                    <a:pt x="146198" y="128477"/>
                  </a:lnTo>
                  <a:lnTo>
                    <a:pt x="6645" y="128477"/>
                  </a:lnTo>
                  <a:lnTo>
                    <a:pt x="0" y="121831"/>
                  </a:lnTo>
                  <a:lnTo>
                    <a:pt x="0" y="0"/>
                  </a:lnTo>
                  <a:lnTo>
                    <a:pt x="146198" y="0"/>
                  </a:lnTo>
                  <a:close/>
                  <a:moveTo>
                    <a:pt x="137337" y="115186"/>
                  </a:moveTo>
                  <a:lnTo>
                    <a:pt x="137337" y="15506"/>
                  </a:lnTo>
                  <a:cubicBezTo>
                    <a:pt x="123869" y="797"/>
                    <a:pt x="103180" y="12936"/>
                    <a:pt x="86567" y="13468"/>
                  </a:cubicBezTo>
                  <a:cubicBezTo>
                    <a:pt x="62201" y="14265"/>
                    <a:pt x="37613" y="12537"/>
                    <a:pt x="13291" y="13291"/>
                  </a:cubicBezTo>
                  <a:lnTo>
                    <a:pt x="13291" y="115186"/>
                  </a:lnTo>
                  <a:lnTo>
                    <a:pt x="137337" y="115186"/>
                  </a:lnTo>
                  <a:close/>
                </a:path>
              </a:pathLst>
            </a:custGeom>
            <a:solidFill>
              <a:srgbClr val="A8A4F7"/>
            </a:solidFill>
            <a:ln w="1679"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D6DBAEEC-6472-0B6C-C5F5-2005B32F5C04}"/>
                </a:ext>
              </a:extLst>
            </p:cNvPr>
            <p:cNvSpPr/>
            <p:nvPr/>
          </p:nvSpPr>
          <p:spPr>
            <a:xfrm>
              <a:off x="-7004261" y="5823540"/>
              <a:ext cx="152242" cy="128476"/>
            </a:xfrm>
            <a:custGeom>
              <a:avLst/>
              <a:gdLst>
                <a:gd name="connsiteX0" fmla="*/ 1393 w 152242"/>
                <a:gd name="connsiteY0" fmla="*/ 19980 h 128476"/>
                <a:gd name="connsiteX1" fmla="*/ 8570 w 152242"/>
                <a:gd name="connsiteY1" fmla="*/ 4209 h 128476"/>
                <a:gd name="connsiteX2" fmla="*/ 147591 w 152242"/>
                <a:gd name="connsiteY2" fmla="*/ 0 h 128476"/>
                <a:gd name="connsiteX3" fmla="*/ 152243 w 152242"/>
                <a:gd name="connsiteY3" fmla="*/ 121300 h 128476"/>
                <a:gd name="connsiteX4" fmla="*/ 136471 w 152242"/>
                <a:gd name="connsiteY4" fmla="*/ 128477 h 128476"/>
                <a:gd name="connsiteX5" fmla="*/ 12425 w 152242"/>
                <a:gd name="connsiteY5" fmla="*/ 128477 h 128476"/>
                <a:gd name="connsiteX6" fmla="*/ 1349 w 152242"/>
                <a:gd name="connsiteY6" fmla="*/ 124047 h 128476"/>
                <a:gd name="connsiteX7" fmla="*/ 1349 w 152242"/>
                <a:gd name="connsiteY7" fmla="*/ 19936 h 128476"/>
                <a:gd name="connsiteX8" fmla="*/ 138731 w 152242"/>
                <a:gd name="connsiteY8" fmla="*/ 13335 h 128476"/>
                <a:gd name="connsiteX9" fmla="*/ 14684 w 152242"/>
                <a:gd name="connsiteY9" fmla="*/ 13335 h 128476"/>
                <a:gd name="connsiteX10" fmla="*/ 14684 w 152242"/>
                <a:gd name="connsiteY10" fmla="*/ 115230 h 128476"/>
                <a:gd name="connsiteX11" fmla="*/ 138731 w 152242"/>
                <a:gd name="connsiteY11" fmla="*/ 115230 h 128476"/>
                <a:gd name="connsiteX12" fmla="*/ 138731 w 152242"/>
                <a:gd name="connsiteY12" fmla="*/ 13335 h 12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242" h="128476">
                  <a:moveTo>
                    <a:pt x="1393" y="19980"/>
                  </a:moveTo>
                  <a:cubicBezTo>
                    <a:pt x="1659" y="17810"/>
                    <a:pt x="6621" y="4740"/>
                    <a:pt x="8570" y="4209"/>
                  </a:cubicBezTo>
                  <a:lnTo>
                    <a:pt x="147591" y="0"/>
                  </a:lnTo>
                  <a:lnTo>
                    <a:pt x="152243" y="121300"/>
                  </a:lnTo>
                  <a:cubicBezTo>
                    <a:pt x="151711" y="123249"/>
                    <a:pt x="137667" y="128477"/>
                    <a:pt x="136471" y="128477"/>
                  </a:cubicBezTo>
                  <a:lnTo>
                    <a:pt x="12425" y="128477"/>
                  </a:lnTo>
                  <a:cubicBezTo>
                    <a:pt x="10963" y="128477"/>
                    <a:pt x="5690" y="122629"/>
                    <a:pt x="1349" y="124047"/>
                  </a:cubicBezTo>
                  <a:cubicBezTo>
                    <a:pt x="4406" y="91307"/>
                    <a:pt x="-2860" y="51745"/>
                    <a:pt x="1349" y="19936"/>
                  </a:cubicBezTo>
                  <a:close/>
                  <a:moveTo>
                    <a:pt x="138731" y="13335"/>
                  </a:moveTo>
                  <a:lnTo>
                    <a:pt x="14684" y="13335"/>
                  </a:lnTo>
                  <a:lnTo>
                    <a:pt x="14684" y="115230"/>
                  </a:lnTo>
                  <a:lnTo>
                    <a:pt x="138731" y="115230"/>
                  </a:lnTo>
                  <a:lnTo>
                    <a:pt x="138731" y="13335"/>
                  </a:lnTo>
                  <a:close/>
                </a:path>
              </a:pathLst>
            </a:custGeom>
            <a:solidFill>
              <a:srgbClr val="A8A4F7"/>
            </a:solidFill>
            <a:ln w="1679"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BBC6BABF-F78F-45BE-E45D-A429FB4DAD75}"/>
                </a:ext>
              </a:extLst>
            </p:cNvPr>
            <p:cNvSpPr/>
            <p:nvPr/>
          </p:nvSpPr>
          <p:spPr>
            <a:xfrm>
              <a:off x="-11373532" y="5601775"/>
              <a:ext cx="20175" cy="630039"/>
            </a:xfrm>
            <a:custGeom>
              <a:avLst/>
              <a:gdLst>
                <a:gd name="connsiteX0" fmla="*/ 20176 w 20175"/>
                <a:gd name="connsiteY0" fmla="*/ 298 h 630039"/>
                <a:gd name="connsiteX1" fmla="*/ 20176 w 20175"/>
                <a:gd name="connsiteY1" fmla="*/ 618316 h 630039"/>
                <a:gd name="connsiteX2" fmla="*/ 2455 w 20175"/>
                <a:gd name="connsiteY2" fmla="*/ 629347 h 630039"/>
                <a:gd name="connsiteX3" fmla="*/ 2233 w 20175"/>
                <a:gd name="connsiteY3" fmla="*/ 578621 h 630039"/>
                <a:gd name="connsiteX4" fmla="*/ 7062 w 20175"/>
                <a:gd name="connsiteY4" fmla="*/ 100111 h 630039"/>
                <a:gd name="connsiteX5" fmla="*/ 6885 w 20175"/>
                <a:gd name="connsiteY5" fmla="*/ 11329 h 630039"/>
                <a:gd name="connsiteX6" fmla="*/ 20131 w 20175"/>
                <a:gd name="connsiteY6" fmla="*/ 209 h 6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75" h="630039">
                  <a:moveTo>
                    <a:pt x="20176" y="298"/>
                  </a:moveTo>
                  <a:lnTo>
                    <a:pt x="20176" y="618316"/>
                  </a:lnTo>
                  <a:cubicBezTo>
                    <a:pt x="20176" y="620088"/>
                    <a:pt x="6176" y="633157"/>
                    <a:pt x="2455" y="629347"/>
                  </a:cubicBezTo>
                  <a:cubicBezTo>
                    <a:pt x="10562" y="610917"/>
                    <a:pt x="2765" y="597050"/>
                    <a:pt x="2233" y="578621"/>
                  </a:cubicBezTo>
                  <a:cubicBezTo>
                    <a:pt x="-2330" y="420151"/>
                    <a:pt x="506" y="257916"/>
                    <a:pt x="7062" y="100111"/>
                  </a:cubicBezTo>
                  <a:cubicBezTo>
                    <a:pt x="8170" y="73884"/>
                    <a:pt x="2632" y="34810"/>
                    <a:pt x="6885" y="11329"/>
                  </a:cubicBezTo>
                  <a:cubicBezTo>
                    <a:pt x="8258" y="3665"/>
                    <a:pt x="11625" y="-1076"/>
                    <a:pt x="20131" y="209"/>
                  </a:cubicBezTo>
                  <a:close/>
                </a:path>
              </a:pathLst>
            </a:custGeom>
            <a:solidFill>
              <a:srgbClr val="A8A4F7"/>
            </a:solidFill>
            <a:ln w="1679"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0085EB98-C8EB-A4BD-4DFD-A6783AE3A436}"/>
                </a:ext>
              </a:extLst>
            </p:cNvPr>
            <p:cNvSpPr/>
            <p:nvPr/>
          </p:nvSpPr>
          <p:spPr>
            <a:xfrm>
              <a:off x="-8700233" y="4165737"/>
              <a:ext cx="50204" cy="85114"/>
            </a:xfrm>
            <a:custGeom>
              <a:avLst/>
              <a:gdLst>
                <a:gd name="connsiteX0" fmla="*/ 31066 w 50204"/>
                <a:gd name="connsiteY0" fmla="*/ 1472 h 85114"/>
                <a:gd name="connsiteX1" fmla="*/ 49319 w 50204"/>
                <a:gd name="connsiteY1" fmla="*/ 85115 h 85114"/>
                <a:gd name="connsiteX2" fmla="*/ 542 w 50204"/>
                <a:gd name="connsiteY2" fmla="*/ 85115 h 85114"/>
                <a:gd name="connsiteX3" fmla="*/ 31066 w 50204"/>
                <a:gd name="connsiteY3" fmla="*/ 1472 h 85114"/>
              </a:gdLst>
              <a:ahLst/>
              <a:cxnLst>
                <a:cxn ang="0">
                  <a:pos x="connsiteX0" y="connsiteY0"/>
                </a:cxn>
                <a:cxn ang="0">
                  <a:pos x="connsiteX1" y="connsiteY1"/>
                </a:cxn>
                <a:cxn ang="0">
                  <a:pos x="connsiteX2" y="connsiteY2"/>
                </a:cxn>
                <a:cxn ang="0">
                  <a:pos x="connsiteX3" y="connsiteY3"/>
                </a:cxn>
              </a:cxnLst>
              <a:rect l="l" t="t" r="r" b="b"/>
              <a:pathLst>
                <a:path w="50204" h="85114">
                  <a:moveTo>
                    <a:pt x="31066" y="1472"/>
                  </a:moveTo>
                  <a:cubicBezTo>
                    <a:pt x="41699" y="7541"/>
                    <a:pt x="53572" y="70761"/>
                    <a:pt x="49319" y="85115"/>
                  </a:cubicBezTo>
                  <a:lnTo>
                    <a:pt x="542" y="85115"/>
                  </a:lnTo>
                  <a:cubicBezTo>
                    <a:pt x="-2515" y="71027"/>
                    <a:pt x="7320" y="-11996"/>
                    <a:pt x="31066" y="1472"/>
                  </a:cubicBezTo>
                  <a:close/>
                </a:path>
              </a:pathLst>
            </a:custGeom>
            <a:solidFill>
              <a:srgbClr val="A8A4F7"/>
            </a:solidFill>
            <a:ln w="1679"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B8A25983-F2E6-7AD2-6BBF-5A42A6F139F1}"/>
                </a:ext>
              </a:extLst>
            </p:cNvPr>
            <p:cNvSpPr/>
            <p:nvPr/>
          </p:nvSpPr>
          <p:spPr>
            <a:xfrm>
              <a:off x="-8111626" y="4166941"/>
              <a:ext cx="50717" cy="83911"/>
            </a:xfrm>
            <a:custGeom>
              <a:avLst/>
              <a:gdLst>
                <a:gd name="connsiteX0" fmla="*/ 49932 w 50717"/>
                <a:gd name="connsiteY0" fmla="*/ 83911 h 83911"/>
                <a:gd name="connsiteX1" fmla="*/ 1155 w 50717"/>
                <a:gd name="connsiteY1" fmla="*/ 83911 h 83911"/>
                <a:gd name="connsiteX2" fmla="*/ 14180 w 50717"/>
                <a:gd name="connsiteY2" fmla="*/ 7224 h 83911"/>
                <a:gd name="connsiteX3" fmla="*/ 49932 w 50717"/>
                <a:gd name="connsiteY3" fmla="*/ 83911 h 83911"/>
              </a:gdLst>
              <a:ahLst/>
              <a:cxnLst>
                <a:cxn ang="0">
                  <a:pos x="connsiteX0" y="connsiteY0"/>
                </a:cxn>
                <a:cxn ang="0">
                  <a:pos x="connsiteX1" y="connsiteY1"/>
                </a:cxn>
                <a:cxn ang="0">
                  <a:pos x="connsiteX2" y="connsiteY2"/>
                </a:cxn>
                <a:cxn ang="0">
                  <a:pos x="connsiteX3" y="connsiteY3"/>
                </a:cxn>
              </a:cxnLst>
              <a:rect l="l" t="t" r="r" b="b"/>
              <a:pathLst>
                <a:path w="50717" h="83911">
                  <a:moveTo>
                    <a:pt x="49932" y="83911"/>
                  </a:moveTo>
                  <a:lnTo>
                    <a:pt x="1155" y="83911"/>
                  </a:lnTo>
                  <a:cubicBezTo>
                    <a:pt x="-3718" y="78994"/>
                    <a:pt x="8022" y="15996"/>
                    <a:pt x="14180" y="7224"/>
                  </a:cubicBezTo>
                  <a:cubicBezTo>
                    <a:pt x="38059" y="-26712"/>
                    <a:pt x="54584" y="69114"/>
                    <a:pt x="49932" y="83911"/>
                  </a:cubicBezTo>
                  <a:close/>
                </a:path>
              </a:pathLst>
            </a:custGeom>
            <a:solidFill>
              <a:srgbClr val="A8A4F7"/>
            </a:solidFill>
            <a:ln w="1679"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2EE7041E-FF6B-D067-6EC0-C5C6C7E4A4E5}"/>
                </a:ext>
              </a:extLst>
            </p:cNvPr>
            <p:cNvSpPr/>
            <p:nvPr/>
          </p:nvSpPr>
          <p:spPr>
            <a:xfrm>
              <a:off x="-8036016" y="4165712"/>
              <a:ext cx="49635" cy="85095"/>
            </a:xfrm>
            <a:custGeom>
              <a:avLst/>
              <a:gdLst>
                <a:gd name="connsiteX0" fmla="*/ 31383 w 49635"/>
                <a:gd name="connsiteY0" fmla="*/ 1542 h 85095"/>
                <a:gd name="connsiteX1" fmla="*/ 49636 w 49635"/>
                <a:gd name="connsiteY1" fmla="*/ 85096 h 85095"/>
                <a:gd name="connsiteX2" fmla="*/ 682 w 49635"/>
                <a:gd name="connsiteY2" fmla="*/ 77830 h 85095"/>
                <a:gd name="connsiteX3" fmla="*/ 31383 w 49635"/>
                <a:gd name="connsiteY3" fmla="*/ 1497 h 85095"/>
              </a:gdLst>
              <a:ahLst/>
              <a:cxnLst>
                <a:cxn ang="0">
                  <a:pos x="connsiteX0" y="connsiteY0"/>
                </a:cxn>
                <a:cxn ang="0">
                  <a:pos x="connsiteX1" y="connsiteY1"/>
                </a:cxn>
                <a:cxn ang="0">
                  <a:pos x="connsiteX2" y="connsiteY2"/>
                </a:cxn>
                <a:cxn ang="0">
                  <a:pos x="connsiteX3" y="connsiteY3"/>
                </a:cxn>
              </a:cxnLst>
              <a:rect l="l" t="t" r="r" b="b"/>
              <a:pathLst>
                <a:path w="49635" h="85095">
                  <a:moveTo>
                    <a:pt x="31383" y="1542"/>
                  </a:moveTo>
                  <a:cubicBezTo>
                    <a:pt x="46933" y="26838"/>
                    <a:pt x="45161" y="56742"/>
                    <a:pt x="49636" y="85096"/>
                  </a:cubicBezTo>
                  <a:lnTo>
                    <a:pt x="682" y="77830"/>
                  </a:lnTo>
                  <a:cubicBezTo>
                    <a:pt x="-3040" y="61749"/>
                    <a:pt x="8656" y="-11306"/>
                    <a:pt x="31383" y="1497"/>
                  </a:cubicBezTo>
                  <a:close/>
                </a:path>
              </a:pathLst>
            </a:custGeom>
            <a:solidFill>
              <a:srgbClr val="A8A4F7"/>
            </a:solidFill>
            <a:ln w="1679"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C4875D26-4602-5857-2430-741E20A2E30B}"/>
                </a:ext>
              </a:extLst>
            </p:cNvPr>
            <p:cNvSpPr/>
            <p:nvPr/>
          </p:nvSpPr>
          <p:spPr>
            <a:xfrm>
              <a:off x="-8258620" y="4166524"/>
              <a:ext cx="51190" cy="84328"/>
            </a:xfrm>
            <a:custGeom>
              <a:avLst/>
              <a:gdLst>
                <a:gd name="connsiteX0" fmla="*/ 50728 w 51190"/>
                <a:gd name="connsiteY0" fmla="*/ 84328 h 84328"/>
                <a:gd name="connsiteX1" fmla="*/ 1508 w 51190"/>
                <a:gd name="connsiteY1" fmla="*/ 81670 h 84328"/>
                <a:gd name="connsiteX2" fmla="*/ 21976 w 51190"/>
                <a:gd name="connsiteY2" fmla="*/ 154 h 84328"/>
                <a:gd name="connsiteX3" fmla="*/ 50728 w 51190"/>
                <a:gd name="connsiteY3" fmla="*/ 84328 h 84328"/>
              </a:gdLst>
              <a:ahLst/>
              <a:cxnLst>
                <a:cxn ang="0">
                  <a:pos x="connsiteX0" y="connsiteY0"/>
                </a:cxn>
                <a:cxn ang="0">
                  <a:pos x="connsiteX1" y="connsiteY1"/>
                </a:cxn>
                <a:cxn ang="0">
                  <a:pos x="connsiteX2" y="connsiteY2"/>
                </a:cxn>
                <a:cxn ang="0">
                  <a:pos x="connsiteX3" y="connsiteY3"/>
                </a:cxn>
              </a:cxnLst>
              <a:rect l="l" t="t" r="r" b="b"/>
              <a:pathLst>
                <a:path w="51190" h="84328">
                  <a:moveTo>
                    <a:pt x="50728" y="84328"/>
                  </a:moveTo>
                  <a:lnTo>
                    <a:pt x="1508" y="81670"/>
                  </a:lnTo>
                  <a:cubicBezTo>
                    <a:pt x="-4827" y="73253"/>
                    <a:pt x="10103" y="2989"/>
                    <a:pt x="21976" y="154"/>
                  </a:cubicBezTo>
                  <a:cubicBezTo>
                    <a:pt x="38501" y="-3833"/>
                    <a:pt x="54095" y="70816"/>
                    <a:pt x="50728" y="84328"/>
                  </a:cubicBezTo>
                  <a:close/>
                </a:path>
              </a:pathLst>
            </a:custGeom>
            <a:solidFill>
              <a:srgbClr val="A8A4F7"/>
            </a:solidFill>
            <a:ln w="1679"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70EAECE3-1F94-7AB7-FB10-5EA58BAC38DC}"/>
                </a:ext>
              </a:extLst>
            </p:cNvPr>
            <p:cNvSpPr/>
            <p:nvPr/>
          </p:nvSpPr>
          <p:spPr>
            <a:xfrm>
              <a:off x="-8628763" y="4166600"/>
              <a:ext cx="52985" cy="84207"/>
            </a:xfrm>
            <a:custGeom>
              <a:avLst/>
              <a:gdLst>
                <a:gd name="connsiteX0" fmla="*/ 52985 w 52985"/>
                <a:gd name="connsiteY0" fmla="*/ 79644 h 84207"/>
                <a:gd name="connsiteX1" fmla="*/ 0 w 52985"/>
                <a:gd name="connsiteY1" fmla="*/ 84208 h 84207"/>
                <a:gd name="connsiteX2" fmla="*/ 28930 w 52985"/>
                <a:gd name="connsiteY2" fmla="*/ 122 h 84207"/>
                <a:gd name="connsiteX3" fmla="*/ 52985 w 52985"/>
                <a:gd name="connsiteY3" fmla="*/ 79600 h 84207"/>
              </a:gdLst>
              <a:ahLst/>
              <a:cxnLst>
                <a:cxn ang="0">
                  <a:pos x="connsiteX0" y="connsiteY0"/>
                </a:cxn>
                <a:cxn ang="0">
                  <a:pos x="connsiteX1" y="connsiteY1"/>
                </a:cxn>
                <a:cxn ang="0">
                  <a:pos x="connsiteX2" y="connsiteY2"/>
                </a:cxn>
                <a:cxn ang="0">
                  <a:pos x="connsiteX3" y="connsiteY3"/>
                </a:cxn>
              </a:cxnLst>
              <a:rect l="l" t="t" r="r" b="b"/>
              <a:pathLst>
                <a:path w="52985" h="84207">
                  <a:moveTo>
                    <a:pt x="52985" y="79644"/>
                  </a:moveTo>
                  <a:lnTo>
                    <a:pt x="0" y="84208"/>
                  </a:lnTo>
                  <a:cubicBezTo>
                    <a:pt x="2171" y="66841"/>
                    <a:pt x="9038" y="4508"/>
                    <a:pt x="28930" y="122"/>
                  </a:cubicBezTo>
                  <a:cubicBezTo>
                    <a:pt x="44657" y="-3334"/>
                    <a:pt x="51834" y="67683"/>
                    <a:pt x="52985" y="79600"/>
                  </a:cubicBezTo>
                  <a:close/>
                </a:path>
              </a:pathLst>
            </a:custGeom>
            <a:solidFill>
              <a:srgbClr val="A8A4F7"/>
            </a:solidFill>
            <a:ln w="1679"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53DD40FE-7375-23A8-2F3C-C245FFF069E7}"/>
                </a:ext>
              </a:extLst>
            </p:cNvPr>
            <p:cNvSpPr/>
            <p:nvPr/>
          </p:nvSpPr>
          <p:spPr>
            <a:xfrm>
              <a:off x="-8482566" y="4168471"/>
              <a:ext cx="53288" cy="77906"/>
            </a:xfrm>
            <a:custGeom>
              <a:avLst/>
              <a:gdLst>
                <a:gd name="connsiteX0" fmla="*/ 39518 w 53288"/>
                <a:gd name="connsiteY0" fmla="*/ 2992 h 77906"/>
                <a:gd name="connsiteX1" fmla="*/ 52764 w 53288"/>
                <a:gd name="connsiteY1" fmla="*/ 77552 h 77906"/>
                <a:gd name="connsiteX2" fmla="*/ 0 w 53288"/>
                <a:gd name="connsiteY2" fmla="*/ 77907 h 77906"/>
                <a:gd name="connsiteX3" fmla="*/ 39518 w 53288"/>
                <a:gd name="connsiteY3" fmla="*/ 2992 h 77906"/>
              </a:gdLst>
              <a:ahLst/>
              <a:cxnLst>
                <a:cxn ang="0">
                  <a:pos x="connsiteX0" y="connsiteY0"/>
                </a:cxn>
                <a:cxn ang="0">
                  <a:pos x="connsiteX1" y="connsiteY1"/>
                </a:cxn>
                <a:cxn ang="0">
                  <a:pos x="connsiteX2" y="connsiteY2"/>
                </a:cxn>
                <a:cxn ang="0">
                  <a:pos x="connsiteX3" y="connsiteY3"/>
                </a:cxn>
              </a:cxnLst>
              <a:rect l="l" t="t" r="r" b="b"/>
              <a:pathLst>
                <a:path w="53288" h="77906">
                  <a:moveTo>
                    <a:pt x="39518" y="2992"/>
                  </a:moveTo>
                  <a:cubicBezTo>
                    <a:pt x="42663" y="5118"/>
                    <a:pt x="56087" y="71837"/>
                    <a:pt x="52764" y="77552"/>
                  </a:cubicBezTo>
                  <a:lnTo>
                    <a:pt x="0" y="77907"/>
                  </a:lnTo>
                  <a:cubicBezTo>
                    <a:pt x="709" y="62932"/>
                    <a:pt x="11164" y="-16236"/>
                    <a:pt x="39518" y="2992"/>
                  </a:cubicBezTo>
                  <a:close/>
                </a:path>
              </a:pathLst>
            </a:custGeom>
            <a:solidFill>
              <a:srgbClr val="A8A4F7"/>
            </a:solidFill>
            <a:ln w="1679"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80D79BBE-C39E-DA03-EF37-A491FE9723B0}"/>
                </a:ext>
              </a:extLst>
            </p:cNvPr>
            <p:cNvSpPr/>
            <p:nvPr/>
          </p:nvSpPr>
          <p:spPr>
            <a:xfrm>
              <a:off x="-8182494" y="4169430"/>
              <a:ext cx="54313" cy="82327"/>
            </a:xfrm>
            <a:custGeom>
              <a:avLst/>
              <a:gdLst>
                <a:gd name="connsiteX0" fmla="*/ 31620 w 54313"/>
                <a:gd name="connsiteY0" fmla="*/ 2298 h 82327"/>
                <a:gd name="connsiteX1" fmla="*/ 41898 w 54313"/>
                <a:gd name="connsiteY1" fmla="*/ 56169 h 82327"/>
                <a:gd name="connsiteX2" fmla="*/ 54303 w 54313"/>
                <a:gd name="connsiteY2" fmla="*/ 74687 h 82327"/>
                <a:gd name="connsiteX3" fmla="*/ 8406 w 54313"/>
                <a:gd name="connsiteY3" fmla="*/ 80801 h 82327"/>
                <a:gd name="connsiteX4" fmla="*/ 31576 w 54313"/>
                <a:gd name="connsiteY4" fmla="*/ 2298 h 82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3" h="82327">
                  <a:moveTo>
                    <a:pt x="31620" y="2298"/>
                  </a:moveTo>
                  <a:cubicBezTo>
                    <a:pt x="42253" y="8766"/>
                    <a:pt x="39019" y="46068"/>
                    <a:pt x="41898" y="56169"/>
                  </a:cubicBezTo>
                  <a:cubicBezTo>
                    <a:pt x="44069" y="63745"/>
                    <a:pt x="54701" y="66181"/>
                    <a:pt x="54303" y="74687"/>
                  </a:cubicBezTo>
                  <a:cubicBezTo>
                    <a:pt x="52398" y="83592"/>
                    <a:pt x="16247" y="83326"/>
                    <a:pt x="8406" y="80801"/>
                  </a:cubicBezTo>
                  <a:cubicBezTo>
                    <a:pt x="-9404" y="74998"/>
                    <a:pt x="2380" y="-15423"/>
                    <a:pt x="31576" y="2298"/>
                  </a:cubicBezTo>
                  <a:close/>
                </a:path>
              </a:pathLst>
            </a:custGeom>
            <a:solidFill>
              <a:srgbClr val="A8A4F7"/>
            </a:solidFill>
            <a:ln w="1679"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F3B58FA7-65A2-18CD-8088-5574A5AC0F1A}"/>
                </a:ext>
              </a:extLst>
            </p:cNvPr>
            <p:cNvSpPr/>
            <p:nvPr/>
          </p:nvSpPr>
          <p:spPr>
            <a:xfrm>
              <a:off x="-7583096" y="4183698"/>
              <a:ext cx="57459" cy="85211"/>
            </a:xfrm>
            <a:custGeom>
              <a:avLst/>
              <a:gdLst>
                <a:gd name="connsiteX0" fmla="*/ 57460 w 57459"/>
                <a:gd name="connsiteY0" fmla="*/ 84830 h 85211"/>
                <a:gd name="connsiteX1" fmla="*/ 0 w 57459"/>
                <a:gd name="connsiteY1" fmla="*/ 78229 h 85211"/>
                <a:gd name="connsiteX2" fmla="*/ 14354 w 57459"/>
                <a:gd name="connsiteY2" fmla="*/ 21788 h 85211"/>
                <a:gd name="connsiteX3" fmla="*/ 35575 w 57459"/>
                <a:gd name="connsiteY3" fmla="*/ 2650 h 85211"/>
                <a:gd name="connsiteX4" fmla="*/ 57460 w 57459"/>
                <a:gd name="connsiteY4" fmla="*/ 84830 h 85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59" h="85211">
                  <a:moveTo>
                    <a:pt x="57460" y="84830"/>
                  </a:moveTo>
                  <a:cubicBezTo>
                    <a:pt x="47270" y="83634"/>
                    <a:pt x="487" y="89216"/>
                    <a:pt x="0" y="78229"/>
                  </a:cubicBezTo>
                  <a:cubicBezTo>
                    <a:pt x="12670" y="62591"/>
                    <a:pt x="9746" y="40085"/>
                    <a:pt x="14354" y="21788"/>
                  </a:cubicBezTo>
                  <a:cubicBezTo>
                    <a:pt x="17234" y="10314"/>
                    <a:pt x="22638" y="-6565"/>
                    <a:pt x="35575" y="2650"/>
                  </a:cubicBezTo>
                  <a:lnTo>
                    <a:pt x="57460" y="84830"/>
                  </a:lnTo>
                  <a:close/>
                </a:path>
              </a:pathLst>
            </a:custGeom>
            <a:solidFill>
              <a:srgbClr val="A8A4F7"/>
            </a:solidFill>
            <a:ln w="1679"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AE98E9F5-5726-AACE-4DBB-DC979028C28A}"/>
                </a:ext>
              </a:extLst>
            </p:cNvPr>
            <p:cNvSpPr/>
            <p:nvPr/>
          </p:nvSpPr>
          <p:spPr>
            <a:xfrm>
              <a:off x="-8407030" y="4168794"/>
              <a:ext cx="53304" cy="81703"/>
            </a:xfrm>
            <a:custGeom>
              <a:avLst/>
              <a:gdLst>
                <a:gd name="connsiteX0" fmla="*/ 34777 w 53304"/>
                <a:gd name="connsiteY0" fmla="*/ 2757 h 81703"/>
                <a:gd name="connsiteX1" fmla="*/ 52897 w 53304"/>
                <a:gd name="connsiteY1" fmla="*/ 77583 h 81703"/>
                <a:gd name="connsiteX2" fmla="*/ 7044 w 53304"/>
                <a:gd name="connsiteY2" fmla="*/ 81704 h 81703"/>
                <a:gd name="connsiteX3" fmla="*/ 0 w 53304"/>
                <a:gd name="connsiteY3" fmla="*/ 71425 h 81703"/>
                <a:gd name="connsiteX4" fmla="*/ 34777 w 53304"/>
                <a:gd name="connsiteY4" fmla="*/ 2757 h 8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04" h="81703">
                  <a:moveTo>
                    <a:pt x="34777" y="2757"/>
                  </a:moveTo>
                  <a:cubicBezTo>
                    <a:pt x="38233" y="5105"/>
                    <a:pt x="56219" y="73862"/>
                    <a:pt x="52897" y="77583"/>
                  </a:cubicBezTo>
                  <a:lnTo>
                    <a:pt x="7044" y="81704"/>
                  </a:lnTo>
                  <a:lnTo>
                    <a:pt x="0" y="71425"/>
                  </a:lnTo>
                  <a:cubicBezTo>
                    <a:pt x="3942" y="58400"/>
                    <a:pt x="8816" y="-15009"/>
                    <a:pt x="34777" y="2757"/>
                  </a:cubicBezTo>
                  <a:close/>
                </a:path>
              </a:pathLst>
            </a:custGeom>
            <a:solidFill>
              <a:srgbClr val="A8A4F7"/>
            </a:solidFill>
            <a:ln w="1679"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030305D1-5C03-9E15-9E9A-23088743E957}"/>
                </a:ext>
              </a:extLst>
            </p:cNvPr>
            <p:cNvSpPr/>
            <p:nvPr/>
          </p:nvSpPr>
          <p:spPr>
            <a:xfrm>
              <a:off x="-7437075" y="4190396"/>
              <a:ext cx="48776" cy="78132"/>
            </a:xfrm>
            <a:custGeom>
              <a:avLst/>
              <a:gdLst>
                <a:gd name="connsiteX0" fmla="*/ 48777 w 48776"/>
                <a:gd name="connsiteY0" fmla="*/ 78133 h 78132"/>
                <a:gd name="connsiteX1" fmla="*/ 0 w 48776"/>
                <a:gd name="connsiteY1" fmla="*/ 78133 h 78132"/>
                <a:gd name="connsiteX2" fmla="*/ 48777 w 48776"/>
                <a:gd name="connsiteY2" fmla="*/ 78133 h 78132"/>
              </a:gdLst>
              <a:ahLst/>
              <a:cxnLst>
                <a:cxn ang="0">
                  <a:pos x="connsiteX0" y="connsiteY0"/>
                </a:cxn>
                <a:cxn ang="0">
                  <a:pos x="connsiteX1" y="connsiteY1"/>
                </a:cxn>
                <a:cxn ang="0">
                  <a:pos x="connsiteX2" y="connsiteY2"/>
                </a:cxn>
              </a:cxnLst>
              <a:rect l="l" t="t" r="r" b="b"/>
              <a:pathLst>
                <a:path w="48776" h="78132">
                  <a:moveTo>
                    <a:pt x="48777" y="78133"/>
                  </a:moveTo>
                  <a:lnTo>
                    <a:pt x="0" y="78133"/>
                  </a:lnTo>
                  <a:cubicBezTo>
                    <a:pt x="2481" y="-26465"/>
                    <a:pt x="44347" y="-25623"/>
                    <a:pt x="48777" y="78133"/>
                  </a:cubicBezTo>
                  <a:close/>
                </a:path>
              </a:pathLst>
            </a:custGeom>
            <a:solidFill>
              <a:srgbClr val="A8A4F7"/>
            </a:solidFill>
            <a:ln w="1679"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A0DB2D36-BCF1-DDAD-DF03-0A97F9BD69CE}"/>
                </a:ext>
              </a:extLst>
            </p:cNvPr>
            <p:cNvSpPr/>
            <p:nvPr/>
          </p:nvSpPr>
          <p:spPr>
            <a:xfrm>
              <a:off x="-7716136" y="4184280"/>
              <a:ext cx="48841" cy="84293"/>
            </a:xfrm>
            <a:custGeom>
              <a:avLst/>
              <a:gdLst>
                <a:gd name="connsiteX0" fmla="*/ 48733 w 48841"/>
                <a:gd name="connsiteY0" fmla="*/ 84293 h 84293"/>
                <a:gd name="connsiteX1" fmla="*/ 0 w 48841"/>
                <a:gd name="connsiteY1" fmla="*/ 84293 h 84293"/>
                <a:gd name="connsiteX2" fmla="*/ 24411 w 48841"/>
                <a:gd name="connsiteY2" fmla="*/ 119 h 84293"/>
                <a:gd name="connsiteX3" fmla="*/ 48733 w 48841"/>
                <a:gd name="connsiteY3" fmla="*/ 84293 h 84293"/>
              </a:gdLst>
              <a:ahLst/>
              <a:cxnLst>
                <a:cxn ang="0">
                  <a:pos x="connsiteX0" y="connsiteY0"/>
                </a:cxn>
                <a:cxn ang="0">
                  <a:pos x="connsiteX1" y="connsiteY1"/>
                </a:cxn>
                <a:cxn ang="0">
                  <a:pos x="connsiteX2" y="connsiteY2"/>
                </a:cxn>
                <a:cxn ang="0">
                  <a:pos x="connsiteX3" y="connsiteY3"/>
                </a:cxn>
              </a:cxnLst>
              <a:rect l="l" t="t" r="r" b="b"/>
              <a:pathLst>
                <a:path w="48841" h="84293">
                  <a:moveTo>
                    <a:pt x="48733" y="84293"/>
                  </a:moveTo>
                  <a:lnTo>
                    <a:pt x="0" y="84293"/>
                  </a:lnTo>
                  <a:cubicBezTo>
                    <a:pt x="5051" y="68256"/>
                    <a:pt x="4430" y="4460"/>
                    <a:pt x="24411" y="119"/>
                  </a:cubicBezTo>
                  <a:cubicBezTo>
                    <a:pt x="40492" y="-3381"/>
                    <a:pt x="49973" y="71623"/>
                    <a:pt x="48733" y="84293"/>
                  </a:cubicBezTo>
                  <a:close/>
                </a:path>
              </a:pathLst>
            </a:custGeom>
            <a:solidFill>
              <a:srgbClr val="A8A4F7"/>
            </a:solidFill>
            <a:ln w="1679"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7FB65B01-F0F0-5A14-EE76-0A7DE291F55F}"/>
                </a:ext>
              </a:extLst>
            </p:cNvPr>
            <p:cNvSpPr/>
            <p:nvPr/>
          </p:nvSpPr>
          <p:spPr>
            <a:xfrm>
              <a:off x="-8331938" y="4166602"/>
              <a:ext cx="53162" cy="79775"/>
            </a:xfrm>
            <a:custGeom>
              <a:avLst/>
              <a:gdLst>
                <a:gd name="connsiteX0" fmla="*/ 53163 w 53162"/>
                <a:gd name="connsiteY0" fmla="*/ 79775 h 79775"/>
                <a:gd name="connsiteX1" fmla="*/ 0 w 53162"/>
                <a:gd name="connsiteY1" fmla="*/ 79775 h 79775"/>
                <a:gd name="connsiteX2" fmla="*/ 24499 w 53162"/>
                <a:gd name="connsiteY2" fmla="*/ 120 h 79775"/>
                <a:gd name="connsiteX3" fmla="*/ 53163 w 53162"/>
                <a:gd name="connsiteY3" fmla="*/ 79775 h 79775"/>
              </a:gdLst>
              <a:ahLst/>
              <a:cxnLst>
                <a:cxn ang="0">
                  <a:pos x="connsiteX0" y="connsiteY0"/>
                </a:cxn>
                <a:cxn ang="0">
                  <a:pos x="connsiteX1" y="connsiteY1"/>
                </a:cxn>
                <a:cxn ang="0">
                  <a:pos x="connsiteX2" y="connsiteY2"/>
                </a:cxn>
                <a:cxn ang="0">
                  <a:pos x="connsiteX3" y="connsiteY3"/>
                </a:cxn>
              </a:cxnLst>
              <a:rect l="l" t="t" r="r" b="b"/>
              <a:pathLst>
                <a:path w="53162" h="79775">
                  <a:moveTo>
                    <a:pt x="53163" y="79775"/>
                  </a:moveTo>
                  <a:lnTo>
                    <a:pt x="0" y="79775"/>
                  </a:lnTo>
                  <a:cubicBezTo>
                    <a:pt x="5228" y="53725"/>
                    <a:pt x="3278" y="18328"/>
                    <a:pt x="24499" y="120"/>
                  </a:cubicBezTo>
                  <a:cubicBezTo>
                    <a:pt x="40049" y="-3292"/>
                    <a:pt x="52587" y="67238"/>
                    <a:pt x="53163" y="79775"/>
                  </a:cubicBezTo>
                  <a:close/>
                </a:path>
              </a:pathLst>
            </a:custGeom>
            <a:solidFill>
              <a:srgbClr val="A8A4F7"/>
            </a:solidFill>
            <a:ln w="1679"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DE1DB36D-C00A-5D31-D0BA-CE715698403C}"/>
                </a:ext>
              </a:extLst>
            </p:cNvPr>
            <p:cNvSpPr/>
            <p:nvPr/>
          </p:nvSpPr>
          <p:spPr>
            <a:xfrm>
              <a:off x="-8550517" y="4166678"/>
              <a:ext cx="50230" cy="84715"/>
            </a:xfrm>
            <a:custGeom>
              <a:avLst/>
              <a:gdLst>
                <a:gd name="connsiteX0" fmla="*/ 27990 w 50230"/>
                <a:gd name="connsiteY0" fmla="*/ 0 h 84715"/>
                <a:gd name="connsiteX1" fmla="*/ 50230 w 50230"/>
                <a:gd name="connsiteY1" fmla="*/ 84086 h 84715"/>
                <a:gd name="connsiteX2" fmla="*/ 2118 w 50230"/>
                <a:gd name="connsiteY2" fmla="*/ 76864 h 84715"/>
                <a:gd name="connsiteX3" fmla="*/ 27990 w 50230"/>
                <a:gd name="connsiteY3" fmla="*/ 0 h 84715"/>
              </a:gdLst>
              <a:ahLst/>
              <a:cxnLst>
                <a:cxn ang="0">
                  <a:pos x="connsiteX0" y="connsiteY0"/>
                </a:cxn>
                <a:cxn ang="0">
                  <a:pos x="connsiteX1" y="connsiteY1"/>
                </a:cxn>
                <a:cxn ang="0">
                  <a:pos x="connsiteX2" y="connsiteY2"/>
                </a:cxn>
                <a:cxn ang="0">
                  <a:pos x="connsiteX3" y="connsiteY3"/>
                </a:cxn>
              </a:cxnLst>
              <a:rect l="l" t="t" r="r" b="b"/>
              <a:pathLst>
                <a:path w="50230" h="84715">
                  <a:moveTo>
                    <a:pt x="27990" y="0"/>
                  </a:moveTo>
                  <a:cubicBezTo>
                    <a:pt x="48104" y="27246"/>
                    <a:pt x="35211" y="55910"/>
                    <a:pt x="50230" y="84086"/>
                  </a:cubicBezTo>
                  <a:cubicBezTo>
                    <a:pt x="38756" y="82181"/>
                    <a:pt x="6415" y="90067"/>
                    <a:pt x="2118" y="76864"/>
                  </a:cubicBezTo>
                  <a:cubicBezTo>
                    <a:pt x="-3774" y="58789"/>
                    <a:pt x="1940" y="2570"/>
                    <a:pt x="27990" y="0"/>
                  </a:cubicBezTo>
                  <a:close/>
                </a:path>
              </a:pathLst>
            </a:custGeom>
            <a:solidFill>
              <a:srgbClr val="A8A4F7"/>
            </a:solidFill>
            <a:ln w="1679"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33CC401-52C4-816B-08E9-5AF77F1ACDA7}"/>
                </a:ext>
              </a:extLst>
            </p:cNvPr>
            <p:cNvSpPr/>
            <p:nvPr/>
          </p:nvSpPr>
          <p:spPr>
            <a:xfrm>
              <a:off x="-7507782" y="4188506"/>
              <a:ext cx="43548" cy="83700"/>
            </a:xfrm>
            <a:custGeom>
              <a:avLst/>
              <a:gdLst>
                <a:gd name="connsiteX0" fmla="*/ 35309 w 43548"/>
                <a:gd name="connsiteY0" fmla="*/ 279 h 83700"/>
                <a:gd name="connsiteX1" fmla="*/ 43549 w 43548"/>
                <a:gd name="connsiteY1" fmla="*/ 79358 h 83700"/>
                <a:gd name="connsiteX2" fmla="*/ 0 w 43548"/>
                <a:gd name="connsiteY2" fmla="*/ 79934 h 83700"/>
                <a:gd name="connsiteX3" fmla="*/ 35309 w 43548"/>
                <a:gd name="connsiteY3" fmla="*/ 279 h 83700"/>
              </a:gdLst>
              <a:ahLst/>
              <a:cxnLst>
                <a:cxn ang="0">
                  <a:pos x="connsiteX0" y="connsiteY0"/>
                </a:cxn>
                <a:cxn ang="0">
                  <a:pos x="connsiteX1" y="connsiteY1"/>
                </a:cxn>
                <a:cxn ang="0">
                  <a:pos x="connsiteX2" y="connsiteY2"/>
                </a:cxn>
                <a:cxn ang="0">
                  <a:pos x="connsiteX3" y="connsiteY3"/>
                </a:cxn>
              </a:cxnLst>
              <a:rect l="l" t="t" r="r" b="b"/>
              <a:pathLst>
                <a:path w="43548" h="83700">
                  <a:moveTo>
                    <a:pt x="35309" y="279"/>
                  </a:moveTo>
                  <a:lnTo>
                    <a:pt x="43549" y="79358"/>
                  </a:lnTo>
                  <a:cubicBezTo>
                    <a:pt x="29018" y="88440"/>
                    <a:pt x="15461" y="80554"/>
                    <a:pt x="0" y="79934"/>
                  </a:cubicBezTo>
                  <a:cubicBezTo>
                    <a:pt x="4873" y="54682"/>
                    <a:pt x="-576" y="-4551"/>
                    <a:pt x="35309" y="279"/>
                  </a:cubicBezTo>
                  <a:close/>
                </a:path>
              </a:pathLst>
            </a:custGeom>
            <a:solidFill>
              <a:srgbClr val="A8A4F7"/>
            </a:solidFill>
            <a:ln w="1679"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6D6EE43E-E8B3-225B-051D-E11B20594BEE}"/>
                </a:ext>
              </a:extLst>
            </p:cNvPr>
            <p:cNvSpPr/>
            <p:nvPr/>
          </p:nvSpPr>
          <p:spPr>
            <a:xfrm>
              <a:off x="-7650024" y="4188595"/>
              <a:ext cx="49477" cy="79933"/>
            </a:xfrm>
            <a:custGeom>
              <a:avLst/>
              <a:gdLst>
                <a:gd name="connsiteX0" fmla="*/ 35695 w 49477"/>
                <a:gd name="connsiteY0" fmla="*/ 233 h 79933"/>
                <a:gd name="connsiteX1" fmla="*/ 45132 w 49477"/>
                <a:gd name="connsiteY1" fmla="*/ 77363 h 79933"/>
                <a:gd name="connsiteX2" fmla="*/ 342 w 49477"/>
                <a:gd name="connsiteY2" fmla="*/ 79933 h 79933"/>
                <a:gd name="connsiteX3" fmla="*/ 22227 w 49477"/>
                <a:gd name="connsiteY3" fmla="*/ 2183 h 79933"/>
                <a:gd name="connsiteX4" fmla="*/ 35695 w 49477"/>
                <a:gd name="connsiteY4" fmla="*/ 233 h 79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77" h="79933">
                  <a:moveTo>
                    <a:pt x="35695" y="233"/>
                  </a:moveTo>
                  <a:cubicBezTo>
                    <a:pt x="42607" y="26194"/>
                    <a:pt x="56562" y="49763"/>
                    <a:pt x="45132" y="77363"/>
                  </a:cubicBezTo>
                  <a:lnTo>
                    <a:pt x="342" y="79933"/>
                  </a:lnTo>
                  <a:cubicBezTo>
                    <a:pt x="-2626" y="77142"/>
                    <a:pt x="14474" y="7676"/>
                    <a:pt x="22227" y="2183"/>
                  </a:cubicBezTo>
                  <a:cubicBezTo>
                    <a:pt x="26525" y="-874"/>
                    <a:pt x="30955" y="145"/>
                    <a:pt x="35695" y="233"/>
                  </a:cubicBezTo>
                  <a:close/>
                </a:path>
              </a:pathLst>
            </a:custGeom>
            <a:solidFill>
              <a:srgbClr val="A8A4F7"/>
            </a:solidFill>
            <a:ln w="1679"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BA6DA1C3-DE60-2CDB-FE34-5ADFAD0B0904}"/>
                </a:ext>
              </a:extLst>
            </p:cNvPr>
            <p:cNvSpPr/>
            <p:nvPr/>
          </p:nvSpPr>
          <p:spPr>
            <a:xfrm>
              <a:off x="-7091473" y="4218341"/>
              <a:ext cx="549377" cy="431231"/>
            </a:xfrm>
            <a:custGeom>
              <a:avLst/>
              <a:gdLst>
                <a:gd name="connsiteX0" fmla="*/ 549305 w 549377"/>
                <a:gd name="connsiteY0" fmla="*/ 431232 h 431231"/>
                <a:gd name="connsiteX1" fmla="*/ 376614 w 549377"/>
                <a:gd name="connsiteY1" fmla="*/ 342583 h 431231"/>
                <a:gd name="connsiteX2" fmla="*/ 394291 w 549377"/>
                <a:gd name="connsiteY2" fmla="*/ 338152 h 431231"/>
                <a:gd name="connsiteX3" fmla="*/ 385829 w 549377"/>
                <a:gd name="connsiteY3" fmla="*/ 331241 h 431231"/>
                <a:gd name="connsiteX4" fmla="*/ 391101 w 549377"/>
                <a:gd name="connsiteY4" fmla="*/ 325925 h 431231"/>
                <a:gd name="connsiteX5" fmla="*/ 454985 w 549377"/>
                <a:gd name="connsiteY5" fmla="*/ 360038 h 431231"/>
                <a:gd name="connsiteX6" fmla="*/ 475142 w 549377"/>
                <a:gd name="connsiteY6" fmla="*/ 370626 h 431231"/>
                <a:gd name="connsiteX7" fmla="*/ 516211 w 549377"/>
                <a:gd name="connsiteY7" fmla="*/ 395790 h 431231"/>
                <a:gd name="connsiteX8" fmla="*/ 518337 w 549377"/>
                <a:gd name="connsiteY8" fmla="*/ 389233 h 431231"/>
                <a:gd name="connsiteX9" fmla="*/ 466060 w 549377"/>
                <a:gd name="connsiteY9" fmla="*/ 308558 h 431231"/>
                <a:gd name="connsiteX10" fmla="*/ 328015 w 549377"/>
                <a:gd name="connsiteY10" fmla="*/ 56744 h 431231"/>
                <a:gd name="connsiteX11" fmla="*/ 252346 w 549377"/>
                <a:gd name="connsiteY11" fmla="*/ 17979 h 431231"/>
                <a:gd name="connsiteX12" fmla="*/ 39916 w 549377"/>
                <a:gd name="connsiteY12" fmla="*/ 391315 h 431231"/>
                <a:gd name="connsiteX13" fmla="*/ 212651 w 549377"/>
                <a:gd name="connsiteY13" fmla="*/ 307096 h 431231"/>
                <a:gd name="connsiteX14" fmla="*/ 186823 w 549377"/>
                <a:gd name="connsiteY14" fmla="*/ 273161 h 431231"/>
                <a:gd name="connsiteX15" fmla="*/ 164672 w 549377"/>
                <a:gd name="connsiteY15" fmla="*/ 186417 h 431231"/>
                <a:gd name="connsiteX16" fmla="*/ 241226 w 549377"/>
                <a:gd name="connsiteY16" fmla="*/ 103084 h 431231"/>
                <a:gd name="connsiteX17" fmla="*/ 343476 w 549377"/>
                <a:gd name="connsiteY17" fmla="*/ 125368 h 431231"/>
                <a:gd name="connsiteX18" fmla="*/ 384278 w 549377"/>
                <a:gd name="connsiteY18" fmla="*/ 224030 h 431231"/>
                <a:gd name="connsiteX19" fmla="*/ 323451 w 549377"/>
                <a:gd name="connsiteY19" fmla="*/ 293806 h 431231"/>
                <a:gd name="connsiteX20" fmla="*/ 349988 w 549377"/>
                <a:gd name="connsiteY20" fmla="*/ 273870 h 431231"/>
                <a:gd name="connsiteX21" fmla="*/ 370279 w 549377"/>
                <a:gd name="connsiteY21" fmla="*/ 169493 h 431231"/>
                <a:gd name="connsiteX22" fmla="*/ 302452 w 549377"/>
                <a:gd name="connsiteY22" fmla="*/ 108843 h 431231"/>
                <a:gd name="connsiteX23" fmla="*/ 185184 w 549377"/>
                <a:gd name="connsiteY23" fmla="*/ 252649 h 431231"/>
                <a:gd name="connsiteX24" fmla="*/ 302895 w 549377"/>
                <a:gd name="connsiteY24" fmla="*/ 305767 h 431231"/>
                <a:gd name="connsiteX25" fmla="*/ 328989 w 549377"/>
                <a:gd name="connsiteY25" fmla="*/ 299166 h 431231"/>
                <a:gd name="connsiteX26" fmla="*/ 372140 w 549377"/>
                <a:gd name="connsiteY26" fmla="*/ 320387 h 431231"/>
                <a:gd name="connsiteX27" fmla="*/ 333995 w 549377"/>
                <a:gd name="connsiteY27" fmla="*/ 311704 h 431231"/>
                <a:gd name="connsiteX28" fmla="*/ 299129 w 549377"/>
                <a:gd name="connsiteY28" fmla="*/ 318083 h 431231"/>
                <a:gd name="connsiteX29" fmla="*/ 224879 w 549377"/>
                <a:gd name="connsiteY29" fmla="*/ 308027 h 431231"/>
                <a:gd name="connsiteX30" fmla="*/ 0 w 549377"/>
                <a:gd name="connsiteY30" fmla="*/ 431143 h 431231"/>
                <a:gd name="connsiteX31" fmla="*/ 142609 w 549377"/>
                <a:gd name="connsiteY31" fmla="*/ 177291 h 431231"/>
                <a:gd name="connsiteX32" fmla="*/ 231170 w 549377"/>
                <a:gd name="connsiteY32" fmla="*/ 31049 h 431231"/>
                <a:gd name="connsiteX33" fmla="*/ 255004 w 549377"/>
                <a:gd name="connsiteY33" fmla="*/ 1854 h 431231"/>
                <a:gd name="connsiteX34" fmla="*/ 331382 w 549377"/>
                <a:gd name="connsiteY34" fmla="*/ 39953 h 431231"/>
                <a:gd name="connsiteX35" fmla="*/ 529900 w 549377"/>
                <a:gd name="connsiteY35" fmla="*/ 395214 h 431231"/>
                <a:gd name="connsiteX36" fmla="*/ 549305 w 549377"/>
                <a:gd name="connsiteY36" fmla="*/ 431143 h 4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49377" h="431231">
                  <a:moveTo>
                    <a:pt x="549305" y="431232"/>
                  </a:moveTo>
                  <a:cubicBezTo>
                    <a:pt x="492376" y="400929"/>
                    <a:pt x="441650" y="357778"/>
                    <a:pt x="376614" y="342583"/>
                  </a:cubicBezTo>
                  <a:lnTo>
                    <a:pt x="394291" y="338152"/>
                  </a:lnTo>
                  <a:lnTo>
                    <a:pt x="385829" y="331241"/>
                  </a:lnTo>
                  <a:cubicBezTo>
                    <a:pt x="375064" y="323533"/>
                    <a:pt x="385120" y="323222"/>
                    <a:pt x="391101" y="325925"/>
                  </a:cubicBezTo>
                  <a:cubicBezTo>
                    <a:pt x="411303" y="335184"/>
                    <a:pt x="434606" y="349405"/>
                    <a:pt x="454985" y="360038"/>
                  </a:cubicBezTo>
                  <a:cubicBezTo>
                    <a:pt x="463137" y="364291"/>
                    <a:pt x="468984" y="358044"/>
                    <a:pt x="475142" y="370626"/>
                  </a:cubicBezTo>
                  <a:lnTo>
                    <a:pt x="516211" y="395790"/>
                  </a:lnTo>
                  <a:cubicBezTo>
                    <a:pt x="519533" y="396498"/>
                    <a:pt x="519091" y="391492"/>
                    <a:pt x="518337" y="389233"/>
                  </a:cubicBezTo>
                  <a:cubicBezTo>
                    <a:pt x="513154" y="373240"/>
                    <a:pt x="477225" y="327564"/>
                    <a:pt x="466060" y="308558"/>
                  </a:cubicBezTo>
                  <a:cubicBezTo>
                    <a:pt x="419189" y="228726"/>
                    <a:pt x="377367" y="133254"/>
                    <a:pt x="328015" y="56744"/>
                  </a:cubicBezTo>
                  <a:cubicBezTo>
                    <a:pt x="310825" y="30118"/>
                    <a:pt x="287434" y="-4570"/>
                    <a:pt x="252346" y="17979"/>
                  </a:cubicBezTo>
                  <a:lnTo>
                    <a:pt x="39916" y="391315"/>
                  </a:lnTo>
                  <a:lnTo>
                    <a:pt x="212651" y="307096"/>
                  </a:lnTo>
                  <a:cubicBezTo>
                    <a:pt x="217037" y="301027"/>
                    <a:pt x="191741" y="280559"/>
                    <a:pt x="186823" y="273161"/>
                  </a:cubicBezTo>
                  <a:cubicBezTo>
                    <a:pt x="174463" y="254687"/>
                    <a:pt x="161261" y="207416"/>
                    <a:pt x="164672" y="186417"/>
                  </a:cubicBezTo>
                  <a:cubicBezTo>
                    <a:pt x="169190" y="158285"/>
                    <a:pt x="214423" y="113052"/>
                    <a:pt x="241226" y="103084"/>
                  </a:cubicBezTo>
                  <a:cubicBezTo>
                    <a:pt x="285174" y="86737"/>
                    <a:pt x="310648" y="96173"/>
                    <a:pt x="343476" y="125368"/>
                  </a:cubicBezTo>
                  <a:cubicBezTo>
                    <a:pt x="377323" y="155450"/>
                    <a:pt x="391190" y="176670"/>
                    <a:pt x="384278" y="224030"/>
                  </a:cubicBezTo>
                  <a:cubicBezTo>
                    <a:pt x="380557" y="249415"/>
                    <a:pt x="354906" y="298723"/>
                    <a:pt x="323451" y="293806"/>
                  </a:cubicBezTo>
                  <a:lnTo>
                    <a:pt x="349988" y="273870"/>
                  </a:lnTo>
                  <a:cubicBezTo>
                    <a:pt x="376703" y="239491"/>
                    <a:pt x="382019" y="211935"/>
                    <a:pt x="370279" y="169493"/>
                  </a:cubicBezTo>
                  <a:cubicBezTo>
                    <a:pt x="365228" y="151196"/>
                    <a:pt x="320483" y="112166"/>
                    <a:pt x="302452" y="108843"/>
                  </a:cubicBezTo>
                  <a:cubicBezTo>
                    <a:pt x="216683" y="93028"/>
                    <a:pt x="157096" y="171354"/>
                    <a:pt x="185184" y="252649"/>
                  </a:cubicBezTo>
                  <a:cubicBezTo>
                    <a:pt x="200291" y="296420"/>
                    <a:pt x="261960" y="305900"/>
                    <a:pt x="302895" y="305767"/>
                  </a:cubicBezTo>
                  <a:cubicBezTo>
                    <a:pt x="310604" y="305767"/>
                    <a:pt x="317736" y="298147"/>
                    <a:pt x="328989" y="299166"/>
                  </a:cubicBezTo>
                  <a:cubicBezTo>
                    <a:pt x="338913" y="300052"/>
                    <a:pt x="366912" y="310419"/>
                    <a:pt x="372140" y="320387"/>
                  </a:cubicBezTo>
                  <a:cubicBezTo>
                    <a:pt x="358495" y="323355"/>
                    <a:pt x="345824" y="312590"/>
                    <a:pt x="333995" y="311704"/>
                  </a:cubicBezTo>
                  <a:cubicBezTo>
                    <a:pt x="321148" y="310774"/>
                    <a:pt x="310825" y="317817"/>
                    <a:pt x="299129" y="318083"/>
                  </a:cubicBezTo>
                  <a:cubicBezTo>
                    <a:pt x="272947" y="318659"/>
                    <a:pt x="250042" y="308957"/>
                    <a:pt x="224879" y="308027"/>
                  </a:cubicBezTo>
                  <a:lnTo>
                    <a:pt x="0" y="431143"/>
                  </a:lnTo>
                  <a:cubicBezTo>
                    <a:pt x="48644" y="347323"/>
                    <a:pt x="93876" y="261066"/>
                    <a:pt x="142609" y="177291"/>
                  </a:cubicBezTo>
                  <a:cubicBezTo>
                    <a:pt x="171229" y="128159"/>
                    <a:pt x="203702" y="80844"/>
                    <a:pt x="231170" y="31049"/>
                  </a:cubicBezTo>
                  <a:cubicBezTo>
                    <a:pt x="239675" y="15631"/>
                    <a:pt x="232233" y="5132"/>
                    <a:pt x="255004" y="1854"/>
                  </a:cubicBezTo>
                  <a:cubicBezTo>
                    <a:pt x="299661" y="-4570"/>
                    <a:pt x="309009" y="5132"/>
                    <a:pt x="331382" y="39953"/>
                  </a:cubicBezTo>
                  <a:cubicBezTo>
                    <a:pt x="400183" y="147032"/>
                    <a:pt x="469915" y="281933"/>
                    <a:pt x="529900" y="395214"/>
                  </a:cubicBezTo>
                  <a:cubicBezTo>
                    <a:pt x="536678" y="407973"/>
                    <a:pt x="550501" y="416257"/>
                    <a:pt x="549305" y="431143"/>
                  </a:cubicBezTo>
                  <a:close/>
                </a:path>
              </a:pathLst>
            </a:custGeom>
            <a:solidFill>
              <a:srgbClr val="A8A4F7"/>
            </a:solidFill>
            <a:ln w="1679"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3A9F70FF-A388-6BCB-FFFB-69B7736CE388}"/>
                </a:ext>
              </a:extLst>
            </p:cNvPr>
            <p:cNvSpPr/>
            <p:nvPr/>
          </p:nvSpPr>
          <p:spPr>
            <a:xfrm>
              <a:off x="-6090240" y="4698305"/>
              <a:ext cx="142048" cy="354418"/>
            </a:xfrm>
            <a:custGeom>
              <a:avLst/>
              <a:gdLst>
                <a:gd name="connsiteX0" fmla="*/ 137337 w 142048"/>
                <a:gd name="connsiteY0" fmla="*/ 0 h 354418"/>
                <a:gd name="connsiteX1" fmla="*/ 137337 w 142048"/>
                <a:gd name="connsiteY1" fmla="*/ 343343 h 354418"/>
                <a:gd name="connsiteX2" fmla="*/ 141767 w 142048"/>
                <a:gd name="connsiteY2" fmla="*/ 354419 h 354418"/>
                <a:gd name="connsiteX3" fmla="*/ 0 w 142048"/>
                <a:gd name="connsiteY3" fmla="*/ 354419 h 354418"/>
                <a:gd name="connsiteX4" fmla="*/ 0 w 142048"/>
                <a:gd name="connsiteY4" fmla="*/ 15506 h 354418"/>
                <a:gd name="connsiteX5" fmla="*/ 4430 w 142048"/>
                <a:gd name="connsiteY5" fmla="*/ 0 h 354418"/>
                <a:gd name="connsiteX6" fmla="*/ 137337 w 142048"/>
                <a:gd name="connsiteY6" fmla="*/ 0 h 354418"/>
                <a:gd name="connsiteX7" fmla="*/ 128477 w 142048"/>
                <a:gd name="connsiteY7" fmla="*/ 8860 h 354418"/>
                <a:gd name="connsiteX8" fmla="*/ 8860 w 142048"/>
                <a:gd name="connsiteY8" fmla="*/ 8860 h 354418"/>
                <a:gd name="connsiteX9" fmla="*/ 8860 w 142048"/>
                <a:gd name="connsiteY9" fmla="*/ 345558 h 354418"/>
                <a:gd name="connsiteX10" fmla="*/ 132907 w 142048"/>
                <a:gd name="connsiteY10" fmla="*/ 345558 h 354418"/>
                <a:gd name="connsiteX11" fmla="*/ 128477 w 142048"/>
                <a:gd name="connsiteY11" fmla="*/ 334483 h 354418"/>
                <a:gd name="connsiteX12" fmla="*/ 128477 w 142048"/>
                <a:gd name="connsiteY12" fmla="*/ 8860 h 35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048" h="354418">
                  <a:moveTo>
                    <a:pt x="137337" y="0"/>
                  </a:moveTo>
                  <a:lnTo>
                    <a:pt x="137337" y="343343"/>
                  </a:lnTo>
                  <a:cubicBezTo>
                    <a:pt x="137337" y="344716"/>
                    <a:pt x="143407" y="349634"/>
                    <a:pt x="141767" y="354419"/>
                  </a:cubicBezTo>
                  <a:lnTo>
                    <a:pt x="0" y="354419"/>
                  </a:lnTo>
                  <a:lnTo>
                    <a:pt x="0" y="15506"/>
                  </a:lnTo>
                  <a:cubicBezTo>
                    <a:pt x="0" y="13113"/>
                    <a:pt x="6867" y="5671"/>
                    <a:pt x="4430" y="0"/>
                  </a:cubicBezTo>
                  <a:lnTo>
                    <a:pt x="137337" y="0"/>
                  </a:lnTo>
                  <a:close/>
                  <a:moveTo>
                    <a:pt x="128477" y="8860"/>
                  </a:moveTo>
                  <a:lnTo>
                    <a:pt x="8860" y="8860"/>
                  </a:lnTo>
                  <a:lnTo>
                    <a:pt x="8860" y="345558"/>
                  </a:lnTo>
                  <a:lnTo>
                    <a:pt x="132907" y="345558"/>
                  </a:lnTo>
                  <a:cubicBezTo>
                    <a:pt x="134546" y="340773"/>
                    <a:pt x="128477" y="335856"/>
                    <a:pt x="128477" y="334483"/>
                  </a:cubicBezTo>
                  <a:lnTo>
                    <a:pt x="128477" y="8860"/>
                  </a:lnTo>
                  <a:close/>
                </a:path>
              </a:pathLst>
            </a:custGeom>
            <a:solidFill>
              <a:srgbClr val="A8A4F7"/>
            </a:solidFill>
            <a:ln w="1679"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4DEB9AAC-3A6B-DFD5-A563-C8F86E451F9E}"/>
                </a:ext>
              </a:extLst>
            </p:cNvPr>
            <p:cNvSpPr/>
            <p:nvPr/>
          </p:nvSpPr>
          <p:spPr>
            <a:xfrm>
              <a:off x="-7721428" y="4689445"/>
              <a:ext cx="142629" cy="349988"/>
            </a:xfrm>
            <a:custGeom>
              <a:avLst/>
              <a:gdLst>
                <a:gd name="connsiteX0" fmla="*/ 142630 w 142629"/>
                <a:gd name="connsiteY0" fmla="*/ 0 h 349988"/>
                <a:gd name="connsiteX1" fmla="*/ 142630 w 142629"/>
                <a:gd name="connsiteY1" fmla="*/ 349988 h 349988"/>
                <a:gd name="connsiteX2" fmla="*/ 11938 w 142629"/>
                <a:gd name="connsiteY2" fmla="*/ 349988 h 349988"/>
                <a:gd name="connsiteX3" fmla="*/ 5293 w 142629"/>
                <a:gd name="connsiteY3" fmla="*/ 338913 h 349988"/>
                <a:gd name="connsiteX4" fmla="*/ 5293 w 142629"/>
                <a:gd name="connsiteY4" fmla="*/ 0 h 349988"/>
                <a:gd name="connsiteX5" fmla="*/ 142630 w 142629"/>
                <a:gd name="connsiteY5" fmla="*/ 0 h 349988"/>
                <a:gd name="connsiteX6" fmla="*/ 133769 w 142629"/>
                <a:gd name="connsiteY6" fmla="*/ 8860 h 349988"/>
                <a:gd name="connsiteX7" fmla="*/ 9723 w 142629"/>
                <a:gd name="connsiteY7" fmla="*/ 8860 h 349988"/>
                <a:gd name="connsiteX8" fmla="*/ 14153 w 142629"/>
                <a:gd name="connsiteY8" fmla="*/ 341128 h 349988"/>
                <a:gd name="connsiteX9" fmla="*/ 133769 w 142629"/>
                <a:gd name="connsiteY9" fmla="*/ 341128 h 349988"/>
                <a:gd name="connsiteX10" fmla="*/ 133769 w 142629"/>
                <a:gd name="connsiteY10" fmla="*/ 8860 h 34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629" h="349988">
                  <a:moveTo>
                    <a:pt x="142630" y="0"/>
                  </a:moveTo>
                  <a:lnTo>
                    <a:pt x="142630" y="349988"/>
                  </a:lnTo>
                  <a:lnTo>
                    <a:pt x="11938" y="349988"/>
                  </a:lnTo>
                  <a:lnTo>
                    <a:pt x="5293" y="338913"/>
                  </a:lnTo>
                  <a:cubicBezTo>
                    <a:pt x="1084" y="226385"/>
                    <a:pt x="-4144" y="111996"/>
                    <a:pt x="5293" y="0"/>
                  </a:cubicBezTo>
                  <a:lnTo>
                    <a:pt x="142630" y="0"/>
                  </a:lnTo>
                  <a:close/>
                  <a:moveTo>
                    <a:pt x="133769" y="8860"/>
                  </a:moveTo>
                  <a:lnTo>
                    <a:pt x="9723" y="8860"/>
                  </a:lnTo>
                  <a:lnTo>
                    <a:pt x="14153" y="341128"/>
                  </a:lnTo>
                  <a:lnTo>
                    <a:pt x="133769" y="341128"/>
                  </a:lnTo>
                  <a:lnTo>
                    <a:pt x="133769" y="8860"/>
                  </a:lnTo>
                  <a:close/>
                </a:path>
              </a:pathLst>
            </a:custGeom>
            <a:solidFill>
              <a:srgbClr val="A8A4F7"/>
            </a:solidFill>
            <a:ln w="1679"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1443ED2-3F29-EA78-FD57-F0235C9F2EEA}"/>
                </a:ext>
              </a:extLst>
            </p:cNvPr>
            <p:cNvSpPr/>
            <p:nvPr/>
          </p:nvSpPr>
          <p:spPr>
            <a:xfrm>
              <a:off x="-6089689" y="4321736"/>
              <a:ext cx="141216" cy="261383"/>
            </a:xfrm>
            <a:custGeom>
              <a:avLst/>
              <a:gdLst>
                <a:gd name="connsiteX0" fmla="*/ 136786 w 141216"/>
                <a:gd name="connsiteY0" fmla="*/ 0 h 261383"/>
                <a:gd name="connsiteX1" fmla="*/ 141216 w 141216"/>
                <a:gd name="connsiteY1" fmla="*/ 261384 h 261383"/>
                <a:gd name="connsiteX2" fmla="*/ 8309 w 141216"/>
                <a:gd name="connsiteY2" fmla="*/ 261384 h 261383"/>
                <a:gd name="connsiteX3" fmla="*/ 3702 w 141216"/>
                <a:gd name="connsiteY3" fmla="*/ 228334 h 261383"/>
                <a:gd name="connsiteX4" fmla="*/ 3657 w 141216"/>
                <a:gd name="connsiteY4" fmla="*/ 15284 h 261383"/>
                <a:gd name="connsiteX5" fmla="*/ 10524 w 141216"/>
                <a:gd name="connsiteY5" fmla="*/ 0 h 261383"/>
                <a:gd name="connsiteX6" fmla="*/ 136786 w 141216"/>
                <a:gd name="connsiteY6" fmla="*/ 0 h 261383"/>
                <a:gd name="connsiteX7" fmla="*/ 132356 w 141216"/>
                <a:gd name="connsiteY7" fmla="*/ 8860 h 261383"/>
                <a:gd name="connsiteX8" fmla="*/ 8309 w 141216"/>
                <a:gd name="connsiteY8" fmla="*/ 8860 h 261383"/>
                <a:gd name="connsiteX9" fmla="*/ 12740 w 141216"/>
                <a:gd name="connsiteY9" fmla="*/ 256953 h 261383"/>
                <a:gd name="connsiteX10" fmla="*/ 132356 w 141216"/>
                <a:gd name="connsiteY10" fmla="*/ 256953 h 261383"/>
                <a:gd name="connsiteX11" fmla="*/ 132356 w 141216"/>
                <a:gd name="connsiteY11" fmla="*/ 8860 h 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216" h="261383">
                  <a:moveTo>
                    <a:pt x="136786" y="0"/>
                  </a:moveTo>
                  <a:lnTo>
                    <a:pt x="141216" y="261384"/>
                  </a:lnTo>
                  <a:lnTo>
                    <a:pt x="8309" y="261384"/>
                  </a:lnTo>
                  <a:cubicBezTo>
                    <a:pt x="8619" y="250087"/>
                    <a:pt x="4455" y="239587"/>
                    <a:pt x="3702" y="228334"/>
                  </a:cubicBezTo>
                  <a:cubicBezTo>
                    <a:pt x="69" y="174684"/>
                    <a:pt x="-2368" y="66764"/>
                    <a:pt x="3657" y="15284"/>
                  </a:cubicBezTo>
                  <a:cubicBezTo>
                    <a:pt x="4411" y="8816"/>
                    <a:pt x="4189" y="3899"/>
                    <a:pt x="10524" y="0"/>
                  </a:cubicBezTo>
                  <a:lnTo>
                    <a:pt x="136786" y="0"/>
                  </a:lnTo>
                  <a:close/>
                  <a:moveTo>
                    <a:pt x="132356" y="8860"/>
                  </a:moveTo>
                  <a:lnTo>
                    <a:pt x="8309" y="8860"/>
                  </a:lnTo>
                  <a:lnTo>
                    <a:pt x="12740" y="256953"/>
                  </a:lnTo>
                  <a:lnTo>
                    <a:pt x="132356" y="256953"/>
                  </a:lnTo>
                  <a:lnTo>
                    <a:pt x="132356" y="8860"/>
                  </a:lnTo>
                  <a:close/>
                </a:path>
              </a:pathLst>
            </a:custGeom>
            <a:solidFill>
              <a:srgbClr val="A8A4F7"/>
            </a:solidFill>
            <a:ln w="1679"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A7069FC-E325-3996-4AB3-FD77D4184E2E}"/>
                </a:ext>
              </a:extLst>
            </p:cNvPr>
            <p:cNvSpPr/>
            <p:nvPr/>
          </p:nvSpPr>
          <p:spPr>
            <a:xfrm>
              <a:off x="-6484531" y="4188729"/>
              <a:ext cx="57593" cy="84229"/>
            </a:xfrm>
            <a:custGeom>
              <a:avLst/>
              <a:gdLst>
                <a:gd name="connsiteX0" fmla="*/ 57593 w 57593"/>
                <a:gd name="connsiteY0" fmla="*/ 84230 h 84229"/>
                <a:gd name="connsiteX1" fmla="*/ 0 w 57593"/>
                <a:gd name="connsiteY1" fmla="*/ 84230 h 84229"/>
                <a:gd name="connsiteX2" fmla="*/ 28930 w 57593"/>
                <a:gd name="connsiteY2" fmla="*/ 144 h 84229"/>
                <a:gd name="connsiteX3" fmla="*/ 57593 w 57593"/>
                <a:gd name="connsiteY3" fmla="*/ 84230 h 84229"/>
              </a:gdLst>
              <a:ahLst/>
              <a:cxnLst>
                <a:cxn ang="0">
                  <a:pos x="connsiteX0" y="connsiteY0"/>
                </a:cxn>
                <a:cxn ang="0">
                  <a:pos x="connsiteX1" y="connsiteY1"/>
                </a:cxn>
                <a:cxn ang="0">
                  <a:pos x="connsiteX2" y="connsiteY2"/>
                </a:cxn>
                <a:cxn ang="0">
                  <a:pos x="connsiteX3" y="connsiteY3"/>
                </a:cxn>
              </a:cxnLst>
              <a:rect l="l" t="t" r="r" b="b"/>
              <a:pathLst>
                <a:path w="57593" h="84229">
                  <a:moveTo>
                    <a:pt x="57593" y="84230"/>
                  </a:moveTo>
                  <a:lnTo>
                    <a:pt x="0" y="84230"/>
                  </a:lnTo>
                  <a:cubicBezTo>
                    <a:pt x="9127" y="57117"/>
                    <a:pt x="7709" y="19814"/>
                    <a:pt x="28930" y="144"/>
                  </a:cubicBezTo>
                  <a:cubicBezTo>
                    <a:pt x="46827" y="-3710"/>
                    <a:pt x="57327" y="71072"/>
                    <a:pt x="57593" y="84230"/>
                  </a:cubicBezTo>
                  <a:close/>
                </a:path>
              </a:pathLst>
            </a:custGeom>
            <a:solidFill>
              <a:srgbClr val="A8A4F7"/>
            </a:solidFill>
            <a:ln w="1679"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BB763E8B-6A1C-A2D8-C93A-2E44FBB37B76}"/>
                </a:ext>
              </a:extLst>
            </p:cNvPr>
            <p:cNvSpPr/>
            <p:nvPr/>
          </p:nvSpPr>
          <p:spPr>
            <a:xfrm>
              <a:off x="-6549966" y="4195333"/>
              <a:ext cx="47713" cy="82538"/>
            </a:xfrm>
            <a:custGeom>
              <a:avLst/>
              <a:gdLst>
                <a:gd name="connsiteX0" fmla="*/ 47714 w 47713"/>
                <a:gd name="connsiteY0" fmla="*/ 82101 h 82538"/>
                <a:gd name="connsiteX1" fmla="*/ 0 w 47713"/>
                <a:gd name="connsiteY1" fmla="*/ 75632 h 82538"/>
                <a:gd name="connsiteX2" fmla="*/ 20866 w 47713"/>
                <a:gd name="connsiteY2" fmla="*/ 8 h 82538"/>
                <a:gd name="connsiteX3" fmla="*/ 47714 w 47713"/>
                <a:gd name="connsiteY3" fmla="*/ 82101 h 82538"/>
              </a:gdLst>
              <a:ahLst/>
              <a:cxnLst>
                <a:cxn ang="0">
                  <a:pos x="connsiteX0" y="connsiteY0"/>
                </a:cxn>
                <a:cxn ang="0">
                  <a:pos x="connsiteX1" y="connsiteY1"/>
                </a:cxn>
                <a:cxn ang="0">
                  <a:pos x="connsiteX2" y="connsiteY2"/>
                </a:cxn>
                <a:cxn ang="0">
                  <a:pos x="connsiteX3" y="connsiteY3"/>
                </a:cxn>
              </a:cxnLst>
              <a:rect l="l" t="t" r="r" b="b"/>
              <a:pathLst>
                <a:path w="47713" h="82538">
                  <a:moveTo>
                    <a:pt x="47714" y="82101"/>
                  </a:moveTo>
                  <a:cubicBezTo>
                    <a:pt x="38455" y="80594"/>
                    <a:pt x="2038" y="86929"/>
                    <a:pt x="0" y="75632"/>
                  </a:cubicBezTo>
                  <a:cubicBezTo>
                    <a:pt x="8506" y="59772"/>
                    <a:pt x="4608" y="7628"/>
                    <a:pt x="20866" y="8"/>
                  </a:cubicBezTo>
                  <a:cubicBezTo>
                    <a:pt x="57460" y="-789"/>
                    <a:pt x="44613" y="56981"/>
                    <a:pt x="47714" y="82101"/>
                  </a:cubicBezTo>
                  <a:close/>
                </a:path>
              </a:pathLst>
            </a:custGeom>
            <a:solidFill>
              <a:srgbClr val="A8A4F7"/>
            </a:solidFill>
            <a:ln w="1679"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8FECC138-62DB-4150-C959-4163E867603D}"/>
                </a:ext>
              </a:extLst>
            </p:cNvPr>
            <p:cNvSpPr/>
            <p:nvPr/>
          </p:nvSpPr>
          <p:spPr>
            <a:xfrm>
              <a:off x="-6617482" y="4193702"/>
              <a:ext cx="49184" cy="79256"/>
            </a:xfrm>
            <a:custGeom>
              <a:avLst/>
              <a:gdLst>
                <a:gd name="connsiteX0" fmla="*/ 34866 w 49184"/>
                <a:gd name="connsiteY0" fmla="*/ 133 h 79256"/>
                <a:gd name="connsiteX1" fmla="*/ 48777 w 49184"/>
                <a:gd name="connsiteY1" fmla="*/ 79257 h 79256"/>
                <a:gd name="connsiteX2" fmla="*/ 0 w 49184"/>
                <a:gd name="connsiteY2" fmla="*/ 79257 h 79256"/>
                <a:gd name="connsiteX3" fmla="*/ 13734 w 49184"/>
                <a:gd name="connsiteY3" fmla="*/ 0 h 79256"/>
                <a:gd name="connsiteX4" fmla="*/ 34866 w 49184"/>
                <a:gd name="connsiteY4" fmla="*/ 133 h 79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84" h="79256">
                  <a:moveTo>
                    <a:pt x="34866" y="133"/>
                  </a:moveTo>
                  <a:cubicBezTo>
                    <a:pt x="38853" y="2614"/>
                    <a:pt x="51612" y="76377"/>
                    <a:pt x="48777" y="79257"/>
                  </a:cubicBezTo>
                  <a:lnTo>
                    <a:pt x="0" y="79257"/>
                  </a:lnTo>
                  <a:cubicBezTo>
                    <a:pt x="0" y="79257"/>
                    <a:pt x="13734" y="0"/>
                    <a:pt x="13734" y="0"/>
                  </a:cubicBezTo>
                  <a:lnTo>
                    <a:pt x="34866" y="133"/>
                  </a:lnTo>
                  <a:close/>
                </a:path>
              </a:pathLst>
            </a:custGeom>
            <a:solidFill>
              <a:srgbClr val="A8A4F7"/>
            </a:solidFill>
            <a:ln w="1679"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59CAB450-8BF1-747A-5FE7-EF83EDA76DE7}"/>
                </a:ext>
              </a:extLst>
            </p:cNvPr>
            <p:cNvSpPr/>
            <p:nvPr/>
          </p:nvSpPr>
          <p:spPr>
            <a:xfrm>
              <a:off x="-6466810" y="4644579"/>
              <a:ext cx="137381" cy="26923"/>
            </a:xfrm>
            <a:custGeom>
              <a:avLst/>
              <a:gdLst>
                <a:gd name="connsiteX0" fmla="*/ 130692 w 137381"/>
                <a:gd name="connsiteY0" fmla="*/ 4994 h 26923"/>
                <a:gd name="connsiteX1" fmla="*/ 137382 w 137381"/>
                <a:gd name="connsiteY1" fmla="*/ 2868 h 26923"/>
                <a:gd name="connsiteX2" fmla="*/ 130514 w 137381"/>
                <a:gd name="connsiteY2" fmla="*/ 26924 h 26923"/>
                <a:gd name="connsiteX3" fmla="*/ 0 w 137381"/>
                <a:gd name="connsiteY3" fmla="*/ 2779 h 26923"/>
                <a:gd name="connsiteX4" fmla="*/ 15506 w 137381"/>
                <a:gd name="connsiteY4" fmla="*/ 4994 h 26923"/>
                <a:gd name="connsiteX5" fmla="*/ 130692 w 137381"/>
                <a:gd name="connsiteY5" fmla="*/ 4994 h 2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81" h="26923">
                  <a:moveTo>
                    <a:pt x="130692" y="4994"/>
                  </a:moveTo>
                  <a:cubicBezTo>
                    <a:pt x="131799" y="4950"/>
                    <a:pt x="136584" y="-3468"/>
                    <a:pt x="137382" y="2868"/>
                  </a:cubicBezTo>
                  <a:lnTo>
                    <a:pt x="130514" y="26924"/>
                  </a:lnTo>
                  <a:cubicBezTo>
                    <a:pt x="87320" y="10354"/>
                    <a:pt x="29948" y="44290"/>
                    <a:pt x="0" y="2779"/>
                  </a:cubicBezTo>
                  <a:cubicBezTo>
                    <a:pt x="3589" y="-4575"/>
                    <a:pt x="12981" y="4994"/>
                    <a:pt x="15506" y="4994"/>
                  </a:cubicBezTo>
                  <a:cubicBezTo>
                    <a:pt x="53739" y="4994"/>
                    <a:pt x="92548" y="6545"/>
                    <a:pt x="130692" y="4994"/>
                  </a:cubicBezTo>
                  <a:close/>
                </a:path>
              </a:pathLst>
            </a:custGeom>
            <a:solidFill>
              <a:srgbClr val="A8A4F7"/>
            </a:solidFill>
            <a:ln w="1679"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F1D8966-81D9-8707-F9D7-5F26096587FD}"/>
                </a:ext>
              </a:extLst>
            </p:cNvPr>
            <p:cNvSpPr/>
            <p:nvPr/>
          </p:nvSpPr>
          <p:spPr>
            <a:xfrm>
              <a:off x="-6931940" y="4752166"/>
              <a:ext cx="234757" cy="56850"/>
            </a:xfrm>
            <a:custGeom>
              <a:avLst/>
              <a:gdLst>
                <a:gd name="connsiteX0" fmla="*/ 234758 w 234757"/>
                <a:gd name="connsiteY0" fmla="*/ 56850 h 56850"/>
                <a:gd name="connsiteX1" fmla="*/ 166887 w 234757"/>
                <a:gd name="connsiteY1" fmla="*/ 20656 h 56850"/>
                <a:gd name="connsiteX2" fmla="*/ 50815 w 234757"/>
                <a:gd name="connsiteY2" fmla="*/ 25794 h 56850"/>
                <a:gd name="connsiteX3" fmla="*/ 0 w 234757"/>
                <a:gd name="connsiteY3" fmla="*/ 50294 h 56850"/>
                <a:gd name="connsiteX4" fmla="*/ 126395 w 234757"/>
                <a:gd name="connsiteY4" fmla="*/ 55 h 56850"/>
                <a:gd name="connsiteX5" fmla="*/ 234758 w 234757"/>
                <a:gd name="connsiteY5" fmla="*/ 56850 h 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757" h="56850">
                  <a:moveTo>
                    <a:pt x="234758" y="56850"/>
                  </a:moveTo>
                  <a:cubicBezTo>
                    <a:pt x="211233" y="46794"/>
                    <a:pt x="190899" y="30180"/>
                    <a:pt x="166887" y="20656"/>
                  </a:cubicBezTo>
                  <a:cubicBezTo>
                    <a:pt x="120989" y="2447"/>
                    <a:pt x="96180" y="8472"/>
                    <a:pt x="50815" y="25794"/>
                  </a:cubicBezTo>
                  <a:lnTo>
                    <a:pt x="0" y="50294"/>
                  </a:lnTo>
                  <a:cubicBezTo>
                    <a:pt x="29550" y="23314"/>
                    <a:pt x="86257" y="-1319"/>
                    <a:pt x="126395" y="55"/>
                  </a:cubicBezTo>
                  <a:cubicBezTo>
                    <a:pt x="152489" y="985"/>
                    <a:pt x="215929" y="36206"/>
                    <a:pt x="234758" y="56850"/>
                  </a:cubicBezTo>
                  <a:close/>
                </a:path>
              </a:pathLst>
            </a:custGeom>
            <a:solidFill>
              <a:srgbClr val="A8A4F7"/>
            </a:solidFill>
            <a:ln w="1679"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331FC5B7-16FE-7516-60D3-E60BA397E86B}"/>
                </a:ext>
              </a:extLst>
            </p:cNvPr>
            <p:cNvSpPr/>
            <p:nvPr/>
          </p:nvSpPr>
          <p:spPr>
            <a:xfrm>
              <a:off x="-6324998" y="4459073"/>
              <a:ext cx="30772" cy="115141"/>
            </a:xfrm>
            <a:custGeom>
              <a:avLst/>
              <a:gdLst>
                <a:gd name="connsiteX0" fmla="*/ 13202 w 30772"/>
                <a:gd name="connsiteY0" fmla="*/ 44 h 115141"/>
                <a:gd name="connsiteX1" fmla="*/ 15683 w 30772"/>
                <a:gd name="connsiteY1" fmla="*/ 9126 h 115141"/>
                <a:gd name="connsiteX2" fmla="*/ 13468 w 30772"/>
                <a:gd name="connsiteY2" fmla="*/ 37834 h 115141"/>
                <a:gd name="connsiteX3" fmla="*/ 17721 w 30772"/>
                <a:gd name="connsiteY3" fmla="*/ 110667 h 115141"/>
                <a:gd name="connsiteX4" fmla="*/ 0 w 30772"/>
                <a:gd name="connsiteY4" fmla="*/ 115142 h 115141"/>
                <a:gd name="connsiteX5" fmla="*/ 4342 w 30772"/>
                <a:gd name="connsiteY5" fmla="*/ 2171 h 115141"/>
                <a:gd name="connsiteX6" fmla="*/ 13158 w 30772"/>
                <a:gd name="connsiteY6" fmla="*/ 0 h 11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2" h="115141">
                  <a:moveTo>
                    <a:pt x="13202" y="44"/>
                  </a:moveTo>
                  <a:lnTo>
                    <a:pt x="15683" y="9126"/>
                  </a:lnTo>
                  <a:cubicBezTo>
                    <a:pt x="49663" y="-4829"/>
                    <a:pt x="15993" y="24012"/>
                    <a:pt x="13468" y="37834"/>
                  </a:cubicBezTo>
                  <a:cubicBezTo>
                    <a:pt x="9924" y="57061"/>
                    <a:pt x="12405" y="91794"/>
                    <a:pt x="17721" y="110667"/>
                  </a:cubicBezTo>
                  <a:lnTo>
                    <a:pt x="0" y="115142"/>
                  </a:lnTo>
                  <a:lnTo>
                    <a:pt x="4342" y="2171"/>
                  </a:lnTo>
                  <a:lnTo>
                    <a:pt x="13158" y="0"/>
                  </a:lnTo>
                  <a:close/>
                </a:path>
              </a:pathLst>
            </a:custGeom>
            <a:solidFill>
              <a:srgbClr val="A8A4F7"/>
            </a:solidFill>
            <a:ln w="1679"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CDA3778D-3FB4-BC3D-E73E-5D264C4FB674}"/>
                </a:ext>
              </a:extLst>
            </p:cNvPr>
            <p:cNvSpPr/>
            <p:nvPr/>
          </p:nvSpPr>
          <p:spPr>
            <a:xfrm>
              <a:off x="-7126915" y="4818232"/>
              <a:ext cx="43150" cy="34688"/>
            </a:xfrm>
            <a:custGeom>
              <a:avLst/>
              <a:gdLst>
                <a:gd name="connsiteX0" fmla="*/ 0 w 43150"/>
                <a:gd name="connsiteY0" fmla="*/ 26183 h 34688"/>
                <a:gd name="connsiteX1" fmla="*/ 20556 w 43150"/>
                <a:gd name="connsiteY1" fmla="*/ 0 h 34688"/>
                <a:gd name="connsiteX2" fmla="*/ 43150 w 43150"/>
                <a:gd name="connsiteY2" fmla="*/ 19493 h 34688"/>
                <a:gd name="connsiteX3" fmla="*/ 32518 w 43150"/>
                <a:gd name="connsiteY3" fmla="*/ 34689 h 34688"/>
                <a:gd name="connsiteX4" fmla="*/ 0 w 43150"/>
                <a:gd name="connsiteY4" fmla="*/ 26183 h 34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0" h="34688">
                  <a:moveTo>
                    <a:pt x="0" y="26183"/>
                  </a:moveTo>
                  <a:lnTo>
                    <a:pt x="20556" y="0"/>
                  </a:lnTo>
                  <a:lnTo>
                    <a:pt x="43150" y="19493"/>
                  </a:lnTo>
                  <a:lnTo>
                    <a:pt x="32518" y="34689"/>
                  </a:lnTo>
                  <a:lnTo>
                    <a:pt x="0" y="26183"/>
                  </a:lnTo>
                  <a:close/>
                </a:path>
              </a:pathLst>
            </a:custGeom>
            <a:solidFill>
              <a:srgbClr val="A8A4F7"/>
            </a:solidFill>
            <a:ln w="1679"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12CC51C3-7792-9418-B23F-C27729AB97AD}"/>
                </a:ext>
              </a:extLst>
            </p:cNvPr>
            <p:cNvSpPr/>
            <p:nvPr/>
          </p:nvSpPr>
          <p:spPr>
            <a:xfrm>
              <a:off x="-6460965" y="5033618"/>
              <a:ext cx="35306" cy="34849"/>
            </a:xfrm>
            <a:custGeom>
              <a:avLst/>
              <a:gdLst>
                <a:gd name="connsiteX0" fmla="*/ 29020 w 35306"/>
                <a:gd name="connsiteY0" fmla="*/ 1961 h 34849"/>
                <a:gd name="connsiteX1" fmla="*/ 1774 w 35306"/>
                <a:gd name="connsiteY1" fmla="*/ 22252 h 34849"/>
                <a:gd name="connsiteX2" fmla="*/ 29020 w 35306"/>
                <a:gd name="connsiteY2" fmla="*/ 1961 h 34849"/>
              </a:gdLst>
              <a:ahLst/>
              <a:cxnLst>
                <a:cxn ang="0">
                  <a:pos x="connsiteX0" y="connsiteY0"/>
                </a:cxn>
                <a:cxn ang="0">
                  <a:pos x="connsiteX1" y="connsiteY1"/>
                </a:cxn>
                <a:cxn ang="0">
                  <a:pos x="connsiteX2" y="connsiteY2"/>
                </a:cxn>
              </a:cxnLst>
              <a:rect l="l" t="t" r="r" b="b"/>
              <a:pathLst>
                <a:path w="35306" h="34849">
                  <a:moveTo>
                    <a:pt x="29020" y="1961"/>
                  </a:moveTo>
                  <a:cubicBezTo>
                    <a:pt x="48425" y="14277"/>
                    <a:pt x="18211" y="55301"/>
                    <a:pt x="1774" y="22252"/>
                  </a:cubicBezTo>
                  <a:cubicBezTo>
                    <a:pt x="-7042" y="4575"/>
                    <a:pt x="19362" y="-4197"/>
                    <a:pt x="29020" y="1961"/>
                  </a:cubicBezTo>
                  <a:close/>
                </a:path>
              </a:pathLst>
            </a:custGeom>
            <a:solidFill>
              <a:srgbClr val="A8A4F7"/>
            </a:solidFill>
            <a:ln w="1679"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6DAE6379-E8E1-84E7-928A-969A97D5C34E}"/>
                </a:ext>
              </a:extLst>
            </p:cNvPr>
            <p:cNvSpPr/>
            <p:nvPr/>
          </p:nvSpPr>
          <p:spPr>
            <a:xfrm>
              <a:off x="-7193412" y="4990701"/>
              <a:ext cx="35441" cy="30701"/>
            </a:xfrm>
            <a:custGeom>
              <a:avLst/>
              <a:gdLst>
                <a:gd name="connsiteX0" fmla="*/ 35442 w 35441"/>
                <a:gd name="connsiteY0" fmla="*/ 0 h 30701"/>
                <a:gd name="connsiteX1" fmla="*/ 30834 w 35441"/>
                <a:gd name="connsiteY1" fmla="*/ 30701 h 30701"/>
                <a:gd name="connsiteX2" fmla="*/ 4962 w 35441"/>
                <a:gd name="connsiteY2" fmla="*/ 30480 h 30701"/>
                <a:gd name="connsiteX3" fmla="*/ 0 w 35441"/>
                <a:gd name="connsiteY3" fmla="*/ 4430 h 30701"/>
                <a:gd name="connsiteX4" fmla="*/ 35442 w 35441"/>
                <a:gd name="connsiteY4" fmla="*/ 0 h 30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1" h="30701">
                  <a:moveTo>
                    <a:pt x="35442" y="0"/>
                  </a:moveTo>
                  <a:lnTo>
                    <a:pt x="30834" y="30701"/>
                  </a:lnTo>
                  <a:lnTo>
                    <a:pt x="4962" y="30480"/>
                  </a:lnTo>
                  <a:lnTo>
                    <a:pt x="0" y="4430"/>
                  </a:lnTo>
                  <a:lnTo>
                    <a:pt x="35442" y="0"/>
                  </a:lnTo>
                  <a:close/>
                </a:path>
              </a:pathLst>
            </a:custGeom>
            <a:solidFill>
              <a:srgbClr val="A8A4F7"/>
            </a:solidFill>
            <a:ln w="1679"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E2562CC2-416D-AD51-D8E3-2D4A6ADBF8E0}"/>
                </a:ext>
              </a:extLst>
            </p:cNvPr>
            <p:cNvSpPr/>
            <p:nvPr/>
          </p:nvSpPr>
          <p:spPr>
            <a:xfrm>
              <a:off x="-6683227" y="4684970"/>
              <a:ext cx="29895" cy="39075"/>
            </a:xfrm>
            <a:custGeom>
              <a:avLst/>
              <a:gdLst>
                <a:gd name="connsiteX0" fmla="*/ 8240 w 29895"/>
                <a:gd name="connsiteY0" fmla="*/ 0 h 39075"/>
                <a:gd name="connsiteX1" fmla="*/ 0 w 29895"/>
                <a:gd name="connsiteY1" fmla="*/ 28176 h 39075"/>
                <a:gd name="connsiteX2" fmla="*/ 8240 w 29895"/>
                <a:gd name="connsiteY2" fmla="*/ 0 h 39075"/>
              </a:gdLst>
              <a:ahLst/>
              <a:cxnLst>
                <a:cxn ang="0">
                  <a:pos x="connsiteX0" y="connsiteY0"/>
                </a:cxn>
                <a:cxn ang="0">
                  <a:pos x="connsiteX1" y="connsiteY1"/>
                </a:cxn>
                <a:cxn ang="0">
                  <a:pos x="connsiteX2" y="connsiteY2"/>
                </a:cxn>
              </a:cxnLst>
              <a:rect l="l" t="t" r="r" b="b"/>
              <a:pathLst>
                <a:path w="29895" h="39075">
                  <a:moveTo>
                    <a:pt x="8240" y="0"/>
                  </a:moveTo>
                  <a:cubicBezTo>
                    <a:pt x="47448" y="7443"/>
                    <a:pt x="26448" y="61846"/>
                    <a:pt x="0" y="28176"/>
                  </a:cubicBezTo>
                  <a:lnTo>
                    <a:pt x="8240" y="0"/>
                  </a:lnTo>
                  <a:close/>
                </a:path>
              </a:pathLst>
            </a:custGeom>
            <a:solidFill>
              <a:srgbClr val="A8A4F7"/>
            </a:solidFill>
            <a:ln w="1679"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01C6094-B126-D5A7-F86B-A9E985A12A14}"/>
                </a:ext>
              </a:extLst>
            </p:cNvPr>
            <p:cNvSpPr/>
            <p:nvPr/>
          </p:nvSpPr>
          <p:spPr>
            <a:xfrm>
              <a:off x="-6905403" y="4649971"/>
              <a:ext cx="40049" cy="30575"/>
            </a:xfrm>
            <a:custGeom>
              <a:avLst/>
              <a:gdLst>
                <a:gd name="connsiteX0" fmla="*/ 0 w 40049"/>
                <a:gd name="connsiteY0" fmla="*/ 4076 h 30575"/>
                <a:gd name="connsiteX1" fmla="*/ 32562 w 40049"/>
                <a:gd name="connsiteY1" fmla="*/ 0 h 30575"/>
                <a:gd name="connsiteX2" fmla="*/ 40049 w 40049"/>
                <a:gd name="connsiteY2" fmla="*/ 10677 h 30575"/>
                <a:gd name="connsiteX3" fmla="*/ 0 w 40049"/>
                <a:gd name="connsiteY3" fmla="*/ 4076 h 30575"/>
              </a:gdLst>
              <a:ahLst/>
              <a:cxnLst>
                <a:cxn ang="0">
                  <a:pos x="connsiteX0" y="connsiteY0"/>
                </a:cxn>
                <a:cxn ang="0">
                  <a:pos x="connsiteX1" y="connsiteY1"/>
                </a:cxn>
                <a:cxn ang="0">
                  <a:pos x="connsiteX2" y="connsiteY2"/>
                </a:cxn>
                <a:cxn ang="0">
                  <a:pos x="connsiteX3" y="connsiteY3"/>
                </a:cxn>
              </a:cxnLst>
              <a:rect l="l" t="t" r="r" b="b"/>
              <a:pathLst>
                <a:path w="40049" h="30575">
                  <a:moveTo>
                    <a:pt x="0" y="4076"/>
                  </a:moveTo>
                  <a:lnTo>
                    <a:pt x="32562" y="0"/>
                  </a:lnTo>
                  <a:lnTo>
                    <a:pt x="40049" y="10677"/>
                  </a:lnTo>
                  <a:cubicBezTo>
                    <a:pt x="23303" y="43594"/>
                    <a:pt x="11785" y="31632"/>
                    <a:pt x="0" y="4076"/>
                  </a:cubicBezTo>
                  <a:close/>
                </a:path>
              </a:pathLst>
            </a:custGeom>
            <a:solidFill>
              <a:srgbClr val="A8A4F7"/>
            </a:solidFill>
            <a:ln w="1679"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C65453B0-2508-1C83-12D9-56033B26987A}"/>
                </a:ext>
              </a:extLst>
            </p:cNvPr>
            <p:cNvSpPr/>
            <p:nvPr/>
          </p:nvSpPr>
          <p:spPr>
            <a:xfrm>
              <a:off x="-6550010" y="4818281"/>
              <a:ext cx="38853" cy="30386"/>
            </a:xfrm>
            <a:custGeom>
              <a:avLst/>
              <a:gdLst>
                <a:gd name="connsiteX0" fmla="*/ 19980 w 38853"/>
                <a:gd name="connsiteY0" fmla="*/ 172 h 30386"/>
                <a:gd name="connsiteX1" fmla="*/ 38853 w 38853"/>
                <a:gd name="connsiteY1" fmla="*/ 14969 h 30386"/>
                <a:gd name="connsiteX2" fmla="*/ 10721 w 38853"/>
                <a:gd name="connsiteY2" fmla="*/ 30386 h 30386"/>
                <a:gd name="connsiteX3" fmla="*/ 0 w 38853"/>
                <a:gd name="connsiteY3" fmla="*/ 15057 h 30386"/>
                <a:gd name="connsiteX4" fmla="*/ 19980 w 38853"/>
                <a:gd name="connsiteY4" fmla="*/ 216 h 30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53" h="30386">
                  <a:moveTo>
                    <a:pt x="19980" y="172"/>
                  </a:moveTo>
                  <a:cubicBezTo>
                    <a:pt x="29063" y="-1157"/>
                    <a:pt x="37923" y="5355"/>
                    <a:pt x="38853" y="14969"/>
                  </a:cubicBezTo>
                  <a:lnTo>
                    <a:pt x="10721" y="30386"/>
                  </a:lnTo>
                  <a:lnTo>
                    <a:pt x="0" y="15057"/>
                  </a:lnTo>
                  <a:cubicBezTo>
                    <a:pt x="355" y="10539"/>
                    <a:pt x="15063" y="925"/>
                    <a:pt x="19980" y="216"/>
                  </a:cubicBezTo>
                  <a:close/>
                </a:path>
              </a:pathLst>
            </a:custGeom>
            <a:solidFill>
              <a:srgbClr val="A8A4F7"/>
            </a:solidFill>
            <a:ln w="1679"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75362852-8FE9-489D-70B7-D8757C8D6EA5}"/>
                </a:ext>
              </a:extLst>
            </p:cNvPr>
            <p:cNvSpPr/>
            <p:nvPr/>
          </p:nvSpPr>
          <p:spPr>
            <a:xfrm>
              <a:off x="-7089685" y="4778050"/>
              <a:ext cx="28949" cy="39783"/>
            </a:xfrm>
            <a:custGeom>
              <a:avLst/>
              <a:gdLst>
                <a:gd name="connsiteX0" fmla="*/ 20275 w 28949"/>
                <a:gd name="connsiteY0" fmla="*/ 0 h 39783"/>
                <a:gd name="connsiteX1" fmla="*/ 13851 w 28949"/>
                <a:gd name="connsiteY1" fmla="*/ 39783 h 39783"/>
                <a:gd name="connsiteX2" fmla="*/ 20275 w 28949"/>
                <a:gd name="connsiteY2" fmla="*/ 0 h 39783"/>
              </a:gdLst>
              <a:ahLst/>
              <a:cxnLst>
                <a:cxn ang="0">
                  <a:pos x="connsiteX0" y="connsiteY0"/>
                </a:cxn>
                <a:cxn ang="0">
                  <a:pos x="connsiteX1" y="connsiteY1"/>
                </a:cxn>
                <a:cxn ang="0">
                  <a:pos x="connsiteX2" y="connsiteY2"/>
                </a:cxn>
              </a:cxnLst>
              <a:rect l="l" t="t" r="r" b="b"/>
              <a:pathLst>
                <a:path w="28949" h="39783">
                  <a:moveTo>
                    <a:pt x="20275" y="0"/>
                  </a:moveTo>
                  <a:cubicBezTo>
                    <a:pt x="28205" y="16569"/>
                    <a:pt x="37553" y="32606"/>
                    <a:pt x="13851" y="39783"/>
                  </a:cubicBezTo>
                  <a:cubicBezTo>
                    <a:pt x="-3914" y="22904"/>
                    <a:pt x="-7414" y="7398"/>
                    <a:pt x="20275" y="0"/>
                  </a:cubicBezTo>
                  <a:close/>
                </a:path>
              </a:pathLst>
            </a:custGeom>
            <a:solidFill>
              <a:srgbClr val="A8A4F7"/>
            </a:solidFill>
            <a:ln w="1679"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4C4099FD-A727-694F-5114-321D98825225}"/>
                </a:ext>
              </a:extLst>
            </p:cNvPr>
            <p:cNvSpPr/>
            <p:nvPr/>
          </p:nvSpPr>
          <p:spPr>
            <a:xfrm>
              <a:off x="-6722432" y="4662952"/>
              <a:ext cx="33932" cy="34872"/>
            </a:xfrm>
            <a:custGeom>
              <a:avLst/>
              <a:gdLst>
                <a:gd name="connsiteX0" fmla="*/ 9699 w 33932"/>
                <a:gd name="connsiteY0" fmla="*/ 0 h 34872"/>
                <a:gd name="connsiteX1" fmla="*/ 33933 w 33932"/>
                <a:gd name="connsiteY1" fmla="*/ 15328 h 34872"/>
                <a:gd name="connsiteX2" fmla="*/ 17807 w 33932"/>
                <a:gd name="connsiteY2" fmla="*/ 34866 h 34872"/>
                <a:gd name="connsiteX3" fmla="*/ 9699 w 33932"/>
                <a:gd name="connsiteY3" fmla="*/ 0 h 34872"/>
              </a:gdLst>
              <a:ahLst/>
              <a:cxnLst>
                <a:cxn ang="0">
                  <a:pos x="connsiteX0" y="connsiteY0"/>
                </a:cxn>
                <a:cxn ang="0">
                  <a:pos x="connsiteX1" y="connsiteY1"/>
                </a:cxn>
                <a:cxn ang="0">
                  <a:pos x="connsiteX2" y="connsiteY2"/>
                </a:cxn>
                <a:cxn ang="0">
                  <a:pos x="connsiteX3" y="connsiteY3"/>
                </a:cxn>
              </a:cxnLst>
              <a:rect l="l" t="t" r="r" b="b"/>
              <a:pathLst>
                <a:path w="33932" h="34872">
                  <a:moveTo>
                    <a:pt x="9699" y="0"/>
                  </a:moveTo>
                  <a:lnTo>
                    <a:pt x="33933" y="15328"/>
                  </a:lnTo>
                  <a:lnTo>
                    <a:pt x="17807" y="34866"/>
                  </a:lnTo>
                  <a:cubicBezTo>
                    <a:pt x="-5186" y="35309"/>
                    <a:pt x="-3680" y="13202"/>
                    <a:pt x="9699" y="0"/>
                  </a:cubicBezTo>
                  <a:close/>
                </a:path>
              </a:pathLst>
            </a:custGeom>
            <a:solidFill>
              <a:srgbClr val="A8A4F7"/>
            </a:solidFill>
            <a:ln w="1679"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E802446B-A31E-9FDD-A7FA-377ED47D3914}"/>
                </a:ext>
              </a:extLst>
            </p:cNvPr>
            <p:cNvSpPr/>
            <p:nvPr/>
          </p:nvSpPr>
          <p:spPr>
            <a:xfrm>
              <a:off x="-6608533" y="4910957"/>
              <a:ext cx="53074" cy="128432"/>
            </a:xfrm>
            <a:custGeom>
              <a:avLst/>
              <a:gdLst>
                <a:gd name="connsiteX0" fmla="*/ 53074 w 53074"/>
                <a:gd name="connsiteY0" fmla="*/ 128432 h 128432"/>
                <a:gd name="connsiteX1" fmla="*/ 0 w 53074"/>
                <a:gd name="connsiteY1" fmla="*/ 0 h 128432"/>
                <a:gd name="connsiteX2" fmla="*/ 53074 w 53074"/>
                <a:gd name="connsiteY2" fmla="*/ 128432 h 128432"/>
              </a:gdLst>
              <a:ahLst/>
              <a:cxnLst>
                <a:cxn ang="0">
                  <a:pos x="connsiteX0" y="connsiteY0"/>
                </a:cxn>
                <a:cxn ang="0">
                  <a:pos x="connsiteX1" y="connsiteY1"/>
                </a:cxn>
                <a:cxn ang="0">
                  <a:pos x="connsiteX2" y="connsiteY2"/>
                </a:cxn>
              </a:cxnLst>
              <a:rect l="l" t="t" r="r" b="b"/>
              <a:pathLst>
                <a:path w="53074" h="128432">
                  <a:moveTo>
                    <a:pt x="53074" y="128432"/>
                  </a:moveTo>
                  <a:lnTo>
                    <a:pt x="0" y="0"/>
                  </a:lnTo>
                  <a:cubicBezTo>
                    <a:pt x="26980" y="35220"/>
                    <a:pt x="45056" y="85326"/>
                    <a:pt x="53074" y="128432"/>
                  </a:cubicBezTo>
                  <a:close/>
                </a:path>
              </a:pathLst>
            </a:custGeom>
            <a:solidFill>
              <a:srgbClr val="A8A4F7"/>
            </a:solidFill>
            <a:ln w="1679"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9593A3FC-23D6-EBCF-4B80-F6BD7F50D0D8}"/>
                </a:ext>
              </a:extLst>
            </p:cNvPr>
            <p:cNvSpPr/>
            <p:nvPr/>
          </p:nvSpPr>
          <p:spPr>
            <a:xfrm>
              <a:off x="-6501853" y="4902185"/>
              <a:ext cx="30081" cy="34732"/>
            </a:xfrm>
            <a:custGeom>
              <a:avLst/>
              <a:gdLst>
                <a:gd name="connsiteX0" fmla="*/ 26005 w 30081"/>
                <a:gd name="connsiteY0" fmla="*/ 0 h 34732"/>
                <a:gd name="connsiteX1" fmla="*/ 30081 w 30081"/>
                <a:gd name="connsiteY1" fmla="*/ 25917 h 34732"/>
                <a:gd name="connsiteX2" fmla="*/ 10588 w 30081"/>
                <a:gd name="connsiteY2" fmla="*/ 34733 h 34732"/>
                <a:gd name="connsiteX3" fmla="*/ 0 w 30081"/>
                <a:gd name="connsiteY3" fmla="*/ 11696 h 34732"/>
                <a:gd name="connsiteX4" fmla="*/ 26005 w 30081"/>
                <a:gd name="connsiteY4" fmla="*/ 0 h 3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81" h="34732">
                  <a:moveTo>
                    <a:pt x="26005" y="0"/>
                  </a:moveTo>
                  <a:lnTo>
                    <a:pt x="30081" y="25917"/>
                  </a:lnTo>
                  <a:lnTo>
                    <a:pt x="10588" y="34733"/>
                  </a:lnTo>
                  <a:lnTo>
                    <a:pt x="0" y="11696"/>
                  </a:lnTo>
                  <a:lnTo>
                    <a:pt x="26005" y="0"/>
                  </a:lnTo>
                  <a:close/>
                </a:path>
              </a:pathLst>
            </a:custGeom>
            <a:solidFill>
              <a:srgbClr val="A8A4F7"/>
            </a:solidFill>
            <a:ln w="1679"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676004FB-FA45-8E42-CEC6-43D38292D6F5}"/>
                </a:ext>
              </a:extLst>
            </p:cNvPr>
            <p:cNvSpPr/>
            <p:nvPr/>
          </p:nvSpPr>
          <p:spPr>
            <a:xfrm>
              <a:off x="-7143647" y="4865287"/>
              <a:ext cx="34020" cy="30337"/>
            </a:xfrm>
            <a:custGeom>
              <a:avLst/>
              <a:gdLst>
                <a:gd name="connsiteX0" fmla="*/ 28783 w 34020"/>
                <a:gd name="connsiteY0" fmla="*/ 22322 h 30337"/>
                <a:gd name="connsiteX1" fmla="*/ 164 w 34020"/>
                <a:gd name="connsiteY1" fmla="*/ 16164 h 30337"/>
                <a:gd name="connsiteX2" fmla="*/ 28783 w 34020"/>
                <a:gd name="connsiteY2" fmla="*/ 22322 h 30337"/>
              </a:gdLst>
              <a:ahLst/>
              <a:cxnLst>
                <a:cxn ang="0">
                  <a:pos x="connsiteX0" y="connsiteY0"/>
                </a:cxn>
                <a:cxn ang="0">
                  <a:pos x="connsiteX1" y="connsiteY1"/>
                </a:cxn>
                <a:cxn ang="0">
                  <a:pos x="connsiteX2" y="connsiteY2"/>
                </a:cxn>
              </a:cxnLst>
              <a:rect l="l" t="t" r="r" b="b"/>
              <a:pathLst>
                <a:path w="34020" h="30337">
                  <a:moveTo>
                    <a:pt x="28783" y="22322"/>
                  </a:moveTo>
                  <a:cubicBezTo>
                    <a:pt x="18239" y="33087"/>
                    <a:pt x="2556" y="34815"/>
                    <a:pt x="164" y="16164"/>
                  </a:cubicBezTo>
                  <a:cubicBezTo>
                    <a:pt x="-3336" y="-11303"/>
                    <a:pt x="50669" y="-51"/>
                    <a:pt x="28783" y="22322"/>
                  </a:cubicBezTo>
                  <a:close/>
                </a:path>
              </a:pathLst>
            </a:custGeom>
            <a:solidFill>
              <a:srgbClr val="A8A4F7"/>
            </a:solidFill>
            <a:ln w="1679"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D757554F-1A3B-AADE-654A-F98BA519A3B3}"/>
                </a:ext>
              </a:extLst>
            </p:cNvPr>
            <p:cNvSpPr/>
            <p:nvPr/>
          </p:nvSpPr>
          <p:spPr>
            <a:xfrm>
              <a:off x="-6578261" y="4773619"/>
              <a:ext cx="31219" cy="44213"/>
            </a:xfrm>
            <a:custGeom>
              <a:avLst/>
              <a:gdLst>
                <a:gd name="connsiteX0" fmla="*/ 740 w 31219"/>
                <a:gd name="connsiteY0" fmla="*/ 0 h 44213"/>
                <a:gd name="connsiteX1" fmla="*/ 31220 w 31219"/>
                <a:gd name="connsiteY1" fmla="*/ 24322 h 44213"/>
                <a:gd name="connsiteX2" fmla="*/ 16201 w 31219"/>
                <a:gd name="connsiteY2" fmla="*/ 44214 h 44213"/>
                <a:gd name="connsiteX3" fmla="*/ 740 w 31219"/>
                <a:gd name="connsiteY3" fmla="*/ 0 h 44213"/>
              </a:gdLst>
              <a:ahLst/>
              <a:cxnLst>
                <a:cxn ang="0">
                  <a:pos x="connsiteX0" y="connsiteY0"/>
                </a:cxn>
                <a:cxn ang="0">
                  <a:pos x="connsiteX1" y="connsiteY1"/>
                </a:cxn>
                <a:cxn ang="0">
                  <a:pos x="connsiteX2" y="connsiteY2"/>
                </a:cxn>
                <a:cxn ang="0">
                  <a:pos x="connsiteX3" y="connsiteY3"/>
                </a:cxn>
              </a:cxnLst>
              <a:rect l="l" t="t" r="r" b="b"/>
              <a:pathLst>
                <a:path w="31219" h="44213">
                  <a:moveTo>
                    <a:pt x="740" y="0"/>
                  </a:moveTo>
                  <a:lnTo>
                    <a:pt x="31220" y="24322"/>
                  </a:lnTo>
                  <a:lnTo>
                    <a:pt x="16201" y="44214"/>
                  </a:lnTo>
                  <a:cubicBezTo>
                    <a:pt x="-766" y="32695"/>
                    <a:pt x="-1077" y="19316"/>
                    <a:pt x="740" y="0"/>
                  </a:cubicBezTo>
                  <a:close/>
                </a:path>
              </a:pathLst>
            </a:custGeom>
            <a:solidFill>
              <a:srgbClr val="A8A4F7"/>
            </a:solidFill>
            <a:ln w="1679"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42AFE867-2916-50B0-F54A-2D3812D154FD}"/>
                </a:ext>
              </a:extLst>
            </p:cNvPr>
            <p:cNvSpPr/>
            <p:nvPr/>
          </p:nvSpPr>
          <p:spPr>
            <a:xfrm>
              <a:off x="-7023956" y="4715542"/>
              <a:ext cx="34245" cy="35350"/>
            </a:xfrm>
            <a:custGeom>
              <a:avLst/>
              <a:gdLst>
                <a:gd name="connsiteX0" fmla="*/ 24898 w 34245"/>
                <a:gd name="connsiteY0" fmla="*/ 1105 h 35350"/>
                <a:gd name="connsiteX1" fmla="*/ 34246 w 34245"/>
                <a:gd name="connsiteY1" fmla="*/ 20066 h 35350"/>
                <a:gd name="connsiteX2" fmla="*/ 14354 w 34245"/>
                <a:gd name="connsiteY2" fmla="*/ 35351 h 35350"/>
                <a:gd name="connsiteX3" fmla="*/ 0 w 34245"/>
                <a:gd name="connsiteY3" fmla="*/ 15946 h 35350"/>
                <a:gd name="connsiteX4" fmla="*/ 24854 w 34245"/>
                <a:gd name="connsiteY4" fmla="*/ 1149 h 3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45" h="35350">
                  <a:moveTo>
                    <a:pt x="24898" y="1105"/>
                  </a:moveTo>
                  <a:lnTo>
                    <a:pt x="34246" y="20066"/>
                  </a:lnTo>
                  <a:lnTo>
                    <a:pt x="14354" y="35351"/>
                  </a:lnTo>
                  <a:lnTo>
                    <a:pt x="0" y="15946"/>
                  </a:lnTo>
                  <a:cubicBezTo>
                    <a:pt x="3987" y="8680"/>
                    <a:pt x="16259" y="-3857"/>
                    <a:pt x="24854" y="1149"/>
                  </a:cubicBezTo>
                  <a:close/>
                </a:path>
              </a:pathLst>
            </a:custGeom>
            <a:solidFill>
              <a:srgbClr val="A8A4F7"/>
            </a:solidFill>
            <a:ln w="1679"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843C794E-8D46-4B2D-3E8F-2D6216109720}"/>
                </a:ext>
              </a:extLst>
            </p:cNvPr>
            <p:cNvSpPr/>
            <p:nvPr/>
          </p:nvSpPr>
          <p:spPr>
            <a:xfrm>
              <a:off x="-6525335" y="4857927"/>
              <a:ext cx="36329" cy="26404"/>
            </a:xfrm>
            <a:custGeom>
              <a:avLst/>
              <a:gdLst>
                <a:gd name="connsiteX0" fmla="*/ 27291 w 36329"/>
                <a:gd name="connsiteY0" fmla="*/ 0 h 26404"/>
                <a:gd name="connsiteX1" fmla="*/ 36329 w 36329"/>
                <a:gd name="connsiteY1" fmla="*/ 26404 h 26404"/>
                <a:gd name="connsiteX2" fmla="*/ 887 w 36329"/>
                <a:gd name="connsiteY2" fmla="*/ 26404 h 26404"/>
                <a:gd name="connsiteX3" fmla="*/ 27291 w 36329"/>
                <a:gd name="connsiteY3" fmla="*/ 0 h 26404"/>
              </a:gdLst>
              <a:ahLst/>
              <a:cxnLst>
                <a:cxn ang="0">
                  <a:pos x="connsiteX0" y="connsiteY0"/>
                </a:cxn>
                <a:cxn ang="0">
                  <a:pos x="connsiteX1" y="connsiteY1"/>
                </a:cxn>
                <a:cxn ang="0">
                  <a:pos x="connsiteX2" y="connsiteY2"/>
                </a:cxn>
                <a:cxn ang="0">
                  <a:pos x="connsiteX3" y="connsiteY3"/>
                </a:cxn>
              </a:cxnLst>
              <a:rect l="l" t="t" r="r" b="b"/>
              <a:pathLst>
                <a:path w="36329" h="26404">
                  <a:moveTo>
                    <a:pt x="27291" y="0"/>
                  </a:moveTo>
                  <a:lnTo>
                    <a:pt x="36329" y="26404"/>
                  </a:lnTo>
                  <a:lnTo>
                    <a:pt x="887" y="26404"/>
                  </a:lnTo>
                  <a:cubicBezTo>
                    <a:pt x="-3765" y="8506"/>
                    <a:pt x="10590" y="665"/>
                    <a:pt x="27291" y="0"/>
                  </a:cubicBezTo>
                  <a:close/>
                </a:path>
              </a:pathLst>
            </a:custGeom>
            <a:solidFill>
              <a:srgbClr val="A8A4F7"/>
            </a:solidFill>
            <a:ln w="1679"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4A750C3A-BC3F-A4B5-AF53-754CD66A9E6A}"/>
                </a:ext>
              </a:extLst>
            </p:cNvPr>
            <p:cNvSpPr/>
            <p:nvPr/>
          </p:nvSpPr>
          <p:spPr>
            <a:xfrm>
              <a:off x="-6985058" y="4684970"/>
              <a:ext cx="31698" cy="39872"/>
            </a:xfrm>
            <a:custGeom>
              <a:avLst/>
              <a:gdLst>
                <a:gd name="connsiteX0" fmla="*/ 8860 w 31698"/>
                <a:gd name="connsiteY0" fmla="*/ 39872 h 39872"/>
                <a:gd name="connsiteX1" fmla="*/ 0 w 31698"/>
                <a:gd name="connsiteY1" fmla="*/ 20246 h 39872"/>
                <a:gd name="connsiteX2" fmla="*/ 30879 w 31698"/>
                <a:gd name="connsiteY2" fmla="*/ 0 h 39872"/>
                <a:gd name="connsiteX3" fmla="*/ 8860 w 31698"/>
                <a:gd name="connsiteY3" fmla="*/ 39872 h 39872"/>
              </a:gdLst>
              <a:ahLst/>
              <a:cxnLst>
                <a:cxn ang="0">
                  <a:pos x="connsiteX0" y="connsiteY0"/>
                </a:cxn>
                <a:cxn ang="0">
                  <a:pos x="connsiteX1" y="connsiteY1"/>
                </a:cxn>
                <a:cxn ang="0">
                  <a:pos x="connsiteX2" y="connsiteY2"/>
                </a:cxn>
                <a:cxn ang="0">
                  <a:pos x="connsiteX3" y="connsiteY3"/>
                </a:cxn>
              </a:cxnLst>
              <a:rect l="l" t="t" r="r" b="b"/>
              <a:pathLst>
                <a:path w="31698" h="39872">
                  <a:moveTo>
                    <a:pt x="8860" y="39872"/>
                  </a:moveTo>
                  <a:lnTo>
                    <a:pt x="0" y="20246"/>
                  </a:lnTo>
                  <a:lnTo>
                    <a:pt x="30879" y="0"/>
                  </a:lnTo>
                  <a:cubicBezTo>
                    <a:pt x="33803" y="21177"/>
                    <a:pt x="29461" y="32784"/>
                    <a:pt x="8860" y="39872"/>
                  </a:cubicBezTo>
                  <a:close/>
                </a:path>
              </a:pathLst>
            </a:custGeom>
            <a:solidFill>
              <a:srgbClr val="A8A4F7"/>
            </a:solidFill>
            <a:ln w="1679"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64A0CCBF-B893-E7C0-EC1F-519CE3976B5F}"/>
                </a:ext>
              </a:extLst>
            </p:cNvPr>
            <p:cNvSpPr/>
            <p:nvPr/>
          </p:nvSpPr>
          <p:spPr>
            <a:xfrm>
              <a:off x="-6807894" y="4627422"/>
              <a:ext cx="26492" cy="48643"/>
            </a:xfrm>
            <a:custGeom>
              <a:avLst/>
              <a:gdLst>
                <a:gd name="connsiteX0" fmla="*/ 18430 w 26492"/>
                <a:gd name="connsiteY0" fmla="*/ 43682 h 48643"/>
                <a:gd name="connsiteX1" fmla="*/ 26493 w 26492"/>
                <a:gd name="connsiteY1" fmla="*/ 48644 h 48643"/>
                <a:gd name="connsiteX2" fmla="*/ 9303 w 26492"/>
                <a:gd name="connsiteY2" fmla="*/ 48157 h 48643"/>
                <a:gd name="connsiteX3" fmla="*/ 0 w 26492"/>
                <a:gd name="connsiteY3" fmla="*/ 0 h 48643"/>
                <a:gd name="connsiteX4" fmla="*/ 21708 w 26492"/>
                <a:gd name="connsiteY4" fmla="*/ 11652 h 48643"/>
                <a:gd name="connsiteX5" fmla="*/ 18430 w 26492"/>
                <a:gd name="connsiteY5" fmla="*/ 43682 h 4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92" h="48643">
                  <a:moveTo>
                    <a:pt x="18430" y="43682"/>
                  </a:moveTo>
                  <a:lnTo>
                    <a:pt x="26493" y="48644"/>
                  </a:lnTo>
                  <a:lnTo>
                    <a:pt x="9303" y="48157"/>
                  </a:lnTo>
                  <a:lnTo>
                    <a:pt x="0" y="0"/>
                  </a:lnTo>
                  <a:lnTo>
                    <a:pt x="21708" y="11652"/>
                  </a:lnTo>
                  <a:lnTo>
                    <a:pt x="18430" y="43682"/>
                  </a:lnTo>
                  <a:close/>
                </a:path>
              </a:pathLst>
            </a:custGeom>
            <a:solidFill>
              <a:srgbClr val="A8A4F7"/>
            </a:solidFill>
            <a:ln w="1679"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21016998-51CE-831A-0374-0FBFA92F63C5}"/>
                </a:ext>
              </a:extLst>
            </p:cNvPr>
            <p:cNvSpPr/>
            <p:nvPr/>
          </p:nvSpPr>
          <p:spPr>
            <a:xfrm>
              <a:off x="-7087866" y="4959689"/>
              <a:ext cx="31790" cy="115141"/>
            </a:xfrm>
            <a:custGeom>
              <a:avLst/>
              <a:gdLst>
                <a:gd name="connsiteX0" fmla="*/ 5209 w 31790"/>
                <a:gd name="connsiteY0" fmla="*/ 115142 h 115141"/>
                <a:gd name="connsiteX1" fmla="*/ 1975 w 31790"/>
                <a:gd name="connsiteY1" fmla="*/ 91927 h 115141"/>
                <a:gd name="connsiteX2" fmla="*/ 17392 w 31790"/>
                <a:gd name="connsiteY2" fmla="*/ 32030 h 115141"/>
                <a:gd name="connsiteX3" fmla="*/ 31790 w 31790"/>
                <a:gd name="connsiteY3" fmla="*/ 0 h 115141"/>
                <a:gd name="connsiteX4" fmla="*/ 5209 w 31790"/>
                <a:gd name="connsiteY4" fmla="*/ 115142 h 11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90" h="115141">
                  <a:moveTo>
                    <a:pt x="5209" y="115142"/>
                  </a:moveTo>
                  <a:cubicBezTo>
                    <a:pt x="-3518" y="115142"/>
                    <a:pt x="1177" y="97066"/>
                    <a:pt x="1975" y="91927"/>
                  </a:cubicBezTo>
                  <a:cubicBezTo>
                    <a:pt x="4633" y="74428"/>
                    <a:pt x="12076" y="49441"/>
                    <a:pt x="17392" y="32030"/>
                  </a:cubicBezTo>
                  <a:cubicBezTo>
                    <a:pt x="20139" y="23037"/>
                    <a:pt x="23550" y="4696"/>
                    <a:pt x="31790" y="0"/>
                  </a:cubicBezTo>
                  <a:lnTo>
                    <a:pt x="5209" y="115142"/>
                  </a:lnTo>
                  <a:close/>
                </a:path>
              </a:pathLst>
            </a:custGeom>
            <a:solidFill>
              <a:srgbClr val="A8A4F7"/>
            </a:solidFill>
            <a:ln w="1679"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FA0A344C-4214-4528-9863-96A889DB11EC}"/>
                </a:ext>
              </a:extLst>
            </p:cNvPr>
            <p:cNvSpPr/>
            <p:nvPr/>
          </p:nvSpPr>
          <p:spPr>
            <a:xfrm>
              <a:off x="-6484531" y="4946398"/>
              <a:ext cx="29342" cy="31276"/>
            </a:xfrm>
            <a:custGeom>
              <a:avLst/>
              <a:gdLst>
                <a:gd name="connsiteX0" fmla="*/ 26448 w 29342"/>
                <a:gd name="connsiteY0" fmla="*/ 0 h 31276"/>
                <a:gd name="connsiteX1" fmla="*/ 11518 w 29342"/>
                <a:gd name="connsiteY1" fmla="*/ 30657 h 31276"/>
                <a:gd name="connsiteX2" fmla="*/ 0 w 29342"/>
                <a:gd name="connsiteY2" fmla="*/ 4430 h 31276"/>
                <a:gd name="connsiteX3" fmla="*/ 26448 w 29342"/>
                <a:gd name="connsiteY3" fmla="*/ 0 h 31276"/>
              </a:gdLst>
              <a:ahLst/>
              <a:cxnLst>
                <a:cxn ang="0">
                  <a:pos x="connsiteX0" y="connsiteY0"/>
                </a:cxn>
                <a:cxn ang="0">
                  <a:pos x="connsiteX1" y="connsiteY1"/>
                </a:cxn>
                <a:cxn ang="0">
                  <a:pos x="connsiteX2" y="connsiteY2"/>
                </a:cxn>
                <a:cxn ang="0">
                  <a:pos x="connsiteX3" y="connsiteY3"/>
                </a:cxn>
              </a:cxnLst>
              <a:rect l="l" t="t" r="r" b="b"/>
              <a:pathLst>
                <a:path w="29342" h="31276">
                  <a:moveTo>
                    <a:pt x="26448" y="0"/>
                  </a:moveTo>
                  <a:cubicBezTo>
                    <a:pt x="33537" y="11740"/>
                    <a:pt x="27246" y="35398"/>
                    <a:pt x="11518" y="30657"/>
                  </a:cubicBezTo>
                  <a:lnTo>
                    <a:pt x="0" y="4430"/>
                  </a:lnTo>
                  <a:lnTo>
                    <a:pt x="26448" y="0"/>
                  </a:lnTo>
                  <a:close/>
                </a:path>
              </a:pathLst>
            </a:custGeom>
            <a:solidFill>
              <a:srgbClr val="A8A4F7"/>
            </a:solidFill>
            <a:ln w="1679"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1DD57DBB-91F5-F719-3E22-F6D20E26ABEC}"/>
                </a:ext>
              </a:extLst>
            </p:cNvPr>
            <p:cNvSpPr/>
            <p:nvPr/>
          </p:nvSpPr>
          <p:spPr>
            <a:xfrm>
              <a:off x="-6940136" y="4662819"/>
              <a:ext cx="25872" cy="33536"/>
            </a:xfrm>
            <a:custGeom>
              <a:avLst/>
              <a:gdLst>
                <a:gd name="connsiteX0" fmla="*/ 25872 w 25872"/>
                <a:gd name="connsiteY0" fmla="*/ 44 h 33536"/>
                <a:gd name="connsiteX1" fmla="*/ 25784 w 25872"/>
                <a:gd name="connsiteY1" fmla="*/ 30790 h 33536"/>
                <a:gd name="connsiteX2" fmla="*/ 3500 w 25872"/>
                <a:gd name="connsiteY2" fmla="*/ 33537 h 33536"/>
                <a:gd name="connsiteX3" fmla="*/ 0 w 25872"/>
                <a:gd name="connsiteY3" fmla="*/ 9481 h 33536"/>
                <a:gd name="connsiteX4" fmla="*/ 25872 w 25872"/>
                <a:gd name="connsiteY4" fmla="*/ 0 h 3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2" h="33536">
                  <a:moveTo>
                    <a:pt x="25872" y="44"/>
                  </a:moveTo>
                  <a:cubicBezTo>
                    <a:pt x="18873" y="10943"/>
                    <a:pt x="25341" y="19360"/>
                    <a:pt x="25784" y="30790"/>
                  </a:cubicBezTo>
                  <a:lnTo>
                    <a:pt x="3500" y="33537"/>
                  </a:lnTo>
                  <a:lnTo>
                    <a:pt x="0" y="9481"/>
                  </a:lnTo>
                  <a:lnTo>
                    <a:pt x="25872" y="0"/>
                  </a:lnTo>
                  <a:close/>
                </a:path>
              </a:pathLst>
            </a:custGeom>
            <a:solidFill>
              <a:srgbClr val="A8A4F7"/>
            </a:solidFill>
            <a:ln w="1679"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F84598C7-0F00-8963-EF13-AB3FBA18844C}"/>
                </a:ext>
              </a:extLst>
            </p:cNvPr>
            <p:cNvSpPr/>
            <p:nvPr/>
          </p:nvSpPr>
          <p:spPr>
            <a:xfrm>
              <a:off x="-7055632" y="4747525"/>
              <a:ext cx="30276" cy="30499"/>
            </a:xfrm>
            <a:custGeom>
              <a:avLst/>
              <a:gdLst>
                <a:gd name="connsiteX0" fmla="*/ 11563 w 30276"/>
                <a:gd name="connsiteY0" fmla="*/ 0 h 30499"/>
                <a:gd name="connsiteX1" fmla="*/ 29904 w 30276"/>
                <a:gd name="connsiteY1" fmla="*/ 11474 h 30499"/>
                <a:gd name="connsiteX2" fmla="*/ 0 w 30276"/>
                <a:gd name="connsiteY2" fmla="*/ 14354 h 30499"/>
                <a:gd name="connsiteX3" fmla="*/ 11563 w 30276"/>
                <a:gd name="connsiteY3" fmla="*/ 0 h 30499"/>
              </a:gdLst>
              <a:ahLst/>
              <a:cxnLst>
                <a:cxn ang="0">
                  <a:pos x="connsiteX0" y="connsiteY0"/>
                </a:cxn>
                <a:cxn ang="0">
                  <a:pos x="connsiteX1" y="connsiteY1"/>
                </a:cxn>
                <a:cxn ang="0">
                  <a:pos x="connsiteX2" y="connsiteY2"/>
                </a:cxn>
                <a:cxn ang="0">
                  <a:pos x="connsiteX3" y="connsiteY3"/>
                </a:cxn>
              </a:cxnLst>
              <a:rect l="l" t="t" r="r" b="b"/>
              <a:pathLst>
                <a:path w="30276" h="30499">
                  <a:moveTo>
                    <a:pt x="11563" y="0"/>
                  </a:moveTo>
                  <a:lnTo>
                    <a:pt x="29904" y="11474"/>
                  </a:lnTo>
                  <a:cubicBezTo>
                    <a:pt x="33493" y="40049"/>
                    <a:pt x="10190" y="32562"/>
                    <a:pt x="0" y="14354"/>
                  </a:cubicBezTo>
                  <a:lnTo>
                    <a:pt x="11563" y="0"/>
                  </a:lnTo>
                  <a:close/>
                </a:path>
              </a:pathLst>
            </a:custGeom>
            <a:solidFill>
              <a:srgbClr val="A8A4F7"/>
            </a:solidFill>
            <a:ln w="1679"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39953280-2B04-89C6-350E-9DE2789747CC}"/>
                </a:ext>
              </a:extLst>
            </p:cNvPr>
            <p:cNvSpPr/>
            <p:nvPr/>
          </p:nvSpPr>
          <p:spPr>
            <a:xfrm>
              <a:off x="-6639323" y="4707166"/>
              <a:ext cx="25308" cy="36232"/>
            </a:xfrm>
            <a:custGeom>
              <a:avLst/>
              <a:gdLst>
                <a:gd name="connsiteX0" fmla="*/ 0 w 25308"/>
                <a:gd name="connsiteY0" fmla="*/ 35087 h 36232"/>
                <a:gd name="connsiteX1" fmla="*/ 6335 w 25308"/>
                <a:gd name="connsiteY1" fmla="*/ 0 h 36232"/>
                <a:gd name="connsiteX2" fmla="*/ 0 w 25308"/>
                <a:gd name="connsiteY2" fmla="*/ 35087 h 36232"/>
              </a:gdLst>
              <a:ahLst/>
              <a:cxnLst>
                <a:cxn ang="0">
                  <a:pos x="connsiteX0" y="connsiteY0"/>
                </a:cxn>
                <a:cxn ang="0">
                  <a:pos x="connsiteX1" y="connsiteY1"/>
                </a:cxn>
                <a:cxn ang="0">
                  <a:pos x="connsiteX2" y="connsiteY2"/>
                </a:cxn>
              </a:cxnLst>
              <a:rect l="l" t="t" r="r" b="b"/>
              <a:pathLst>
                <a:path w="25308" h="36232">
                  <a:moveTo>
                    <a:pt x="0" y="35087"/>
                  </a:moveTo>
                  <a:lnTo>
                    <a:pt x="6335" y="0"/>
                  </a:lnTo>
                  <a:cubicBezTo>
                    <a:pt x="35752" y="12803"/>
                    <a:pt x="28885" y="42397"/>
                    <a:pt x="0" y="35087"/>
                  </a:cubicBezTo>
                  <a:close/>
                </a:path>
              </a:pathLst>
            </a:custGeom>
            <a:solidFill>
              <a:srgbClr val="A8A4F7"/>
            </a:solidFill>
            <a:ln w="1679"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BA0894FB-D2C5-4703-9BB2-51E0DCBD94CB}"/>
                </a:ext>
              </a:extLst>
            </p:cNvPr>
            <p:cNvSpPr/>
            <p:nvPr/>
          </p:nvSpPr>
          <p:spPr>
            <a:xfrm>
              <a:off x="-6468914" y="4990876"/>
              <a:ext cx="29864" cy="30325"/>
            </a:xfrm>
            <a:custGeom>
              <a:avLst/>
              <a:gdLst>
                <a:gd name="connsiteX0" fmla="*/ 2769 w 29864"/>
                <a:gd name="connsiteY0" fmla="*/ 4875 h 30325"/>
                <a:gd name="connsiteX1" fmla="*/ 26559 w 29864"/>
                <a:gd name="connsiteY1" fmla="*/ 22064 h 30325"/>
                <a:gd name="connsiteX2" fmla="*/ 2769 w 29864"/>
                <a:gd name="connsiteY2" fmla="*/ 4875 h 30325"/>
              </a:gdLst>
              <a:ahLst/>
              <a:cxnLst>
                <a:cxn ang="0">
                  <a:pos x="connsiteX0" y="connsiteY0"/>
                </a:cxn>
                <a:cxn ang="0">
                  <a:pos x="connsiteX1" y="connsiteY1"/>
                </a:cxn>
                <a:cxn ang="0">
                  <a:pos x="connsiteX2" y="connsiteY2"/>
                </a:cxn>
              </a:cxnLst>
              <a:rect l="l" t="t" r="r" b="b"/>
              <a:pathLst>
                <a:path w="29864" h="30325">
                  <a:moveTo>
                    <a:pt x="2769" y="4875"/>
                  </a:moveTo>
                  <a:cubicBezTo>
                    <a:pt x="9193" y="-5270"/>
                    <a:pt x="39850" y="400"/>
                    <a:pt x="26559" y="22064"/>
                  </a:cubicBezTo>
                  <a:cubicBezTo>
                    <a:pt x="14332" y="42089"/>
                    <a:pt x="-7775" y="21488"/>
                    <a:pt x="2769" y="4875"/>
                  </a:cubicBezTo>
                  <a:close/>
                </a:path>
              </a:pathLst>
            </a:custGeom>
            <a:solidFill>
              <a:srgbClr val="A8A4F7"/>
            </a:solidFill>
            <a:ln w="1679"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9593CAE-4D22-0AF7-0CE2-C28E583DAFC5}"/>
                </a:ext>
              </a:extLst>
            </p:cNvPr>
            <p:cNvSpPr/>
            <p:nvPr/>
          </p:nvSpPr>
          <p:spPr>
            <a:xfrm>
              <a:off x="-6763853" y="4645143"/>
              <a:ext cx="26798" cy="35397"/>
            </a:xfrm>
            <a:custGeom>
              <a:avLst/>
              <a:gdLst>
                <a:gd name="connsiteX0" fmla="*/ 26179 w 26798"/>
                <a:gd name="connsiteY0" fmla="*/ 5051 h 35397"/>
                <a:gd name="connsiteX1" fmla="*/ 26799 w 26798"/>
                <a:gd name="connsiteY1" fmla="*/ 35398 h 35397"/>
                <a:gd name="connsiteX2" fmla="*/ 262 w 26798"/>
                <a:gd name="connsiteY2" fmla="*/ 24278 h 35397"/>
                <a:gd name="connsiteX3" fmla="*/ 13508 w 26798"/>
                <a:gd name="connsiteY3" fmla="*/ 13158 h 35397"/>
                <a:gd name="connsiteX4" fmla="*/ 4692 w 26798"/>
                <a:gd name="connsiteY4" fmla="*/ 0 h 35397"/>
                <a:gd name="connsiteX5" fmla="*/ 26179 w 26798"/>
                <a:gd name="connsiteY5" fmla="*/ 5051 h 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8" h="35397">
                  <a:moveTo>
                    <a:pt x="26179" y="5051"/>
                  </a:moveTo>
                  <a:lnTo>
                    <a:pt x="26799" y="35398"/>
                  </a:lnTo>
                  <a:lnTo>
                    <a:pt x="262" y="24278"/>
                  </a:lnTo>
                  <a:cubicBezTo>
                    <a:pt x="-2086" y="14487"/>
                    <a:pt x="12091" y="14886"/>
                    <a:pt x="13508" y="13158"/>
                  </a:cubicBezTo>
                  <a:cubicBezTo>
                    <a:pt x="21926" y="3234"/>
                    <a:pt x="2477" y="6557"/>
                    <a:pt x="4692" y="0"/>
                  </a:cubicBezTo>
                  <a:lnTo>
                    <a:pt x="26179" y="5051"/>
                  </a:lnTo>
                  <a:close/>
                </a:path>
              </a:pathLst>
            </a:custGeom>
            <a:solidFill>
              <a:srgbClr val="A8A4F7"/>
            </a:solidFill>
            <a:ln w="1679"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68808FD3-4AC8-0800-C19F-F6C700234B44}"/>
                </a:ext>
              </a:extLst>
            </p:cNvPr>
            <p:cNvSpPr/>
            <p:nvPr/>
          </p:nvSpPr>
          <p:spPr>
            <a:xfrm>
              <a:off x="-6854810" y="4636238"/>
              <a:ext cx="24720" cy="26625"/>
            </a:xfrm>
            <a:custGeom>
              <a:avLst/>
              <a:gdLst>
                <a:gd name="connsiteX0" fmla="*/ 24721 w 24720"/>
                <a:gd name="connsiteY0" fmla="*/ 0 h 26625"/>
                <a:gd name="connsiteX1" fmla="*/ 24721 w 24720"/>
                <a:gd name="connsiteY1" fmla="*/ 26626 h 26625"/>
                <a:gd name="connsiteX2" fmla="*/ 3278 w 24720"/>
                <a:gd name="connsiteY2" fmla="*/ 25961 h 26625"/>
                <a:gd name="connsiteX3" fmla="*/ 0 w 24720"/>
                <a:gd name="connsiteY3" fmla="*/ 4253 h 26625"/>
                <a:gd name="connsiteX4" fmla="*/ 24721 w 24720"/>
                <a:gd name="connsiteY4" fmla="*/ 0 h 2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0" h="26625">
                  <a:moveTo>
                    <a:pt x="24721" y="0"/>
                  </a:moveTo>
                  <a:lnTo>
                    <a:pt x="24721" y="26626"/>
                  </a:lnTo>
                  <a:lnTo>
                    <a:pt x="3278" y="25961"/>
                  </a:lnTo>
                  <a:lnTo>
                    <a:pt x="0" y="4253"/>
                  </a:lnTo>
                  <a:lnTo>
                    <a:pt x="24721" y="0"/>
                  </a:lnTo>
                  <a:close/>
                </a:path>
              </a:pathLst>
            </a:custGeom>
            <a:solidFill>
              <a:srgbClr val="A8A4F7"/>
            </a:solidFill>
            <a:ln w="1679"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2D0679E4-261C-1A88-595D-640E7B2601EA}"/>
                </a:ext>
              </a:extLst>
            </p:cNvPr>
            <p:cNvSpPr/>
            <p:nvPr/>
          </p:nvSpPr>
          <p:spPr>
            <a:xfrm>
              <a:off x="-7162404" y="4908408"/>
              <a:ext cx="24723" cy="29085"/>
            </a:xfrm>
            <a:custGeom>
              <a:avLst/>
              <a:gdLst>
                <a:gd name="connsiteX0" fmla="*/ 47 w 24723"/>
                <a:gd name="connsiteY0" fmla="*/ 29086 h 29085"/>
                <a:gd name="connsiteX1" fmla="*/ 24502 w 24723"/>
                <a:gd name="connsiteY1" fmla="*/ 6846 h 29085"/>
                <a:gd name="connsiteX2" fmla="*/ 24723 w 24723"/>
                <a:gd name="connsiteY2" fmla="*/ 24966 h 29085"/>
                <a:gd name="connsiteX3" fmla="*/ 47 w 24723"/>
                <a:gd name="connsiteY3" fmla="*/ 29041 h 29085"/>
              </a:gdLst>
              <a:ahLst/>
              <a:cxnLst>
                <a:cxn ang="0">
                  <a:pos x="connsiteX0" y="connsiteY0"/>
                </a:cxn>
                <a:cxn ang="0">
                  <a:pos x="connsiteX1" y="connsiteY1"/>
                </a:cxn>
                <a:cxn ang="0">
                  <a:pos x="connsiteX2" y="connsiteY2"/>
                </a:cxn>
                <a:cxn ang="0">
                  <a:pos x="connsiteX3" y="connsiteY3"/>
                </a:cxn>
              </a:cxnLst>
              <a:rect l="l" t="t" r="r" b="b"/>
              <a:pathLst>
                <a:path w="24723" h="29085">
                  <a:moveTo>
                    <a:pt x="47" y="29086"/>
                  </a:moveTo>
                  <a:cubicBezTo>
                    <a:pt x="-618" y="10833"/>
                    <a:pt x="5674" y="-11495"/>
                    <a:pt x="24502" y="6846"/>
                  </a:cubicBezTo>
                  <a:lnTo>
                    <a:pt x="24723" y="24966"/>
                  </a:lnTo>
                  <a:lnTo>
                    <a:pt x="47" y="29041"/>
                  </a:lnTo>
                  <a:close/>
                </a:path>
              </a:pathLst>
            </a:custGeom>
            <a:solidFill>
              <a:srgbClr val="A8A4F7"/>
            </a:solidFill>
            <a:ln w="1679"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406AEEF3-A804-DF6C-FD99-1D8645EEAE69}"/>
                </a:ext>
              </a:extLst>
            </p:cNvPr>
            <p:cNvSpPr/>
            <p:nvPr/>
          </p:nvSpPr>
          <p:spPr>
            <a:xfrm>
              <a:off x="-7175593" y="4945637"/>
              <a:ext cx="22927" cy="36069"/>
            </a:xfrm>
            <a:custGeom>
              <a:avLst/>
              <a:gdLst>
                <a:gd name="connsiteX0" fmla="*/ 21432 w 22927"/>
                <a:gd name="connsiteY0" fmla="*/ 5900 h 36069"/>
                <a:gd name="connsiteX1" fmla="*/ 15496 w 22927"/>
                <a:gd name="connsiteY1" fmla="*/ 36070 h 36069"/>
                <a:gd name="connsiteX2" fmla="*/ 21432 w 22927"/>
                <a:gd name="connsiteY2" fmla="*/ 5900 h 36069"/>
              </a:gdLst>
              <a:ahLst/>
              <a:cxnLst>
                <a:cxn ang="0">
                  <a:pos x="connsiteX0" y="connsiteY0"/>
                </a:cxn>
                <a:cxn ang="0">
                  <a:pos x="connsiteX1" y="connsiteY1"/>
                </a:cxn>
                <a:cxn ang="0">
                  <a:pos x="connsiteX2" y="connsiteY2"/>
                </a:cxn>
              </a:cxnLst>
              <a:rect l="l" t="t" r="r" b="b"/>
              <a:pathLst>
                <a:path w="22927" h="36069">
                  <a:moveTo>
                    <a:pt x="21432" y="5900"/>
                  </a:moveTo>
                  <a:cubicBezTo>
                    <a:pt x="24710" y="11084"/>
                    <a:pt x="22540" y="35583"/>
                    <a:pt x="15496" y="36070"/>
                  </a:cubicBezTo>
                  <a:cubicBezTo>
                    <a:pt x="-16047" y="25570"/>
                    <a:pt x="8186" y="-15011"/>
                    <a:pt x="21432" y="5900"/>
                  </a:cubicBezTo>
                  <a:close/>
                </a:path>
              </a:pathLst>
            </a:custGeom>
            <a:solidFill>
              <a:srgbClr val="A8A4F7"/>
            </a:solidFill>
            <a:ln w="1679"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1E8CB162-54AC-F72A-0854-B15B346C40AF}"/>
                </a:ext>
              </a:extLst>
            </p:cNvPr>
            <p:cNvSpPr/>
            <p:nvPr/>
          </p:nvSpPr>
          <p:spPr>
            <a:xfrm>
              <a:off x="-6607470" y="4747038"/>
              <a:ext cx="24764" cy="35441"/>
            </a:xfrm>
            <a:custGeom>
              <a:avLst/>
              <a:gdLst>
                <a:gd name="connsiteX0" fmla="*/ 16525 w 24764"/>
                <a:gd name="connsiteY0" fmla="*/ 35442 h 35441"/>
                <a:gd name="connsiteX1" fmla="*/ 0 w 24764"/>
                <a:gd name="connsiteY1" fmla="*/ 19316 h 35441"/>
                <a:gd name="connsiteX2" fmla="*/ 10101 w 24764"/>
                <a:gd name="connsiteY2" fmla="*/ 0 h 35441"/>
                <a:gd name="connsiteX3" fmla="*/ 24765 w 24764"/>
                <a:gd name="connsiteY3" fmla="*/ 11696 h 35441"/>
                <a:gd name="connsiteX4" fmla="*/ 16525 w 24764"/>
                <a:gd name="connsiteY4" fmla="*/ 35442 h 35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4" h="35441">
                  <a:moveTo>
                    <a:pt x="16525" y="35442"/>
                  </a:moveTo>
                  <a:cubicBezTo>
                    <a:pt x="7930" y="32606"/>
                    <a:pt x="886" y="29195"/>
                    <a:pt x="0" y="19316"/>
                  </a:cubicBezTo>
                  <a:lnTo>
                    <a:pt x="10101" y="0"/>
                  </a:lnTo>
                  <a:lnTo>
                    <a:pt x="24765" y="11696"/>
                  </a:lnTo>
                  <a:lnTo>
                    <a:pt x="16525" y="35442"/>
                  </a:lnTo>
                  <a:close/>
                </a:path>
              </a:pathLst>
            </a:custGeom>
            <a:solidFill>
              <a:srgbClr val="A8A4F7"/>
            </a:solidFill>
            <a:ln w="1679"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8E644ADC-ED39-EACA-57B2-DDB2F414E52B}"/>
                </a:ext>
              </a:extLst>
            </p:cNvPr>
            <p:cNvSpPr/>
            <p:nvPr/>
          </p:nvSpPr>
          <p:spPr>
            <a:xfrm>
              <a:off x="-8695173" y="3577545"/>
              <a:ext cx="722083" cy="434074"/>
            </a:xfrm>
            <a:custGeom>
              <a:avLst/>
              <a:gdLst>
                <a:gd name="connsiteX0" fmla="*/ 686642 w 722083"/>
                <a:gd name="connsiteY0" fmla="*/ 420783 h 434074"/>
                <a:gd name="connsiteX1" fmla="*/ 642428 w 722083"/>
                <a:gd name="connsiteY1" fmla="*/ 356456 h 434074"/>
                <a:gd name="connsiteX2" fmla="*/ 602113 w 722083"/>
                <a:gd name="connsiteY2" fmla="*/ 303294 h 434074"/>
                <a:gd name="connsiteX3" fmla="*/ 602512 w 722083"/>
                <a:gd name="connsiteY3" fmla="*/ 287876 h 434074"/>
                <a:gd name="connsiteX4" fmla="*/ 722084 w 722083"/>
                <a:gd name="connsiteY4" fmla="*/ 434030 h 434074"/>
                <a:gd name="connsiteX5" fmla="*/ 693464 w 722083"/>
                <a:gd name="connsiteY5" fmla="*/ 429466 h 434074"/>
                <a:gd name="connsiteX6" fmla="*/ 161837 w 722083"/>
                <a:gd name="connsiteY6" fmla="*/ 425036 h 434074"/>
                <a:gd name="connsiteX7" fmla="*/ 0 w 722083"/>
                <a:gd name="connsiteY7" fmla="*/ 434074 h 434074"/>
                <a:gd name="connsiteX8" fmla="*/ 365450 w 722083"/>
                <a:gd name="connsiteY8" fmla="*/ 0 h 434074"/>
                <a:gd name="connsiteX9" fmla="*/ 425391 w 722083"/>
                <a:gd name="connsiteY9" fmla="*/ 77307 h 434074"/>
                <a:gd name="connsiteX10" fmla="*/ 558032 w 722083"/>
                <a:gd name="connsiteY10" fmla="*/ 232631 h 434074"/>
                <a:gd name="connsiteX11" fmla="*/ 597993 w 722083"/>
                <a:gd name="connsiteY11" fmla="*/ 296737 h 434074"/>
                <a:gd name="connsiteX12" fmla="*/ 372449 w 722083"/>
                <a:gd name="connsiteY12" fmla="*/ 20468 h 434074"/>
                <a:gd name="connsiteX13" fmla="*/ 361241 w 722083"/>
                <a:gd name="connsiteY13" fmla="*/ 17455 h 434074"/>
                <a:gd name="connsiteX14" fmla="*/ 22107 w 722083"/>
                <a:gd name="connsiteY14" fmla="*/ 420783 h 434074"/>
                <a:gd name="connsiteX15" fmla="*/ 686642 w 722083"/>
                <a:gd name="connsiteY15" fmla="*/ 420783 h 43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2083" h="434074">
                  <a:moveTo>
                    <a:pt x="686642" y="420783"/>
                  </a:moveTo>
                  <a:cubicBezTo>
                    <a:pt x="686642" y="390614"/>
                    <a:pt x="658199" y="376525"/>
                    <a:pt x="642428" y="356456"/>
                  </a:cubicBezTo>
                  <a:cubicBezTo>
                    <a:pt x="634320" y="346090"/>
                    <a:pt x="605879" y="311445"/>
                    <a:pt x="602113" y="303294"/>
                  </a:cubicBezTo>
                  <a:cubicBezTo>
                    <a:pt x="598347" y="295142"/>
                    <a:pt x="602246" y="295718"/>
                    <a:pt x="602512" y="287876"/>
                  </a:cubicBezTo>
                  <a:lnTo>
                    <a:pt x="722084" y="434030"/>
                  </a:lnTo>
                  <a:cubicBezTo>
                    <a:pt x="712160" y="433941"/>
                    <a:pt x="703787" y="429910"/>
                    <a:pt x="693464" y="429466"/>
                  </a:cubicBezTo>
                  <a:cubicBezTo>
                    <a:pt x="520951" y="421891"/>
                    <a:pt x="335634" y="427074"/>
                    <a:pt x="161837" y="425036"/>
                  </a:cubicBezTo>
                  <a:cubicBezTo>
                    <a:pt x="107876" y="424416"/>
                    <a:pt x="52587" y="421536"/>
                    <a:pt x="0" y="434074"/>
                  </a:cubicBezTo>
                  <a:lnTo>
                    <a:pt x="365450" y="0"/>
                  </a:lnTo>
                  <a:cubicBezTo>
                    <a:pt x="388133" y="23569"/>
                    <a:pt x="404702" y="52365"/>
                    <a:pt x="425391" y="77307"/>
                  </a:cubicBezTo>
                  <a:cubicBezTo>
                    <a:pt x="468586" y="129451"/>
                    <a:pt x="516255" y="179336"/>
                    <a:pt x="558032" y="232631"/>
                  </a:cubicBezTo>
                  <a:cubicBezTo>
                    <a:pt x="572829" y="251504"/>
                    <a:pt x="592101" y="273567"/>
                    <a:pt x="597993" y="296737"/>
                  </a:cubicBezTo>
                  <a:lnTo>
                    <a:pt x="372449" y="20468"/>
                  </a:lnTo>
                  <a:lnTo>
                    <a:pt x="361241" y="17455"/>
                  </a:lnTo>
                  <a:lnTo>
                    <a:pt x="22107" y="420783"/>
                  </a:lnTo>
                  <a:lnTo>
                    <a:pt x="686642" y="420783"/>
                  </a:lnTo>
                  <a:close/>
                </a:path>
              </a:pathLst>
            </a:custGeom>
            <a:solidFill>
              <a:srgbClr val="A8A4F7"/>
            </a:solidFill>
            <a:ln w="1679"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EC1D20E1-96C8-B00D-19C7-7730F82EE555}"/>
                </a:ext>
              </a:extLst>
            </p:cNvPr>
            <p:cNvSpPr/>
            <p:nvPr/>
          </p:nvSpPr>
          <p:spPr>
            <a:xfrm>
              <a:off x="-7906636" y="3453410"/>
              <a:ext cx="88604" cy="301255"/>
            </a:xfrm>
            <a:custGeom>
              <a:avLst/>
              <a:gdLst>
                <a:gd name="connsiteX0" fmla="*/ 88605 w 88604"/>
                <a:gd name="connsiteY0" fmla="*/ 0 h 301255"/>
                <a:gd name="connsiteX1" fmla="*/ 88605 w 88604"/>
                <a:gd name="connsiteY1" fmla="*/ 294610 h 301255"/>
                <a:gd name="connsiteX2" fmla="*/ 81959 w 88604"/>
                <a:gd name="connsiteY2" fmla="*/ 301256 h 301255"/>
                <a:gd name="connsiteX3" fmla="*/ 0 w 88604"/>
                <a:gd name="connsiteY3" fmla="*/ 301256 h 301255"/>
                <a:gd name="connsiteX4" fmla="*/ 0 w 88604"/>
                <a:gd name="connsiteY4" fmla="*/ 0 h 301255"/>
                <a:gd name="connsiteX5" fmla="*/ 88605 w 88604"/>
                <a:gd name="connsiteY5" fmla="*/ 0 h 301255"/>
                <a:gd name="connsiteX6" fmla="*/ 13291 w 88604"/>
                <a:gd name="connsiteY6" fmla="*/ 17721 h 301255"/>
                <a:gd name="connsiteX7" fmla="*/ 13291 w 88604"/>
                <a:gd name="connsiteY7" fmla="*/ 281320 h 301255"/>
                <a:gd name="connsiteX8" fmla="*/ 70928 w 88604"/>
                <a:gd name="connsiteY8" fmla="*/ 288009 h 301255"/>
                <a:gd name="connsiteX9" fmla="*/ 70928 w 88604"/>
                <a:gd name="connsiteY9" fmla="*/ 17721 h 301255"/>
                <a:gd name="connsiteX10" fmla="*/ 13291 w 88604"/>
                <a:gd name="connsiteY10" fmla="*/ 17721 h 30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04" h="301255">
                  <a:moveTo>
                    <a:pt x="88605" y="0"/>
                  </a:moveTo>
                  <a:lnTo>
                    <a:pt x="88605" y="294610"/>
                  </a:lnTo>
                  <a:lnTo>
                    <a:pt x="81959" y="301256"/>
                  </a:lnTo>
                  <a:lnTo>
                    <a:pt x="0" y="301256"/>
                  </a:lnTo>
                  <a:lnTo>
                    <a:pt x="0" y="0"/>
                  </a:lnTo>
                  <a:lnTo>
                    <a:pt x="88605" y="0"/>
                  </a:lnTo>
                  <a:close/>
                  <a:moveTo>
                    <a:pt x="13291" y="17721"/>
                  </a:moveTo>
                  <a:lnTo>
                    <a:pt x="13291" y="281320"/>
                  </a:lnTo>
                  <a:cubicBezTo>
                    <a:pt x="27379" y="294610"/>
                    <a:pt x="52542" y="285396"/>
                    <a:pt x="70928" y="288009"/>
                  </a:cubicBezTo>
                  <a:cubicBezTo>
                    <a:pt x="62377" y="197898"/>
                    <a:pt x="74694" y="108231"/>
                    <a:pt x="70928" y="17721"/>
                  </a:cubicBezTo>
                  <a:lnTo>
                    <a:pt x="13291" y="17721"/>
                  </a:lnTo>
                  <a:close/>
                </a:path>
              </a:pathLst>
            </a:custGeom>
            <a:solidFill>
              <a:srgbClr val="A8A4F7"/>
            </a:solidFill>
            <a:ln w="1679"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E89C4AA7-8E47-9E12-00B4-DCE3A4C56BD0}"/>
                </a:ext>
              </a:extLst>
            </p:cNvPr>
            <p:cNvSpPr/>
            <p:nvPr/>
          </p:nvSpPr>
          <p:spPr>
            <a:xfrm>
              <a:off x="-7911518" y="3010276"/>
              <a:ext cx="93486" cy="304992"/>
            </a:xfrm>
            <a:custGeom>
              <a:avLst/>
              <a:gdLst>
                <a:gd name="connsiteX0" fmla="*/ 93487 w 93486"/>
                <a:gd name="connsiteY0" fmla="*/ 299151 h 304992"/>
                <a:gd name="connsiteX1" fmla="*/ 60438 w 93486"/>
                <a:gd name="connsiteY1" fmla="*/ 301145 h 304992"/>
                <a:gd name="connsiteX2" fmla="*/ 452 w 93486"/>
                <a:gd name="connsiteY2" fmla="*/ 301322 h 304992"/>
                <a:gd name="connsiteX3" fmla="*/ 4882 w 93486"/>
                <a:gd name="connsiteY3" fmla="*/ 294721 h 304992"/>
                <a:gd name="connsiteX4" fmla="*/ 4882 w 93486"/>
                <a:gd name="connsiteY4" fmla="*/ 4541 h 304992"/>
                <a:gd name="connsiteX5" fmla="*/ 93487 w 93486"/>
                <a:gd name="connsiteY5" fmla="*/ 11186 h 304992"/>
                <a:gd name="connsiteX6" fmla="*/ 93487 w 93486"/>
                <a:gd name="connsiteY6" fmla="*/ 299151 h 304992"/>
                <a:gd name="connsiteX7" fmla="*/ 75766 w 93486"/>
                <a:gd name="connsiteY7" fmla="*/ 17832 h 304992"/>
                <a:gd name="connsiteX8" fmla="*/ 18173 w 93486"/>
                <a:gd name="connsiteY8" fmla="*/ 24477 h 304992"/>
                <a:gd name="connsiteX9" fmla="*/ 18173 w 93486"/>
                <a:gd name="connsiteY9" fmla="*/ 292506 h 304992"/>
                <a:gd name="connsiteX10" fmla="*/ 75766 w 93486"/>
                <a:gd name="connsiteY10" fmla="*/ 285861 h 304992"/>
                <a:gd name="connsiteX11" fmla="*/ 75766 w 93486"/>
                <a:gd name="connsiteY11" fmla="*/ 17832 h 30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86" h="304992">
                  <a:moveTo>
                    <a:pt x="93487" y="299151"/>
                  </a:moveTo>
                  <a:cubicBezTo>
                    <a:pt x="90031" y="310847"/>
                    <a:pt x="69830" y="301411"/>
                    <a:pt x="60438" y="301145"/>
                  </a:cubicBezTo>
                  <a:cubicBezTo>
                    <a:pt x="40502" y="300613"/>
                    <a:pt x="20344" y="301987"/>
                    <a:pt x="452" y="301322"/>
                  </a:cubicBezTo>
                  <a:cubicBezTo>
                    <a:pt x="-1763" y="299727"/>
                    <a:pt x="4882" y="295651"/>
                    <a:pt x="4882" y="294721"/>
                  </a:cubicBezTo>
                  <a:lnTo>
                    <a:pt x="4882" y="4541"/>
                  </a:lnTo>
                  <a:cubicBezTo>
                    <a:pt x="20034" y="4674"/>
                    <a:pt x="93487" y="-9326"/>
                    <a:pt x="93487" y="11186"/>
                  </a:cubicBezTo>
                  <a:lnTo>
                    <a:pt x="93487" y="299151"/>
                  </a:lnTo>
                  <a:close/>
                  <a:moveTo>
                    <a:pt x="75766" y="17832"/>
                  </a:moveTo>
                  <a:cubicBezTo>
                    <a:pt x="57380" y="20357"/>
                    <a:pt x="32261" y="11186"/>
                    <a:pt x="18173" y="24477"/>
                  </a:cubicBezTo>
                  <a:lnTo>
                    <a:pt x="18173" y="292506"/>
                  </a:lnTo>
                  <a:cubicBezTo>
                    <a:pt x="36559" y="289981"/>
                    <a:pt x="61678" y="299151"/>
                    <a:pt x="75766" y="285861"/>
                  </a:cubicBezTo>
                  <a:lnTo>
                    <a:pt x="75766" y="17832"/>
                  </a:lnTo>
                  <a:close/>
                </a:path>
              </a:pathLst>
            </a:custGeom>
            <a:solidFill>
              <a:srgbClr val="A8A4F7"/>
            </a:solidFill>
            <a:ln w="1679"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06916C00-BE0E-9AE1-9FF6-4BA215489F29}"/>
                </a:ext>
              </a:extLst>
            </p:cNvPr>
            <p:cNvSpPr/>
            <p:nvPr/>
          </p:nvSpPr>
          <p:spPr>
            <a:xfrm>
              <a:off x="-8899052" y="3785678"/>
              <a:ext cx="66497" cy="230327"/>
            </a:xfrm>
            <a:custGeom>
              <a:avLst/>
              <a:gdLst>
                <a:gd name="connsiteX0" fmla="*/ 62068 w 66497"/>
                <a:gd name="connsiteY0" fmla="*/ 0 h 230327"/>
                <a:gd name="connsiteX1" fmla="*/ 57460 w 66497"/>
                <a:gd name="connsiteY1" fmla="*/ 117578 h 230327"/>
                <a:gd name="connsiteX2" fmla="*/ 66498 w 66497"/>
                <a:gd name="connsiteY2" fmla="*/ 230328 h 230327"/>
                <a:gd name="connsiteX3" fmla="*/ 31100 w 66497"/>
                <a:gd name="connsiteY3" fmla="*/ 230328 h 230327"/>
                <a:gd name="connsiteX4" fmla="*/ 44347 w 66497"/>
                <a:gd name="connsiteY4" fmla="*/ 225942 h 230327"/>
                <a:gd name="connsiteX5" fmla="*/ 44347 w 66497"/>
                <a:gd name="connsiteY5" fmla="*/ 22151 h 230327"/>
                <a:gd name="connsiteX6" fmla="*/ 20689 w 66497"/>
                <a:gd name="connsiteY6" fmla="*/ 21974 h 230327"/>
                <a:gd name="connsiteX7" fmla="*/ 15373 w 66497"/>
                <a:gd name="connsiteY7" fmla="*/ 31012 h 230327"/>
                <a:gd name="connsiteX8" fmla="*/ 22151 w 66497"/>
                <a:gd name="connsiteY8" fmla="*/ 230328 h 230327"/>
                <a:gd name="connsiteX9" fmla="*/ 0 w 66497"/>
                <a:gd name="connsiteY9" fmla="*/ 230328 h 230327"/>
                <a:gd name="connsiteX10" fmla="*/ 0 w 66497"/>
                <a:gd name="connsiteY10" fmla="*/ 0 h 230327"/>
                <a:gd name="connsiteX11" fmla="*/ 62023 w 66497"/>
                <a:gd name="connsiteY11" fmla="*/ 0 h 2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497" h="230327">
                  <a:moveTo>
                    <a:pt x="62068" y="0"/>
                  </a:moveTo>
                  <a:lnTo>
                    <a:pt x="57460" y="117578"/>
                  </a:lnTo>
                  <a:lnTo>
                    <a:pt x="66498" y="230328"/>
                  </a:lnTo>
                  <a:lnTo>
                    <a:pt x="31100" y="230328"/>
                  </a:lnTo>
                  <a:cubicBezTo>
                    <a:pt x="29417" y="221999"/>
                    <a:pt x="44347" y="227271"/>
                    <a:pt x="44347" y="225942"/>
                  </a:cubicBezTo>
                  <a:lnTo>
                    <a:pt x="44347" y="22151"/>
                  </a:lnTo>
                  <a:lnTo>
                    <a:pt x="20689" y="21974"/>
                  </a:lnTo>
                  <a:lnTo>
                    <a:pt x="15373" y="31012"/>
                  </a:lnTo>
                  <a:lnTo>
                    <a:pt x="22151" y="230328"/>
                  </a:lnTo>
                  <a:lnTo>
                    <a:pt x="0" y="230328"/>
                  </a:lnTo>
                  <a:cubicBezTo>
                    <a:pt x="0" y="230328"/>
                    <a:pt x="0" y="0"/>
                    <a:pt x="0" y="0"/>
                  </a:cubicBezTo>
                  <a:lnTo>
                    <a:pt x="62023" y="0"/>
                  </a:lnTo>
                  <a:close/>
                </a:path>
              </a:pathLst>
            </a:custGeom>
            <a:solidFill>
              <a:srgbClr val="A8A4F7"/>
            </a:solidFill>
            <a:ln w="1679"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E0F4EE50-75B7-8538-0629-FCF070036E7A}"/>
                </a:ext>
              </a:extLst>
            </p:cNvPr>
            <p:cNvSpPr/>
            <p:nvPr/>
          </p:nvSpPr>
          <p:spPr>
            <a:xfrm>
              <a:off x="-7702845" y="3440119"/>
              <a:ext cx="150627" cy="327837"/>
            </a:xfrm>
            <a:custGeom>
              <a:avLst/>
              <a:gdLst>
                <a:gd name="connsiteX0" fmla="*/ 150628 w 150627"/>
                <a:gd name="connsiteY0" fmla="*/ 0 h 327837"/>
                <a:gd name="connsiteX1" fmla="*/ 150628 w 150627"/>
                <a:gd name="connsiteY1" fmla="*/ 327837 h 327837"/>
                <a:gd name="connsiteX2" fmla="*/ 0 w 150627"/>
                <a:gd name="connsiteY2" fmla="*/ 327837 h 327837"/>
                <a:gd name="connsiteX3" fmla="*/ 0 w 150627"/>
                <a:gd name="connsiteY3" fmla="*/ 0 h 327837"/>
                <a:gd name="connsiteX4" fmla="*/ 150628 w 150627"/>
                <a:gd name="connsiteY4" fmla="*/ 0 h 327837"/>
                <a:gd name="connsiteX5" fmla="*/ 141767 w 150627"/>
                <a:gd name="connsiteY5" fmla="*/ 8860 h 327837"/>
                <a:gd name="connsiteX6" fmla="*/ 8860 w 150627"/>
                <a:gd name="connsiteY6" fmla="*/ 8860 h 327837"/>
                <a:gd name="connsiteX7" fmla="*/ 8860 w 150627"/>
                <a:gd name="connsiteY7" fmla="*/ 318977 h 327837"/>
                <a:gd name="connsiteX8" fmla="*/ 146198 w 150627"/>
                <a:gd name="connsiteY8" fmla="*/ 318977 h 327837"/>
                <a:gd name="connsiteX9" fmla="*/ 141767 w 150627"/>
                <a:gd name="connsiteY9" fmla="*/ 312331 h 327837"/>
                <a:gd name="connsiteX10" fmla="*/ 141767 w 150627"/>
                <a:gd name="connsiteY10" fmla="*/ 8860 h 32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627" h="327837">
                  <a:moveTo>
                    <a:pt x="150628" y="0"/>
                  </a:moveTo>
                  <a:lnTo>
                    <a:pt x="150628" y="327837"/>
                  </a:lnTo>
                  <a:lnTo>
                    <a:pt x="0" y="327837"/>
                  </a:lnTo>
                  <a:lnTo>
                    <a:pt x="0" y="0"/>
                  </a:lnTo>
                  <a:lnTo>
                    <a:pt x="150628" y="0"/>
                  </a:lnTo>
                  <a:close/>
                  <a:moveTo>
                    <a:pt x="141767" y="8860"/>
                  </a:moveTo>
                  <a:lnTo>
                    <a:pt x="8860" y="8860"/>
                  </a:lnTo>
                  <a:lnTo>
                    <a:pt x="8860" y="318977"/>
                  </a:lnTo>
                  <a:lnTo>
                    <a:pt x="146198" y="318977"/>
                  </a:lnTo>
                  <a:cubicBezTo>
                    <a:pt x="147394" y="315743"/>
                    <a:pt x="141767" y="313660"/>
                    <a:pt x="141767" y="312331"/>
                  </a:cubicBezTo>
                  <a:lnTo>
                    <a:pt x="141767" y="8860"/>
                  </a:lnTo>
                  <a:close/>
                </a:path>
              </a:pathLst>
            </a:custGeom>
            <a:solidFill>
              <a:srgbClr val="A8A4F7"/>
            </a:solidFill>
            <a:ln w="1679"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2AAE8A25-0F96-9BF2-B001-F58F09ACA0ED}"/>
                </a:ext>
              </a:extLst>
            </p:cNvPr>
            <p:cNvSpPr/>
            <p:nvPr/>
          </p:nvSpPr>
          <p:spPr>
            <a:xfrm>
              <a:off x="-7702845" y="3013529"/>
              <a:ext cx="148722" cy="324695"/>
            </a:xfrm>
            <a:custGeom>
              <a:avLst/>
              <a:gdLst>
                <a:gd name="connsiteX0" fmla="*/ 146198 w 148722"/>
                <a:gd name="connsiteY0" fmla="*/ 324695 h 324695"/>
                <a:gd name="connsiteX1" fmla="*/ 0 w 148722"/>
                <a:gd name="connsiteY1" fmla="*/ 324695 h 324695"/>
                <a:gd name="connsiteX2" fmla="*/ 0 w 148722"/>
                <a:gd name="connsiteY2" fmla="*/ 1288 h 324695"/>
                <a:gd name="connsiteX3" fmla="*/ 90820 w 148722"/>
                <a:gd name="connsiteY3" fmla="*/ 6117 h 324695"/>
                <a:gd name="connsiteX4" fmla="*/ 148723 w 148722"/>
                <a:gd name="connsiteY4" fmla="*/ 5453 h 324695"/>
                <a:gd name="connsiteX5" fmla="*/ 146242 w 148722"/>
                <a:gd name="connsiteY5" fmla="*/ 324695 h 324695"/>
                <a:gd name="connsiteX6" fmla="*/ 141767 w 148722"/>
                <a:gd name="connsiteY6" fmla="*/ 10149 h 324695"/>
                <a:gd name="connsiteX7" fmla="*/ 8860 w 148722"/>
                <a:gd name="connsiteY7" fmla="*/ 10149 h 324695"/>
                <a:gd name="connsiteX8" fmla="*/ 13246 w 148722"/>
                <a:gd name="connsiteY8" fmla="*/ 315879 h 324695"/>
                <a:gd name="connsiteX9" fmla="*/ 126483 w 148722"/>
                <a:gd name="connsiteY9" fmla="*/ 320531 h 324695"/>
                <a:gd name="connsiteX10" fmla="*/ 141767 w 148722"/>
                <a:gd name="connsiteY10" fmla="*/ 313664 h 324695"/>
                <a:gd name="connsiteX11" fmla="*/ 141767 w 148722"/>
                <a:gd name="connsiteY11" fmla="*/ 10193 h 32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22" h="324695">
                  <a:moveTo>
                    <a:pt x="146198" y="324695"/>
                  </a:moveTo>
                  <a:lnTo>
                    <a:pt x="0" y="324695"/>
                  </a:lnTo>
                  <a:lnTo>
                    <a:pt x="0" y="1288"/>
                  </a:lnTo>
                  <a:cubicBezTo>
                    <a:pt x="30081" y="-3319"/>
                    <a:pt x="62466" y="5896"/>
                    <a:pt x="90820" y="6117"/>
                  </a:cubicBezTo>
                  <a:cubicBezTo>
                    <a:pt x="103579" y="6206"/>
                    <a:pt x="140438" y="-6420"/>
                    <a:pt x="148723" y="5453"/>
                  </a:cubicBezTo>
                  <a:lnTo>
                    <a:pt x="146242" y="324695"/>
                  </a:lnTo>
                  <a:close/>
                  <a:moveTo>
                    <a:pt x="141767" y="10149"/>
                  </a:moveTo>
                  <a:lnTo>
                    <a:pt x="8860" y="10149"/>
                  </a:lnTo>
                  <a:lnTo>
                    <a:pt x="13246" y="315879"/>
                  </a:lnTo>
                  <a:cubicBezTo>
                    <a:pt x="49442" y="316721"/>
                    <a:pt x="90377" y="324740"/>
                    <a:pt x="126483" y="320531"/>
                  </a:cubicBezTo>
                  <a:cubicBezTo>
                    <a:pt x="132951" y="319778"/>
                    <a:pt x="137869" y="319999"/>
                    <a:pt x="141767" y="313664"/>
                  </a:cubicBezTo>
                  <a:lnTo>
                    <a:pt x="141767" y="10193"/>
                  </a:lnTo>
                  <a:close/>
                </a:path>
              </a:pathLst>
            </a:custGeom>
            <a:solidFill>
              <a:srgbClr val="A8A4F7"/>
            </a:solidFill>
            <a:ln w="1679"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FB8349FB-746C-01DC-5105-702065CDCA1A}"/>
                </a:ext>
              </a:extLst>
            </p:cNvPr>
            <p:cNvSpPr/>
            <p:nvPr/>
          </p:nvSpPr>
          <p:spPr>
            <a:xfrm>
              <a:off x="-7534540" y="3440075"/>
              <a:ext cx="150672" cy="327881"/>
            </a:xfrm>
            <a:custGeom>
              <a:avLst/>
              <a:gdLst>
                <a:gd name="connsiteX0" fmla="*/ 44 w 150672"/>
                <a:gd name="connsiteY0" fmla="*/ 327882 h 327881"/>
                <a:gd name="connsiteX1" fmla="*/ 4430 w 150672"/>
                <a:gd name="connsiteY1" fmla="*/ 4430 h 327881"/>
                <a:gd name="connsiteX2" fmla="*/ 150672 w 150672"/>
                <a:gd name="connsiteY2" fmla="*/ 0 h 327881"/>
                <a:gd name="connsiteX3" fmla="*/ 150672 w 150672"/>
                <a:gd name="connsiteY3" fmla="*/ 314547 h 327881"/>
                <a:gd name="connsiteX4" fmla="*/ 141767 w 150672"/>
                <a:gd name="connsiteY4" fmla="*/ 303604 h 327881"/>
                <a:gd name="connsiteX5" fmla="*/ 141590 w 150672"/>
                <a:gd name="connsiteY5" fmla="*/ 59675 h 327881"/>
                <a:gd name="connsiteX6" fmla="*/ 146198 w 150672"/>
                <a:gd name="connsiteY6" fmla="*/ 8905 h 327881"/>
                <a:gd name="connsiteX7" fmla="*/ 8860 w 150672"/>
                <a:gd name="connsiteY7" fmla="*/ 8905 h 327881"/>
                <a:gd name="connsiteX8" fmla="*/ 8860 w 150672"/>
                <a:gd name="connsiteY8" fmla="*/ 319021 h 327881"/>
                <a:gd name="connsiteX9" fmla="*/ 150628 w 150672"/>
                <a:gd name="connsiteY9" fmla="*/ 319021 h 327881"/>
                <a:gd name="connsiteX10" fmla="*/ 150628 w 150672"/>
                <a:gd name="connsiteY10" fmla="*/ 327882 h 327881"/>
                <a:gd name="connsiteX11" fmla="*/ 0 w 150672"/>
                <a:gd name="connsiteY11" fmla="*/ 327882 h 3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72" h="327881">
                  <a:moveTo>
                    <a:pt x="44" y="327882"/>
                  </a:moveTo>
                  <a:lnTo>
                    <a:pt x="4430" y="4430"/>
                  </a:lnTo>
                  <a:lnTo>
                    <a:pt x="150672" y="0"/>
                  </a:lnTo>
                  <a:lnTo>
                    <a:pt x="150672" y="314547"/>
                  </a:lnTo>
                  <a:cubicBezTo>
                    <a:pt x="138267" y="316407"/>
                    <a:pt x="142388" y="312464"/>
                    <a:pt x="141767" y="303604"/>
                  </a:cubicBezTo>
                  <a:cubicBezTo>
                    <a:pt x="136894" y="229619"/>
                    <a:pt x="138976" y="134590"/>
                    <a:pt x="141590" y="59675"/>
                  </a:cubicBezTo>
                  <a:cubicBezTo>
                    <a:pt x="142166" y="43283"/>
                    <a:pt x="149476" y="26448"/>
                    <a:pt x="146198" y="8905"/>
                  </a:cubicBezTo>
                  <a:lnTo>
                    <a:pt x="8860" y="8905"/>
                  </a:lnTo>
                  <a:lnTo>
                    <a:pt x="8860" y="319021"/>
                  </a:lnTo>
                  <a:lnTo>
                    <a:pt x="150628" y="319021"/>
                  </a:lnTo>
                  <a:lnTo>
                    <a:pt x="150628" y="327882"/>
                  </a:lnTo>
                  <a:lnTo>
                    <a:pt x="0" y="327882"/>
                  </a:lnTo>
                  <a:close/>
                </a:path>
              </a:pathLst>
            </a:custGeom>
            <a:solidFill>
              <a:srgbClr val="A8A4F7"/>
            </a:solidFill>
            <a:ln w="1679"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AC5134A5-3A5E-663F-D604-DA53AE6257EA}"/>
                </a:ext>
              </a:extLst>
            </p:cNvPr>
            <p:cNvSpPr/>
            <p:nvPr/>
          </p:nvSpPr>
          <p:spPr>
            <a:xfrm>
              <a:off x="-7530110" y="3014817"/>
              <a:ext cx="146242" cy="323406"/>
            </a:xfrm>
            <a:custGeom>
              <a:avLst/>
              <a:gdLst>
                <a:gd name="connsiteX0" fmla="*/ 141812 w 146242"/>
                <a:gd name="connsiteY0" fmla="*/ 0 h 323406"/>
                <a:gd name="connsiteX1" fmla="*/ 146242 w 146242"/>
                <a:gd name="connsiteY1" fmla="*/ 11076 h 323406"/>
                <a:gd name="connsiteX2" fmla="*/ 146242 w 146242"/>
                <a:gd name="connsiteY2" fmla="*/ 301256 h 323406"/>
                <a:gd name="connsiteX3" fmla="*/ 137382 w 146242"/>
                <a:gd name="connsiteY3" fmla="*/ 294699 h 323406"/>
                <a:gd name="connsiteX4" fmla="*/ 141989 w 146242"/>
                <a:gd name="connsiteY4" fmla="*/ 206183 h 323406"/>
                <a:gd name="connsiteX5" fmla="*/ 141767 w 146242"/>
                <a:gd name="connsiteY5" fmla="*/ 33227 h 323406"/>
                <a:gd name="connsiteX6" fmla="*/ 135078 w 146242"/>
                <a:gd name="connsiteY6" fmla="*/ 8595 h 323406"/>
                <a:gd name="connsiteX7" fmla="*/ 130781 w 146242"/>
                <a:gd name="connsiteY7" fmla="*/ 5582 h 323406"/>
                <a:gd name="connsiteX8" fmla="*/ 126262 w 146242"/>
                <a:gd name="connsiteY8" fmla="*/ 8860 h 323406"/>
                <a:gd name="connsiteX9" fmla="*/ 13291 w 146242"/>
                <a:gd name="connsiteY9" fmla="*/ 8860 h 323406"/>
                <a:gd name="connsiteX10" fmla="*/ 4430 w 146242"/>
                <a:gd name="connsiteY10" fmla="*/ 314547 h 323406"/>
                <a:gd name="connsiteX11" fmla="*/ 139552 w 146242"/>
                <a:gd name="connsiteY11" fmla="*/ 314547 h 323406"/>
                <a:gd name="connsiteX12" fmla="*/ 146153 w 146242"/>
                <a:gd name="connsiteY12" fmla="*/ 310116 h 323406"/>
                <a:gd name="connsiteX13" fmla="*/ 146153 w 146242"/>
                <a:gd name="connsiteY13" fmla="*/ 323407 h 323406"/>
                <a:gd name="connsiteX14" fmla="*/ 0 w 146242"/>
                <a:gd name="connsiteY14" fmla="*/ 323407 h 323406"/>
                <a:gd name="connsiteX15" fmla="*/ 0 w 146242"/>
                <a:gd name="connsiteY15" fmla="*/ 11076 h 323406"/>
                <a:gd name="connsiteX16" fmla="*/ 15506 w 146242"/>
                <a:gd name="connsiteY16" fmla="*/ 0 h 323406"/>
                <a:gd name="connsiteX17" fmla="*/ 141767 w 146242"/>
                <a:gd name="connsiteY17" fmla="*/ 0 h 3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242" h="323406">
                  <a:moveTo>
                    <a:pt x="141812" y="0"/>
                  </a:moveTo>
                  <a:cubicBezTo>
                    <a:pt x="140394" y="4342"/>
                    <a:pt x="146242" y="9614"/>
                    <a:pt x="146242" y="11076"/>
                  </a:cubicBezTo>
                  <a:lnTo>
                    <a:pt x="146242" y="301256"/>
                  </a:lnTo>
                  <a:cubicBezTo>
                    <a:pt x="135875" y="301832"/>
                    <a:pt x="138400" y="302762"/>
                    <a:pt x="137382" y="294699"/>
                  </a:cubicBezTo>
                  <a:cubicBezTo>
                    <a:pt x="133527" y="264618"/>
                    <a:pt x="141325" y="234271"/>
                    <a:pt x="141989" y="206183"/>
                  </a:cubicBezTo>
                  <a:cubicBezTo>
                    <a:pt x="143185" y="155324"/>
                    <a:pt x="146995" y="81915"/>
                    <a:pt x="141767" y="33227"/>
                  </a:cubicBezTo>
                  <a:cubicBezTo>
                    <a:pt x="140837" y="24632"/>
                    <a:pt x="138888" y="16392"/>
                    <a:pt x="135078" y="8595"/>
                  </a:cubicBezTo>
                  <a:lnTo>
                    <a:pt x="130781" y="5582"/>
                  </a:lnTo>
                  <a:cubicBezTo>
                    <a:pt x="128920" y="5405"/>
                    <a:pt x="127369" y="8860"/>
                    <a:pt x="126262" y="8860"/>
                  </a:cubicBezTo>
                  <a:lnTo>
                    <a:pt x="13291" y="8860"/>
                  </a:lnTo>
                  <a:lnTo>
                    <a:pt x="4430" y="314547"/>
                  </a:lnTo>
                  <a:lnTo>
                    <a:pt x="139552" y="314547"/>
                  </a:lnTo>
                  <a:cubicBezTo>
                    <a:pt x="140483" y="314547"/>
                    <a:pt x="144603" y="307901"/>
                    <a:pt x="146153" y="310116"/>
                  </a:cubicBezTo>
                  <a:lnTo>
                    <a:pt x="146153" y="323407"/>
                  </a:lnTo>
                  <a:cubicBezTo>
                    <a:pt x="146153" y="323407"/>
                    <a:pt x="0" y="323407"/>
                    <a:pt x="0" y="323407"/>
                  </a:cubicBezTo>
                  <a:lnTo>
                    <a:pt x="0" y="11076"/>
                  </a:lnTo>
                  <a:cubicBezTo>
                    <a:pt x="0" y="10057"/>
                    <a:pt x="13822" y="0"/>
                    <a:pt x="15506" y="0"/>
                  </a:cubicBezTo>
                  <a:lnTo>
                    <a:pt x="141767" y="0"/>
                  </a:lnTo>
                  <a:close/>
                </a:path>
              </a:pathLst>
            </a:custGeom>
            <a:solidFill>
              <a:srgbClr val="A8A4F7"/>
            </a:solidFill>
            <a:ln w="1679"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74E6C3-E024-D8C7-534C-0122B603FF56}"/>
                </a:ext>
              </a:extLst>
            </p:cNvPr>
            <p:cNvSpPr/>
            <p:nvPr/>
          </p:nvSpPr>
          <p:spPr>
            <a:xfrm>
              <a:off x="-7711705" y="3874282"/>
              <a:ext cx="159488" cy="106325"/>
            </a:xfrm>
            <a:custGeom>
              <a:avLst/>
              <a:gdLst>
                <a:gd name="connsiteX0" fmla="*/ 159488 w 159488"/>
                <a:gd name="connsiteY0" fmla="*/ 0 h 106325"/>
                <a:gd name="connsiteX1" fmla="*/ 159488 w 159488"/>
                <a:gd name="connsiteY1" fmla="*/ 106326 h 106325"/>
                <a:gd name="connsiteX2" fmla="*/ 73099 w 159488"/>
                <a:gd name="connsiteY2" fmla="*/ 106326 h 106325"/>
                <a:gd name="connsiteX3" fmla="*/ 66453 w 159488"/>
                <a:gd name="connsiteY3" fmla="*/ 97465 h 106325"/>
                <a:gd name="connsiteX4" fmla="*/ 155058 w 159488"/>
                <a:gd name="connsiteY4" fmla="*/ 97465 h 106325"/>
                <a:gd name="connsiteX5" fmla="*/ 155058 w 159488"/>
                <a:gd name="connsiteY5" fmla="*/ 11076 h 106325"/>
                <a:gd name="connsiteX6" fmla="*/ 148413 w 159488"/>
                <a:gd name="connsiteY6" fmla="*/ 4430 h 106325"/>
                <a:gd name="connsiteX7" fmla="*/ 8860 w 159488"/>
                <a:gd name="connsiteY7" fmla="*/ 4430 h 106325"/>
                <a:gd name="connsiteX8" fmla="*/ 8860 w 159488"/>
                <a:gd name="connsiteY8" fmla="*/ 97465 h 106325"/>
                <a:gd name="connsiteX9" fmla="*/ 42132 w 159488"/>
                <a:gd name="connsiteY9" fmla="*/ 97465 h 106325"/>
                <a:gd name="connsiteX10" fmla="*/ 57549 w 159488"/>
                <a:gd name="connsiteY10" fmla="*/ 101851 h 106325"/>
                <a:gd name="connsiteX11" fmla="*/ 0 w 159488"/>
                <a:gd name="connsiteY11" fmla="*/ 106326 h 106325"/>
                <a:gd name="connsiteX12" fmla="*/ 0 w 159488"/>
                <a:gd name="connsiteY12" fmla="*/ 0 h 106325"/>
                <a:gd name="connsiteX13" fmla="*/ 159488 w 159488"/>
                <a:gd name="connsiteY13" fmla="*/ 0 h 10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488" h="106325">
                  <a:moveTo>
                    <a:pt x="159488" y="0"/>
                  </a:moveTo>
                  <a:lnTo>
                    <a:pt x="159488" y="106326"/>
                  </a:lnTo>
                  <a:lnTo>
                    <a:pt x="73099" y="106326"/>
                  </a:lnTo>
                  <a:cubicBezTo>
                    <a:pt x="72346" y="106326"/>
                    <a:pt x="66099" y="100345"/>
                    <a:pt x="66453" y="97465"/>
                  </a:cubicBezTo>
                  <a:lnTo>
                    <a:pt x="155058" y="97465"/>
                  </a:lnTo>
                  <a:lnTo>
                    <a:pt x="155058" y="11076"/>
                  </a:lnTo>
                  <a:lnTo>
                    <a:pt x="148413" y="4430"/>
                  </a:lnTo>
                  <a:lnTo>
                    <a:pt x="8860" y="4430"/>
                  </a:lnTo>
                  <a:lnTo>
                    <a:pt x="8860" y="97465"/>
                  </a:lnTo>
                  <a:cubicBezTo>
                    <a:pt x="19892" y="97775"/>
                    <a:pt x="31100" y="97022"/>
                    <a:pt x="42132" y="97465"/>
                  </a:cubicBezTo>
                  <a:cubicBezTo>
                    <a:pt x="47536" y="97687"/>
                    <a:pt x="58612" y="94142"/>
                    <a:pt x="57549" y="101851"/>
                  </a:cubicBezTo>
                  <a:lnTo>
                    <a:pt x="0" y="106326"/>
                  </a:lnTo>
                  <a:lnTo>
                    <a:pt x="0" y="0"/>
                  </a:lnTo>
                  <a:lnTo>
                    <a:pt x="159488" y="0"/>
                  </a:lnTo>
                  <a:close/>
                </a:path>
              </a:pathLst>
            </a:custGeom>
            <a:solidFill>
              <a:srgbClr val="A8A4F7"/>
            </a:solidFill>
            <a:ln w="1679"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77CCF2A6-553D-2B18-6B6B-BF3EEBD99338}"/>
                </a:ext>
              </a:extLst>
            </p:cNvPr>
            <p:cNvSpPr/>
            <p:nvPr/>
          </p:nvSpPr>
          <p:spPr>
            <a:xfrm>
              <a:off x="-7534496" y="3874282"/>
              <a:ext cx="150627" cy="106325"/>
            </a:xfrm>
            <a:custGeom>
              <a:avLst/>
              <a:gdLst>
                <a:gd name="connsiteX0" fmla="*/ 150628 w 150627"/>
                <a:gd name="connsiteY0" fmla="*/ 0 h 106325"/>
                <a:gd name="connsiteX1" fmla="*/ 150628 w 150627"/>
                <a:gd name="connsiteY1" fmla="*/ 106326 h 106325"/>
                <a:gd name="connsiteX2" fmla="*/ 0 w 150627"/>
                <a:gd name="connsiteY2" fmla="*/ 106326 h 106325"/>
                <a:gd name="connsiteX3" fmla="*/ 0 w 150627"/>
                <a:gd name="connsiteY3" fmla="*/ 0 h 106325"/>
                <a:gd name="connsiteX4" fmla="*/ 150628 w 150627"/>
                <a:gd name="connsiteY4" fmla="*/ 0 h 106325"/>
                <a:gd name="connsiteX5" fmla="*/ 11076 w 150627"/>
                <a:gd name="connsiteY5" fmla="*/ 101895 h 106325"/>
                <a:gd name="connsiteX6" fmla="*/ 139552 w 150627"/>
                <a:gd name="connsiteY6" fmla="*/ 101895 h 106325"/>
                <a:gd name="connsiteX7" fmla="*/ 141812 w 150627"/>
                <a:gd name="connsiteY7" fmla="*/ 4386 h 106325"/>
                <a:gd name="connsiteX8" fmla="*/ 8905 w 150627"/>
                <a:gd name="connsiteY8" fmla="*/ 4386 h 106325"/>
                <a:gd name="connsiteX9" fmla="*/ 11076 w 150627"/>
                <a:gd name="connsiteY9" fmla="*/ 101851 h 10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627" h="106325">
                  <a:moveTo>
                    <a:pt x="150628" y="0"/>
                  </a:moveTo>
                  <a:lnTo>
                    <a:pt x="150628" y="106326"/>
                  </a:lnTo>
                  <a:lnTo>
                    <a:pt x="0" y="106326"/>
                  </a:lnTo>
                  <a:lnTo>
                    <a:pt x="0" y="0"/>
                  </a:lnTo>
                  <a:lnTo>
                    <a:pt x="150628" y="0"/>
                  </a:lnTo>
                  <a:close/>
                  <a:moveTo>
                    <a:pt x="11076" y="101895"/>
                  </a:moveTo>
                  <a:lnTo>
                    <a:pt x="139552" y="101895"/>
                  </a:lnTo>
                  <a:cubicBezTo>
                    <a:pt x="152267" y="74871"/>
                    <a:pt x="136052" y="35840"/>
                    <a:pt x="141812" y="4386"/>
                  </a:cubicBezTo>
                  <a:cubicBezTo>
                    <a:pt x="97554" y="3234"/>
                    <a:pt x="52587" y="16348"/>
                    <a:pt x="8905" y="4386"/>
                  </a:cubicBezTo>
                  <a:cubicBezTo>
                    <a:pt x="6335" y="19892"/>
                    <a:pt x="-2614" y="97642"/>
                    <a:pt x="11076" y="101851"/>
                  </a:cubicBezTo>
                  <a:close/>
                </a:path>
              </a:pathLst>
            </a:custGeom>
            <a:solidFill>
              <a:srgbClr val="A8A4F7"/>
            </a:solidFill>
            <a:ln w="1679"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2AEBB60-A385-B580-73AA-0AF91EC306AA}"/>
                </a:ext>
              </a:extLst>
            </p:cNvPr>
            <p:cNvSpPr/>
            <p:nvPr/>
          </p:nvSpPr>
          <p:spPr>
            <a:xfrm>
              <a:off x="-7117224" y="3103422"/>
              <a:ext cx="596630" cy="572308"/>
            </a:xfrm>
            <a:custGeom>
              <a:avLst/>
              <a:gdLst>
                <a:gd name="connsiteX0" fmla="*/ 333652 w 596630"/>
                <a:gd name="connsiteY0" fmla="*/ 35442 h 572308"/>
                <a:gd name="connsiteX1" fmla="*/ 331703 w 596630"/>
                <a:gd name="connsiteY1" fmla="*/ 6380 h 572308"/>
                <a:gd name="connsiteX2" fmla="*/ 273844 w 596630"/>
                <a:gd name="connsiteY2" fmla="*/ 0 h 572308"/>
                <a:gd name="connsiteX3" fmla="*/ 351373 w 596630"/>
                <a:gd name="connsiteY3" fmla="*/ 0 h 572308"/>
                <a:gd name="connsiteX4" fmla="*/ 366835 w 596630"/>
                <a:gd name="connsiteY4" fmla="*/ 4475 h 572308"/>
                <a:gd name="connsiteX5" fmla="*/ 357885 w 596630"/>
                <a:gd name="connsiteY5" fmla="*/ 11696 h 572308"/>
                <a:gd name="connsiteX6" fmla="*/ 358018 w 596630"/>
                <a:gd name="connsiteY6" fmla="*/ 35398 h 572308"/>
                <a:gd name="connsiteX7" fmla="*/ 369050 w 596630"/>
                <a:gd name="connsiteY7" fmla="*/ 30967 h 572308"/>
                <a:gd name="connsiteX8" fmla="*/ 448794 w 596630"/>
                <a:gd name="connsiteY8" fmla="*/ 30967 h 572308"/>
                <a:gd name="connsiteX9" fmla="*/ 515070 w 596630"/>
                <a:gd name="connsiteY9" fmla="*/ 88383 h 572308"/>
                <a:gd name="connsiteX10" fmla="*/ 513032 w 596630"/>
                <a:gd name="connsiteY10" fmla="*/ 128432 h 572308"/>
                <a:gd name="connsiteX11" fmla="*/ 557290 w 596630"/>
                <a:gd name="connsiteY11" fmla="*/ 135166 h 572308"/>
                <a:gd name="connsiteX12" fmla="*/ 541873 w 596630"/>
                <a:gd name="connsiteY12" fmla="*/ 141723 h 572308"/>
                <a:gd name="connsiteX13" fmla="*/ 513032 w 596630"/>
                <a:gd name="connsiteY13" fmla="*/ 141723 h 572308"/>
                <a:gd name="connsiteX14" fmla="*/ 513032 w 596630"/>
                <a:gd name="connsiteY14" fmla="*/ 212607 h 572308"/>
                <a:gd name="connsiteX15" fmla="*/ 592776 w 596630"/>
                <a:gd name="connsiteY15" fmla="*/ 212607 h 572308"/>
                <a:gd name="connsiteX16" fmla="*/ 592776 w 596630"/>
                <a:gd name="connsiteY16" fmla="*/ 230328 h 572308"/>
                <a:gd name="connsiteX17" fmla="*/ 517463 w 596630"/>
                <a:gd name="connsiteY17" fmla="*/ 230328 h 572308"/>
                <a:gd name="connsiteX18" fmla="*/ 517463 w 596630"/>
                <a:gd name="connsiteY18" fmla="*/ 305642 h 572308"/>
                <a:gd name="connsiteX19" fmla="*/ 588346 w 596630"/>
                <a:gd name="connsiteY19" fmla="*/ 305642 h 572308"/>
                <a:gd name="connsiteX20" fmla="*/ 588346 w 596630"/>
                <a:gd name="connsiteY20" fmla="*/ 252523 h 572308"/>
                <a:gd name="connsiteX21" fmla="*/ 596631 w 596630"/>
                <a:gd name="connsiteY21" fmla="*/ 312509 h 572308"/>
                <a:gd name="connsiteX22" fmla="*/ 588302 w 596630"/>
                <a:gd name="connsiteY22" fmla="*/ 336609 h 572308"/>
                <a:gd name="connsiteX23" fmla="*/ 583916 w 596630"/>
                <a:gd name="connsiteY23" fmla="*/ 323363 h 572308"/>
                <a:gd name="connsiteX24" fmla="*/ 513032 w 596630"/>
                <a:gd name="connsiteY24" fmla="*/ 323363 h 572308"/>
                <a:gd name="connsiteX25" fmla="*/ 517463 w 596630"/>
                <a:gd name="connsiteY25" fmla="*/ 330008 h 572308"/>
                <a:gd name="connsiteX26" fmla="*/ 517463 w 596630"/>
                <a:gd name="connsiteY26" fmla="*/ 398677 h 572308"/>
                <a:gd name="connsiteX27" fmla="*/ 567347 w 596630"/>
                <a:gd name="connsiteY27" fmla="*/ 397569 h 572308"/>
                <a:gd name="connsiteX28" fmla="*/ 575011 w 596630"/>
                <a:gd name="connsiteY28" fmla="*/ 400803 h 572308"/>
                <a:gd name="connsiteX29" fmla="*/ 517463 w 596630"/>
                <a:gd name="connsiteY29" fmla="*/ 411967 h 572308"/>
                <a:gd name="connsiteX30" fmla="*/ 519899 w 596630"/>
                <a:gd name="connsiteY30" fmla="*/ 478421 h 572308"/>
                <a:gd name="connsiteX31" fmla="*/ 462040 w 596630"/>
                <a:gd name="connsiteY31" fmla="*/ 522723 h 572308"/>
                <a:gd name="connsiteX32" fmla="*/ 455484 w 596630"/>
                <a:gd name="connsiteY32" fmla="*/ 520552 h 572308"/>
                <a:gd name="connsiteX33" fmla="*/ 490881 w 596630"/>
                <a:gd name="connsiteY33" fmla="*/ 482895 h 572308"/>
                <a:gd name="connsiteX34" fmla="*/ 442149 w 596630"/>
                <a:gd name="connsiteY34" fmla="*/ 482895 h 572308"/>
                <a:gd name="connsiteX35" fmla="*/ 441706 w 596630"/>
                <a:gd name="connsiteY35" fmla="*/ 544431 h 572308"/>
                <a:gd name="connsiteX36" fmla="*/ 424472 w 596630"/>
                <a:gd name="connsiteY36" fmla="*/ 544874 h 572308"/>
                <a:gd name="connsiteX37" fmla="*/ 424649 w 596630"/>
                <a:gd name="connsiteY37" fmla="*/ 484889 h 572308"/>
                <a:gd name="connsiteX38" fmla="*/ 360765 w 596630"/>
                <a:gd name="connsiteY38" fmla="*/ 483870 h 572308"/>
                <a:gd name="connsiteX39" fmla="*/ 353322 w 596630"/>
                <a:gd name="connsiteY39" fmla="*/ 547400 h 572308"/>
                <a:gd name="connsiteX40" fmla="*/ 362449 w 596630"/>
                <a:gd name="connsiteY40" fmla="*/ 567025 h 572308"/>
                <a:gd name="connsiteX41" fmla="*/ 234016 w 596630"/>
                <a:gd name="connsiteY41" fmla="*/ 567025 h 572308"/>
                <a:gd name="connsiteX42" fmla="*/ 242832 w 596630"/>
                <a:gd name="connsiteY42" fmla="*/ 562640 h 572308"/>
                <a:gd name="connsiteX43" fmla="*/ 242832 w 596630"/>
                <a:gd name="connsiteY43" fmla="*/ 482895 h 572308"/>
                <a:gd name="connsiteX44" fmla="*/ 171949 w 596630"/>
                <a:gd name="connsiteY44" fmla="*/ 487326 h 572308"/>
                <a:gd name="connsiteX45" fmla="*/ 176379 w 596630"/>
                <a:gd name="connsiteY45" fmla="*/ 544919 h 572308"/>
                <a:gd name="connsiteX46" fmla="*/ 136551 w 596630"/>
                <a:gd name="connsiteY46" fmla="*/ 527153 h 572308"/>
                <a:gd name="connsiteX47" fmla="*/ 154272 w 596630"/>
                <a:gd name="connsiteY47" fmla="*/ 522812 h 572308"/>
                <a:gd name="connsiteX48" fmla="*/ 152146 w 596630"/>
                <a:gd name="connsiteY48" fmla="*/ 487104 h 572308"/>
                <a:gd name="connsiteX49" fmla="*/ 96502 w 596630"/>
                <a:gd name="connsiteY49" fmla="*/ 489186 h 572308"/>
                <a:gd name="connsiteX50" fmla="*/ 61902 w 596630"/>
                <a:gd name="connsiteY50" fmla="*/ 453124 h 572308"/>
                <a:gd name="connsiteX51" fmla="*/ 30226 w 596630"/>
                <a:gd name="connsiteY51" fmla="*/ 416398 h 572308"/>
                <a:gd name="connsiteX52" fmla="*/ 30226 w 596630"/>
                <a:gd name="connsiteY52" fmla="*/ 398765 h 572308"/>
                <a:gd name="connsiteX53" fmla="*/ 61680 w 596630"/>
                <a:gd name="connsiteY53" fmla="*/ 396107 h 572308"/>
                <a:gd name="connsiteX54" fmla="*/ 61193 w 596630"/>
                <a:gd name="connsiteY54" fmla="*/ 323451 h 572308"/>
                <a:gd name="connsiteX55" fmla="*/ 47991 w 596630"/>
                <a:gd name="connsiteY55" fmla="*/ 345558 h 572308"/>
                <a:gd name="connsiteX56" fmla="*/ 47991 w 596630"/>
                <a:gd name="connsiteY56" fmla="*/ 323407 h 572308"/>
                <a:gd name="connsiteX57" fmla="*/ 6613 w 596630"/>
                <a:gd name="connsiteY57" fmla="*/ 305553 h 572308"/>
                <a:gd name="connsiteX58" fmla="*/ 61237 w 596630"/>
                <a:gd name="connsiteY58" fmla="*/ 305730 h 572308"/>
                <a:gd name="connsiteX59" fmla="*/ 65667 w 596630"/>
                <a:gd name="connsiteY59" fmla="*/ 230372 h 572308"/>
                <a:gd name="connsiteX60" fmla="*/ 3644 w 596630"/>
                <a:gd name="connsiteY60" fmla="*/ 234802 h 572308"/>
                <a:gd name="connsiteX61" fmla="*/ 61237 w 596630"/>
                <a:gd name="connsiteY61" fmla="*/ 217126 h 572308"/>
                <a:gd name="connsiteX62" fmla="*/ 65579 w 596630"/>
                <a:gd name="connsiteY62" fmla="*/ 141812 h 572308"/>
                <a:gd name="connsiteX63" fmla="*/ 45643 w 596630"/>
                <a:gd name="connsiteY63" fmla="*/ 155058 h 572308"/>
                <a:gd name="connsiteX64" fmla="*/ 78781 w 596630"/>
                <a:gd name="connsiteY64" fmla="*/ 104022 h 572308"/>
                <a:gd name="connsiteX65" fmla="*/ 170265 w 596630"/>
                <a:gd name="connsiteY65" fmla="*/ 27113 h 572308"/>
                <a:gd name="connsiteX66" fmla="*/ 178594 w 596630"/>
                <a:gd name="connsiteY66" fmla="*/ 31056 h 572308"/>
                <a:gd name="connsiteX67" fmla="*/ 247263 w 596630"/>
                <a:gd name="connsiteY67" fmla="*/ 31056 h 572308"/>
                <a:gd name="connsiteX68" fmla="*/ 247263 w 596630"/>
                <a:gd name="connsiteY68" fmla="*/ 13335 h 572308"/>
                <a:gd name="connsiteX69" fmla="*/ 229586 w 596630"/>
                <a:gd name="connsiteY69" fmla="*/ 15550 h 572308"/>
                <a:gd name="connsiteX70" fmla="*/ 258516 w 596630"/>
                <a:gd name="connsiteY70" fmla="*/ 664 h 572308"/>
                <a:gd name="connsiteX71" fmla="*/ 267243 w 596630"/>
                <a:gd name="connsiteY71" fmla="*/ 35442 h 572308"/>
                <a:gd name="connsiteX72" fmla="*/ 333697 w 596630"/>
                <a:gd name="connsiteY72" fmla="*/ 35442 h 572308"/>
                <a:gd name="connsiteX73" fmla="*/ 442813 w 596630"/>
                <a:gd name="connsiteY73" fmla="*/ 123382 h 572308"/>
                <a:gd name="connsiteX74" fmla="*/ 488134 w 596630"/>
                <a:gd name="connsiteY74" fmla="*/ 127812 h 572308"/>
                <a:gd name="connsiteX75" fmla="*/ 448838 w 596630"/>
                <a:gd name="connsiteY75" fmla="*/ 44302 h 572308"/>
                <a:gd name="connsiteX76" fmla="*/ 442813 w 596630"/>
                <a:gd name="connsiteY76" fmla="*/ 123382 h 572308"/>
                <a:gd name="connsiteX77" fmla="*/ 242832 w 596630"/>
                <a:gd name="connsiteY77" fmla="*/ 48733 h 572308"/>
                <a:gd name="connsiteX78" fmla="*/ 171949 w 596630"/>
                <a:gd name="connsiteY78" fmla="*/ 48733 h 572308"/>
                <a:gd name="connsiteX79" fmla="*/ 171949 w 596630"/>
                <a:gd name="connsiteY79" fmla="*/ 128477 h 572308"/>
                <a:gd name="connsiteX80" fmla="*/ 242832 w 596630"/>
                <a:gd name="connsiteY80" fmla="*/ 128477 h 572308"/>
                <a:gd name="connsiteX81" fmla="*/ 242832 w 596630"/>
                <a:gd name="connsiteY81" fmla="*/ 48733 h 572308"/>
                <a:gd name="connsiteX82" fmla="*/ 340298 w 596630"/>
                <a:gd name="connsiteY82" fmla="*/ 48733 h 572308"/>
                <a:gd name="connsiteX83" fmla="*/ 264984 w 596630"/>
                <a:gd name="connsiteY83" fmla="*/ 48733 h 572308"/>
                <a:gd name="connsiteX84" fmla="*/ 260553 w 596630"/>
                <a:gd name="connsiteY84" fmla="*/ 128477 h 572308"/>
                <a:gd name="connsiteX85" fmla="*/ 335867 w 596630"/>
                <a:gd name="connsiteY85" fmla="*/ 128477 h 572308"/>
                <a:gd name="connsiteX86" fmla="*/ 340298 w 596630"/>
                <a:gd name="connsiteY86" fmla="*/ 48733 h 572308"/>
                <a:gd name="connsiteX87" fmla="*/ 428902 w 596630"/>
                <a:gd name="connsiteY87" fmla="*/ 48733 h 572308"/>
                <a:gd name="connsiteX88" fmla="*/ 353588 w 596630"/>
                <a:gd name="connsiteY88" fmla="*/ 48733 h 572308"/>
                <a:gd name="connsiteX89" fmla="*/ 353588 w 596630"/>
                <a:gd name="connsiteY89" fmla="*/ 124047 h 572308"/>
                <a:gd name="connsiteX90" fmla="*/ 428902 w 596630"/>
                <a:gd name="connsiteY90" fmla="*/ 124047 h 572308"/>
                <a:gd name="connsiteX91" fmla="*/ 428902 w 596630"/>
                <a:gd name="connsiteY91" fmla="*/ 48733 h 572308"/>
                <a:gd name="connsiteX92" fmla="*/ 74484 w 596630"/>
                <a:gd name="connsiteY92" fmla="*/ 128477 h 572308"/>
                <a:gd name="connsiteX93" fmla="*/ 154228 w 596630"/>
                <a:gd name="connsiteY93" fmla="*/ 128477 h 572308"/>
                <a:gd name="connsiteX94" fmla="*/ 156399 w 596630"/>
                <a:gd name="connsiteY94" fmla="*/ 53118 h 572308"/>
                <a:gd name="connsiteX95" fmla="*/ 74484 w 596630"/>
                <a:gd name="connsiteY95" fmla="*/ 128477 h 572308"/>
                <a:gd name="connsiteX96" fmla="*/ 154228 w 596630"/>
                <a:gd name="connsiteY96" fmla="*/ 141767 h 572308"/>
                <a:gd name="connsiteX97" fmla="*/ 83344 w 596630"/>
                <a:gd name="connsiteY97" fmla="*/ 141767 h 572308"/>
                <a:gd name="connsiteX98" fmla="*/ 83078 w 596630"/>
                <a:gd name="connsiteY98" fmla="*/ 215132 h 572308"/>
                <a:gd name="connsiteX99" fmla="*/ 154228 w 596630"/>
                <a:gd name="connsiteY99" fmla="*/ 210436 h 572308"/>
                <a:gd name="connsiteX100" fmla="*/ 154228 w 596630"/>
                <a:gd name="connsiteY100" fmla="*/ 141767 h 572308"/>
                <a:gd name="connsiteX101" fmla="*/ 242832 w 596630"/>
                <a:gd name="connsiteY101" fmla="*/ 141767 h 572308"/>
                <a:gd name="connsiteX102" fmla="*/ 171949 w 596630"/>
                <a:gd name="connsiteY102" fmla="*/ 141767 h 572308"/>
                <a:gd name="connsiteX103" fmla="*/ 171949 w 596630"/>
                <a:gd name="connsiteY103" fmla="*/ 217081 h 572308"/>
                <a:gd name="connsiteX104" fmla="*/ 242832 w 596630"/>
                <a:gd name="connsiteY104" fmla="*/ 217081 h 572308"/>
                <a:gd name="connsiteX105" fmla="*/ 242832 w 596630"/>
                <a:gd name="connsiteY105" fmla="*/ 141767 h 572308"/>
                <a:gd name="connsiteX106" fmla="*/ 335867 w 596630"/>
                <a:gd name="connsiteY106" fmla="*/ 141767 h 572308"/>
                <a:gd name="connsiteX107" fmla="*/ 260553 w 596630"/>
                <a:gd name="connsiteY107" fmla="*/ 141767 h 572308"/>
                <a:gd name="connsiteX108" fmla="*/ 260553 w 596630"/>
                <a:gd name="connsiteY108" fmla="*/ 217081 h 572308"/>
                <a:gd name="connsiteX109" fmla="*/ 333652 w 596630"/>
                <a:gd name="connsiteY109" fmla="*/ 217081 h 572308"/>
                <a:gd name="connsiteX110" fmla="*/ 335867 w 596630"/>
                <a:gd name="connsiteY110" fmla="*/ 141767 h 572308"/>
                <a:gd name="connsiteX111" fmla="*/ 428902 w 596630"/>
                <a:gd name="connsiteY111" fmla="*/ 141767 h 572308"/>
                <a:gd name="connsiteX112" fmla="*/ 353588 w 596630"/>
                <a:gd name="connsiteY112" fmla="*/ 141767 h 572308"/>
                <a:gd name="connsiteX113" fmla="*/ 353588 w 596630"/>
                <a:gd name="connsiteY113" fmla="*/ 210436 h 572308"/>
                <a:gd name="connsiteX114" fmla="*/ 421548 w 596630"/>
                <a:gd name="connsiteY114" fmla="*/ 216372 h 572308"/>
                <a:gd name="connsiteX115" fmla="*/ 428902 w 596630"/>
                <a:gd name="connsiteY115" fmla="*/ 210436 h 572308"/>
                <a:gd name="connsiteX116" fmla="*/ 428902 w 596630"/>
                <a:gd name="connsiteY116" fmla="*/ 141767 h 572308"/>
                <a:gd name="connsiteX117" fmla="*/ 499786 w 596630"/>
                <a:gd name="connsiteY117" fmla="*/ 141767 h 572308"/>
                <a:gd name="connsiteX118" fmla="*/ 442193 w 596630"/>
                <a:gd name="connsiteY118" fmla="*/ 141767 h 572308"/>
                <a:gd name="connsiteX119" fmla="*/ 446313 w 596630"/>
                <a:gd name="connsiteY119" fmla="*/ 215132 h 572308"/>
                <a:gd name="connsiteX120" fmla="*/ 499786 w 596630"/>
                <a:gd name="connsiteY120" fmla="*/ 212651 h 572308"/>
                <a:gd name="connsiteX121" fmla="*/ 499786 w 596630"/>
                <a:gd name="connsiteY121" fmla="*/ 141767 h 572308"/>
                <a:gd name="connsiteX122" fmla="*/ 154228 w 596630"/>
                <a:gd name="connsiteY122" fmla="*/ 230372 h 572308"/>
                <a:gd name="connsiteX123" fmla="*/ 89989 w 596630"/>
                <a:gd name="connsiteY123" fmla="*/ 230372 h 572308"/>
                <a:gd name="connsiteX124" fmla="*/ 78914 w 596630"/>
                <a:gd name="connsiteY124" fmla="*/ 234802 h 572308"/>
                <a:gd name="connsiteX125" fmla="*/ 78914 w 596630"/>
                <a:gd name="connsiteY125" fmla="*/ 305686 h 572308"/>
                <a:gd name="connsiteX126" fmla="*/ 154228 w 596630"/>
                <a:gd name="connsiteY126" fmla="*/ 305686 h 572308"/>
                <a:gd name="connsiteX127" fmla="*/ 154228 w 596630"/>
                <a:gd name="connsiteY127" fmla="*/ 230372 h 572308"/>
                <a:gd name="connsiteX128" fmla="*/ 242832 w 596630"/>
                <a:gd name="connsiteY128" fmla="*/ 230372 h 572308"/>
                <a:gd name="connsiteX129" fmla="*/ 171949 w 596630"/>
                <a:gd name="connsiteY129" fmla="*/ 230372 h 572308"/>
                <a:gd name="connsiteX130" fmla="*/ 171949 w 596630"/>
                <a:gd name="connsiteY130" fmla="*/ 305686 h 572308"/>
                <a:gd name="connsiteX131" fmla="*/ 242832 w 596630"/>
                <a:gd name="connsiteY131" fmla="*/ 305686 h 572308"/>
                <a:gd name="connsiteX132" fmla="*/ 242832 w 596630"/>
                <a:gd name="connsiteY132" fmla="*/ 230372 h 572308"/>
                <a:gd name="connsiteX133" fmla="*/ 335867 w 596630"/>
                <a:gd name="connsiteY133" fmla="*/ 230372 h 572308"/>
                <a:gd name="connsiteX134" fmla="*/ 260553 w 596630"/>
                <a:gd name="connsiteY134" fmla="*/ 230372 h 572308"/>
                <a:gd name="connsiteX135" fmla="*/ 260553 w 596630"/>
                <a:gd name="connsiteY135" fmla="*/ 305686 h 572308"/>
                <a:gd name="connsiteX136" fmla="*/ 335867 w 596630"/>
                <a:gd name="connsiteY136" fmla="*/ 305686 h 572308"/>
                <a:gd name="connsiteX137" fmla="*/ 335867 w 596630"/>
                <a:gd name="connsiteY137" fmla="*/ 230372 h 572308"/>
                <a:gd name="connsiteX138" fmla="*/ 428902 w 596630"/>
                <a:gd name="connsiteY138" fmla="*/ 230372 h 572308"/>
                <a:gd name="connsiteX139" fmla="*/ 353588 w 596630"/>
                <a:gd name="connsiteY139" fmla="*/ 230372 h 572308"/>
                <a:gd name="connsiteX140" fmla="*/ 353588 w 596630"/>
                <a:gd name="connsiteY140" fmla="*/ 310116 h 572308"/>
                <a:gd name="connsiteX141" fmla="*/ 428902 w 596630"/>
                <a:gd name="connsiteY141" fmla="*/ 310116 h 572308"/>
                <a:gd name="connsiteX142" fmla="*/ 428902 w 596630"/>
                <a:gd name="connsiteY142" fmla="*/ 230372 h 572308"/>
                <a:gd name="connsiteX143" fmla="*/ 499786 w 596630"/>
                <a:gd name="connsiteY143" fmla="*/ 230372 h 572308"/>
                <a:gd name="connsiteX144" fmla="*/ 442193 w 596630"/>
                <a:gd name="connsiteY144" fmla="*/ 230372 h 572308"/>
                <a:gd name="connsiteX145" fmla="*/ 442193 w 596630"/>
                <a:gd name="connsiteY145" fmla="*/ 305686 h 572308"/>
                <a:gd name="connsiteX146" fmla="*/ 499786 w 596630"/>
                <a:gd name="connsiteY146" fmla="*/ 305686 h 572308"/>
                <a:gd name="connsiteX147" fmla="*/ 499786 w 596630"/>
                <a:gd name="connsiteY147" fmla="*/ 230372 h 572308"/>
                <a:gd name="connsiteX148" fmla="*/ 154228 w 596630"/>
                <a:gd name="connsiteY148" fmla="*/ 323407 h 572308"/>
                <a:gd name="connsiteX149" fmla="*/ 78914 w 596630"/>
                <a:gd name="connsiteY149" fmla="*/ 323407 h 572308"/>
                <a:gd name="connsiteX150" fmla="*/ 78914 w 596630"/>
                <a:gd name="connsiteY150" fmla="*/ 398721 h 572308"/>
                <a:gd name="connsiteX151" fmla="*/ 154228 w 596630"/>
                <a:gd name="connsiteY151" fmla="*/ 398721 h 572308"/>
                <a:gd name="connsiteX152" fmla="*/ 154228 w 596630"/>
                <a:gd name="connsiteY152" fmla="*/ 323407 h 572308"/>
                <a:gd name="connsiteX153" fmla="*/ 242832 w 596630"/>
                <a:gd name="connsiteY153" fmla="*/ 323407 h 572308"/>
                <a:gd name="connsiteX154" fmla="*/ 171949 w 596630"/>
                <a:gd name="connsiteY154" fmla="*/ 323407 h 572308"/>
                <a:gd name="connsiteX155" fmla="*/ 176512 w 596630"/>
                <a:gd name="connsiteY155" fmla="*/ 360355 h 572308"/>
                <a:gd name="connsiteX156" fmla="*/ 167607 w 596630"/>
                <a:gd name="connsiteY156" fmla="*/ 366292 h 572308"/>
                <a:gd name="connsiteX157" fmla="*/ 174164 w 596630"/>
                <a:gd name="connsiteY157" fmla="*/ 398721 h 572308"/>
                <a:gd name="connsiteX158" fmla="*/ 242832 w 596630"/>
                <a:gd name="connsiteY158" fmla="*/ 398721 h 572308"/>
                <a:gd name="connsiteX159" fmla="*/ 242832 w 596630"/>
                <a:gd name="connsiteY159" fmla="*/ 323407 h 572308"/>
                <a:gd name="connsiteX160" fmla="*/ 335867 w 596630"/>
                <a:gd name="connsiteY160" fmla="*/ 323407 h 572308"/>
                <a:gd name="connsiteX161" fmla="*/ 260553 w 596630"/>
                <a:gd name="connsiteY161" fmla="*/ 323407 h 572308"/>
                <a:gd name="connsiteX162" fmla="*/ 260553 w 596630"/>
                <a:gd name="connsiteY162" fmla="*/ 398721 h 572308"/>
                <a:gd name="connsiteX163" fmla="*/ 335867 w 596630"/>
                <a:gd name="connsiteY163" fmla="*/ 398721 h 572308"/>
                <a:gd name="connsiteX164" fmla="*/ 335867 w 596630"/>
                <a:gd name="connsiteY164" fmla="*/ 323407 h 572308"/>
                <a:gd name="connsiteX165" fmla="*/ 424472 w 596630"/>
                <a:gd name="connsiteY165" fmla="*/ 323407 h 572308"/>
                <a:gd name="connsiteX166" fmla="*/ 353588 w 596630"/>
                <a:gd name="connsiteY166" fmla="*/ 323407 h 572308"/>
                <a:gd name="connsiteX167" fmla="*/ 353588 w 596630"/>
                <a:gd name="connsiteY167" fmla="*/ 398721 h 572308"/>
                <a:gd name="connsiteX168" fmla="*/ 428902 w 596630"/>
                <a:gd name="connsiteY168" fmla="*/ 398721 h 572308"/>
                <a:gd name="connsiteX169" fmla="*/ 424472 w 596630"/>
                <a:gd name="connsiteY169" fmla="*/ 323407 h 572308"/>
                <a:gd name="connsiteX170" fmla="*/ 495356 w 596630"/>
                <a:gd name="connsiteY170" fmla="*/ 323407 h 572308"/>
                <a:gd name="connsiteX171" fmla="*/ 442193 w 596630"/>
                <a:gd name="connsiteY171" fmla="*/ 323407 h 572308"/>
                <a:gd name="connsiteX172" fmla="*/ 442193 w 596630"/>
                <a:gd name="connsiteY172" fmla="*/ 398721 h 572308"/>
                <a:gd name="connsiteX173" fmla="*/ 495356 w 596630"/>
                <a:gd name="connsiteY173" fmla="*/ 398721 h 572308"/>
                <a:gd name="connsiteX174" fmla="*/ 495356 w 596630"/>
                <a:gd name="connsiteY174" fmla="*/ 323407 h 572308"/>
                <a:gd name="connsiteX175" fmla="*/ 154228 w 596630"/>
                <a:gd name="connsiteY175" fmla="*/ 465174 h 572308"/>
                <a:gd name="connsiteX176" fmla="*/ 150064 w 596630"/>
                <a:gd name="connsiteY176" fmla="*/ 413961 h 572308"/>
                <a:gd name="connsiteX177" fmla="*/ 79136 w 596630"/>
                <a:gd name="connsiteY177" fmla="*/ 416663 h 572308"/>
                <a:gd name="connsiteX178" fmla="*/ 85559 w 596630"/>
                <a:gd name="connsiteY178" fmla="*/ 465174 h 572308"/>
                <a:gd name="connsiteX179" fmla="*/ 154228 w 596630"/>
                <a:gd name="connsiteY179" fmla="*/ 465174 h 572308"/>
                <a:gd name="connsiteX180" fmla="*/ 335867 w 596630"/>
                <a:gd name="connsiteY180" fmla="*/ 412012 h 572308"/>
                <a:gd name="connsiteX181" fmla="*/ 260553 w 596630"/>
                <a:gd name="connsiteY181" fmla="*/ 412012 h 572308"/>
                <a:gd name="connsiteX182" fmla="*/ 271762 w 596630"/>
                <a:gd name="connsiteY182" fmla="*/ 469826 h 572308"/>
                <a:gd name="connsiteX183" fmla="*/ 340342 w 596630"/>
                <a:gd name="connsiteY183" fmla="*/ 465174 h 572308"/>
                <a:gd name="connsiteX184" fmla="*/ 335912 w 596630"/>
                <a:gd name="connsiteY184" fmla="*/ 412012 h 572308"/>
                <a:gd name="connsiteX185" fmla="*/ 424472 w 596630"/>
                <a:gd name="connsiteY185" fmla="*/ 412012 h 572308"/>
                <a:gd name="connsiteX186" fmla="*/ 353588 w 596630"/>
                <a:gd name="connsiteY186" fmla="*/ 412012 h 572308"/>
                <a:gd name="connsiteX187" fmla="*/ 353588 w 596630"/>
                <a:gd name="connsiteY187" fmla="*/ 469605 h 572308"/>
                <a:gd name="connsiteX188" fmla="*/ 424472 w 596630"/>
                <a:gd name="connsiteY188" fmla="*/ 469605 h 572308"/>
                <a:gd name="connsiteX189" fmla="*/ 424472 w 596630"/>
                <a:gd name="connsiteY189" fmla="*/ 412012 h 572308"/>
                <a:gd name="connsiteX190" fmla="*/ 494868 w 596630"/>
                <a:gd name="connsiteY190" fmla="*/ 416885 h 572308"/>
                <a:gd name="connsiteX191" fmla="*/ 442149 w 596630"/>
                <a:gd name="connsiteY191" fmla="*/ 411967 h 572308"/>
                <a:gd name="connsiteX192" fmla="*/ 442149 w 596630"/>
                <a:gd name="connsiteY192" fmla="*/ 465174 h 572308"/>
                <a:gd name="connsiteX193" fmla="*/ 495356 w 596630"/>
                <a:gd name="connsiteY193" fmla="*/ 465174 h 572308"/>
                <a:gd name="connsiteX194" fmla="*/ 494868 w 596630"/>
                <a:gd name="connsiteY194" fmla="*/ 416885 h 572308"/>
                <a:gd name="connsiteX195" fmla="*/ 242832 w 596630"/>
                <a:gd name="connsiteY195" fmla="*/ 416442 h 572308"/>
                <a:gd name="connsiteX196" fmla="*/ 171949 w 596630"/>
                <a:gd name="connsiteY196" fmla="*/ 416442 h 572308"/>
                <a:gd name="connsiteX197" fmla="*/ 171949 w 596630"/>
                <a:gd name="connsiteY197" fmla="*/ 469605 h 572308"/>
                <a:gd name="connsiteX198" fmla="*/ 236187 w 596630"/>
                <a:gd name="connsiteY198" fmla="*/ 469605 h 572308"/>
                <a:gd name="connsiteX199" fmla="*/ 242832 w 596630"/>
                <a:gd name="connsiteY199" fmla="*/ 416442 h 572308"/>
                <a:gd name="connsiteX200" fmla="*/ 322532 w 596630"/>
                <a:gd name="connsiteY200" fmla="*/ 478509 h 572308"/>
                <a:gd name="connsiteX201" fmla="*/ 264984 w 596630"/>
                <a:gd name="connsiteY201" fmla="*/ 478509 h 572308"/>
                <a:gd name="connsiteX202" fmla="*/ 291521 w 596630"/>
                <a:gd name="connsiteY202" fmla="*/ 491711 h 572308"/>
                <a:gd name="connsiteX203" fmla="*/ 265427 w 596630"/>
                <a:gd name="connsiteY203" fmla="*/ 492243 h 572308"/>
                <a:gd name="connsiteX204" fmla="*/ 260553 w 596630"/>
                <a:gd name="connsiteY204" fmla="*/ 562595 h 572308"/>
                <a:gd name="connsiteX205" fmla="*/ 338349 w 596630"/>
                <a:gd name="connsiteY205" fmla="*/ 558519 h 572308"/>
                <a:gd name="connsiteX206" fmla="*/ 335867 w 596630"/>
                <a:gd name="connsiteY206" fmla="*/ 487326 h 572308"/>
                <a:gd name="connsiteX207" fmla="*/ 309286 w 596630"/>
                <a:gd name="connsiteY207" fmla="*/ 487326 h 572308"/>
                <a:gd name="connsiteX208" fmla="*/ 322532 w 596630"/>
                <a:gd name="connsiteY208" fmla="*/ 478554 h 57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596630" h="572308">
                  <a:moveTo>
                    <a:pt x="333652" y="35442"/>
                  </a:moveTo>
                  <a:cubicBezTo>
                    <a:pt x="343487" y="33005"/>
                    <a:pt x="335601" y="12272"/>
                    <a:pt x="331703" y="6380"/>
                  </a:cubicBezTo>
                  <a:lnTo>
                    <a:pt x="273844" y="0"/>
                  </a:lnTo>
                  <a:lnTo>
                    <a:pt x="351373" y="0"/>
                  </a:lnTo>
                  <a:cubicBezTo>
                    <a:pt x="354031" y="0"/>
                    <a:pt x="361341" y="6202"/>
                    <a:pt x="366835" y="4475"/>
                  </a:cubicBezTo>
                  <a:cubicBezTo>
                    <a:pt x="368740" y="11740"/>
                    <a:pt x="359126" y="6468"/>
                    <a:pt x="357885" y="11696"/>
                  </a:cubicBezTo>
                  <a:cubicBezTo>
                    <a:pt x="356246" y="18563"/>
                    <a:pt x="358904" y="27955"/>
                    <a:pt x="358018" y="35398"/>
                  </a:cubicBezTo>
                  <a:cubicBezTo>
                    <a:pt x="362803" y="37081"/>
                    <a:pt x="367720" y="30967"/>
                    <a:pt x="369050" y="30967"/>
                  </a:cubicBezTo>
                  <a:lnTo>
                    <a:pt x="448794" y="30967"/>
                  </a:lnTo>
                  <a:lnTo>
                    <a:pt x="515070" y="88383"/>
                  </a:lnTo>
                  <a:lnTo>
                    <a:pt x="513032" y="128432"/>
                  </a:lnTo>
                  <a:cubicBezTo>
                    <a:pt x="516355" y="131711"/>
                    <a:pt x="550601" y="122142"/>
                    <a:pt x="557290" y="135166"/>
                  </a:cubicBezTo>
                  <a:cubicBezTo>
                    <a:pt x="559417" y="145932"/>
                    <a:pt x="548696" y="141457"/>
                    <a:pt x="541873" y="141723"/>
                  </a:cubicBezTo>
                  <a:cubicBezTo>
                    <a:pt x="532304" y="142166"/>
                    <a:pt x="522557" y="141457"/>
                    <a:pt x="513032" y="141723"/>
                  </a:cubicBezTo>
                  <a:lnTo>
                    <a:pt x="513032" y="212607"/>
                  </a:lnTo>
                  <a:lnTo>
                    <a:pt x="592776" y="212607"/>
                  </a:lnTo>
                  <a:lnTo>
                    <a:pt x="592776" y="230328"/>
                  </a:lnTo>
                  <a:lnTo>
                    <a:pt x="517463" y="230328"/>
                  </a:lnTo>
                  <a:lnTo>
                    <a:pt x="517463" y="305642"/>
                  </a:lnTo>
                  <a:lnTo>
                    <a:pt x="588346" y="305642"/>
                  </a:lnTo>
                  <a:lnTo>
                    <a:pt x="588346" y="252523"/>
                  </a:lnTo>
                  <a:cubicBezTo>
                    <a:pt x="588346" y="252523"/>
                    <a:pt x="596631" y="312509"/>
                    <a:pt x="596631" y="312509"/>
                  </a:cubicBezTo>
                  <a:lnTo>
                    <a:pt x="588302" y="336609"/>
                  </a:lnTo>
                  <a:cubicBezTo>
                    <a:pt x="579973" y="338293"/>
                    <a:pt x="585245" y="323363"/>
                    <a:pt x="583916" y="323363"/>
                  </a:cubicBezTo>
                  <a:lnTo>
                    <a:pt x="513032" y="323363"/>
                  </a:lnTo>
                  <a:cubicBezTo>
                    <a:pt x="511836" y="326597"/>
                    <a:pt x="517463" y="328679"/>
                    <a:pt x="517463" y="330008"/>
                  </a:cubicBezTo>
                  <a:lnTo>
                    <a:pt x="517463" y="398677"/>
                  </a:lnTo>
                  <a:cubicBezTo>
                    <a:pt x="534120" y="399164"/>
                    <a:pt x="550645" y="398677"/>
                    <a:pt x="567347" y="397569"/>
                  </a:cubicBezTo>
                  <a:cubicBezTo>
                    <a:pt x="570182" y="397392"/>
                    <a:pt x="578689" y="389329"/>
                    <a:pt x="575011" y="400803"/>
                  </a:cubicBezTo>
                  <a:cubicBezTo>
                    <a:pt x="566062" y="428536"/>
                    <a:pt x="539924" y="406518"/>
                    <a:pt x="517463" y="411967"/>
                  </a:cubicBezTo>
                  <a:lnTo>
                    <a:pt x="519899" y="478421"/>
                  </a:lnTo>
                  <a:cubicBezTo>
                    <a:pt x="501160" y="485997"/>
                    <a:pt x="476749" y="516033"/>
                    <a:pt x="462040" y="522723"/>
                  </a:cubicBezTo>
                  <a:cubicBezTo>
                    <a:pt x="460136" y="523609"/>
                    <a:pt x="454775" y="523831"/>
                    <a:pt x="455484" y="520552"/>
                  </a:cubicBezTo>
                  <a:cubicBezTo>
                    <a:pt x="457699" y="513508"/>
                    <a:pt x="497305" y="488477"/>
                    <a:pt x="490881" y="482895"/>
                  </a:cubicBezTo>
                  <a:lnTo>
                    <a:pt x="442149" y="482895"/>
                  </a:lnTo>
                  <a:cubicBezTo>
                    <a:pt x="442149" y="482895"/>
                    <a:pt x="441706" y="544431"/>
                    <a:pt x="441706" y="544431"/>
                  </a:cubicBezTo>
                  <a:lnTo>
                    <a:pt x="424472" y="544874"/>
                  </a:lnTo>
                  <a:cubicBezTo>
                    <a:pt x="421194" y="541773"/>
                    <a:pt x="437585" y="495654"/>
                    <a:pt x="424649" y="484889"/>
                  </a:cubicBezTo>
                  <a:lnTo>
                    <a:pt x="360765" y="483870"/>
                  </a:lnTo>
                  <a:cubicBezTo>
                    <a:pt x="350310" y="487813"/>
                    <a:pt x="351816" y="535659"/>
                    <a:pt x="353322" y="547400"/>
                  </a:cubicBezTo>
                  <a:cubicBezTo>
                    <a:pt x="354518" y="556969"/>
                    <a:pt x="357752" y="559715"/>
                    <a:pt x="362449" y="567025"/>
                  </a:cubicBezTo>
                  <a:cubicBezTo>
                    <a:pt x="320539" y="574025"/>
                    <a:pt x="275926" y="574114"/>
                    <a:pt x="234016" y="567025"/>
                  </a:cubicBezTo>
                  <a:cubicBezTo>
                    <a:pt x="231890" y="559715"/>
                    <a:pt x="242832" y="563171"/>
                    <a:pt x="242832" y="562640"/>
                  </a:cubicBezTo>
                  <a:lnTo>
                    <a:pt x="242832" y="482895"/>
                  </a:lnTo>
                  <a:lnTo>
                    <a:pt x="171949" y="487326"/>
                  </a:lnTo>
                  <a:lnTo>
                    <a:pt x="176379" y="544919"/>
                  </a:lnTo>
                  <a:lnTo>
                    <a:pt x="136551" y="527153"/>
                  </a:lnTo>
                  <a:lnTo>
                    <a:pt x="154272" y="522812"/>
                  </a:lnTo>
                  <a:lnTo>
                    <a:pt x="152146" y="487104"/>
                  </a:lnTo>
                  <a:cubicBezTo>
                    <a:pt x="148690" y="481035"/>
                    <a:pt x="105451" y="492199"/>
                    <a:pt x="96502" y="489186"/>
                  </a:cubicBezTo>
                  <a:cubicBezTo>
                    <a:pt x="90255" y="487104"/>
                    <a:pt x="63585" y="458928"/>
                    <a:pt x="61902" y="453124"/>
                  </a:cubicBezTo>
                  <a:cubicBezTo>
                    <a:pt x="55389" y="431062"/>
                    <a:pt x="87597" y="402044"/>
                    <a:pt x="30226" y="416398"/>
                  </a:cubicBezTo>
                  <a:lnTo>
                    <a:pt x="30226" y="398765"/>
                  </a:lnTo>
                  <a:cubicBezTo>
                    <a:pt x="30226" y="398765"/>
                    <a:pt x="61680" y="396107"/>
                    <a:pt x="61680" y="396107"/>
                  </a:cubicBezTo>
                  <a:lnTo>
                    <a:pt x="61193" y="323451"/>
                  </a:lnTo>
                  <a:cubicBezTo>
                    <a:pt x="43162" y="318799"/>
                    <a:pt x="59731" y="343520"/>
                    <a:pt x="47991" y="345558"/>
                  </a:cubicBezTo>
                  <a:lnTo>
                    <a:pt x="47991" y="323407"/>
                  </a:lnTo>
                  <a:cubicBezTo>
                    <a:pt x="40725" y="316186"/>
                    <a:pt x="-19748" y="343963"/>
                    <a:pt x="6613" y="305553"/>
                  </a:cubicBezTo>
                  <a:lnTo>
                    <a:pt x="61237" y="305730"/>
                  </a:lnTo>
                  <a:lnTo>
                    <a:pt x="65667" y="230372"/>
                  </a:lnTo>
                  <a:lnTo>
                    <a:pt x="3644" y="234802"/>
                  </a:lnTo>
                  <a:cubicBezTo>
                    <a:pt x="2049" y="200867"/>
                    <a:pt x="39573" y="222309"/>
                    <a:pt x="61237" y="217126"/>
                  </a:cubicBezTo>
                  <a:lnTo>
                    <a:pt x="65579" y="141812"/>
                  </a:lnTo>
                  <a:lnTo>
                    <a:pt x="45643" y="155058"/>
                  </a:lnTo>
                  <a:cubicBezTo>
                    <a:pt x="44225" y="140394"/>
                    <a:pt x="67705" y="115850"/>
                    <a:pt x="78781" y="104022"/>
                  </a:cubicBezTo>
                  <a:cubicBezTo>
                    <a:pt x="107046" y="73808"/>
                    <a:pt x="140627" y="52808"/>
                    <a:pt x="170265" y="27113"/>
                  </a:cubicBezTo>
                  <a:cubicBezTo>
                    <a:pt x="174119" y="26360"/>
                    <a:pt x="177353" y="31056"/>
                    <a:pt x="178594" y="31056"/>
                  </a:cubicBezTo>
                  <a:lnTo>
                    <a:pt x="247263" y="31056"/>
                  </a:lnTo>
                  <a:lnTo>
                    <a:pt x="247263" y="13335"/>
                  </a:lnTo>
                  <a:cubicBezTo>
                    <a:pt x="247263" y="13335"/>
                    <a:pt x="229586" y="15550"/>
                    <a:pt x="229586" y="15550"/>
                  </a:cubicBezTo>
                  <a:lnTo>
                    <a:pt x="258516" y="664"/>
                  </a:lnTo>
                  <a:cubicBezTo>
                    <a:pt x="271407" y="9171"/>
                    <a:pt x="254041" y="27157"/>
                    <a:pt x="267243" y="35442"/>
                  </a:cubicBezTo>
                  <a:lnTo>
                    <a:pt x="333697" y="35442"/>
                  </a:lnTo>
                  <a:close/>
                  <a:moveTo>
                    <a:pt x="442813" y="123382"/>
                  </a:moveTo>
                  <a:lnTo>
                    <a:pt x="488134" y="127812"/>
                  </a:lnTo>
                  <a:cubicBezTo>
                    <a:pt x="522912" y="88605"/>
                    <a:pt x="472629" y="69732"/>
                    <a:pt x="448838" y="44302"/>
                  </a:cubicBezTo>
                  <a:cubicBezTo>
                    <a:pt x="438029" y="68890"/>
                    <a:pt x="442680" y="97199"/>
                    <a:pt x="442813" y="123382"/>
                  </a:cubicBezTo>
                  <a:close/>
                  <a:moveTo>
                    <a:pt x="242832" y="48733"/>
                  </a:moveTo>
                  <a:lnTo>
                    <a:pt x="171949" y="48733"/>
                  </a:lnTo>
                  <a:lnTo>
                    <a:pt x="171949" y="128477"/>
                  </a:lnTo>
                  <a:lnTo>
                    <a:pt x="242832" y="128477"/>
                  </a:lnTo>
                  <a:lnTo>
                    <a:pt x="242832" y="48733"/>
                  </a:lnTo>
                  <a:close/>
                  <a:moveTo>
                    <a:pt x="340298" y="48733"/>
                  </a:moveTo>
                  <a:lnTo>
                    <a:pt x="264984" y="48733"/>
                  </a:lnTo>
                  <a:lnTo>
                    <a:pt x="260553" y="128477"/>
                  </a:lnTo>
                  <a:lnTo>
                    <a:pt x="335867" y="128477"/>
                  </a:lnTo>
                  <a:lnTo>
                    <a:pt x="340298" y="48733"/>
                  </a:lnTo>
                  <a:close/>
                  <a:moveTo>
                    <a:pt x="428902" y="48733"/>
                  </a:moveTo>
                  <a:lnTo>
                    <a:pt x="353588" y="48733"/>
                  </a:lnTo>
                  <a:lnTo>
                    <a:pt x="353588" y="124047"/>
                  </a:lnTo>
                  <a:lnTo>
                    <a:pt x="428902" y="124047"/>
                  </a:lnTo>
                  <a:lnTo>
                    <a:pt x="428902" y="48733"/>
                  </a:lnTo>
                  <a:close/>
                  <a:moveTo>
                    <a:pt x="74484" y="128477"/>
                  </a:moveTo>
                  <a:lnTo>
                    <a:pt x="154228" y="128477"/>
                  </a:lnTo>
                  <a:lnTo>
                    <a:pt x="156399" y="53118"/>
                  </a:lnTo>
                  <a:cubicBezTo>
                    <a:pt x="140096" y="49397"/>
                    <a:pt x="69743" y="124977"/>
                    <a:pt x="74484" y="128477"/>
                  </a:cubicBezTo>
                  <a:close/>
                  <a:moveTo>
                    <a:pt x="154228" y="141767"/>
                  </a:moveTo>
                  <a:lnTo>
                    <a:pt x="83344" y="141767"/>
                  </a:lnTo>
                  <a:cubicBezTo>
                    <a:pt x="89015" y="157140"/>
                    <a:pt x="72047" y="207379"/>
                    <a:pt x="83078" y="215132"/>
                  </a:cubicBezTo>
                  <a:cubicBezTo>
                    <a:pt x="104698" y="216505"/>
                    <a:pt x="136773" y="223195"/>
                    <a:pt x="154228" y="210436"/>
                  </a:cubicBezTo>
                  <a:lnTo>
                    <a:pt x="154228" y="141767"/>
                  </a:lnTo>
                  <a:close/>
                  <a:moveTo>
                    <a:pt x="242832" y="141767"/>
                  </a:moveTo>
                  <a:lnTo>
                    <a:pt x="171949" y="141767"/>
                  </a:lnTo>
                  <a:lnTo>
                    <a:pt x="171949" y="217081"/>
                  </a:lnTo>
                  <a:lnTo>
                    <a:pt x="242832" y="217081"/>
                  </a:lnTo>
                  <a:lnTo>
                    <a:pt x="242832" y="141767"/>
                  </a:lnTo>
                  <a:close/>
                  <a:moveTo>
                    <a:pt x="335867" y="141767"/>
                  </a:moveTo>
                  <a:lnTo>
                    <a:pt x="260553" y="141767"/>
                  </a:lnTo>
                  <a:lnTo>
                    <a:pt x="260553" y="217081"/>
                  </a:lnTo>
                  <a:lnTo>
                    <a:pt x="333652" y="217081"/>
                  </a:lnTo>
                  <a:cubicBezTo>
                    <a:pt x="346057" y="211145"/>
                    <a:pt x="339101" y="143850"/>
                    <a:pt x="335867" y="141767"/>
                  </a:cubicBezTo>
                  <a:close/>
                  <a:moveTo>
                    <a:pt x="428902" y="141767"/>
                  </a:moveTo>
                  <a:lnTo>
                    <a:pt x="353588" y="141767"/>
                  </a:lnTo>
                  <a:lnTo>
                    <a:pt x="353588" y="210436"/>
                  </a:lnTo>
                  <a:cubicBezTo>
                    <a:pt x="370468" y="223727"/>
                    <a:pt x="400372" y="215176"/>
                    <a:pt x="421548" y="216372"/>
                  </a:cubicBezTo>
                  <a:lnTo>
                    <a:pt x="428902" y="210436"/>
                  </a:lnTo>
                  <a:lnTo>
                    <a:pt x="428902" y="141767"/>
                  </a:lnTo>
                  <a:close/>
                  <a:moveTo>
                    <a:pt x="499786" y="141767"/>
                  </a:moveTo>
                  <a:lnTo>
                    <a:pt x="442193" y="141767"/>
                  </a:lnTo>
                  <a:cubicBezTo>
                    <a:pt x="450079" y="155545"/>
                    <a:pt x="433642" y="206227"/>
                    <a:pt x="446313" y="215132"/>
                  </a:cubicBezTo>
                  <a:lnTo>
                    <a:pt x="499786" y="212651"/>
                  </a:lnTo>
                  <a:lnTo>
                    <a:pt x="499786" y="141767"/>
                  </a:lnTo>
                  <a:close/>
                  <a:moveTo>
                    <a:pt x="154228" y="230372"/>
                  </a:moveTo>
                  <a:lnTo>
                    <a:pt x="89989" y="230372"/>
                  </a:lnTo>
                  <a:cubicBezTo>
                    <a:pt x="88528" y="230372"/>
                    <a:pt x="83255" y="236220"/>
                    <a:pt x="78914" y="234802"/>
                  </a:cubicBezTo>
                  <a:lnTo>
                    <a:pt x="78914" y="305686"/>
                  </a:lnTo>
                  <a:lnTo>
                    <a:pt x="154228" y="305686"/>
                  </a:lnTo>
                  <a:lnTo>
                    <a:pt x="154228" y="230372"/>
                  </a:lnTo>
                  <a:close/>
                  <a:moveTo>
                    <a:pt x="242832" y="230372"/>
                  </a:moveTo>
                  <a:lnTo>
                    <a:pt x="171949" y="230372"/>
                  </a:lnTo>
                  <a:lnTo>
                    <a:pt x="171949" y="305686"/>
                  </a:lnTo>
                  <a:lnTo>
                    <a:pt x="242832" y="305686"/>
                  </a:lnTo>
                  <a:lnTo>
                    <a:pt x="242832" y="230372"/>
                  </a:lnTo>
                  <a:close/>
                  <a:moveTo>
                    <a:pt x="335867" y="230372"/>
                  </a:moveTo>
                  <a:lnTo>
                    <a:pt x="260553" y="230372"/>
                  </a:lnTo>
                  <a:lnTo>
                    <a:pt x="260553" y="305686"/>
                  </a:lnTo>
                  <a:lnTo>
                    <a:pt x="335867" y="305686"/>
                  </a:lnTo>
                  <a:lnTo>
                    <a:pt x="335867" y="230372"/>
                  </a:lnTo>
                  <a:close/>
                  <a:moveTo>
                    <a:pt x="428902" y="230372"/>
                  </a:moveTo>
                  <a:lnTo>
                    <a:pt x="353588" y="230372"/>
                  </a:lnTo>
                  <a:lnTo>
                    <a:pt x="353588" y="310116"/>
                  </a:lnTo>
                  <a:lnTo>
                    <a:pt x="428902" y="310116"/>
                  </a:lnTo>
                  <a:lnTo>
                    <a:pt x="428902" y="230372"/>
                  </a:lnTo>
                  <a:close/>
                  <a:moveTo>
                    <a:pt x="499786" y="230372"/>
                  </a:moveTo>
                  <a:lnTo>
                    <a:pt x="442193" y="230372"/>
                  </a:lnTo>
                  <a:lnTo>
                    <a:pt x="442193" y="305686"/>
                  </a:lnTo>
                  <a:lnTo>
                    <a:pt x="499786" y="305686"/>
                  </a:lnTo>
                  <a:lnTo>
                    <a:pt x="499786" y="230372"/>
                  </a:lnTo>
                  <a:close/>
                  <a:moveTo>
                    <a:pt x="154228" y="323407"/>
                  </a:moveTo>
                  <a:lnTo>
                    <a:pt x="78914" y="323407"/>
                  </a:lnTo>
                  <a:lnTo>
                    <a:pt x="78914" y="398721"/>
                  </a:lnTo>
                  <a:lnTo>
                    <a:pt x="154228" y="398721"/>
                  </a:lnTo>
                  <a:lnTo>
                    <a:pt x="154228" y="323407"/>
                  </a:lnTo>
                  <a:close/>
                  <a:moveTo>
                    <a:pt x="242832" y="323407"/>
                  </a:moveTo>
                  <a:lnTo>
                    <a:pt x="171949" y="323407"/>
                  </a:lnTo>
                  <a:cubicBezTo>
                    <a:pt x="168759" y="335103"/>
                    <a:pt x="178417" y="350431"/>
                    <a:pt x="176512" y="360355"/>
                  </a:cubicBezTo>
                  <a:cubicBezTo>
                    <a:pt x="175936" y="363456"/>
                    <a:pt x="168449" y="362880"/>
                    <a:pt x="167607" y="366292"/>
                  </a:cubicBezTo>
                  <a:cubicBezTo>
                    <a:pt x="165348" y="375241"/>
                    <a:pt x="165658" y="392607"/>
                    <a:pt x="174164" y="398721"/>
                  </a:cubicBezTo>
                  <a:lnTo>
                    <a:pt x="242832" y="398721"/>
                  </a:lnTo>
                  <a:lnTo>
                    <a:pt x="242832" y="323407"/>
                  </a:lnTo>
                  <a:close/>
                  <a:moveTo>
                    <a:pt x="335867" y="323407"/>
                  </a:moveTo>
                  <a:lnTo>
                    <a:pt x="260553" y="323407"/>
                  </a:lnTo>
                  <a:lnTo>
                    <a:pt x="260553" y="398721"/>
                  </a:lnTo>
                  <a:lnTo>
                    <a:pt x="335867" y="398721"/>
                  </a:lnTo>
                  <a:lnTo>
                    <a:pt x="335867" y="323407"/>
                  </a:lnTo>
                  <a:close/>
                  <a:moveTo>
                    <a:pt x="424472" y="323407"/>
                  </a:moveTo>
                  <a:lnTo>
                    <a:pt x="353588" y="323407"/>
                  </a:lnTo>
                  <a:lnTo>
                    <a:pt x="353588" y="398721"/>
                  </a:lnTo>
                  <a:lnTo>
                    <a:pt x="428902" y="398721"/>
                  </a:lnTo>
                  <a:lnTo>
                    <a:pt x="424472" y="323407"/>
                  </a:lnTo>
                  <a:close/>
                  <a:moveTo>
                    <a:pt x="495356" y="323407"/>
                  </a:moveTo>
                  <a:lnTo>
                    <a:pt x="442193" y="323407"/>
                  </a:lnTo>
                  <a:lnTo>
                    <a:pt x="442193" y="398721"/>
                  </a:lnTo>
                  <a:lnTo>
                    <a:pt x="495356" y="398721"/>
                  </a:lnTo>
                  <a:lnTo>
                    <a:pt x="495356" y="323407"/>
                  </a:lnTo>
                  <a:close/>
                  <a:moveTo>
                    <a:pt x="154228" y="465174"/>
                  </a:moveTo>
                  <a:lnTo>
                    <a:pt x="150064" y="413961"/>
                  </a:lnTo>
                  <a:lnTo>
                    <a:pt x="79136" y="416663"/>
                  </a:lnTo>
                  <a:cubicBezTo>
                    <a:pt x="80376" y="432346"/>
                    <a:pt x="73243" y="453656"/>
                    <a:pt x="85559" y="465174"/>
                  </a:cubicBezTo>
                  <a:lnTo>
                    <a:pt x="154228" y="465174"/>
                  </a:lnTo>
                  <a:close/>
                  <a:moveTo>
                    <a:pt x="335867" y="412012"/>
                  </a:moveTo>
                  <a:lnTo>
                    <a:pt x="260553" y="412012"/>
                  </a:lnTo>
                  <a:cubicBezTo>
                    <a:pt x="263522" y="427606"/>
                    <a:pt x="251693" y="466946"/>
                    <a:pt x="271762" y="469826"/>
                  </a:cubicBezTo>
                  <a:cubicBezTo>
                    <a:pt x="286692" y="471953"/>
                    <a:pt x="321115" y="459193"/>
                    <a:pt x="340342" y="465174"/>
                  </a:cubicBezTo>
                  <a:lnTo>
                    <a:pt x="335912" y="412012"/>
                  </a:lnTo>
                  <a:close/>
                  <a:moveTo>
                    <a:pt x="424472" y="412012"/>
                  </a:moveTo>
                  <a:lnTo>
                    <a:pt x="353588" y="412012"/>
                  </a:lnTo>
                  <a:lnTo>
                    <a:pt x="353588" y="469605"/>
                  </a:lnTo>
                  <a:lnTo>
                    <a:pt x="424472" y="469605"/>
                  </a:lnTo>
                  <a:lnTo>
                    <a:pt x="424472" y="412012"/>
                  </a:lnTo>
                  <a:close/>
                  <a:moveTo>
                    <a:pt x="494868" y="416885"/>
                  </a:moveTo>
                  <a:lnTo>
                    <a:pt x="442149" y="411967"/>
                  </a:lnTo>
                  <a:lnTo>
                    <a:pt x="442149" y="465174"/>
                  </a:lnTo>
                  <a:cubicBezTo>
                    <a:pt x="442149" y="465174"/>
                    <a:pt x="495356" y="465174"/>
                    <a:pt x="495356" y="465174"/>
                  </a:cubicBezTo>
                  <a:lnTo>
                    <a:pt x="494868" y="416885"/>
                  </a:lnTo>
                  <a:close/>
                  <a:moveTo>
                    <a:pt x="242832" y="416442"/>
                  </a:moveTo>
                  <a:lnTo>
                    <a:pt x="171949" y="416442"/>
                  </a:lnTo>
                  <a:lnTo>
                    <a:pt x="171949" y="469605"/>
                  </a:lnTo>
                  <a:lnTo>
                    <a:pt x="236187" y="469605"/>
                  </a:lnTo>
                  <a:cubicBezTo>
                    <a:pt x="249168" y="456757"/>
                    <a:pt x="240529" y="433543"/>
                    <a:pt x="242832" y="416442"/>
                  </a:cubicBezTo>
                  <a:close/>
                  <a:moveTo>
                    <a:pt x="322532" y="478509"/>
                  </a:moveTo>
                  <a:lnTo>
                    <a:pt x="264984" y="478509"/>
                  </a:lnTo>
                  <a:cubicBezTo>
                    <a:pt x="260332" y="497205"/>
                    <a:pt x="288552" y="479440"/>
                    <a:pt x="291521" y="491711"/>
                  </a:cubicBezTo>
                  <a:lnTo>
                    <a:pt x="265427" y="492243"/>
                  </a:lnTo>
                  <a:lnTo>
                    <a:pt x="260553" y="562595"/>
                  </a:lnTo>
                  <a:cubicBezTo>
                    <a:pt x="287356" y="565563"/>
                    <a:pt x="312520" y="570924"/>
                    <a:pt x="338349" y="558519"/>
                  </a:cubicBezTo>
                  <a:lnTo>
                    <a:pt x="335867" y="487326"/>
                  </a:lnTo>
                  <a:lnTo>
                    <a:pt x="309286" y="487326"/>
                  </a:lnTo>
                  <a:cubicBezTo>
                    <a:pt x="309286" y="487326"/>
                    <a:pt x="322532" y="478554"/>
                    <a:pt x="322532" y="478554"/>
                  </a:cubicBezTo>
                  <a:close/>
                </a:path>
              </a:pathLst>
            </a:custGeom>
            <a:solidFill>
              <a:srgbClr val="A8A4F7"/>
            </a:solidFill>
            <a:ln w="1679"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984B01F1-281B-A03F-CF95-10155D1690F2}"/>
                </a:ext>
              </a:extLst>
            </p:cNvPr>
            <p:cNvSpPr/>
            <p:nvPr/>
          </p:nvSpPr>
          <p:spPr>
            <a:xfrm>
              <a:off x="-7180077" y="3865422"/>
              <a:ext cx="301255" cy="106606"/>
            </a:xfrm>
            <a:custGeom>
              <a:avLst/>
              <a:gdLst>
                <a:gd name="connsiteX0" fmla="*/ 296826 w 301255"/>
                <a:gd name="connsiteY0" fmla="*/ 0 h 106606"/>
                <a:gd name="connsiteX1" fmla="*/ 296826 w 301255"/>
                <a:gd name="connsiteY1" fmla="*/ 70884 h 106606"/>
                <a:gd name="connsiteX2" fmla="*/ 287965 w 301255"/>
                <a:gd name="connsiteY2" fmla="*/ 64327 h 106606"/>
                <a:gd name="connsiteX3" fmla="*/ 280699 w 301255"/>
                <a:gd name="connsiteY3" fmla="*/ 4785 h 106606"/>
                <a:gd name="connsiteX4" fmla="*/ 8860 w 301255"/>
                <a:gd name="connsiteY4" fmla="*/ 8860 h 106606"/>
                <a:gd name="connsiteX5" fmla="*/ 8860 w 301255"/>
                <a:gd name="connsiteY5" fmla="*/ 90820 h 106606"/>
                <a:gd name="connsiteX6" fmla="*/ 4430 w 301255"/>
                <a:gd name="connsiteY6" fmla="*/ 97465 h 106606"/>
                <a:gd name="connsiteX7" fmla="*/ 292395 w 301255"/>
                <a:gd name="connsiteY7" fmla="*/ 97465 h 106606"/>
                <a:gd name="connsiteX8" fmla="*/ 294610 w 301255"/>
                <a:gd name="connsiteY8" fmla="*/ 84174 h 106606"/>
                <a:gd name="connsiteX9" fmla="*/ 301256 w 301255"/>
                <a:gd name="connsiteY9" fmla="*/ 101895 h 106606"/>
                <a:gd name="connsiteX10" fmla="*/ 11076 w 301255"/>
                <a:gd name="connsiteY10" fmla="*/ 101895 h 106606"/>
                <a:gd name="connsiteX11" fmla="*/ 0 w 301255"/>
                <a:gd name="connsiteY11" fmla="*/ 106326 h 106606"/>
                <a:gd name="connsiteX12" fmla="*/ 0 w 301255"/>
                <a:gd name="connsiteY12" fmla="*/ 0 h 106606"/>
                <a:gd name="connsiteX13" fmla="*/ 296826 w 301255"/>
                <a:gd name="connsiteY13" fmla="*/ 0 h 10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255" h="106606">
                  <a:moveTo>
                    <a:pt x="296826" y="0"/>
                  </a:moveTo>
                  <a:lnTo>
                    <a:pt x="296826" y="70884"/>
                  </a:lnTo>
                  <a:cubicBezTo>
                    <a:pt x="286415" y="71460"/>
                    <a:pt x="288984" y="72390"/>
                    <a:pt x="287965" y="64327"/>
                  </a:cubicBezTo>
                  <a:cubicBezTo>
                    <a:pt x="286237" y="50859"/>
                    <a:pt x="293813" y="8905"/>
                    <a:pt x="280699" y="4785"/>
                  </a:cubicBezTo>
                  <a:lnTo>
                    <a:pt x="8860" y="8860"/>
                  </a:lnTo>
                  <a:lnTo>
                    <a:pt x="8860" y="90820"/>
                  </a:lnTo>
                  <a:cubicBezTo>
                    <a:pt x="8860" y="92149"/>
                    <a:pt x="3234" y="94231"/>
                    <a:pt x="4430" y="97465"/>
                  </a:cubicBezTo>
                  <a:lnTo>
                    <a:pt x="292395" y="97465"/>
                  </a:lnTo>
                  <a:lnTo>
                    <a:pt x="294610" y="84174"/>
                  </a:lnTo>
                  <a:lnTo>
                    <a:pt x="301256" y="101895"/>
                  </a:lnTo>
                  <a:lnTo>
                    <a:pt x="11076" y="101895"/>
                  </a:lnTo>
                  <a:cubicBezTo>
                    <a:pt x="9702" y="101895"/>
                    <a:pt x="4784" y="107965"/>
                    <a:pt x="0" y="106326"/>
                  </a:cubicBezTo>
                  <a:lnTo>
                    <a:pt x="0" y="0"/>
                  </a:lnTo>
                  <a:lnTo>
                    <a:pt x="296826" y="0"/>
                  </a:lnTo>
                  <a:close/>
                </a:path>
              </a:pathLst>
            </a:custGeom>
            <a:solidFill>
              <a:srgbClr val="A8A4F7"/>
            </a:solidFill>
            <a:ln w="1679"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1EB4C94E-E522-3FDE-0B55-06BA66CB0E65}"/>
                </a:ext>
              </a:extLst>
            </p:cNvPr>
            <p:cNvSpPr/>
            <p:nvPr/>
          </p:nvSpPr>
          <p:spPr>
            <a:xfrm>
              <a:off x="-6768021" y="3865422"/>
              <a:ext cx="301211" cy="106907"/>
            </a:xfrm>
            <a:custGeom>
              <a:avLst/>
              <a:gdLst>
                <a:gd name="connsiteX0" fmla="*/ 301211 w 301211"/>
                <a:gd name="connsiteY0" fmla="*/ 0 h 106907"/>
                <a:gd name="connsiteX1" fmla="*/ 301211 w 301211"/>
                <a:gd name="connsiteY1" fmla="*/ 101895 h 106907"/>
                <a:gd name="connsiteX2" fmla="*/ 15461 w 301211"/>
                <a:gd name="connsiteY2" fmla="*/ 101895 h 106907"/>
                <a:gd name="connsiteX3" fmla="*/ 0 w 301211"/>
                <a:gd name="connsiteY3" fmla="*/ 106326 h 106907"/>
                <a:gd name="connsiteX4" fmla="*/ 4386 w 301211"/>
                <a:gd name="connsiteY4" fmla="*/ 0 h 106907"/>
                <a:gd name="connsiteX5" fmla="*/ 301211 w 301211"/>
                <a:gd name="connsiteY5" fmla="*/ 0 h 106907"/>
                <a:gd name="connsiteX6" fmla="*/ 292351 w 301211"/>
                <a:gd name="connsiteY6" fmla="*/ 8860 h 106907"/>
                <a:gd name="connsiteX7" fmla="*/ 108319 w 301211"/>
                <a:gd name="connsiteY7" fmla="*/ 9038 h 106907"/>
                <a:gd name="connsiteX8" fmla="*/ 8816 w 301211"/>
                <a:gd name="connsiteY8" fmla="*/ 11076 h 106907"/>
                <a:gd name="connsiteX9" fmla="*/ 8816 w 301211"/>
                <a:gd name="connsiteY9" fmla="*/ 97465 h 106907"/>
                <a:gd name="connsiteX10" fmla="*/ 292351 w 301211"/>
                <a:gd name="connsiteY10" fmla="*/ 97465 h 106907"/>
                <a:gd name="connsiteX11" fmla="*/ 292351 w 301211"/>
                <a:gd name="connsiteY11" fmla="*/ 8860 h 10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211" h="106907">
                  <a:moveTo>
                    <a:pt x="301211" y="0"/>
                  </a:moveTo>
                  <a:lnTo>
                    <a:pt x="301211" y="101895"/>
                  </a:lnTo>
                  <a:lnTo>
                    <a:pt x="15461" y="101895"/>
                  </a:lnTo>
                  <a:cubicBezTo>
                    <a:pt x="13202" y="101895"/>
                    <a:pt x="6158" y="108939"/>
                    <a:pt x="0" y="106326"/>
                  </a:cubicBezTo>
                  <a:lnTo>
                    <a:pt x="4386" y="0"/>
                  </a:lnTo>
                  <a:lnTo>
                    <a:pt x="301211" y="0"/>
                  </a:lnTo>
                  <a:close/>
                  <a:moveTo>
                    <a:pt x="292351" y="8860"/>
                  </a:moveTo>
                  <a:cubicBezTo>
                    <a:pt x="231125" y="7576"/>
                    <a:pt x="169545" y="10544"/>
                    <a:pt x="108319" y="9038"/>
                  </a:cubicBezTo>
                  <a:cubicBezTo>
                    <a:pt x="78415" y="8329"/>
                    <a:pt x="36594" y="-5183"/>
                    <a:pt x="8816" y="11076"/>
                  </a:cubicBezTo>
                  <a:lnTo>
                    <a:pt x="8816" y="97465"/>
                  </a:lnTo>
                  <a:lnTo>
                    <a:pt x="292351" y="97465"/>
                  </a:lnTo>
                  <a:lnTo>
                    <a:pt x="292351" y="8860"/>
                  </a:lnTo>
                  <a:close/>
                </a:path>
              </a:pathLst>
            </a:custGeom>
            <a:solidFill>
              <a:srgbClr val="A8A4F7"/>
            </a:solidFill>
            <a:ln w="1679"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9D1E98AE-7C44-BFF4-626D-400DFF035B84}"/>
                </a:ext>
              </a:extLst>
            </p:cNvPr>
            <p:cNvSpPr/>
            <p:nvPr/>
          </p:nvSpPr>
          <p:spPr>
            <a:xfrm>
              <a:off x="-7118351" y="3630619"/>
              <a:ext cx="297122" cy="137337"/>
            </a:xfrm>
            <a:custGeom>
              <a:avLst/>
              <a:gdLst>
                <a:gd name="connsiteX0" fmla="*/ 297122 w 297122"/>
                <a:gd name="connsiteY0" fmla="*/ 132907 h 137337"/>
                <a:gd name="connsiteX1" fmla="*/ 297122 w 297122"/>
                <a:gd name="connsiteY1" fmla="*/ 137337 h 137337"/>
                <a:gd name="connsiteX2" fmla="*/ 215163 w 297122"/>
                <a:gd name="connsiteY2" fmla="*/ 137337 h 137337"/>
                <a:gd name="connsiteX3" fmla="*/ 155443 w 297122"/>
                <a:gd name="connsiteY3" fmla="*/ 117312 h 137337"/>
                <a:gd name="connsiteX4" fmla="*/ 9157 w 297122"/>
                <a:gd name="connsiteY4" fmla="*/ 15506 h 137337"/>
                <a:gd name="connsiteX5" fmla="*/ 341 w 297122"/>
                <a:gd name="connsiteY5" fmla="*/ 0 h 137337"/>
                <a:gd name="connsiteX6" fmla="*/ 159918 w 297122"/>
                <a:gd name="connsiteY6" fmla="*/ 113237 h 137337"/>
                <a:gd name="connsiteX7" fmla="*/ 177595 w 297122"/>
                <a:gd name="connsiteY7" fmla="*/ 113547 h 137337"/>
                <a:gd name="connsiteX8" fmla="*/ 224023 w 297122"/>
                <a:gd name="connsiteY8" fmla="*/ 132907 h 137337"/>
                <a:gd name="connsiteX9" fmla="*/ 297122 w 297122"/>
                <a:gd name="connsiteY9" fmla="*/ 132907 h 13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22" h="137337">
                  <a:moveTo>
                    <a:pt x="297122" y="132907"/>
                  </a:moveTo>
                  <a:lnTo>
                    <a:pt x="297122" y="137337"/>
                  </a:lnTo>
                  <a:lnTo>
                    <a:pt x="215163" y="137337"/>
                  </a:lnTo>
                  <a:cubicBezTo>
                    <a:pt x="212018" y="137337"/>
                    <a:pt x="163152" y="120369"/>
                    <a:pt x="155443" y="117312"/>
                  </a:cubicBezTo>
                  <a:cubicBezTo>
                    <a:pt x="101483" y="96003"/>
                    <a:pt x="46637" y="59985"/>
                    <a:pt x="9157" y="15506"/>
                  </a:cubicBezTo>
                  <a:cubicBezTo>
                    <a:pt x="4949" y="10544"/>
                    <a:pt x="-1564" y="8285"/>
                    <a:pt x="341" y="0"/>
                  </a:cubicBezTo>
                  <a:cubicBezTo>
                    <a:pt x="47080" y="47536"/>
                    <a:pt x="96832" y="88605"/>
                    <a:pt x="159918" y="113237"/>
                  </a:cubicBezTo>
                  <a:cubicBezTo>
                    <a:pt x="165899" y="115585"/>
                    <a:pt x="172588" y="111863"/>
                    <a:pt x="177595" y="113547"/>
                  </a:cubicBezTo>
                  <a:cubicBezTo>
                    <a:pt x="188272" y="117135"/>
                    <a:pt x="211796" y="132907"/>
                    <a:pt x="224023" y="132907"/>
                  </a:cubicBezTo>
                  <a:lnTo>
                    <a:pt x="297122" y="132907"/>
                  </a:lnTo>
                  <a:close/>
                </a:path>
              </a:pathLst>
            </a:custGeom>
            <a:solidFill>
              <a:srgbClr val="A8A4F7"/>
            </a:solidFill>
            <a:ln w="1679"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25C56D1-4BBC-7A1E-DD74-794A71EAF8C8}"/>
                </a:ext>
              </a:extLst>
            </p:cNvPr>
            <p:cNvSpPr/>
            <p:nvPr/>
          </p:nvSpPr>
          <p:spPr>
            <a:xfrm>
              <a:off x="-7209019" y="3098695"/>
              <a:ext cx="144127" cy="496482"/>
            </a:xfrm>
            <a:custGeom>
              <a:avLst/>
              <a:gdLst>
                <a:gd name="connsiteX0" fmla="*/ 144127 w 144127"/>
                <a:gd name="connsiteY0" fmla="*/ 341 h 496482"/>
                <a:gd name="connsiteX1" fmla="*/ 7322 w 144127"/>
                <a:gd name="connsiteY1" fmla="*/ 228985 h 496482"/>
                <a:gd name="connsiteX2" fmla="*/ 50118 w 144127"/>
                <a:gd name="connsiteY2" fmla="*/ 468661 h 496482"/>
                <a:gd name="connsiteX3" fmla="*/ 62168 w 144127"/>
                <a:gd name="connsiteY3" fmla="*/ 496483 h 496482"/>
                <a:gd name="connsiteX4" fmla="*/ 2803 w 144127"/>
                <a:gd name="connsiteY4" fmla="*/ 224511 h 496482"/>
                <a:gd name="connsiteX5" fmla="*/ 128577 w 144127"/>
                <a:gd name="connsiteY5" fmla="*/ 9157 h 496482"/>
                <a:gd name="connsiteX6" fmla="*/ 144083 w 144127"/>
                <a:gd name="connsiteY6" fmla="*/ 341 h 4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127" h="496482">
                  <a:moveTo>
                    <a:pt x="144127" y="341"/>
                  </a:moveTo>
                  <a:cubicBezTo>
                    <a:pt x="90255" y="55276"/>
                    <a:pt x="15517" y="150570"/>
                    <a:pt x="7322" y="228985"/>
                  </a:cubicBezTo>
                  <a:cubicBezTo>
                    <a:pt x="-874" y="307710"/>
                    <a:pt x="14366" y="398264"/>
                    <a:pt x="50118" y="468661"/>
                  </a:cubicBezTo>
                  <a:cubicBezTo>
                    <a:pt x="54415" y="477122"/>
                    <a:pt x="69921" y="485717"/>
                    <a:pt x="62168" y="496483"/>
                  </a:cubicBezTo>
                  <a:cubicBezTo>
                    <a:pt x="7765" y="424801"/>
                    <a:pt x="-6944" y="312229"/>
                    <a:pt x="2803" y="224511"/>
                  </a:cubicBezTo>
                  <a:cubicBezTo>
                    <a:pt x="10113" y="158456"/>
                    <a:pt x="77895" y="51864"/>
                    <a:pt x="128577" y="9157"/>
                  </a:cubicBezTo>
                  <a:cubicBezTo>
                    <a:pt x="133539" y="4948"/>
                    <a:pt x="135798" y="-1564"/>
                    <a:pt x="144083" y="341"/>
                  </a:cubicBezTo>
                  <a:close/>
                </a:path>
              </a:pathLst>
            </a:custGeom>
            <a:solidFill>
              <a:srgbClr val="A8A4F7"/>
            </a:solidFill>
            <a:ln w="1679"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E63E2B20-432A-FD21-27D9-96DA03D077DE}"/>
                </a:ext>
              </a:extLst>
            </p:cNvPr>
            <p:cNvSpPr/>
            <p:nvPr/>
          </p:nvSpPr>
          <p:spPr>
            <a:xfrm>
              <a:off x="-6803508" y="3604038"/>
              <a:ext cx="296781" cy="163981"/>
            </a:xfrm>
            <a:custGeom>
              <a:avLst/>
              <a:gdLst>
                <a:gd name="connsiteX0" fmla="*/ 0 w 296781"/>
                <a:gd name="connsiteY0" fmla="*/ 163874 h 163981"/>
                <a:gd name="connsiteX1" fmla="*/ 44524 w 296781"/>
                <a:gd name="connsiteY1" fmla="*/ 157495 h 163981"/>
                <a:gd name="connsiteX2" fmla="*/ 296781 w 296781"/>
                <a:gd name="connsiteY2" fmla="*/ 0 h 163981"/>
                <a:gd name="connsiteX3" fmla="*/ 270111 w 296781"/>
                <a:gd name="connsiteY3" fmla="*/ 37524 h 163981"/>
                <a:gd name="connsiteX4" fmla="*/ 0 w 296781"/>
                <a:gd name="connsiteY4" fmla="*/ 163874 h 16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81" h="163981">
                  <a:moveTo>
                    <a:pt x="0" y="163874"/>
                  </a:moveTo>
                  <a:lnTo>
                    <a:pt x="44524" y="157495"/>
                  </a:lnTo>
                  <a:cubicBezTo>
                    <a:pt x="152311" y="140970"/>
                    <a:pt x="226607" y="78681"/>
                    <a:pt x="296781" y="0"/>
                  </a:cubicBezTo>
                  <a:cubicBezTo>
                    <a:pt x="292573" y="12360"/>
                    <a:pt x="278883" y="27645"/>
                    <a:pt x="270111" y="37524"/>
                  </a:cubicBezTo>
                  <a:cubicBezTo>
                    <a:pt x="201664" y="114965"/>
                    <a:pt x="105262" y="166665"/>
                    <a:pt x="0" y="163874"/>
                  </a:cubicBezTo>
                  <a:close/>
                </a:path>
              </a:pathLst>
            </a:custGeom>
            <a:solidFill>
              <a:srgbClr val="A8A4F7"/>
            </a:solidFill>
            <a:ln w="1679"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C1D481B2-BE40-0118-1E25-B92C2FF75844}"/>
                </a:ext>
              </a:extLst>
            </p:cNvPr>
            <p:cNvSpPr/>
            <p:nvPr/>
          </p:nvSpPr>
          <p:spPr>
            <a:xfrm>
              <a:off x="-7122351" y="3185302"/>
              <a:ext cx="44169" cy="31501"/>
            </a:xfrm>
            <a:custGeom>
              <a:avLst/>
              <a:gdLst>
                <a:gd name="connsiteX0" fmla="*/ 44169 w 44169"/>
                <a:gd name="connsiteY0" fmla="*/ 2294 h 31501"/>
                <a:gd name="connsiteX1" fmla="*/ 0 w 44169"/>
                <a:gd name="connsiteY1" fmla="*/ 8851 h 31501"/>
                <a:gd name="connsiteX2" fmla="*/ 44169 w 44169"/>
                <a:gd name="connsiteY2" fmla="*/ 2294 h 31501"/>
              </a:gdLst>
              <a:ahLst/>
              <a:cxnLst>
                <a:cxn ang="0">
                  <a:pos x="connsiteX0" y="connsiteY0"/>
                </a:cxn>
                <a:cxn ang="0">
                  <a:pos x="connsiteX1" y="connsiteY1"/>
                </a:cxn>
                <a:cxn ang="0">
                  <a:pos x="connsiteX2" y="connsiteY2"/>
                </a:cxn>
              </a:cxnLst>
              <a:rect l="l" t="t" r="r" b="b"/>
              <a:pathLst>
                <a:path w="44169" h="31501">
                  <a:moveTo>
                    <a:pt x="44169" y="2294"/>
                  </a:moveTo>
                  <a:cubicBezTo>
                    <a:pt x="34866" y="36141"/>
                    <a:pt x="17101" y="43451"/>
                    <a:pt x="0" y="8851"/>
                  </a:cubicBezTo>
                  <a:cubicBezTo>
                    <a:pt x="310" y="1319"/>
                    <a:pt x="36328" y="-2889"/>
                    <a:pt x="44169" y="2294"/>
                  </a:cubicBezTo>
                  <a:close/>
                </a:path>
              </a:pathLst>
            </a:custGeom>
            <a:solidFill>
              <a:srgbClr val="A8A4F7"/>
            </a:solidFill>
            <a:ln w="1679"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EAF1145C-1617-6DDA-E582-B82EBEC657D2}"/>
                </a:ext>
              </a:extLst>
            </p:cNvPr>
            <p:cNvSpPr/>
            <p:nvPr/>
          </p:nvSpPr>
          <p:spPr>
            <a:xfrm>
              <a:off x="-6737054" y="3697029"/>
              <a:ext cx="31984" cy="35441"/>
            </a:xfrm>
            <a:custGeom>
              <a:avLst/>
              <a:gdLst>
                <a:gd name="connsiteX0" fmla="*/ 30967 w 31984"/>
                <a:gd name="connsiteY0" fmla="*/ 44 h 35441"/>
                <a:gd name="connsiteX1" fmla="*/ 0 w 31984"/>
                <a:gd name="connsiteY1" fmla="*/ 35442 h 35441"/>
                <a:gd name="connsiteX2" fmla="*/ 222 w 31984"/>
                <a:gd name="connsiteY2" fmla="*/ 4652 h 35441"/>
                <a:gd name="connsiteX3" fmla="*/ 30967 w 31984"/>
                <a:gd name="connsiteY3" fmla="*/ 0 h 35441"/>
              </a:gdLst>
              <a:ahLst/>
              <a:cxnLst>
                <a:cxn ang="0">
                  <a:pos x="connsiteX0" y="connsiteY0"/>
                </a:cxn>
                <a:cxn ang="0">
                  <a:pos x="connsiteX1" y="connsiteY1"/>
                </a:cxn>
                <a:cxn ang="0">
                  <a:pos x="connsiteX2" y="connsiteY2"/>
                </a:cxn>
                <a:cxn ang="0">
                  <a:pos x="connsiteX3" y="connsiteY3"/>
                </a:cxn>
              </a:cxnLst>
              <a:rect l="l" t="t" r="r" b="b"/>
              <a:pathLst>
                <a:path w="31984" h="35441">
                  <a:moveTo>
                    <a:pt x="30967" y="44"/>
                  </a:moveTo>
                  <a:cubicBezTo>
                    <a:pt x="35264" y="27024"/>
                    <a:pt x="26138" y="34511"/>
                    <a:pt x="0" y="35442"/>
                  </a:cubicBezTo>
                  <a:lnTo>
                    <a:pt x="222" y="4652"/>
                  </a:lnTo>
                  <a:lnTo>
                    <a:pt x="30967" y="0"/>
                  </a:lnTo>
                  <a:close/>
                </a:path>
              </a:pathLst>
            </a:custGeom>
            <a:solidFill>
              <a:srgbClr val="A8A4F7"/>
            </a:solidFill>
            <a:ln w="1679"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732F01AD-8A7A-FAC4-759A-82CD762F12EB}"/>
                </a:ext>
              </a:extLst>
            </p:cNvPr>
            <p:cNvSpPr/>
            <p:nvPr/>
          </p:nvSpPr>
          <p:spPr>
            <a:xfrm>
              <a:off x="-7086510" y="3138819"/>
              <a:ext cx="39250" cy="39384"/>
            </a:xfrm>
            <a:custGeom>
              <a:avLst/>
              <a:gdLst>
                <a:gd name="connsiteX0" fmla="*/ 21530 w 39250"/>
                <a:gd name="connsiteY0" fmla="*/ 44 h 39384"/>
                <a:gd name="connsiteX1" fmla="*/ 39251 w 39250"/>
                <a:gd name="connsiteY1" fmla="*/ 24366 h 39384"/>
                <a:gd name="connsiteX2" fmla="*/ 23213 w 39250"/>
                <a:gd name="connsiteY2" fmla="*/ 39385 h 39384"/>
                <a:gd name="connsiteX3" fmla="*/ 21530 w 39250"/>
                <a:gd name="connsiteY3" fmla="*/ 0 h 39384"/>
              </a:gdLst>
              <a:ahLst/>
              <a:cxnLst>
                <a:cxn ang="0">
                  <a:pos x="connsiteX0" y="connsiteY0"/>
                </a:cxn>
                <a:cxn ang="0">
                  <a:pos x="connsiteX1" y="connsiteY1"/>
                </a:cxn>
                <a:cxn ang="0">
                  <a:pos x="connsiteX2" y="connsiteY2"/>
                </a:cxn>
                <a:cxn ang="0">
                  <a:pos x="connsiteX3" y="connsiteY3"/>
                </a:cxn>
              </a:cxnLst>
              <a:rect l="l" t="t" r="r" b="b"/>
              <a:pathLst>
                <a:path w="39250" h="39384">
                  <a:moveTo>
                    <a:pt x="21530" y="44"/>
                  </a:moveTo>
                  <a:lnTo>
                    <a:pt x="39251" y="24366"/>
                  </a:lnTo>
                  <a:lnTo>
                    <a:pt x="23213" y="39385"/>
                  </a:lnTo>
                  <a:cubicBezTo>
                    <a:pt x="-6203" y="30480"/>
                    <a:pt x="-8640" y="8816"/>
                    <a:pt x="21530" y="0"/>
                  </a:cubicBezTo>
                  <a:close/>
                </a:path>
              </a:pathLst>
            </a:custGeom>
            <a:solidFill>
              <a:srgbClr val="A8A4F7"/>
            </a:solidFill>
            <a:ln w="1679"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143599FC-12F1-D03A-DE98-739093372A36}"/>
                </a:ext>
              </a:extLst>
            </p:cNvPr>
            <p:cNvSpPr/>
            <p:nvPr/>
          </p:nvSpPr>
          <p:spPr>
            <a:xfrm>
              <a:off x="-6873411" y="3710364"/>
              <a:ext cx="30031" cy="36395"/>
            </a:xfrm>
            <a:custGeom>
              <a:avLst/>
              <a:gdLst>
                <a:gd name="connsiteX0" fmla="*/ 30031 w 30031"/>
                <a:gd name="connsiteY0" fmla="*/ 0 h 36395"/>
                <a:gd name="connsiteX1" fmla="*/ 25335 w 30031"/>
                <a:gd name="connsiteY1" fmla="*/ 35132 h 36395"/>
                <a:gd name="connsiteX2" fmla="*/ 3937 w 30031"/>
                <a:gd name="connsiteY2" fmla="*/ 487 h 36395"/>
                <a:gd name="connsiteX3" fmla="*/ 30031 w 30031"/>
                <a:gd name="connsiteY3" fmla="*/ 0 h 36395"/>
              </a:gdLst>
              <a:ahLst/>
              <a:cxnLst>
                <a:cxn ang="0">
                  <a:pos x="connsiteX0" y="connsiteY0"/>
                </a:cxn>
                <a:cxn ang="0">
                  <a:pos x="connsiteX1" y="connsiteY1"/>
                </a:cxn>
                <a:cxn ang="0">
                  <a:pos x="connsiteX2" y="connsiteY2"/>
                </a:cxn>
                <a:cxn ang="0">
                  <a:pos x="connsiteX3" y="connsiteY3"/>
                </a:cxn>
              </a:cxnLst>
              <a:rect l="l" t="t" r="r" b="b"/>
              <a:pathLst>
                <a:path w="30031" h="36395">
                  <a:moveTo>
                    <a:pt x="30031" y="0"/>
                  </a:moveTo>
                  <a:lnTo>
                    <a:pt x="25335" y="35132"/>
                  </a:lnTo>
                  <a:cubicBezTo>
                    <a:pt x="-4037" y="41423"/>
                    <a:pt x="-2708" y="23347"/>
                    <a:pt x="3937" y="487"/>
                  </a:cubicBezTo>
                  <a:lnTo>
                    <a:pt x="30031" y="0"/>
                  </a:lnTo>
                  <a:close/>
                </a:path>
              </a:pathLst>
            </a:custGeom>
            <a:solidFill>
              <a:srgbClr val="A8A4F7"/>
            </a:solidFill>
            <a:ln w="1679"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6AA332D2-B5A8-416D-F19C-6BAF8F509781}"/>
                </a:ext>
              </a:extLst>
            </p:cNvPr>
            <p:cNvSpPr/>
            <p:nvPr/>
          </p:nvSpPr>
          <p:spPr>
            <a:xfrm>
              <a:off x="-6624710" y="3106974"/>
              <a:ext cx="29549" cy="39819"/>
            </a:xfrm>
            <a:custGeom>
              <a:avLst/>
              <a:gdLst>
                <a:gd name="connsiteX0" fmla="*/ 10152 w 29549"/>
                <a:gd name="connsiteY0" fmla="*/ 1365 h 39819"/>
                <a:gd name="connsiteX1" fmla="*/ 27430 w 29549"/>
                <a:gd name="connsiteY1" fmla="*/ 27637 h 39819"/>
                <a:gd name="connsiteX2" fmla="*/ 10152 w 29549"/>
                <a:gd name="connsiteY2" fmla="*/ 1365 h 39819"/>
              </a:gdLst>
              <a:ahLst/>
              <a:cxnLst>
                <a:cxn ang="0">
                  <a:pos x="connsiteX0" y="connsiteY0"/>
                </a:cxn>
                <a:cxn ang="0">
                  <a:pos x="connsiteX1" y="connsiteY1"/>
                </a:cxn>
                <a:cxn ang="0">
                  <a:pos x="connsiteX2" y="connsiteY2"/>
                </a:cxn>
              </a:cxnLst>
              <a:rect l="l" t="t" r="r" b="b"/>
              <a:pathLst>
                <a:path w="29549" h="39819">
                  <a:moveTo>
                    <a:pt x="10152" y="1365"/>
                  </a:moveTo>
                  <a:cubicBezTo>
                    <a:pt x="29423" y="-5058"/>
                    <a:pt x="32391" y="12441"/>
                    <a:pt x="27430" y="27637"/>
                  </a:cubicBezTo>
                  <a:cubicBezTo>
                    <a:pt x="15866" y="63300"/>
                    <a:pt x="-16253" y="10182"/>
                    <a:pt x="10152" y="1365"/>
                  </a:cubicBezTo>
                  <a:close/>
                </a:path>
              </a:pathLst>
            </a:custGeom>
            <a:solidFill>
              <a:srgbClr val="A8A4F7"/>
            </a:solidFill>
            <a:ln w="1679"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73E8891A-FFBA-686A-E25A-0907FFC9E4E6}"/>
                </a:ext>
              </a:extLst>
            </p:cNvPr>
            <p:cNvSpPr/>
            <p:nvPr/>
          </p:nvSpPr>
          <p:spPr>
            <a:xfrm>
              <a:off x="-7162002" y="3263442"/>
              <a:ext cx="39517" cy="34865"/>
            </a:xfrm>
            <a:custGeom>
              <a:avLst/>
              <a:gdLst>
                <a:gd name="connsiteX0" fmla="*/ 39518 w 39517"/>
                <a:gd name="connsiteY0" fmla="*/ 8373 h 34865"/>
                <a:gd name="connsiteX1" fmla="*/ 30569 w 39517"/>
                <a:gd name="connsiteY1" fmla="*/ 34866 h 34865"/>
                <a:gd name="connsiteX2" fmla="*/ 0 w 39517"/>
                <a:gd name="connsiteY2" fmla="*/ 18917 h 34865"/>
                <a:gd name="connsiteX3" fmla="*/ 11164 w 39517"/>
                <a:gd name="connsiteY3" fmla="*/ 0 h 34865"/>
                <a:gd name="connsiteX4" fmla="*/ 39518 w 39517"/>
                <a:gd name="connsiteY4" fmla="*/ 8373 h 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7" h="34865">
                  <a:moveTo>
                    <a:pt x="39518" y="8373"/>
                  </a:moveTo>
                  <a:lnTo>
                    <a:pt x="30569" y="34866"/>
                  </a:lnTo>
                  <a:lnTo>
                    <a:pt x="0" y="18917"/>
                  </a:lnTo>
                  <a:lnTo>
                    <a:pt x="11164" y="0"/>
                  </a:lnTo>
                  <a:lnTo>
                    <a:pt x="39518" y="8373"/>
                  </a:lnTo>
                  <a:close/>
                </a:path>
              </a:pathLst>
            </a:custGeom>
            <a:solidFill>
              <a:srgbClr val="A8A4F7"/>
            </a:solidFill>
            <a:ln w="1679"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3E0DC137-741D-5A55-5863-327CE6FBFE30}"/>
                </a:ext>
              </a:extLst>
            </p:cNvPr>
            <p:cNvSpPr/>
            <p:nvPr/>
          </p:nvSpPr>
          <p:spPr>
            <a:xfrm>
              <a:off x="-6967205" y="3687650"/>
              <a:ext cx="34424" cy="34143"/>
            </a:xfrm>
            <a:custGeom>
              <a:avLst/>
              <a:gdLst>
                <a:gd name="connsiteX0" fmla="*/ 0 w 34424"/>
                <a:gd name="connsiteY0" fmla="*/ 26878 h 34143"/>
                <a:gd name="connsiteX1" fmla="*/ 26537 w 34424"/>
                <a:gd name="connsiteY1" fmla="*/ 34144 h 34143"/>
                <a:gd name="connsiteX2" fmla="*/ 0 w 34424"/>
                <a:gd name="connsiteY2" fmla="*/ 26878 h 34143"/>
              </a:gdLst>
              <a:ahLst/>
              <a:cxnLst>
                <a:cxn ang="0">
                  <a:pos x="connsiteX0" y="connsiteY0"/>
                </a:cxn>
                <a:cxn ang="0">
                  <a:pos x="connsiteX1" y="connsiteY1"/>
                </a:cxn>
                <a:cxn ang="0">
                  <a:pos x="connsiteX2" y="connsiteY2"/>
                </a:cxn>
              </a:cxnLst>
              <a:rect l="l" t="t" r="r" b="b"/>
              <a:pathLst>
                <a:path w="34424" h="34143">
                  <a:moveTo>
                    <a:pt x="0" y="26878"/>
                  </a:moveTo>
                  <a:cubicBezTo>
                    <a:pt x="3190" y="-11886"/>
                    <a:pt x="53428" y="-8076"/>
                    <a:pt x="26537" y="34144"/>
                  </a:cubicBezTo>
                  <a:lnTo>
                    <a:pt x="0" y="26878"/>
                  </a:lnTo>
                  <a:close/>
                </a:path>
              </a:pathLst>
            </a:custGeom>
            <a:solidFill>
              <a:srgbClr val="A8A4F7"/>
            </a:solidFill>
            <a:ln w="1679"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27E66BAD-8547-0538-307F-006EDCADCE8F}"/>
                </a:ext>
              </a:extLst>
            </p:cNvPr>
            <p:cNvSpPr/>
            <p:nvPr/>
          </p:nvSpPr>
          <p:spPr>
            <a:xfrm>
              <a:off x="-6825703" y="3714749"/>
              <a:ext cx="35441" cy="26625"/>
            </a:xfrm>
            <a:custGeom>
              <a:avLst/>
              <a:gdLst>
                <a:gd name="connsiteX0" fmla="*/ 35442 w 35441"/>
                <a:gd name="connsiteY0" fmla="*/ 44 h 26625"/>
                <a:gd name="connsiteX1" fmla="*/ 30569 w 35441"/>
                <a:gd name="connsiteY1" fmla="*/ 26094 h 26625"/>
                <a:gd name="connsiteX2" fmla="*/ 0 w 35441"/>
                <a:gd name="connsiteY2" fmla="*/ 26626 h 26625"/>
                <a:gd name="connsiteX3" fmla="*/ 0 w 35441"/>
                <a:gd name="connsiteY3" fmla="*/ 0 h 26625"/>
                <a:gd name="connsiteX4" fmla="*/ 35442 w 35441"/>
                <a:gd name="connsiteY4" fmla="*/ 44 h 2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1" h="26625">
                  <a:moveTo>
                    <a:pt x="35442" y="44"/>
                  </a:moveTo>
                  <a:lnTo>
                    <a:pt x="30569" y="26094"/>
                  </a:lnTo>
                  <a:lnTo>
                    <a:pt x="0" y="26626"/>
                  </a:lnTo>
                  <a:lnTo>
                    <a:pt x="0" y="0"/>
                  </a:lnTo>
                  <a:lnTo>
                    <a:pt x="35442" y="44"/>
                  </a:lnTo>
                  <a:close/>
                </a:path>
              </a:pathLst>
            </a:custGeom>
            <a:solidFill>
              <a:srgbClr val="A8A4F7"/>
            </a:solidFill>
            <a:ln w="1679"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F97C33B3-DD35-B94A-D865-CE494E649C33}"/>
                </a:ext>
              </a:extLst>
            </p:cNvPr>
            <p:cNvSpPr/>
            <p:nvPr/>
          </p:nvSpPr>
          <p:spPr>
            <a:xfrm>
              <a:off x="-6617134" y="3626258"/>
              <a:ext cx="31603" cy="39669"/>
            </a:xfrm>
            <a:custGeom>
              <a:avLst/>
              <a:gdLst>
                <a:gd name="connsiteX0" fmla="*/ 15956 w 31603"/>
                <a:gd name="connsiteY0" fmla="*/ 551 h 39669"/>
                <a:gd name="connsiteX1" fmla="*/ 24107 w 31603"/>
                <a:gd name="connsiteY1" fmla="*/ 39670 h 39669"/>
                <a:gd name="connsiteX2" fmla="*/ 51 w 31603"/>
                <a:gd name="connsiteY2" fmla="*/ 19202 h 39669"/>
                <a:gd name="connsiteX3" fmla="*/ 15956 w 31603"/>
                <a:gd name="connsiteY3" fmla="*/ 551 h 39669"/>
              </a:gdLst>
              <a:ahLst/>
              <a:cxnLst>
                <a:cxn ang="0">
                  <a:pos x="connsiteX0" y="connsiteY0"/>
                </a:cxn>
                <a:cxn ang="0">
                  <a:pos x="connsiteX1" y="connsiteY1"/>
                </a:cxn>
                <a:cxn ang="0">
                  <a:pos x="connsiteX2" y="connsiteY2"/>
                </a:cxn>
                <a:cxn ang="0">
                  <a:pos x="connsiteX3" y="connsiteY3"/>
                </a:cxn>
              </a:cxnLst>
              <a:rect l="l" t="t" r="r" b="b"/>
              <a:pathLst>
                <a:path w="31603" h="39669">
                  <a:moveTo>
                    <a:pt x="15956" y="551"/>
                  </a:moveTo>
                  <a:cubicBezTo>
                    <a:pt x="38063" y="-5430"/>
                    <a:pt x="32790" y="39227"/>
                    <a:pt x="24107" y="39670"/>
                  </a:cubicBezTo>
                  <a:lnTo>
                    <a:pt x="51" y="19202"/>
                  </a:lnTo>
                  <a:cubicBezTo>
                    <a:pt x="-879" y="13665"/>
                    <a:pt x="11215" y="1836"/>
                    <a:pt x="15956" y="551"/>
                  </a:cubicBezTo>
                  <a:close/>
                </a:path>
              </a:pathLst>
            </a:custGeom>
            <a:solidFill>
              <a:srgbClr val="A8A4F7"/>
            </a:solidFill>
            <a:ln w="1679"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7ABE02DF-CB19-69FD-051B-5EDB94D88C38}"/>
                </a:ext>
              </a:extLst>
            </p:cNvPr>
            <p:cNvSpPr/>
            <p:nvPr/>
          </p:nvSpPr>
          <p:spPr>
            <a:xfrm>
              <a:off x="-7051601" y="3634353"/>
              <a:ext cx="31332" cy="45244"/>
            </a:xfrm>
            <a:custGeom>
              <a:avLst/>
              <a:gdLst>
                <a:gd name="connsiteX0" fmla="*/ 30967 w 31332"/>
                <a:gd name="connsiteY0" fmla="*/ 652 h 45244"/>
                <a:gd name="connsiteX1" fmla="*/ 30967 w 31332"/>
                <a:gd name="connsiteY1" fmla="*/ 33968 h 45244"/>
                <a:gd name="connsiteX2" fmla="*/ 24366 w 31332"/>
                <a:gd name="connsiteY2" fmla="*/ 44910 h 45244"/>
                <a:gd name="connsiteX3" fmla="*/ 2791 w 31332"/>
                <a:gd name="connsiteY3" fmla="*/ 27588 h 45244"/>
                <a:gd name="connsiteX4" fmla="*/ 0 w 31332"/>
                <a:gd name="connsiteY4" fmla="*/ 18462 h 45244"/>
                <a:gd name="connsiteX5" fmla="*/ 30967 w 31332"/>
                <a:gd name="connsiteY5" fmla="*/ 652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2" h="45244">
                  <a:moveTo>
                    <a:pt x="30967" y="652"/>
                  </a:moveTo>
                  <a:cubicBezTo>
                    <a:pt x="30480" y="11639"/>
                    <a:pt x="31765" y="22980"/>
                    <a:pt x="30967" y="33968"/>
                  </a:cubicBezTo>
                  <a:cubicBezTo>
                    <a:pt x="30480" y="40569"/>
                    <a:pt x="34423" y="46771"/>
                    <a:pt x="24366" y="44910"/>
                  </a:cubicBezTo>
                  <a:lnTo>
                    <a:pt x="2791" y="27588"/>
                  </a:lnTo>
                  <a:lnTo>
                    <a:pt x="0" y="18462"/>
                  </a:lnTo>
                  <a:cubicBezTo>
                    <a:pt x="17278" y="18152"/>
                    <a:pt x="12936" y="-4044"/>
                    <a:pt x="30967" y="652"/>
                  </a:cubicBezTo>
                  <a:close/>
                </a:path>
              </a:pathLst>
            </a:custGeom>
            <a:solidFill>
              <a:srgbClr val="A8A4F7"/>
            </a:solidFill>
            <a:ln w="1679"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FE3538B0-8255-6997-0C45-F69857B63599}"/>
                </a:ext>
              </a:extLst>
            </p:cNvPr>
            <p:cNvSpPr/>
            <p:nvPr/>
          </p:nvSpPr>
          <p:spPr>
            <a:xfrm>
              <a:off x="-6541991" y="3218594"/>
              <a:ext cx="39827" cy="26196"/>
            </a:xfrm>
            <a:custGeom>
              <a:avLst/>
              <a:gdLst>
                <a:gd name="connsiteX0" fmla="*/ 39739 w 39827"/>
                <a:gd name="connsiteY0" fmla="*/ 22121 h 26196"/>
                <a:gd name="connsiteX1" fmla="*/ 4740 w 39827"/>
                <a:gd name="connsiteY1" fmla="*/ 26197 h 26196"/>
                <a:gd name="connsiteX2" fmla="*/ 0 w 39827"/>
                <a:gd name="connsiteY2" fmla="*/ 4621 h 26196"/>
                <a:gd name="connsiteX3" fmla="*/ 39783 w 39827"/>
                <a:gd name="connsiteY3" fmla="*/ 22121 h 26196"/>
              </a:gdLst>
              <a:ahLst/>
              <a:cxnLst>
                <a:cxn ang="0">
                  <a:pos x="connsiteX0" y="connsiteY0"/>
                </a:cxn>
                <a:cxn ang="0">
                  <a:pos x="connsiteX1" y="connsiteY1"/>
                </a:cxn>
                <a:cxn ang="0">
                  <a:pos x="connsiteX2" y="connsiteY2"/>
                </a:cxn>
                <a:cxn ang="0">
                  <a:pos x="connsiteX3" y="connsiteY3"/>
                </a:cxn>
              </a:cxnLst>
              <a:rect l="l" t="t" r="r" b="b"/>
              <a:pathLst>
                <a:path w="39827" h="26196">
                  <a:moveTo>
                    <a:pt x="39739" y="22121"/>
                  </a:moveTo>
                  <a:lnTo>
                    <a:pt x="4740" y="26197"/>
                  </a:lnTo>
                  <a:lnTo>
                    <a:pt x="0" y="4621"/>
                  </a:lnTo>
                  <a:cubicBezTo>
                    <a:pt x="19227" y="-3309"/>
                    <a:pt x="40935" y="-3132"/>
                    <a:pt x="39783" y="22121"/>
                  </a:cubicBezTo>
                  <a:close/>
                </a:path>
              </a:pathLst>
            </a:custGeom>
            <a:solidFill>
              <a:srgbClr val="A8A4F7"/>
            </a:solidFill>
            <a:ln w="1679"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B470A014-AD68-692E-0A90-7E11ABE5BB70}"/>
                </a:ext>
              </a:extLst>
            </p:cNvPr>
            <p:cNvSpPr/>
            <p:nvPr/>
          </p:nvSpPr>
          <p:spPr>
            <a:xfrm>
              <a:off x="-6918694" y="3701503"/>
              <a:ext cx="31580" cy="35704"/>
            </a:xfrm>
            <a:custGeom>
              <a:avLst/>
              <a:gdLst>
                <a:gd name="connsiteX0" fmla="*/ 31012 w 31580"/>
                <a:gd name="connsiteY0" fmla="*/ 0 h 35704"/>
                <a:gd name="connsiteX1" fmla="*/ 0 w 31580"/>
                <a:gd name="connsiteY1" fmla="*/ 35398 h 35704"/>
                <a:gd name="connsiteX2" fmla="*/ 9481 w 31580"/>
                <a:gd name="connsiteY2" fmla="*/ 620 h 35704"/>
                <a:gd name="connsiteX3" fmla="*/ 31012 w 31580"/>
                <a:gd name="connsiteY3" fmla="*/ 0 h 35704"/>
              </a:gdLst>
              <a:ahLst/>
              <a:cxnLst>
                <a:cxn ang="0">
                  <a:pos x="connsiteX0" y="connsiteY0"/>
                </a:cxn>
                <a:cxn ang="0">
                  <a:pos x="connsiteX1" y="connsiteY1"/>
                </a:cxn>
                <a:cxn ang="0">
                  <a:pos x="connsiteX2" y="connsiteY2"/>
                </a:cxn>
                <a:cxn ang="0">
                  <a:pos x="connsiteX3" y="connsiteY3"/>
                </a:cxn>
              </a:cxnLst>
              <a:rect l="l" t="t" r="r" b="b"/>
              <a:pathLst>
                <a:path w="31580" h="35704">
                  <a:moveTo>
                    <a:pt x="31012" y="0"/>
                  </a:moveTo>
                  <a:cubicBezTo>
                    <a:pt x="34423" y="21575"/>
                    <a:pt x="22284" y="38189"/>
                    <a:pt x="0" y="35398"/>
                  </a:cubicBezTo>
                  <a:lnTo>
                    <a:pt x="9481" y="620"/>
                  </a:lnTo>
                  <a:lnTo>
                    <a:pt x="31012" y="0"/>
                  </a:lnTo>
                  <a:close/>
                </a:path>
              </a:pathLst>
            </a:custGeom>
            <a:solidFill>
              <a:srgbClr val="A8A4F7"/>
            </a:solidFill>
            <a:ln w="1679"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11B4C765-11A7-31D6-A38F-E11DFB01A50A}"/>
                </a:ext>
              </a:extLst>
            </p:cNvPr>
            <p:cNvSpPr/>
            <p:nvPr/>
          </p:nvSpPr>
          <p:spPr>
            <a:xfrm>
              <a:off x="-7018706" y="3085256"/>
              <a:ext cx="33214" cy="35656"/>
            </a:xfrm>
            <a:custGeom>
              <a:avLst/>
              <a:gdLst>
                <a:gd name="connsiteX0" fmla="*/ 4629 w 33214"/>
                <a:gd name="connsiteY0" fmla="*/ 2084 h 35656"/>
                <a:gd name="connsiteX1" fmla="*/ 32938 w 33214"/>
                <a:gd name="connsiteY1" fmla="*/ 23837 h 35656"/>
                <a:gd name="connsiteX2" fmla="*/ 21996 w 33214"/>
                <a:gd name="connsiteY2" fmla="*/ 35621 h 35656"/>
                <a:gd name="connsiteX3" fmla="*/ 4629 w 33214"/>
                <a:gd name="connsiteY3" fmla="*/ 2084 h 35656"/>
              </a:gdLst>
              <a:ahLst/>
              <a:cxnLst>
                <a:cxn ang="0">
                  <a:pos x="connsiteX0" y="connsiteY0"/>
                </a:cxn>
                <a:cxn ang="0">
                  <a:pos x="connsiteX1" y="connsiteY1"/>
                </a:cxn>
                <a:cxn ang="0">
                  <a:pos x="connsiteX2" y="connsiteY2"/>
                </a:cxn>
                <a:cxn ang="0">
                  <a:pos x="connsiteX3" y="connsiteY3"/>
                </a:cxn>
              </a:cxnLst>
              <a:rect l="l" t="t" r="r" b="b"/>
              <a:pathLst>
                <a:path w="33214" h="35656">
                  <a:moveTo>
                    <a:pt x="4629" y="2084"/>
                  </a:moveTo>
                  <a:cubicBezTo>
                    <a:pt x="19116" y="-5004"/>
                    <a:pt x="35552" y="6913"/>
                    <a:pt x="32938" y="23837"/>
                  </a:cubicBezTo>
                  <a:lnTo>
                    <a:pt x="21996" y="35621"/>
                  </a:lnTo>
                  <a:cubicBezTo>
                    <a:pt x="15528" y="36773"/>
                    <a:pt x="-10434" y="9438"/>
                    <a:pt x="4629" y="2084"/>
                  </a:cubicBezTo>
                  <a:close/>
                </a:path>
              </a:pathLst>
            </a:custGeom>
            <a:solidFill>
              <a:srgbClr val="A8A4F7"/>
            </a:solidFill>
            <a:ln w="1679"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1809D5F3-64A5-B853-3183-F0E4BF91277B}"/>
                </a:ext>
              </a:extLst>
            </p:cNvPr>
            <p:cNvSpPr/>
            <p:nvPr/>
          </p:nvSpPr>
          <p:spPr>
            <a:xfrm>
              <a:off x="-7175647" y="3355945"/>
              <a:ext cx="35939" cy="28818"/>
            </a:xfrm>
            <a:custGeom>
              <a:avLst/>
              <a:gdLst>
                <a:gd name="connsiteX0" fmla="*/ 0 w 35939"/>
                <a:gd name="connsiteY0" fmla="*/ 0 h 28818"/>
                <a:gd name="connsiteX1" fmla="*/ 31012 w 35939"/>
                <a:gd name="connsiteY1" fmla="*/ 6601 h 28818"/>
                <a:gd name="connsiteX2" fmla="*/ 4209 w 35939"/>
                <a:gd name="connsiteY2" fmla="*/ 24543 h 28818"/>
                <a:gd name="connsiteX3" fmla="*/ 0 w 35939"/>
                <a:gd name="connsiteY3" fmla="*/ 0 h 28818"/>
              </a:gdLst>
              <a:ahLst/>
              <a:cxnLst>
                <a:cxn ang="0">
                  <a:pos x="connsiteX0" y="connsiteY0"/>
                </a:cxn>
                <a:cxn ang="0">
                  <a:pos x="connsiteX1" y="connsiteY1"/>
                </a:cxn>
                <a:cxn ang="0">
                  <a:pos x="connsiteX2" y="connsiteY2"/>
                </a:cxn>
                <a:cxn ang="0">
                  <a:pos x="connsiteX3" y="connsiteY3"/>
                </a:cxn>
              </a:cxnLst>
              <a:rect l="l" t="t" r="r" b="b"/>
              <a:pathLst>
                <a:path w="35939" h="28818">
                  <a:moveTo>
                    <a:pt x="0" y="0"/>
                  </a:moveTo>
                  <a:lnTo>
                    <a:pt x="31012" y="6601"/>
                  </a:lnTo>
                  <a:cubicBezTo>
                    <a:pt x="45986" y="33714"/>
                    <a:pt x="23879" y="30923"/>
                    <a:pt x="4209" y="24543"/>
                  </a:cubicBezTo>
                  <a:lnTo>
                    <a:pt x="0" y="0"/>
                  </a:lnTo>
                  <a:close/>
                </a:path>
              </a:pathLst>
            </a:custGeom>
            <a:solidFill>
              <a:srgbClr val="A8A4F7"/>
            </a:solidFill>
            <a:ln w="1679"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90881648-0E09-A851-A329-BBC00FED88DD}"/>
                </a:ext>
              </a:extLst>
            </p:cNvPr>
            <p:cNvSpPr/>
            <p:nvPr/>
          </p:nvSpPr>
          <p:spPr>
            <a:xfrm>
              <a:off x="-6976343" y="3067980"/>
              <a:ext cx="33593" cy="27285"/>
            </a:xfrm>
            <a:custGeom>
              <a:avLst/>
              <a:gdLst>
                <a:gd name="connsiteX0" fmla="*/ 57 w 33593"/>
                <a:gd name="connsiteY0" fmla="*/ 0 h 27285"/>
                <a:gd name="connsiteX1" fmla="*/ 31290 w 33593"/>
                <a:gd name="connsiteY1" fmla="*/ 1949 h 27285"/>
                <a:gd name="connsiteX2" fmla="*/ 33593 w 33593"/>
                <a:gd name="connsiteY2" fmla="*/ 22417 h 27285"/>
                <a:gd name="connsiteX3" fmla="*/ 57 w 33593"/>
                <a:gd name="connsiteY3" fmla="*/ 0 h 27285"/>
              </a:gdLst>
              <a:ahLst/>
              <a:cxnLst>
                <a:cxn ang="0">
                  <a:pos x="connsiteX0" y="connsiteY0"/>
                </a:cxn>
                <a:cxn ang="0">
                  <a:pos x="connsiteX1" y="connsiteY1"/>
                </a:cxn>
                <a:cxn ang="0">
                  <a:pos x="connsiteX2" y="connsiteY2"/>
                </a:cxn>
                <a:cxn ang="0">
                  <a:pos x="connsiteX3" y="connsiteY3"/>
                </a:cxn>
              </a:cxnLst>
              <a:rect l="l" t="t" r="r" b="b"/>
              <a:pathLst>
                <a:path w="33593" h="27285">
                  <a:moveTo>
                    <a:pt x="57" y="0"/>
                  </a:moveTo>
                  <a:lnTo>
                    <a:pt x="31290" y="1949"/>
                  </a:lnTo>
                  <a:lnTo>
                    <a:pt x="33593" y="22417"/>
                  </a:lnTo>
                  <a:cubicBezTo>
                    <a:pt x="14233" y="35043"/>
                    <a:pt x="-1051" y="21531"/>
                    <a:pt x="57" y="0"/>
                  </a:cubicBezTo>
                  <a:close/>
                </a:path>
              </a:pathLst>
            </a:custGeom>
            <a:solidFill>
              <a:srgbClr val="A8A4F7"/>
            </a:solidFill>
            <a:ln w="1679"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2FFD1721-E526-C116-B2C4-81A1312D9CAB}"/>
                </a:ext>
              </a:extLst>
            </p:cNvPr>
            <p:cNvSpPr/>
            <p:nvPr/>
          </p:nvSpPr>
          <p:spPr>
            <a:xfrm>
              <a:off x="-7175691" y="3404633"/>
              <a:ext cx="31055" cy="26625"/>
            </a:xfrm>
            <a:custGeom>
              <a:avLst/>
              <a:gdLst>
                <a:gd name="connsiteX0" fmla="*/ 0 w 31055"/>
                <a:gd name="connsiteY0" fmla="*/ 0 h 26625"/>
                <a:gd name="connsiteX1" fmla="*/ 31056 w 31055"/>
                <a:gd name="connsiteY1" fmla="*/ 0 h 26625"/>
                <a:gd name="connsiteX2" fmla="*/ 31056 w 31055"/>
                <a:gd name="connsiteY2" fmla="*/ 26626 h 26625"/>
                <a:gd name="connsiteX3" fmla="*/ 0 w 31055"/>
                <a:gd name="connsiteY3" fmla="*/ 26626 h 26625"/>
              </a:gdLst>
              <a:ahLst/>
              <a:cxnLst>
                <a:cxn ang="0">
                  <a:pos x="connsiteX0" y="connsiteY0"/>
                </a:cxn>
                <a:cxn ang="0">
                  <a:pos x="connsiteX1" y="connsiteY1"/>
                </a:cxn>
                <a:cxn ang="0">
                  <a:pos x="connsiteX2" y="connsiteY2"/>
                </a:cxn>
                <a:cxn ang="0">
                  <a:pos x="connsiteX3" y="connsiteY3"/>
                </a:cxn>
              </a:cxnLst>
              <a:rect l="l" t="t" r="r" b="b"/>
              <a:pathLst>
                <a:path w="31055" h="26625">
                  <a:moveTo>
                    <a:pt x="0" y="0"/>
                  </a:moveTo>
                  <a:lnTo>
                    <a:pt x="31056" y="0"/>
                  </a:lnTo>
                  <a:lnTo>
                    <a:pt x="31056" y="26626"/>
                  </a:lnTo>
                  <a:lnTo>
                    <a:pt x="0" y="26626"/>
                  </a:lnTo>
                  <a:close/>
                </a:path>
              </a:pathLst>
            </a:custGeom>
            <a:solidFill>
              <a:srgbClr val="A8A4F7"/>
            </a:solidFill>
            <a:ln w="1679"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66F62184-F217-7BE8-126C-59A84CACCF9C}"/>
                </a:ext>
              </a:extLst>
            </p:cNvPr>
            <p:cNvSpPr/>
            <p:nvPr/>
          </p:nvSpPr>
          <p:spPr>
            <a:xfrm>
              <a:off x="-6781356" y="3710364"/>
              <a:ext cx="30967" cy="31277"/>
            </a:xfrm>
            <a:custGeom>
              <a:avLst/>
              <a:gdLst>
                <a:gd name="connsiteX0" fmla="*/ 30967 w 30967"/>
                <a:gd name="connsiteY0" fmla="*/ 0 h 31277"/>
                <a:gd name="connsiteX1" fmla="*/ 0 w 30967"/>
                <a:gd name="connsiteY1" fmla="*/ 31012 h 31277"/>
                <a:gd name="connsiteX2" fmla="*/ 1905 w 30967"/>
                <a:gd name="connsiteY2" fmla="*/ 4120 h 31277"/>
                <a:gd name="connsiteX3" fmla="*/ 30967 w 30967"/>
                <a:gd name="connsiteY3" fmla="*/ 0 h 31277"/>
              </a:gdLst>
              <a:ahLst/>
              <a:cxnLst>
                <a:cxn ang="0">
                  <a:pos x="connsiteX0" y="connsiteY0"/>
                </a:cxn>
                <a:cxn ang="0">
                  <a:pos x="connsiteX1" y="connsiteY1"/>
                </a:cxn>
                <a:cxn ang="0">
                  <a:pos x="connsiteX2" y="connsiteY2"/>
                </a:cxn>
                <a:cxn ang="0">
                  <a:pos x="connsiteX3" y="connsiteY3"/>
                </a:cxn>
              </a:cxnLst>
              <a:rect l="l" t="t" r="r" b="b"/>
              <a:pathLst>
                <a:path w="30967" h="31277">
                  <a:moveTo>
                    <a:pt x="30967" y="0"/>
                  </a:moveTo>
                  <a:cubicBezTo>
                    <a:pt x="30524" y="22949"/>
                    <a:pt x="24632" y="33094"/>
                    <a:pt x="0" y="31012"/>
                  </a:cubicBezTo>
                  <a:lnTo>
                    <a:pt x="1905" y="4120"/>
                  </a:lnTo>
                  <a:lnTo>
                    <a:pt x="30967" y="0"/>
                  </a:lnTo>
                  <a:close/>
                </a:path>
              </a:pathLst>
            </a:custGeom>
            <a:solidFill>
              <a:srgbClr val="A8A4F7"/>
            </a:solidFill>
            <a:ln w="1679"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F157D88F-BE57-A726-5A53-B1B8F5B9316D}"/>
                </a:ext>
              </a:extLst>
            </p:cNvPr>
            <p:cNvSpPr/>
            <p:nvPr/>
          </p:nvSpPr>
          <p:spPr>
            <a:xfrm>
              <a:off x="-6799122" y="3041354"/>
              <a:ext cx="35441" cy="26581"/>
            </a:xfrm>
            <a:custGeom>
              <a:avLst/>
              <a:gdLst>
                <a:gd name="connsiteX0" fmla="*/ 35442 w 35441"/>
                <a:gd name="connsiteY0" fmla="*/ 26581 h 26581"/>
                <a:gd name="connsiteX1" fmla="*/ 0 w 35441"/>
                <a:gd name="connsiteY1" fmla="*/ 22196 h 26581"/>
                <a:gd name="connsiteX2" fmla="*/ 44 w 35441"/>
                <a:gd name="connsiteY2" fmla="*/ 0 h 26581"/>
                <a:gd name="connsiteX3" fmla="*/ 31322 w 35441"/>
                <a:gd name="connsiteY3" fmla="*/ 1949 h 26581"/>
                <a:gd name="connsiteX4" fmla="*/ 35442 w 35441"/>
                <a:gd name="connsiteY4" fmla="*/ 26581 h 2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1" h="26581">
                  <a:moveTo>
                    <a:pt x="35442" y="26581"/>
                  </a:moveTo>
                  <a:lnTo>
                    <a:pt x="0" y="22196"/>
                  </a:lnTo>
                  <a:lnTo>
                    <a:pt x="44" y="0"/>
                  </a:lnTo>
                  <a:lnTo>
                    <a:pt x="31322" y="1949"/>
                  </a:lnTo>
                  <a:lnTo>
                    <a:pt x="35442" y="26581"/>
                  </a:lnTo>
                  <a:close/>
                </a:path>
              </a:pathLst>
            </a:custGeom>
            <a:solidFill>
              <a:srgbClr val="A8A4F7"/>
            </a:solidFill>
            <a:ln w="1679"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8C37EA1F-9BC8-767B-4615-3B42FB2B040E}"/>
                </a:ext>
              </a:extLst>
            </p:cNvPr>
            <p:cNvSpPr/>
            <p:nvPr/>
          </p:nvSpPr>
          <p:spPr>
            <a:xfrm>
              <a:off x="-7053655" y="3112238"/>
              <a:ext cx="37407" cy="39872"/>
            </a:xfrm>
            <a:custGeom>
              <a:avLst/>
              <a:gdLst>
                <a:gd name="connsiteX0" fmla="*/ 15434 w 37407"/>
                <a:gd name="connsiteY0" fmla="*/ 39872 h 39872"/>
                <a:gd name="connsiteX1" fmla="*/ 2054 w 37407"/>
                <a:gd name="connsiteY1" fmla="*/ 0 h 39872"/>
                <a:gd name="connsiteX2" fmla="*/ 37407 w 37407"/>
                <a:gd name="connsiteY2" fmla="*/ 24366 h 39872"/>
                <a:gd name="connsiteX3" fmla="*/ 15434 w 37407"/>
                <a:gd name="connsiteY3" fmla="*/ 39872 h 39872"/>
              </a:gdLst>
              <a:ahLst/>
              <a:cxnLst>
                <a:cxn ang="0">
                  <a:pos x="connsiteX0" y="connsiteY0"/>
                </a:cxn>
                <a:cxn ang="0">
                  <a:pos x="connsiteX1" y="connsiteY1"/>
                </a:cxn>
                <a:cxn ang="0">
                  <a:pos x="connsiteX2" y="connsiteY2"/>
                </a:cxn>
                <a:cxn ang="0">
                  <a:pos x="connsiteX3" y="connsiteY3"/>
                </a:cxn>
              </a:cxnLst>
              <a:rect l="l" t="t" r="r" b="b"/>
              <a:pathLst>
                <a:path w="37407" h="39872">
                  <a:moveTo>
                    <a:pt x="15434" y="39872"/>
                  </a:moveTo>
                  <a:cubicBezTo>
                    <a:pt x="13484" y="23923"/>
                    <a:pt x="-6319" y="17101"/>
                    <a:pt x="2054" y="0"/>
                  </a:cubicBezTo>
                  <a:cubicBezTo>
                    <a:pt x="17649" y="753"/>
                    <a:pt x="27351" y="14443"/>
                    <a:pt x="37407" y="24366"/>
                  </a:cubicBezTo>
                  <a:lnTo>
                    <a:pt x="15434" y="39872"/>
                  </a:lnTo>
                  <a:close/>
                </a:path>
              </a:pathLst>
            </a:custGeom>
            <a:solidFill>
              <a:srgbClr val="A8A4F7"/>
            </a:solidFill>
            <a:ln w="1679"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78364961-7C26-5824-F070-E9C78930E84B}"/>
                </a:ext>
              </a:extLst>
            </p:cNvPr>
            <p:cNvSpPr/>
            <p:nvPr/>
          </p:nvSpPr>
          <p:spPr>
            <a:xfrm>
              <a:off x="-6504777" y="3297595"/>
              <a:ext cx="33536" cy="36154"/>
            </a:xfrm>
            <a:custGeom>
              <a:avLst/>
              <a:gdLst>
                <a:gd name="connsiteX0" fmla="*/ 29062 w 33536"/>
                <a:gd name="connsiteY0" fmla="*/ 757 h 36154"/>
                <a:gd name="connsiteX1" fmla="*/ 33537 w 33536"/>
                <a:gd name="connsiteY1" fmla="*/ 31724 h 36154"/>
                <a:gd name="connsiteX2" fmla="*/ 4873 w 33536"/>
                <a:gd name="connsiteY2" fmla="*/ 36155 h 36154"/>
                <a:gd name="connsiteX3" fmla="*/ 0 w 33536"/>
                <a:gd name="connsiteY3" fmla="*/ 27161 h 36154"/>
                <a:gd name="connsiteX4" fmla="*/ 29062 w 33536"/>
                <a:gd name="connsiteY4" fmla="*/ 757 h 3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6" h="36154">
                  <a:moveTo>
                    <a:pt x="29062" y="757"/>
                  </a:moveTo>
                  <a:lnTo>
                    <a:pt x="33537" y="31724"/>
                  </a:lnTo>
                  <a:lnTo>
                    <a:pt x="4873" y="36155"/>
                  </a:lnTo>
                  <a:lnTo>
                    <a:pt x="0" y="27161"/>
                  </a:lnTo>
                  <a:cubicBezTo>
                    <a:pt x="1772" y="21269"/>
                    <a:pt x="23259" y="-4736"/>
                    <a:pt x="29062" y="757"/>
                  </a:cubicBezTo>
                  <a:close/>
                </a:path>
              </a:pathLst>
            </a:custGeom>
            <a:solidFill>
              <a:srgbClr val="A8A4F7"/>
            </a:solidFill>
            <a:ln w="1679"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4D832AA-A572-CF89-2E8A-A5FBB0233EC2}"/>
                </a:ext>
              </a:extLst>
            </p:cNvPr>
            <p:cNvSpPr/>
            <p:nvPr/>
          </p:nvSpPr>
          <p:spPr>
            <a:xfrm>
              <a:off x="-7171261" y="3453410"/>
              <a:ext cx="35530" cy="24632"/>
            </a:xfrm>
            <a:custGeom>
              <a:avLst/>
              <a:gdLst>
                <a:gd name="connsiteX0" fmla="*/ 35531 w 35530"/>
                <a:gd name="connsiteY0" fmla="*/ 22107 h 24632"/>
                <a:gd name="connsiteX1" fmla="*/ 4342 w 35530"/>
                <a:gd name="connsiteY1" fmla="*/ 24632 h 24632"/>
                <a:gd name="connsiteX2" fmla="*/ 0 w 35530"/>
                <a:gd name="connsiteY2" fmla="*/ 0 h 24632"/>
                <a:gd name="connsiteX3" fmla="*/ 31322 w 35530"/>
                <a:gd name="connsiteY3" fmla="*/ 1905 h 24632"/>
                <a:gd name="connsiteX4" fmla="*/ 35531 w 35530"/>
                <a:gd name="connsiteY4" fmla="*/ 22107 h 2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0" h="24632">
                  <a:moveTo>
                    <a:pt x="35531" y="22107"/>
                  </a:moveTo>
                  <a:lnTo>
                    <a:pt x="4342" y="24632"/>
                  </a:lnTo>
                  <a:lnTo>
                    <a:pt x="0" y="0"/>
                  </a:lnTo>
                  <a:lnTo>
                    <a:pt x="31322" y="1905"/>
                  </a:lnTo>
                  <a:lnTo>
                    <a:pt x="35531" y="22107"/>
                  </a:lnTo>
                  <a:close/>
                </a:path>
              </a:pathLst>
            </a:custGeom>
            <a:solidFill>
              <a:srgbClr val="A8A4F7"/>
            </a:solidFill>
            <a:ln w="1679"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C2C503E5-B92B-404A-B700-26E160BF0854}"/>
                </a:ext>
              </a:extLst>
            </p:cNvPr>
            <p:cNvSpPr/>
            <p:nvPr/>
          </p:nvSpPr>
          <p:spPr>
            <a:xfrm>
              <a:off x="-7158564" y="3494257"/>
              <a:ext cx="31141" cy="38764"/>
            </a:xfrm>
            <a:custGeom>
              <a:avLst/>
              <a:gdLst>
                <a:gd name="connsiteX0" fmla="*/ 638 w 31141"/>
                <a:gd name="connsiteY0" fmla="*/ 3456 h 38764"/>
                <a:gd name="connsiteX1" fmla="*/ 20042 w 31141"/>
                <a:gd name="connsiteY1" fmla="*/ 0 h 38764"/>
                <a:gd name="connsiteX2" fmla="*/ 16144 w 31141"/>
                <a:gd name="connsiteY2" fmla="*/ 38765 h 38764"/>
                <a:gd name="connsiteX3" fmla="*/ 638 w 31141"/>
                <a:gd name="connsiteY3" fmla="*/ 3456 h 38764"/>
              </a:gdLst>
              <a:ahLst/>
              <a:cxnLst>
                <a:cxn ang="0">
                  <a:pos x="connsiteX0" y="connsiteY0"/>
                </a:cxn>
                <a:cxn ang="0">
                  <a:pos x="connsiteX1" y="connsiteY1"/>
                </a:cxn>
                <a:cxn ang="0">
                  <a:pos x="connsiteX2" y="connsiteY2"/>
                </a:cxn>
                <a:cxn ang="0">
                  <a:pos x="connsiteX3" y="connsiteY3"/>
                </a:cxn>
              </a:cxnLst>
              <a:rect l="l" t="t" r="r" b="b"/>
              <a:pathLst>
                <a:path w="31141" h="38764">
                  <a:moveTo>
                    <a:pt x="638" y="3456"/>
                  </a:moveTo>
                  <a:lnTo>
                    <a:pt x="20042" y="0"/>
                  </a:lnTo>
                  <a:cubicBezTo>
                    <a:pt x="41352" y="10456"/>
                    <a:pt x="27397" y="25828"/>
                    <a:pt x="16144" y="38765"/>
                  </a:cubicBezTo>
                  <a:cubicBezTo>
                    <a:pt x="12157" y="38809"/>
                    <a:pt x="-3305" y="7753"/>
                    <a:pt x="638" y="3456"/>
                  </a:cubicBezTo>
                  <a:close/>
                </a:path>
              </a:pathLst>
            </a:custGeom>
            <a:solidFill>
              <a:srgbClr val="A8A4F7"/>
            </a:solidFill>
            <a:ln w="1679"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9EA3F4EB-4EB5-CE43-2D1D-09DACAA54ECD}"/>
                </a:ext>
              </a:extLst>
            </p:cNvPr>
            <p:cNvSpPr/>
            <p:nvPr/>
          </p:nvSpPr>
          <p:spPr>
            <a:xfrm>
              <a:off x="-6582262" y="3597661"/>
              <a:ext cx="31115" cy="37389"/>
            </a:xfrm>
            <a:custGeom>
              <a:avLst/>
              <a:gdLst>
                <a:gd name="connsiteX0" fmla="*/ 13646 w 31115"/>
                <a:gd name="connsiteY0" fmla="*/ 37389 h 37389"/>
                <a:gd name="connsiteX1" fmla="*/ 0 w 31115"/>
                <a:gd name="connsiteY1" fmla="*/ 12978 h 37389"/>
                <a:gd name="connsiteX2" fmla="*/ 13646 w 31115"/>
                <a:gd name="connsiteY2" fmla="*/ 37389 h 37389"/>
              </a:gdLst>
              <a:ahLst/>
              <a:cxnLst>
                <a:cxn ang="0">
                  <a:pos x="connsiteX0" y="connsiteY0"/>
                </a:cxn>
                <a:cxn ang="0">
                  <a:pos x="connsiteX1" y="connsiteY1"/>
                </a:cxn>
                <a:cxn ang="0">
                  <a:pos x="connsiteX2" y="connsiteY2"/>
                </a:cxn>
              </a:cxnLst>
              <a:rect l="l" t="t" r="r" b="b"/>
              <a:pathLst>
                <a:path w="31115" h="37389">
                  <a:moveTo>
                    <a:pt x="13646" y="37389"/>
                  </a:moveTo>
                  <a:lnTo>
                    <a:pt x="0" y="12978"/>
                  </a:lnTo>
                  <a:cubicBezTo>
                    <a:pt x="-132" y="-14533"/>
                    <a:pt x="59808" y="5536"/>
                    <a:pt x="13646" y="37389"/>
                  </a:cubicBezTo>
                  <a:close/>
                </a:path>
              </a:pathLst>
            </a:custGeom>
            <a:solidFill>
              <a:srgbClr val="A8A4F7"/>
            </a:solidFill>
            <a:ln w="1679"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AF5D4775-D59A-6673-407A-548DF1C4EAED}"/>
                </a:ext>
              </a:extLst>
            </p:cNvPr>
            <p:cNvSpPr/>
            <p:nvPr/>
          </p:nvSpPr>
          <p:spPr>
            <a:xfrm>
              <a:off x="-7081992" y="3608391"/>
              <a:ext cx="29682" cy="35519"/>
            </a:xfrm>
            <a:custGeom>
              <a:avLst/>
              <a:gdLst>
                <a:gd name="connsiteX0" fmla="*/ 25917 w 29682"/>
                <a:gd name="connsiteY0" fmla="*/ 35520 h 35519"/>
                <a:gd name="connsiteX1" fmla="*/ 0 w 29682"/>
                <a:gd name="connsiteY1" fmla="*/ 19438 h 35519"/>
                <a:gd name="connsiteX2" fmla="*/ 29682 w 29682"/>
                <a:gd name="connsiteY2" fmla="*/ 12039 h 35519"/>
                <a:gd name="connsiteX3" fmla="*/ 25917 w 29682"/>
                <a:gd name="connsiteY3" fmla="*/ 35520 h 35519"/>
              </a:gdLst>
              <a:ahLst/>
              <a:cxnLst>
                <a:cxn ang="0">
                  <a:pos x="connsiteX0" y="connsiteY0"/>
                </a:cxn>
                <a:cxn ang="0">
                  <a:pos x="connsiteX1" y="connsiteY1"/>
                </a:cxn>
                <a:cxn ang="0">
                  <a:pos x="connsiteX2" y="connsiteY2"/>
                </a:cxn>
                <a:cxn ang="0">
                  <a:pos x="connsiteX3" y="connsiteY3"/>
                </a:cxn>
              </a:cxnLst>
              <a:rect l="l" t="t" r="r" b="b"/>
              <a:pathLst>
                <a:path w="29682" h="35519">
                  <a:moveTo>
                    <a:pt x="25917" y="35520"/>
                  </a:moveTo>
                  <a:lnTo>
                    <a:pt x="0" y="19438"/>
                  </a:lnTo>
                  <a:cubicBezTo>
                    <a:pt x="2835" y="-1562"/>
                    <a:pt x="19183" y="-7808"/>
                    <a:pt x="29682" y="12039"/>
                  </a:cubicBezTo>
                  <a:lnTo>
                    <a:pt x="25917" y="35520"/>
                  </a:lnTo>
                  <a:close/>
                </a:path>
              </a:pathLst>
            </a:custGeom>
            <a:solidFill>
              <a:srgbClr val="A8A4F7"/>
            </a:solidFill>
            <a:ln w="1679"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C4BF099E-E25D-54B9-00DD-519EF99461D2}"/>
                </a:ext>
              </a:extLst>
            </p:cNvPr>
            <p:cNvSpPr/>
            <p:nvPr/>
          </p:nvSpPr>
          <p:spPr>
            <a:xfrm>
              <a:off x="-6551452" y="3564166"/>
              <a:ext cx="31434" cy="32330"/>
            </a:xfrm>
            <a:custGeom>
              <a:avLst/>
              <a:gdLst>
                <a:gd name="connsiteX0" fmla="*/ 31435 w 31434"/>
                <a:gd name="connsiteY0" fmla="*/ 0 h 32330"/>
                <a:gd name="connsiteX1" fmla="*/ 22309 w 31434"/>
                <a:gd name="connsiteY1" fmla="*/ 30790 h 32330"/>
                <a:gd name="connsiteX2" fmla="*/ 423 w 31434"/>
                <a:gd name="connsiteY2" fmla="*/ 0 h 32330"/>
                <a:gd name="connsiteX3" fmla="*/ 31435 w 31434"/>
                <a:gd name="connsiteY3" fmla="*/ 0 h 32330"/>
              </a:gdLst>
              <a:ahLst/>
              <a:cxnLst>
                <a:cxn ang="0">
                  <a:pos x="connsiteX0" y="connsiteY0"/>
                </a:cxn>
                <a:cxn ang="0">
                  <a:pos x="connsiteX1" y="connsiteY1"/>
                </a:cxn>
                <a:cxn ang="0">
                  <a:pos x="connsiteX2" y="connsiteY2"/>
                </a:cxn>
                <a:cxn ang="0">
                  <a:pos x="connsiteX3" y="connsiteY3"/>
                </a:cxn>
              </a:cxnLst>
              <a:rect l="l" t="t" r="r" b="b"/>
              <a:pathLst>
                <a:path w="31434" h="32330">
                  <a:moveTo>
                    <a:pt x="31435" y="0"/>
                  </a:moveTo>
                  <a:lnTo>
                    <a:pt x="22309" y="30790"/>
                  </a:lnTo>
                  <a:cubicBezTo>
                    <a:pt x="9461" y="39252"/>
                    <a:pt x="-2412" y="10588"/>
                    <a:pt x="423" y="0"/>
                  </a:cubicBezTo>
                  <a:lnTo>
                    <a:pt x="31435" y="0"/>
                  </a:lnTo>
                  <a:close/>
                </a:path>
              </a:pathLst>
            </a:custGeom>
            <a:solidFill>
              <a:srgbClr val="A8A4F7"/>
            </a:solidFill>
            <a:ln w="1679"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747B147F-4DEE-B0A5-95EA-EBD78ED49262}"/>
                </a:ext>
              </a:extLst>
            </p:cNvPr>
            <p:cNvSpPr/>
            <p:nvPr/>
          </p:nvSpPr>
          <p:spPr>
            <a:xfrm>
              <a:off x="-6588907" y="3138513"/>
              <a:ext cx="30058" cy="34872"/>
            </a:xfrm>
            <a:custGeom>
              <a:avLst/>
              <a:gdLst>
                <a:gd name="connsiteX0" fmla="*/ 29018 w 30058"/>
                <a:gd name="connsiteY0" fmla="*/ 350 h 34872"/>
                <a:gd name="connsiteX1" fmla="*/ 6911 w 30058"/>
                <a:gd name="connsiteY1" fmla="*/ 33798 h 34872"/>
                <a:gd name="connsiteX2" fmla="*/ 0 w 30058"/>
                <a:gd name="connsiteY2" fmla="*/ 18071 h 34872"/>
                <a:gd name="connsiteX3" fmla="*/ 29018 w 30058"/>
                <a:gd name="connsiteY3" fmla="*/ 306 h 34872"/>
              </a:gdLst>
              <a:ahLst/>
              <a:cxnLst>
                <a:cxn ang="0">
                  <a:pos x="connsiteX0" y="connsiteY0"/>
                </a:cxn>
                <a:cxn ang="0">
                  <a:pos x="connsiteX1" y="connsiteY1"/>
                </a:cxn>
                <a:cxn ang="0">
                  <a:pos x="connsiteX2" y="connsiteY2"/>
                </a:cxn>
                <a:cxn ang="0">
                  <a:pos x="connsiteX3" y="connsiteY3"/>
                </a:cxn>
              </a:cxnLst>
              <a:rect l="l" t="t" r="r" b="b"/>
              <a:pathLst>
                <a:path w="30058" h="34872">
                  <a:moveTo>
                    <a:pt x="29018" y="350"/>
                  </a:moveTo>
                  <a:cubicBezTo>
                    <a:pt x="33936" y="12489"/>
                    <a:pt x="20556" y="40709"/>
                    <a:pt x="6911" y="33798"/>
                  </a:cubicBezTo>
                  <a:lnTo>
                    <a:pt x="0" y="18071"/>
                  </a:lnTo>
                  <a:cubicBezTo>
                    <a:pt x="8551" y="10097"/>
                    <a:pt x="15196" y="-2086"/>
                    <a:pt x="29018" y="306"/>
                  </a:cubicBezTo>
                  <a:close/>
                </a:path>
              </a:pathLst>
            </a:custGeom>
            <a:solidFill>
              <a:srgbClr val="A8A4F7"/>
            </a:solidFill>
            <a:ln w="1679"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1DF7A9F0-8790-A043-AD76-DBD1FB089096}"/>
                </a:ext>
              </a:extLst>
            </p:cNvPr>
            <p:cNvSpPr/>
            <p:nvPr/>
          </p:nvSpPr>
          <p:spPr>
            <a:xfrm>
              <a:off x="-6692707" y="3688168"/>
              <a:ext cx="36193" cy="31011"/>
            </a:xfrm>
            <a:custGeom>
              <a:avLst/>
              <a:gdLst>
                <a:gd name="connsiteX0" fmla="*/ 35353 w 36193"/>
                <a:gd name="connsiteY0" fmla="*/ 4475 h 31011"/>
                <a:gd name="connsiteX1" fmla="*/ 0 w 36193"/>
                <a:gd name="connsiteY1" fmla="*/ 31012 h 31011"/>
                <a:gd name="connsiteX2" fmla="*/ 0 w 36193"/>
                <a:gd name="connsiteY2" fmla="*/ 0 h 31011"/>
                <a:gd name="connsiteX3" fmla="*/ 35353 w 36193"/>
                <a:gd name="connsiteY3" fmla="*/ 4475 h 31011"/>
              </a:gdLst>
              <a:ahLst/>
              <a:cxnLst>
                <a:cxn ang="0">
                  <a:pos x="connsiteX0" y="connsiteY0"/>
                </a:cxn>
                <a:cxn ang="0">
                  <a:pos x="connsiteX1" y="connsiteY1"/>
                </a:cxn>
                <a:cxn ang="0">
                  <a:pos x="connsiteX2" y="connsiteY2"/>
                </a:cxn>
                <a:cxn ang="0">
                  <a:pos x="connsiteX3" y="connsiteY3"/>
                </a:cxn>
              </a:cxnLst>
              <a:rect l="l" t="t" r="r" b="b"/>
              <a:pathLst>
                <a:path w="36193" h="31011">
                  <a:moveTo>
                    <a:pt x="35353" y="4475"/>
                  </a:moveTo>
                  <a:cubicBezTo>
                    <a:pt x="42176" y="13867"/>
                    <a:pt x="5360" y="26005"/>
                    <a:pt x="0" y="31012"/>
                  </a:cubicBezTo>
                  <a:lnTo>
                    <a:pt x="0" y="0"/>
                  </a:lnTo>
                  <a:cubicBezTo>
                    <a:pt x="0" y="0"/>
                    <a:pt x="35353" y="4475"/>
                    <a:pt x="35353" y="4475"/>
                  </a:cubicBezTo>
                  <a:close/>
                </a:path>
              </a:pathLst>
            </a:custGeom>
            <a:solidFill>
              <a:srgbClr val="A8A4F7"/>
            </a:solidFill>
            <a:ln w="1679"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2BE7263-0756-97DD-ECE7-6599B4A8D99E}"/>
                </a:ext>
              </a:extLst>
            </p:cNvPr>
            <p:cNvSpPr/>
            <p:nvPr/>
          </p:nvSpPr>
          <p:spPr>
            <a:xfrm>
              <a:off x="-6515543" y="3262515"/>
              <a:ext cx="35397" cy="31406"/>
            </a:xfrm>
            <a:custGeom>
              <a:avLst/>
              <a:gdLst>
                <a:gd name="connsiteX0" fmla="*/ 25740 w 35397"/>
                <a:gd name="connsiteY0" fmla="*/ 1192 h 31406"/>
                <a:gd name="connsiteX1" fmla="*/ 35398 w 35397"/>
                <a:gd name="connsiteY1" fmla="*/ 18072 h 31406"/>
                <a:gd name="connsiteX2" fmla="*/ 0 w 35397"/>
                <a:gd name="connsiteY2" fmla="*/ 31407 h 31406"/>
                <a:gd name="connsiteX3" fmla="*/ 620 w 35397"/>
                <a:gd name="connsiteY3" fmla="*/ 5490 h 31406"/>
                <a:gd name="connsiteX4" fmla="*/ 25784 w 35397"/>
                <a:gd name="connsiteY4" fmla="*/ 1237 h 31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31406">
                  <a:moveTo>
                    <a:pt x="25740" y="1192"/>
                  </a:moveTo>
                  <a:cubicBezTo>
                    <a:pt x="26936" y="1901"/>
                    <a:pt x="32695" y="14793"/>
                    <a:pt x="35398" y="18072"/>
                  </a:cubicBezTo>
                  <a:lnTo>
                    <a:pt x="0" y="31407"/>
                  </a:lnTo>
                  <a:lnTo>
                    <a:pt x="620" y="5490"/>
                  </a:lnTo>
                  <a:cubicBezTo>
                    <a:pt x="7177" y="2876"/>
                    <a:pt x="19670" y="-2396"/>
                    <a:pt x="25784" y="1237"/>
                  </a:cubicBezTo>
                  <a:close/>
                </a:path>
              </a:pathLst>
            </a:custGeom>
            <a:solidFill>
              <a:srgbClr val="A8A4F7"/>
            </a:solidFill>
            <a:ln w="1679"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9E0AC98C-A0AB-7F11-E457-405D7F9FE091}"/>
                </a:ext>
              </a:extLst>
            </p:cNvPr>
            <p:cNvSpPr/>
            <p:nvPr/>
          </p:nvSpPr>
          <p:spPr>
            <a:xfrm>
              <a:off x="-7140334" y="3227468"/>
              <a:ext cx="31342" cy="35397"/>
            </a:xfrm>
            <a:custGeom>
              <a:avLst/>
              <a:gdLst>
                <a:gd name="connsiteX0" fmla="*/ 31141 w 31342"/>
                <a:gd name="connsiteY0" fmla="*/ 0 h 35397"/>
                <a:gd name="connsiteX1" fmla="*/ 20065 w 31342"/>
                <a:gd name="connsiteY1" fmla="*/ 35398 h 35397"/>
                <a:gd name="connsiteX2" fmla="*/ 129 w 31342"/>
                <a:gd name="connsiteY2" fmla="*/ 0 h 35397"/>
                <a:gd name="connsiteX3" fmla="*/ 31141 w 31342"/>
                <a:gd name="connsiteY3" fmla="*/ 0 h 35397"/>
              </a:gdLst>
              <a:ahLst/>
              <a:cxnLst>
                <a:cxn ang="0">
                  <a:pos x="connsiteX0" y="connsiteY0"/>
                </a:cxn>
                <a:cxn ang="0">
                  <a:pos x="connsiteX1" y="connsiteY1"/>
                </a:cxn>
                <a:cxn ang="0">
                  <a:pos x="connsiteX2" y="connsiteY2"/>
                </a:cxn>
                <a:cxn ang="0">
                  <a:pos x="connsiteX3" y="connsiteY3"/>
                </a:cxn>
              </a:cxnLst>
              <a:rect l="l" t="t" r="r" b="b"/>
              <a:pathLst>
                <a:path w="31342" h="35397">
                  <a:moveTo>
                    <a:pt x="31141" y="0"/>
                  </a:moveTo>
                  <a:cubicBezTo>
                    <a:pt x="32514" y="12803"/>
                    <a:pt x="26666" y="24854"/>
                    <a:pt x="20065" y="35398"/>
                  </a:cubicBezTo>
                  <a:cubicBezTo>
                    <a:pt x="12888" y="23790"/>
                    <a:pt x="-1510" y="14487"/>
                    <a:pt x="129" y="0"/>
                  </a:cubicBezTo>
                  <a:lnTo>
                    <a:pt x="31141" y="0"/>
                  </a:lnTo>
                  <a:close/>
                </a:path>
              </a:pathLst>
            </a:custGeom>
            <a:solidFill>
              <a:srgbClr val="A8A4F7"/>
            </a:solidFill>
            <a:ln w="1679"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43DC1C64-BD08-DE08-A64B-D30585D8067E}"/>
                </a:ext>
              </a:extLst>
            </p:cNvPr>
            <p:cNvSpPr/>
            <p:nvPr/>
          </p:nvSpPr>
          <p:spPr>
            <a:xfrm>
              <a:off x="-6516336" y="3483143"/>
              <a:ext cx="36235" cy="23169"/>
            </a:xfrm>
            <a:custGeom>
              <a:avLst/>
              <a:gdLst>
                <a:gd name="connsiteX0" fmla="*/ 36236 w 36235"/>
                <a:gd name="connsiteY0" fmla="*/ 1279 h 23169"/>
                <a:gd name="connsiteX1" fmla="*/ 32071 w 36235"/>
                <a:gd name="connsiteY1" fmla="*/ 21437 h 23169"/>
                <a:gd name="connsiteX2" fmla="*/ 36236 w 36235"/>
                <a:gd name="connsiteY2" fmla="*/ 1279 h 23169"/>
              </a:gdLst>
              <a:ahLst/>
              <a:cxnLst>
                <a:cxn ang="0">
                  <a:pos x="connsiteX0" y="connsiteY0"/>
                </a:cxn>
                <a:cxn ang="0">
                  <a:pos x="connsiteX1" y="connsiteY1"/>
                </a:cxn>
                <a:cxn ang="0">
                  <a:pos x="connsiteX2" y="connsiteY2"/>
                </a:cxn>
              </a:cxnLst>
              <a:rect l="l" t="t" r="r" b="b"/>
              <a:pathLst>
                <a:path w="36235" h="23169">
                  <a:moveTo>
                    <a:pt x="36236" y="1279"/>
                  </a:moveTo>
                  <a:lnTo>
                    <a:pt x="32071" y="21437"/>
                  </a:lnTo>
                  <a:cubicBezTo>
                    <a:pt x="-14003" y="31715"/>
                    <a:pt x="-8510" y="-7448"/>
                    <a:pt x="36236" y="1279"/>
                  </a:cubicBezTo>
                  <a:close/>
                </a:path>
              </a:pathLst>
            </a:custGeom>
            <a:solidFill>
              <a:srgbClr val="A8A4F7"/>
            </a:solidFill>
            <a:ln w="1679"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0758FEED-77D4-C96C-26FD-B8BA8A21CF79}"/>
                </a:ext>
              </a:extLst>
            </p:cNvPr>
            <p:cNvSpPr/>
            <p:nvPr/>
          </p:nvSpPr>
          <p:spPr>
            <a:xfrm>
              <a:off x="-6493391" y="3351470"/>
              <a:ext cx="30878" cy="29328"/>
            </a:xfrm>
            <a:custGeom>
              <a:avLst/>
              <a:gdLst>
                <a:gd name="connsiteX0" fmla="*/ 0 w 30878"/>
                <a:gd name="connsiteY0" fmla="*/ 26581 h 29328"/>
                <a:gd name="connsiteX1" fmla="*/ 0 w 30878"/>
                <a:gd name="connsiteY1" fmla="*/ 0 h 29328"/>
                <a:gd name="connsiteX2" fmla="*/ 22417 w 30878"/>
                <a:gd name="connsiteY2" fmla="*/ 1949 h 29328"/>
                <a:gd name="connsiteX3" fmla="*/ 30879 w 30878"/>
                <a:gd name="connsiteY3" fmla="*/ 24455 h 29328"/>
                <a:gd name="connsiteX4" fmla="*/ 21841 w 30878"/>
                <a:gd name="connsiteY4" fmla="*/ 29328 h 29328"/>
                <a:gd name="connsiteX5" fmla="*/ 0 w 30878"/>
                <a:gd name="connsiteY5" fmla="*/ 26581 h 2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78" h="29328">
                  <a:moveTo>
                    <a:pt x="0" y="26581"/>
                  </a:moveTo>
                  <a:lnTo>
                    <a:pt x="0" y="0"/>
                  </a:lnTo>
                  <a:lnTo>
                    <a:pt x="22417" y="1949"/>
                  </a:lnTo>
                  <a:lnTo>
                    <a:pt x="30879" y="24455"/>
                  </a:lnTo>
                  <a:lnTo>
                    <a:pt x="21841" y="29328"/>
                  </a:lnTo>
                  <a:lnTo>
                    <a:pt x="0" y="26581"/>
                  </a:lnTo>
                  <a:close/>
                </a:path>
              </a:pathLst>
            </a:custGeom>
            <a:solidFill>
              <a:srgbClr val="A8A4F7"/>
            </a:solidFill>
            <a:ln w="1679"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0EC378E4-EB92-A304-3976-D2442F311CFB}"/>
                </a:ext>
              </a:extLst>
            </p:cNvPr>
            <p:cNvSpPr/>
            <p:nvPr/>
          </p:nvSpPr>
          <p:spPr>
            <a:xfrm>
              <a:off x="-6927554" y="3050436"/>
              <a:ext cx="26049" cy="35220"/>
            </a:xfrm>
            <a:custGeom>
              <a:avLst/>
              <a:gdLst>
                <a:gd name="connsiteX0" fmla="*/ 21487 w 26049"/>
                <a:gd name="connsiteY0" fmla="*/ 443 h 35220"/>
                <a:gd name="connsiteX1" fmla="*/ 26050 w 26049"/>
                <a:gd name="connsiteY1" fmla="*/ 25828 h 35220"/>
                <a:gd name="connsiteX2" fmla="*/ 0 w 26049"/>
                <a:gd name="connsiteY2" fmla="*/ 35220 h 35220"/>
                <a:gd name="connsiteX3" fmla="*/ 4652 w 26049"/>
                <a:gd name="connsiteY3" fmla="*/ 0 h 35220"/>
                <a:gd name="connsiteX4" fmla="*/ 21487 w 26049"/>
                <a:gd name="connsiteY4" fmla="*/ 443 h 35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49" h="35220">
                  <a:moveTo>
                    <a:pt x="21487" y="443"/>
                  </a:moveTo>
                  <a:lnTo>
                    <a:pt x="26050" y="25828"/>
                  </a:lnTo>
                  <a:lnTo>
                    <a:pt x="0" y="35220"/>
                  </a:lnTo>
                  <a:lnTo>
                    <a:pt x="4652" y="0"/>
                  </a:lnTo>
                  <a:lnTo>
                    <a:pt x="21487" y="443"/>
                  </a:lnTo>
                  <a:close/>
                </a:path>
              </a:pathLst>
            </a:custGeom>
            <a:solidFill>
              <a:srgbClr val="A8A4F7"/>
            </a:solidFill>
            <a:ln w="1679"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F42B0E78-2F6D-A07E-0685-01B921C1E708}"/>
                </a:ext>
              </a:extLst>
            </p:cNvPr>
            <p:cNvSpPr/>
            <p:nvPr/>
          </p:nvSpPr>
          <p:spPr>
            <a:xfrm>
              <a:off x="-7171217" y="3311643"/>
              <a:ext cx="29062" cy="26315"/>
            </a:xfrm>
            <a:custGeom>
              <a:avLst/>
              <a:gdLst>
                <a:gd name="connsiteX0" fmla="*/ 26360 w 29062"/>
                <a:gd name="connsiteY0" fmla="*/ 26316 h 26315"/>
                <a:gd name="connsiteX1" fmla="*/ 1949 w 29062"/>
                <a:gd name="connsiteY1" fmla="*/ 22417 h 26315"/>
                <a:gd name="connsiteX2" fmla="*/ 0 w 29062"/>
                <a:gd name="connsiteY2" fmla="*/ 0 h 26315"/>
                <a:gd name="connsiteX3" fmla="*/ 29063 w 29062"/>
                <a:gd name="connsiteY3" fmla="*/ 4297 h 26315"/>
                <a:gd name="connsiteX4" fmla="*/ 26360 w 29062"/>
                <a:gd name="connsiteY4" fmla="*/ 26316 h 26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62" h="26315">
                  <a:moveTo>
                    <a:pt x="26360" y="26316"/>
                  </a:moveTo>
                  <a:lnTo>
                    <a:pt x="1949" y="22417"/>
                  </a:lnTo>
                  <a:lnTo>
                    <a:pt x="0" y="0"/>
                  </a:lnTo>
                  <a:lnTo>
                    <a:pt x="29063" y="4297"/>
                  </a:lnTo>
                  <a:lnTo>
                    <a:pt x="26360" y="26316"/>
                  </a:lnTo>
                  <a:close/>
                </a:path>
              </a:pathLst>
            </a:custGeom>
            <a:solidFill>
              <a:srgbClr val="A8A4F7"/>
            </a:solidFill>
            <a:ln w="1679"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21A81E56-CB10-147E-C3DE-35435EC99DEE}"/>
                </a:ext>
              </a:extLst>
            </p:cNvPr>
            <p:cNvSpPr/>
            <p:nvPr/>
          </p:nvSpPr>
          <p:spPr>
            <a:xfrm>
              <a:off x="-6958566" y="3010431"/>
              <a:ext cx="106281" cy="22018"/>
            </a:xfrm>
            <a:custGeom>
              <a:avLst/>
              <a:gdLst>
                <a:gd name="connsiteX0" fmla="*/ 106281 w 106281"/>
                <a:gd name="connsiteY0" fmla="*/ 0 h 22018"/>
                <a:gd name="connsiteX1" fmla="*/ 32164 w 106281"/>
                <a:gd name="connsiteY1" fmla="*/ 21044 h 22018"/>
                <a:gd name="connsiteX2" fmla="*/ 0 w 106281"/>
                <a:gd name="connsiteY2" fmla="*/ 22018 h 22018"/>
                <a:gd name="connsiteX3" fmla="*/ 48555 w 106281"/>
                <a:gd name="connsiteY3" fmla="*/ 6424 h 22018"/>
                <a:gd name="connsiteX4" fmla="*/ 106281 w 106281"/>
                <a:gd name="connsiteY4" fmla="*/ 0 h 22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81" h="22018">
                  <a:moveTo>
                    <a:pt x="106281" y="0"/>
                  </a:moveTo>
                  <a:lnTo>
                    <a:pt x="32164" y="21044"/>
                  </a:lnTo>
                  <a:lnTo>
                    <a:pt x="0" y="22018"/>
                  </a:lnTo>
                  <a:lnTo>
                    <a:pt x="48555" y="6424"/>
                  </a:lnTo>
                  <a:lnTo>
                    <a:pt x="106281" y="0"/>
                  </a:lnTo>
                  <a:close/>
                </a:path>
              </a:pathLst>
            </a:custGeom>
            <a:solidFill>
              <a:srgbClr val="A8A4F7"/>
            </a:solidFill>
            <a:ln w="1679"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55BAAE4E-993F-A0B3-DBA8-9FAB47B6F59F}"/>
                </a:ext>
              </a:extLst>
            </p:cNvPr>
            <p:cNvSpPr/>
            <p:nvPr/>
          </p:nvSpPr>
          <p:spPr>
            <a:xfrm>
              <a:off x="-6744732" y="3043161"/>
              <a:ext cx="24955" cy="31552"/>
            </a:xfrm>
            <a:custGeom>
              <a:avLst/>
              <a:gdLst>
                <a:gd name="connsiteX0" fmla="*/ 24955 w 24955"/>
                <a:gd name="connsiteY0" fmla="*/ 3155 h 31552"/>
                <a:gd name="connsiteX1" fmla="*/ 23405 w 24955"/>
                <a:gd name="connsiteY1" fmla="*/ 29426 h 31552"/>
                <a:gd name="connsiteX2" fmla="*/ 3114 w 24955"/>
                <a:gd name="connsiteY2" fmla="*/ 31553 h 31552"/>
                <a:gd name="connsiteX3" fmla="*/ 24955 w 24955"/>
                <a:gd name="connsiteY3" fmla="*/ 3155 h 31552"/>
              </a:gdLst>
              <a:ahLst/>
              <a:cxnLst>
                <a:cxn ang="0">
                  <a:pos x="connsiteX0" y="connsiteY0"/>
                </a:cxn>
                <a:cxn ang="0">
                  <a:pos x="connsiteX1" y="connsiteY1"/>
                </a:cxn>
                <a:cxn ang="0">
                  <a:pos x="connsiteX2" y="connsiteY2"/>
                </a:cxn>
                <a:cxn ang="0">
                  <a:pos x="connsiteX3" y="connsiteY3"/>
                </a:cxn>
              </a:cxnLst>
              <a:rect l="l" t="t" r="r" b="b"/>
              <a:pathLst>
                <a:path w="24955" h="31552">
                  <a:moveTo>
                    <a:pt x="24955" y="3155"/>
                  </a:moveTo>
                  <a:lnTo>
                    <a:pt x="23405" y="29426"/>
                  </a:lnTo>
                  <a:lnTo>
                    <a:pt x="3114" y="31553"/>
                  </a:lnTo>
                  <a:cubicBezTo>
                    <a:pt x="-6632" y="25483"/>
                    <a:pt x="8120" y="-10756"/>
                    <a:pt x="24955" y="3155"/>
                  </a:cubicBezTo>
                  <a:close/>
                </a:path>
              </a:pathLst>
            </a:custGeom>
            <a:solidFill>
              <a:srgbClr val="A8A4F7"/>
            </a:solidFill>
            <a:ln w="1679"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0CB8ECB1-B625-6393-BCC1-6C58B96A8B0A}"/>
                </a:ext>
              </a:extLst>
            </p:cNvPr>
            <p:cNvSpPr/>
            <p:nvPr/>
          </p:nvSpPr>
          <p:spPr>
            <a:xfrm>
              <a:off x="-6883296" y="3036924"/>
              <a:ext cx="26625" cy="26625"/>
            </a:xfrm>
            <a:custGeom>
              <a:avLst/>
              <a:gdLst>
                <a:gd name="connsiteX0" fmla="*/ 26626 w 26625"/>
                <a:gd name="connsiteY0" fmla="*/ 0 h 26625"/>
                <a:gd name="connsiteX1" fmla="*/ 26626 w 26625"/>
                <a:gd name="connsiteY1" fmla="*/ 26626 h 26625"/>
                <a:gd name="connsiteX2" fmla="*/ 0 w 26625"/>
                <a:gd name="connsiteY2" fmla="*/ 26581 h 26625"/>
                <a:gd name="connsiteX3" fmla="*/ 4209 w 26625"/>
                <a:gd name="connsiteY3" fmla="*/ 1949 h 26625"/>
                <a:gd name="connsiteX4" fmla="*/ 26626 w 26625"/>
                <a:gd name="connsiteY4" fmla="*/ 0 h 2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25" h="26625">
                  <a:moveTo>
                    <a:pt x="26626" y="0"/>
                  </a:moveTo>
                  <a:lnTo>
                    <a:pt x="26626" y="26626"/>
                  </a:lnTo>
                  <a:lnTo>
                    <a:pt x="0" y="26581"/>
                  </a:lnTo>
                  <a:lnTo>
                    <a:pt x="4209" y="1949"/>
                  </a:lnTo>
                  <a:lnTo>
                    <a:pt x="26626" y="0"/>
                  </a:lnTo>
                  <a:close/>
                </a:path>
              </a:pathLst>
            </a:custGeom>
            <a:solidFill>
              <a:srgbClr val="A8A4F7"/>
            </a:solidFill>
            <a:ln w="1679"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57185B4-5DB2-2D0B-0BE6-D24EE284E44C}"/>
                </a:ext>
              </a:extLst>
            </p:cNvPr>
            <p:cNvSpPr/>
            <p:nvPr/>
          </p:nvSpPr>
          <p:spPr>
            <a:xfrm>
              <a:off x="-6838994" y="3036924"/>
              <a:ext cx="22195" cy="31055"/>
            </a:xfrm>
            <a:custGeom>
              <a:avLst/>
              <a:gdLst>
                <a:gd name="connsiteX0" fmla="*/ 0 w 22195"/>
                <a:gd name="connsiteY0" fmla="*/ 0 h 31055"/>
                <a:gd name="connsiteX1" fmla="*/ 22195 w 22195"/>
                <a:gd name="connsiteY1" fmla="*/ 0 h 31055"/>
                <a:gd name="connsiteX2" fmla="*/ 22195 w 22195"/>
                <a:gd name="connsiteY2" fmla="*/ 31056 h 31055"/>
                <a:gd name="connsiteX3" fmla="*/ 0 w 22195"/>
                <a:gd name="connsiteY3" fmla="*/ 31056 h 31055"/>
              </a:gdLst>
              <a:ahLst/>
              <a:cxnLst>
                <a:cxn ang="0">
                  <a:pos x="connsiteX0" y="connsiteY0"/>
                </a:cxn>
                <a:cxn ang="0">
                  <a:pos x="connsiteX1" y="connsiteY1"/>
                </a:cxn>
                <a:cxn ang="0">
                  <a:pos x="connsiteX2" y="connsiteY2"/>
                </a:cxn>
                <a:cxn ang="0">
                  <a:pos x="connsiteX3" y="connsiteY3"/>
                </a:cxn>
              </a:cxnLst>
              <a:rect l="l" t="t" r="r" b="b"/>
              <a:pathLst>
                <a:path w="22195" h="31055">
                  <a:moveTo>
                    <a:pt x="0" y="0"/>
                  </a:moveTo>
                  <a:lnTo>
                    <a:pt x="22195" y="0"/>
                  </a:lnTo>
                  <a:lnTo>
                    <a:pt x="22195" y="31056"/>
                  </a:lnTo>
                  <a:lnTo>
                    <a:pt x="0" y="31056"/>
                  </a:lnTo>
                  <a:close/>
                </a:path>
              </a:pathLst>
            </a:custGeom>
            <a:solidFill>
              <a:srgbClr val="A8A4F7"/>
            </a:solidFill>
            <a:ln w="1679"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448B1DE-D09D-6C3D-AB4A-4AFE08A9DAD2}"/>
                </a:ext>
              </a:extLst>
            </p:cNvPr>
            <p:cNvSpPr/>
            <p:nvPr/>
          </p:nvSpPr>
          <p:spPr>
            <a:xfrm>
              <a:off x="-6657252" y="3075371"/>
              <a:ext cx="22658" cy="41208"/>
            </a:xfrm>
            <a:custGeom>
              <a:avLst/>
              <a:gdLst>
                <a:gd name="connsiteX0" fmla="*/ 17397 w 22658"/>
                <a:gd name="connsiteY0" fmla="*/ 1647 h 41208"/>
                <a:gd name="connsiteX1" fmla="*/ 15492 w 22658"/>
                <a:gd name="connsiteY1" fmla="*/ 41209 h 41208"/>
                <a:gd name="connsiteX2" fmla="*/ 1980 w 22658"/>
                <a:gd name="connsiteY2" fmla="*/ 32481 h 41208"/>
                <a:gd name="connsiteX3" fmla="*/ 17441 w 22658"/>
                <a:gd name="connsiteY3" fmla="*/ 1602 h 41208"/>
              </a:gdLst>
              <a:ahLst/>
              <a:cxnLst>
                <a:cxn ang="0">
                  <a:pos x="connsiteX0" y="connsiteY0"/>
                </a:cxn>
                <a:cxn ang="0">
                  <a:pos x="connsiteX1" y="connsiteY1"/>
                </a:cxn>
                <a:cxn ang="0">
                  <a:pos x="connsiteX2" y="connsiteY2"/>
                </a:cxn>
                <a:cxn ang="0">
                  <a:pos x="connsiteX3" y="connsiteY3"/>
                </a:cxn>
              </a:cxnLst>
              <a:rect l="l" t="t" r="r" b="b"/>
              <a:pathLst>
                <a:path w="22658" h="41208">
                  <a:moveTo>
                    <a:pt x="17397" y="1647"/>
                  </a:moveTo>
                  <a:cubicBezTo>
                    <a:pt x="20941" y="14317"/>
                    <a:pt x="28118" y="31019"/>
                    <a:pt x="15492" y="41209"/>
                  </a:cubicBezTo>
                  <a:cubicBezTo>
                    <a:pt x="11992" y="37443"/>
                    <a:pt x="4550" y="36513"/>
                    <a:pt x="1980" y="32481"/>
                  </a:cubicBezTo>
                  <a:cubicBezTo>
                    <a:pt x="-3602" y="23709"/>
                    <a:pt x="2955" y="-7346"/>
                    <a:pt x="17441" y="1602"/>
                  </a:cubicBezTo>
                  <a:close/>
                </a:path>
              </a:pathLst>
            </a:custGeom>
            <a:solidFill>
              <a:srgbClr val="A8A4F7"/>
            </a:solidFill>
            <a:ln w="1679"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D6ACBBB9-8499-25B3-A58A-4FF70BEBE9E1}"/>
                </a:ext>
              </a:extLst>
            </p:cNvPr>
            <p:cNvSpPr/>
            <p:nvPr/>
          </p:nvSpPr>
          <p:spPr>
            <a:xfrm>
              <a:off x="-6701211" y="3058856"/>
              <a:ext cx="25924" cy="35660"/>
            </a:xfrm>
            <a:custGeom>
              <a:avLst/>
              <a:gdLst>
                <a:gd name="connsiteX0" fmla="*/ 5225 w 25924"/>
                <a:gd name="connsiteY0" fmla="*/ 5845 h 35660"/>
                <a:gd name="connsiteX1" fmla="*/ 15016 w 25924"/>
                <a:gd name="connsiteY1" fmla="*/ 35661 h 35660"/>
                <a:gd name="connsiteX2" fmla="*/ 5225 w 25924"/>
                <a:gd name="connsiteY2" fmla="*/ 5845 h 35660"/>
              </a:gdLst>
              <a:ahLst/>
              <a:cxnLst>
                <a:cxn ang="0">
                  <a:pos x="connsiteX0" y="connsiteY0"/>
                </a:cxn>
                <a:cxn ang="0">
                  <a:pos x="connsiteX1" y="connsiteY1"/>
                </a:cxn>
                <a:cxn ang="0">
                  <a:pos x="connsiteX2" y="connsiteY2"/>
                </a:cxn>
              </a:cxnLst>
              <a:rect l="l" t="t" r="r" b="b"/>
              <a:pathLst>
                <a:path w="25924" h="35660">
                  <a:moveTo>
                    <a:pt x="5225" y="5845"/>
                  </a:moveTo>
                  <a:cubicBezTo>
                    <a:pt x="24453" y="-14091"/>
                    <a:pt x="35351" y="22281"/>
                    <a:pt x="15016" y="35661"/>
                  </a:cubicBezTo>
                  <a:cubicBezTo>
                    <a:pt x="-47" y="33623"/>
                    <a:pt x="-4654" y="16124"/>
                    <a:pt x="5225" y="5845"/>
                  </a:cubicBezTo>
                  <a:close/>
                </a:path>
              </a:pathLst>
            </a:custGeom>
            <a:solidFill>
              <a:srgbClr val="A8A4F7"/>
            </a:solidFill>
            <a:ln w="1679"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CC8D20D6-CFC3-DAD1-8A48-9D8DF1152350}"/>
                </a:ext>
              </a:extLst>
            </p:cNvPr>
            <p:cNvSpPr/>
            <p:nvPr/>
          </p:nvSpPr>
          <p:spPr>
            <a:xfrm>
              <a:off x="-7112919" y="3572982"/>
              <a:ext cx="30528" cy="26383"/>
            </a:xfrm>
            <a:custGeom>
              <a:avLst/>
              <a:gdLst>
                <a:gd name="connsiteX0" fmla="*/ 30262 w 30528"/>
                <a:gd name="connsiteY0" fmla="*/ 0 h 26383"/>
                <a:gd name="connsiteX1" fmla="*/ 30528 w 30528"/>
                <a:gd name="connsiteY1" fmla="*/ 24543 h 26383"/>
                <a:gd name="connsiteX2" fmla="*/ 30262 w 30528"/>
                <a:gd name="connsiteY2" fmla="*/ 0 h 26383"/>
              </a:gdLst>
              <a:ahLst/>
              <a:cxnLst>
                <a:cxn ang="0">
                  <a:pos x="connsiteX0" y="connsiteY0"/>
                </a:cxn>
                <a:cxn ang="0">
                  <a:pos x="connsiteX1" y="connsiteY1"/>
                </a:cxn>
                <a:cxn ang="0">
                  <a:pos x="connsiteX2" y="connsiteY2"/>
                </a:cxn>
              </a:cxnLst>
              <a:rect l="l" t="t" r="r" b="b"/>
              <a:pathLst>
                <a:path w="30528" h="26383">
                  <a:moveTo>
                    <a:pt x="30262" y="0"/>
                  </a:moveTo>
                  <a:lnTo>
                    <a:pt x="30528" y="24543"/>
                  </a:lnTo>
                  <a:cubicBezTo>
                    <a:pt x="-14616" y="33670"/>
                    <a:pt x="-5401" y="6202"/>
                    <a:pt x="30262" y="0"/>
                  </a:cubicBezTo>
                  <a:close/>
                </a:path>
              </a:pathLst>
            </a:custGeom>
            <a:solidFill>
              <a:srgbClr val="A8A4F7"/>
            </a:solidFill>
            <a:ln w="1679"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18E35C87-6FD1-DE50-AEBD-879E4CA45BFE}"/>
                </a:ext>
              </a:extLst>
            </p:cNvPr>
            <p:cNvSpPr/>
            <p:nvPr/>
          </p:nvSpPr>
          <p:spPr>
            <a:xfrm>
              <a:off x="-6564275" y="3169875"/>
              <a:ext cx="35747" cy="39739"/>
            </a:xfrm>
            <a:custGeom>
              <a:avLst/>
              <a:gdLst>
                <a:gd name="connsiteX0" fmla="*/ 35398 w 35747"/>
                <a:gd name="connsiteY0" fmla="*/ 0 h 39739"/>
                <a:gd name="connsiteX1" fmla="*/ 15506 w 35747"/>
                <a:gd name="connsiteY1" fmla="*/ 39739 h 39739"/>
                <a:gd name="connsiteX2" fmla="*/ 0 w 35747"/>
                <a:gd name="connsiteY2" fmla="*/ 22196 h 39739"/>
                <a:gd name="connsiteX3" fmla="*/ 35442 w 35747"/>
                <a:gd name="connsiteY3" fmla="*/ 0 h 39739"/>
              </a:gdLst>
              <a:ahLst/>
              <a:cxnLst>
                <a:cxn ang="0">
                  <a:pos x="connsiteX0" y="connsiteY0"/>
                </a:cxn>
                <a:cxn ang="0">
                  <a:pos x="connsiteX1" y="connsiteY1"/>
                </a:cxn>
                <a:cxn ang="0">
                  <a:pos x="connsiteX2" y="connsiteY2"/>
                </a:cxn>
                <a:cxn ang="0">
                  <a:pos x="connsiteX3" y="connsiteY3"/>
                </a:cxn>
              </a:cxnLst>
              <a:rect l="l" t="t" r="r" b="b"/>
              <a:pathLst>
                <a:path w="35747" h="39739">
                  <a:moveTo>
                    <a:pt x="35398" y="0"/>
                  </a:moveTo>
                  <a:cubicBezTo>
                    <a:pt x="37746" y="17455"/>
                    <a:pt x="27955" y="29239"/>
                    <a:pt x="15506" y="39739"/>
                  </a:cubicBezTo>
                  <a:lnTo>
                    <a:pt x="0" y="22196"/>
                  </a:lnTo>
                  <a:lnTo>
                    <a:pt x="35442" y="0"/>
                  </a:lnTo>
                  <a:close/>
                </a:path>
              </a:pathLst>
            </a:custGeom>
            <a:solidFill>
              <a:srgbClr val="A8A4F7"/>
            </a:solidFill>
            <a:ln w="1679"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010076C7-4BB0-C2CB-4553-0F29FCFB78D5}"/>
                </a:ext>
              </a:extLst>
            </p:cNvPr>
            <p:cNvSpPr/>
            <p:nvPr/>
          </p:nvSpPr>
          <p:spPr>
            <a:xfrm>
              <a:off x="-6652888" y="3661488"/>
              <a:ext cx="33217" cy="26647"/>
            </a:xfrm>
            <a:custGeom>
              <a:avLst/>
              <a:gdLst>
                <a:gd name="connsiteX0" fmla="*/ 30532 w 33217"/>
                <a:gd name="connsiteY0" fmla="*/ 21851 h 26647"/>
                <a:gd name="connsiteX1" fmla="*/ 584 w 33217"/>
                <a:gd name="connsiteY1" fmla="*/ 11928 h 26647"/>
                <a:gd name="connsiteX2" fmla="*/ 30532 w 33217"/>
                <a:gd name="connsiteY2" fmla="*/ 21851 h 26647"/>
              </a:gdLst>
              <a:ahLst/>
              <a:cxnLst>
                <a:cxn ang="0">
                  <a:pos x="connsiteX0" y="connsiteY0"/>
                </a:cxn>
                <a:cxn ang="0">
                  <a:pos x="connsiteX1" y="connsiteY1"/>
                </a:cxn>
                <a:cxn ang="0">
                  <a:pos x="connsiteX2" y="connsiteY2"/>
                </a:cxn>
              </a:cxnLst>
              <a:rect l="l" t="t" r="r" b="b"/>
              <a:pathLst>
                <a:path w="33217" h="26647">
                  <a:moveTo>
                    <a:pt x="30532" y="21851"/>
                  </a:moveTo>
                  <a:cubicBezTo>
                    <a:pt x="26855" y="27256"/>
                    <a:pt x="-4644" y="32307"/>
                    <a:pt x="584" y="11928"/>
                  </a:cubicBezTo>
                  <a:cubicBezTo>
                    <a:pt x="6520" y="-11109"/>
                    <a:pt x="43336" y="3112"/>
                    <a:pt x="30532" y="21851"/>
                  </a:cubicBezTo>
                  <a:close/>
                </a:path>
              </a:pathLst>
            </a:custGeom>
            <a:solidFill>
              <a:srgbClr val="A8A4F7"/>
            </a:solidFill>
            <a:ln w="1679"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E7C03C7F-513C-F46A-5561-97D7BB8C6A7E}"/>
                </a:ext>
              </a:extLst>
            </p:cNvPr>
            <p:cNvSpPr/>
            <p:nvPr/>
          </p:nvSpPr>
          <p:spPr>
            <a:xfrm>
              <a:off x="-6528833" y="3528724"/>
              <a:ext cx="31162" cy="30878"/>
            </a:xfrm>
            <a:custGeom>
              <a:avLst/>
              <a:gdLst>
                <a:gd name="connsiteX0" fmla="*/ 31012 w 31162"/>
                <a:gd name="connsiteY0" fmla="*/ 0 h 30878"/>
                <a:gd name="connsiteX1" fmla="*/ 15506 w 31162"/>
                <a:gd name="connsiteY1" fmla="*/ 30879 h 30878"/>
                <a:gd name="connsiteX2" fmla="*/ 0 w 31162"/>
                <a:gd name="connsiteY2" fmla="*/ 0 h 30878"/>
                <a:gd name="connsiteX3" fmla="*/ 31012 w 31162"/>
                <a:gd name="connsiteY3" fmla="*/ 0 h 30878"/>
              </a:gdLst>
              <a:ahLst/>
              <a:cxnLst>
                <a:cxn ang="0">
                  <a:pos x="connsiteX0" y="connsiteY0"/>
                </a:cxn>
                <a:cxn ang="0">
                  <a:pos x="connsiteX1" y="connsiteY1"/>
                </a:cxn>
                <a:cxn ang="0">
                  <a:pos x="connsiteX2" y="connsiteY2"/>
                </a:cxn>
                <a:cxn ang="0">
                  <a:pos x="connsiteX3" y="connsiteY3"/>
                </a:cxn>
              </a:cxnLst>
              <a:rect l="l" t="t" r="r" b="b"/>
              <a:pathLst>
                <a:path w="31162" h="30878">
                  <a:moveTo>
                    <a:pt x="31012" y="0"/>
                  </a:moveTo>
                  <a:cubicBezTo>
                    <a:pt x="32341" y="12803"/>
                    <a:pt x="24676" y="23081"/>
                    <a:pt x="15506" y="30879"/>
                  </a:cubicBezTo>
                  <a:lnTo>
                    <a:pt x="0" y="0"/>
                  </a:lnTo>
                  <a:lnTo>
                    <a:pt x="31012" y="0"/>
                  </a:lnTo>
                  <a:close/>
                </a:path>
              </a:pathLst>
            </a:custGeom>
            <a:solidFill>
              <a:srgbClr val="A8A4F7"/>
            </a:solidFill>
            <a:ln w="1679"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CEABEA05-F1A6-DA03-1394-5DD99221C971}"/>
                </a:ext>
              </a:extLst>
            </p:cNvPr>
            <p:cNvSpPr/>
            <p:nvPr/>
          </p:nvSpPr>
          <p:spPr>
            <a:xfrm>
              <a:off x="-7140205" y="3537496"/>
              <a:ext cx="35120" cy="35486"/>
            </a:xfrm>
            <a:custGeom>
              <a:avLst/>
              <a:gdLst>
                <a:gd name="connsiteX0" fmla="*/ 13335 w 35120"/>
                <a:gd name="connsiteY0" fmla="*/ 35486 h 35486"/>
                <a:gd name="connsiteX1" fmla="*/ 0 w 35120"/>
                <a:gd name="connsiteY1" fmla="*/ 8949 h 35486"/>
                <a:gd name="connsiteX2" fmla="*/ 28708 w 35120"/>
                <a:gd name="connsiteY2" fmla="*/ 0 h 35486"/>
                <a:gd name="connsiteX3" fmla="*/ 13335 w 35120"/>
                <a:gd name="connsiteY3" fmla="*/ 35442 h 35486"/>
              </a:gdLst>
              <a:ahLst/>
              <a:cxnLst>
                <a:cxn ang="0">
                  <a:pos x="connsiteX0" y="connsiteY0"/>
                </a:cxn>
                <a:cxn ang="0">
                  <a:pos x="connsiteX1" y="connsiteY1"/>
                </a:cxn>
                <a:cxn ang="0">
                  <a:pos x="connsiteX2" y="connsiteY2"/>
                </a:cxn>
                <a:cxn ang="0">
                  <a:pos x="connsiteX3" y="connsiteY3"/>
                </a:cxn>
              </a:cxnLst>
              <a:rect l="l" t="t" r="r" b="b"/>
              <a:pathLst>
                <a:path w="35120" h="35486">
                  <a:moveTo>
                    <a:pt x="13335" y="35486"/>
                  </a:moveTo>
                  <a:lnTo>
                    <a:pt x="0" y="8949"/>
                  </a:lnTo>
                  <a:lnTo>
                    <a:pt x="28708" y="0"/>
                  </a:lnTo>
                  <a:cubicBezTo>
                    <a:pt x="45853" y="12981"/>
                    <a:pt x="24411" y="27999"/>
                    <a:pt x="13335" y="35442"/>
                  </a:cubicBezTo>
                  <a:close/>
                </a:path>
              </a:pathLst>
            </a:custGeom>
            <a:solidFill>
              <a:srgbClr val="A8A4F7"/>
            </a:solidFill>
            <a:ln w="1679"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E1751D7B-7A80-1E39-CF58-D22D817AE55C}"/>
                </a:ext>
              </a:extLst>
            </p:cNvPr>
            <p:cNvSpPr/>
            <p:nvPr/>
          </p:nvSpPr>
          <p:spPr>
            <a:xfrm>
              <a:off x="-6505398" y="3435201"/>
              <a:ext cx="34113" cy="22911"/>
            </a:xfrm>
            <a:custGeom>
              <a:avLst/>
              <a:gdLst>
                <a:gd name="connsiteX0" fmla="*/ 34114 w 34113"/>
                <a:gd name="connsiteY0" fmla="*/ 489 h 22911"/>
                <a:gd name="connsiteX1" fmla="*/ 29019 w 34113"/>
                <a:gd name="connsiteY1" fmla="*/ 21931 h 22911"/>
                <a:gd name="connsiteX2" fmla="*/ 34114 w 34113"/>
                <a:gd name="connsiteY2" fmla="*/ 489 h 22911"/>
              </a:gdLst>
              <a:ahLst/>
              <a:cxnLst>
                <a:cxn ang="0">
                  <a:pos x="connsiteX0" y="connsiteY0"/>
                </a:cxn>
                <a:cxn ang="0">
                  <a:pos x="connsiteX1" y="connsiteY1"/>
                </a:cxn>
                <a:cxn ang="0">
                  <a:pos x="connsiteX2" y="connsiteY2"/>
                </a:cxn>
              </a:cxnLst>
              <a:rect l="l" t="t" r="r" b="b"/>
              <a:pathLst>
                <a:path w="34113" h="22911">
                  <a:moveTo>
                    <a:pt x="34114" y="489"/>
                  </a:moveTo>
                  <a:lnTo>
                    <a:pt x="29019" y="21931"/>
                  </a:lnTo>
                  <a:cubicBezTo>
                    <a:pt x="-17277" y="28975"/>
                    <a:pt x="-2613" y="-4385"/>
                    <a:pt x="34114" y="489"/>
                  </a:cubicBezTo>
                  <a:close/>
                </a:path>
              </a:pathLst>
            </a:custGeom>
            <a:solidFill>
              <a:srgbClr val="A8A4F7"/>
            </a:solidFill>
            <a:ln w="1679"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93E853B9-16BC-F688-D17C-E80A1F1290E7}"/>
                </a:ext>
              </a:extLst>
            </p:cNvPr>
            <p:cNvSpPr/>
            <p:nvPr/>
          </p:nvSpPr>
          <p:spPr>
            <a:xfrm>
              <a:off x="-6499043" y="3395817"/>
              <a:ext cx="35623" cy="22758"/>
            </a:xfrm>
            <a:custGeom>
              <a:avLst/>
              <a:gdLst>
                <a:gd name="connsiteX0" fmla="*/ 31923 w 35623"/>
                <a:gd name="connsiteY0" fmla="*/ 21974 h 22758"/>
                <a:gd name="connsiteX1" fmla="*/ 1221 w 35623"/>
                <a:gd name="connsiteY1" fmla="*/ 0 h 22758"/>
                <a:gd name="connsiteX2" fmla="*/ 32410 w 35623"/>
                <a:gd name="connsiteY2" fmla="*/ 2038 h 22758"/>
                <a:gd name="connsiteX3" fmla="*/ 31923 w 35623"/>
                <a:gd name="connsiteY3" fmla="*/ 21974 h 22758"/>
              </a:gdLst>
              <a:ahLst/>
              <a:cxnLst>
                <a:cxn ang="0">
                  <a:pos x="connsiteX0" y="connsiteY0"/>
                </a:cxn>
                <a:cxn ang="0">
                  <a:pos x="connsiteX1" y="connsiteY1"/>
                </a:cxn>
                <a:cxn ang="0">
                  <a:pos x="connsiteX2" y="connsiteY2"/>
                </a:cxn>
                <a:cxn ang="0">
                  <a:pos x="connsiteX3" y="connsiteY3"/>
                </a:cxn>
              </a:cxnLst>
              <a:rect l="l" t="t" r="r" b="b"/>
              <a:pathLst>
                <a:path w="35623" h="22758">
                  <a:moveTo>
                    <a:pt x="31923" y="21974"/>
                  </a:moveTo>
                  <a:cubicBezTo>
                    <a:pt x="26739" y="25784"/>
                    <a:pt x="-6753" y="15284"/>
                    <a:pt x="1221" y="0"/>
                  </a:cubicBezTo>
                  <a:lnTo>
                    <a:pt x="32410" y="2038"/>
                  </a:lnTo>
                  <a:cubicBezTo>
                    <a:pt x="39366" y="4873"/>
                    <a:pt x="33031" y="21176"/>
                    <a:pt x="31923" y="21974"/>
                  </a:cubicBezTo>
                  <a:close/>
                </a:path>
              </a:pathLst>
            </a:custGeom>
            <a:solidFill>
              <a:srgbClr val="A8A4F7"/>
            </a:solidFill>
            <a:ln w="1679"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F9A651EC-FD5F-482E-4715-534B6A1ED60D}"/>
                </a:ext>
              </a:extLst>
            </p:cNvPr>
            <p:cNvSpPr/>
            <p:nvPr/>
          </p:nvSpPr>
          <p:spPr>
            <a:xfrm>
              <a:off x="-6466899" y="3268559"/>
              <a:ext cx="22239" cy="109537"/>
            </a:xfrm>
            <a:custGeom>
              <a:avLst/>
              <a:gdLst>
                <a:gd name="connsiteX0" fmla="*/ 22240 w 22239"/>
                <a:gd name="connsiteY0" fmla="*/ 109537 h 109537"/>
                <a:gd name="connsiteX1" fmla="*/ 16658 w 22239"/>
                <a:gd name="connsiteY1" fmla="*/ 55311 h 109537"/>
                <a:gd name="connsiteX2" fmla="*/ 0 w 22239"/>
                <a:gd name="connsiteY2" fmla="*/ 1085 h 109537"/>
                <a:gd name="connsiteX3" fmla="*/ 12759 w 22239"/>
                <a:gd name="connsiteY3" fmla="*/ 19338 h 109537"/>
                <a:gd name="connsiteX4" fmla="*/ 22240 w 22239"/>
                <a:gd name="connsiteY4" fmla="*/ 45299 h 109537"/>
                <a:gd name="connsiteX5" fmla="*/ 22240 w 22239"/>
                <a:gd name="connsiteY5" fmla="*/ 109537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 h="109537">
                  <a:moveTo>
                    <a:pt x="22240" y="109537"/>
                  </a:moveTo>
                  <a:lnTo>
                    <a:pt x="16658" y="55311"/>
                  </a:lnTo>
                  <a:lnTo>
                    <a:pt x="0" y="1085"/>
                  </a:lnTo>
                  <a:cubicBezTo>
                    <a:pt x="4475" y="-5162"/>
                    <a:pt x="12050" y="17521"/>
                    <a:pt x="12759" y="19338"/>
                  </a:cubicBezTo>
                  <a:cubicBezTo>
                    <a:pt x="14709" y="24477"/>
                    <a:pt x="22240" y="42552"/>
                    <a:pt x="22240" y="45299"/>
                  </a:cubicBezTo>
                  <a:lnTo>
                    <a:pt x="22240" y="109537"/>
                  </a:lnTo>
                  <a:close/>
                </a:path>
              </a:pathLst>
            </a:custGeom>
            <a:solidFill>
              <a:srgbClr val="A8A4F7"/>
            </a:solidFill>
            <a:ln w="1679"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94CBE795-369C-98D8-9A37-E155651FDC8D}"/>
                </a:ext>
              </a:extLst>
            </p:cNvPr>
            <p:cNvSpPr/>
            <p:nvPr/>
          </p:nvSpPr>
          <p:spPr>
            <a:xfrm>
              <a:off x="-7005349" y="3666017"/>
              <a:ext cx="25074" cy="31011"/>
            </a:xfrm>
            <a:custGeom>
              <a:avLst/>
              <a:gdLst>
                <a:gd name="connsiteX0" fmla="*/ 24588 w 25074"/>
                <a:gd name="connsiteY0" fmla="*/ 31012 h 31011"/>
                <a:gd name="connsiteX1" fmla="*/ 0 w 25074"/>
                <a:gd name="connsiteY1" fmla="*/ 22240 h 31011"/>
                <a:gd name="connsiteX2" fmla="*/ 6956 w 25074"/>
                <a:gd name="connsiteY2" fmla="*/ 0 h 31011"/>
                <a:gd name="connsiteX3" fmla="*/ 24588 w 25074"/>
                <a:gd name="connsiteY3" fmla="*/ 30967 h 31011"/>
              </a:gdLst>
              <a:ahLst/>
              <a:cxnLst>
                <a:cxn ang="0">
                  <a:pos x="connsiteX0" y="connsiteY0"/>
                </a:cxn>
                <a:cxn ang="0">
                  <a:pos x="connsiteX1" y="connsiteY1"/>
                </a:cxn>
                <a:cxn ang="0">
                  <a:pos x="connsiteX2" y="connsiteY2"/>
                </a:cxn>
                <a:cxn ang="0">
                  <a:pos x="connsiteX3" y="connsiteY3"/>
                </a:cxn>
              </a:cxnLst>
              <a:rect l="l" t="t" r="r" b="b"/>
              <a:pathLst>
                <a:path w="25074" h="31011">
                  <a:moveTo>
                    <a:pt x="24588" y="31012"/>
                  </a:moveTo>
                  <a:lnTo>
                    <a:pt x="0" y="22240"/>
                  </a:lnTo>
                  <a:lnTo>
                    <a:pt x="6956" y="0"/>
                  </a:lnTo>
                  <a:cubicBezTo>
                    <a:pt x="24101" y="266"/>
                    <a:pt x="26316" y="17234"/>
                    <a:pt x="24588" y="30967"/>
                  </a:cubicBezTo>
                  <a:close/>
                </a:path>
              </a:pathLst>
            </a:custGeom>
            <a:solidFill>
              <a:srgbClr val="A8A4F7"/>
            </a:solidFill>
            <a:ln w="1679"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0B053DE0-7AFD-FB0F-3AE3-1EAAA3F758BB}"/>
                </a:ext>
              </a:extLst>
            </p:cNvPr>
            <p:cNvSpPr/>
            <p:nvPr/>
          </p:nvSpPr>
          <p:spPr>
            <a:xfrm>
              <a:off x="-6457418" y="3395817"/>
              <a:ext cx="13446" cy="106281"/>
            </a:xfrm>
            <a:custGeom>
              <a:avLst/>
              <a:gdLst>
                <a:gd name="connsiteX0" fmla="*/ 3854 w 13446"/>
                <a:gd name="connsiteY0" fmla="*/ 106281 h 106281"/>
                <a:gd name="connsiteX1" fmla="*/ 0 w 13446"/>
                <a:gd name="connsiteY1" fmla="*/ 91396 h 106281"/>
                <a:gd name="connsiteX2" fmla="*/ 12715 w 13446"/>
                <a:gd name="connsiteY2" fmla="*/ 0 h 106281"/>
                <a:gd name="connsiteX3" fmla="*/ 3854 w 13446"/>
                <a:gd name="connsiteY3" fmla="*/ 106281 h 106281"/>
              </a:gdLst>
              <a:ahLst/>
              <a:cxnLst>
                <a:cxn ang="0">
                  <a:pos x="connsiteX0" y="connsiteY0"/>
                </a:cxn>
                <a:cxn ang="0">
                  <a:pos x="connsiteX1" y="connsiteY1"/>
                </a:cxn>
                <a:cxn ang="0">
                  <a:pos x="connsiteX2" y="connsiteY2"/>
                </a:cxn>
                <a:cxn ang="0">
                  <a:pos x="connsiteX3" y="connsiteY3"/>
                </a:cxn>
              </a:cxnLst>
              <a:rect l="l" t="t" r="r" b="b"/>
              <a:pathLst>
                <a:path w="13446" h="106281">
                  <a:moveTo>
                    <a:pt x="3854" y="106281"/>
                  </a:moveTo>
                  <a:lnTo>
                    <a:pt x="0" y="91396"/>
                  </a:lnTo>
                  <a:lnTo>
                    <a:pt x="12715" y="0"/>
                  </a:lnTo>
                  <a:cubicBezTo>
                    <a:pt x="15639" y="36062"/>
                    <a:pt x="9215" y="70928"/>
                    <a:pt x="3854" y="106281"/>
                  </a:cubicBezTo>
                  <a:close/>
                </a:path>
              </a:pathLst>
            </a:custGeom>
            <a:solidFill>
              <a:srgbClr val="A8A4F7"/>
            </a:solidFill>
            <a:ln w="1679"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E55E7EC5-BCAA-0449-027D-B7C2A04D463A}"/>
                </a:ext>
              </a:extLst>
            </p:cNvPr>
            <p:cNvSpPr/>
            <p:nvPr/>
          </p:nvSpPr>
          <p:spPr>
            <a:xfrm>
              <a:off x="-5518696" y="4829820"/>
              <a:ext cx="395181" cy="316462"/>
            </a:xfrm>
            <a:custGeom>
              <a:avLst/>
              <a:gdLst>
                <a:gd name="connsiteX0" fmla="*/ 146153 w 395181"/>
                <a:gd name="connsiteY0" fmla="*/ 191892 h 316462"/>
                <a:gd name="connsiteX1" fmla="*/ 172735 w 395181"/>
                <a:gd name="connsiteY1" fmla="*/ 218429 h 316462"/>
                <a:gd name="connsiteX2" fmla="*/ 63353 w 395181"/>
                <a:gd name="connsiteY2" fmla="*/ 270795 h 316462"/>
                <a:gd name="connsiteX3" fmla="*/ 13778 w 395181"/>
                <a:gd name="connsiteY3" fmla="*/ 309825 h 316462"/>
                <a:gd name="connsiteX4" fmla="*/ 0 w 395181"/>
                <a:gd name="connsiteY4" fmla="*/ 313768 h 316462"/>
                <a:gd name="connsiteX5" fmla="*/ 129230 w 395181"/>
                <a:gd name="connsiteY5" fmla="*/ 97440 h 316462"/>
                <a:gd name="connsiteX6" fmla="*/ 218588 w 395181"/>
                <a:gd name="connsiteY6" fmla="*/ 2145 h 316462"/>
                <a:gd name="connsiteX7" fmla="*/ 262225 w 395181"/>
                <a:gd name="connsiteY7" fmla="*/ 82554 h 316462"/>
                <a:gd name="connsiteX8" fmla="*/ 338957 w 395181"/>
                <a:gd name="connsiteY8" fmla="*/ 200753 h 316462"/>
                <a:gd name="connsiteX9" fmla="*/ 376216 w 395181"/>
                <a:gd name="connsiteY9" fmla="*/ 274427 h 316462"/>
                <a:gd name="connsiteX10" fmla="*/ 367665 w 395181"/>
                <a:gd name="connsiteY10" fmla="*/ 282756 h 316462"/>
                <a:gd name="connsiteX11" fmla="*/ 394202 w 395181"/>
                <a:gd name="connsiteY11" fmla="*/ 311553 h 316462"/>
                <a:gd name="connsiteX12" fmla="*/ 240384 w 395181"/>
                <a:gd name="connsiteY12" fmla="*/ 219448 h 316462"/>
                <a:gd name="connsiteX13" fmla="*/ 172735 w 395181"/>
                <a:gd name="connsiteY13" fmla="*/ 211828 h 316462"/>
                <a:gd name="connsiteX14" fmla="*/ 270156 w 395181"/>
                <a:gd name="connsiteY14" fmla="*/ 129869 h 316462"/>
                <a:gd name="connsiteX15" fmla="*/ 248093 w 395181"/>
                <a:gd name="connsiteY15" fmla="*/ 207398 h 316462"/>
                <a:gd name="connsiteX16" fmla="*/ 354286 w 395181"/>
                <a:gd name="connsiteY16" fmla="*/ 267206 h 316462"/>
                <a:gd name="connsiteX17" fmla="*/ 270200 w 395181"/>
                <a:gd name="connsiteY17" fmla="*/ 116578 h 316462"/>
                <a:gd name="connsiteX18" fmla="*/ 270200 w 395181"/>
                <a:gd name="connsiteY18" fmla="*/ 129869 h 316462"/>
                <a:gd name="connsiteX19" fmla="*/ 243618 w 395181"/>
                <a:gd name="connsiteY19" fmla="*/ 89997 h 316462"/>
                <a:gd name="connsiteX20" fmla="*/ 252435 w 395181"/>
                <a:gd name="connsiteY20" fmla="*/ 83440 h 316462"/>
                <a:gd name="connsiteX21" fmla="*/ 220891 w 395181"/>
                <a:gd name="connsiteY21" fmla="*/ 26379 h 316462"/>
                <a:gd name="connsiteX22" fmla="*/ 155058 w 395181"/>
                <a:gd name="connsiteY22" fmla="*/ 74535 h 316462"/>
                <a:gd name="connsiteX23" fmla="*/ 243618 w 395181"/>
                <a:gd name="connsiteY23" fmla="*/ 89997 h 316462"/>
                <a:gd name="connsiteX24" fmla="*/ 197234 w 395181"/>
                <a:gd name="connsiteY24" fmla="*/ 76485 h 316462"/>
                <a:gd name="connsiteX25" fmla="*/ 132109 w 395181"/>
                <a:gd name="connsiteY25" fmla="*/ 117996 h 316462"/>
                <a:gd name="connsiteX26" fmla="*/ 146153 w 395181"/>
                <a:gd name="connsiteY26" fmla="*/ 191848 h 316462"/>
                <a:gd name="connsiteX27" fmla="*/ 117401 w 395181"/>
                <a:gd name="connsiteY27" fmla="*/ 143160 h 316462"/>
                <a:gd name="connsiteX28" fmla="*/ 48733 w 395181"/>
                <a:gd name="connsiteY28" fmla="*/ 262732 h 316462"/>
                <a:gd name="connsiteX29" fmla="*/ 155014 w 395181"/>
                <a:gd name="connsiteY29" fmla="*/ 213955 h 316462"/>
                <a:gd name="connsiteX30" fmla="*/ 146153 w 395181"/>
                <a:gd name="connsiteY30" fmla="*/ 191848 h 31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181" h="316462">
                  <a:moveTo>
                    <a:pt x="146153" y="191892"/>
                  </a:moveTo>
                  <a:cubicBezTo>
                    <a:pt x="148767" y="194550"/>
                    <a:pt x="173842" y="216923"/>
                    <a:pt x="172735" y="218429"/>
                  </a:cubicBezTo>
                  <a:cubicBezTo>
                    <a:pt x="138667" y="234954"/>
                    <a:pt x="94807" y="250770"/>
                    <a:pt x="63353" y="270795"/>
                  </a:cubicBezTo>
                  <a:cubicBezTo>
                    <a:pt x="46695" y="281383"/>
                    <a:pt x="31543" y="298218"/>
                    <a:pt x="13778" y="309825"/>
                  </a:cubicBezTo>
                  <a:cubicBezTo>
                    <a:pt x="10012" y="312306"/>
                    <a:pt x="3943" y="320723"/>
                    <a:pt x="0" y="313768"/>
                  </a:cubicBezTo>
                  <a:cubicBezTo>
                    <a:pt x="42884" y="241599"/>
                    <a:pt x="86390" y="169652"/>
                    <a:pt x="129230" y="97440"/>
                  </a:cubicBezTo>
                  <a:cubicBezTo>
                    <a:pt x="147926" y="65941"/>
                    <a:pt x="172336" y="-14069"/>
                    <a:pt x="218588" y="2145"/>
                  </a:cubicBezTo>
                  <a:cubicBezTo>
                    <a:pt x="237593" y="25182"/>
                    <a:pt x="246941" y="56416"/>
                    <a:pt x="262225" y="82554"/>
                  </a:cubicBezTo>
                  <a:cubicBezTo>
                    <a:pt x="285839" y="122869"/>
                    <a:pt x="315964" y="160127"/>
                    <a:pt x="338957" y="200753"/>
                  </a:cubicBezTo>
                  <a:cubicBezTo>
                    <a:pt x="351982" y="223790"/>
                    <a:pt x="360798" y="251833"/>
                    <a:pt x="376216" y="274427"/>
                  </a:cubicBezTo>
                  <a:lnTo>
                    <a:pt x="367665" y="282756"/>
                  </a:lnTo>
                  <a:cubicBezTo>
                    <a:pt x="372051" y="286876"/>
                    <a:pt x="400803" y="304110"/>
                    <a:pt x="394202" y="311553"/>
                  </a:cubicBezTo>
                  <a:cubicBezTo>
                    <a:pt x="356589" y="286167"/>
                    <a:pt x="285573" y="223302"/>
                    <a:pt x="240384" y="219448"/>
                  </a:cubicBezTo>
                  <a:cubicBezTo>
                    <a:pt x="221113" y="217809"/>
                    <a:pt x="192759" y="230923"/>
                    <a:pt x="172735" y="211828"/>
                  </a:cubicBezTo>
                  <a:cubicBezTo>
                    <a:pt x="242555" y="213600"/>
                    <a:pt x="263643" y="199379"/>
                    <a:pt x="270156" y="129869"/>
                  </a:cubicBezTo>
                  <a:cubicBezTo>
                    <a:pt x="286060" y="162608"/>
                    <a:pt x="267320" y="179355"/>
                    <a:pt x="248093" y="207398"/>
                  </a:cubicBezTo>
                  <a:lnTo>
                    <a:pt x="354286" y="267206"/>
                  </a:lnTo>
                  <a:cubicBezTo>
                    <a:pt x="353577" y="255156"/>
                    <a:pt x="275782" y="109933"/>
                    <a:pt x="270200" y="116578"/>
                  </a:cubicBezTo>
                  <a:cubicBezTo>
                    <a:pt x="269801" y="120964"/>
                    <a:pt x="270554" y="125483"/>
                    <a:pt x="270200" y="129869"/>
                  </a:cubicBezTo>
                  <a:cubicBezTo>
                    <a:pt x="264972" y="119103"/>
                    <a:pt x="251859" y="99079"/>
                    <a:pt x="243618" y="89997"/>
                  </a:cubicBezTo>
                  <a:cubicBezTo>
                    <a:pt x="249023" y="90661"/>
                    <a:pt x="255492" y="91060"/>
                    <a:pt x="252435" y="83440"/>
                  </a:cubicBezTo>
                  <a:cubicBezTo>
                    <a:pt x="250352" y="78168"/>
                    <a:pt x="224170" y="30765"/>
                    <a:pt x="220891" y="26379"/>
                  </a:cubicBezTo>
                  <a:cubicBezTo>
                    <a:pt x="194266" y="-8753"/>
                    <a:pt x="169058" y="57922"/>
                    <a:pt x="155058" y="74535"/>
                  </a:cubicBezTo>
                  <a:cubicBezTo>
                    <a:pt x="194842" y="72985"/>
                    <a:pt x="212651" y="55928"/>
                    <a:pt x="243618" y="89997"/>
                  </a:cubicBezTo>
                  <a:cubicBezTo>
                    <a:pt x="228068" y="88092"/>
                    <a:pt x="216018" y="75820"/>
                    <a:pt x="197234" y="76485"/>
                  </a:cubicBezTo>
                  <a:cubicBezTo>
                    <a:pt x="170254" y="77415"/>
                    <a:pt x="143318" y="93452"/>
                    <a:pt x="132109" y="117996"/>
                  </a:cubicBezTo>
                  <a:cubicBezTo>
                    <a:pt x="115673" y="154014"/>
                    <a:pt x="131666" y="161811"/>
                    <a:pt x="146153" y="191848"/>
                  </a:cubicBezTo>
                  <a:cubicBezTo>
                    <a:pt x="130116" y="175545"/>
                    <a:pt x="117490" y="171513"/>
                    <a:pt x="117401" y="143160"/>
                  </a:cubicBezTo>
                  <a:lnTo>
                    <a:pt x="48733" y="262732"/>
                  </a:lnTo>
                  <a:lnTo>
                    <a:pt x="155014" y="213955"/>
                  </a:lnTo>
                  <a:cubicBezTo>
                    <a:pt x="156210" y="212315"/>
                    <a:pt x="148059" y="195835"/>
                    <a:pt x="146153" y="191848"/>
                  </a:cubicBezTo>
                  <a:close/>
                </a:path>
              </a:pathLst>
            </a:custGeom>
            <a:solidFill>
              <a:srgbClr val="A8A4F7"/>
            </a:solidFill>
            <a:ln w="1679"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07DF0051-68B1-151A-98DF-A998E1ADF310}"/>
                </a:ext>
              </a:extLst>
            </p:cNvPr>
            <p:cNvSpPr/>
            <p:nvPr/>
          </p:nvSpPr>
          <p:spPr>
            <a:xfrm>
              <a:off x="-5089008" y="4701816"/>
              <a:ext cx="132862" cy="350908"/>
            </a:xfrm>
            <a:custGeom>
              <a:avLst/>
              <a:gdLst>
                <a:gd name="connsiteX0" fmla="*/ 0 w 132862"/>
                <a:gd name="connsiteY0" fmla="*/ 346478 h 350908"/>
                <a:gd name="connsiteX1" fmla="*/ 9481 w 132862"/>
                <a:gd name="connsiteY1" fmla="*/ 8185 h 350908"/>
                <a:gd name="connsiteX2" fmla="*/ 19936 w 132862"/>
                <a:gd name="connsiteY2" fmla="*/ 920 h 350908"/>
                <a:gd name="connsiteX3" fmla="*/ 128743 w 132862"/>
                <a:gd name="connsiteY3" fmla="*/ 7919 h 350908"/>
                <a:gd name="connsiteX4" fmla="*/ 132863 w 132862"/>
                <a:gd name="connsiteY4" fmla="*/ 350908 h 350908"/>
                <a:gd name="connsiteX5" fmla="*/ 115009 w 132862"/>
                <a:gd name="connsiteY5" fmla="*/ 343465 h 350908"/>
                <a:gd name="connsiteX6" fmla="*/ 115142 w 132862"/>
                <a:gd name="connsiteY6" fmla="*/ 297790 h 350908"/>
                <a:gd name="connsiteX7" fmla="*/ 99680 w 132862"/>
                <a:gd name="connsiteY7" fmla="*/ 319896 h 350908"/>
                <a:gd name="connsiteX8" fmla="*/ 92725 w 132862"/>
                <a:gd name="connsiteY8" fmla="*/ 291853 h 350908"/>
                <a:gd name="connsiteX9" fmla="*/ 124224 w 132862"/>
                <a:gd name="connsiteY9" fmla="*/ 281929 h 350908"/>
                <a:gd name="connsiteX10" fmla="*/ 119395 w 132862"/>
                <a:gd name="connsiteY10" fmla="*/ 109239 h 350908"/>
                <a:gd name="connsiteX11" fmla="*/ 112971 w 132862"/>
                <a:gd name="connsiteY11" fmla="*/ 9780 h 350908"/>
                <a:gd name="connsiteX12" fmla="*/ 17721 w 132862"/>
                <a:gd name="connsiteY12" fmla="*/ 9780 h 350908"/>
                <a:gd name="connsiteX13" fmla="*/ 8860 w 132862"/>
                <a:gd name="connsiteY13" fmla="*/ 337617 h 350908"/>
                <a:gd name="connsiteX14" fmla="*/ 93035 w 132862"/>
                <a:gd name="connsiteY14" fmla="*/ 337617 h 350908"/>
                <a:gd name="connsiteX15" fmla="*/ 93035 w 132862"/>
                <a:gd name="connsiteY15" fmla="*/ 319896 h 350908"/>
                <a:gd name="connsiteX16" fmla="*/ 97421 w 132862"/>
                <a:gd name="connsiteY16" fmla="*/ 319896 h 350908"/>
                <a:gd name="connsiteX17" fmla="*/ 97421 w 132862"/>
                <a:gd name="connsiteY17" fmla="*/ 346478 h 350908"/>
                <a:gd name="connsiteX18" fmla="*/ 0 w 132862"/>
                <a:gd name="connsiteY18" fmla="*/ 346478 h 35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862" h="350908">
                  <a:moveTo>
                    <a:pt x="0" y="346478"/>
                  </a:moveTo>
                  <a:lnTo>
                    <a:pt x="9481" y="8185"/>
                  </a:lnTo>
                  <a:cubicBezTo>
                    <a:pt x="10943" y="2426"/>
                    <a:pt x="14886" y="1850"/>
                    <a:pt x="19936" y="920"/>
                  </a:cubicBezTo>
                  <a:cubicBezTo>
                    <a:pt x="31588" y="-1251"/>
                    <a:pt x="127414" y="167"/>
                    <a:pt x="128743" y="7919"/>
                  </a:cubicBezTo>
                  <a:lnTo>
                    <a:pt x="132863" y="350908"/>
                  </a:lnTo>
                  <a:lnTo>
                    <a:pt x="115009" y="343465"/>
                  </a:lnTo>
                  <a:lnTo>
                    <a:pt x="115142" y="297790"/>
                  </a:lnTo>
                  <a:cubicBezTo>
                    <a:pt x="99636" y="295973"/>
                    <a:pt x="104066" y="311568"/>
                    <a:pt x="99680" y="319896"/>
                  </a:cubicBezTo>
                  <a:lnTo>
                    <a:pt x="92725" y="291853"/>
                  </a:lnTo>
                  <a:lnTo>
                    <a:pt x="124224" y="281929"/>
                  </a:lnTo>
                  <a:cubicBezTo>
                    <a:pt x="120370" y="224292"/>
                    <a:pt x="118686" y="167098"/>
                    <a:pt x="119395" y="109239"/>
                  </a:cubicBezTo>
                  <a:cubicBezTo>
                    <a:pt x="119572" y="92360"/>
                    <a:pt x="132730" y="9780"/>
                    <a:pt x="112971" y="9780"/>
                  </a:cubicBezTo>
                  <a:lnTo>
                    <a:pt x="17721" y="9780"/>
                  </a:lnTo>
                  <a:lnTo>
                    <a:pt x="8860" y="337617"/>
                  </a:lnTo>
                  <a:lnTo>
                    <a:pt x="93035" y="337617"/>
                  </a:lnTo>
                  <a:lnTo>
                    <a:pt x="93035" y="319896"/>
                  </a:lnTo>
                  <a:cubicBezTo>
                    <a:pt x="93035" y="319896"/>
                    <a:pt x="97421" y="319896"/>
                    <a:pt x="97421" y="319896"/>
                  </a:cubicBezTo>
                  <a:lnTo>
                    <a:pt x="97421" y="346478"/>
                  </a:lnTo>
                  <a:cubicBezTo>
                    <a:pt x="97421" y="346478"/>
                    <a:pt x="0" y="346478"/>
                    <a:pt x="0" y="346478"/>
                  </a:cubicBezTo>
                  <a:close/>
                </a:path>
              </a:pathLst>
            </a:custGeom>
            <a:solidFill>
              <a:srgbClr val="A8A4F7"/>
            </a:solidFill>
            <a:ln w="1679"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2C79F5D-CDC0-F736-E4E3-AF0C452DF1E8}"/>
                </a:ext>
              </a:extLst>
            </p:cNvPr>
            <p:cNvSpPr/>
            <p:nvPr/>
          </p:nvSpPr>
          <p:spPr>
            <a:xfrm>
              <a:off x="-5682659" y="4699634"/>
              <a:ext cx="128910" cy="357924"/>
            </a:xfrm>
            <a:custGeom>
              <a:avLst/>
              <a:gdLst>
                <a:gd name="connsiteX0" fmla="*/ 124047 w 128910"/>
                <a:gd name="connsiteY0" fmla="*/ 346444 h 357924"/>
                <a:gd name="connsiteX1" fmla="*/ 128477 w 128910"/>
                <a:gd name="connsiteY1" fmla="*/ 353045 h 357924"/>
                <a:gd name="connsiteX2" fmla="*/ 117401 w 128910"/>
                <a:gd name="connsiteY2" fmla="*/ 348659 h 357924"/>
                <a:gd name="connsiteX3" fmla="*/ 42087 w 128910"/>
                <a:gd name="connsiteY3" fmla="*/ 348659 h 357924"/>
                <a:gd name="connsiteX4" fmla="*/ 26581 w 128910"/>
                <a:gd name="connsiteY4" fmla="*/ 353090 h 357924"/>
                <a:gd name="connsiteX5" fmla="*/ 26581 w 128910"/>
                <a:gd name="connsiteY5" fmla="*/ 291066 h 357924"/>
                <a:gd name="connsiteX6" fmla="*/ 8639 w 128910"/>
                <a:gd name="connsiteY6" fmla="*/ 346311 h 357924"/>
                <a:gd name="connsiteX7" fmla="*/ 0 w 128910"/>
                <a:gd name="connsiteY7" fmla="*/ 357475 h 357924"/>
                <a:gd name="connsiteX8" fmla="*/ 0 w 128910"/>
                <a:gd name="connsiteY8" fmla="*/ 3101 h 357924"/>
                <a:gd name="connsiteX9" fmla="*/ 115230 w 128910"/>
                <a:gd name="connsiteY9" fmla="*/ 0 h 357924"/>
                <a:gd name="connsiteX10" fmla="*/ 124002 w 128910"/>
                <a:gd name="connsiteY10" fmla="*/ 5272 h 357924"/>
                <a:gd name="connsiteX11" fmla="*/ 124002 w 128910"/>
                <a:gd name="connsiteY11" fmla="*/ 346400 h 357924"/>
                <a:gd name="connsiteX12" fmla="*/ 115186 w 128910"/>
                <a:gd name="connsiteY12" fmla="*/ 7531 h 357924"/>
                <a:gd name="connsiteX13" fmla="*/ 8860 w 128910"/>
                <a:gd name="connsiteY13" fmla="*/ 7531 h 357924"/>
                <a:gd name="connsiteX14" fmla="*/ 8860 w 128910"/>
                <a:gd name="connsiteY14" fmla="*/ 282206 h 357924"/>
                <a:gd name="connsiteX15" fmla="*/ 35486 w 128910"/>
                <a:gd name="connsiteY15" fmla="*/ 282206 h 357924"/>
                <a:gd name="connsiteX16" fmla="*/ 39872 w 128910"/>
                <a:gd name="connsiteY16" fmla="*/ 339799 h 357924"/>
                <a:gd name="connsiteX17" fmla="*/ 115186 w 128910"/>
                <a:gd name="connsiteY17" fmla="*/ 339799 h 357924"/>
                <a:gd name="connsiteX18" fmla="*/ 115186 w 128910"/>
                <a:gd name="connsiteY18" fmla="*/ 7531 h 3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910" h="357924">
                  <a:moveTo>
                    <a:pt x="124047" y="346444"/>
                  </a:moveTo>
                  <a:cubicBezTo>
                    <a:pt x="124224" y="347729"/>
                    <a:pt x="130603" y="351273"/>
                    <a:pt x="128477" y="353045"/>
                  </a:cubicBezTo>
                  <a:cubicBezTo>
                    <a:pt x="122407" y="355393"/>
                    <a:pt x="118287" y="348659"/>
                    <a:pt x="117401" y="348659"/>
                  </a:cubicBezTo>
                  <a:lnTo>
                    <a:pt x="42087" y="348659"/>
                  </a:lnTo>
                  <a:cubicBezTo>
                    <a:pt x="39872" y="348659"/>
                    <a:pt x="32784" y="355659"/>
                    <a:pt x="26581" y="353090"/>
                  </a:cubicBezTo>
                  <a:lnTo>
                    <a:pt x="26581" y="291066"/>
                  </a:lnTo>
                  <a:cubicBezTo>
                    <a:pt x="7797" y="291509"/>
                    <a:pt x="11607" y="330052"/>
                    <a:pt x="8639" y="346311"/>
                  </a:cubicBezTo>
                  <a:cubicBezTo>
                    <a:pt x="7221" y="354153"/>
                    <a:pt x="13512" y="359558"/>
                    <a:pt x="0" y="357475"/>
                  </a:cubicBezTo>
                  <a:lnTo>
                    <a:pt x="0" y="3101"/>
                  </a:lnTo>
                  <a:cubicBezTo>
                    <a:pt x="0" y="3101"/>
                    <a:pt x="115230" y="0"/>
                    <a:pt x="115230" y="0"/>
                  </a:cubicBezTo>
                  <a:lnTo>
                    <a:pt x="124002" y="5272"/>
                  </a:lnTo>
                  <a:lnTo>
                    <a:pt x="124002" y="346400"/>
                  </a:lnTo>
                  <a:close/>
                  <a:moveTo>
                    <a:pt x="115186" y="7531"/>
                  </a:moveTo>
                  <a:lnTo>
                    <a:pt x="8860" y="7531"/>
                  </a:lnTo>
                  <a:lnTo>
                    <a:pt x="8860" y="282206"/>
                  </a:lnTo>
                  <a:lnTo>
                    <a:pt x="35486" y="282206"/>
                  </a:lnTo>
                  <a:cubicBezTo>
                    <a:pt x="35486" y="282206"/>
                    <a:pt x="39872" y="339799"/>
                    <a:pt x="39872" y="339799"/>
                  </a:cubicBezTo>
                  <a:lnTo>
                    <a:pt x="115186" y="339799"/>
                  </a:lnTo>
                  <a:lnTo>
                    <a:pt x="115186" y="7531"/>
                  </a:lnTo>
                  <a:close/>
                </a:path>
              </a:pathLst>
            </a:custGeom>
            <a:solidFill>
              <a:srgbClr val="A8A4F7"/>
            </a:solidFill>
            <a:ln w="1679"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73E01A33-8544-25BD-9C6E-D417F3740A94}"/>
                </a:ext>
              </a:extLst>
            </p:cNvPr>
            <p:cNvSpPr/>
            <p:nvPr/>
          </p:nvSpPr>
          <p:spPr>
            <a:xfrm>
              <a:off x="-5230819" y="4702647"/>
              <a:ext cx="132521" cy="346852"/>
            </a:xfrm>
            <a:custGeom>
              <a:avLst/>
              <a:gdLst>
                <a:gd name="connsiteX0" fmla="*/ 123471 w 132521"/>
                <a:gd name="connsiteY0" fmla="*/ 5095 h 346852"/>
                <a:gd name="connsiteX1" fmla="*/ 128743 w 132521"/>
                <a:gd name="connsiteY1" fmla="*/ 28664 h 346852"/>
                <a:gd name="connsiteX2" fmla="*/ 128743 w 132521"/>
                <a:gd name="connsiteY2" fmla="*/ 294832 h 346852"/>
                <a:gd name="connsiteX3" fmla="*/ 124135 w 132521"/>
                <a:gd name="connsiteY3" fmla="*/ 345602 h 346852"/>
                <a:gd name="connsiteX4" fmla="*/ 70219 w 132521"/>
                <a:gd name="connsiteY4" fmla="*/ 295364 h 346852"/>
                <a:gd name="connsiteX5" fmla="*/ 0 w 132521"/>
                <a:gd name="connsiteY5" fmla="*/ 192671 h 346852"/>
                <a:gd name="connsiteX6" fmla="*/ 8860 w 132521"/>
                <a:gd name="connsiteY6" fmla="*/ 0 h 346852"/>
                <a:gd name="connsiteX7" fmla="*/ 123426 w 132521"/>
                <a:gd name="connsiteY7" fmla="*/ 5051 h 346852"/>
                <a:gd name="connsiteX8" fmla="*/ 119661 w 132521"/>
                <a:gd name="connsiteY8" fmla="*/ 321281 h 346852"/>
                <a:gd name="connsiteX9" fmla="*/ 119661 w 132521"/>
                <a:gd name="connsiteY9" fmla="*/ 20025 h 346852"/>
                <a:gd name="connsiteX10" fmla="*/ 104155 w 132521"/>
                <a:gd name="connsiteY10" fmla="*/ 8949 h 346852"/>
                <a:gd name="connsiteX11" fmla="*/ 17765 w 132521"/>
                <a:gd name="connsiteY11" fmla="*/ 8949 h 346852"/>
                <a:gd name="connsiteX12" fmla="*/ 13158 w 132521"/>
                <a:gd name="connsiteY12" fmla="*/ 37568 h 346852"/>
                <a:gd name="connsiteX13" fmla="*/ 15417 w 132521"/>
                <a:gd name="connsiteY13" fmla="*/ 190721 h 346852"/>
                <a:gd name="connsiteX14" fmla="*/ 97509 w 132521"/>
                <a:gd name="connsiteY14" fmla="*/ 330362 h 346852"/>
                <a:gd name="connsiteX15" fmla="*/ 119661 w 132521"/>
                <a:gd name="connsiteY15" fmla="*/ 321281 h 3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521" h="346852">
                  <a:moveTo>
                    <a:pt x="123471" y="5095"/>
                  </a:moveTo>
                  <a:cubicBezTo>
                    <a:pt x="127280" y="12449"/>
                    <a:pt x="128123" y="20468"/>
                    <a:pt x="128743" y="28664"/>
                  </a:cubicBezTo>
                  <a:cubicBezTo>
                    <a:pt x="134236" y="104288"/>
                    <a:pt x="133306" y="218676"/>
                    <a:pt x="128743" y="294832"/>
                  </a:cubicBezTo>
                  <a:cubicBezTo>
                    <a:pt x="127723" y="311534"/>
                    <a:pt x="121167" y="327926"/>
                    <a:pt x="124135" y="345602"/>
                  </a:cubicBezTo>
                  <a:cubicBezTo>
                    <a:pt x="87275" y="354020"/>
                    <a:pt x="85415" y="318002"/>
                    <a:pt x="70219" y="295364"/>
                  </a:cubicBezTo>
                  <a:cubicBezTo>
                    <a:pt x="47226" y="261118"/>
                    <a:pt x="21221" y="228290"/>
                    <a:pt x="0" y="192671"/>
                  </a:cubicBezTo>
                  <a:cubicBezTo>
                    <a:pt x="13645" y="129363"/>
                    <a:pt x="7753" y="64371"/>
                    <a:pt x="8860" y="0"/>
                  </a:cubicBezTo>
                  <a:lnTo>
                    <a:pt x="123426" y="5051"/>
                  </a:lnTo>
                  <a:close/>
                  <a:moveTo>
                    <a:pt x="119661" y="321281"/>
                  </a:moveTo>
                  <a:lnTo>
                    <a:pt x="119661" y="20025"/>
                  </a:lnTo>
                  <a:cubicBezTo>
                    <a:pt x="119661" y="19006"/>
                    <a:pt x="105838" y="8949"/>
                    <a:pt x="104155" y="8949"/>
                  </a:cubicBezTo>
                  <a:lnTo>
                    <a:pt x="17765" y="8949"/>
                  </a:lnTo>
                  <a:cubicBezTo>
                    <a:pt x="17101" y="18740"/>
                    <a:pt x="13867" y="27645"/>
                    <a:pt x="13158" y="37568"/>
                  </a:cubicBezTo>
                  <a:cubicBezTo>
                    <a:pt x="10943" y="68048"/>
                    <a:pt x="8816" y="164982"/>
                    <a:pt x="15417" y="190721"/>
                  </a:cubicBezTo>
                  <a:cubicBezTo>
                    <a:pt x="26138" y="232454"/>
                    <a:pt x="81561" y="287256"/>
                    <a:pt x="97509" y="330362"/>
                  </a:cubicBezTo>
                  <a:cubicBezTo>
                    <a:pt x="104288" y="341615"/>
                    <a:pt x="118155" y="330451"/>
                    <a:pt x="119661" y="321281"/>
                  </a:cubicBezTo>
                  <a:close/>
                </a:path>
              </a:pathLst>
            </a:custGeom>
            <a:solidFill>
              <a:srgbClr val="A8A4F7"/>
            </a:solidFill>
            <a:ln w="1679"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C2AF8611-508D-5EF3-363D-0EAC472D2F59}"/>
                </a:ext>
              </a:extLst>
            </p:cNvPr>
            <p:cNvSpPr/>
            <p:nvPr/>
          </p:nvSpPr>
          <p:spPr>
            <a:xfrm>
              <a:off x="-5527818" y="4702691"/>
              <a:ext cx="127680" cy="349944"/>
            </a:xfrm>
            <a:custGeom>
              <a:avLst/>
              <a:gdLst>
                <a:gd name="connsiteX0" fmla="*/ 124263 w 127680"/>
                <a:gd name="connsiteY0" fmla="*/ 44 h 349944"/>
                <a:gd name="connsiteX1" fmla="*/ 124263 w 127680"/>
                <a:gd name="connsiteY1" fmla="*/ 166178 h 349944"/>
                <a:gd name="connsiteX2" fmla="*/ 125504 w 127680"/>
                <a:gd name="connsiteY2" fmla="*/ 180177 h 349944"/>
                <a:gd name="connsiteX3" fmla="*/ 12754 w 127680"/>
                <a:gd name="connsiteY3" fmla="*/ 349102 h 349944"/>
                <a:gd name="connsiteX4" fmla="*/ 217 w 127680"/>
                <a:gd name="connsiteY4" fmla="*/ 349944 h 349944"/>
                <a:gd name="connsiteX5" fmla="*/ 9077 w 127680"/>
                <a:gd name="connsiteY5" fmla="*/ 334483 h 349944"/>
                <a:gd name="connsiteX6" fmla="*/ 9077 w 127680"/>
                <a:gd name="connsiteY6" fmla="*/ 0 h 349944"/>
                <a:gd name="connsiteX7" fmla="*/ 124263 w 127680"/>
                <a:gd name="connsiteY7" fmla="*/ 0 h 349944"/>
                <a:gd name="connsiteX8" fmla="*/ 115403 w 127680"/>
                <a:gd name="connsiteY8" fmla="*/ 8905 h 349944"/>
                <a:gd name="connsiteX9" fmla="*/ 24583 w 127680"/>
                <a:gd name="connsiteY9" fmla="*/ 8905 h 349944"/>
                <a:gd name="connsiteX10" fmla="*/ 17982 w 127680"/>
                <a:gd name="connsiteY10" fmla="*/ 4475 h 349944"/>
                <a:gd name="connsiteX11" fmla="*/ 13552 w 127680"/>
                <a:gd name="connsiteY11" fmla="*/ 323451 h 349944"/>
                <a:gd name="connsiteX12" fmla="*/ 115403 w 127680"/>
                <a:gd name="connsiteY12" fmla="*/ 183899 h 349944"/>
                <a:gd name="connsiteX13" fmla="*/ 115403 w 127680"/>
                <a:gd name="connsiteY13" fmla="*/ 8905 h 3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80" h="349944">
                  <a:moveTo>
                    <a:pt x="124263" y="44"/>
                  </a:moveTo>
                  <a:lnTo>
                    <a:pt x="124263" y="166178"/>
                  </a:lnTo>
                  <a:cubicBezTo>
                    <a:pt x="124263" y="168349"/>
                    <a:pt x="131042" y="174418"/>
                    <a:pt x="125504" y="180177"/>
                  </a:cubicBezTo>
                  <a:lnTo>
                    <a:pt x="12754" y="349102"/>
                  </a:lnTo>
                  <a:lnTo>
                    <a:pt x="217" y="349944"/>
                  </a:lnTo>
                  <a:cubicBezTo>
                    <a:pt x="-1644" y="348571"/>
                    <a:pt x="9077" y="337141"/>
                    <a:pt x="9077" y="334483"/>
                  </a:cubicBezTo>
                  <a:lnTo>
                    <a:pt x="9077" y="0"/>
                  </a:lnTo>
                  <a:lnTo>
                    <a:pt x="124263" y="0"/>
                  </a:lnTo>
                  <a:close/>
                  <a:moveTo>
                    <a:pt x="115403" y="8905"/>
                  </a:moveTo>
                  <a:lnTo>
                    <a:pt x="24583" y="8905"/>
                  </a:lnTo>
                  <a:cubicBezTo>
                    <a:pt x="23653" y="8905"/>
                    <a:pt x="19577" y="2304"/>
                    <a:pt x="17982" y="4475"/>
                  </a:cubicBezTo>
                  <a:lnTo>
                    <a:pt x="13552" y="323451"/>
                  </a:lnTo>
                  <a:lnTo>
                    <a:pt x="115403" y="183899"/>
                  </a:lnTo>
                  <a:lnTo>
                    <a:pt x="115403" y="8905"/>
                  </a:lnTo>
                  <a:close/>
                </a:path>
              </a:pathLst>
            </a:custGeom>
            <a:solidFill>
              <a:srgbClr val="A8A4F7"/>
            </a:solidFill>
            <a:ln w="1679"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CE3C2183-D09A-4FA4-3865-7E33E0869922}"/>
                </a:ext>
              </a:extLst>
            </p:cNvPr>
            <p:cNvSpPr/>
            <p:nvPr/>
          </p:nvSpPr>
          <p:spPr>
            <a:xfrm>
              <a:off x="-5514266" y="5246970"/>
              <a:ext cx="380955" cy="204474"/>
            </a:xfrm>
            <a:custGeom>
              <a:avLst/>
              <a:gdLst>
                <a:gd name="connsiteX0" fmla="*/ 101851 w 380955"/>
                <a:gd name="connsiteY0" fmla="*/ 729 h 204474"/>
                <a:gd name="connsiteX1" fmla="*/ 13291 w 380955"/>
                <a:gd name="connsiteY1" fmla="*/ 195614 h 204474"/>
                <a:gd name="connsiteX2" fmla="*/ 372095 w 380955"/>
                <a:gd name="connsiteY2" fmla="*/ 195614 h 204474"/>
                <a:gd name="connsiteX3" fmla="*/ 303515 w 380955"/>
                <a:gd name="connsiteY3" fmla="*/ 22791 h 204474"/>
                <a:gd name="connsiteX4" fmla="*/ 298996 w 380955"/>
                <a:gd name="connsiteY4" fmla="*/ 9589 h 204474"/>
                <a:gd name="connsiteX5" fmla="*/ 380956 w 380955"/>
                <a:gd name="connsiteY5" fmla="*/ 204475 h 204474"/>
                <a:gd name="connsiteX6" fmla="*/ 0 w 380955"/>
                <a:gd name="connsiteY6" fmla="*/ 200045 h 204474"/>
                <a:gd name="connsiteX7" fmla="*/ 77440 w 380955"/>
                <a:gd name="connsiteY7" fmla="*/ 18361 h 204474"/>
                <a:gd name="connsiteX8" fmla="*/ 101851 w 380955"/>
                <a:gd name="connsiteY8" fmla="*/ 729 h 20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55" h="204474">
                  <a:moveTo>
                    <a:pt x="101851" y="729"/>
                  </a:moveTo>
                  <a:cubicBezTo>
                    <a:pt x="47802" y="53581"/>
                    <a:pt x="18430" y="119591"/>
                    <a:pt x="13291" y="195614"/>
                  </a:cubicBezTo>
                  <a:lnTo>
                    <a:pt x="372095" y="195614"/>
                  </a:lnTo>
                  <a:cubicBezTo>
                    <a:pt x="365140" y="122737"/>
                    <a:pt x="346931" y="79409"/>
                    <a:pt x="303515" y="22791"/>
                  </a:cubicBezTo>
                  <a:cubicBezTo>
                    <a:pt x="300813" y="19291"/>
                    <a:pt x="291553" y="14285"/>
                    <a:pt x="298996" y="9589"/>
                  </a:cubicBezTo>
                  <a:cubicBezTo>
                    <a:pt x="355615" y="58942"/>
                    <a:pt x="370545" y="133591"/>
                    <a:pt x="380956" y="204475"/>
                  </a:cubicBezTo>
                  <a:lnTo>
                    <a:pt x="0" y="200045"/>
                  </a:lnTo>
                  <a:cubicBezTo>
                    <a:pt x="19626" y="134964"/>
                    <a:pt x="28797" y="69840"/>
                    <a:pt x="77440" y="18361"/>
                  </a:cubicBezTo>
                  <a:cubicBezTo>
                    <a:pt x="81206" y="14373"/>
                    <a:pt x="96978" y="-3835"/>
                    <a:pt x="101851" y="729"/>
                  </a:cubicBezTo>
                  <a:close/>
                </a:path>
              </a:pathLst>
            </a:custGeom>
            <a:solidFill>
              <a:srgbClr val="A8A4F7"/>
            </a:solidFill>
            <a:ln w="1679"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62E0A140-E282-E9DC-8F08-B25DDA4CEC7A}"/>
                </a:ext>
              </a:extLst>
            </p:cNvPr>
            <p:cNvSpPr/>
            <p:nvPr/>
          </p:nvSpPr>
          <p:spPr>
            <a:xfrm>
              <a:off x="-5518155" y="5158670"/>
              <a:ext cx="269614" cy="159912"/>
            </a:xfrm>
            <a:custGeom>
              <a:avLst/>
              <a:gdLst>
                <a:gd name="connsiteX0" fmla="*/ 216452 w 269614"/>
                <a:gd name="connsiteY0" fmla="*/ 335 h 159912"/>
                <a:gd name="connsiteX1" fmla="*/ 216452 w 269614"/>
                <a:gd name="connsiteY1" fmla="*/ 18100 h 159912"/>
                <a:gd name="connsiteX2" fmla="*/ 245293 w 269614"/>
                <a:gd name="connsiteY2" fmla="*/ 27049 h 159912"/>
                <a:gd name="connsiteX3" fmla="*/ 256501 w 269614"/>
                <a:gd name="connsiteY3" fmla="*/ 24834 h 159912"/>
                <a:gd name="connsiteX4" fmla="*/ 269614 w 269614"/>
                <a:gd name="connsiteY4" fmla="*/ 9196 h 159912"/>
                <a:gd name="connsiteX5" fmla="*/ 269614 w 269614"/>
                <a:gd name="connsiteY5" fmla="*/ 40163 h 159912"/>
                <a:gd name="connsiteX6" fmla="*/ 228546 w 269614"/>
                <a:gd name="connsiteY6" fmla="*/ 35600 h 159912"/>
                <a:gd name="connsiteX7" fmla="*/ 203205 w 269614"/>
                <a:gd name="connsiteY7" fmla="*/ 26916 h 159912"/>
                <a:gd name="connsiteX8" fmla="*/ 201079 w 269614"/>
                <a:gd name="connsiteY8" fmla="*/ 9284 h 159912"/>
                <a:gd name="connsiteX9" fmla="*/ 113449 w 269614"/>
                <a:gd name="connsiteY9" fmla="*/ 48979 h 159912"/>
                <a:gd name="connsiteX10" fmla="*/ 103436 w 269614"/>
                <a:gd name="connsiteY10" fmla="*/ 62225 h 159912"/>
                <a:gd name="connsiteX11" fmla="*/ 94665 w 269614"/>
                <a:gd name="connsiteY11" fmla="*/ 62536 h 159912"/>
                <a:gd name="connsiteX12" fmla="*/ 90323 w 269614"/>
                <a:gd name="connsiteY12" fmla="*/ 53587 h 159912"/>
                <a:gd name="connsiteX13" fmla="*/ 81197 w 269614"/>
                <a:gd name="connsiteY13" fmla="*/ 75472 h 159912"/>
                <a:gd name="connsiteX14" fmla="*/ 58558 w 269614"/>
                <a:gd name="connsiteY14" fmla="*/ 90490 h 159912"/>
                <a:gd name="connsiteX15" fmla="*/ 43673 w 269614"/>
                <a:gd name="connsiteY15" fmla="*/ 113306 h 159912"/>
                <a:gd name="connsiteX16" fmla="*/ 17180 w 269614"/>
                <a:gd name="connsiteY16" fmla="*/ 159912 h 159912"/>
                <a:gd name="connsiteX17" fmla="*/ 21566 w 269614"/>
                <a:gd name="connsiteY17" fmla="*/ 126685 h 159912"/>
                <a:gd name="connsiteX18" fmla="*/ 12794 w 269614"/>
                <a:gd name="connsiteY18" fmla="*/ 115654 h 159912"/>
                <a:gd name="connsiteX19" fmla="*/ 34369 w 269614"/>
                <a:gd name="connsiteY19" fmla="*/ 110604 h 159912"/>
                <a:gd name="connsiteX20" fmla="*/ 34989 w 269614"/>
                <a:gd name="connsiteY20" fmla="*/ 89028 h 159912"/>
                <a:gd name="connsiteX21" fmla="*/ 48413 w 269614"/>
                <a:gd name="connsiteY21" fmla="*/ 91598 h 159912"/>
                <a:gd name="connsiteX22" fmla="*/ 92627 w 269614"/>
                <a:gd name="connsiteY22" fmla="*/ 35910 h 159912"/>
                <a:gd name="connsiteX23" fmla="*/ 114645 w 269614"/>
                <a:gd name="connsiteY23" fmla="*/ 44726 h 159912"/>
                <a:gd name="connsiteX24" fmla="*/ 145435 w 269614"/>
                <a:gd name="connsiteY24" fmla="*/ 22088 h 159912"/>
                <a:gd name="connsiteX25" fmla="*/ 145701 w 269614"/>
                <a:gd name="connsiteY25" fmla="*/ 9284 h 159912"/>
                <a:gd name="connsiteX26" fmla="*/ 163333 w 269614"/>
                <a:gd name="connsiteY26" fmla="*/ 18056 h 159912"/>
                <a:gd name="connsiteX27" fmla="*/ 191997 w 269614"/>
                <a:gd name="connsiteY27" fmla="*/ 9107 h 159912"/>
                <a:gd name="connsiteX28" fmla="*/ 216540 w 269614"/>
                <a:gd name="connsiteY28" fmla="*/ 379 h 15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9614" h="159912">
                  <a:moveTo>
                    <a:pt x="216452" y="335"/>
                  </a:moveTo>
                  <a:lnTo>
                    <a:pt x="216452" y="18100"/>
                  </a:lnTo>
                  <a:cubicBezTo>
                    <a:pt x="229166" y="18854"/>
                    <a:pt x="241660" y="12474"/>
                    <a:pt x="245293" y="27049"/>
                  </a:cubicBezTo>
                  <a:lnTo>
                    <a:pt x="256501" y="24834"/>
                  </a:lnTo>
                  <a:lnTo>
                    <a:pt x="269614" y="9196"/>
                  </a:lnTo>
                  <a:lnTo>
                    <a:pt x="269614" y="40163"/>
                  </a:lnTo>
                  <a:cubicBezTo>
                    <a:pt x="267887" y="41315"/>
                    <a:pt x="232622" y="36707"/>
                    <a:pt x="228546" y="35600"/>
                  </a:cubicBezTo>
                  <a:cubicBezTo>
                    <a:pt x="226065" y="34891"/>
                    <a:pt x="220129" y="19695"/>
                    <a:pt x="203205" y="26916"/>
                  </a:cubicBezTo>
                  <a:lnTo>
                    <a:pt x="201079" y="9284"/>
                  </a:lnTo>
                  <a:cubicBezTo>
                    <a:pt x="174985" y="28733"/>
                    <a:pt x="142024" y="30859"/>
                    <a:pt x="113449" y="48979"/>
                  </a:cubicBezTo>
                  <a:cubicBezTo>
                    <a:pt x="108797" y="51903"/>
                    <a:pt x="107689" y="60542"/>
                    <a:pt x="103436" y="62225"/>
                  </a:cubicBezTo>
                  <a:lnTo>
                    <a:pt x="94665" y="62536"/>
                  </a:lnTo>
                  <a:lnTo>
                    <a:pt x="90323" y="53587"/>
                  </a:lnTo>
                  <a:cubicBezTo>
                    <a:pt x="82526" y="58770"/>
                    <a:pt x="85406" y="68826"/>
                    <a:pt x="81197" y="75472"/>
                  </a:cubicBezTo>
                  <a:cubicBezTo>
                    <a:pt x="76988" y="82117"/>
                    <a:pt x="64096" y="84598"/>
                    <a:pt x="58558" y="90490"/>
                  </a:cubicBezTo>
                  <a:cubicBezTo>
                    <a:pt x="53020" y="96383"/>
                    <a:pt x="49476" y="106173"/>
                    <a:pt x="43673" y="113306"/>
                  </a:cubicBezTo>
                  <a:cubicBezTo>
                    <a:pt x="31002" y="128812"/>
                    <a:pt x="11952" y="135501"/>
                    <a:pt x="17180" y="159912"/>
                  </a:cubicBezTo>
                  <a:cubicBezTo>
                    <a:pt x="-14806" y="159602"/>
                    <a:pt x="4554" y="136343"/>
                    <a:pt x="21566" y="126685"/>
                  </a:cubicBezTo>
                  <a:lnTo>
                    <a:pt x="12794" y="115654"/>
                  </a:lnTo>
                  <a:lnTo>
                    <a:pt x="34369" y="110604"/>
                  </a:lnTo>
                  <a:lnTo>
                    <a:pt x="34989" y="89028"/>
                  </a:lnTo>
                  <a:lnTo>
                    <a:pt x="48413" y="91598"/>
                  </a:lnTo>
                  <a:cubicBezTo>
                    <a:pt x="50716" y="61428"/>
                    <a:pt x="83722" y="58415"/>
                    <a:pt x="92627" y="35910"/>
                  </a:cubicBezTo>
                  <a:lnTo>
                    <a:pt x="114645" y="44726"/>
                  </a:lnTo>
                  <a:cubicBezTo>
                    <a:pt x="116993" y="24303"/>
                    <a:pt x="126208" y="21024"/>
                    <a:pt x="145435" y="22088"/>
                  </a:cubicBezTo>
                  <a:lnTo>
                    <a:pt x="145701" y="9284"/>
                  </a:lnTo>
                  <a:cubicBezTo>
                    <a:pt x="160277" y="5873"/>
                    <a:pt x="148979" y="21777"/>
                    <a:pt x="163333" y="18056"/>
                  </a:cubicBezTo>
                  <a:cubicBezTo>
                    <a:pt x="164485" y="-1614"/>
                    <a:pt x="182339" y="10392"/>
                    <a:pt x="191997" y="9107"/>
                  </a:cubicBezTo>
                  <a:cubicBezTo>
                    <a:pt x="200503" y="7999"/>
                    <a:pt x="206262" y="-2057"/>
                    <a:pt x="216540" y="379"/>
                  </a:cubicBezTo>
                  <a:close/>
                </a:path>
              </a:pathLst>
            </a:custGeom>
            <a:solidFill>
              <a:srgbClr val="A8A4F7"/>
            </a:solidFill>
            <a:ln w="1679"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E532828F-EC74-5287-086C-813FAE4B36AA}"/>
                </a:ext>
              </a:extLst>
            </p:cNvPr>
            <p:cNvSpPr/>
            <p:nvPr/>
          </p:nvSpPr>
          <p:spPr>
            <a:xfrm>
              <a:off x="-5181839" y="5225342"/>
              <a:ext cx="80593" cy="124504"/>
            </a:xfrm>
            <a:custGeom>
              <a:avLst/>
              <a:gdLst>
                <a:gd name="connsiteX0" fmla="*/ 30853 w 80593"/>
                <a:gd name="connsiteY0" fmla="*/ 22357 h 124504"/>
                <a:gd name="connsiteX1" fmla="*/ 26378 w 80593"/>
                <a:gd name="connsiteY1" fmla="*/ 39900 h 124504"/>
                <a:gd name="connsiteX2" fmla="*/ 61377 w 80593"/>
                <a:gd name="connsiteY2" fmla="*/ 74190 h 124504"/>
                <a:gd name="connsiteX3" fmla="*/ 53004 w 80593"/>
                <a:gd name="connsiteY3" fmla="*/ 102012 h 124504"/>
                <a:gd name="connsiteX4" fmla="*/ 66383 w 80593"/>
                <a:gd name="connsiteY4" fmla="*/ 88766 h 124504"/>
                <a:gd name="connsiteX5" fmla="*/ 79541 w 80593"/>
                <a:gd name="connsiteY5" fmla="*/ 110828 h 124504"/>
                <a:gd name="connsiteX6" fmla="*/ 61776 w 80593"/>
                <a:gd name="connsiteY6" fmla="*/ 124208 h 124504"/>
                <a:gd name="connsiteX7" fmla="*/ 40422 w 80593"/>
                <a:gd name="connsiteY7" fmla="*/ 80924 h 124504"/>
                <a:gd name="connsiteX8" fmla="*/ 44188 w 80593"/>
                <a:gd name="connsiteY8" fmla="*/ 62273 h 124504"/>
                <a:gd name="connsiteX9" fmla="*/ 24517 w 80593"/>
                <a:gd name="connsiteY9" fmla="*/ 53013 h 124504"/>
                <a:gd name="connsiteX10" fmla="*/ 18 w 80593"/>
                <a:gd name="connsiteY10" fmla="*/ 6629 h 124504"/>
                <a:gd name="connsiteX11" fmla="*/ 7948 w 80593"/>
                <a:gd name="connsiteY11" fmla="*/ 7560 h 124504"/>
                <a:gd name="connsiteX12" fmla="*/ 30897 w 80593"/>
                <a:gd name="connsiteY12" fmla="*/ 22357 h 12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593" h="124504">
                  <a:moveTo>
                    <a:pt x="30853" y="22357"/>
                  </a:moveTo>
                  <a:lnTo>
                    <a:pt x="26378" y="39900"/>
                  </a:lnTo>
                  <a:cubicBezTo>
                    <a:pt x="38251" y="36710"/>
                    <a:pt x="59383" y="66615"/>
                    <a:pt x="61377" y="74190"/>
                  </a:cubicBezTo>
                  <a:cubicBezTo>
                    <a:pt x="63902" y="83671"/>
                    <a:pt x="49903" y="91203"/>
                    <a:pt x="53004" y="102012"/>
                  </a:cubicBezTo>
                  <a:lnTo>
                    <a:pt x="66383" y="88766"/>
                  </a:lnTo>
                  <a:cubicBezTo>
                    <a:pt x="74092" y="89696"/>
                    <a:pt x="83838" y="106354"/>
                    <a:pt x="79541" y="110828"/>
                  </a:cubicBezTo>
                  <a:cubicBezTo>
                    <a:pt x="78433" y="111980"/>
                    <a:pt x="59871" y="109588"/>
                    <a:pt x="61776" y="124208"/>
                  </a:cubicBezTo>
                  <a:cubicBezTo>
                    <a:pt x="56504" y="128460"/>
                    <a:pt x="41219" y="85620"/>
                    <a:pt x="40422" y="80924"/>
                  </a:cubicBezTo>
                  <a:cubicBezTo>
                    <a:pt x="38915" y="72064"/>
                    <a:pt x="44719" y="63070"/>
                    <a:pt x="44188" y="62273"/>
                  </a:cubicBezTo>
                  <a:cubicBezTo>
                    <a:pt x="43567" y="61387"/>
                    <a:pt x="31916" y="60235"/>
                    <a:pt x="24517" y="53013"/>
                  </a:cubicBezTo>
                  <a:cubicBezTo>
                    <a:pt x="13752" y="42514"/>
                    <a:pt x="5113" y="20762"/>
                    <a:pt x="18" y="6629"/>
                  </a:cubicBezTo>
                  <a:cubicBezTo>
                    <a:pt x="-336" y="-6883"/>
                    <a:pt x="4537" y="3838"/>
                    <a:pt x="7948" y="7560"/>
                  </a:cubicBezTo>
                  <a:cubicBezTo>
                    <a:pt x="14815" y="15047"/>
                    <a:pt x="15878" y="24261"/>
                    <a:pt x="30897" y="22357"/>
                  </a:cubicBezTo>
                  <a:close/>
                </a:path>
              </a:pathLst>
            </a:custGeom>
            <a:solidFill>
              <a:srgbClr val="A8A4F7"/>
            </a:solidFill>
            <a:ln w="1679"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BCB8A9D7-8208-6759-953C-B894E6A4DAA0}"/>
                </a:ext>
              </a:extLst>
            </p:cNvPr>
            <p:cNvSpPr/>
            <p:nvPr/>
          </p:nvSpPr>
          <p:spPr>
            <a:xfrm>
              <a:off x="-5372454" y="4700676"/>
              <a:ext cx="45894" cy="139352"/>
            </a:xfrm>
            <a:custGeom>
              <a:avLst/>
              <a:gdLst>
                <a:gd name="connsiteX0" fmla="*/ 13246 w 45894"/>
                <a:gd name="connsiteY0" fmla="*/ 99525 h 139352"/>
                <a:gd name="connsiteX1" fmla="*/ 22018 w 45894"/>
                <a:gd name="connsiteY1" fmla="*/ 101607 h 139352"/>
                <a:gd name="connsiteX2" fmla="*/ 0 w 45894"/>
                <a:gd name="connsiteY2" fmla="*/ 139353 h 139352"/>
                <a:gd name="connsiteX3" fmla="*/ 4164 w 45894"/>
                <a:gd name="connsiteY3" fmla="*/ 4054 h 139352"/>
                <a:gd name="connsiteX4" fmla="*/ 44347 w 45894"/>
                <a:gd name="connsiteY4" fmla="*/ 8750 h 139352"/>
                <a:gd name="connsiteX5" fmla="*/ 9082 w 45894"/>
                <a:gd name="connsiteY5" fmla="*/ 17699 h 139352"/>
                <a:gd name="connsiteX6" fmla="*/ 13291 w 45894"/>
                <a:gd name="connsiteY6" fmla="*/ 99525 h 13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94" h="139352">
                  <a:moveTo>
                    <a:pt x="13246" y="99525"/>
                  </a:moveTo>
                  <a:lnTo>
                    <a:pt x="22018" y="101607"/>
                  </a:lnTo>
                  <a:lnTo>
                    <a:pt x="0" y="139353"/>
                  </a:lnTo>
                  <a:lnTo>
                    <a:pt x="4164" y="4054"/>
                  </a:lnTo>
                  <a:cubicBezTo>
                    <a:pt x="16480" y="10743"/>
                    <a:pt x="53916" y="-11541"/>
                    <a:pt x="44347" y="8750"/>
                  </a:cubicBezTo>
                  <a:lnTo>
                    <a:pt x="9082" y="17699"/>
                  </a:lnTo>
                  <a:lnTo>
                    <a:pt x="13291" y="99525"/>
                  </a:lnTo>
                  <a:close/>
                </a:path>
              </a:pathLst>
            </a:custGeom>
            <a:solidFill>
              <a:srgbClr val="A8A4F7"/>
            </a:solidFill>
            <a:ln w="1679"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B042E54E-4D50-1676-8A97-7C7C1C4454F6}"/>
                </a:ext>
              </a:extLst>
            </p:cNvPr>
            <p:cNvSpPr/>
            <p:nvPr/>
          </p:nvSpPr>
          <p:spPr>
            <a:xfrm>
              <a:off x="-5648269" y="5243268"/>
              <a:ext cx="14636" cy="215587"/>
            </a:xfrm>
            <a:custGeom>
              <a:avLst/>
              <a:gdLst>
                <a:gd name="connsiteX0" fmla="*/ 9913 w 14636"/>
                <a:gd name="connsiteY0" fmla="*/ 212607 h 215587"/>
                <a:gd name="connsiteX1" fmla="*/ 1052 w 14636"/>
                <a:gd name="connsiteY1" fmla="*/ 206050 h 215587"/>
                <a:gd name="connsiteX2" fmla="*/ 5704 w 14636"/>
                <a:gd name="connsiteY2" fmla="*/ 117579 h 215587"/>
                <a:gd name="connsiteX3" fmla="*/ 1097 w 14636"/>
                <a:gd name="connsiteY3" fmla="*/ 0 h 215587"/>
                <a:gd name="connsiteX4" fmla="*/ 14343 w 14636"/>
                <a:gd name="connsiteY4" fmla="*/ 0 h 215587"/>
                <a:gd name="connsiteX5" fmla="*/ 9913 w 14636"/>
                <a:gd name="connsiteY5" fmla="*/ 11031 h 215587"/>
                <a:gd name="connsiteX6" fmla="*/ 9913 w 14636"/>
                <a:gd name="connsiteY6" fmla="*/ 212607 h 21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6" h="215587">
                  <a:moveTo>
                    <a:pt x="9913" y="212607"/>
                  </a:moveTo>
                  <a:cubicBezTo>
                    <a:pt x="4464" y="219784"/>
                    <a:pt x="1894" y="212562"/>
                    <a:pt x="1052" y="206050"/>
                  </a:cubicBezTo>
                  <a:cubicBezTo>
                    <a:pt x="-2802" y="176013"/>
                    <a:pt x="5128" y="146020"/>
                    <a:pt x="5704" y="117579"/>
                  </a:cubicBezTo>
                  <a:cubicBezTo>
                    <a:pt x="6501" y="79124"/>
                    <a:pt x="7875" y="37347"/>
                    <a:pt x="1097" y="0"/>
                  </a:cubicBezTo>
                  <a:lnTo>
                    <a:pt x="14343" y="0"/>
                  </a:lnTo>
                  <a:cubicBezTo>
                    <a:pt x="16027" y="4784"/>
                    <a:pt x="9913" y="9658"/>
                    <a:pt x="9913" y="11031"/>
                  </a:cubicBezTo>
                  <a:lnTo>
                    <a:pt x="9913" y="212607"/>
                  </a:lnTo>
                  <a:close/>
                </a:path>
              </a:pathLst>
            </a:custGeom>
            <a:solidFill>
              <a:srgbClr val="A8A4F7"/>
            </a:solidFill>
            <a:ln w="1679"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7E033C7D-EAE3-85E9-7989-37344EB9D487}"/>
                </a:ext>
              </a:extLst>
            </p:cNvPr>
            <p:cNvSpPr/>
            <p:nvPr/>
          </p:nvSpPr>
          <p:spPr>
            <a:xfrm>
              <a:off x="-5279508" y="4702736"/>
              <a:ext cx="26537" cy="146153"/>
            </a:xfrm>
            <a:custGeom>
              <a:avLst/>
              <a:gdLst>
                <a:gd name="connsiteX0" fmla="*/ 26537 w 26537"/>
                <a:gd name="connsiteY0" fmla="*/ 146153 h 146153"/>
                <a:gd name="connsiteX1" fmla="*/ 13557 w 26537"/>
                <a:gd name="connsiteY1" fmla="*/ 121521 h 146153"/>
                <a:gd name="connsiteX2" fmla="*/ 0 w 26537"/>
                <a:gd name="connsiteY2" fmla="*/ 0 h 146153"/>
                <a:gd name="connsiteX3" fmla="*/ 21088 w 26537"/>
                <a:gd name="connsiteY3" fmla="*/ 6424 h 146153"/>
                <a:gd name="connsiteX4" fmla="*/ 26537 w 26537"/>
                <a:gd name="connsiteY4" fmla="*/ 146153 h 146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7" h="146153">
                  <a:moveTo>
                    <a:pt x="26537" y="146153"/>
                  </a:moveTo>
                  <a:cubicBezTo>
                    <a:pt x="19803" y="144780"/>
                    <a:pt x="14221" y="126838"/>
                    <a:pt x="13557" y="121521"/>
                  </a:cubicBezTo>
                  <a:cubicBezTo>
                    <a:pt x="8639" y="83067"/>
                    <a:pt x="16170" y="35043"/>
                    <a:pt x="0" y="0"/>
                  </a:cubicBezTo>
                  <a:lnTo>
                    <a:pt x="21088" y="6424"/>
                  </a:lnTo>
                  <a:cubicBezTo>
                    <a:pt x="12670" y="52542"/>
                    <a:pt x="22683" y="100079"/>
                    <a:pt x="26537" y="146153"/>
                  </a:cubicBezTo>
                  <a:close/>
                </a:path>
              </a:pathLst>
            </a:custGeom>
            <a:solidFill>
              <a:srgbClr val="A8A4F7"/>
            </a:solidFill>
            <a:ln w="1679"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84060E7E-7DA9-5E89-FE9C-E81E3F30CFED}"/>
                </a:ext>
              </a:extLst>
            </p:cNvPr>
            <p:cNvSpPr/>
            <p:nvPr/>
          </p:nvSpPr>
          <p:spPr>
            <a:xfrm>
              <a:off x="-5310475" y="4701999"/>
              <a:ext cx="35397" cy="120263"/>
            </a:xfrm>
            <a:custGeom>
              <a:avLst/>
              <a:gdLst>
                <a:gd name="connsiteX0" fmla="*/ 26537 w 35397"/>
                <a:gd name="connsiteY0" fmla="*/ 736 h 120263"/>
                <a:gd name="connsiteX1" fmla="*/ 26537 w 35397"/>
                <a:gd name="connsiteY1" fmla="*/ 47254 h 120263"/>
                <a:gd name="connsiteX2" fmla="*/ 26315 w 35397"/>
                <a:gd name="connsiteY2" fmla="*/ 96163 h 120263"/>
                <a:gd name="connsiteX3" fmla="*/ 35398 w 35397"/>
                <a:gd name="connsiteY3" fmla="*/ 120264 h 120263"/>
                <a:gd name="connsiteX4" fmla="*/ 0 w 35397"/>
                <a:gd name="connsiteY4" fmla="*/ 5033 h 120263"/>
                <a:gd name="connsiteX5" fmla="*/ 26537 w 35397"/>
                <a:gd name="connsiteY5" fmla="*/ 692 h 12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97" h="120263">
                  <a:moveTo>
                    <a:pt x="26537" y="736"/>
                  </a:moveTo>
                  <a:cubicBezTo>
                    <a:pt x="16126" y="16906"/>
                    <a:pt x="25696" y="31748"/>
                    <a:pt x="26537" y="47254"/>
                  </a:cubicBezTo>
                  <a:cubicBezTo>
                    <a:pt x="27379" y="62759"/>
                    <a:pt x="24366" y="81854"/>
                    <a:pt x="26315" y="96163"/>
                  </a:cubicBezTo>
                  <a:cubicBezTo>
                    <a:pt x="27911" y="107682"/>
                    <a:pt x="34777" y="110207"/>
                    <a:pt x="35398" y="120264"/>
                  </a:cubicBezTo>
                  <a:cubicBezTo>
                    <a:pt x="-9259" y="107815"/>
                    <a:pt x="41556" y="23596"/>
                    <a:pt x="0" y="5033"/>
                  </a:cubicBezTo>
                  <a:cubicBezTo>
                    <a:pt x="443" y="-4314"/>
                    <a:pt x="19803" y="2597"/>
                    <a:pt x="26537" y="692"/>
                  </a:cubicBezTo>
                  <a:close/>
                </a:path>
              </a:pathLst>
            </a:custGeom>
            <a:solidFill>
              <a:srgbClr val="A8A4F7"/>
            </a:solidFill>
            <a:ln w="1679"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46ECC675-C1E0-9CA8-BBC9-16F43C822084}"/>
                </a:ext>
              </a:extLst>
            </p:cNvPr>
            <p:cNvSpPr/>
            <p:nvPr/>
          </p:nvSpPr>
          <p:spPr>
            <a:xfrm>
              <a:off x="-5567473" y="5398238"/>
              <a:ext cx="31708" cy="53162"/>
            </a:xfrm>
            <a:custGeom>
              <a:avLst/>
              <a:gdLst>
                <a:gd name="connsiteX0" fmla="*/ 31012 w 31708"/>
                <a:gd name="connsiteY0" fmla="*/ 44 h 53162"/>
                <a:gd name="connsiteX1" fmla="*/ 13291 w 31708"/>
                <a:gd name="connsiteY1" fmla="*/ 24411 h 53162"/>
                <a:gd name="connsiteX2" fmla="*/ 26581 w 31708"/>
                <a:gd name="connsiteY2" fmla="*/ 53163 h 53162"/>
                <a:gd name="connsiteX3" fmla="*/ 0 w 31708"/>
                <a:gd name="connsiteY3" fmla="*/ 53163 h 53162"/>
                <a:gd name="connsiteX4" fmla="*/ 9038 w 31708"/>
                <a:gd name="connsiteY4" fmla="*/ 222 h 53162"/>
                <a:gd name="connsiteX5" fmla="*/ 31012 w 31708"/>
                <a:gd name="connsiteY5" fmla="*/ 0 h 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08" h="53162">
                  <a:moveTo>
                    <a:pt x="31012" y="44"/>
                  </a:moveTo>
                  <a:cubicBezTo>
                    <a:pt x="34999" y="15993"/>
                    <a:pt x="20911" y="14177"/>
                    <a:pt x="13291" y="24411"/>
                  </a:cubicBezTo>
                  <a:cubicBezTo>
                    <a:pt x="28309" y="30258"/>
                    <a:pt x="27866" y="37967"/>
                    <a:pt x="26581" y="53163"/>
                  </a:cubicBezTo>
                  <a:lnTo>
                    <a:pt x="0" y="53163"/>
                  </a:lnTo>
                  <a:cubicBezTo>
                    <a:pt x="0" y="53163"/>
                    <a:pt x="9038" y="222"/>
                    <a:pt x="9038" y="222"/>
                  </a:cubicBezTo>
                  <a:lnTo>
                    <a:pt x="31012" y="0"/>
                  </a:lnTo>
                  <a:close/>
                </a:path>
              </a:pathLst>
            </a:custGeom>
            <a:solidFill>
              <a:srgbClr val="A8A4F7"/>
            </a:solidFill>
            <a:ln w="1679"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4B3DE50D-3D57-EE58-FE83-BEA636C52871}"/>
                </a:ext>
              </a:extLst>
            </p:cNvPr>
            <p:cNvSpPr/>
            <p:nvPr/>
          </p:nvSpPr>
          <p:spPr>
            <a:xfrm>
              <a:off x="-5240387" y="5188403"/>
              <a:ext cx="53913" cy="63636"/>
            </a:xfrm>
            <a:custGeom>
              <a:avLst/>
              <a:gdLst>
                <a:gd name="connsiteX0" fmla="*/ 27333 w 53913"/>
                <a:gd name="connsiteY0" fmla="*/ 1658 h 63636"/>
                <a:gd name="connsiteX1" fmla="*/ 39294 w 53913"/>
                <a:gd name="connsiteY1" fmla="*/ 29569 h 63636"/>
                <a:gd name="connsiteX2" fmla="*/ 53914 w 53913"/>
                <a:gd name="connsiteY2" fmla="*/ 59207 h 63636"/>
                <a:gd name="connsiteX3" fmla="*/ 22947 w 53913"/>
                <a:gd name="connsiteY3" fmla="*/ 63637 h 63636"/>
                <a:gd name="connsiteX4" fmla="*/ 31453 w 53913"/>
                <a:gd name="connsiteY4" fmla="*/ 56770 h 63636"/>
                <a:gd name="connsiteX5" fmla="*/ 928 w 53913"/>
                <a:gd name="connsiteY5" fmla="*/ 23587 h 63636"/>
                <a:gd name="connsiteX6" fmla="*/ 27377 w 53913"/>
                <a:gd name="connsiteY6" fmla="*/ 1658 h 6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13" h="63636">
                  <a:moveTo>
                    <a:pt x="27333" y="1658"/>
                  </a:moveTo>
                  <a:cubicBezTo>
                    <a:pt x="18561" y="25714"/>
                    <a:pt x="32472" y="20442"/>
                    <a:pt x="39294" y="29569"/>
                  </a:cubicBezTo>
                  <a:cubicBezTo>
                    <a:pt x="43813" y="35594"/>
                    <a:pt x="44876" y="51897"/>
                    <a:pt x="53914" y="59207"/>
                  </a:cubicBezTo>
                  <a:lnTo>
                    <a:pt x="22947" y="63637"/>
                  </a:lnTo>
                  <a:cubicBezTo>
                    <a:pt x="21396" y="57169"/>
                    <a:pt x="28263" y="59516"/>
                    <a:pt x="31453" y="56770"/>
                  </a:cubicBezTo>
                  <a:cubicBezTo>
                    <a:pt x="47002" y="43479"/>
                    <a:pt x="15238" y="19201"/>
                    <a:pt x="928" y="23587"/>
                  </a:cubicBezTo>
                  <a:cubicBezTo>
                    <a:pt x="-3989" y="5246"/>
                    <a:pt x="11472" y="-4013"/>
                    <a:pt x="27377" y="1658"/>
                  </a:cubicBezTo>
                  <a:close/>
                </a:path>
              </a:pathLst>
            </a:custGeom>
            <a:solidFill>
              <a:srgbClr val="A8A4F7"/>
            </a:solidFill>
            <a:ln w="1679"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58EF2DD4-B159-7992-61E0-62F6A62B2B14}"/>
                </a:ext>
              </a:extLst>
            </p:cNvPr>
            <p:cNvSpPr/>
            <p:nvPr/>
          </p:nvSpPr>
          <p:spPr>
            <a:xfrm>
              <a:off x="-5097912" y="5429294"/>
              <a:ext cx="31055" cy="17676"/>
            </a:xfrm>
            <a:custGeom>
              <a:avLst/>
              <a:gdLst>
                <a:gd name="connsiteX0" fmla="*/ 0 w 31055"/>
                <a:gd name="connsiteY0" fmla="*/ 0 h 17676"/>
                <a:gd name="connsiteX1" fmla="*/ 31056 w 31055"/>
                <a:gd name="connsiteY1" fmla="*/ 0 h 17676"/>
                <a:gd name="connsiteX2" fmla="*/ 31056 w 31055"/>
                <a:gd name="connsiteY2" fmla="*/ 17677 h 17676"/>
                <a:gd name="connsiteX3" fmla="*/ 0 w 31055"/>
                <a:gd name="connsiteY3" fmla="*/ 17677 h 17676"/>
              </a:gdLst>
              <a:ahLst/>
              <a:cxnLst>
                <a:cxn ang="0">
                  <a:pos x="connsiteX0" y="connsiteY0"/>
                </a:cxn>
                <a:cxn ang="0">
                  <a:pos x="connsiteX1" y="connsiteY1"/>
                </a:cxn>
                <a:cxn ang="0">
                  <a:pos x="connsiteX2" y="connsiteY2"/>
                </a:cxn>
                <a:cxn ang="0">
                  <a:pos x="connsiteX3" y="connsiteY3"/>
                </a:cxn>
              </a:cxnLst>
              <a:rect l="l" t="t" r="r" b="b"/>
              <a:pathLst>
                <a:path w="31055" h="17676">
                  <a:moveTo>
                    <a:pt x="0" y="0"/>
                  </a:moveTo>
                  <a:lnTo>
                    <a:pt x="31056" y="0"/>
                  </a:lnTo>
                  <a:lnTo>
                    <a:pt x="31056" y="17677"/>
                  </a:lnTo>
                  <a:lnTo>
                    <a:pt x="0" y="17677"/>
                  </a:lnTo>
                  <a:close/>
                </a:path>
              </a:pathLst>
            </a:custGeom>
            <a:solidFill>
              <a:srgbClr val="A8A4F7"/>
            </a:solidFill>
            <a:ln w="1679"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6688ECF6-DD95-E51D-D600-C5C8ADA4F4BD}"/>
                </a:ext>
              </a:extLst>
            </p:cNvPr>
            <p:cNvSpPr/>
            <p:nvPr/>
          </p:nvSpPr>
          <p:spPr>
            <a:xfrm>
              <a:off x="-5399124" y="5206451"/>
              <a:ext cx="84130" cy="32298"/>
            </a:xfrm>
            <a:custGeom>
              <a:avLst/>
              <a:gdLst>
                <a:gd name="connsiteX0" fmla="*/ 84130 w 84130"/>
                <a:gd name="connsiteY0" fmla="*/ 1375 h 32298"/>
                <a:gd name="connsiteX1" fmla="*/ 0 w 84130"/>
                <a:gd name="connsiteY1" fmla="*/ 32298 h 32298"/>
                <a:gd name="connsiteX2" fmla="*/ 84130 w 84130"/>
                <a:gd name="connsiteY2" fmla="*/ 1375 h 32298"/>
              </a:gdLst>
              <a:ahLst/>
              <a:cxnLst>
                <a:cxn ang="0">
                  <a:pos x="connsiteX0" y="connsiteY0"/>
                </a:cxn>
                <a:cxn ang="0">
                  <a:pos x="connsiteX1" y="connsiteY1"/>
                </a:cxn>
                <a:cxn ang="0">
                  <a:pos x="connsiteX2" y="connsiteY2"/>
                </a:cxn>
              </a:cxnLst>
              <a:rect l="l" t="t" r="r" b="b"/>
              <a:pathLst>
                <a:path w="84130" h="32298">
                  <a:moveTo>
                    <a:pt x="84130" y="1375"/>
                  </a:moveTo>
                  <a:lnTo>
                    <a:pt x="0" y="32298"/>
                  </a:lnTo>
                  <a:cubicBezTo>
                    <a:pt x="20246" y="14976"/>
                    <a:pt x="57726" y="-5536"/>
                    <a:pt x="84130" y="1375"/>
                  </a:cubicBezTo>
                  <a:close/>
                </a:path>
              </a:pathLst>
            </a:custGeom>
            <a:solidFill>
              <a:srgbClr val="A8A4F7"/>
            </a:solidFill>
            <a:ln w="1679"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26F81304-473F-B6A9-7D92-0FF59CFA08E6}"/>
                </a:ext>
              </a:extLst>
            </p:cNvPr>
            <p:cNvSpPr/>
            <p:nvPr/>
          </p:nvSpPr>
          <p:spPr>
            <a:xfrm>
              <a:off x="-5111159" y="5367169"/>
              <a:ext cx="30974" cy="21854"/>
            </a:xfrm>
            <a:custGeom>
              <a:avLst/>
              <a:gdLst>
                <a:gd name="connsiteX0" fmla="*/ 30967 w 30974"/>
                <a:gd name="connsiteY0" fmla="*/ 17778 h 21854"/>
                <a:gd name="connsiteX1" fmla="*/ 4873 w 30974"/>
                <a:gd name="connsiteY1" fmla="*/ 21854 h 21854"/>
                <a:gd name="connsiteX2" fmla="*/ 0 w 30974"/>
                <a:gd name="connsiteY2" fmla="*/ 146 h 21854"/>
                <a:gd name="connsiteX3" fmla="*/ 30967 w 30974"/>
                <a:gd name="connsiteY3" fmla="*/ 17778 h 21854"/>
              </a:gdLst>
              <a:ahLst/>
              <a:cxnLst>
                <a:cxn ang="0">
                  <a:pos x="connsiteX0" y="connsiteY0"/>
                </a:cxn>
                <a:cxn ang="0">
                  <a:pos x="connsiteX1" y="connsiteY1"/>
                </a:cxn>
                <a:cxn ang="0">
                  <a:pos x="connsiteX2" y="connsiteY2"/>
                </a:cxn>
                <a:cxn ang="0">
                  <a:pos x="connsiteX3" y="connsiteY3"/>
                </a:cxn>
              </a:cxnLst>
              <a:rect l="l" t="t" r="r" b="b"/>
              <a:pathLst>
                <a:path w="30974" h="21854">
                  <a:moveTo>
                    <a:pt x="30967" y="17778"/>
                  </a:moveTo>
                  <a:lnTo>
                    <a:pt x="4873" y="21854"/>
                  </a:lnTo>
                  <a:lnTo>
                    <a:pt x="0" y="146"/>
                  </a:lnTo>
                  <a:cubicBezTo>
                    <a:pt x="12006" y="-784"/>
                    <a:pt x="31410" y="2450"/>
                    <a:pt x="30967" y="17778"/>
                  </a:cubicBezTo>
                  <a:close/>
                </a:path>
              </a:pathLst>
            </a:custGeom>
            <a:solidFill>
              <a:srgbClr val="A8A4F7"/>
            </a:solidFill>
            <a:ln w="1679"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A4D72F50-6086-D517-2F1F-BB3DA50F8314}"/>
                </a:ext>
              </a:extLst>
            </p:cNvPr>
            <p:cNvSpPr/>
            <p:nvPr/>
          </p:nvSpPr>
          <p:spPr>
            <a:xfrm>
              <a:off x="-5103348" y="5398194"/>
              <a:ext cx="32017" cy="18635"/>
            </a:xfrm>
            <a:custGeom>
              <a:avLst/>
              <a:gdLst>
                <a:gd name="connsiteX0" fmla="*/ 32017 w 32017"/>
                <a:gd name="connsiteY0" fmla="*/ 89 h 18635"/>
                <a:gd name="connsiteX1" fmla="*/ 24752 w 32017"/>
                <a:gd name="connsiteY1" fmla="*/ 17189 h 18635"/>
                <a:gd name="connsiteX2" fmla="*/ 3265 w 32017"/>
                <a:gd name="connsiteY2" fmla="*/ 0 h 18635"/>
                <a:gd name="connsiteX3" fmla="*/ 32017 w 32017"/>
                <a:gd name="connsiteY3" fmla="*/ 0 h 18635"/>
              </a:gdLst>
              <a:ahLst/>
              <a:cxnLst>
                <a:cxn ang="0">
                  <a:pos x="connsiteX0" y="connsiteY0"/>
                </a:cxn>
                <a:cxn ang="0">
                  <a:pos x="connsiteX1" y="connsiteY1"/>
                </a:cxn>
                <a:cxn ang="0">
                  <a:pos x="connsiteX2" y="connsiteY2"/>
                </a:cxn>
                <a:cxn ang="0">
                  <a:pos x="connsiteX3" y="connsiteY3"/>
                </a:cxn>
              </a:cxnLst>
              <a:rect l="l" t="t" r="r" b="b"/>
              <a:pathLst>
                <a:path w="32017" h="18635">
                  <a:moveTo>
                    <a:pt x="32017" y="89"/>
                  </a:moveTo>
                  <a:lnTo>
                    <a:pt x="24752" y="17189"/>
                  </a:lnTo>
                  <a:cubicBezTo>
                    <a:pt x="1139" y="24632"/>
                    <a:pt x="-4488" y="975"/>
                    <a:pt x="3265" y="0"/>
                  </a:cubicBezTo>
                  <a:lnTo>
                    <a:pt x="32017" y="0"/>
                  </a:lnTo>
                  <a:close/>
                </a:path>
              </a:pathLst>
            </a:custGeom>
            <a:solidFill>
              <a:srgbClr val="A8A4F7"/>
            </a:solidFill>
            <a:ln w="1679"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8C1880C7-AF5C-D3E5-1753-A82B648EBCC7}"/>
                </a:ext>
              </a:extLst>
            </p:cNvPr>
            <p:cNvSpPr/>
            <p:nvPr/>
          </p:nvSpPr>
          <p:spPr>
            <a:xfrm>
              <a:off x="-8520356" y="5650516"/>
              <a:ext cx="304340" cy="567314"/>
            </a:xfrm>
            <a:custGeom>
              <a:avLst/>
              <a:gdLst>
                <a:gd name="connsiteX0" fmla="*/ 261517 w 304340"/>
                <a:gd name="connsiteY0" fmla="*/ 4720 h 567314"/>
                <a:gd name="connsiteX1" fmla="*/ 272548 w 304340"/>
                <a:gd name="connsiteY1" fmla="*/ 289 h 567314"/>
                <a:gd name="connsiteX2" fmla="*/ 272548 w 304340"/>
                <a:gd name="connsiteY2" fmla="*/ 13580 h 567314"/>
                <a:gd name="connsiteX3" fmla="*/ 46650 w 304340"/>
                <a:gd name="connsiteY3" fmla="*/ 13580 h 567314"/>
                <a:gd name="connsiteX4" fmla="*/ 6778 w 304340"/>
                <a:gd name="connsiteY4" fmla="*/ 77730 h 567314"/>
                <a:gd name="connsiteX5" fmla="*/ 10987 w 304340"/>
                <a:gd name="connsiteY5" fmla="*/ 547645 h 567314"/>
                <a:gd name="connsiteX6" fmla="*/ 17854 w 304340"/>
                <a:gd name="connsiteY6" fmla="*/ 562929 h 567314"/>
                <a:gd name="connsiteX7" fmla="*/ 296959 w 304340"/>
                <a:gd name="connsiteY7" fmla="*/ 562929 h 567314"/>
                <a:gd name="connsiteX8" fmla="*/ 303560 w 304340"/>
                <a:gd name="connsiteY8" fmla="*/ 567315 h 567314"/>
                <a:gd name="connsiteX9" fmla="*/ 2304 w 304340"/>
                <a:gd name="connsiteY9" fmla="*/ 567315 h 567314"/>
                <a:gd name="connsiteX10" fmla="*/ 0 w 304340"/>
                <a:gd name="connsiteY10" fmla="*/ 48579 h 567314"/>
                <a:gd name="connsiteX11" fmla="*/ 33360 w 304340"/>
                <a:gd name="connsiteY11" fmla="*/ 4720 h 567314"/>
                <a:gd name="connsiteX12" fmla="*/ 261517 w 304340"/>
                <a:gd name="connsiteY12" fmla="*/ 4720 h 5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340" h="567314">
                  <a:moveTo>
                    <a:pt x="261517" y="4720"/>
                  </a:moveTo>
                  <a:cubicBezTo>
                    <a:pt x="263422" y="4498"/>
                    <a:pt x="267586" y="-1350"/>
                    <a:pt x="272548" y="289"/>
                  </a:cubicBezTo>
                  <a:lnTo>
                    <a:pt x="272548" y="13580"/>
                  </a:lnTo>
                  <a:cubicBezTo>
                    <a:pt x="272548" y="13580"/>
                    <a:pt x="46650" y="13580"/>
                    <a:pt x="46650" y="13580"/>
                  </a:cubicBezTo>
                  <a:cubicBezTo>
                    <a:pt x="53030" y="49819"/>
                    <a:pt x="10544" y="42997"/>
                    <a:pt x="6778" y="77730"/>
                  </a:cubicBezTo>
                  <a:cubicBezTo>
                    <a:pt x="-9392" y="226098"/>
                    <a:pt x="22594" y="396973"/>
                    <a:pt x="10987" y="547645"/>
                  </a:cubicBezTo>
                  <a:lnTo>
                    <a:pt x="17854" y="562929"/>
                  </a:lnTo>
                  <a:lnTo>
                    <a:pt x="296959" y="562929"/>
                  </a:lnTo>
                  <a:cubicBezTo>
                    <a:pt x="301433" y="562929"/>
                    <a:pt x="306262" y="551455"/>
                    <a:pt x="303560" y="567315"/>
                  </a:cubicBezTo>
                  <a:lnTo>
                    <a:pt x="2304" y="567315"/>
                  </a:lnTo>
                  <a:cubicBezTo>
                    <a:pt x="2304" y="567315"/>
                    <a:pt x="0" y="48579"/>
                    <a:pt x="0" y="48579"/>
                  </a:cubicBezTo>
                  <a:cubicBezTo>
                    <a:pt x="17544" y="44769"/>
                    <a:pt x="38765" y="24168"/>
                    <a:pt x="33360" y="4720"/>
                  </a:cubicBezTo>
                  <a:cubicBezTo>
                    <a:pt x="105528" y="-1394"/>
                    <a:pt x="190943" y="12960"/>
                    <a:pt x="261517" y="4720"/>
                  </a:cubicBezTo>
                  <a:close/>
                </a:path>
              </a:pathLst>
            </a:custGeom>
            <a:solidFill>
              <a:srgbClr val="A8A4F7"/>
            </a:solidFill>
            <a:ln w="1679"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2A4866EC-A0EF-CD84-B5E9-71EB6A952649}"/>
                </a:ext>
              </a:extLst>
            </p:cNvPr>
            <p:cNvSpPr/>
            <p:nvPr/>
          </p:nvSpPr>
          <p:spPr>
            <a:xfrm>
              <a:off x="-8478136" y="5983073"/>
              <a:ext cx="217303" cy="210569"/>
            </a:xfrm>
            <a:custGeom>
              <a:avLst/>
              <a:gdLst>
                <a:gd name="connsiteX0" fmla="*/ 212651 w 217303"/>
                <a:gd name="connsiteY0" fmla="*/ 0 h 210569"/>
                <a:gd name="connsiteX1" fmla="*/ 217303 w 217303"/>
                <a:gd name="connsiteY1" fmla="*/ 210569 h 210569"/>
                <a:gd name="connsiteX2" fmla="*/ 0 w 217303"/>
                <a:gd name="connsiteY2" fmla="*/ 208221 h 210569"/>
                <a:gd name="connsiteX3" fmla="*/ 0 w 217303"/>
                <a:gd name="connsiteY3" fmla="*/ 0 h 210569"/>
                <a:gd name="connsiteX4" fmla="*/ 212651 w 217303"/>
                <a:gd name="connsiteY4" fmla="*/ 0 h 210569"/>
                <a:gd name="connsiteX5" fmla="*/ 208221 w 217303"/>
                <a:gd name="connsiteY5" fmla="*/ 8860 h 210569"/>
                <a:gd name="connsiteX6" fmla="*/ 13291 w 217303"/>
                <a:gd name="connsiteY6" fmla="*/ 13291 h 210569"/>
                <a:gd name="connsiteX7" fmla="*/ 13291 w 217303"/>
                <a:gd name="connsiteY7" fmla="*/ 199360 h 210569"/>
                <a:gd name="connsiteX8" fmla="*/ 208221 w 217303"/>
                <a:gd name="connsiteY8" fmla="*/ 203791 h 210569"/>
                <a:gd name="connsiteX9" fmla="*/ 208221 w 217303"/>
                <a:gd name="connsiteY9" fmla="*/ 8860 h 21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303" h="210569">
                  <a:moveTo>
                    <a:pt x="212651" y="0"/>
                  </a:moveTo>
                  <a:lnTo>
                    <a:pt x="217303" y="210569"/>
                  </a:lnTo>
                  <a:lnTo>
                    <a:pt x="0" y="208221"/>
                  </a:lnTo>
                  <a:lnTo>
                    <a:pt x="0" y="0"/>
                  </a:lnTo>
                  <a:lnTo>
                    <a:pt x="212651" y="0"/>
                  </a:lnTo>
                  <a:close/>
                  <a:moveTo>
                    <a:pt x="208221" y="8860"/>
                  </a:moveTo>
                  <a:lnTo>
                    <a:pt x="13291" y="13291"/>
                  </a:lnTo>
                  <a:lnTo>
                    <a:pt x="13291" y="199360"/>
                  </a:lnTo>
                  <a:lnTo>
                    <a:pt x="208221" y="203791"/>
                  </a:lnTo>
                  <a:lnTo>
                    <a:pt x="208221" y="8860"/>
                  </a:lnTo>
                  <a:close/>
                </a:path>
              </a:pathLst>
            </a:custGeom>
            <a:solidFill>
              <a:srgbClr val="A8A4F7"/>
            </a:solidFill>
            <a:ln w="1679"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915139B2-BD9F-8C2A-15A9-20EBC0ED228E}"/>
                </a:ext>
              </a:extLst>
            </p:cNvPr>
            <p:cNvSpPr/>
            <p:nvPr/>
          </p:nvSpPr>
          <p:spPr>
            <a:xfrm>
              <a:off x="-8256668" y="5681817"/>
              <a:ext cx="44346" cy="509708"/>
            </a:xfrm>
            <a:custGeom>
              <a:avLst/>
              <a:gdLst>
                <a:gd name="connsiteX0" fmla="*/ 26626 w 44346"/>
                <a:gd name="connsiteY0" fmla="*/ 22151 h 509708"/>
                <a:gd name="connsiteX1" fmla="*/ 4519 w 44346"/>
                <a:gd name="connsiteY1" fmla="*/ 26581 h 509708"/>
                <a:gd name="connsiteX2" fmla="*/ 0 w 44346"/>
                <a:gd name="connsiteY2" fmla="*/ 2259 h 509708"/>
                <a:gd name="connsiteX3" fmla="*/ 22196 w 44346"/>
                <a:gd name="connsiteY3" fmla="*/ 0 h 509708"/>
                <a:gd name="connsiteX4" fmla="*/ 17810 w 44346"/>
                <a:gd name="connsiteY4" fmla="*/ 17677 h 509708"/>
                <a:gd name="connsiteX5" fmla="*/ 44347 w 44346"/>
                <a:gd name="connsiteY5" fmla="*/ 8860 h 509708"/>
                <a:gd name="connsiteX6" fmla="*/ 35264 w 44346"/>
                <a:gd name="connsiteY6" fmla="*/ 32961 h 509708"/>
                <a:gd name="connsiteX7" fmla="*/ 35708 w 44346"/>
                <a:gd name="connsiteY7" fmla="*/ 374532 h 509708"/>
                <a:gd name="connsiteX8" fmla="*/ 30879 w 44346"/>
                <a:gd name="connsiteY8" fmla="*/ 467611 h 509708"/>
                <a:gd name="connsiteX9" fmla="*/ 26670 w 44346"/>
                <a:gd name="connsiteY9" fmla="*/ 509477 h 509708"/>
                <a:gd name="connsiteX10" fmla="*/ 26670 w 44346"/>
                <a:gd name="connsiteY10" fmla="*/ 22151 h 50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46" h="509708">
                  <a:moveTo>
                    <a:pt x="26626" y="22151"/>
                  </a:moveTo>
                  <a:lnTo>
                    <a:pt x="4519" y="26581"/>
                  </a:lnTo>
                  <a:lnTo>
                    <a:pt x="0" y="2259"/>
                  </a:lnTo>
                  <a:lnTo>
                    <a:pt x="22196" y="0"/>
                  </a:lnTo>
                  <a:lnTo>
                    <a:pt x="17810" y="17677"/>
                  </a:lnTo>
                  <a:lnTo>
                    <a:pt x="44347" y="8860"/>
                  </a:lnTo>
                  <a:cubicBezTo>
                    <a:pt x="43771" y="18917"/>
                    <a:pt x="36860" y="21442"/>
                    <a:pt x="35264" y="32961"/>
                  </a:cubicBezTo>
                  <a:cubicBezTo>
                    <a:pt x="22373" y="126527"/>
                    <a:pt x="37435" y="273656"/>
                    <a:pt x="35708" y="374532"/>
                  </a:cubicBezTo>
                  <a:cubicBezTo>
                    <a:pt x="35176" y="404613"/>
                    <a:pt x="30037" y="435093"/>
                    <a:pt x="30879" y="467611"/>
                  </a:cubicBezTo>
                  <a:cubicBezTo>
                    <a:pt x="31189" y="479440"/>
                    <a:pt x="43859" y="512799"/>
                    <a:pt x="26670" y="509477"/>
                  </a:cubicBezTo>
                  <a:lnTo>
                    <a:pt x="26670" y="22151"/>
                  </a:lnTo>
                  <a:close/>
                </a:path>
              </a:pathLst>
            </a:custGeom>
            <a:solidFill>
              <a:srgbClr val="A8A4F7"/>
            </a:solidFill>
            <a:ln w="1679"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BBEAA9BE-250B-AA32-2648-D0919498B6E3}"/>
                </a:ext>
              </a:extLst>
            </p:cNvPr>
            <p:cNvSpPr/>
            <p:nvPr/>
          </p:nvSpPr>
          <p:spPr>
            <a:xfrm>
              <a:off x="-7538926" y="4317305"/>
              <a:ext cx="141767" cy="265813"/>
            </a:xfrm>
            <a:custGeom>
              <a:avLst/>
              <a:gdLst>
                <a:gd name="connsiteX0" fmla="*/ 137337 w 141767"/>
                <a:gd name="connsiteY0" fmla="*/ 0 h 265813"/>
                <a:gd name="connsiteX1" fmla="*/ 141767 w 141767"/>
                <a:gd name="connsiteY1" fmla="*/ 265814 h 265813"/>
                <a:gd name="connsiteX2" fmla="*/ 0 w 141767"/>
                <a:gd name="connsiteY2" fmla="*/ 261384 h 265813"/>
                <a:gd name="connsiteX3" fmla="*/ 0 w 141767"/>
                <a:gd name="connsiteY3" fmla="*/ 4430 h 265813"/>
                <a:gd name="connsiteX4" fmla="*/ 8551 w 141767"/>
                <a:gd name="connsiteY4" fmla="*/ 10677 h 265813"/>
                <a:gd name="connsiteX5" fmla="*/ 8860 w 141767"/>
                <a:gd name="connsiteY5" fmla="*/ 256953 h 265813"/>
                <a:gd name="connsiteX6" fmla="*/ 137337 w 141767"/>
                <a:gd name="connsiteY6" fmla="*/ 256953 h 265813"/>
                <a:gd name="connsiteX7" fmla="*/ 132907 w 141767"/>
                <a:gd name="connsiteY7" fmla="*/ 250308 h 265813"/>
                <a:gd name="connsiteX8" fmla="*/ 132907 w 141767"/>
                <a:gd name="connsiteY8" fmla="*/ 4430 h 265813"/>
                <a:gd name="connsiteX9" fmla="*/ 57593 w 141767"/>
                <a:gd name="connsiteY9" fmla="*/ 4430 h 265813"/>
                <a:gd name="connsiteX10" fmla="*/ 57593 w 141767"/>
                <a:gd name="connsiteY10" fmla="*/ 0 h 265813"/>
                <a:gd name="connsiteX11" fmla="*/ 137337 w 141767"/>
                <a:gd name="connsiteY11" fmla="*/ 0 h 26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767" h="265813">
                  <a:moveTo>
                    <a:pt x="137337" y="0"/>
                  </a:moveTo>
                  <a:lnTo>
                    <a:pt x="141767" y="265814"/>
                  </a:lnTo>
                  <a:lnTo>
                    <a:pt x="0" y="261384"/>
                  </a:lnTo>
                  <a:lnTo>
                    <a:pt x="0" y="4430"/>
                  </a:lnTo>
                  <a:cubicBezTo>
                    <a:pt x="7531" y="4342"/>
                    <a:pt x="9658" y="1861"/>
                    <a:pt x="8551" y="10677"/>
                  </a:cubicBezTo>
                  <a:cubicBezTo>
                    <a:pt x="-1684" y="93522"/>
                    <a:pt x="11385" y="174285"/>
                    <a:pt x="8860" y="256953"/>
                  </a:cubicBezTo>
                  <a:lnTo>
                    <a:pt x="137337" y="256953"/>
                  </a:lnTo>
                  <a:cubicBezTo>
                    <a:pt x="138533" y="253720"/>
                    <a:pt x="132907" y="251637"/>
                    <a:pt x="132907" y="250308"/>
                  </a:cubicBezTo>
                  <a:lnTo>
                    <a:pt x="132907" y="4430"/>
                  </a:lnTo>
                  <a:lnTo>
                    <a:pt x="57593" y="4430"/>
                  </a:lnTo>
                  <a:lnTo>
                    <a:pt x="57593" y="0"/>
                  </a:lnTo>
                  <a:lnTo>
                    <a:pt x="137337" y="0"/>
                  </a:lnTo>
                  <a:close/>
                </a:path>
              </a:pathLst>
            </a:custGeom>
            <a:solidFill>
              <a:srgbClr val="A8A4F7"/>
            </a:solidFill>
            <a:ln w="1679"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5E22562C-368D-9798-6F08-7155AC4378ED}"/>
                </a:ext>
              </a:extLst>
            </p:cNvPr>
            <p:cNvSpPr/>
            <p:nvPr/>
          </p:nvSpPr>
          <p:spPr>
            <a:xfrm>
              <a:off x="-7716136" y="4321721"/>
              <a:ext cx="132906" cy="256968"/>
            </a:xfrm>
            <a:custGeom>
              <a:avLst/>
              <a:gdLst>
                <a:gd name="connsiteX0" fmla="*/ 8860 w 132906"/>
                <a:gd name="connsiteY0" fmla="*/ 252538 h 256968"/>
                <a:gd name="connsiteX1" fmla="*/ 132907 w 132906"/>
                <a:gd name="connsiteY1" fmla="*/ 252538 h 256968"/>
                <a:gd name="connsiteX2" fmla="*/ 132907 w 132906"/>
                <a:gd name="connsiteY2" fmla="*/ 256968 h 256968"/>
                <a:gd name="connsiteX3" fmla="*/ 4430 w 132906"/>
                <a:gd name="connsiteY3" fmla="*/ 256968 h 256968"/>
                <a:gd name="connsiteX4" fmla="*/ 0 w 132906"/>
                <a:gd name="connsiteY4" fmla="*/ 245892 h 256968"/>
                <a:gd name="connsiteX5" fmla="*/ 0 w 132906"/>
                <a:gd name="connsiteY5" fmla="*/ 6660 h 256968"/>
                <a:gd name="connsiteX6" fmla="*/ 8860 w 132906"/>
                <a:gd name="connsiteY6" fmla="*/ 15 h 256968"/>
                <a:gd name="connsiteX7" fmla="*/ 8860 w 132906"/>
                <a:gd name="connsiteY7" fmla="*/ 252538 h 25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906" h="256968">
                  <a:moveTo>
                    <a:pt x="8860" y="252538"/>
                  </a:moveTo>
                  <a:lnTo>
                    <a:pt x="132907" y="252538"/>
                  </a:lnTo>
                  <a:lnTo>
                    <a:pt x="132907" y="256968"/>
                  </a:lnTo>
                  <a:lnTo>
                    <a:pt x="4430" y="256968"/>
                  </a:lnTo>
                  <a:cubicBezTo>
                    <a:pt x="5848" y="252626"/>
                    <a:pt x="0" y="247354"/>
                    <a:pt x="0" y="245892"/>
                  </a:cubicBezTo>
                  <a:lnTo>
                    <a:pt x="0" y="6660"/>
                  </a:lnTo>
                  <a:cubicBezTo>
                    <a:pt x="0" y="5907"/>
                    <a:pt x="5981" y="-340"/>
                    <a:pt x="8860" y="15"/>
                  </a:cubicBezTo>
                  <a:lnTo>
                    <a:pt x="8860" y="252538"/>
                  </a:lnTo>
                  <a:close/>
                </a:path>
              </a:pathLst>
            </a:custGeom>
            <a:solidFill>
              <a:srgbClr val="A8A4F7"/>
            </a:solidFill>
            <a:ln w="1679"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50ECC242-1DBF-E87B-4E9A-BB8AA663C77A}"/>
                </a:ext>
              </a:extLst>
            </p:cNvPr>
            <p:cNvSpPr/>
            <p:nvPr/>
          </p:nvSpPr>
          <p:spPr>
            <a:xfrm>
              <a:off x="-10569205" y="4131236"/>
              <a:ext cx="53207" cy="225986"/>
            </a:xfrm>
            <a:custGeom>
              <a:avLst/>
              <a:gdLst>
                <a:gd name="connsiteX0" fmla="*/ 0 w 53207"/>
                <a:gd name="connsiteY0" fmla="*/ 0 h 225986"/>
                <a:gd name="connsiteX1" fmla="*/ 53207 w 53207"/>
                <a:gd name="connsiteY1" fmla="*/ 0 h 225986"/>
                <a:gd name="connsiteX2" fmla="*/ 48777 w 53207"/>
                <a:gd name="connsiteY2" fmla="*/ 225986 h 225986"/>
                <a:gd name="connsiteX3" fmla="*/ 0 w 53207"/>
                <a:gd name="connsiteY3" fmla="*/ 225986 h 225986"/>
                <a:gd name="connsiteX4" fmla="*/ 0 w 53207"/>
                <a:gd name="connsiteY4" fmla="*/ 0 h 225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7" h="225986">
                  <a:moveTo>
                    <a:pt x="0" y="0"/>
                  </a:moveTo>
                  <a:lnTo>
                    <a:pt x="53207" y="0"/>
                  </a:lnTo>
                  <a:cubicBezTo>
                    <a:pt x="52321" y="75314"/>
                    <a:pt x="46030" y="150318"/>
                    <a:pt x="48777" y="225986"/>
                  </a:cubicBezTo>
                  <a:lnTo>
                    <a:pt x="0" y="225986"/>
                  </a:lnTo>
                  <a:lnTo>
                    <a:pt x="0" y="0"/>
                  </a:lnTo>
                  <a:close/>
                </a:path>
              </a:pathLst>
            </a:custGeom>
            <a:solidFill>
              <a:srgbClr val="A8A4F7"/>
            </a:solidFill>
            <a:ln w="1679"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D713D1AA-1E0E-503A-8267-35F191E9B649}"/>
                </a:ext>
              </a:extLst>
            </p:cNvPr>
            <p:cNvSpPr/>
            <p:nvPr/>
          </p:nvSpPr>
          <p:spPr>
            <a:xfrm>
              <a:off x="-5381403" y="4316625"/>
              <a:ext cx="124046" cy="270938"/>
            </a:xfrm>
            <a:custGeom>
              <a:avLst/>
              <a:gdLst>
                <a:gd name="connsiteX0" fmla="*/ 124047 w 124046"/>
                <a:gd name="connsiteY0" fmla="*/ 266494 h 270938"/>
                <a:gd name="connsiteX1" fmla="*/ 70928 w 124046"/>
                <a:gd name="connsiteY1" fmla="*/ 266494 h 270938"/>
                <a:gd name="connsiteX2" fmla="*/ 115186 w 124046"/>
                <a:gd name="connsiteY2" fmla="*/ 262064 h 270938"/>
                <a:gd name="connsiteX3" fmla="*/ 115186 w 124046"/>
                <a:gd name="connsiteY3" fmla="*/ 9541 h 270938"/>
                <a:gd name="connsiteX4" fmla="*/ 19936 w 124046"/>
                <a:gd name="connsiteY4" fmla="*/ 9541 h 270938"/>
                <a:gd name="connsiteX5" fmla="*/ 8860 w 124046"/>
                <a:gd name="connsiteY5" fmla="*/ 13971 h 270938"/>
                <a:gd name="connsiteX6" fmla="*/ 8860 w 124046"/>
                <a:gd name="connsiteY6" fmla="*/ 270924 h 270938"/>
                <a:gd name="connsiteX7" fmla="*/ 0 w 124046"/>
                <a:gd name="connsiteY7" fmla="*/ 264279 h 270938"/>
                <a:gd name="connsiteX8" fmla="*/ 0 w 124046"/>
                <a:gd name="connsiteY8" fmla="*/ 16186 h 270938"/>
                <a:gd name="connsiteX9" fmla="*/ 7177 w 124046"/>
                <a:gd name="connsiteY9" fmla="*/ 414 h 270938"/>
                <a:gd name="connsiteX10" fmla="*/ 124047 w 124046"/>
                <a:gd name="connsiteY10" fmla="*/ 7325 h 270938"/>
                <a:gd name="connsiteX11" fmla="*/ 124047 w 124046"/>
                <a:gd name="connsiteY11" fmla="*/ 266494 h 2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046" h="270938">
                  <a:moveTo>
                    <a:pt x="124047" y="266494"/>
                  </a:moveTo>
                  <a:lnTo>
                    <a:pt x="70928" y="266494"/>
                  </a:lnTo>
                  <a:cubicBezTo>
                    <a:pt x="70928" y="266494"/>
                    <a:pt x="115186" y="262064"/>
                    <a:pt x="115186" y="262064"/>
                  </a:cubicBezTo>
                  <a:lnTo>
                    <a:pt x="115186" y="9541"/>
                  </a:lnTo>
                  <a:lnTo>
                    <a:pt x="19936" y="9541"/>
                  </a:lnTo>
                  <a:cubicBezTo>
                    <a:pt x="18474" y="9541"/>
                    <a:pt x="13202" y="15388"/>
                    <a:pt x="8860" y="13971"/>
                  </a:cubicBezTo>
                  <a:lnTo>
                    <a:pt x="8860" y="270924"/>
                  </a:lnTo>
                  <a:cubicBezTo>
                    <a:pt x="5981" y="271279"/>
                    <a:pt x="0" y="265032"/>
                    <a:pt x="0" y="264279"/>
                  </a:cubicBezTo>
                  <a:lnTo>
                    <a:pt x="0" y="16186"/>
                  </a:lnTo>
                  <a:cubicBezTo>
                    <a:pt x="0" y="14990"/>
                    <a:pt x="5272" y="990"/>
                    <a:pt x="7177" y="414"/>
                  </a:cubicBezTo>
                  <a:cubicBezTo>
                    <a:pt x="45587" y="9983"/>
                    <a:pt x="89535" y="-9908"/>
                    <a:pt x="124047" y="7325"/>
                  </a:cubicBezTo>
                  <a:lnTo>
                    <a:pt x="124047" y="266494"/>
                  </a:lnTo>
                  <a:close/>
                </a:path>
              </a:pathLst>
            </a:custGeom>
            <a:solidFill>
              <a:srgbClr val="A8A4F7"/>
            </a:solidFill>
            <a:ln w="1679"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85BA70E5-2735-CB8E-0BCA-96080F404114}"/>
                </a:ext>
              </a:extLst>
            </p:cNvPr>
            <p:cNvSpPr/>
            <p:nvPr/>
          </p:nvSpPr>
          <p:spPr>
            <a:xfrm>
              <a:off x="-5084577" y="4317261"/>
              <a:ext cx="126290" cy="273789"/>
            </a:xfrm>
            <a:custGeom>
              <a:avLst/>
              <a:gdLst>
                <a:gd name="connsiteX0" fmla="*/ 112971 w 126290"/>
                <a:gd name="connsiteY0" fmla="*/ 44 h 273789"/>
                <a:gd name="connsiteX1" fmla="*/ 118952 w 126290"/>
                <a:gd name="connsiteY1" fmla="*/ 7354 h 273789"/>
                <a:gd name="connsiteX2" fmla="*/ 124268 w 126290"/>
                <a:gd name="connsiteY2" fmla="*/ 241669 h 273789"/>
                <a:gd name="connsiteX3" fmla="*/ 113015 w 126290"/>
                <a:gd name="connsiteY3" fmla="*/ 265858 h 273789"/>
                <a:gd name="connsiteX4" fmla="*/ 115186 w 126290"/>
                <a:gd name="connsiteY4" fmla="*/ 259169 h 273789"/>
                <a:gd name="connsiteX5" fmla="*/ 115186 w 126290"/>
                <a:gd name="connsiteY5" fmla="*/ 15506 h 273789"/>
                <a:gd name="connsiteX6" fmla="*/ 86567 w 126290"/>
                <a:gd name="connsiteY6" fmla="*/ 13512 h 273789"/>
                <a:gd name="connsiteX7" fmla="*/ 4386 w 126290"/>
                <a:gd name="connsiteY7" fmla="*/ 13291 h 273789"/>
                <a:gd name="connsiteX8" fmla="*/ 8860 w 126290"/>
                <a:gd name="connsiteY8" fmla="*/ 272459 h 273789"/>
                <a:gd name="connsiteX9" fmla="*/ 0 w 126290"/>
                <a:gd name="connsiteY9" fmla="*/ 254738 h 273789"/>
                <a:gd name="connsiteX10" fmla="*/ 0 w 126290"/>
                <a:gd name="connsiteY10" fmla="*/ 6645 h 273789"/>
                <a:gd name="connsiteX11" fmla="*/ 6645 w 126290"/>
                <a:gd name="connsiteY11" fmla="*/ 0 h 273789"/>
                <a:gd name="connsiteX12" fmla="*/ 112971 w 126290"/>
                <a:gd name="connsiteY12" fmla="*/ 0 h 2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290" h="273789">
                  <a:moveTo>
                    <a:pt x="112971" y="44"/>
                  </a:moveTo>
                  <a:lnTo>
                    <a:pt x="118952" y="7354"/>
                  </a:lnTo>
                  <a:cubicBezTo>
                    <a:pt x="122850" y="82225"/>
                    <a:pt x="129717" y="166887"/>
                    <a:pt x="124268" y="241669"/>
                  </a:cubicBezTo>
                  <a:cubicBezTo>
                    <a:pt x="123604" y="250928"/>
                    <a:pt x="122895" y="268428"/>
                    <a:pt x="113015" y="265858"/>
                  </a:cubicBezTo>
                  <a:cubicBezTo>
                    <a:pt x="106769" y="265105"/>
                    <a:pt x="115186" y="260232"/>
                    <a:pt x="115186" y="259169"/>
                  </a:cubicBezTo>
                  <a:lnTo>
                    <a:pt x="115186" y="15506"/>
                  </a:lnTo>
                  <a:cubicBezTo>
                    <a:pt x="108053" y="4563"/>
                    <a:pt x="97864" y="13246"/>
                    <a:pt x="86567" y="13512"/>
                  </a:cubicBezTo>
                  <a:cubicBezTo>
                    <a:pt x="59232" y="14088"/>
                    <a:pt x="31676" y="12626"/>
                    <a:pt x="4386" y="13291"/>
                  </a:cubicBezTo>
                  <a:lnTo>
                    <a:pt x="8860" y="272459"/>
                  </a:lnTo>
                  <a:cubicBezTo>
                    <a:pt x="4962" y="279592"/>
                    <a:pt x="0" y="255757"/>
                    <a:pt x="0" y="254738"/>
                  </a:cubicBezTo>
                  <a:lnTo>
                    <a:pt x="0" y="6645"/>
                  </a:lnTo>
                  <a:lnTo>
                    <a:pt x="6645" y="0"/>
                  </a:lnTo>
                  <a:lnTo>
                    <a:pt x="112971" y="0"/>
                  </a:lnTo>
                  <a:close/>
                </a:path>
              </a:pathLst>
            </a:custGeom>
            <a:solidFill>
              <a:srgbClr val="A8A4F7"/>
            </a:solidFill>
            <a:ln w="1679"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B44B7B4-5571-0D1F-F252-06F4361FE9A4}"/>
                </a:ext>
              </a:extLst>
            </p:cNvPr>
            <p:cNvSpPr/>
            <p:nvPr/>
          </p:nvSpPr>
          <p:spPr>
            <a:xfrm>
              <a:off x="-5523170" y="4317305"/>
              <a:ext cx="119616" cy="265813"/>
            </a:xfrm>
            <a:custGeom>
              <a:avLst/>
              <a:gdLst>
                <a:gd name="connsiteX0" fmla="*/ 119616 w 119616"/>
                <a:gd name="connsiteY0" fmla="*/ 265814 h 265813"/>
                <a:gd name="connsiteX1" fmla="*/ 110756 w 119616"/>
                <a:gd name="connsiteY1" fmla="*/ 265814 h 265813"/>
                <a:gd name="connsiteX2" fmla="*/ 110756 w 119616"/>
                <a:gd name="connsiteY2" fmla="*/ 15506 h 265813"/>
                <a:gd name="connsiteX3" fmla="*/ 104110 w 119616"/>
                <a:gd name="connsiteY3" fmla="*/ 8860 h 265813"/>
                <a:gd name="connsiteX4" fmla="*/ 15506 w 119616"/>
                <a:gd name="connsiteY4" fmla="*/ 8860 h 265813"/>
                <a:gd name="connsiteX5" fmla="*/ 4430 w 119616"/>
                <a:gd name="connsiteY5" fmla="*/ 13291 h 265813"/>
                <a:gd name="connsiteX6" fmla="*/ 4430 w 119616"/>
                <a:gd name="connsiteY6" fmla="*/ 245878 h 265813"/>
                <a:gd name="connsiteX7" fmla="*/ 8860 w 119616"/>
                <a:gd name="connsiteY7" fmla="*/ 261384 h 265813"/>
                <a:gd name="connsiteX8" fmla="*/ 97465 w 119616"/>
                <a:gd name="connsiteY8" fmla="*/ 261384 h 265813"/>
                <a:gd name="connsiteX9" fmla="*/ 97465 w 119616"/>
                <a:gd name="connsiteY9" fmla="*/ 265814 h 265813"/>
                <a:gd name="connsiteX10" fmla="*/ 0 w 119616"/>
                <a:gd name="connsiteY10" fmla="*/ 265814 h 265813"/>
                <a:gd name="connsiteX11" fmla="*/ 0 w 119616"/>
                <a:gd name="connsiteY11" fmla="*/ 0 h 265813"/>
                <a:gd name="connsiteX12" fmla="*/ 108009 w 119616"/>
                <a:gd name="connsiteY12" fmla="*/ 532 h 265813"/>
                <a:gd name="connsiteX13" fmla="*/ 119616 w 119616"/>
                <a:gd name="connsiteY13" fmla="*/ 24366 h 265813"/>
                <a:gd name="connsiteX14" fmla="*/ 119616 w 119616"/>
                <a:gd name="connsiteY14" fmla="*/ 265814 h 26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616" h="265813">
                  <a:moveTo>
                    <a:pt x="119616" y="265814"/>
                  </a:moveTo>
                  <a:lnTo>
                    <a:pt x="110756" y="265814"/>
                  </a:lnTo>
                  <a:lnTo>
                    <a:pt x="110756" y="15506"/>
                  </a:lnTo>
                  <a:lnTo>
                    <a:pt x="104110" y="8860"/>
                  </a:lnTo>
                  <a:lnTo>
                    <a:pt x="15506" y="8860"/>
                  </a:lnTo>
                  <a:cubicBezTo>
                    <a:pt x="14044" y="8860"/>
                    <a:pt x="8772" y="14708"/>
                    <a:pt x="4430" y="13291"/>
                  </a:cubicBezTo>
                  <a:lnTo>
                    <a:pt x="4430" y="245878"/>
                  </a:lnTo>
                  <a:cubicBezTo>
                    <a:pt x="4430" y="248270"/>
                    <a:pt x="11297" y="255713"/>
                    <a:pt x="8860" y="261384"/>
                  </a:cubicBezTo>
                  <a:lnTo>
                    <a:pt x="97465" y="261384"/>
                  </a:lnTo>
                  <a:lnTo>
                    <a:pt x="97465" y="265814"/>
                  </a:lnTo>
                  <a:lnTo>
                    <a:pt x="0" y="265814"/>
                  </a:lnTo>
                  <a:lnTo>
                    <a:pt x="0" y="0"/>
                  </a:lnTo>
                  <a:lnTo>
                    <a:pt x="108009" y="532"/>
                  </a:lnTo>
                  <a:cubicBezTo>
                    <a:pt x="113281" y="2525"/>
                    <a:pt x="119616" y="21221"/>
                    <a:pt x="119616" y="24366"/>
                  </a:cubicBezTo>
                  <a:lnTo>
                    <a:pt x="119616" y="265814"/>
                  </a:lnTo>
                  <a:close/>
                </a:path>
              </a:pathLst>
            </a:custGeom>
            <a:solidFill>
              <a:srgbClr val="A8A4F7"/>
            </a:solidFill>
            <a:ln w="1679"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0285670A-01FE-1307-63CB-FAA946F52A1B}"/>
                </a:ext>
              </a:extLst>
            </p:cNvPr>
            <p:cNvSpPr/>
            <p:nvPr/>
          </p:nvSpPr>
          <p:spPr>
            <a:xfrm>
              <a:off x="-5678229" y="4316199"/>
              <a:ext cx="119616" cy="266919"/>
            </a:xfrm>
            <a:custGeom>
              <a:avLst/>
              <a:gdLst>
                <a:gd name="connsiteX0" fmla="*/ 119616 w 119616"/>
                <a:gd name="connsiteY0" fmla="*/ 266920 h 266919"/>
                <a:gd name="connsiteX1" fmla="*/ 22151 w 119616"/>
                <a:gd name="connsiteY1" fmla="*/ 266920 h 266919"/>
                <a:gd name="connsiteX2" fmla="*/ 22151 w 119616"/>
                <a:gd name="connsiteY2" fmla="*/ 262490 h 266919"/>
                <a:gd name="connsiteX3" fmla="*/ 110756 w 119616"/>
                <a:gd name="connsiteY3" fmla="*/ 262490 h 266919"/>
                <a:gd name="connsiteX4" fmla="*/ 110756 w 119616"/>
                <a:gd name="connsiteY4" fmla="*/ 9967 h 266919"/>
                <a:gd name="connsiteX5" fmla="*/ 19936 w 119616"/>
                <a:gd name="connsiteY5" fmla="*/ 9967 h 266919"/>
                <a:gd name="connsiteX6" fmla="*/ 4430 w 119616"/>
                <a:gd name="connsiteY6" fmla="*/ 14397 h 266919"/>
                <a:gd name="connsiteX7" fmla="*/ 4430 w 119616"/>
                <a:gd name="connsiteY7" fmla="*/ 238123 h 266919"/>
                <a:gd name="connsiteX8" fmla="*/ 8860 w 119616"/>
                <a:gd name="connsiteY8" fmla="*/ 266876 h 266919"/>
                <a:gd name="connsiteX9" fmla="*/ 0 w 119616"/>
                <a:gd name="connsiteY9" fmla="*/ 266876 h 266919"/>
                <a:gd name="connsiteX10" fmla="*/ 0 w 119616"/>
                <a:gd name="connsiteY10" fmla="*/ 5536 h 266919"/>
                <a:gd name="connsiteX11" fmla="*/ 119616 w 119616"/>
                <a:gd name="connsiteY11" fmla="*/ 7751 h 266919"/>
                <a:gd name="connsiteX12" fmla="*/ 119616 w 119616"/>
                <a:gd name="connsiteY12" fmla="*/ 266920 h 26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16" h="266919">
                  <a:moveTo>
                    <a:pt x="119616" y="266920"/>
                  </a:moveTo>
                  <a:lnTo>
                    <a:pt x="22151" y="266920"/>
                  </a:lnTo>
                  <a:lnTo>
                    <a:pt x="22151" y="262490"/>
                  </a:lnTo>
                  <a:lnTo>
                    <a:pt x="110756" y="262490"/>
                  </a:lnTo>
                  <a:lnTo>
                    <a:pt x="110756" y="9967"/>
                  </a:lnTo>
                  <a:lnTo>
                    <a:pt x="19936" y="9967"/>
                  </a:lnTo>
                  <a:cubicBezTo>
                    <a:pt x="17544" y="9967"/>
                    <a:pt x="10101" y="16833"/>
                    <a:pt x="4430" y="14397"/>
                  </a:cubicBezTo>
                  <a:lnTo>
                    <a:pt x="4430" y="238123"/>
                  </a:lnTo>
                  <a:cubicBezTo>
                    <a:pt x="4430" y="246851"/>
                    <a:pt x="7399" y="258060"/>
                    <a:pt x="8860" y="266876"/>
                  </a:cubicBezTo>
                  <a:lnTo>
                    <a:pt x="0" y="266876"/>
                  </a:lnTo>
                  <a:cubicBezTo>
                    <a:pt x="0" y="266876"/>
                    <a:pt x="0" y="5536"/>
                    <a:pt x="0" y="5536"/>
                  </a:cubicBezTo>
                  <a:cubicBezTo>
                    <a:pt x="38322" y="8416"/>
                    <a:pt x="84307" y="-9837"/>
                    <a:pt x="119616" y="7751"/>
                  </a:cubicBezTo>
                  <a:lnTo>
                    <a:pt x="119616" y="266920"/>
                  </a:lnTo>
                  <a:close/>
                </a:path>
              </a:pathLst>
            </a:custGeom>
            <a:solidFill>
              <a:srgbClr val="A8A4F7"/>
            </a:solidFill>
            <a:ln w="1679"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597C85AF-CE50-9B82-8E80-05B6DA79B5BF}"/>
                </a:ext>
              </a:extLst>
            </p:cNvPr>
            <p:cNvSpPr/>
            <p:nvPr/>
          </p:nvSpPr>
          <p:spPr>
            <a:xfrm>
              <a:off x="-5221915" y="4317305"/>
              <a:ext cx="119616" cy="270411"/>
            </a:xfrm>
            <a:custGeom>
              <a:avLst/>
              <a:gdLst>
                <a:gd name="connsiteX0" fmla="*/ 119616 w 119616"/>
                <a:gd name="connsiteY0" fmla="*/ 0 h 270411"/>
                <a:gd name="connsiteX1" fmla="*/ 119616 w 119616"/>
                <a:gd name="connsiteY1" fmla="*/ 265814 h 270411"/>
                <a:gd name="connsiteX2" fmla="*/ 6645 w 119616"/>
                <a:gd name="connsiteY2" fmla="*/ 265814 h 270411"/>
                <a:gd name="connsiteX3" fmla="*/ 0 w 119616"/>
                <a:gd name="connsiteY3" fmla="*/ 270244 h 270411"/>
                <a:gd name="connsiteX4" fmla="*/ 0 w 119616"/>
                <a:gd name="connsiteY4" fmla="*/ 0 h 270411"/>
                <a:gd name="connsiteX5" fmla="*/ 119616 w 119616"/>
                <a:gd name="connsiteY5" fmla="*/ 0 h 270411"/>
                <a:gd name="connsiteX6" fmla="*/ 110756 w 119616"/>
                <a:gd name="connsiteY6" fmla="*/ 8860 h 270411"/>
                <a:gd name="connsiteX7" fmla="*/ 11076 w 119616"/>
                <a:gd name="connsiteY7" fmla="*/ 8860 h 270411"/>
                <a:gd name="connsiteX8" fmla="*/ 4430 w 119616"/>
                <a:gd name="connsiteY8" fmla="*/ 15506 h 270411"/>
                <a:gd name="connsiteX9" fmla="*/ 4430 w 119616"/>
                <a:gd name="connsiteY9" fmla="*/ 261384 h 270411"/>
                <a:gd name="connsiteX10" fmla="*/ 115186 w 119616"/>
                <a:gd name="connsiteY10" fmla="*/ 261384 h 270411"/>
                <a:gd name="connsiteX11" fmla="*/ 110756 w 119616"/>
                <a:gd name="connsiteY11" fmla="*/ 8860 h 270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616" h="270411">
                  <a:moveTo>
                    <a:pt x="119616" y="0"/>
                  </a:moveTo>
                  <a:lnTo>
                    <a:pt x="119616" y="265814"/>
                  </a:lnTo>
                  <a:lnTo>
                    <a:pt x="6645" y="265814"/>
                  </a:lnTo>
                  <a:cubicBezTo>
                    <a:pt x="5316" y="265814"/>
                    <a:pt x="3234" y="271440"/>
                    <a:pt x="0" y="270244"/>
                  </a:cubicBezTo>
                  <a:lnTo>
                    <a:pt x="0" y="0"/>
                  </a:lnTo>
                  <a:lnTo>
                    <a:pt x="119616" y="0"/>
                  </a:lnTo>
                  <a:close/>
                  <a:moveTo>
                    <a:pt x="110756" y="8860"/>
                  </a:moveTo>
                  <a:lnTo>
                    <a:pt x="11076" y="8860"/>
                  </a:lnTo>
                  <a:lnTo>
                    <a:pt x="4430" y="15506"/>
                  </a:lnTo>
                  <a:lnTo>
                    <a:pt x="4430" y="261384"/>
                  </a:lnTo>
                  <a:lnTo>
                    <a:pt x="115186" y="261384"/>
                  </a:lnTo>
                  <a:lnTo>
                    <a:pt x="110756" y="8860"/>
                  </a:lnTo>
                  <a:close/>
                </a:path>
              </a:pathLst>
            </a:custGeom>
            <a:solidFill>
              <a:srgbClr val="A8A4F7"/>
            </a:solidFill>
            <a:ln w="1679"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85DF71A-ACC2-BF26-F588-90B1C7A0CAFA}"/>
                </a:ext>
              </a:extLst>
            </p:cNvPr>
            <p:cNvSpPr/>
            <p:nvPr/>
          </p:nvSpPr>
          <p:spPr>
            <a:xfrm>
              <a:off x="-5425872" y="5969782"/>
              <a:ext cx="208387" cy="208220"/>
            </a:xfrm>
            <a:custGeom>
              <a:avLst/>
              <a:gdLst>
                <a:gd name="connsiteX0" fmla="*/ 208388 w 208387"/>
                <a:gd name="connsiteY0" fmla="*/ 4430 h 208220"/>
                <a:gd name="connsiteX1" fmla="*/ 208388 w 208387"/>
                <a:gd name="connsiteY1" fmla="*/ 208221 h 208220"/>
                <a:gd name="connsiteX2" fmla="*/ 167 w 208387"/>
                <a:gd name="connsiteY2" fmla="*/ 208221 h 208220"/>
                <a:gd name="connsiteX3" fmla="*/ 4597 w 208387"/>
                <a:gd name="connsiteY3" fmla="*/ 201576 h 208220"/>
                <a:gd name="connsiteX4" fmla="*/ 4597 w 208387"/>
                <a:gd name="connsiteY4" fmla="*/ 0 h 208220"/>
                <a:gd name="connsiteX5" fmla="*/ 192882 w 208387"/>
                <a:gd name="connsiteY5" fmla="*/ 0 h 208220"/>
                <a:gd name="connsiteX6" fmla="*/ 208388 w 208387"/>
                <a:gd name="connsiteY6" fmla="*/ 4430 h 208220"/>
                <a:gd name="connsiteX7" fmla="*/ 199527 w 208387"/>
                <a:gd name="connsiteY7" fmla="*/ 13291 h 208220"/>
                <a:gd name="connsiteX8" fmla="*/ 24489 w 208387"/>
                <a:gd name="connsiteY8" fmla="*/ 8727 h 208220"/>
                <a:gd name="connsiteX9" fmla="*/ 13458 w 208387"/>
                <a:gd name="connsiteY9" fmla="*/ 15506 h 208220"/>
                <a:gd name="connsiteX10" fmla="*/ 13458 w 208387"/>
                <a:gd name="connsiteY10" fmla="*/ 199360 h 208220"/>
                <a:gd name="connsiteX11" fmla="*/ 203958 w 208387"/>
                <a:gd name="connsiteY11" fmla="*/ 199360 h 208220"/>
                <a:gd name="connsiteX12" fmla="*/ 199527 w 208387"/>
                <a:gd name="connsiteY12" fmla="*/ 192715 h 208220"/>
                <a:gd name="connsiteX13" fmla="*/ 199527 w 208387"/>
                <a:gd name="connsiteY13" fmla="*/ 13291 h 20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387" h="208220">
                  <a:moveTo>
                    <a:pt x="208388" y="4430"/>
                  </a:moveTo>
                  <a:lnTo>
                    <a:pt x="208388" y="208221"/>
                  </a:lnTo>
                  <a:lnTo>
                    <a:pt x="167" y="208221"/>
                  </a:lnTo>
                  <a:cubicBezTo>
                    <a:pt x="-1029" y="204987"/>
                    <a:pt x="4597" y="202905"/>
                    <a:pt x="4597" y="201576"/>
                  </a:cubicBezTo>
                  <a:lnTo>
                    <a:pt x="4597" y="0"/>
                  </a:lnTo>
                  <a:lnTo>
                    <a:pt x="192882" y="0"/>
                  </a:lnTo>
                  <a:cubicBezTo>
                    <a:pt x="195275" y="0"/>
                    <a:pt x="202717" y="6867"/>
                    <a:pt x="208388" y="4430"/>
                  </a:cubicBezTo>
                  <a:close/>
                  <a:moveTo>
                    <a:pt x="199527" y="13291"/>
                  </a:moveTo>
                  <a:lnTo>
                    <a:pt x="24489" y="8727"/>
                  </a:lnTo>
                  <a:cubicBezTo>
                    <a:pt x="20768" y="8240"/>
                    <a:pt x="13458" y="13291"/>
                    <a:pt x="13458" y="15506"/>
                  </a:cubicBezTo>
                  <a:lnTo>
                    <a:pt x="13458" y="199360"/>
                  </a:lnTo>
                  <a:lnTo>
                    <a:pt x="203958" y="199360"/>
                  </a:lnTo>
                  <a:cubicBezTo>
                    <a:pt x="205154" y="196126"/>
                    <a:pt x="199527" y="194044"/>
                    <a:pt x="199527" y="192715"/>
                  </a:cubicBezTo>
                  <a:lnTo>
                    <a:pt x="199527" y="13291"/>
                  </a:lnTo>
                  <a:close/>
                </a:path>
              </a:pathLst>
            </a:custGeom>
            <a:solidFill>
              <a:srgbClr val="A8A4F7"/>
            </a:solidFill>
            <a:ln w="1679"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1E9CF258-13DF-978A-A861-63F38F4BC9F0}"/>
                </a:ext>
              </a:extLst>
            </p:cNvPr>
            <p:cNvSpPr/>
            <p:nvPr/>
          </p:nvSpPr>
          <p:spPr>
            <a:xfrm>
              <a:off x="-6107961" y="3019247"/>
              <a:ext cx="146197" cy="318976"/>
            </a:xfrm>
            <a:custGeom>
              <a:avLst/>
              <a:gdLst>
                <a:gd name="connsiteX0" fmla="*/ 141767 w 146197"/>
                <a:gd name="connsiteY0" fmla="*/ 0 h 318976"/>
                <a:gd name="connsiteX1" fmla="*/ 146198 w 146197"/>
                <a:gd name="connsiteY1" fmla="*/ 318977 h 318976"/>
                <a:gd name="connsiteX2" fmla="*/ 0 w 146197"/>
                <a:gd name="connsiteY2" fmla="*/ 318977 h 318976"/>
                <a:gd name="connsiteX3" fmla="*/ 0 w 146197"/>
                <a:gd name="connsiteY3" fmla="*/ 15506 h 318976"/>
                <a:gd name="connsiteX4" fmla="*/ 11076 w 146197"/>
                <a:gd name="connsiteY4" fmla="*/ 0 h 318976"/>
                <a:gd name="connsiteX5" fmla="*/ 141767 w 146197"/>
                <a:gd name="connsiteY5" fmla="*/ 0 h 318976"/>
                <a:gd name="connsiteX6" fmla="*/ 132907 w 146197"/>
                <a:gd name="connsiteY6" fmla="*/ 4430 h 318976"/>
                <a:gd name="connsiteX7" fmla="*/ 121831 w 146197"/>
                <a:gd name="connsiteY7" fmla="*/ 8860 h 318976"/>
                <a:gd name="connsiteX8" fmla="*/ 8860 w 146197"/>
                <a:gd name="connsiteY8" fmla="*/ 8860 h 318976"/>
                <a:gd name="connsiteX9" fmla="*/ 8860 w 146197"/>
                <a:gd name="connsiteY9" fmla="*/ 310116 h 318976"/>
                <a:gd name="connsiteX10" fmla="*/ 132907 w 146197"/>
                <a:gd name="connsiteY10" fmla="*/ 310116 h 318976"/>
                <a:gd name="connsiteX11" fmla="*/ 132907 w 146197"/>
                <a:gd name="connsiteY11" fmla="*/ 4430 h 31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197" h="318976">
                  <a:moveTo>
                    <a:pt x="141767" y="0"/>
                  </a:moveTo>
                  <a:lnTo>
                    <a:pt x="146198" y="318977"/>
                  </a:lnTo>
                  <a:lnTo>
                    <a:pt x="0" y="318977"/>
                  </a:lnTo>
                  <a:lnTo>
                    <a:pt x="0" y="15506"/>
                  </a:lnTo>
                  <a:cubicBezTo>
                    <a:pt x="0" y="13822"/>
                    <a:pt x="10057" y="0"/>
                    <a:pt x="11076" y="0"/>
                  </a:cubicBezTo>
                  <a:lnTo>
                    <a:pt x="141767" y="0"/>
                  </a:lnTo>
                  <a:close/>
                  <a:moveTo>
                    <a:pt x="132907" y="4430"/>
                  </a:moveTo>
                  <a:cubicBezTo>
                    <a:pt x="128123" y="2791"/>
                    <a:pt x="123205" y="8860"/>
                    <a:pt x="121831" y="8860"/>
                  </a:cubicBezTo>
                  <a:lnTo>
                    <a:pt x="8860" y="8860"/>
                  </a:lnTo>
                  <a:lnTo>
                    <a:pt x="8860" y="310116"/>
                  </a:lnTo>
                  <a:lnTo>
                    <a:pt x="132907" y="310116"/>
                  </a:lnTo>
                  <a:lnTo>
                    <a:pt x="132907" y="4430"/>
                  </a:lnTo>
                  <a:close/>
                </a:path>
              </a:pathLst>
            </a:custGeom>
            <a:solidFill>
              <a:srgbClr val="A8A4F7"/>
            </a:solidFill>
            <a:ln w="1679"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17B3EF20-B228-F73F-FB27-CA97D2BB7B56}"/>
                </a:ext>
              </a:extLst>
            </p:cNvPr>
            <p:cNvSpPr/>
            <p:nvPr/>
          </p:nvSpPr>
          <p:spPr>
            <a:xfrm>
              <a:off x="-6263019" y="3440119"/>
              <a:ext cx="141767" cy="327837"/>
            </a:xfrm>
            <a:custGeom>
              <a:avLst/>
              <a:gdLst>
                <a:gd name="connsiteX0" fmla="*/ 137337 w 141767"/>
                <a:gd name="connsiteY0" fmla="*/ 0 h 327837"/>
                <a:gd name="connsiteX1" fmla="*/ 141767 w 141767"/>
                <a:gd name="connsiteY1" fmla="*/ 327837 h 327837"/>
                <a:gd name="connsiteX2" fmla="*/ 0 w 141767"/>
                <a:gd name="connsiteY2" fmla="*/ 327837 h 327837"/>
                <a:gd name="connsiteX3" fmla="*/ 0 w 141767"/>
                <a:gd name="connsiteY3" fmla="*/ 0 h 327837"/>
                <a:gd name="connsiteX4" fmla="*/ 137337 w 141767"/>
                <a:gd name="connsiteY4" fmla="*/ 0 h 327837"/>
                <a:gd name="connsiteX5" fmla="*/ 132907 w 141767"/>
                <a:gd name="connsiteY5" fmla="*/ 8860 h 327837"/>
                <a:gd name="connsiteX6" fmla="*/ 11076 w 141767"/>
                <a:gd name="connsiteY6" fmla="*/ 8860 h 327837"/>
                <a:gd name="connsiteX7" fmla="*/ 4430 w 141767"/>
                <a:gd name="connsiteY7" fmla="*/ 15506 h 327837"/>
                <a:gd name="connsiteX8" fmla="*/ 4430 w 141767"/>
                <a:gd name="connsiteY8" fmla="*/ 318977 h 327837"/>
                <a:gd name="connsiteX9" fmla="*/ 132907 w 141767"/>
                <a:gd name="connsiteY9" fmla="*/ 318977 h 327837"/>
                <a:gd name="connsiteX10" fmla="*/ 132907 w 141767"/>
                <a:gd name="connsiteY10" fmla="*/ 8860 h 32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767" h="327837">
                  <a:moveTo>
                    <a:pt x="137337" y="0"/>
                  </a:moveTo>
                  <a:lnTo>
                    <a:pt x="141767" y="327837"/>
                  </a:lnTo>
                  <a:lnTo>
                    <a:pt x="0" y="327837"/>
                  </a:lnTo>
                  <a:lnTo>
                    <a:pt x="0" y="0"/>
                  </a:lnTo>
                  <a:lnTo>
                    <a:pt x="137337" y="0"/>
                  </a:lnTo>
                  <a:close/>
                  <a:moveTo>
                    <a:pt x="132907" y="8860"/>
                  </a:moveTo>
                  <a:lnTo>
                    <a:pt x="11076" y="8860"/>
                  </a:lnTo>
                  <a:lnTo>
                    <a:pt x="4430" y="15506"/>
                  </a:lnTo>
                  <a:lnTo>
                    <a:pt x="4430" y="318977"/>
                  </a:lnTo>
                  <a:lnTo>
                    <a:pt x="132907" y="318977"/>
                  </a:lnTo>
                  <a:lnTo>
                    <a:pt x="132907" y="8860"/>
                  </a:lnTo>
                  <a:close/>
                </a:path>
              </a:pathLst>
            </a:custGeom>
            <a:solidFill>
              <a:srgbClr val="A8A4F7"/>
            </a:solidFill>
            <a:ln w="1679"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CC84BD52-8B53-08AA-5032-01E450966A7B}"/>
                </a:ext>
              </a:extLst>
            </p:cNvPr>
            <p:cNvSpPr/>
            <p:nvPr/>
          </p:nvSpPr>
          <p:spPr>
            <a:xfrm>
              <a:off x="-6107961" y="3444550"/>
              <a:ext cx="146364" cy="323406"/>
            </a:xfrm>
            <a:custGeom>
              <a:avLst/>
              <a:gdLst>
                <a:gd name="connsiteX0" fmla="*/ 141767 w 146364"/>
                <a:gd name="connsiteY0" fmla="*/ 0 h 323406"/>
                <a:gd name="connsiteX1" fmla="*/ 141767 w 146364"/>
                <a:gd name="connsiteY1" fmla="*/ 316762 h 323406"/>
                <a:gd name="connsiteX2" fmla="*/ 146198 w 146364"/>
                <a:gd name="connsiteY2" fmla="*/ 323407 h 323406"/>
                <a:gd name="connsiteX3" fmla="*/ 0 w 146364"/>
                <a:gd name="connsiteY3" fmla="*/ 323407 h 323406"/>
                <a:gd name="connsiteX4" fmla="*/ 0 w 146364"/>
                <a:gd name="connsiteY4" fmla="*/ 0 h 323406"/>
                <a:gd name="connsiteX5" fmla="*/ 141767 w 146364"/>
                <a:gd name="connsiteY5" fmla="*/ 0 h 323406"/>
                <a:gd name="connsiteX6" fmla="*/ 132907 w 146364"/>
                <a:gd name="connsiteY6" fmla="*/ 4430 h 323406"/>
                <a:gd name="connsiteX7" fmla="*/ 8860 w 146364"/>
                <a:gd name="connsiteY7" fmla="*/ 4430 h 323406"/>
                <a:gd name="connsiteX8" fmla="*/ 4430 w 146364"/>
                <a:gd name="connsiteY8" fmla="*/ 314547 h 323406"/>
                <a:gd name="connsiteX9" fmla="*/ 137337 w 146364"/>
                <a:gd name="connsiteY9" fmla="*/ 314547 h 323406"/>
                <a:gd name="connsiteX10" fmla="*/ 132907 w 146364"/>
                <a:gd name="connsiteY10" fmla="*/ 303471 h 323406"/>
                <a:gd name="connsiteX11" fmla="*/ 132907 w 146364"/>
                <a:gd name="connsiteY11" fmla="*/ 4430 h 3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364" h="323406">
                  <a:moveTo>
                    <a:pt x="141767" y="0"/>
                  </a:moveTo>
                  <a:lnTo>
                    <a:pt x="141767" y="316762"/>
                  </a:lnTo>
                  <a:cubicBezTo>
                    <a:pt x="141767" y="318091"/>
                    <a:pt x="147394" y="320173"/>
                    <a:pt x="146198" y="323407"/>
                  </a:cubicBezTo>
                  <a:lnTo>
                    <a:pt x="0" y="323407"/>
                  </a:lnTo>
                  <a:lnTo>
                    <a:pt x="0" y="0"/>
                  </a:lnTo>
                  <a:lnTo>
                    <a:pt x="141767" y="0"/>
                  </a:lnTo>
                  <a:close/>
                  <a:moveTo>
                    <a:pt x="132907" y="4430"/>
                  </a:moveTo>
                  <a:lnTo>
                    <a:pt x="8860" y="4430"/>
                  </a:lnTo>
                  <a:lnTo>
                    <a:pt x="4430" y="314547"/>
                  </a:lnTo>
                  <a:lnTo>
                    <a:pt x="137337" y="314547"/>
                  </a:lnTo>
                  <a:cubicBezTo>
                    <a:pt x="138976" y="309762"/>
                    <a:pt x="132907" y="304844"/>
                    <a:pt x="132907" y="303471"/>
                  </a:cubicBezTo>
                  <a:lnTo>
                    <a:pt x="132907" y="4430"/>
                  </a:lnTo>
                  <a:close/>
                </a:path>
              </a:pathLst>
            </a:custGeom>
            <a:solidFill>
              <a:srgbClr val="A8A4F7"/>
            </a:solidFill>
            <a:ln w="1679"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578E68AB-3CBC-612F-0EC0-06A7435C02E9}"/>
                </a:ext>
              </a:extLst>
            </p:cNvPr>
            <p:cNvSpPr/>
            <p:nvPr/>
          </p:nvSpPr>
          <p:spPr>
            <a:xfrm>
              <a:off x="-6263019" y="3014214"/>
              <a:ext cx="137337" cy="328721"/>
            </a:xfrm>
            <a:custGeom>
              <a:avLst/>
              <a:gdLst>
                <a:gd name="connsiteX0" fmla="*/ 137337 w 137337"/>
                <a:gd name="connsiteY0" fmla="*/ 328441 h 328721"/>
                <a:gd name="connsiteX1" fmla="*/ 126262 w 137337"/>
                <a:gd name="connsiteY1" fmla="*/ 324010 h 328721"/>
                <a:gd name="connsiteX2" fmla="*/ 0 w 137337"/>
                <a:gd name="connsiteY2" fmla="*/ 324010 h 328721"/>
                <a:gd name="connsiteX3" fmla="*/ 0 w 137337"/>
                <a:gd name="connsiteY3" fmla="*/ 11679 h 328721"/>
                <a:gd name="connsiteX4" fmla="*/ 86567 w 137337"/>
                <a:gd name="connsiteY4" fmla="*/ 5211 h 328721"/>
                <a:gd name="connsiteX5" fmla="*/ 137337 w 137337"/>
                <a:gd name="connsiteY5" fmla="*/ 7249 h 328721"/>
                <a:gd name="connsiteX6" fmla="*/ 137337 w 137337"/>
                <a:gd name="connsiteY6" fmla="*/ 328441 h 328721"/>
                <a:gd name="connsiteX7" fmla="*/ 4430 w 137337"/>
                <a:gd name="connsiteY7" fmla="*/ 319580 h 328721"/>
                <a:gd name="connsiteX8" fmla="*/ 128477 w 137337"/>
                <a:gd name="connsiteY8" fmla="*/ 319580 h 328721"/>
                <a:gd name="connsiteX9" fmla="*/ 128964 w 137337"/>
                <a:gd name="connsiteY9" fmla="*/ 12033 h 328721"/>
                <a:gd name="connsiteX10" fmla="*/ 8816 w 137337"/>
                <a:gd name="connsiteY10" fmla="*/ 13850 h 328721"/>
                <a:gd name="connsiteX11" fmla="*/ 4430 w 137337"/>
                <a:gd name="connsiteY11" fmla="*/ 319536 h 32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337" h="328721">
                  <a:moveTo>
                    <a:pt x="137337" y="328441"/>
                  </a:moveTo>
                  <a:cubicBezTo>
                    <a:pt x="132553" y="330080"/>
                    <a:pt x="127635" y="324010"/>
                    <a:pt x="126262" y="324010"/>
                  </a:cubicBezTo>
                  <a:lnTo>
                    <a:pt x="0" y="324010"/>
                  </a:lnTo>
                  <a:lnTo>
                    <a:pt x="0" y="11679"/>
                  </a:lnTo>
                  <a:cubicBezTo>
                    <a:pt x="22771" y="-1036"/>
                    <a:pt x="59055" y="6097"/>
                    <a:pt x="86567" y="5211"/>
                  </a:cubicBezTo>
                  <a:cubicBezTo>
                    <a:pt x="103490" y="4679"/>
                    <a:pt x="124224" y="-7460"/>
                    <a:pt x="137337" y="7249"/>
                  </a:cubicBezTo>
                  <a:lnTo>
                    <a:pt x="137337" y="328441"/>
                  </a:lnTo>
                  <a:close/>
                  <a:moveTo>
                    <a:pt x="4430" y="319580"/>
                  </a:moveTo>
                  <a:lnTo>
                    <a:pt x="128477" y="319580"/>
                  </a:lnTo>
                  <a:cubicBezTo>
                    <a:pt x="131490" y="217773"/>
                    <a:pt x="138312" y="113707"/>
                    <a:pt x="128964" y="12033"/>
                  </a:cubicBezTo>
                  <a:lnTo>
                    <a:pt x="8816" y="13850"/>
                  </a:lnTo>
                  <a:lnTo>
                    <a:pt x="4430" y="319536"/>
                  </a:lnTo>
                  <a:close/>
                </a:path>
              </a:pathLst>
            </a:custGeom>
            <a:solidFill>
              <a:srgbClr val="A8A4F7"/>
            </a:solidFill>
            <a:ln w="1679"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87FCA338-3D19-EE3E-F746-E81725B082B2}"/>
                </a:ext>
              </a:extLst>
            </p:cNvPr>
            <p:cNvSpPr/>
            <p:nvPr/>
          </p:nvSpPr>
          <p:spPr>
            <a:xfrm>
              <a:off x="-6267405" y="3883143"/>
              <a:ext cx="152798" cy="115186"/>
            </a:xfrm>
            <a:custGeom>
              <a:avLst/>
              <a:gdLst>
                <a:gd name="connsiteX0" fmla="*/ 150584 w 152798"/>
                <a:gd name="connsiteY0" fmla="*/ 0 h 115186"/>
                <a:gd name="connsiteX1" fmla="*/ 150584 w 152798"/>
                <a:gd name="connsiteY1" fmla="*/ 115186 h 115186"/>
                <a:gd name="connsiteX2" fmla="*/ 0 w 152798"/>
                <a:gd name="connsiteY2" fmla="*/ 115186 h 115186"/>
                <a:gd name="connsiteX3" fmla="*/ 0 w 152798"/>
                <a:gd name="connsiteY3" fmla="*/ 6645 h 115186"/>
                <a:gd name="connsiteX4" fmla="*/ 6645 w 152798"/>
                <a:gd name="connsiteY4" fmla="*/ 0 h 115186"/>
                <a:gd name="connsiteX5" fmla="*/ 150628 w 152798"/>
                <a:gd name="connsiteY5" fmla="*/ 0 h 115186"/>
                <a:gd name="connsiteX6" fmla="*/ 146153 w 152798"/>
                <a:gd name="connsiteY6" fmla="*/ 106326 h 115186"/>
                <a:gd name="connsiteX7" fmla="*/ 146153 w 152798"/>
                <a:gd name="connsiteY7" fmla="*/ 24366 h 115186"/>
                <a:gd name="connsiteX8" fmla="*/ 139508 w 152798"/>
                <a:gd name="connsiteY8" fmla="*/ 8860 h 115186"/>
                <a:gd name="connsiteX9" fmla="*/ 4386 w 152798"/>
                <a:gd name="connsiteY9" fmla="*/ 8860 h 115186"/>
                <a:gd name="connsiteX10" fmla="*/ 4386 w 152798"/>
                <a:gd name="connsiteY10" fmla="*/ 106326 h 115186"/>
                <a:gd name="connsiteX11" fmla="*/ 146153 w 152798"/>
                <a:gd name="connsiteY11" fmla="*/ 106326 h 11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798" h="115186">
                  <a:moveTo>
                    <a:pt x="150584" y="0"/>
                  </a:moveTo>
                  <a:cubicBezTo>
                    <a:pt x="155501" y="39119"/>
                    <a:pt x="150717" y="76023"/>
                    <a:pt x="150584" y="115186"/>
                  </a:cubicBezTo>
                  <a:lnTo>
                    <a:pt x="0" y="115186"/>
                  </a:lnTo>
                  <a:cubicBezTo>
                    <a:pt x="0" y="115186"/>
                    <a:pt x="0" y="6645"/>
                    <a:pt x="0" y="6645"/>
                  </a:cubicBezTo>
                  <a:lnTo>
                    <a:pt x="6645" y="0"/>
                  </a:lnTo>
                  <a:lnTo>
                    <a:pt x="150628" y="0"/>
                  </a:lnTo>
                  <a:close/>
                  <a:moveTo>
                    <a:pt x="146153" y="106326"/>
                  </a:moveTo>
                  <a:lnTo>
                    <a:pt x="146153" y="24366"/>
                  </a:lnTo>
                  <a:cubicBezTo>
                    <a:pt x="146153" y="19936"/>
                    <a:pt x="143672" y="11652"/>
                    <a:pt x="139508" y="8860"/>
                  </a:cubicBezTo>
                  <a:lnTo>
                    <a:pt x="4386" y="8860"/>
                  </a:lnTo>
                  <a:lnTo>
                    <a:pt x="4386" y="106326"/>
                  </a:lnTo>
                  <a:lnTo>
                    <a:pt x="146153" y="106326"/>
                  </a:lnTo>
                  <a:close/>
                </a:path>
              </a:pathLst>
            </a:custGeom>
            <a:solidFill>
              <a:srgbClr val="A8A4F7"/>
            </a:solidFill>
            <a:ln w="1679"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F43349C-CD03-5C82-08C3-236949AB0FAA}"/>
                </a:ext>
              </a:extLst>
            </p:cNvPr>
            <p:cNvSpPr/>
            <p:nvPr/>
          </p:nvSpPr>
          <p:spPr>
            <a:xfrm>
              <a:off x="-6098130" y="3883143"/>
              <a:ext cx="163114" cy="115186"/>
            </a:xfrm>
            <a:custGeom>
              <a:avLst/>
              <a:gdLst>
                <a:gd name="connsiteX0" fmla="*/ 162948 w 163114"/>
                <a:gd name="connsiteY0" fmla="*/ 115186 h 115186"/>
                <a:gd name="connsiteX1" fmla="*/ 5674 w 163114"/>
                <a:gd name="connsiteY1" fmla="*/ 115186 h 115186"/>
                <a:gd name="connsiteX2" fmla="*/ 4 w 163114"/>
                <a:gd name="connsiteY2" fmla="*/ 108541 h 115186"/>
                <a:gd name="connsiteX3" fmla="*/ 3459 w 163114"/>
                <a:gd name="connsiteY3" fmla="*/ 104110 h 115186"/>
                <a:gd name="connsiteX4" fmla="*/ 3459 w 163114"/>
                <a:gd name="connsiteY4" fmla="*/ 0 h 115186"/>
                <a:gd name="connsiteX5" fmla="*/ 129943 w 163114"/>
                <a:gd name="connsiteY5" fmla="*/ 4652 h 115186"/>
                <a:gd name="connsiteX6" fmla="*/ 162416 w 163114"/>
                <a:gd name="connsiteY6" fmla="*/ 6645 h 115186"/>
                <a:gd name="connsiteX7" fmla="*/ 158517 w 163114"/>
                <a:gd name="connsiteY7" fmla="*/ 11076 h 115186"/>
                <a:gd name="connsiteX8" fmla="*/ 158517 w 163114"/>
                <a:gd name="connsiteY8" fmla="*/ 108541 h 115186"/>
                <a:gd name="connsiteX9" fmla="*/ 162948 w 163114"/>
                <a:gd name="connsiteY9" fmla="*/ 115186 h 115186"/>
                <a:gd name="connsiteX10" fmla="*/ 154087 w 163114"/>
                <a:gd name="connsiteY10" fmla="*/ 13291 h 115186"/>
                <a:gd name="connsiteX11" fmla="*/ 7890 w 163114"/>
                <a:gd name="connsiteY11" fmla="*/ 13291 h 115186"/>
                <a:gd name="connsiteX12" fmla="*/ 7890 w 163114"/>
                <a:gd name="connsiteY12" fmla="*/ 106326 h 115186"/>
                <a:gd name="connsiteX13" fmla="*/ 23395 w 163114"/>
                <a:gd name="connsiteY13" fmla="*/ 110756 h 115186"/>
                <a:gd name="connsiteX14" fmla="*/ 149657 w 163114"/>
                <a:gd name="connsiteY14" fmla="*/ 110756 h 115186"/>
                <a:gd name="connsiteX15" fmla="*/ 149657 w 163114"/>
                <a:gd name="connsiteY15" fmla="*/ 19936 h 115186"/>
                <a:gd name="connsiteX16" fmla="*/ 154087 w 163114"/>
                <a:gd name="connsiteY16" fmla="*/ 13291 h 11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114" h="115186">
                  <a:moveTo>
                    <a:pt x="162948" y="115186"/>
                  </a:moveTo>
                  <a:lnTo>
                    <a:pt x="5674" y="115186"/>
                  </a:lnTo>
                  <a:lnTo>
                    <a:pt x="4" y="108541"/>
                  </a:lnTo>
                  <a:cubicBezTo>
                    <a:pt x="-129" y="106724"/>
                    <a:pt x="3459" y="105218"/>
                    <a:pt x="3459" y="104110"/>
                  </a:cubicBezTo>
                  <a:lnTo>
                    <a:pt x="3459" y="0"/>
                  </a:lnTo>
                  <a:cubicBezTo>
                    <a:pt x="45591" y="4297"/>
                    <a:pt x="87456" y="5051"/>
                    <a:pt x="129943" y="4652"/>
                  </a:cubicBezTo>
                  <a:cubicBezTo>
                    <a:pt x="143233" y="4519"/>
                    <a:pt x="156435" y="-3899"/>
                    <a:pt x="162416" y="6645"/>
                  </a:cubicBezTo>
                  <a:cubicBezTo>
                    <a:pt x="162505" y="8373"/>
                    <a:pt x="158517" y="9879"/>
                    <a:pt x="158517" y="11076"/>
                  </a:cubicBezTo>
                  <a:lnTo>
                    <a:pt x="158517" y="108541"/>
                  </a:lnTo>
                  <a:cubicBezTo>
                    <a:pt x="158517" y="109870"/>
                    <a:pt x="164144" y="111952"/>
                    <a:pt x="162948" y="115186"/>
                  </a:cubicBezTo>
                  <a:close/>
                  <a:moveTo>
                    <a:pt x="154087" y="13291"/>
                  </a:moveTo>
                  <a:lnTo>
                    <a:pt x="7890" y="13291"/>
                  </a:lnTo>
                  <a:lnTo>
                    <a:pt x="7890" y="106326"/>
                  </a:lnTo>
                  <a:cubicBezTo>
                    <a:pt x="13560" y="103889"/>
                    <a:pt x="21003" y="110756"/>
                    <a:pt x="23395" y="110756"/>
                  </a:cubicBezTo>
                  <a:lnTo>
                    <a:pt x="149657" y="110756"/>
                  </a:lnTo>
                  <a:lnTo>
                    <a:pt x="149657" y="19936"/>
                  </a:lnTo>
                  <a:cubicBezTo>
                    <a:pt x="149657" y="19006"/>
                    <a:pt x="156302" y="14886"/>
                    <a:pt x="154087" y="13291"/>
                  </a:cubicBezTo>
                  <a:close/>
                </a:path>
              </a:pathLst>
            </a:custGeom>
            <a:solidFill>
              <a:srgbClr val="A8A4F7"/>
            </a:solidFill>
            <a:ln w="1679"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8FCB6935-4AA8-1F22-76E6-765B227C4F1D}"/>
                </a:ext>
              </a:extLst>
            </p:cNvPr>
            <p:cNvSpPr/>
            <p:nvPr/>
          </p:nvSpPr>
          <p:spPr>
            <a:xfrm>
              <a:off x="-7552217" y="5571061"/>
              <a:ext cx="155058" cy="314546"/>
            </a:xfrm>
            <a:custGeom>
              <a:avLst/>
              <a:gdLst>
                <a:gd name="connsiteX0" fmla="*/ 155058 w 155058"/>
                <a:gd name="connsiteY0" fmla="*/ 0 h 314546"/>
                <a:gd name="connsiteX1" fmla="*/ 155058 w 155058"/>
                <a:gd name="connsiteY1" fmla="*/ 314547 h 314546"/>
                <a:gd name="connsiteX2" fmla="*/ 0 w 155058"/>
                <a:gd name="connsiteY2" fmla="*/ 314547 h 314546"/>
                <a:gd name="connsiteX3" fmla="*/ 0 w 155058"/>
                <a:gd name="connsiteY3" fmla="*/ 0 h 314546"/>
                <a:gd name="connsiteX4" fmla="*/ 155058 w 155058"/>
                <a:gd name="connsiteY4" fmla="*/ 0 h 314546"/>
                <a:gd name="connsiteX5" fmla="*/ 146198 w 155058"/>
                <a:gd name="connsiteY5" fmla="*/ 8860 h 314546"/>
                <a:gd name="connsiteX6" fmla="*/ 8860 w 155058"/>
                <a:gd name="connsiteY6" fmla="*/ 4430 h 314546"/>
                <a:gd name="connsiteX7" fmla="*/ 8860 w 155058"/>
                <a:gd name="connsiteY7" fmla="*/ 305686 h 314546"/>
                <a:gd name="connsiteX8" fmla="*/ 146198 w 155058"/>
                <a:gd name="connsiteY8" fmla="*/ 305686 h 314546"/>
                <a:gd name="connsiteX9" fmla="*/ 146198 w 155058"/>
                <a:gd name="connsiteY9" fmla="*/ 8860 h 31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058" h="314546">
                  <a:moveTo>
                    <a:pt x="155058" y="0"/>
                  </a:moveTo>
                  <a:lnTo>
                    <a:pt x="155058" y="314547"/>
                  </a:lnTo>
                  <a:lnTo>
                    <a:pt x="0" y="314547"/>
                  </a:lnTo>
                  <a:lnTo>
                    <a:pt x="0" y="0"/>
                  </a:lnTo>
                  <a:lnTo>
                    <a:pt x="155058" y="0"/>
                  </a:lnTo>
                  <a:close/>
                  <a:moveTo>
                    <a:pt x="146198" y="8860"/>
                  </a:moveTo>
                  <a:lnTo>
                    <a:pt x="8860" y="4430"/>
                  </a:lnTo>
                  <a:lnTo>
                    <a:pt x="8860" y="305686"/>
                  </a:lnTo>
                  <a:lnTo>
                    <a:pt x="146198" y="305686"/>
                  </a:lnTo>
                  <a:lnTo>
                    <a:pt x="146198" y="8860"/>
                  </a:lnTo>
                  <a:close/>
                </a:path>
              </a:pathLst>
            </a:custGeom>
            <a:solidFill>
              <a:srgbClr val="A8A4F7"/>
            </a:solidFill>
            <a:ln w="1679"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79475586-7201-3E6F-CB33-98D4DD302CE0}"/>
                </a:ext>
              </a:extLst>
            </p:cNvPr>
            <p:cNvSpPr/>
            <p:nvPr/>
          </p:nvSpPr>
          <p:spPr>
            <a:xfrm>
              <a:off x="-7738287" y="5229766"/>
              <a:ext cx="150198" cy="310194"/>
            </a:xfrm>
            <a:custGeom>
              <a:avLst/>
              <a:gdLst>
                <a:gd name="connsiteX0" fmla="*/ 0 w 150198"/>
                <a:gd name="connsiteY0" fmla="*/ 305853 h 310194"/>
                <a:gd name="connsiteX1" fmla="*/ 0 w 150198"/>
                <a:gd name="connsiteY1" fmla="*/ 4597 h 310194"/>
                <a:gd name="connsiteX2" fmla="*/ 139552 w 150198"/>
                <a:gd name="connsiteY2" fmla="*/ 4597 h 310194"/>
                <a:gd name="connsiteX3" fmla="*/ 146198 w 150198"/>
                <a:gd name="connsiteY3" fmla="*/ 167 h 310194"/>
                <a:gd name="connsiteX4" fmla="*/ 146198 w 150198"/>
                <a:gd name="connsiteY4" fmla="*/ 299208 h 310194"/>
                <a:gd name="connsiteX5" fmla="*/ 148457 w 150198"/>
                <a:gd name="connsiteY5" fmla="*/ 305853 h 310194"/>
                <a:gd name="connsiteX6" fmla="*/ 143983 w 150198"/>
                <a:gd name="connsiteY6" fmla="*/ 310195 h 310194"/>
                <a:gd name="connsiteX7" fmla="*/ 139552 w 150198"/>
                <a:gd name="connsiteY7" fmla="*/ 305853 h 310194"/>
                <a:gd name="connsiteX8" fmla="*/ 0 w 150198"/>
                <a:gd name="connsiteY8" fmla="*/ 305853 h 310194"/>
                <a:gd name="connsiteX9" fmla="*/ 137337 w 150198"/>
                <a:gd name="connsiteY9" fmla="*/ 9027 h 310194"/>
                <a:gd name="connsiteX10" fmla="*/ 15506 w 150198"/>
                <a:gd name="connsiteY10" fmla="*/ 9027 h 310194"/>
                <a:gd name="connsiteX11" fmla="*/ 8860 w 150198"/>
                <a:gd name="connsiteY11" fmla="*/ 15673 h 310194"/>
                <a:gd name="connsiteX12" fmla="*/ 8860 w 150198"/>
                <a:gd name="connsiteY12" fmla="*/ 301423 h 310194"/>
                <a:gd name="connsiteX13" fmla="*/ 141767 w 150198"/>
                <a:gd name="connsiteY13" fmla="*/ 301423 h 310194"/>
                <a:gd name="connsiteX14" fmla="*/ 137337 w 150198"/>
                <a:gd name="connsiteY14" fmla="*/ 285917 h 310194"/>
                <a:gd name="connsiteX15" fmla="*/ 137337 w 150198"/>
                <a:gd name="connsiteY15" fmla="*/ 9027 h 31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198" h="310194">
                  <a:moveTo>
                    <a:pt x="0" y="305853"/>
                  </a:moveTo>
                  <a:lnTo>
                    <a:pt x="0" y="4597"/>
                  </a:lnTo>
                  <a:lnTo>
                    <a:pt x="139552" y="4597"/>
                  </a:lnTo>
                  <a:cubicBezTo>
                    <a:pt x="140882" y="4597"/>
                    <a:pt x="142964" y="-1029"/>
                    <a:pt x="146198" y="167"/>
                  </a:cubicBezTo>
                  <a:lnTo>
                    <a:pt x="146198" y="299208"/>
                  </a:lnTo>
                  <a:cubicBezTo>
                    <a:pt x="146198" y="300802"/>
                    <a:pt x="153419" y="302796"/>
                    <a:pt x="148457" y="305853"/>
                  </a:cubicBezTo>
                  <a:lnTo>
                    <a:pt x="143983" y="310195"/>
                  </a:lnTo>
                  <a:cubicBezTo>
                    <a:pt x="142299" y="310017"/>
                    <a:pt x="140926" y="305853"/>
                    <a:pt x="139552" y="305853"/>
                  </a:cubicBezTo>
                  <a:lnTo>
                    <a:pt x="0" y="305853"/>
                  </a:lnTo>
                  <a:close/>
                  <a:moveTo>
                    <a:pt x="137337" y="9027"/>
                  </a:moveTo>
                  <a:lnTo>
                    <a:pt x="15506" y="9027"/>
                  </a:lnTo>
                  <a:lnTo>
                    <a:pt x="8860" y="15673"/>
                  </a:lnTo>
                  <a:lnTo>
                    <a:pt x="8860" y="301423"/>
                  </a:lnTo>
                  <a:lnTo>
                    <a:pt x="141767" y="301423"/>
                  </a:lnTo>
                  <a:cubicBezTo>
                    <a:pt x="144337" y="295220"/>
                    <a:pt x="137337" y="288132"/>
                    <a:pt x="137337" y="285917"/>
                  </a:cubicBezTo>
                  <a:lnTo>
                    <a:pt x="137337" y="9027"/>
                  </a:lnTo>
                  <a:close/>
                </a:path>
              </a:pathLst>
            </a:custGeom>
            <a:solidFill>
              <a:srgbClr val="A8A4F7"/>
            </a:solidFill>
            <a:ln w="1679"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9368B3E5-2914-46E6-B1C6-98A5B029FF6F}"/>
                </a:ext>
              </a:extLst>
            </p:cNvPr>
            <p:cNvSpPr/>
            <p:nvPr/>
          </p:nvSpPr>
          <p:spPr>
            <a:xfrm>
              <a:off x="-7738287" y="5571061"/>
              <a:ext cx="146197" cy="314546"/>
            </a:xfrm>
            <a:custGeom>
              <a:avLst/>
              <a:gdLst>
                <a:gd name="connsiteX0" fmla="*/ 146198 w 146197"/>
                <a:gd name="connsiteY0" fmla="*/ 0 h 314546"/>
                <a:gd name="connsiteX1" fmla="*/ 146198 w 146197"/>
                <a:gd name="connsiteY1" fmla="*/ 310116 h 314546"/>
                <a:gd name="connsiteX2" fmla="*/ 130692 w 146197"/>
                <a:gd name="connsiteY2" fmla="*/ 314547 h 314546"/>
                <a:gd name="connsiteX3" fmla="*/ 0 w 146197"/>
                <a:gd name="connsiteY3" fmla="*/ 314547 h 314546"/>
                <a:gd name="connsiteX4" fmla="*/ 0 w 146197"/>
                <a:gd name="connsiteY4" fmla="*/ 0 h 314546"/>
                <a:gd name="connsiteX5" fmla="*/ 146198 w 146197"/>
                <a:gd name="connsiteY5" fmla="*/ 0 h 314546"/>
                <a:gd name="connsiteX6" fmla="*/ 137337 w 146197"/>
                <a:gd name="connsiteY6" fmla="*/ 4430 h 314546"/>
                <a:gd name="connsiteX7" fmla="*/ 24366 w 146197"/>
                <a:gd name="connsiteY7" fmla="*/ 4430 h 314546"/>
                <a:gd name="connsiteX8" fmla="*/ 8905 w 146197"/>
                <a:gd name="connsiteY8" fmla="*/ 11120 h 314546"/>
                <a:gd name="connsiteX9" fmla="*/ 4342 w 146197"/>
                <a:gd name="connsiteY9" fmla="*/ 19847 h 314546"/>
                <a:gd name="connsiteX10" fmla="*/ 8860 w 146197"/>
                <a:gd name="connsiteY10" fmla="*/ 305686 h 314546"/>
                <a:gd name="connsiteX11" fmla="*/ 137337 w 146197"/>
                <a:gd name="connsiteY11" fmla="*/ 305686 h 314546"/>
                <a:gd name="connsiteX12" fmla="*/ 137337 w 146197"/>
                <a:gd name="connsiteY12" fmla="*/ 4430 h 31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197" h="314546">
                  <a:moveTo>
                    <a:pt x="146198" y="0"/>
                  </a:moveTo>
                  <a:lnTo>
                    <a:pt x="146198" y="310116"/>
                  </a:lnTo>
                  <a:cubicBezTo>
                    <a:pt x="140527" y="307679"/>
                    <a:pt x="133084" y="314547"/>
                    <a:pt x="130692" y="314547"/>
                  </a:cubicBezTo>
                  <a:lnTo>
                    <a:pt x="0" y="314547"/>
                  </a:lnTo>
                  <a:lnTo>
                    <a:pt x="0" y="0"/>
                  </a:lnTo>
                  <a:lnTo>
                    <a:pt x="146198" y="0"/>
                  </a:lnTo>
                  <a:close/>
                  <a:moveTo>
                    <a:pt x="137337" y="4430"/>
                  </a:moveTo>
                  <a:lnTo>
                    <a:pt x="24366" y="4430"/>
                  </a:lnTo>
                  <a:cubicBezTo>
                    <a:pt x="21620" y="4430"/>
                    <a:pt x="13335" y="10455"/>
                    <a:pt x="8905" y="11120"/>
                  </a:cubicBezTo>
                  <a:lnTo>
                    <a:pt x="4342" y="19847"/>
                  </a:lnTo>
                  <a:lnTo>
                    <a:pt x="8860" y="305686"/>
                  </a:lnTo>
                  <a:lnTo>
                    <a:pt x="137337" y="305686"/>
                  </a:lnTo>
                  <a:lnTo>
                    <a:pt x="137337" y="4430"/>
                  </a:lnTo>
                  <a:close/>
                </a:path>
              </a:pathLst>
            </a:custGeom>
            <a:solidFill>
              <a:srgbClr val="A8A4F7"/>
            </a:solidFill>
            <a:ln w="1679"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D75BF014-1A72-BCEB-0144-C59DB2AFC473}"/>
                </a:ext>
              </a:extLst>
            </p:cNvPr>
            <p:cNvSpPr/>
            <p:nvPr/>
          </p:nvSpPr>
          <p:spPr>
            <a:xfrm>
              <a:off x="-7552217" y="5230363"/>
              <a:ext cx="154969" cy="305256"/>
            </a:xfrm>
            <a:custGeom>
              <a:avLst/>
              <a:gdLst>
                <a:gd name="connsiteX0" fmla="*/ 150628 w 154969"/>
                <a:gd name="connsiteY0" fmla="*/ 305256 h 305256"/>
                <a:gd name="connsiteX1" fmla="*/ 0 w 154969"/>
                <a:gd name="connsiteY1" fmla="*/ 305256 h 305256"/>
                <a:gd name="connsiteX2" fmla="*/ 0 w 154969"/>
                <a:gd name="connsiteY2" fmla="*/ 15076 h 305256"/>
                <a:gd name="connsiteX3" fmla="*/ 4430 w 154969"/>
                <a:gd name="connsiteY3" fmla="*/ 4000 h 305256"/>
                <a:gd name="connsiteX4" fmla="*/ 143983 w 154969"/>
                <a:gd name="connsiteY4" fmla="*/ 4000 h 305256"/>
                <a:gd name="connsiteX5" fmla="*/ 150628 w 154969"/>
                <a:gd name="connsiteY5" fmla="*/ 1741 h 305256"/>
                <a:gd name="connsiteX6" fmla="*/ 154969 w 154969"/>
                <a:gd name="connsiteY6" fmla="*/ 6216 h 305256"/>
                <a:gd name="connsiteX7" fmla="*/ 150628 w 154969"/>
                <a:gd name="connsiteY7" fmla="*/ 10646 h 305256"/>
                <a:gd name="connsiteX8" fmla="*/ 150628 w 154969"/>
                <a:gd name="connsiteY8" fmla="*/ 305256 h 305256"/>
                <a:gd name="connsiteX9" fmla="*/ 146198 w 154969"/>
                <a:gd name="connsiteY9" fmla="*/ 8431 h 305256"/>
                <a:gd name="connsiteX10" fmla="*/ 19936 w 154969"/>
                <a:gd name="connsiteY10" fmla="*/ 8431 h 305256"/>
                <a:gd name="connsiteX11" fmla="*/ 8860 w 154969"/>
                <a:gd name="connsiteY11" fmla="*/ 12861 h 305256"/>
                <a:gd name="connsiteX12" fmla="*/ 8860 w 154969"/>
                <a:gd name="connsiteY12" fmla="*/ 296396 h 305256"/>
                <a:gd name="connsiteX13" fmla="*/ 141767 w 154969"/>
                <a:gd name="connsiteY13" fmla="*/ 296396 h 305256"/>
                <a:gd name="connsiteX14" fmla="*/ 146198 w 154969"/>
                <a:gd name="connsiteY14" fmla="*/ 8431 h 30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969" h="305256">
                  <a:moveTo>
                    <a:pt x="150628" y="305256"/>
                  </a:moveTo>
                  <a:lnTo>
                    <a:pt x="0" y="305256"/>
                  </a:lnTo>
                  <a:lnTo>
                    <a:pt x="0" y="15076"/>
                  </a:lnTo>
                  <a:cubicBezTo>
                    <a:pt x="0" y="13614"/>
                    <a:pt x="5848" y="8342"/>
                    <a:pt x="4430" y="4000"/>
                  </a:cubicBezTo>
                  <a:lnTo>
                    <a:pt x="143983" y="4000"/>
                  </a:lnTo>
                  <a:cubicBezTo>
                    <a:pt x="145577" y="4000"/>
                    <a:pt x="147571" y="-3221"/>
                    <a:pt x="150628" y="1741"/>
                  </a:cubicBezTo>
                  <a:lnTo>
                    <a:pt x="154969" y="6216"/>
                  </a:lnTo>
                  <a:cubicBezTo>
                    <a:pt x="154792" y="7899"/>
                    <a:pt x="150628" y="9272"/>
                    <a:pt x="150628" y="10646"/>
                  </a:cubicBezTo>
                  <a:lnTo>
                    <a:pt x="150628" y="305256"/>
                  </a:lnTo>
                  <a:close/>
                  <a:moveTo>
                    <a:pt x="146198" y="8431"/>
                  </a:moveTo>
                  <a:lnTo>
                    <a:pt x="19936" y="8431"/>
                  </a:lnTo>
                  <a:cubicBezTo>
                    <a:pt x="18474" y="8431"/>
                    <a:pt x="13202" y="14278"/>
                    <a:pt x="8860" y="12861"/>
                  </a:cubicBezTo>
                  <a:lnTo>
                    <a:pt x="8860" y="296396"/>
                  </a:lnTo>
                  <a:lnTo>
                    <a:pt x="141767" y="296396"/>
                  </a:lnTo>
                  <a:lnTo>
                    <a:pt x="146198" y="8431"/>
                  </a:lnTo>
                  <a:close/>
                </a:path>
              </a:pathLst>
            </a:custGeom>
            <a:solidFill>
              <a:srgbClr val="A8A4F7"/>
            </a:solidFill>
            <a:ln w="1679"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52BED5CF-F494-1822-422A-3C2B75BA7E70}"/>
                </a:ext>
              </a:extLst>
            </p:cNvPr>
            <p:cNvSpPr/>
            <p:nvPr/>
          </p:nvSpPr>
          <p:spPr>
            <a:xfrm>
              <a:off x="-8998370" y="2685193"/>
              <a:ext cx="152480" cy="232381"/>
            </a:xfrm>
            <a:custGeom>
              <a:avLst/>
              <a:gdLst>
                <a:gd name="connsiteX0" fmla="*/ 121469 w 152480"/>
                <a:gd name="connsiteY0" fmla="*/ 223298 h 232381"/>
                <a:gd name="connsiteX1" fmla="*/ 152480 w 152480"/>
                <a:gd name="connsiteY1" fmla="*/ 227640 h 232381"/>
                <a:gd name="connsiteX2" fmla="*/ 61483 w 152480"/>
                <a:gd name="connsiteY2" fmla="*/ 227507 h 232381"/>
                <a:gd name="connsiteX3" fmla="*/ 1675 w 152480"/>
                <a:gd name="connsiteY3" fmla="*/ 199065 h 232381"/>
                <a:gd name="connsiteX4" fmla="*/ 15719 w 152480"/>
                <a:gd name="connsiteY4" fmla="*/ 17868 h 232381"/>
                <a:gd name="connsiteX5" fmla="*/ 119342 w 152480"/>
                <a:gd name="connsiteY5" fmla="*/ 41481 h 232381"/>
                <a:gd name="connsiteX6" fmla="*/ 121380 w 152480"/>
                <a:gd name="connsiteY6" fmla="*/ 223298 h 232381"/>
                <a:gd name="connsiteX7" fmla="*/ 15187 w 152480"/>
                <a:gd name="connsiteY7" fmla="*/ 48304 h 232381"/>
                <a:gd name="connsiteX8" fmla="*/ 15187 w 152480"/>
                <a:gd name="connsiteY8" fmla="*/ 218868 h 232381"/>
                <a:gd name="connsiteX9" fmla="*/ 108222 w 152480"/>
                <a:gd name="connsiteY9" fmla="*/ 218868 h 232381"/>
                <a:gd name="connsiteX10" fmla="*/ 108222 w 152480"/>
                <a:gd name="connsiteY10" fmla="*/ 39443 h 232381"/>
                <a:gd name="connsiteX11" fmla="*/ 15187 w 152480"/>
                <a:gd name="connsiteY11" fmla="*/ 48304 h 23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80" h="232381">
                  <a:moveTo>
                    <a:pt x="121469" y="223298"/>
                  </a:moveTo>
                  <a:lnTo>
                    <a:pt x="152480" y="227640"/>
                  </a:lnTo>
                  <a:cubicBezTo>
                    <a:pt x="122222" y="228260"/>
                    <a:pt x="91786" y="227019"/>
                    <a:pt x="61483" y="227507"/>
                  </a:cubicBezTo>
                  <a:cubicBezTo>
                    <a:pt x="27105" y="228083"/>
                    <a:pt x="5530" y="249126"/>
                    <a:pt x="1675" y="199065"/>
                  </a:cubicBezTo>
                  <a:cubicBezTo>
                    <a:pt x="-939" y="164598"/>
                    <a:pt x="-2976" y="42101"/>
                    <a:pt x="15719" y="17868"/>
                  </a:cubicBezTo>
                  <a:cubicBezTo>
                    <a:pt x="41503" y="-15492"/>
                    <a:pt x="108798" y="989"/>
                    <a:pt x="119342" y="41481"/>
                  </a:cubicBezTo>
                  <a:cubicBezTo>
                    <a:pt x="126918" y="70677"/>
                    <a:pt x="115001" y="216830"/>
                    <a:pt x="121380" y="223298"/>
                  </a:cubicBezTo>
                  <a:close/>
                  <a:moveTo>
                    <a:pt x="15187" y="48304"/>
                  </a:moveTo>
                  <a:cubicBezTo>
                    <a:pt x="6682" y="96461"/>
                    <a:pt x="21523" y="168053"/>
                    <a:pt x="15187" y="218868"/>
                  </a:cubicBezTo>
                  <a:lnTo>
                    <a:pt x="108222" y="218868"/>
                  </a:lnTo>
                  <a:lnTo>
                    <a:pt x="108222" y="39443"/>
                  </a:lnTo>
                  <a:cubicBezTo>
                    <a:pt x="108222" y="15033"/>
                    <a:pt x="24269" y="-3087"/>
                    <a:pt x="15187" y="48304"/>
                  </a:cubicBezTo>
                  <a:close/>
                </a:path>
              </a:pathLst>
            </a:custGeom>
            <a:solidFill>
              <a:srgbClr val="A8A4F7"/>
            </a:solidFill>
            <a:ln w="1679"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3F9F364-D1B6-6D33-6D56-8C581AF00621}"/>
                </a:ext>
              </a:extLst>
            </p:cNvPr>
            <p:cNvSpPr/>
            <p:nvPr/>
          </p:nvSpPr>
          <p:spPr>
            <a:xfrm>
              <a:off x="-9164822" y="2683429"/>
              <a:ext cx="115960" cy="229536"/>
            </a:xfrm>
            <a:custGeom>
              <a:avLst/>
              <a:gdLst>
                <a:gd name="connsiteX0" fmla="*/ 0 w 115960"/>
                <a:gd name="connsiteY0" fmla="*/ 32347 h 229536"/>
                <a:gd name="connsiteX1" fmla="*/ 39651 w 115960"/>
                <a:gd name="connsiteY1" fmla="*/ 937 h 229536"/>
                <a:gd name="connsiteX2" fmla="*/ 108807 w 115960"/>
                <a:gd name="connsiteY2" fmla="*/ 38771 h 229536"/>
                <a:gd name="connsiteX3" fmla="*/ 115408 w 115960"/>
                <a:gd name="connsiteY3" fmla="*/ 107484 h 229536"/>
                <a:gd name="connsiteX4" fmla="*/ 115230 w 115960"/>
                <a:gd name="connsiteY4" fmla="*/ 225107 h 229536"/>
                <a:gd name="connsiteX5" fmla="*/ 44 w 115960"/>
                <a:gd name="connsiteY5" fmla="*/ 229537 h 229536"/>
                <a:gd name="connsiteX6" fmla="*/ 44 w 115960"/>
                <a:gd name="connsiteY6" fmla="*/ 32391 h 229536"/>
                <a:gd name="connsiteX7" fmla="*/ 101895 w 115960"/>
                <a:gd name="connsiteY7" fmla="*/ 220632 h 229536"/>
                <a:gd name="connsiteX8" fmla="*/ 101895 w 115960"/>
                <a:gd name="connsiteY8" fmla="*/ 67789 h 229536"/>
                <a:gd name="connsiteX9" fmla="*/ 95161 w 115960"/>
                <a:gd name="connsiteY9" fmla="*/ 39081 h 229536"/>
                <a:gd name="connsiteX10" fmla="*/ 15373 w 115960"/>
                <a:gd name="connsiteY10" fmla="*/ 43290 h 229536"/>
                <a:gd name="connsiteX11" fmla="*/ 13335 w 115960"/>
                <a:gd name="connsiteY11" fmla="*/ 225062 h 229536"/>
                <a:gd name="connsiteX12" fmla="*/ 101895 w 115960"/>
                <a:gd name="connsiteY12" fmla="*/ 220632 h 22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60" h="229536">
                  <a:moveTo>
                    <a:pt x="0" y="32347"/>
                  </a:moveTo>
                  <a:cubicBezTo>
                    <a:pt x="1994" y="25392"/>
                    <a:pt x="30391" y="3019"/>
                    <a:pt x="39651" y="937"/>
                  </a:cubicBezTo>
                  <a:cubicBezTo>
                    <a:pt x="64017" y="-4557"/>
                    <a:pt x="101275" y="14892"/>
                    <a:pt x="108807" y="38771"/>
                  </a:cubicBezTo>
                  <a:cubicBezTo>
                    <a:pt x="112262" y="49714"/>
                    <a:pt x="114699" y="92598"/>
                    <a:pt x="115408" y="107484"/>
                  </a:cubicBezTo>
                  <a:cubicBezTo>
                    <a:pt x="117312" y="146470"/>
                    <a:pt x="113547" y="186121"/>
                    <a:pt x="115230" y="225107"/>
                  </a:cubicBezTo>
                  <a:lnTo>
                    <a:pt x="44" y="229537"/>
                  </a:lnTo>
                  <a:lnTo>
                    <a:pt x="44" y="32391"/>
                  </a:lnTo>
                  <a:close/>
                  <a:moveTo>
                    <a:pt x="101895" y="220632"/>
                  </a:moveTo>
                  <a:lnTo>
                    <a:pt x="101895" y="67789"/>
                  </a:lnTo>
                  <a:cubicBezTo>
                    <a:pt x="101895" y="66327"/>
                    <a:pt x="96092" y="41208"/>
                    <a:pt x="95161" y="39081"/>
                  </a:cubicBezTo>
                  <a:cubicBezTo>
                    <a:pt x="82181" y="9797"/>
                    <a:pt x="28176" y="11702"/>
                    <a:pt x="15373" y="43290"/>
                  </a:cubicBezTo>
                  <a:cubicBezTo>
                    <a:pt x="-4652" y="92731"/>
                    <a:pt x="20202" y="171767"/>
                    <a:pt x="13335" y="225062"/>
                  </a:cubicBezTo>
                  <a:lnTo>
                    <a:pt x="101895" y="220632"/>
                  </a:lnTo>
                  <a:close/>
                </a:path>
              </a:pathLst>
            </a:custGeom>
            <a:solidFill>
              <a:srgbClr val="A8A4F7"/>
            </a:solidFill>
            <a:ln w="1679"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4C462798-E511-51C6-9D92-8C2F9E3E6914}"/>
                </a:ext>
              </a:extLst>
            </p:cNvPr>
            <p:cNvSpPr/>
            <p:nvPr/>
          </p:nvSpPr>
          <p:spPr>
            <a:xfrm>
              <a:off x="-8828124" y="2684962"/>
              <a:ext cx="125981" cy="227959"/>
            </a:xfrm>
            <a:custGeom>
              <a:avLst/>
              <a:gdLst>
                <a:gd name="connsiteX0" fmla="*/ 124047 w 125981"/>
                <a:gd name="connsiteY0" fmla="*/ 227960 h 227959"/>
                <a:gd name="connsiteX1" fmla="*/ 0 w 125981"/>
                <a:gd name="connsiteY1" fmla="*/ 227960 h 227959"/>
                <a:gd name="connsiteX2" fmla="*/ 8994 w 125981"/>
                <a:gd name="connsiteY2" fmla="*/ 35377 h 227959"/>
                <a:gd name="connsiteX3" fmla="*/ 115230 w 125981"/>
                <a:gd name="connsiteY3" fmla="*/ 30814 h 227959"/>
                <a:gd name="connsiteX4" fmla="*/ 124091 w 125981"/>
                <a:gd name="connsiteY4" fmla="*/ 227960 h 227959"/>
                <a:gd name="connsiteX5" fmla="*/ 110756 w 125981"/>
                <a:gd name="connsiteY5" fmla="*/ 219099 h 227959"/>
                <a:gd name="connsiteX6" fmla="*/ 110756 w 125981"/>
                <a:gd name="connsiteY6" fmla="*/ 44105 h 227959"/>
                <a:gd name="connsiteX7" fmla="*/ 59808 w 125981"/>
                <a:gd name="connsiteY7" fmla="*/ 12827 h 227959"/>
                <a:gd name="connsiteX8" fmla="*/ 17721 w 125981"/>
                <a:gd name="connsiteY8" fmla="*/ 44105 h 227959"/>
                <a:gd name="connsiteX9" fmla="*/ 17721 w 125981"/>
                <a:gd name="connsiteY9" fmla="*/ 219099 h 227959"/>
                <a:gd name="connsiteX10" fmla="*/ 110756 w 125981"/>
                <a:gd name="connsiteY10" fmla="*/ 219099 h 22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981" h="227959">
                  <a:moveTo>
                    <a:pt x="124047" y="227960"/>
                  </a:moveTo>
                  <a:lnTo>
                    <a:pt x="0" y="227960"/>
                  </a:lnTo>
                  <a:cubicBezTo>
                    <a:pt x="26493" y="172404"/>
                    <a:pt x="-10278" y="87433"/>
                    <a:pt x="8994" y="35377"/>
                  </a:cubicBezTo>
                  <a:cubicBezTo>
                    <a:pt x="26759" y="-12646"/>
                    <a:pt x="89181" y="-9412"/>
                    <a:pt x="115230" y="30814"/>
                  </a:cubicBezTo>
                  <a:cubicBezTo>
                    <a:pt x="140837" y="70332"/>
                    <a:pt x="110889" y="179183"/>
                    <a:pt x="124091" y="227960"/>
                  </a:cubicBezTo>
                  <a:close/>
                  <a:moveTo>
                    <a:pt x="110756" y="219099"/>
                  </a:moveTo>
                  <a:lnTo>
                    <a:pt x="110756" y="44105"/>
                  </a:lnTo>
                  <a:cubicBezTo>
                    <a:pt x="110756" y="35643"/>
                    <a:pt x="70928" y="12872"/>
                    <a:pt x="59808" y="12827"/>
                  </a:cubicBezTo>
                  <a:cubicBezTo>
                    <a:pt x="47182" y="12827"/>
                    <a:pt x="17721" y="32365"/>
                    <a:pt x="17721" y="44105"/>
                  </a:cubicBezTo>
                  <a:lnTo>
                    <a:pt x="17721" y="219099"/>
                  </a:lnTo>
                  <a:lnTo>
                    <a:pt x="110756" y="219099"/>
                  </a:lnTo>
                  <a:close/>
                </a:path>
              </a:pathLst>
            </a:custGeom>
            <a:solidFill>
              <a:srgbClr val="A8A4F7"/>
            </a:solidFill>
            <a:ln w="1679"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A26A94AD-2A6E-A066-5C77-DBB497B58972}"/>
                </a:ext>
              </a:extLst>
            </p:cNvPr>
            <p:cNvSpPr/>
            <p:nvPr/>
          </p:nvSpPr>
          <p:spPr>
            <a:xfrm>
              <a:off x="-7906636" y="4330596"/>
              <a:ext cx="88604" cy="234802"/>
            </a:xfrm>
            <a:custGeom>
              <a:avLst/>
              <a:gdLst>
                <a:gd name="connsiteX0" fmla="*/ 88605 w 88604"/>
                <a:gd name="connsiteY0" fmla="*/ 234802 h 234802"/>
                <a:gd name="connsiteX1" fmla="*/ 0 w 88604"/>
                <a:gd name="connsiteY1" fmla="*/ 234802 h 234802"/>
                <a:gd name="connsiteX2" fmla="*/ 4297 w 88604"/>
                <a:gd name="connsiteY2" fmla="*/ 59675 h 234802"/>
                <a:gd name="connsiteX3" fmla="*/ 48644 w 88604"/>
                <a:gd name="connsiteY3" fmla="*/ 0 h 234802"/>
                <a:gd name="connsiteX4" fmla="*/ 88605 w 88604"/>
                <a:gd name="connsiteY4" fmla="*/ 55378 h 234802"/>
                <a:gd name="connsiteX5" fmla="*/ 88605 w 88604"/>
                <a:gd name="connsiteY5" fmla="*/ 234802 h 234802"/>
                <a:gd name="connsiteX6" fmla="*/ 13291 w 88604"/>
                <a:gd name="connsiteY6" fmla="*/ 221512 h 234802"/>
                <a:gd name="connsiteX7" fmla="*/ 72479 w 88604"/>
                <a:gd name="connsiteY7" fmla="*/ 220891 h 234802"/>
                <a:gd name="connsiteX8" fmla="*/ 75137 w 88604"/>
                <a:gd name="connsiteY8" fmla="*/ 153020 h 234802"/>
                <a:gd name="connsiteX9" fmla="*/ 38011 w 88604"/>
                <a:gd name="connsiteY9" fmla="*/ 26271 h 234802"/>
                <a:gd name="connsiteX10" fmla="*/ 13291 w 88604"/>
                <a:gd name="connsiteY10" fmla="*/ 59808 h 234802"/>
                <a:gd name="connsiteX11" fmla="*/ 13291 w 88604"/>
                <a:gd name="connsiteY11" fmla="*/ 221512 h 23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04" h="234802">
                  <a:moveTo>
                    <a:pt x="88605" y="234802"/>
                  </a:moveTo>
                  <a:lnTo>
                    <a:pt x="0" y="234802"/>
                  </a:lnTo>
                  <a:cubicBezTo>
                    <a:pt x="11209" y="178848"/>
                    <a:pt x="-2259" y="114433"/>
                    <a:pt x="4297" y="59675"/>
                  </a:cubicBezTo>
                  <a:cubicBezTo>
                    <a:pt x="7088" y="36328"/>
                    <a:pt x="30569" y="13822"/>
                    <a:pt x="48644" y="0"/>
                  </a:cubicBezTo>
                  <a:lnTo>
                    <a:pt x="88605" y="55378"/>
                  </a:lnTo>
                  <a:lnTo>
                    <a:pt x="88605" y="234802"/>
                  </a:lnTo>
                  <a:close/>
                  <a:moveTo>
                    <a:pt x="13291" y="221512"/>
                  </a:moveTo>
                  <a:lnTo>
                    <a:pt x="72479" y="220891"/>
                  </a:lnTo>
                  <a:cubicBezTo>
                    <a:pt x="88915" y="215487"/>
                    <a:pt x="75536" y="167507"/>
                    <a:pt x="75137" y="153020"/>
                  </a:cubicBezTo>
                  <a:cubicBezTo>
                    <a:pt x="73808" y="105750"/>
                    <a:pt x="93744" y="43505"/>
                    <a:pt x="38011" y="26271"/>
                  </a:cubicBezTo>
                  <a:cubicBezTo>
                    <a:pt x="34999" y="34777"/>
                    <a:pt x="13291" y="54359"/>
                    <a:pt x="13291" y="59808"/>
                  </a:cubicBezTo>
                  <a:lnTo>
                    <a:pt x="13291" y="221512"/>
                  </a:lnTo>
                  <a:close/>
                </a:path>
              </a:pathLst>
            </a:custGeom>
            <a:solidFill>
              <a:srgbClr val="A8A4F7"/>
            </a:solidFill>
            <a:ln w="1679"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F70B3A4E-E121-9150-D523-CC4BDD69E9CD}"/>
                </a:ext>
              </a:extLst>
            </p:cNvPr>
            <p:cNvSpPr/>
            <p:nvPr/>
          </p:nvSpPr>
          <p:spPr>
            <a:xfrm>
              <a:off x="-8566740" y="4319565"/>
              <a:ext cx="124046" cy="263598"/>
            </a:xfrm>
            <a:custGeom>
              <a:avLst/>
              <a:gdLst>
                <a:gd name="connsiteX0" fmla="*/ 124047 w 124046"/>
                <a:gd name="connsiteY0" fmla="*/ 263555 h 263598"/>
                <a:gd name="connsiteX1" fmla="*/ 106370 w 124046"/>
                <a:gd name="connsiteY1" fmla="*/ 263555 h 263598"/>
                <a:gd name="connsiteX2" fmla="*/ 115186 w 124046"/>
                <a:gd name="connsiteY2" fmla="*/ 259124 h 263598"/>
                <a:gd name="connsiteX3" fmla="*/ 115186 w 124046"/>
                <a:gd name="connsiteY3" fmla="*/ 13246 h 263598"/>
                <a:gd name="connsiteX4" fmla="*/ 104110 w 124046"/>
                <a:gd name="connsiteY4" fmla="*/ 6601 h 263598"/>
                <a:gd name="connsiteX5" fmla="*/ 8860 w 124046"/>
                <a:gd name="connsiteY5" fmla="*/ 17677 h 263598"/>
                <a:gd name="connsiteX6" fmla="*/ 8860 w 124046"/>
                <a:gd name="connsiteY6" fmla="*/ 254694 h 263598"/>
                <a:gd name="connsiteX7" fmla="*/ 106326 w 124046"/>
                <a:gd name="connsiteY7" fmla="*/ 254694 h 263598"/>
                <a:gd name="connsiteX8" fmla="*/ 99680 w 124046"/>
                <a:gd name="connsiteY8" fmla="*/ 263555 h 263598"/>
                <a:gd name="connsiteX9" fmla="*/ 0 w 124046"/>
                <a:gd name="connsiteY9" fmla="*/ 263555 h 263598"/>
                <a:gd name="connsiteX10" fmla="*/ 4386 w 124046"/>
                <a:gd name="connsiteY10" fmla="*/ 2171 h 263598"/>
                <a:gd name="connsiteX11" fmla="*/ 115142 w 124046"/>
                <a:gd name="connsiteY11" fmla="*/ 0 h 263598"/>
                <a:gd name="connsiteX12" fmla="*/ 124002 w 124046"/>
                <a:gd name="connsiteY12" fmla="*/ 13291 h 263598"/>
                <a:gd name="connsiteX13" fmla="*/ 124002 w 124046"/>
                <a:gd name="connsiteY13" fmla="*/ 263599 h 26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046" h="263598">
                  <a:moveTo>
                    <a:pt x="124047" y="263555"/>
                  </a:moveTo>
                  <a:lnTo>
                    <a:pt x="106370" y="263555"/>
                  </a:lnTo>
                  <a:cubicBezTo>
                    <a:pt x="106370" y="263555"/>
                    <a:pt x="115186" y="259124"/>
                    <a:pt x="115186" y="259124"/>
                  </a:cubicBezTo>
                  <a:lnTo>
                    <a:pt x="115186" y="13246"/>
                  </a:lnTo>
                  <a:lnTo>
                    <a:pt x="104110" y="6601"/>
                  </a:lnTo>
                  <a:cubicBezTo>
                    <a:pt x="73985" y="10765"/>
                    <a:pt x="33936" y="-354"/>
                    <a:pt x="8860" y="17677"/>
                  </a:cubicBezTo>
                  <a:lnTo>
                    <a:pt x="8860" y="254694"/>
                  </a:lnTo>
                  <a:lnTo>
                    <a:pt x="106326" y="254694"/>
                  </a:lnTo>
                  <a:cubicBezTo>
                    <a:pt x="106680" y="257574"/>
                    <a:pt x="100434" y="263555"/>
                    <a:pt x="99680" y="263555"/>
                  </a:cubicBezTo>
                  <a:lnTo>
                    <a:pt x="0" y="263555"/>
                  </a:lnTo>
                  <a:lnTo>
                    <a:pt x="4386" y="2171"/>
                  </a:lnTo>
                  <a:lnTo>
                    <a:pt x="115142" y="0"/>
                  </a:lnTo>
                  <a:cubicBezTo>
                    <a:pt x="117135" y="1196"/>
                    <a:pt x="124002" y="12050"/>
                    <a:pt x="124002" y="13291"/>
                  </a:cubicBezTo>
                  <a:lnTo>
                    <a:pt x="124002" y="263599"/>
                  </a:lnTo>
                  <a:close/>
                </a:path>
              </a:pathLst>
            </a:custGeom>
            <a:solidFill>
              <a:srgbClr val="A8A4F7"/>
            </a:solidFill>
            <a:ln w="1679"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A2441E71-C2EE-ED79-9A55-0568B3558FF8}"/>
                </a:ext>
              </a:extLst>
            </p:cNvPr>
            <p:cNvSpPr/>
            <p:nvPr/>
          </p:nvSpPr>
          <p:spPr>
            <a:xfrm>
              <a:off x="-8712938" y="4317305"/>
              <a:ext cx="124046" cy="266266"/>
            </a:xfrm>
            <a:custGeom>
              <a:avLst/>
              <a:gdLst>
                <a:gd name="connsiteX0" fmla="*/ 124047 w 124046"/>
                <a:gd name="connsiteY0" fmla="*/ 265814 h 266266"/>
                <a:gd name="connsiteX1" fmla="*/ 117401 w 124046"/>
                <a:gd name="connsiteY1" fmla="*/ 261384 h 266266"/>
                <a:gd name="connsiteX2" fmla="*/ 6645 w 124046"/>
                <a:gd name="connsiteY2" fmla="*/ 261384 h 266266"/>
                <a:gd name="connsiteX3" fmla="*/ 0 w 124046"/>
                <a:gd name="connsiteY3" fmla="*/ 265814 h 266266"/>
                <a:gd name="connsiteX4" fmla="*/ 0 w 124046"/>
                <a:gd name="connsiteY4" fmla="*/ 0 h 266266"/>
                <a:gd name="connsiteX5" fmla="*/ 117401 w 124046"/>
                <a:gd name="connsiteY5" fmla="*/ 0 h 266266"/>
                <a:gd name="connsiteX6" fmla="*/ 124047 w 124046"/>
                <a:gd name="connsiteY6" fmla="*/ 6645 h 266266"/>
                <a:gd name="connsiteX7" fmla="*/ 124047 w 124046"/>
                <a:gd name="connsiteY7" fmla="*/ 265814 h 266266"/>
                <a:gd name="connsiteX8" fmla="*/ 115186 w 124046"/>
                <a:gd name="connsiteY8" fmla="*/ 8860 h 266266"/>
                <a:gd name="connsiteX9" fmla="*/ 19936 w 124046"/>
                <a:gd name="connsiteY9" fmla="*/ 8860 h 266266"/>
                <a:gd name="connsiteX10" fmla="*/ 4430 w 124046"/>
                <a:gd name="connsiteY10" fmla="*/ 13291 h 266266"/>
                <a:gd name="connsiteX11" fmla="*/ 4430 w 124046"/>
                <a:gd name="connsiteY11" fmla="*/ 256953 h 266266"/>
                <a:gd name="connsiteX12" fmla="*/ 115186 w 124046"/>
                <a:gd name="connsiteY12" fmla="*/ 256953 h 266266"/>
                <a:gd name="connsiteX13" fmla="*/ 115186 w 124046"/>
                <a:gd name="connsiteY13" fmla="*/ 8860 h 26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046" h="266266">
                  <a:moveTo>
                    <a:pt x="124047" y="265814"/>
                  </a:moveTo>
                  <a:cubicBezTo>
                    <a:pt x="122452" y="268029"/>
                    <a:pt x="118332" y="261384"/>
                    <a:pt x="117401" y="261384"/>
                  </a:cubicBezTo>
                  <a:lnTo>
                    <a:pt x="6645" y="261384"/>
                  </a:lnTo>
                  <a:cubicBezTo>
                    <a:pt x="5316" y="261384"/>
                    <a:pt x="3234" y="267010"/>
                    <a:pt x="0" y="265814"/>
                  </a:cubicBezTo>
                  <a:lnTo>
                    <a:pt x="0" y="0"/>
                  </a:lnTo>
                  <a:lnTo>
                    <a:pt x="117401" y="0"/>
                  </a:lnTo>
                  <a:lnTo>
                    <a:pt x="124047" y="6645"/>
                  </a:lnTo>
                  <a:lnTo>
                    <a:pt x="124047" y="265814"/>
                  </a:lnTo>
                  <a:close/>
                  <a:moveTo>
                    <a:pt x="115186" y="8860"/>
                  </a:moveTo>
                  <a:lnTo>
                    <a:pt x="19936" y="8860"/>
                  </a:lnTo>
                  <a:cubicBezTo>
                    <a:pt x="17544" y="8860"/>
                    <a:pt x="10101" y="15727"/>
                    <a:pt x="4430" y="13291"/>
                  </a:cubicBezTo>
                  <a:lnTo>
                    <a:pt x="4430" y="256953"/>
                  </a:lnTo>
                  <a:lnTo>
                    <a:pt x="115186" y="256953"/>
                  </a:lnTo>
                  <a:lnTo>
                    <a:pt x="115186" y="8860"/>
                  </a:lnTo>
                  <a:close/>
                </a:path>
              </a:pathLst>
            </a:custGeom>
            <a:solidFill>
              <a:srgbClr val="A8A4F7"/>
            </a:solidFill>
            <a:ln w="1679"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80CB392B-6C3E-C8FB-1468-0E9F996F8DF5}"/>
                </a:ext>
              </a:extLst>
            </p:cNvPr>
            <p:cNvSpPr/>
            <p:nvPr/>
          </p:nvSpPr>
          <p:spPr>
            <a:xfrm>
              <a:off x="-8123717" y="4317305"/>
              <a:ext cx="136230" cy="261383"/>
            </a:xfrm>
            <a:custGeom>
              <a:avLst/>
              <a:gdLst>
                <a:gd name="connsiteX0" fmla="*/ 132907 w 136230"/>
                <a:gd name="connsiteY0" fmla="*/ 261384 h 261383"/>
                <a:gd name="connsiteX1" fmla="*/ 0 w 136230"/>
                <a:gd name="connsiteY1" fmla="*/ 261384 h 261383"/>
                <a:gd name="connsiteX2" fmla="*/ 0 w 136230"/>
                <a:gd name="connsiteY2" fmla="*/ 0 h 261383"/>
                <a:gd name="connsiteX3" fmla="*/ 135476 w 136230"/>
                <a:gd name="connsiteY3" fmla="*/ 8816 h 261383"/>
                <a:gd name="connsiteX4" fmla="*/ 132907 w 136230"/>
                <a:gd name="connsiteY4" fmla="*/ 15506 h 261383"/>
                <a:gd name="connsiteX5" fmla="*/ 132907 w 136230"/>
                <a:gd name="connsiteY5" fmla="*/ 261384 h 261383"/>
                <a:gd name="connsiteX6" fmla="*/ 124047 w 136230"/>
                <a:gd name="connsiteY6" fmla="*/ 8860 h 261383"/>
                <a:gd name="connsiteX7" fmla="*/ 4430 w 136230"/>
                <a:gd name="connsiteY7" fmla="*/ 8860 h 261383"/>
                <a:gd name="connsiteX8" fmla="*/ 8860 w 136230"/>
                <a:gd name="connsiteY8" fmla="*/ 256953 h 261383"/>
                <a:gd name="connsiteX9" fmla="*/ 124047 w 136230"/>
                <a:gd name="connsiteY9" fmla="*/ 256953 h 261383"/>
                <a:gd name="connsiteX10" fmla="*/ 124047 w 136230"/>
                <a:gd name="connsiteY10" fmla="*/ 8860 h 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230" h="261383">
                  <a:moveTo>
                    <a:pt x="132907" y="261384"/>
                  </a:moveTo>
                  <a:lnTo>
                    <a:pt x="0" y="261384"/>
                  </a:lnTo>
                  <a:lnTo>
                    <a:pt x="0" y="0"/>
                  </a:lnTo>
                  <a:lnTo>
                    <a:pt x="135476" y="8816"/>
                  </a:lnTo>
                  <a:cubicBezTo>
                    <a:pt x="138135" y="11962"/>
                    <a:pt x="132907" y="14398"/>
                    <a:pt x="132907" y="15506"/>
                  </a:cubicBezTo>
                  <a:lnTo>
                    <a:pt x="132907" y="261384"/>
                  </a:lnTo>
                  <a:close/>
                  <a:moveTo>
                    <a:pt x="124047" y="8860"/>
                  </a:moveTo>
                  <a:lnTo>
                    <a:pt x="4430" y="8860"/>
                  </a:lnTo>
                  <a:lnTo>
                    <a:pt x="8860" y="256953"/>
                  </a:lnTo>
                  <a:lnTo>
                    <a:pt x="124047" y="256953"/>
                  </a:lnTo>
                  <a:lnTo>
                    <a:pt x="124047" y="8860"/>
                  </a:lnTo>
                  <a:close/>
                </a:path>
              </a:pathLst>
            </a:custGeom>
            <a:solidFill>
              <a:srgbClr val="A8A4F7"/>
            </a:solidFill>
            <a:ln w="1679"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BA768D7E-36B0-753F-9E73-DDDB2BF3508B}"/>
                </a:ext>
              </a:extLst>
            </p:cNvPr>
            <p:cNvSpPr/>
            <p:nvPr/>
          </p:nvSpPr>
          <p:spPr>
            <a:xfrm>
              <a:off x="-8416112" y="4321736"/>
              <a:ext cx="124046" cy="261383"/>
            </a:xfrm>
            <a:custGeom>
              <a:avLst/>
              <a:gdLst>
                <a:gd name="connsiteX0" fmla="*/ 124047 w 124046"/>
                <a:gd name="connsiteY0" fmla="*/ 256953 h 261383"/>
                <a:gd name="connsiteX1" fmla="*/ 0 w 124046"/>
                <a:gd name="connsiteY1" fmla="*/ 261384 h 261383"/>
                <a:gd name="connsiteX2" fmla="*/ 0 w 124046"/>
                <a:gd name="connsiteY2" fmla="*/ 0 h 261383"/>
                <a:gd name="connsiteX3" fmla="*/ 112971 w 124046"/>
                <a:gd name="connsiteY3" fmla="*/ 0 h 261383"/>
                <a:gd name="connsiteX4" fmla="*/ 124047 w 124046"/>
                <a:gd name="connsiteY4" fmla="*/ 15506 h 261383"/>
                <a:gd name="connsiteX5" fmla="*/ 124047 w 124046"/>
                <a:gd name="connsiteY5" fmla="*/ 256953 h 261383"/>
                <a:gd name="connsiteX6" fmla="*/ 4430 w 124046"/>
                <a:gd name="connsiteY6" fmla="*/ 252523 h 261383"/>
                <a:gd name="connsiteX7" fmla="*/ 112971 w 124046"/>
                <a:gd name="connsiteY7" fmla="*/ 252523 h 261383"/>
                <a:gd name="connsiteX8" fmla="*/ 115186 w 124046"/>
                <a:gd name="connsiteY8" fmla="*/ 241448 h 261383"/>
                <a:gd name="connsiteX9" fmla="*/ 115186 w 124046"/>
                <a:gd name="connsiteY9" fmla="*/ 11076 h 261383"/>
                <a:gd name="connsiteX10" fmla="*/ 108541 w 124046"/>
                <a:gd name="connsiteY10" fmla="*/ 4430 h 261383"/>
                <a:gd name="connsiteX11" fmla="*/ 11076 w 124046"/>
                <a:gd name="connsiteY11" fmla="*/ 4430 h 261383"/>
                <a:gd name="connsiteX12" fmla="*/ 4430 w 124046"/>
                <a:gd name="connsiteY12" fmla="*/ 11076 h 261383"/>
                <a:gd name="connsiteX13" fmla="*/ 4430 w 124046"/>
                <a:gd name="connsiteY13" fmla="*/ 241448 h 261383"/>
                <a:gd name="connsiteX14" fmla="*/ 4430 w 124046"/>
                <a:gd name="connsiteY14" fmla="*/ 252523 h 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046" h="261383">
                  <a:moveTo>
                    <a:pt x="124047" y="256953"/>
                  </a:moveTo>
                  <a:lnTo>
                    <a:pt x="0" y="261384"/>
                  </a:lnTo>
                  <a:lnTo>
                    <a:pt x="0" y="0"/>
                  </a:lnTo>
                  <a:lnTo>
                    <a:pt x="112971" y="0"/>
                  </a:lnTo>
                  <a:cubicBezTo>
                    <a:pt x="113990" y="0"/>
                    <a:pt x="124047" y="13822"/>
                    <a:pt x="124047" y="15506"/>
                  </a:cubicBezTo>
                  <a:lnTo>
                    <a:pt x="124047" y="256953"/>
                  </a:lnTo>
                  <a:close/>
                  <a:moveTo>
                    <a:pt x="4430" y="252523"/>
                  </a:moveTo>
                  <a:lnTo>
                    <a:pt x="112971" y="252523"/>
                  </a:lnTo>
                  <a:cubicBezTo>
                    <a:pt x="123028" y="246365"/>
                    <a:pt x="115186" y="242998"/>
                    <a:pt x="115186" y="241448"/>
                  </a:cubicBezTo>
                  <a:lnTo>
                    <a:pt x="115186" y="11076"/>
                  </a:lnTo>
                  <a:lnTo>
                    <a:pt x="108541" y="4430"/>
                  </a:lnTo>
                  <a:lnTo>
                    <a:pt x="11076" y="4430"/>
                  </a:lnTo>
                  <a:lnTo>
                    <a:pt x="4430" y="11076"/>
                  </a:lnTo>
                  <a:lnTo>
                    <a:pt x="4430" y="241448"/>
                  </a:lnTo>
                  <a:cubicBezTo>
                    <a:pt x="4430" y="244150"/>
                    <a:pt x="7975" y="248226"/>
                    <a:pt x="4430" y="252523"/>
                  </a:cubicBezTo>
                  <a:close/>
                </a:path>
              </a:pathLst>
            </a:custGeom>
            <a:solidFill>
              <a:srgbClr val="A8A4F7"/>
            </a:solidFill>
            <a:ln w="1679"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056F3389-248D-1DC5-2A5C-2C5279A57CB8}"/>
                </a:ext>
              </a:extLst>
            </p:cNvPr>
            <p:cNvSpPr/>
            <p:nvPr/>
          </p:nvSpPr>
          <p:spPr>
            <a:xfrm>
              <a:off x="-6095253" y="5584308"/>
              <a:ext cx="142350" cy="314590"/>
            </a:xfrm>
            <a:custGeom>
              <a:avLst/>
              <a:gdLst>
                <a:gd name="connsiteX0" fmla="*/ 142350 w 142350"/>
                <a:gd name="connsiteY0" fmla="*/ 314591 h 314590"/>
                <a:gd name="connsiteX1" fmla="*/ 583 w 142350"/>
                <a:gd name="connsiteY1" fmla="*/ 310116 h 314590"/>
                <a:gd name="connsiteX2" fmla="*/ 361 w 142350"/>
                <a:gd name="connsiteY2" fmla="*/ 259390 h 314590"/>
                <a:gd name="connsiteX3" fmla="*/ 4968 w 142350"/>
                <a:gd name="connsiteY3" fmla="*/ 0 h 314590"/>
                <a:gd name="connsiteX4" fmla="*/ 131230 w 142350"/>
                <a:gd name="connsiteY4" fmla="*/ 4475 h 314590"/>
                <a:gd name="connsiteX5" fmla="*/ 142306 w 142350"/>
                <a:gd name="connsiteY5" fmla="*/ 11120 h 314590"/>
                <a:gd name="connsiteX6" fmla="*/ 142306 w 142350"/>
                <a:gd name="connsiteY6" fmla="*/ 314591 h 314590"/>
                <a:gd name="connsiteX7" fmla="*/ 9443 w 142350"/>
                <a:gd name="connsiteY7" fmla="*/ 19980 h 314590"/>
                <a:gd name="connsiteX8" fmla="*/ 9443 w 142350"/>
                <a:gd name="connsiteY8" fmla="*/ 301300 h 314590"/>
                <a:gd name="connsiteX9" fmla="*/ 133534 w 142350"/>
                <a:gd name="connsiteY9" fmla="*/ 305775 h 314590"/>
                <a:gd name="connsiteX10" fmla="*/ 137964 w 142350"/>
                <a:gd name="connsiteY10" fmla="*/ 13335 h 314590"/>
                <a:gd name="connsiteX11" fmla="*/ 16930 w 142350"/>
                <a:gd name="connsiteY11" fmla="*/ 8772 h 314590"/>
                <a:gd name="connsiteX12" fmla="*/ 9443 w 142350"/>
                <a:gd name="connsiteY12" fmla="*/ 20025 h 31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350" h="314590">
                  <a:moveTo>
                    <a:pt x="142350" y="314591"/>
                  </a:moveTo>
                  <a:lnTo>
                    <a:pt x="583" y="310116"/>
                  </a:lnTo>
                  <a:cubicBezTo>
                    <a:pt x="8734" y="291819"/>
                    <a:pt x="892" y="277775"/>
                    <a:pt x="361" y="259390"/>
                  </a:cubicBezTo>
                  <a:cubicBezTo>
                    <a:pt x="-2253" y="173621"/>
                    <a:pt x="10373" y="86434"/>
                    <a:pt x="4968" y="0"/>
                  </a:cubicBezTo>
                  <a:lnTo>
                    <a:pt x="131230" y="4475"/>
                  </a:lnTo>
                  <a:lnTo>
                    <a:pt x="142306" y="11120"/>
                  </a:lnTo>
                  <a:lnTo>
                    <a:pt x="142306" y="314591"/>
                  </a:lnTo>
                  <a:close/>
                  <a:moveTo>
                    <a:pt x="9443" y="19980"/>
                  </a:moveTo>
                  <a:lnTo>
                    <a:pt x="9443" y="301300"/>
                  </a:lnTo>
                  <a:lnTo>
                    <a:pt x="133534" y="305775"/>
                  </a:lnTo>
                  <a:cubicBezTo>
                    <a:pt x="134863" y="208354"/>
                    <a:pt x="129768" y="110180"/>
                    <a:pt x="137964" y="13335"/>
                  </a:cubicBezTo>
                  <a:lnTo>
                    <a:pt x="16930" y="8772"/>
                  </a:lnTo>
                  <a:cubicBezTo>
                    <a:pt x="14183" y="9436"/>
                    <a:pt x="9797" y="17854"/>
                    <a:pt x="9443" y="20025"/>
                  </a:cubicBezTo>
                  <a:close/>
                </a:path>
              </a:pathLst>
            </a:custGeom>
            <a:solidFill>
              <a:srgbClr val="A8A4F7"/>
            </a:solidFill>
            <a:ln w="1679"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09A8DD21-B6D3-5AC4-512D-177E0C05F575}"/>
                </a:ext>
              </a:extLst>
            </p:cNvPr>
            <p:cNvSpPr/>
            <p:nvPr/>
          </p:nvSpPr>
          <p:spPr>
            <a:xfrm>
              <a:off x="-6085810" y="5234364"/>
              <a:ext cx="137337" cy="327837"/>
            </a:xfrm>
            <a:custGeom>
              <a:avLst/>
              <a:gdLst>
                <a:gd name="connsiteX0" fmla="*/ 137337 w 137337"/>
                <a:gd name="connsiteY0" fmla="*/ 323407 h 327837"/>
                <a:gd name="connsiteX1" fmla="*/ 24012 w 137337"/>
                <a:gd name="connsiteY1" fmla="*/ 318578 h 327837"/>
                <a:gd name="connsiteX2" fmla="*/ 15550 w 137337"/>
                <a:gd name="connsiteY2" fmla="*/ 327837 h 327837"/>
                <a:gd name="connsiteX3" fmla="*/ 0 w 137337"/>
                <a:gd name="connsiteY3" fmla="*/ 318977 h 327837"/>
                <a:gd name="connsiteX4" fmla="*/ 0 w 137337"/>
                <a:gd name="connsiteY4" fmla="*/ 0 h 327837"/>
                <a:gd name="connsiteX5" fmla="*/ 130692 w 137337"/>
                <a:gd name="connsiteY5" fmla="*/ 0 h 327837"/>
                <a:gd name="connsiteX6" fmla="*/ 137337 w 137337"/>
                <a:gd name="connsiteY6" fmla="*/ 6645 h 327837"/>
                <a:gd name="connsiteX7" fmla="*/ 137337 w 137337"/>
                <a:gd name="connsiteY7" fmla="*/ 323407 h 327837"/>
                <a:gd name="connsiteX8" fmla="*/ 128477 w 137337"/>
                <a:gd name="connsiteY8" fmla="*/ 8860 h 327837"/>
                <a:gd name="connsiteX9" fmla="*/ 8860 w 137337"/>
                <a:gd name="connsiteY9" fmla="*/ 8860 h 327837"/>
                <a:gd name="connsiteX10" fmla="*/ 4253 w 137337"/>
                <a:gd name="connsiteY10" fmla="*/ 55201 h 327837"/>
                <a:gd name="connsiteX11" fmla="*/ 4253 w 137337"/>
                <a:gd name="connsiteY11" fmla="*/ 299262 h 327837"/>
                <a:gd name="connsiteX12" fmla="*/ 11120 w 137337"/>
                <a:gd name="connsiteY12" fmla="*/ 314547 h 327837"/>
                <a:gd name="connsiteX13" fmla="*/ 128521 w 137337"/>
                <a:gd name="connsiteY13" fmla="*/ 314547 h 327837"/>
                <a:gd name="connsiteX14" fmla="*/ 128521 w 137337"/>
                <a:gd name="connsiteY14" fmla="*/ 8860 h 32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337" h="327837">
                  <a:moveTo>
                    <a:pt x="137337" y="323407"/>
                  </a:moveTo>
                  <a:lnTo>
                    <a:pt x="24012" y="318578"/>
                  </a:lnTo>
                  <a:lnTo>
                    <a:pt x="15550" y="327837"/>
                  </a:lnTo>
                  <a:cubicBezTo>
                    <a:pt x="13778" y="321325"/>
                    <a:pt x="0" y="319863"/>
                    <a:pt x="0" y="318977"/>
                  </a:cubicBezTo>
                  <a:lnTo>
                    <a:pt x="0" y="0"/>
                  </a:lnTo>
                  <a:lnTo>
                    <a:pt x="130692" y="0"/>
                  </a:lnTo>
                  <a:lnTo>
                    <a:pt x="137337" y="6645"/>
                  </a:lnTo>
                  <a:lnTo>
                    <a:pt x="137337" y="323407"/>
                  </a:lnTo>
                  <a:close/>
                  <a:moveTo>
                    <a:pt x="128477" y="8860"/>
                  </a:moveTo>
                  <a:lnTo>
                    <a:pt x="8860" y="8860"/>
                  </a:lnTo>
                  <a:cubicBezTo>
                    <a:pt x="11430" y="24809"/>
                    <a:pt x="5228" y="39739"/>
                    <a:pt x="4253" y="55201"/>
                  </a:cubicBezTo>
                  <a:cubicBezTo>
                    <a:pt x="266" y="117179"/>
                    <a:pt x="-2747" y="239942"/>
                    <a:pt x="4253" y="299262"/>
                  </a:cubicBezTo>
                  <a:cubicBezTo>
                    <a:pt x="5006" y="305730"/>
                    <a:pt x="4784" y="310648"/>
                    <a:pt x="11120" y="314547"/>
                  </a:cubicBezTo>
                  <a:lnTo>
                    <a:pt x="128521" y="314547"/>
                  </a:lnTo>
                  <a:lnTo>
                    <a:pt x="128521" y="8860"/>
                  </a:lnTo>
                  <a:close/>
                </a:path>
              </a:pathLst>
            </a:custGeom>
            <a:solidFill>
              <a:srgbClr val="A8A4F7"/>
            </a:solidFill>
            <a:ln w="1679"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5072FB1A-9D04-ED30-C2B2-4FD2A949D5A2}"/>
                </a:ext>
              </a:extLst>
            </p:cNvPr>
            <p:cNvSpPr/>
            <p:nvPr/>
          </p:nvSpPr>
          <p:spPr>
            <a:xfrm>
              <a:off x="-7329693" y="3010387"/>
              <a:ext cx="69871" cy="314546"/>
            </a:xfrm>
            <a:custGeom>
              <a:avLst/>
              <a:gdLst>
                <a:gd name="connsiteX0" fmla="*/ 69871 w 69871"/>
                <a:gd name="connsiteY0" fmla="*/ 0 h 314546"/>
                <a:gd name="connsiteX1" fmla="*/ 69871 w 69871"/>
                <a:gd name="connsiteY1" fmla="*/ 310116 h 314546"/>
                <a:gd name="connsiteX2" fmla="*/ 3418 w 69871"/>
                <a:gd name="connsiteY2" fmla="*/ 314547 h 314546"/>
                <a:gd name="connsiteX3" fmla="*/ 3418 w 69871"/>
                <a:gd name="connsiteY3" fmla="*/ 15506 h 314546"/>
                <a:gd name="connsiteX4" fmla="*/ 6 w 69871"/>
                <a:gd name="connsiteY4" fmla="*/ 11076 h 314546"/>
                <a:gd name="connsiteX5" fmla="*/ 6164 w 69871"/>
                <a:gd name="connsiteY5" fmla="*/ 4962 h 314546"/>
                <a:gd name="connsiteX6" fmla="*/ 69871 w 69871"/>
                <a:gd name="connsiteY6" fmla="*/ 0 h 314546"/>
                <a:gd name="connsiteX7" fmla="*/ 25569 w 69871"/>
                <a:gd name="connsiteY7" fmla="*/ 22151 h 314546"/>
                <a:gd name="connsiteX8" fmla="*/ 25569 w 69871"/>
                <a:gd name="connsiteY8" fmla="*/ 296826 h 314546"/>
                <a:gd name="connsiteX9" fmla="*/ 47764 w 69871"/>
                <a:gd name="connsiteY9" fmla="*/ 296826 h 314546"/>
                <a:gd name="connsiteX10" fmla="*/ 52150 w 69871"/>
                <a:gd name="connsiteY10" fmla="*/ 17721 h 314546"/>
                <a:gd name="connsiteX11" fmla="*/ 25613 w 69871"/>
                <a:gd name="connsiteY11" fmla="*/ 22151 h 31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871" h="314546">
                  <a:moveTo>
                    <a:pt x="69871" y="0"/>
                  </a:moveTo>
                  <a:lnTo>
                    <a:pt x="69871" y="310116"/>
                  </a:lnTo>
                  <a:lnTo>
                    <a:pt x="3418" y="314547"/>
                  </a:lnTo>
                  <a:lnTo>
                    <a:pt x="3418" y="15506"/>
                  </a:lnTo>
                  <a:cubicBezTo>
                    <a:pt x="3418" y="14398"/>
                    <a:pt x="-171" y="12892"/>
                    <a:pt x="6" y="11076"/>
                  </a:cubicBezTo>
                  <a:lnTo>
                    <a:pt x="6164" y="4962"/>
                  </a:lnTo>
                  <a:lnTo>
                    <a:pt x="69871" y="0"/>
                  </a:lnTo>
                  <a:close/>
                  <a:moveTo>
                    <a:pt x="25569" y="22151"/>
                  </a:moveTo>
                  <a:lnTo>
                    <a:pt x="25569" y="296826"/>
                  </a:lnTo>
                  <a:lnTo>
                    <a:pt x="47764" y="296826"/>
                  </a:lnTo>
                  <a:cubicBezTo>
                    <a:pt x="47100" y="203702"/>
                    <a:pt x="55384" y="111154"/>
                    <a:pt x="52150" y="17721"/>
                  </a:cubicBezTo>
                  <a:lnTo>
                    <a:pt x="25613" y="22151"/>
                  </a:lnTo>
                  <a:close/>
                </a:path>
              </a:pathLst>
            </a:custGeom>
            <a:solidFill>
              <a:srgbClr val="A8A4F7"/>
            </a:solidFill>
            <a:ln w="1679"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8722C605-1D0D-DD7C-0F13-17846B28BF0B}"/>
                </a:ext>
              </a:extLst>
            </p:cNvPr>
            <p:cNvSpPr/>
            <p:nvPr/>
          </p:nvSpPr>
          <p:spPr>
            <a:xfrm>
              <a:off x="-7326319" y="3448980"/>
              <a:ext cx="66497" cy="310783"/>
            </a:xfrm>
            <a:custGeom>
              <a:avLst/>
              <a:gdLst>
                <a:gd name="connsiteX0" fmla="*/ 66498 w 66497"/>
                <a:gd name="connsiteY0" fmla="*/ 4430 h 310783"/>
                <a:gd name="connsiteX1" fmla="*/ 61447 w 66497"/>
                <a:gd name="connsiteY1" fmla="*/ 302851 h 310783"/>
                <a:gd name="connsiteX2" fmla="*/ 0 w 66497"/>
                <a:gd name="connsiteY2" fmla="*/ 310116 h 310783"/>
                <a:gd name="connsiteX3" fmla="*/ 0 w 66497"/>
                <a:gd name="connsiteY3" fmla="*/ 0 h 310783"/>
                <a:gd name="connsiteX4" fmla="*/ 66498 w 66497"/>
                <a:gd name="connsiteY4" fmla="*/ 4430 h 310783"/>
                <a:gd name="connsiteX5" fmla="*/ 44347 w 66497"/>
                <a:gd name="connsiteY5" fmla="*/ 22151 h 310783"/>
                <a:gd name="connsiteX6" fmla="*/ 17765 w 66497"/>
                <a:gd name="connsiteY6" fmla="*/ 17721 h 310783"/>
                <a:gd name="connsiteX7" fmla="*/ 17765 w 66497"/>
                <a:gd name="connsiteY7" fmla="*/ 290180 h 310783"/>
                <a:gd name="connsiteX8" fmla="*/ 24942 w 66497"/>
                <a:gd name="connsiteY8" fmla="*/ 296560 h 310783"/>
                <a:gd name="connsiteX9" fmla="*/ 44347 w 66497"/>
                <a:gd name="connsiteY9" fmla="*/ 292395 h 310783"/>
                <a:gd name="connsiteX10" fmla="*/ 44347 w 66497"/>
                <a:gd name="connsiteY10" fmla="*/ 22151 h 31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97" h="310783">
                  <a:moveTo>
                    <a:pt x="66498" y="4430"/>
                  </a:moveTo>
                  <a:lnTo>
                    <a:pt x="61447" y="302851"/>
                  </a:lnTo>
                  <a:cubicBezTo>
                    <a:pt x="56884" y="316806"/>
                    <a:pt x="13069" y="307547"/>
                    <a:pt x="0" y="310116"/>
                  </a:cubicBezTo>
                  <a:lnTo>
                    <a:pt x="0" y="0"/>
                  </a:lnTo>
                  <a:cubicBezTo>
                    <a:pt x="0" y="0"/>
                    <a:pt x="66498" y="4430"/>
                    <a:pt x="66498" y="4430"/>
                  </a:cubicBezTo>
                  <a:close/>
                  <a:moveTo>
                    <a:pt x="44347" y="22151"/>
                  </a:moveTo>
                  <a:lnTo>
                    <a:pt x="17765" y="17721"/>
                  </a:lnTo>
                  <a:lnTo>
                    <a:pt x="17765" y="290180"/>
                  </a:lnTo>
                  <a:lnTo>
                    <a:pt x="24942" y="296560"/>
                  </a:lnTo>
                  <a:lnTo>
                    <a:pt x="44347" y="292395"/>
                  </a:lnTo>
                  <a:lnTo>
                    <a:pt x="44347" y="22151"/>
                  </a:lnTo>
                  <a:close/>
                </a:path>
              </a:pathLst>
            </a:custGeom>
            <a:solidFill>
              <a:srgbClr val="A8A4F7"/>
            </a:solidFill>
            <a:ln w="1679"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383CCDF5-3ACF-ED3C-0ACA-CA888C6BCF97}"/>
                </a:ext>
              </a:extLst>
            </p:cNvPr>
            <p:cNvSpPr/>
            <p:nvPr/>
          </p:nvSpPr>
          <p:spPr>
            <a:xfrm>
              <a:off x="-5602915" y="4188394"/>
              <a:ext cx="57593" cy="84564"/>
            </a:xfrm>
            <a:custGeom>
              <a:avLst/>
              <a:gdLst>
                <a:gd name="connsiteX0" fmla="*/ 57593 w 57593"/>
                <a:gd name="connsiteY0" fmla="*/ 84564 h 84564"/>
                <a:gd name="connsiteX1" fmla="*/ 0 w 57593"/>
                <a:gd name="connsiteY1" fmla="*/ 84564 h 84564"/>
                <a:gd name="connsiteX2" fmla="*/ 24721 w 57593"/>
                <a:gd name="connsiteY2" fmla="*/ 567 h 84564"/>
                <a:gd name="connsiteX3" fmla="*/ 57593 w 57593"/>
                <a:gd name="connsiteY3" fmla="*/ 84564 h 84564"/>
              </a:gdLst>
              <a:ahLst/>
              <a:cxnLst>
                <a:cxn ang="0">
                  <a:pos x="connsiteX0" y="connsiteY0"/>
                </a:cxn>
                <a:cxn ang="0">
                  <a:pos x="connsiteX1" y="connsiteY1"/>
                </a:cxn>
                <a:cxn ang="0">
                  <a:pos x="connsiteX2" y="connsiteY2"/>
                </a:cxn>
                <a:cxn ang="0">
                  <a:pos x="connsiteX3" y="connsiteY3"/>
                </a:cxn>
              </a:cxnLst>
              <a:rect l="l" t="t" r="r" b="b"/>
              <a:pathLst>
                <a:path w="57593" h="84564">
                  <a:moveTo>
                    <a:pt x="57593" y="84564"/>
                  </a:moveTo>
                  <a:lnTo>
                    <a:pt x="0" y="84564"/>
                  </a:lnTo>
                  <a:cubicBezTo>
                    <a:pt x="10101" y="70698"/>
                    <a:pt x="12094" y="4466"/>
                    <a:pt x="24721" y="567"/>
                  </a:cubicBezTo>
                  <a:cubicBezTo>
                    <a:pt x="49929" y="-7274"/>
                    <a:pt x="55334" y="68527"/>
                    <a:pt x="57593" y="84564"/>
                  </a:cubicBezTo>
                  <a:close/>
                </a:path>
              </a:pathLst>
            </a:custGeom>
            <a:solidFill>
              <a:srgbClr val="A8A4F7"/>
            </a:solidFill>
            <a:ln w="1679"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0EBC4A70-F4D1-BFCF-B835-597485067F04}"/>
                </a:ext>
              </a:extLst>
            </p:cNvPr>
            <p:cNvSpPr/>
            <p:nvPr/>
          </p:nvSpPr>
          <p:spPr>
            <a:xfrm>
              <a:off x="-5448033" y="4188031"/>
              <a:ext cx="53338" cy="84927"/>
            </a:xfrm>
            <a:custGeom>
              <a:avLst/>
              <a:gdLst>
                <a:gd name="connsiteX0" fmla="*/ 53339 w 53338"/>
                <a:gd name="connsiteY0" fmla="*/ 84928 h 84927"/>
                <a:gd name="connsiteX1" fmla="*/ 176 w 53338"/>
                <a:gd name="connsiteY1" fmla="*/ 84928 h 84927"/>
                <a:gd name="connsiteX2" fmla="*/ 5891 w 53338"/>
                <a:gd name="connsiteY2" fmla="*/ 26449 h 84927"/>
                <a:gd name="connsiteX3" fmla="*/ 53339 w 53338"/>
                <a:gd name="connsiteY3" fmla="*/ 84928 h 84927"/>
              </a:gdLst>
              <a:ahLst/>
              <a:cxnLst>
                <a:cxn ang="0">
                  <a:pos x="connsiteX0" y="connsiteY0"/>
                </a:cxn>
                <a:cxn ang="0">
                  <a:pos x="connsiteX1" y="connsiteY1"/>
                </a:cxn>
                <a:cxn ang="0">
                  <a:pos x="connsiteX2" y="connsiteY2"/>
                </a:cxn>
                <a:cxn ang="0">
                  <a:pos x="connsiteX3" y="connsiteY3"/>
                </a:cxn>
              </a:cxnLst>
              <a:rect l="l" t="t" r="r" b="b"/>
              <a:pathLst>
                <a:path w="53338" h="84927">
                  <a:moveTo>
                    <a:pt x="53339" y="84928"/>
                  </a:moveTo>
                  <a:lnTo>
                    <a:pt x="176" y="84928"/>
                  </a:lnTo>
                  <a:cubicBezTo>
                    <a:pt x="-400" y="65656"/>
                    <a:pt x="176" y="45056"/>
                    <a:pt x="5891" y="26449"/>
                  </a:cubicBezTo>
                  <a:cubicBezTo>
                    <a:pt x="29504" y="-50017"/>
                    <a:pt x="48466" y="61270"/>
                    <a:pt x="53339" y="84928"/>
                  </a:cubicBezTo>
                  <a:close/>
                </a:path>
              </a:pathLst>
            </a:custGeom>
            <a:solidFill>
              <a:srgbClr val="A8A4F7"/>
            </a:solidFill>
            <a:ln w="1679"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7DE557F5-7410-1A96-E90E-DAEEAC9E352F}"/>
                </a:ext>
              </a:extLst>
            </p:cNvPr>
            <p:cNvSpPr/>
            <p:nvPr/>
          </p:nvSpPr>
          <p:spPr>
            <a:xfrm>
              <a:off x="-5155078" y="4188742"/>
              <a:ext cx="52779" cy="84846"/>
            </a:xfrm>
            <a:custGeom>
              <a:avLst/>
              <a:gdLst>
                <a:gd name="connsiteX0" fmla="*/ 52779 w 52779"/>
                <a:gd name="connsiteY0" fmla="*/ 84217 h 84846"/>
                <a:gd name="connsiteX1" fmla="*/ 60 w 52779"/>
                <a:gd name="connsiteY1" fmla="*/ 76951 h 84846"/>
                <a:gd name="connsiteX2" fmla="*/ 24116 w 52779"/>
                <a:gd name="connsiteY2" fmla="*/ 131 h 84846"/>
                <a:gd name="connsiteX3" fmla="*/ 52779 w 52779"/>
                <a:gd name="connsiteY3" fmla="*/ 84217 h 84846"/>
              </a:gdLst>
              <a:ahLst/>
              <a:cxnLst>
                <a:cxn ang="0">
                  <a:pos x="connsiteX0" y="connsiteY0"/>
                </a:cxn>
                <a:cxn ang="0">
                  <a:pos x="connsiteX1" y="connsiteY1"/>
                </a:cxn>
                <a:cxn ang="0">
                  <a:pos x="connsiteX2" y="connsiteY2"/>
                </a:cxn>
                <a:cxn ang="0">
                  <a:pos x="connsiteX3" y="connsiteY3"/>
                </a:cxn>
              </a:cxnLst>
              <a:rect l="l" t="t" r="r" b="b"/>
              <a:pathLst>
                <a:path w="52779" h="84846">
                  <a:moveTo>
                    <a:pt x="52779" y="84217"/>
                  </a:moveTo>
                  <a:cubicBezTo>
                    <a:pt x="40818" y="82091"/>
                    <a:pt x="4445" y="90419"/>
                    <a:pt x="60" y="76951"/>
                  </a:cubicBezTo>
                  <a:cubicBezTo>
                    <a:pt x="-826" y="61933"/>
                    <a:pt x="8211" y="3498"/>
                    <a:pt x="24116" y="131"/>
                  </a:cubicBezTo>
                  <a:cubicBezTo>
                    <a:pt x="41660" y="-3546"/>
                    <a:pt x="49767" y="71148"/>
                    <a:pt x="52779" y="84217"/>
                  </a:cubicBezTo>
                  <a:close/>
                </a:path>
              </a:pathLst>
            </a:custGeom>
            <a:solidFill>
              <a:srgbClr val="A8A4F7"/>
            </a:solidFill>
            <a:ln w="1679"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288290D1-56CB-9EDD-A209-FC719274EBD9}"/>
                </a:ext>
              </a:extLst>
            </p:cNvPr>
            <p:cNvSpPr/>
            <p:nvPr/>
          </p:nvSpPr>
          <p:spPr>
            <a:xfrm>
              <a:off x="-5381403" y="4188613"/>
              <a:ext cx="53457" cy="84389"/>
            </a:xfrm>
            <a:custGeom>
              <a:avLst/>
              <a:gdLst>
                <a:gd name="connsiteX0" fmla="*/ 53163 w 53457"/>
                <a:gd name="connsiteY0" fmla="*/ 84390 h 84389"/>
                <a:gd name="connsiteX1" fmla="*/ 0 w 53457"/>
                <a:gd name="connsiteY1" fmla="*/ 84390 h 84389"/>
                <a:gd name="connsiteX2" fmla="*/ 28841 w 53457"/>
                <a:gd name="connsiteY2" fmla="*/ 216 h 84389"/>
                <a:gd name="connsiteX3" fmla="*/ 53163 w 53457"/>
                <a:gd name="connsiteY3" fmla="*/ 84390 h 84389"/>
              </a:gdLst>
              <a:ahLst/>
              <a:cxnLst>
                <a:cxn ang="0">
                  <a:pos x="connsiteX0" y="connsiteY0"/>
                </a:cxn>
                <a:cxn ang="0">
                  <a:pos x="connsiteX1" y="connsiteY1"/>
                </a:cxn>
                <a:cxn ang="0">
                  <a:pos x="connsiteX2" y="connsiteY2"/>
                </a:cxn>
                <a:cxn ang="0">
                  <a:pos x="connsiteX3" y="connsiteY3"/>
                </a:cxn>
              </a:cxnLst>
              <a:rect l="l" t="t" r="r" b="b"/>
              <a:pathLst>
                <a:path w="53457" h="84389">
                  <a:moveTo>
                    <a:pt x="53163" y="84390"/>
                  </a:moveTo>
                  <a:lnTo>
                    <a:pt x="0" y="84390"/>
                  </a:lnTo>
                  <a:cubicBezTo>
                    <a:pt x="4076" y="70213"/>
                    <a:pt x="15506" y="3317"/>
                    <a:pt x="28841" y="216"/>
                  </a:cubicBezTo>
                  <a:cubicBezTo>
                    <a:pt x="48954" y="-4525"/>
                    <a:pt x="54935" y="70346"/>
                    <a:pt x="53163" y="84390"/>
                  </a:cubicBezTo>
                  <a:close/>
                </a:path>
              </a:pathLst>
            </a:custGeom>
            <a:solidFill>
              <a:srgbClr val="A8A4F7"/>
            </a:solidFill>
            <a:ln w="1679"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69FD36BB-0BE6-C20C-E445-ECB24AD3AB64}"/>
                </a:ext>
              </a:extLst>
            </p:cNvPr>
            <p:cNvSpPr/>
            <p:nvPr/>
          </p:nvSpPr>
          <p:spPr>
            <a:xfrm>
              <a:off x="-5527601" y="4192684"/>
              <a:ext cx="57593" cy="80274"/>
            </a:xfrm>
            <a:custGeom>
              <a:avLst/>
              <a:gdLst>
                <a:gd name="connsiteX0" fmla="*/ 57593 w 57593"/>
                <a:gd name="connsiteY0" fmla="*/ 80275 h 80274"/>
                <a:gd name="connsiteX1" fmla="*/ 0 w 57593"/>
                <a:gd name="connsiteY1" fmla="*/ 80275 h 80274"/>
                <a:gd name="connsiteX2" fmla="*/ 18120 w 57593"/>
                <a:gd name="connsiteY2" fmla="*/ 1018 h 80274"/>
                <a:gd name="connsiteX3" fmla="*/ 57593 w 57593"/>
                <a:gd name="connsiteY3" fmla="*/ 80275 h 80274"/>
              </a:gdLst>
              <a:ahLst/>
              <a:cxnLst>
                <a:cxn ang="0">
                  <a:pos x="connsiteX0" y="connsiteY0"/>
                </a:cxn>
                <a:cxn ang="0">
                  <a:pos x="connsiteX1" y="connsiteY1"/>
                </a:cxn>
                <a:cxn ang="0">
                  <a:pos x="connsiteX2" y="connsiteY2"/>
                </a:cxn>
                <a:cxn ang="0">
                  <a:pos x="connsiteX3" y="connsiteY3"/>
                </a:cxn>
              </a:cxnLst>
              <a:rect l="l" t="t" r="r" b="b"/>
              <a:pathLst>
                <a:path w="57593" h="80274">
                  <a:moveTo>
                    <a:pt x="57593" y="80275"/>
                  </a:moveTo>
                  <a:lnTo>
                    <a:pt x="0" y="80275"/>
                  </a:lnTo>
                  <a:cubicBezTo>
                    <a:pt x="0" y="80275"/>
                    <a:pt x="18120" y="1018"/>
                    <a:pt x="18120" y="1018"/>
                  </a:cubicBezTo>
                  <a:cubicBezTo>
                    <a:pt x="60030" y="-8773"/>
                    <a:pt x="43948" y="54668"/>
                    <a:pt x="57593" y="80275"/>
                  </a:cubicBezTo>
                  <a:close/>
                </a:path>
              </a:pathLst>
            </a:custGeom>
            <a:solidFill>
              <a:srgbClr val="A8A4F7"/>
            </a:solidFill>
            <a:ln w="1679"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880F60D1-1C1F-888C-C377-9FC51ED38D4B}"/>
                </a:ext>
              </a:extLst>
            </p:cNvPr>
            <p:cNvSpPr/>
            <p:nvPr/>
          </p:nvSpPr>
          <p:spPr>
            <a:xfrm>
              <a:off x="-5302365" y="4188645"/>
              <a:ext cx="53824" cy="84313"/>
            </a:xfrm>
            <a:custGeom>
              <a:avLst/>
              <a:gdLst>
                <a:gd name="connsiteX0" fmla="*/ 31629 w 53824"/>
                <a:gd name="connsiteY0" fmla="*/ 183 h 84313"/>
                <a:gd name="connsiteX1" fmla="*/ 53825 w 53824"/>
                <a:gd name="connsiteY1" fmla="*/ 84313 h 84313"/>
                <a:gd name="connsiteX2" fmla="*/ 662 w 53824"/>
                <a:gd name="connsiteY2" fmla="*/ 84313 h 84313"/>
                <a:gd name="connsiteX3" fmla="*/ 31629 w 53824"/>
                <a:gd name="connsiteY3" fmla="*/ 183 h 84313"/>
              </a:gdLst>
              <a:ahLst/>
              <a:cxnLst>
                <a:cxn ang="0">
                  <a:pos x="connsiteX0" y="connsiteY0"/>
                </a:cxn>
                <a:cxn ang="0">
                  <a:pos x="connsiteX1" y="connsiteY1"/>
                </a:cxn>
                <a:cxn ang="0">
                  <a:pos x="connsiteX2" y="connsiteY2"/>
                </a:cxn>
                <a:cxn ang="0">
                  <a:pos x="connsiteX3" y="connsiteY3"/>
                </a:cxn>
              </a:cxnLst>
              <a:rect l="l" t="t" r="r" b="b"/>
              <a:pathLst>
                <a:path w="53824" h="84313">
                  <a:moveTo>
                    <a:pt x="31629" y="183"/>
                  </a:moveTo>
                  <a:lnTo>
                    <a:pt x="53825" y="84313"/>
                  </a:lnTo>
                  <a:lnTo>
                    <a:pt x="662" y="84313"/>
                  </a:lnTo>
                  <a:cubicBezTo>
                    <a:pt x="-2705" y="80946"/>
                    <a:pt x="6643" y="-4468"/>
                    <a:pt x="31629" y="183"/>
                  </a:cubicBezTo>
                  <a:close/>
                </a:path>
              </a:pathLst>
            </a:custGeom>
            <a:solidFill>
              <a:srgbClr val="A8A4F7"/>
            </a:solidFill>
            <a:ln w="1679"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E403F61C-003B-4F13-A06E-09EE51D6E04C}"/>
                </a:ext>
              </a:extLst>
            </p:cNvPr>
            <p:cNvSpPr/>
            <p:nvPr/>
          </p:nvSpPr>
          <p:spPr>
            <a:xfrm>
              <a:off x="-5669368" y="4190734"/>
              <a:ext cx="53162" cy="82225"/>
            </a:xfrm>
            <a:custGeom>
              <a:avLst/>
              <a:gdLst>
                <a:gd name="connsiteX0" fmla="*/ 34467 w 53162"/>
                <a:gd name="connsiteY0" fmla="*/ 3500 h 82225"/>
                <a:gd name="connsiteX1" fmla="*/ 53163 w 53162"/>
                <a:gd name="connsiteY1" fmla="*/ 82225 h 82225"/>
                <a:gd name="connsiteX2" fmla="*/ 0 w 53162"/>
                <a:gd name="connsiteY2" fmla="*/ 82225 h 82225"/>
                <a:gd name="connsiteX3" fmla="*/ 12892 w 53162"/>
                <a:gd name="connsiteY3" fmla="*/ 5405 h 82225"/>
                <a:gd name="connsiteX4" fmla="*/ 24322 w 53162"/>
                <a:gd name="connsiteY4" fmla="*/ 0 h 82225"/>
                <a:gd name="connsiteX5" fmla="*/ 34467 w 53162"/>
                <a:gd name="connsiteY5" fmla="*/ 3500 h 8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62" h="82225">
                  <a:moveTo>
                    <a:pt x="34467" y="3500"/>
                  </a:moveTo>
                  <a:lnTo>
                    <a:pt x="53163" y="82225"/>
                  </a:lnTo>
                  <a:lnTo>
                    <a:pt x="0" y="82225"/>
                  </a:lnTo>
                  <a:lnTo>
                    <a:pt x="12892" y="5405"/>
                  </a:lnTo>
                  <a:lnTo>
                    <a:pt x="24322" y="0"/>
                  </a:lnTo>
                  <a:lnTo>
                    <a:pt x="34467" y="3500"/>
                  </a:lnTo>
                  <a:close/>
                </a:path>
              </a:pathLst>
            </a:custGeom>
            <a:solidFill>
              <a:srgbClr val="A8A4F7"/>
            </a:solidFill>
            <a:ln w="1679"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FDB27AA8-3E4B-DDE9-0288-40789F00295B}"/>
                </a:ext>
              </a:extLst>
            </p:cNvPr>
            <p:cNvSpPr/>
            <p:nvPr/>
          </p:nvSpPr>
          <p:spPr>
            <a:xfrm>
              <a:off x="-5227241" y="4192593"/>
              <a:ext cx="54014" cy="80365"/>
            </a:xfrm>
            <a:custGeom>
              <a:avLst/>
              <a:gdLst>
                <a:gd name="connsiteX0" fmla="*/ 54015 w 54014"/>
                <a:gd name="connsiteY0" fmla="*/ 80366 h 80365"/>
                <a:gd name="connsiteX1" fmla="*/ 852 w 54014"/>
                <a:gd name="connsiteY1" fmla="*/ 80366 h 80365"/>
                <a:gd name="connsiteX2" fmla="*/ 34168 w 54014"/>
                <a:gd name="connsiteY2" fmla="*/ 5007 h 80365"/>
                <a:gd name="connsiteX3" fmla="*/ 54015 w 54014"/>
                <a:gd name="connsiteY3" fmla="*/ 80366 h 80365"/>
              </a:gdLst>
              <a:ahLst/>
              <a:cxnLst>
                <a:cxn ang="0">
                  <a:pos x="connsiteX0" y="connsiteY0"/>
                </a:cxn>
                <a:cxn ang="0">
                  <a:pos x="connsiteX1" y="connsiteY1"/>
                </a:cxn>
                <a:cxn ang="0">
                  <a:pos x="connsiteX2" y="connsiteY2"/>
                </a:cxn>
                <a:cxn ang="0">
                  <a:pos x="connsiteX3" y="connsiteY3"/>
                </a:cxn>
              </a:cxnLst>
              <a:rect l="l" t="t" r="r" b="b"/>
              <a:pathLst>
                <a:path w="54014" h="80365">
                  <a:moveTo>
                    <a:pt x="54015" y="80366"/>
                  </a:moveTo>
                  <a:lnTo>
                    <a:pt x="852" y="80366"/>
                  </a:lnTo>
                  <a:cubicBezTo>
                    <a:pt x="-3534" y="65923"/>
                    <a:pt x="9225" y="-21618"/>
                    <a:pt x="34168" y="5007"/>
                  </a:cubicBezTo>
                  <a:lnTo>
                    <a:pt x="54015" y="80366"/>
                  </a:lnTo>
                  <a:close/>
                </a:path>
              </a:pathLst>
            </a:custGeom>
            <a:solidFill>
              <a:srgbClr val="A8A4F7"/>
            </a:solidFill>
            <a:ln w="1679"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2755FC69-475C-3275-0E09-A5982F615C24}"/>
                </a:ext>
              </a:extLst>
            </p:cNvPr>
            <p:cNvSpPr/>
            <p:nvPr/>
          </p:nvSpPr>
          <p:spPr>
            <a:xfrm>
              <a:off x="-5006086" y="4190016"/>
              <a:ext cx="46296" cy="82986"/>
            </a:xfrm>
            <a:custGeom>
              <a:avLst/>
              <a:gdLst>
                <a:gd name="connsiteX0" fmla="*/ 32042 w 46296"/>
                <a:gd name="connsiteY0" fmla="*/ 3420 h 82986"/>
                <a:gd name="connsiteX1" fmla="*/ 45555 w 46296"/>
                <a:gd name="connsiteY1" fmla="*/ 82987 h 82986"/>
                <a:gd name="connsiteX2" fmla="*/ 1208 w 46296"/>
                <a:gd name="connsiteY2" fmla="*/ 82987 h 82986"/>
                <a:gd name="connsiteX3" fmla="*/ 32042 w 46296"/>
                <a:gd name="connsiteY3" fmla="*/ 3420 h 82986"/>
              </a:gdLst>
              <a:ahLst/>
              <a:cxnLst>
                <a:cxn ang="0">
                  <a:pos x="connsiteX0" y="connsiteY0"/>
                </a:cxn>
                <a:cxn ang="0">
                  <a:pos x="connsiteX1" y="connsiteY1"/>
                </a:cxn>
                <a:cxn ang="0">
                  <a:pos x="connsiteX2" y="connsiteY2"/>
                </a:cxn>
                <a:cxn ang="0">
                  <a:pos x="connsiteX3" y="connsiteY3"/>
                </a:cxn>
              </a:cxnLst>
              <a:rect l="l" t="t" r="r" b="b"/>
              <a:pathLst>
                <a:path w="46296" h="82986">
                  <a:moveTo>
                    <a:pt x="32042" y="3420"/>
                  </a:moveTo>
                  <a:cubicBezTo>
                    <a:pt x="35144" y="6034"/>
                    <a:pt x="49719" y="73152"/>
                    <a:pt x="45555" y="82987"/>
                  </a:cubicBezTo>
                  <a:lnTo>
                    <a:pt x="1208" y="82987"/>
                  </a:lnTo>
                  <a:cubicBezTo>
                    <a:pt x="-3665" y="68854"/>
                    <a:pt x="6125" y="-18155"/>
                    <a:pt x="32042" y="3420"/>
                  </a:cubicBezTo>
                  <a:close/>
                </a:path>
              </a:pathLst>
            </a:custGeom>
            <a:solidFill>
              <a:srgbClr val="A8A4F7"/>
            </a:solidFill>
            <a:ln w="1679"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44BBF417-5821-C237-EA14-83399AE83BCE}"/>
                </a:ext>
              </a:extLst>
            </p:cNvPr>
            <p:cNvSpPr/>
            <p:nvPr/>
          </p:nvSpPr>
          <p:spPr>
            <a:xfrm>
              <a:off x="-5076980" y="4193080"/>
              <a:ext cx="42123" cy="84264"/>
            </a:xfrm>
            <a:custGeom>
              <a:avLst/>
              <a:gdLst>
                <a:gd name="connsiteX0" fmla="*/ 32230 w 42123"/>
                <a:gd name="connsiteY0" fmla="*/ 134 h 84264"/>
                <a:gd name="connsiteX1" fmla="*/ 40470 w 42123"/>
                <a:gd name="connsiteY1" fmla="*/ 77043 h 84264"/>
                <a:gd name="connsiteX2" fmla="*/ 34623 w 42123"/>
                <a:gd name="connsiteY2" fmla="*/ 83157 h 84264"/>
                <a:gd name="connsiteX3" fmla="*/ 1218 w 42123"/>
                <a:gd name="connsiteY3" fmla="*/ 84265 h 84264"/>
                <a:gd name="connsiteX4" fmla="*/ 32186 w 42123"/>
                <a:gd name="connsiteY4" fmla="*/ 90 h 8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3" h="84264">
                  <a:moveTo>
                    <a:pt x="32230" y="134"/>
                  </a:moveTo>
                  <a:cubicBezTo>
                    <a:pt x="36838" y="26539"/>
                    <a:pt x="45831" y="49133"/>
                    <a:pt x="40470" y="77043"/>
                  </a:cubicBezTo>
                  <a:lnTo>
                    <a:pt x="34623" y="83157"/>
                  </a:lnTo>
                  <a:lnTo>
                    <a:pt x="1218" y="84265"/>
                  </a:lnTo>
                  <a:cubicBezTo>
                    <a:pt x="1706" y="56133"/>
                    <a:pt x="-10344" y="-2612"/>
                    <a:pt x="32186" y="90"/>
                  </a:cubicBezTo>
                  <a:close/>
                </a:path>
              </a:pathLst>
            </a:custGeom>
            <a:solidFill>
              <a:srgbClr val="A8A4F7"/>
            </a:solidFill>
            <a:ln w="1679"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9BD1CC8A-8116-C168-0F23-06AC21AFE430}"/>
                </a:ext>
              </a:extLst>
            </p:cNvPr>
            <p:cNvSpPr/>
            <p:nvPr/>
          </p:nvSpPr>
          <p:spPr>
            <a:xfrm>
              <a:off x="-5851008" y="5420389"/>
              <a:ext cx="84174" cy="482939"/>
            </a:xfrm>
            <a:custGeom>
              <a:avLst/>
              <a:gdLst>
                <a:gd name="connsiteX0" fmla="*/ 84174 w 84174"/>
                <a:gd name="connsiteY0" fmla="*/ 482940 h 482939"/>
                <a:gd name="connsiteX1" fmla="*/ 0 w 84174"/>
                <a:gd name="connsiteY1" fmla="*/ 482940 h 482939"/>
                <a:gd name="connsiteX2" fmla="*/ 0 w 84174"/>
                <a:gd name="connsiteY2" fmla="*/ 50992 h 482939"/>
                <a:gd name="connsiteX3" fmla="*/ 42176 w 84174"/>
                <a:gd name="connsiteY3" fmla="*/ 0 h 482939"/>
                <a:gd name="connsiteX4" fmla="*/ 84174 w 84174"/>
                <a:gd name="connsiteY4" fmla="*/ 50992 h 482939"/>
                <a:gd name="connsiteX5" fmla="*/ 84174 w 84174"/>
                <a:gd name="connsiteY5" fmla="*/ 482940 h 482939"/>
                <a:gd name="connsiteX6" fmla="*/ 75314 w 84174"/>
                <a:gd name="connsiteY6" fmla="*/ 474079 h 482939"/>
                <a:gd name="connsiteX7" fmla="*/ 70618 w 84174"/>
                <a:gd name="connsiteY7" fmla="*/ 55688 h 482939"/>
                <a:gd name="connsiteX8" fmla="*/ 42176 w 84174"/>
                <a:gd name="connsiteY8" fmla="*/ 13025 h 482939"/>
                <a:gd name="connsiteX9" fmla="*/ 8905 w 84174"/>
                <a:gd name="connsiteY9" fmla="*/ 59808 h 482939"/>
                <a:gd name="connsiteX10" fmla="*/ 8905 w 84174"/>
                <a:gd name="connsiteY10" fmla="*/ 474035 h 482939"/>
                <a:gd name="connsiteX11" fmla="*/ 75358 w 84174"/>
                <a:gd name="connsiteY11" fmla="*/ 474035 h 48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174" h="482939">
                  <a:moveTo>
                    <a:pt x="84174" y="482940"/>
                  </a:moveTo>
                  <a:lnTo>
                    <a:pt x="0" y="482940"/>
                  </a:lnTo>
                  <a:lnTo>
                    <a:pt x="0" y="50992"/>
                  </a:lnTo>
                  <a:cubicBezTo>
                    <a:pt x="0" y="38676"/>
                    <a:pt x="27379" y="89"/>
                    <a:pt x="42176" y="0"/>
                  </a:cubicBezTo>
                  <a:cubicBezTo>
                    <a:pt x="55289" y="1196"/>
                    <a:pt x="84174" y="43549"/>
                    <a:pt x="84174" y="50992"/>
                  </a:cubicBezTo>
                  <a:lnTo>
                    <a:pt x="84174" y="482940"/>
                  </a:lnTo>
                  <a:close/>
                  <a:moveTo>
                    <a:pt x="75314" y="474079"/>
                  </a:moveTo>
                  <a:lnTo>
                    <a:pt x="70618" y="55688"/>
                  </a:lnTo>
                  <a:cubicBezTo>
                    <a:pt x="69067" y="45853"/>
                    <a:pt x="52144" y="13113"/>
                    <a:pt x="42176" y="13025"/>
                  </a:cubicBezTo>
                  <a:cubicBezTo>
                    <a:pt x="30480" y="14088"/>
                    <a:pt x="8905" y="52100"/>
                    <a:pt x="8905" y="59808"/>
                  </a:cubicBezTo>
                  <a:lnTo>
                    <a:pt x="8905" y="474035"/>
                  </a:lnTo>
                  <a:lnTo>
                    <a:pt x="75358" y="474035"/>
                  </a:lnTo>
                  <a:close/>
                </a:path>
              </a:pathLst>
            </a:custGeom>
            <a:solidFill>
              <a:srgbClr val="A8A4F7"/>
            </a:solidFill>
            <a:ln w="1679"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ADF7167A-C856-C95B-0765-6C11AB1624C9}"/>
                </a:ext>
              </a:extLst>
            </p:cNvPr>
            <p:cNvSpPr/>
            <p:nvPr/>
          </p:nvSpPr>
          <p:spPr>
            <a:xfrm>
              <a:off x="-6378205" y="3453418"/>
              <a:ext cx="62023" cy="305678"/>
            </a:xfrm>
            <a:custGeom>
              <a:avLst/>
              <a:gdLst>
                <a:gd name="connsiteX0" fmla="*/ 0 w 62023"/>
                <a:gd name="connsiteY0" fmla="*/ 4422 h 305678"/>
                <a:gd name="connsiteX1" fmla="*/ 62023 w 62023"/>
                <a:gd name="connsiteY1" fmla="*/ 15498 h 305678"/>
                <a:gd name="connsiteX2" fmla="*/ 62023 w 62023"/>
                <a:gd name="connsiteY2" fmla="*/ 305678 h 305678"/>
                <a:gd name="connsiteX3" fmla="*/ 0 w 62023"/>
                <a:gd name="connsiteY3" fmla="*/ 305678 h 305678"/>
                <a:gd name="connsiteX4" fmla="*/ 0 w 62023"/>
                <a:gd name="connsiteY4" fmla="*/ 4422 h 305678"/>
                <a:gd name="connsiteX5" fmla="*/ 44302 w 62023"/>
                <a:gd name="connsiteY5" fmla="*/ 17713 h 305678"/>
                <a:gd name="connsiteX6" fmla="*/ 17677 w 62023"/>
                <a:gd name="connsiteY6" fmla="*/ 17713 h 305678"/>
                <a:gd name="connsiteX7" fmla="*/ 12892 w 62023"/>
                <a:gd name="connsiteY7" fmla="*/ 285122 h 305678"/>
                <a:gd name="connsiteX8" fmla="*/ 44258 w 62023"/>
                <a:gd name="connsiteY8" fmla="*/ 285742 h 305678"/>
                <a:gd name="connsiteX9" fmla="*/ 44258 w 62023"/>
                <a:gd name="connsiteY9" fmla="*/ 17713 h 30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023" h="305678">
                  <a:moveTo>
                    <a:pt x="0" y="4422"/>
                  </a:moveTo>
                  <a:cubicBezTo>
                    <a:pt x="13335" y="-2400"/>
                    <a:pt x="62023" y="-3154"/>
                    <a:pt x="62023" y="15498"/>
                  </a:cubicBezTo>
                  <a:lnTo>
                    <a:pt x="62023" y="305678"/>
                  </a:lnTo>
                  <a:lnTo>
                    <a:pt x="0" y="305678"/>
                  </a:lnTo>
                  <a:lnTo>
                    <a:pt x="0" y="4422"/>
                  </a:lnTo>
                  <a:close/>
                  <a:moveTo>
                    <a:pt x="44302" y="17713"/>
                  </a:moveTo>
                  <a:lnTo>
                    <a:pt x="17677" y="17713"/>
                  </a:lnTo>
                  <a:cubicBezTo>
                    <a:pt x="17677" y="17713"/>
                    <a:pt x="12892" y="285122"/>
                    <a:pt x="12892" y="285122"/>
                  </a:cubicBezTo>
                  <a:cubicBezTo>
                    <a:pt x="14354" y="292786"/>
                    <a:pt x="44258" y="295356"/>
                    <a:pt x="44258" y="285742"/>
                  </a:cubicBezTo>
                  <a:lnTo>
                    <a:pt x="44258" y="17713"/>
                  </a:lnTo>
                  <a:close/>
                </a:path>
              </a:pathLst>
            </a:custGeom>
            <a:solidFill>
              <a:srgbClr val="A8A4F7"/>
            </a:solidFill>
            <a:ln w="1679"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7A5FC25C-297D-76F6-037E-07B4B1E5B128}"/>
                </a:ext>
              </a:extLst>
            </p:cNvPr>
            <p:cNvSpPr/>
            <p:nvPr/>
          </p:nvSpPr>
          <p:spPr>
            <a:xfrm>
              <a:off x="-6378205" y="3014773"/>
              <a:ext cx="66978" cy="305730"/>
            </a:xfrm>
            <a:custGeom>
              <a:avLst/>
              <a:gdLst>
                <a:gd name="connsiteX0" fmla="*/ 66453 w 66978"/>
                <a:gd name="connsiteY0" fmla="*/ 305730 h 305730"/>
                <a:gd name="connsiteX1" fmla="*/ 0 w 66978"/>
                <a:gd name="connsiteY1" fmla="*/ 305730 h 305730"/>
                <a:gd name="connsiteX2" fmla="*/ 4386 w 66978"/>
                <a:gd name="connsiteY2" fmla="*/ 0 h 305730"/>
                <a:gd name="connsiteX3" fmla="*/ 62289 w 66978"/>
                <a:gd name="connsiteY3" fmla="*/ 1949 h 305730"/>
                <a:gd name="connsiteX4" fmla="*/ 61802 w 66978"/>
                <a:gd name="connsiteY4" fmla="*/ 59631 h 305730"/>
                <a:gd name="connsiteX5" fmla="*/ 61802 w 66978"/>
                <a:gd name="connsiteY5" fmla="*/ 166001 h 305730"/>
                <a:gd name="connsiteX6" fmla="*/ 66409 w 66978"/>
                <a:gd name="connsiteY6" fmla="*/ 305730 h 305730"/>
                <a:gd name="connsiteX7" fmla="*/ 44302 w 66978"/>
                <a:gd name="connsiteY7" fmla="*/ 13335 h 305730"/>
                <a:gd name="connsiteX8" fmla="*/ 17721 w 66978"/>
                <a:gd name="connsiteY8" fmla="*/ 13335 h 305730"/>
                <a:gd name="connsiteX9" fmla="*/ 17499 w 66978"/>
                <a:gd name="connsiteY9" fmla="*/ 68491 h 305730"/>
                <a:gd name="connsiteX10" fmla="*/ 17721 w 66978"/>
                <a:gd name="connsiteY10" fmla="*/ 296870 h 305730"/>
                <a:gd name="connsiteX11" fmla="*/ 44302 w 66978"/>
                <a:gd name="connsiteY11" fmla="*/ 292440 h 305730"/>
                <a:gd name="connsiteX12" fmla="*/ 44302 w 66978"/>
                <a:gd name="connsiteY12" fmla="*/ 13335 h 30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978" h="305730">
                  <a:moveTo>
                    <a:pt x="66453" y="305730"/>
                  </a:moveTo>
                  <a:lnTo>
                    <a:pt x="0" y="305730"/>
                  </a:lnTo>
                  <a:lnTo>
                    <a:pt x="4386" y="0"/>
                  </a:lnTo>
                  <a:lnTo>
                    <a:pt x="62289" y="1949"/>
                  </a:lnTo>
                  <a:cubicBezTo>
                    <a:pt x="73010" y="9436"/>
                    <a:pt x="62023" y="46119"/>
                    <a:pt x="61802" y="59631"/>
                  </a:cubicBezTo>
                  <a:cubicBezTo>
                    <a:pt x="61182" y="95383"/>
                    <a:pt x="61890" y="130913"/>
                    <a:pt x="61802" y="166001"/>
                  </a:cubicBezTo>
                  <a:cubicBezTo>
                    <a:pt x="61757" y="212696"/>
                    <a:pt x="60118" y="259567"/>
                    <a:pt x="66409" y="305730"/>
                  </a:cubicBezTo>
                  <a:close/>
                  <a:moveTo>
                    <a:pt x="44302" y="13335"/>
                  </a:moveTo>
                  <a:lnTo>
                    <a:pt x="17721" y="13335"/>
                  </a:lnTo>
                  <a:cubicBezTo>
                    <a:pt x="26493" y="33227"/>
                    <a:pt x="18075" y="48777"/>
                    <a:pt x="17499" y="68491"/>
                  </a:cubicBezTo>
                  <a:cubicBezTo>
                    <a:pt x="15240" y="144470"/>
                    <a:pt x="19582" y="220936"/>
                    <a:pt x="17721" y="296870"/>
                  </a:cubicBezTo>
                  <a:lnTo>
                    <a:pt x="44302" y="292440"/>
                  </a:lnTo>
                  <a:lnTo>
                    <a:pt x="44302" y="13335"/>
                  </a:lnTo>
                  <a:close/>
                </a:path>
              </a:pathLst>
            </a:custGeom>
            <a:solidFill>
              <a:srgbClr val="A8A4F7"/>
            </a:solidFill>
            <a:ln w="1679"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5BBE598B-E4FA-A3DF-C1B2-A368D21F89A7}"/>
                </a:ext>
              </a:extLst>
            </p:cNvPr>
            <p:cNvSpPr/>
            <p:nvPr/>
          </p:nvSpPr>
          <p:spPr>
            <a:xfrm>
              <a:off x="-4840915" y="5424581"/>
              <a:ext cx="79744" cy="478747"/>
            </a:xfrm>
            <a:custGeom>
              <a:avLst/>
              <a:gdLst>
                <a:gd name="connsiteX0" fmla="*/ 79744 w 79744"/>
                <a:gd name="connsiteY0" fmla="*/ 478748 h 478747"/>
                <a:gd name="connsiteX1" fmla="*/ 0 w 79744"/>
                <a:gd name="connsiteY1" fmla="*/ 478748 h 478747"/>
                <a:gd name="connsiteX2" fmla="*/ 0 w 79744"/>
                <a:gd name="connsiteY2" fmla="*/ 55661 h 478747"/>
                <a:gd name="connsiteX3" fmla="*/ 37923 w 79744"/>
                <a:gd name="connsiteY3" fmla="*/ 150 h 478747"/>
                <a:gd name="connsiteX4" fmla="*/ 79744 w 79744"/>
                <a:gd name="connsiteY4" fmla="*/ 42370 h 478747"/>
                <a:gd name="connsiteX5" fmla="*/ 79744 w 79744"/>
                <a:gd name="connsiteY5" fmla="*/ 478748 h 478747"/>
                <a:gd name="connsiteX6" fmla="*/ 66453 w 79744"/>
                <a:gd name="connsiteY6" fmla="*/ 469887 h 478747"/>
                <a:gd name="connsiteX7" fmla="*/ 66453 w 79744"/>
                <a:gd name="connsiteY7" fmla="*/ 37940 h 478747"/>
                <a:gd name="connsiteX8" fmla="*/ 38277 w 79744"/>
                <a:gd name="connsiteY8" fmla="*/ 9497 h 478747"/>
                <a:gd name="connsiteX9" fmla="*/ 13557 w 79744"/>
                <a:gd name="connsiteY9" fmla="*/ 47110 h 478747"/>
                <a:gd name="connsiteX10" fmla="*/ 8816 w 79744"/>
                <a:gd name="connsiteY10" fmla="*/ 469932 h 478747"/>
                <a:gd name="connsiteX11" fmla="*/ 66453 w 79744"/>
                <a:gd name="connsiteY11" fmla="*/ 469932 h 47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744" h="478747">
                  <a:moveTo>
                    <a:pt x="79744" y="478748"/>
                  </a:moveTo>
                  <a:lnTo>
                    <a:pt x="0" y="478748"/>
                  </a:lnTo>
                  <a:lnTo>
                    <a:pt x="0" y="55661"/>
                  </a:lnTo>
                  <a:cubicBezTo>
                    <a:pt x="0" y="42016"/>
                    <a:pt x="21575" y="2498"/>
                    <a:pt x="37923" y="150"/>
                  </a:cubicBezTo>
                  <a:cubicBezTo>
                    <a:pt x="55776" y="-2464"/>
                    <a:pt x="79744" y="29876"/>
                    <a:pt x="79744" y="42370"/>
                  </a:cubicBezTo>
                  <a:lnTo>
                    <a:pt x="79744" y="478748"/>
                  </a:lnTo>
                  <a:close/>
                  <a:moveTo>
                    <a:pt x="66453" y="469887"/>
                  </a:moveTo>
                  <a:lnTo>
                    <a:pt x="66453" y="37940"/>
                  </a:lnTo>
                  <a:cubicBezTo>
                    <a:pt x="66453" y="33421"/>
                    <a:pt x="45011" y="8345"/>
                    <a:pt x="38277" y="9497"/>
                  </a:cubicBezTo>
                  <a:lnTo>
                    <a:pt x="13557" y="47110"/>
                  </a:lnTo>
                  <a:lnTo>
                    <a:pt x="8816" y="469932"/>
                  </a:lnTo>
                  <a:lnTo>
                    <a:pt x="66453" y="469932"/>
                  </a:lnTo>
                  <a:close/>
                </a:path>
              </a:pathLst>
            </a:custGeom>
            <a:solidFill>
              <a:srgbClr val="A8A4F7"/>
            </a:solidFill>
            <a:ln w="1679"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030EDF5E-30E4-D57D-B61B-BF94551A43D8}"/>
                </a:ext>
              </a:extLst>
            </p:cNvPr>
            <p:cNvSpPr/>
            <p:nvPr/>
          </p:nvSpPr>
          <p:spPr>
            <a:xfrm>
              <a:off x="-8912573" y="4690553"/>
              <a:ext cx="85643" cy="326729"/>
            </a:xfrm>
            <a:custGeom>
              <a:avLst/>
              <a:gdLst>
                <a:gd name="connsiteX0" fmla="*/ 4705 w 85643"/>
                <a:gd name="connsiteY0" fmla="*/ 326730 h 326729"/>
                <a:gd name="connsiteX1" fmla="*/ 53 w 85643"/>
                <a:gd name="connsiteY1" fmla="*/ 160374 h 326729"/>
                <a:gd name="connsiteX2" fmla="*/ 4882 w 85643"/>
                <a:gd name="connsiteY2" fmla="*/ 125331 h 326729"/>
                <a:gd name="connsiteX3" fmla="*/ 46836 w 85643"/>
                <a:gd name="connsiteY3" fmla="*/ 0 h 326729"/>
                <a:gd name="connsiteX4" fmla="*/ 84537 w 85643"/>
                <a:gd name="connsiteY4" fmla="*/ 58612 h 326729"/>
                <a:gd name="connsiteX5" fmla="*/ 79841 w 85643"/>
                <a:gd name="connsiteY5" fmla="*/ 107256 h 326729"/>
                <a:gd name="connsiteX6" fmla="*/ 79841 w 85643"/>
                <a:gd name="connsiteY6" fmla="*/ 240562 h 326729"/>
                <a:gd name="connsiteX7" fmla="*/ 77848 w 85643"/>
                <a:gd name="connsiteY7" fmla="*/ 326730 h 326729"/>
                <a:gd name="connsiteX8" fmla="*/ 4749 w 85643"/>
                <a:gd name="connsiteY8" fmla="*/ 326730 h 326729"/>
                <a:gd name="connsiteX9" fmla="*/ 71158 w 85643"/>
                <a:gd name="connsiteY9" fmla="*/ 317869 h 326729"/>
                <a:gd name="connsiteX10" fmla="*/ 71158 w 85643"/>
                <a:gd name="connsiteY10" fmla="*/ 71991 h 326729"/>
                <a:gd name="connsiteX11" fmla="*/ 74924 w 85643"/>
                <a:gd name="connsiteY11" fmla="*/ 59852 h 326729"/>
                <a:gd name="connsiteX12" fmla="*/ 48918 w 85643"/>
                <a:gd name="connsiteY12" fmla="*/ 16613 h 326729"/>
                <a:gd name="connsiteX13" fmla="*/ 19014 w 85643"/>
                <a:gd name="connsiteY13" fmla="*/ 55289 h 326729"/>
                <a:gd name="connsiteX14" fmla="*/ 13344 w 85643"/>
                <a:gd name="connsiteY14" fmla="*/ 138223 h 326729"/>
                <a:gd name="connsiteX15" fmla="*/ 18172 w 85643"/>
                <a:gd name="connsiteY15" fmla="*/ 317648 h 326729"/>
                <a:gd name="connsiteX16" fmla="*/ 71114 w 85643"/>
                <a:gd name="connsiteY16" fmla="*/ 317825 h 32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643" h="326729">
                  <a:moveTo>
                    <a:pt x="4705" y="326730"/>
                  </a:moveTo>
                  <a:cubicBezTo>
                    <a:pt x="6875" y="271042"/>
                    <a:pt x="-700" y="216107"/>
                    <a:pt x="53" y="160374"/>
                  </a:cubicBezTo>
                  <a:cubicBezTo>
                    <a:pt x="230" y="147792"/>
                    <a:pt x="4217" y="137293"/>
                    <a:pt x="4882" y="125331"/>
                  </a:cubicBezTo>
                  <a:cubicBezTo>
                    <a:pt x="7496" y="77795"/>
                    <a:pt x="-5618" y="26936"/>
                    <a:pt x="46836" y="0"/>
                  </a:cubicBezTo>
                  <a:cubicBezTo>
                    <a:pt x="62253" y="14531"/>
                    <a:pt x="82189" y="36904"/>
                    <a:pt x="84537" y="58612"/>
                  </a:cubicBezTo>
                  <a:cubicBezTo>
                    <a:pt x="86531" y="77175"/>
                    <a:pt x="80152" y="91041"/>
                    <a:pt x="79841" y="107256"/>
                  </a:cubicBezTo>
                  <a:cubicBezTo>
                    <a:pt x="78911" y="151204"/>
                    <a:pt x="78690" y="196658"/>
                    <a:pt x="79841" y="240562"/>
                  </a:cubicBezTo>
                  <a:cubicBezTo>
                    <a:pt x="80506" y="267143"/>
                    <a:pt x="93752" y="302984"/>
                    <a:pt x="77848" y="326730"/>
                  </a:cubicBezTo>
                  <a:lnTo>
                    <a:pt x="4749" y="326730"/>
                  </a:lnTo>
                  <a:close/>
                  <a:moveTo>
                    <a:pt x="71158" y="317869"/>
                  </a:moveTo>
                  <a:lnTo>
                    <a:pt x="71158" y="71991"/>
                  </a:lnTo>
                  <a:cubicBezTo>
                    <a:pt x="71158" y="70396"/>
                    <a:pt x="76430" y="66631"/>
                    <a:pt x="74924" y="59852"/>
                  </a:cubicBezTo>
                  <a:lnTo>
                    <a:pt x="48918" y="16613"/>
                  </a:lnTo>
                  <a:cubicBezTo>
                    <a:pt x="38995" y="9791"/>
                    <a:pt x="20698" y="46030"/>
                    <a:pt x="19014" y="55289"/>
                  </a:cubicBezTo>
                  <a:cubicBezTo>
                    <a:pt x="15470" y="74782"/>
                    <a:pt x="14274" y="116116"/>
                    <a:pt x="13344" y="138223"/>
                  </a:cubicBezTo>
                  <a:cubicBezTo>
                    <a:pt x="10863" y="197943"/>
                    <a:pt x="14008" y="258283"/>
                    <a:pt x="18172" y="317648"/>
                  </a:cubicBezTo>
                  <a:cubicBezTo>
                    <a:pt x="37045" y="319951"/>
                    <a:pt x="52463" y="325755"/>
                    <a:pt x="71114" y="317825"/>
                  </a:cubicBezTo>
                  <a:close/>
                </a:path>
              </a:pathLst>
            </a:custGeom>
            <a:solidFill>
              <a:srgbClr val="A8A4F7"/>
            </a:solidFill>
            <a:ln w="1679"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0F09BABA-9F96-20E1-5153-8F475CD8E528}"/>
                </a:ext>
              </a:extLst>
            </p:cNvPr>
            <p:cNvSpPr/>
            <p:nvPr/>
          </p:nvSpPr>
          <p:spPr>
            <a:xfrm>
              <a:off x="-5992819" y="4188872"/>
              <a:ext cx="53800" cy="84086"/>
            </a:xfrm>
            <a:custGeom>
              <a:avLst/>
              <a:gdLst>
                <a:gd name="connsiteX0" fmla="*/ 53207 w 53800"/>
                <a:gd name="connsiteY0" fmla="*/ 84086 h 84086"/>
                <a:gd name="connsiteX1" fmla="*/ 0 w 53800"/>
                <a:gd name="connsiteY1" fmla="*/ 84086 h 84086"/>
                <a:gd name="connsiteX2" fmla="*/ 28797 w 53800"/>
                <a:gd name="connsiteY2" fmla="*/ 1 h 84086"/>
                <a:gd name="connsiteX3" fmla="*/ 53163 w 53800"/>
                <a:gd name="connsiteY3" fmla="*/ 84086 h 84086"/>
              </a:gdLst>
              <a:ahLst/>
              <a:cxnLst>
                <a:cxn ang="0">
                  <a:pos x="connsiteX0" y="connsiteY0"/>
                </a:cxn>
                <a:cxn ang="0">
                  <a:pos x="connsiteX1" y="connsiteY1"/>
                </a:cxn>
                <a:cxn ang="0">
                  <a:pos x="connsiteX2" y="connsiteY2"/>
                </a:cxn>
                <a:cxn ang="0">
                  <a:pos x="connsiteX3" y="connsiteY3"/>
                </a:cxn>
              </a:cxnLst>
              <a:rect l="l" t="t" r="r" b="b"/>
              <a:pathLst>
                <a:path w="53800" h="84086">
                  <a:moveTo>
                    <a:pt x="53207" y="84086"/>
                  </a:moveTo>
                  <a:lnTo>
                    <a:pt x="0" y="84086"/>
                  </a:lnTo>
                  <a:cubicBezTo>
                    <a:pt x="709" y="69777"/>
                    <a:pt x="13069" y="-265"/>
                    <a:pt x="28797" y="1"/>
                  </a:cubicBezTo>
                  <a:cubicBezTo>
                    <a:pt x="42353" y="7045"/>
                    <a:pt x="57061" y="80188"/>
                    <a:pt x="53163" y="84086"/>
                  </a:cubicBezTo>
                  <a:close/>
                </a:path>
              </a:pathLst>
            </a:custGeom>
            <a:solidFill>
              <a:srgbClr val="A8A4F7"/>
            </a:solidFill>
            <a:ln w="1679"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65AE08FB-82D4-0890-38D2-184E42FB70EF}"/>
                </a:ext>
              </a:extLst>
            </p:cNvPr>
            <p:cNvSpPr/>
            <p:nvPr/>
          </p:nvSpPr>
          <p:spPr>
            <a:xfrm>
              <a:off x="-6196892" y="4187390"/>
              <a:ext cx="48615" cy="85613"/>
            </a:xfrm>
            <a:custGeom>
              <a:avLst/>
              <a:gdLst>
                <a:gd name="connsiteX0" fmla="*/ 31249 w 48615"/>
                <a:gd name="connsiteY0" fmla="*/ 1439 h 85613"/>
                <a:gd name="connsiteX1" fmla="*/ 48615 w 48615"/>
                <a:gd name="connsiteY1" fmla="*/ 85170 h 85613"/>
                <a:gd name="connsiteX2" fmla="*/ 281 w 48615"/>
                <a:gd name="connsiteY2" fmla="*/ 85614 h 85613"/>
                <a:gd name="connsiteX3" fmla="*/ 31249 w 48615"/>
                <a:gd name="connsiteY3" fmla="*/ 1439 h 85613"/>
              </a:gdLst>
              <a:ahLst/>
              <a:cxnLst>
                <a:cxn ang="0">
                  <a:pos x="connsiteX0" y="connsiteY0"/>
                </a:cxn>
                <a:cxn ang="0">
                  <a:pos x="connsiteX1" y="connsiteY1"/>
                </a:cxn>
                <a:cxn ang="0">
                  <a:pos x="connsiteX2" y="connsiteY2"/>
                </a:cxn>
                <a:cxn ang="0">
                  <a:pos x="connsiteX3" y="connsiteY3"/>
                </a:cxn>
              </a:cxnLst>
              <a:rect l="l" t="t" r="r" b="b"/>
              <a:pathLst>
                <a:path w="48615" h="85613">
                  <a:moveTo>
                    <a:pt x="31249" y="1439"/>
                  </a:moveTo>
                  <a:lnTo>
                    <a:pt x="48615" y="85170"/>
                  </a:lnTo>
                  <a:lnTo>
                    <a:pt x="281" y="85614"/>
                  </a:lnTo>
                  <a:cubicBezTo>
                    <a:pt x="-2244" y="74848"/>
                    <a:pt x="12553" y="-12162"/>
                    <a:pt x="31249" y="1439"/>
                  </a:cubicBezTo>
                  <a:close/>
                </a:path>
              </a:pathLst>
            </a:custGeom>
            <a:solidFill>
              <a:srgbClr val="A8A4F7"/>
            </a:solidFill>
            <a:ln w="1679"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DC93A342-F8F9-3AC0-C746-A285909FF3FC}"/>
                </a:ext>
              </a:extLst>
            </p:cNvPr>
            <p:cNvSpPr/>
            <p:nvPr/>
          </p:nvSpPr>
          <p:spPr>
            <a:xfrm>
              <a:off x="-6267449" y="4192114"/>
              <a:ext cx="53162" cy="80844"/>
            </a:xfrm>
            <a:custGeom>
              <a:avLst/>
              <a:gdLst>
                <a:gd name="connsiteX0" fmla="*/ 53163 w 53162"/>
                <a:gd name="connsiteY0" fmla="*/ 80845 h 80844"/>
                <a:gd name="connsiteX1" fmla="*/ 0 w 53162"/>
                <a:gd name="connsiteY1" fmla="*/ 80845 h 80844"/>
                <a:gd name="connsiteX2" fmla="*/ 33315 w 53162"/>
                <a:gd name="connsiteY2" fmla="*/ 5487 h 80844"/>
                <a:gd name="connsiteX3" fmla="*/ 53163 w 53162"/>
                <a:gd name="connsiteY3" fmla="*/ 80845 h 80844"/>
              </a:gdLst>
              <a:ahLst/>
              <a:cxnLst>
                <a:cxn ang="0">
                  <a:pos x="connsiteX0" y="connsiteY0"/>
                </a:cxn>
                <a:cxn ang="0">
                  <a:pos x="connsiteX1" y="connsiteY1"/>
                </a:cxn>
                <a:cxn ang="0">
                  <a:pos x="connsiteX2" y="connsiteY2"/>
                </a:cxn>
                <a:cxn ang="0">
                  <a:pos x="connsiteX3" y="connsiteY3"/>
                </a:cxn>
              </a:cxnLst>
              <a:rect l="l" t="t" r="r" b="b"/>
              <a:pathLst>
                <a:path w="53162" h="80844">
                  <a:moveTo>
                    <a:pt x="53163" y="80845"/>
                  </a:moveTo>
                  <a:lnTo>
                    <a:pt x="0" y="80845"/>
                  </a:lnTo>
                  <a:cubicBezTo>
                    <a:pt x="930" y="69814"/>
                    <a:pt x="6291" y="-23266"/>
                    <a:pt x="33315" y="5487"/>
                  </a:cubicBezTo>
                  <a:lnTo>
                    <a:pt x="53163" y="80845"/>
                  </a:lnTo>
                  <a:close/>
                </a:path>
              </a:pathLst>
            </a:custGeom>
            <a:solidFill>
              <a:srgbClr val="A8A4F7"/>
            </a:solidFill>
            <a:ln w="1679"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7A5FAEA9-483B-5313-6045-CEB590866641}"/>
                </a:ext>
              </a:extLst>
            </p:cNvPr>
            <p:cNvSpPr/>
            <p:nvPr/>
          </p:nvSpPr>
          <p:spPr>
            <a:xfrm>
              <a:off x="-6063659" y="4187432"/>
              <a:ext cx="49380" cy="85571"/>
            </a:xfrm>
            <a:custGeom>
              <a:avLst/>
              <a:gdLst>
                <a:gd name="connsiteX0" fmla="*/ 35353 w 49380"/>
                <a:gd name="connsiteY0" fmla="*/ 1397 h 85571"/>
                <a:gd name="connsiteX1" fmla="*/ 48733 w 49380"/>
                <a:gd name="connsiteY1" fmla="*/ 85571 h 85571"/>
                <a:gd name="connsiteX2" fmla="*/ 0 w 49380"/>
                <a:gd name="connsiteY2" fmla="*/ 85571 h 85571"/>
                <a:gd name="connsiteX3" fmla="*/ 35353 w 49380"/>
                <a:gd name="connsiteY3" fmla="*/ 1397 h 85571"/>
              </a:gdLst>
              <a:ahLst/>
              <a:cxnLst>
                <a:cxn ang="0">
                  <a:pos x="connsiteX0" y="connsiteY0"/>
                </a:cxn>
                <a:cxn ang="0">
                  <a:pos x="connsiteX1" y="connsiteY1"/>
                </a:cxn>
                <a:cxn ang="0">
                  <a:pos x="connsiteX2" y="connsiteY2"/>
                </a:cxn>
                <a:cxn ang="0">
                  <a:pos x="connsiteX3" y="connsiteY3"/>
                </a:cxn>
              </a:cxnLst>
              <a:rect l="l" t="t" r="r" b="b"/>
              <a:pathLst>
                <a:path w="49380" h="85571">
                  <a:moveTo>
                    <a:pt x="35353" y="1397"/>
                  </a:moveTo>
                  <a:cubicBezTo>
                    <a:pt x="47138" y="28997"/>
                    <a:pt x="51081" y="55446"/>
                    <a:pt x="48733" y="85571"/>
                  </a:cubicBezTo>
                  <a:lnTo>
                    <a:pt x="0" y="85571"/>
                  </a:lnTo>
                  <a:cubicBezTo>
                    <a:pt x="354" y="75470"/>
                    <a:pt x="16923" y="-12027"/>
                    <a:pt x="35353" y="1397"/>
                  </a:cubicBezTo>
                  <a:close/>
                </a:path>
              </a:pathLst>
            </a:custGeom>
            <a:solidFill>
              <a:srgbClr val="A8A4F7"/>
            </a:solidFill>
            <a:ln w="1679"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D1A31599-C368-EB6A-BD09-232F5020129F}"/>
                </a:ext>
              </a:extLst>
            </p:cNvPr>
            <p:cNvSpPr/>
            <p:nvPr/>
          </p:nvSpPr>
          <p:spPr>
            <a:xfrm>
              <a:off x="-6125682" y="4188873"/>
              <a:ext cx="45025" cy="88515"/>
            </a:xfrm>
            <a:custGeom>
              <a:avLst/>
              <a:gdLst>
                <a:gd name="connsiteX0" fmla="*/ 44302 w 45025"/>
                <a:gd name="connsiteY0" fmla="*/ 84130 h 88515"/>
                <a:gd name="connsiteX1" fmla="*/ 0 w 45025"/>
                <a:gd name="connsiteY1" fmla="*/ 88516 h 88515"/>
                <a:gd name="connsiteX2" fmla="*/ 19892 w 45025"/>
                <a:gd name="connsiteY2" fmla="*/ 0 h 88515"/>
                <a:gd name="connsiteX3" fmla="*/ 44258 w 45025"/>
                <a:gd name="connsiteY3" fmla="*/ 84130 h 88515"/>
              </a:gdLst>
              <a:ahLst/>
              <a:cxnLst>
                <a:cxn ang="0">
                  <a:pos x="connsiteX0" y="connsiteY0"/>
                </a:cxn>
                <a:cxn ang="0">
                  <a:pos x="connsiteX1" y="connsiteY1"/>
                </a:cxn>
                <a:cxn ang="0">
                  <a:pos x="connsiteX2" y="connsiteY2"/>
                </a:cxn>
                <a:cxn ang="0">
                  <a:pos x="connsiteX3" y="connsiteY3"/>
                </a:cxn>
              </a:cxnLst>
              <a:rect l="l" t="t" r="r" b="b"/>
              <a:pathLst>
                <a:path w="45025" h="88515">
                  <a:moveTo>
                    <a:pt x="44302" y="84130"/>
                  </a:moveTo>
                  <a:lnTo>
                    <a:pt x="0" y="88516"/>
                  </a:lnTo>
                  <a:cubicBezTo>
                    <a:pt x="222" y="59143"/>
                    <a:pt x="-487" y="23081"/>
                    <a:pt x="19892" y="0"/>
                  </a:cubicBezTo>
                  <a:cubicBezTo>
                    <a:pt x="42530" y="23879"/>
                    <a:pt x="47138" y="52232"/>
                    <a:pt x="44258" y="84130"/>
                  </a:cubicBezTo>
                  <a:close/>
                </a:path>
              </a:pathLst>
            </a:custGeom>
            <a:solidFill>
              <a:srgbClr val="A8A4F7"/>
            </a:solidFill>
            <a:ln w="1679"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65A6583F-C2E3-4C5E-5B57-1CA516660363}"/>
                </a:ext>
              </a:extLst>
            </p:cNvPr>
            <p:cNvSpPr/>
            <p:nvPr/>
          </p:nvSpPr>
          <p:spPr>
            <a:xfrm>
              <a:off x="-5855438" y="4698172"/>
              <a:ext cx="88604" cy="319109"/>
            </a:xfrm>
            <a:custGeom>
              <a:avLst/>
              <a:gdLst>
                <a:gd name="connsiteX0" fmla="*/ 88605 w 88604"/>
                <a:gd name="connsiteY0" fmla="*/ 319110 h 319109"/>
                <a:gd name="connsiteX1" fmla="*/ 0 w 88604"/>
                <a:gd name="connsiteY1" fmla="*/ 319110 h 319109"/>
                <a:gd name="connsiteX2" fmla="*/ 6468 w 88604"/>
                <a:gd name="connsiteY2" fmla="*/ 44258 h 319109"/>
                <a:gd name="connsiteX3" fmla="*/ 46517 w 88604"/>
                <a:gd name="connsiteY3" fmla="*/ 0 h 319109"/>
                <a:gd name="connsiteX4" fmla="*/ 88605 w 88604"/>
                <a:gd name="connsiteY4" fmla="*/ 51081 h 319109"/>
                <a:gd name="connsiteX5" fmla="*/ 88605 w 88604"/>
                <a:gd name="connsiteY5" fmla="*/ 319110 h 319109"/>
                <a:gd name="connsiteX6" fmla="*/ 75314 w 88604"/>
                <a:gd name="connsiteY6" fmla="*/ 310249 h 319109"/>
                <a:gd name="connsiteX7" fmla="*/ 75314 w 88604"/>
                <a:gd name="connsiteY7" fmla="*/ 51081 h 319109"/>
                <a:gd name="connsiteX8" fmla="*/ 39961 w 88604"/>
                <a:gd name="connsiteY8" fmla="*/ 13468 h 319109"/>
                <a:gd name="connsiteX9" fmla="*/ 13291 w 88604"/>
                <a:gd name="connsiteY9" fmla="*/ 59941 h 319109"/>
                <a:gd name="connsiteX10" fmla="*/ 13291 w 88604"/>
                <a:gd name="connsiteY10" fmla="*/ 310249 h 319109"/>
                <a:gd name="connsiteX11" fmla="*/ 75314 w 88604"/>
                <a:gd name="connsiteY11" fmla="*/ 310249 h 31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04" h="319109">
                  <a:moveTo>
                    <a:pt x="88605" y="319110"/>
                  </a:moveTo>
                  <a:lnTo>
                    <a:pt x="0" y="319110"/>
                  </a:lnTo>
                  <a:lnTo>
                    <a:pt x="6468" y="44258"/>
                  </a:lnTo>
                  <a:cubicBezTo>
                    <a:pt x="12094" y="33626"/>
                    <a:pt x="34689" y="0"/>
                    <a:pt x="46517" y="0"/>
                  </a:cubicBezTo>
                  <a:cubicBezTo>
                    <a:pt x="57239" y="0"/>
                    <a:pt x="88605" y="44258"/>
                    <a:pt x="88605" y="51081"/>
                  </a:cubicBezTo>
                  <a:lnTo>
                    <a:pt x="88605" y="319110"/>
                  </a:lnTo>
                  <a:close/>
                  <a:moveTo>
                    <a:pt x="75314" y="310249"/>
                  </a:moveTo>
                  <a:lnTo>
                    <a:pt x="75314" y="51081"/>
                  </a:lnTo>
                  <a:cubicBezTo>
                    <a:pt x="75314" y="48378"/>
                    <a:pt x="50327" y="9436"/>
                    <a:pt x="39961" y="13468"/>
                  </a:cubicBezTo>
                  <a:cubicBezTo>
                    <a:pt x="38189" y="24322"/>
                    <a:pt x="13291" y="52188"/>
                    <a:pt x="13291" y="59941"/>
                  </a:cubicBezTo>
                  <a:lnTo>
                    <a:pt x="13291" y="310249"/>
                  </a:lnTo>
                  <a:lnTo>
                    <a:pt x="75314" y="310249"/>
                  </a:lnTo>
                  <a:close/>
                </a:path>
              </a:pathLst>
            </a:custGeom>
            <a:solidFill>
              <a:srgbClr val="A8A4F7"/>
            </a:solidFill>
            <a:ln w="1679"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200A3ECB-EECE-1303-15A6-0791A2E3E5F1}"/>
                </a:ext>
              </a:extLst>
            </p:cNvPr>
            <p:cNvSpPr/>
            <p:nvPr/>
          </p:nvSpPr>
          <p:spPr>
            <a:xfrm>
              <a:off x="-7226316" y="4184546"/>
              <a:ext cx="59484" cy="83982"/>
            </a:xfrm>
            <a:custGeom>
              <a:avLst/>
              <a:gdLst>
                <a:gd name="connsiteX0" fmla="*/ 59485 w 59484"/>
                <a:gd name="connsiteY0" fmla="*/ 83983 h 83982"/>
                <a:gd name="connsiteX1" fmla="*/ 1892 w 59484"/>
                <a:gd name="connsiteY1" fmla="*/ 83983 h 83982"/>
                <a:gd name="connsiteX2" fmla="*/ 10575 w 59484"/>
                <a:gd name="connsiteY2" fmla="*/ 58686 h 83982"/>
                <a:gd name="connsiteX3" fmla="*/ 31220 w 59484"/>
                <a:gd name="connsiteY3" fmla="*/ 119 h 83982"/>
                <a:gd name="connsiteX4" fmla="*/ 59485 w 59484"/>
                <a:gd name="connsiteY4" fmla="*/ 83983 h 83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84" h="83982">
                  <a:moveTo>
                    <a:pt x="59485" y="83983"/>
                  </a:moveTo>
                  <a:lnTo>
                    <a:pt x="1892" y="83983"/>
                  </a:lnTo>
                  <a:cubicBezTo>
                    <a:pt x="-5197" y="67192"/>
                    <a:pt x="9866" y="61167"/>
                    <a:pt x="10575" y="58686"/>
                  </a:cubicBezTo>
                  <a:cubicBezTo>
                    <a:pt x="13765" y="47035"/>
                    <a:pt x="12967" y="3264"/>
                    <a:pt x="31220" y="119"/>
                  </a:cubicBezTo>
                  <a:cubicBezTo>
                    <a:pt x="51200" y="-3337"/>
                    <a:pt x="49561" y="69718"/>
                    <a:pt x="59485" y="83983"/>
                  </a:cubicBezTo>
                  <a:close/>
                </a:path>
              </a:pathLst>
            </a:custGeom>
            <a:solidFill>
              <a:srgbClr val="A8A4F7"/>
            </a:solidFill>
            <a:ln w="1679"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455495D1-A5B6-F019-EDD7-A7629874E03B}"/>
                </a:ext>
              </a:extLst>
            </p:cNvPr>
            <p:cNvSpPr/>
            <p:nvPr/>
          </p:nvSpPr>
          <p:spPr>
            <a:xfrm>
              <a:off x="-7149779" y="4184229"/>
              <a:ext cx="49446" cy="84299"/>
            </a:xfrm>
            <a:custGeom>
              <a:avLst/>
              <a:gdLst>
                <a:gd name="connsiteX0" fmla="*/ 49446 w 49446"/>
                <a:gd name="connsiteY0" fmla="*/ 84300 h 84299"/>
                <a:gd name="connsiteX1" fmla="*/ 714 w 49446"/>
                <a:gd name="connsiteY1" fmla="*/ 84300 h 84299"/>
                <a:gd name="connsiteX2" fmla="*/ 20738 w 49446"/>
                <a:gd name="connsiteY2" fmla="*/ 170 h 84299"/>
                <a:gd name="connsiteX3" fmla="*/ 49446 w 49446"/>
                <a:gd name="connsiteY3" fmla="*/ 84300 h 84299"/>
              </a:gdLst>
              <a:ahLst/>
              <a:cxnLst>
                <a:cxn ang="0">
                  <a:pos x="connsiteX0" y="connsiteY0"/>
                </a:cxn>
                <a:cxn ang="0">
                  <a:pos x="connsiteX1" y="connsiteY1"/>
                </a:cxn>
                <a:cxn ang="0">
                  <a:pos x="connsiteX2" y="connsiteY2"/>
                </a:cxn>
                <a:cxn ang="0">
                  <a:pos x="connsiteX3" y="connsiteY3"/>
                </a:cxn>
              </a:cxnLst>
              <a:rect l="l" t="t" r="r" b="b"/>
              <a:pathLst>
                <a:path w="49446" h="84299">
                  <a:moveTo>
                    <a:pt x="49446" y="84300"/>
                  </a:moveTo>
                  <a:lnTo>
                    <a:pt x="714" y="84300"/>
                  </a:lnTo>
                  <a:cubicBezTo>
                    <a:pt x="-2343" y="68971"/>
                    <a:pt x="4435" y="3669"/>
                    <a:pt x="20738" y="170"/>
                  </a:cubicBezTo>
                  <a:cubicBezTo>
                    <a:pt x="40408" y="-4039"/>
                    <a:pt x="44839" y="71363"/>
                    <a:pt x="49446" y="84300"/>
                  </a:cubicBezTo>
                  <a:close/>
                </a:path>
              </a:pathLst>
            </a:custGeom>
            <a:solidFill>
              <a:srgbClr val="A8A4F7"/>
            </a:solidFill>
            <a:ln w="1679"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B0B33FB6-40B1-97A8-57C3-9A31A779B963}"/>
                </a:ext>
              </a:extLst>
            </p:cNvPr>
            <p:cNvSpPr/>
            <p:nvPr/>
          </p:nvSpPr>
          <p:spPr>
            <a:xfrm>
              <a:off x="-7012061" y="4184230"/>
              <a:ext cx="49021" cy="88728"/>
            </a:xfrm>
            <a:custGeom>
              <a:avLst/>
              <a:gdLst>
                <a:gd name="connsiteX0" fmla="*/ 49021 w 49021"/>
                <a:gd name="connsiteY0" fmla="*/ 88729 h 88728"/>
                <a:gd name="connsiteX1" fmla="*/ 289 w 49021"/>
                <a:gd name="connsiteY1" fmla="*/ 84343 h 88728"/>
                <a:gd name="connsiteX2" fmla="*/ 20313 w 49021"/>
                <a:gd name="connsiteY2" fmla="*/ 168 h 88728"/>
                <a:gd name="connsiteX3" fmla="*/ 49021 w 49021"/>
                <a:gd name="connsiteY3" fmla="*/ 88729 h 88728"/>
              </a:gdLst>
              <a:ahLst/>
              <a:cxnLst>
                <a:cxn ang="0">
                  <a:pos x="connsiteX0" y="connsiteY0"/>
                </a:cxn>
                <a:cxn ang="0">
                  <a:pos x="connsiteX1" y="connsiteY1"/>
                </a:cxn>
                <a:cxn ang="0">
                  <a:pos x="connsiteX2" y="connsiteY2"/>
                </a:cxn>
                <a:cxn ang="0">
                  <a:pos x="connsiteX3" y="connsiteY3"/>
                </a:cxn>
              </a:cxnLst>
              <a:rect l="l" t="t" r="r" b="b"/>
              <a:pathLst>
                <a:path w="49021" h="88728">
                  <a:moveTo>
                    <a:pt x="49021" y="88729"/>
                  </a:moveTo>
                  <a:lnTo>
                    <a:pt x="289" y="84343"/>
                  </a:lnTo>
                  <a:cubicBezTo>
                    <a:pt x="-1882" y="70831"/>
                    <a:pt x="8529" y="2871"/>
                    <a:pt x="20313" y="168"/>
                  </a:cubicBezTo>
                  <a:cubicBezTo>
                    <a:pt x="39053" y="-4129"/>
                    <a:pt x="47914" y="75128"/>
                    <a:pt x="49021" y="88729"/>
                  </a:cubicBezTo>
                  <a:close/>
                </a:path>
              </a:pathLst>
            </a:custGeom>
            <a:solidFill>
              <a:srgbClr val="A8A4F7"/>
            </a:solidFill>
            <a:ln w="1679"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BE4A8459-CFEB-D3D8-3A61-4D377FDFB21F}"/>
                </a:ext>
              </a:extLst>
            </p:cNvPr>
            <p:cNvSpPr/>
            <p:nvPr/>
          </p:nvSpPr>
          <p:spPr>
            <a:xfrm>
              <a:off x="-7087417" y="4188298"/>
              <a:ext cx="49107" cy="80274"/>
            </a:xfrm>
            <a:custGeom>
              <a:avLst/>
              <a:gdLst>
                <a:gd name="connsiteX0" fmla="*/ 40025 w 49107"/>
                <a:gd name="connsiteY0" fmla="*/ 708 h 80274"/>
                <a:gd name="connsiteX1" fmla="*/ 49107 w 49107"/>
                <a:gd name="connsiteY1" fmla="*/ 80275 h 80274"/>
                <a:gd name="connsiteX2" fmla="*/ 375 w 49107"/>
                <a:gd name="connsiteY2" fmla="*/ 80275 h 80274"/>
                <a:gd name="connsiteX3" fmla="*/ 8172 w 49107"/>
                <a:gd name="connsiteY3" fmla="*/ 63706 h 80274"/>
                <a:gd name="connsiteX4" fmla="*/ 40025 w 49107"/>
                <a:gd name="connsiteY4" fmla="*/ 663 h 80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7" h="80274">
                  <a:moveTo>
                    <a:pt x="40025" y="708"/>
                  </a:moveTo>
                  <a:lnTo>
                    <a:pt x="49107" y="80275"/>
                  </a:lnTo>
                  <a:lnTo>
                    <a:pt x="375" y="80275"/>
                  </a:lnTo>
                  <a:cubicBezTo>
                    <a:pt x="-1885" y="72256"/>
                    <a:pt x="6754" y="69731"/>
                    <a:pt x="8172" y="63706"/>
                  </a:cubicBezTo>
                  <a:cubicBezTo>
                    <a:pt x="13001" y="43282"/>
                    <a:pt x="9102" y="-6292"/>
                    <a:pt x="40025" y="663"/>
                  </a:cubicBezTo>
                  <a:close/>
                </a:path>
              </a:pathLst>
            </a:custGeom>
            <a:solidFill>
              <a:srgbClr val="A8A4F7"/>
            </a:solidFill>
            <a:ln w="1679"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DC6DD9FB-ACF0-D5E3-8C20-0581D349411B}"/>
                </a:ext>
              </a:extLst>
            </p:cNvPr>
            <p:cNvSpPr/>
            <p:nvPr/>
          </p:nvSpPr>
          <p:spPr>
            <a:xfrm>
              <a:off x="-4840915" y="4694192"/>
              <a:ext cx="79744" cy="323089"/>
            </a:xfrm>
            <a:custGeom>
              <a:avLst/>
              <a:gdLst>
                <a:gd name="connsiteX0" fmla="*/ 79744 w 79744"/>
                <a:gd name="connsiteY0" fmla="*/ 323090 h 323089"/>
                <a:gd name="connsiteX1" fmla="*/ 0 w 79744"/>
                <a:gd name="connsiteY1" fmla="*/ 323090 h 323089"/>
                <a:gd name="connsiteX2" fmla="*/ 0 w 79744"/>
                <a:gd name="connsiteY2" fmla="*/ 55061 h 323089"/>
                <a:gd name="connsiteX3" fmla="*/ 42708 w 79744"/>
                <a:gd name="connsiteY3" fmla="*/ 37 h 323089"/>
                <a:gd name="connsiteX4" fmla="*/ 79744 w 79744"/>
                <a:gd name="connsiteY4" fmla="*/ 46200 h 323089"/>
                <a:gd name="connsiteX5" fmla="*/ 79744 w 79744"/>
                <a:gd name="connsiteY5" fmla="*/ 323090 h 323089"/>
                <a:gd name="connsiteX6" fmla="*/ 70884 w 79744"/>
                <a:gd name="connsiteY6" fmla="*/ 314229 h 323089"/>
                <a:gd name="connsiteX7" fmla="*/ 70884 w 79744"/>
                <a:gd name="connsiteY7" fmla="*/ 50630 h 323089"/>
                <a:gd name="connsiteX8" fmla="*/ 46429 w 79744"/>
                <a:gd name="connsiteY8" fmla="*/ 12973 h 323089"/>
                <a:gd name="connsiteX9" fmla="*/ 8905 w 79744"/>
                <a:gd name="connsiteY9" fmla="*/ 130330 h 323089"/>
                <a:gd name="connsiteX10" fmla="*/ 8683 w 79744"/>
                <a:gd name="connsiteY10" fmla="*/ 187790 h 323089"/>
                <a:gd name="connsiteX11" fmla="*/ 10810 w 79744"/>
                <a:gd name="connsiteY11" fmla="*/ 314495 h 323089"/>
                <a:gd name="connsiteX12" fmla="*/ 70884 w 79744"/>
                <a:gd name="connsiteY12" fmla="*/ 314229 h 32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44" h="323089">
                  <a:moveTo>
                    <a:pt x="79744" y="323090"/>
                  </a:moveTo>
                  <a:lnTo>
                    <a:pt x="0" y="323090"/>
                  </a:lnTo>
                  <a:lnTo>
                    <a:pt x="0" y="55061"/>
                  </a:lnTo>
                  <a:cubicBezTo>
                    <a:pt x="0" y="38713"/>
                    <a:pt x="30081" y="10625"/>
                    <a:pt x="42708" y="37"/>
                  </a:cubicBezTo>
                  <a:cubicBezTo>
                    <a:pt x="51391" y="-1469"/>
                    <a:pt x="79744" y="43188"/>
                    <a:pt x="79744" y="46200"/>
                  </a:cubicBezTo>
                  <a:lnTo>
                    <a:pt x="79744" y="323090"/>
                  </a:lnTo>
                  <a:close/>
                  <a:moveTo>
                    <a:pt x="70884" y="314229"/>
                  </a:moveTo>
                  <a:lnTo>
                    <a:pt x="70884" y="50630"/>
                  </a:lnTo>
                  <a:cubicBezTo>
                    <a:pt x="70884" y="48371"/>
                    <a:pt x="49973" y="18688"/>
                    <a:pt x="46429" y="12973"/>
                  </a:cubicBezTo>
                  <a:cubicBezTo>
                    <a:pt x="798" y="34593"/>
                    <a:pt x="9525" y="88066"/>
                    <a:pt x="8905" y="130330"/>
                  </a:cubicBezTo>
                  <a:cubicBezTo>
                    <a:pt x="8639" y="148849"/>
                    <a:pt x="8727" y="168962"/>
                    <a:pt x="8683" y="187790"/>
                  </a:cubicBezTo>
                  <a:cubicBezTo>
                    <a:pt x="8639" y="229922"/>
                    <a:pt x="7443" y="272806"/>
                    <a:pt x="10810" y="314495"/>
                  </a:cubicBezTo>
                  <a:cubicBezTo>
                    <a:pt x="19050" y="326235"/>
                    <a:pt x="56574" y="309578"/>
                    <a:pt x="70884" y="314229"/>
                  </a:cubicBezTo>
                  <a:close/>
                </a:path>
              </a:pathLst>
            </a:custGeom>
            <a:solidFill>
              <a:srgbClr val="A8A4F7"/>
            </a:solidFill>
            <a:ln w="1679"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8176B80C-FCC6-1F2C-2791-5F401600712A}"/>
                </a:ext>
              </a:extLst>
            </p:cNvPr>
            <p:cNvSpPr/>
            <p:nvPr/>
          </p:nvSpPr>
          <p:spPr>
            <a:xfrm>
              <a:off x="-7897775" y="4688815"/>
              <a:ext cx="82623" cy="328688"/>
            </a:xfrm>
            <a:custGeom>
              <a:avLst/>
              <a:gdLst>
                <a:gd name="connsiteX0" fmla="*/ 0 w 82623"/>
                <a:gd name="connsiteY0" fmla="*/ 56008 h 328688"/>
                <a:gd name="connsiteX1" fmla="*/ 35531 w 82623"/>
                <a:gd name="connsiteY1" fmla="*/ 675 h 328688"/>
                <a:gd name="connsiteX2" fmla="*/ 77662 w 82623"/>
                <a:gd name="connsiteY2" fmla="*/ 49230 h 328688"/>
                <a:gd name="connsiteX3" fmla="*/ 82624 w 82623"/>
                <a:gd name="connsiteY3" fmla="*/ 316860 h 328688"/>
                <a:gd name="connsiteX4" fmla="*/ 76820 w 82623"/>
                <a:gd name="connsiteY4" fmla="*/ 328689 h 328688"/>
                <a:gd name="connsiteX5" fmla="*/ 0 w 82623"/>
                <a:gd name="connsiteY5" fmla="*/ 328467 h 328688"/>
                <a:gd name="connsiteX6" fmla="*/ 0 w 82623"/>
                <a:gd name="connsiteY6" fmla="*/ 56008 h 328688"/>
                <a:gd name="connsiteX7" fmla="*/ 70884 w 82623"/>
                <a:gd name="connsiteY7" fmla="*/ 319607 h 328688"/>
                <a:gd name="connsiteX8" fmla="*/ 70884 w 82623"/>
                <a:gd name="connsiteY8" fmla="*/ 60438 h 328688"/>
                <a:gd name="connsiteX9" fmla="*/ 42043 w 82623"/>
                <a:gd name="connsiteY9" fmla="*/ 18395 h 328688"/>
                <a:gd name="connsiteX10" fmla="*/ 13291 w 82623"/>
                <a:gd name="connsiteY10" fmla="*/ 56008 h 328688"/>
                <a:gd name="connsiteX11" fmla="*/ 13291 w 82623"/>
                <a:gd name="connsiteY11" fmla="*/ 324037 h 328688"/>
                <a:gd name="connsiteX12" fmla="*/ 70884 w 82623"/>
                <a:gd name="connsiteY12" fmla="*/ 319607 h 3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623" h="328688">
                  <a:moveTo>
                    <a:pt x="0" y="56008"/>
                  </a:moveTo>
                  <a:cubicBezTo>
                    <a:pt x="3810" y="37357"/>
                    <a:pt x="29417" y="18484"/>
                    <a:pt x="35531" y="675"/>
                  </a:cubicBezTo>
                  <a:cubicBezTo>
                    <a:pt x="45233" y="-6060"/>
                    <a:pt x="74827" y="39616"/>
                    <a:pt x="77662" y="49230"/>
                  </a:cubicBezTo>
                  <a:lnTo>
                    <a:pt x="82624" y="316860"/>
                  </a:lnTo>
                  <a:lnTo>
                    <a:pt x="76820" y="328689"/>
                  </a:lnTo>
                  <a:lnTo>
                    <a:pt x="0" y="328467"/>
                  </a:lnTo>
                  <a:lnTo>
                    <a:pt x="0" y="56008"/>
                  </a:lnTo>
                  <a:close/>
                  <a:moveTo>
                    <a:pt x="70884" y="319607"/>
                  </a:moveTo>
                  <a:lnTo>
                    <a:pt x="70884" y="60438"/>
                  </a:lnTo>
                  <a:cubicBezTo>
                    <a:pt x="70884" y="57160"/>
                    <a:pt x="46739" y="20212"/>
                    <a:pt x="42043" y="18395"/>
                  </a:cubicBezTo>
                  <a:cubicBezTo>
                    <a:pt x="33005" y="14895"/>
                    <a:pt x="22373" y="51976"/>
                    <a:pt x="13291" y="56008"/>
                  </a:cubicBezTo>
                  <a:lnTo>
                    <a:pt x="13291" y="324037"/>
                  </a:lnTo>
                  <a:lnTo>
                    <a:pt x="70884" y="319607"/>
                  </a:lnTo>
                  <a:close/>
                </a:path>
              </a:pathLst>
            </a:custGeom>
            <a:solidFill>
              <a:srgbClr val="A8A4F7"/>
            </a:solidFill>
            <a:ln w="1679"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A7A38D72-CAEF-F151-C24C-89E94132C520}"/>
                </a:ext>
              </a:extLst>
            </p:cNvPr>
            <p:cNvSpPr/>
            <p:nvPr/>
          </p:nvSpPr>
          <p:spPr>
            <a:xfrm>
              <a:off x="-5855438" y="4343399"/>
              <a:ext cx="82632" cy="231683"/>
            </a:xfrm>
            <a:custGeom>
              <a:avLst/>
              <a:gdLst>
                <a:gd name="connsiteX0" fmla="*/ 79744 w 82632"/>
                <a:gd name="connsiteY0" fmla="*/ 226430 h 231683"/>
                <a:gd name="connsiteX1" fmla="*/ 0 w 82632"/>
                <a:gd name="connsiteY1" fmla="*/ 224215 h 231683"/>
                <a:gd name="connsiteX2" fmla="*/ 0 w 82632"/>
                <a:gd name="connsiteY2" fmla="*/ 55866 h 231683"/>
                <a:gd name="connsiteX3" fmla="*/ 37613 w 82632"/>
                <a:gd name="connsiteY3" fmla="*/ 1 h 231683"/>
                <a:gd name="connsiteX4" fmla="*/ 82402 w 82632"/>
                <a:gd name="connsiteY4" fmla="*/ 49265 h 231683"/>
                <a:gd name="connsiteX5" fmla="*/ 79744 w 82632"/>
                <a:gd name="connsiteY5" fmla="*/ 60296 h 231683"/>
                <a:gd name="connsiteX6" fmla="*/ 79744 w 82632"/>
                <a:gd name="connsiteY6" fmla="*/ 226430 h 231683"/>
                <a:gd name="connsiteX7" fmla="*/ 66453 w 82632"/>
                <a:gd name="connsiteY7" fmla="*/ 217569 h 231683"/>
                <a:gd name="connsiteX8" fmla="*/ 66453 w 82632"/>
                <a:gd name="connsiteY8" fmla="*/ 42575 h 231683"/>
                <a:gd name="connsiteX9" fmla="*/ 38277 w 82632"/>
                <a:gd name="connsiteY9" fmla="*/ 14532 h 231683"/>
                <a:gd name="connsiteX10" fmla="*/ 8683 w 82632"/>
                <a:gd name="connsiteY10" fmla="*/ 95560 h 231683"/>
                <a:gd name="connsiteX11" fmla="*/ 13778 w 82632"/>
                <a:gd name="connsiteY11" fmla="*/ 217082 h 231683"/>
                <a:gd name="connsiteX12" fmla="*/ 66453 w 82632"/>
                <a:gd name="connsiteY12" fmla="*/ 217569 h 23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632" h="231683">
                  <a:moveTo>
                    <a:pt x="79744" y="226430"/>
                  </a:moveTo>
                  <a:cubicBezTo>
                    <a:pt x="54049" y="222708"/>
                    <a:pt x="22373" y="241581"/>
                    <a:pt x="0" y="224215"/>
                  </a:cubicBezTo>
                  <a:lnTo>
                    <a:pt x="0" y="55866"/>
                  </a:lnTo>
                  <a:cubicBezTo>
                    <a:pt x="0" y="44701"/>
                    <a:pt x="28176" y="-177"/>
                    <a:pt x="37613" y="1"/>
                  </a:cubicBezTo>
                  <a:cubicBezTo>
                    <a:pt x="54669" y="532"/>
                    <a:pt x="79922" y="34866"/>
                    <a:pt x="82402" y="49265"/>
                  </a:cubicBezTo>
                  <a:cubicBezTo>
                    <a:pt x="83598" y="56264"/>
                    <a:pt x="79744" y="58878"/>
                    <a:pt x="79744" y="60296"/>
                  </a:cubicBezTo>
                  <a:lnTo>
                    <a:pt x="79744" y="226430"/>
                  </a:lnTo>
                  <a:close/>
                  <a:moveTo>
                    <a:pt x="66453" y="217569"/>
                  </a:moveTo>
                  <a:lnTo>
                    <a:pt x="66453" y="42575"/>
                  </a:lnTo>
                  <a:cubicBezTo>
                    <a:pt x="66453" y="37702"/>
                    <a:pt x="48644" y="12272"/>
                    <a:pt x="38277" y="14532"/>
                  </a:cubicBezTo>
                  <a:cubicBezTo>
                    <a:pt x="15595" y="19449"/>
                    <a:pt x="9835" y="76289"/>
                    <a:pt x="8683" y="95560"/>
                  </a:cubicBezTo>
                  <a:cubicBezTo>
                    <a:pt x="7664" y="111952"/>
                    <a:pt x="7133" y="211455"/>
                    <a:pt x="13778" y="217082"/>
                  </a:cubicBezTo>
                  <a:lnTo>
                    <a:pt x="66453" y="217569"/>
                  </a:lnTo>
                  <a:close/>
                </a:path>
              </a:pathLst>
            </a:custGeom>
            <a:solidFill>
              <a:srgbClr val="A8A4F7"/>
            </a:solidFill>
            <a:ln w="1679"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BF269E51-E28A-CC4F-250B-5758A8E59A87}"/>
                </a:ext>
              </a:extLst>
            </p:cNvPr>
            <p:cNvSpPr/>
            <p:nvPr/>
          </p:nvSpPr>
          <p:spPr>
            <a:xfrm>
              <a:off x="-8916729" y="4330858"/>
              <a:ext cx="88604" cy="234540"/>
            </a:xfrm>
            <a:custGeom>
              <a:avLst/>
              <a:gdLst>
                <a:gd name="connsiteX0" fmla="*/ 88605 w 88604"/>
                <a:gd name="connsiteY0" fmla="*/ 234540 h 234540"/>
                <a:gd name="connsiteX1" fmla="*/ 11076 w 88604"/>
                <a:gd name="connsiteY1" fmla="*/ 234540 h 234540"/>
                <a:gd name="connsiteX2" fmla="*/ 0 w 88604"/>
                <a:gd name="connsiteY2" fmla="*/ 230110 h 234540"/>
                <a:gd name="connsiteX3" fmla="*/ 0 w 88604"/>
                <a:gd name="connsiteY3" fmla="*/ 55116 h 234540"/>
                <a:gd name="connsiteX4" fmla="*/ 38277 w 88604"/>
                <a:gd name="connsiteY4" fmla="*/ 48 h 234540"/>
                <a:gd name="connsiteX5" fmla="*/ 85415 w 88604"/>
                <a:gd name="connsiteY5" fmla="*/ 54274 h 234540"/>
                <a:gd name="connsiteX6" fmla="*/ 88605 w 88604"/>
                <a:gd name="connsiteY6" fmla="*/ 234540 h 234540"/>
                <a:gd name="connsiteX7" fmla="*/ 8860 w 88604"/>
                <a:gd name="connsiteY7" fmla="*/ 63976 h 234540"/>
                <a:gd name="connsiteX8" fmla="*/ 8860 w 88604"/>
                <a:gd name="connsiteY8" fmla="*/ 221250 h 234540"/>
                <a:gd name="connsiteX9" fmla="*/ 75092 w 88604"/>
                <a:gd name="connsiteY9" fmla="*/ 216598 h 234540"/>
                <a:gd name="connsiteX10" fmla="*/ 70707 w 88604"/>
                <a:gd name="connsiteY10" fmla="*/ 108057 h 234540"/>
                <a:gd name="connsiteX11" fmla="*/ 75713 w 88604"/>
                <a:gd name="connsiteY11" fmla="*/ 72792 h 234540"/>
                <a:gd name="connsiteX12" fmla="*/ 37657 w 88604"/>
                <a:gd name="connsiteY12" fmla="*/ 17459 h 234540"/>
                <a:gd name="connsiteX13" fmla="*/ 8860 w 88604"/>
                <a:gd name="connsiteY13" fmla="*/ 63976 h 2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04" h="234540">
                  <a:moveTo>
                    <a:pt x="88605" y="234540"/>
                  </a:moveTo>
                  <a:lnTo>
                    <a:pt x="11076" y="234540"/>
                  </a:lnTo>
                  <a:cubicBezTo>
                    <a:pt x="9614" y="234540"/>
                    <a:pt x="4342" y="228692"/>
                    <a:pt x="0" y="230110"/>
                  </a:cubicBezTo>
                  <a:lnTo>
                    <a:pt x="0" y="55116"/>
                  </a:lnTo>
                  <a:cubicBezTo>
                    <a:pt x="0" y="49268"/>
                    <a:pt x="28663" y="4744"/>
                    <a:pt x="38277" y="48"/>
                  </a:cubicBezTo>
                  <a:cubicBezTo>
                    <a:pt x="48378" y="-1680"/>
                    <a:pt x="82269" y="43686"/>
                    <a:pt x="85415" y="54274"/>
                  </a:cubicBezTo>
                  <a:cubicBezTo>
                    <a:pt x="86124" y="113728"/>
                    <a:pt x="78725" y="176017"/>
                    <a:pt x="88605" y="234540"/>
                  </a:cubicBezTo>
                  <a:close/>
                  <a:moveTo>
                    <a:pt x="8860" y="63976"/>
                  </a:moveTo>
                  <a:cubicBezTo>
                    <a:pt x="266" y="106196"/>
                    <a:pt x="15240" y="175884"/>
                    <a:pt x="8860" y="221250"/>
                  </a:cubicBezTo>
                  <a:lnTo>
                    <a:pt x="75092" y="216598"/>
                  </a:lnTo>
                  <a:cubicBezTo>
                    <a:pt x="77086" y="180093"/>
                    <a:pt x="70574" y="144607"/>
                    <a:pt x="70707" y="108057"/>
                  </a:cubicBezTo>
                  <a:cubicBezTo>
                    <a:pt x="70707" y="95254"/>
                    <a:pt x="75713" y="84222"/>
                    <a:pt x="75713" y="72792"/>
                  </a:cubicBezTo>
                  <a:cubicBezTo>
                    <a:pt x="75757" y="46167"/>
                    <a:pt x="53251" y="35224"/>
                    <a:pt x="37657" y="17459"/>
                  </a:cubicBezTo>
                  <a:cubicBezTo>
                    <a:pt x="35132" y="16396"/>
                    <a:pt x="9481" y="61052"/>
                    <a:pt x="8860" y="63976"/>
                  </a:cubicBezTo>
                  <a:close/>
                </a:path>
              </a:pathLst>
            </a:custGeom>
            <a:solidFill>
              <a:srgbClr val="A8A4F7"/>
            </a:solidFill>
            <a:ln w="1679"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B7C59A01-42C1-6256-6202-6F3A44D8100E}"/>
                </a:ext>
              </a:extLst>
            </p:cNvPr>
            <p:cNvSpPr/>
            <p:nvPr/>
          </p:nvSpPr>
          <p:spPr>
            <a:xfrm>
              <a:off x="-4845345" y="4339542"/>
              <a:ext cx="84174" cy="225856"/>
            </a:xfrm>
            <a:custGeom>
              <a:avLst/>
              <a:gdLst>
                <a:gd name="connsiteX0" fmla="*/ 84174 w 84174"/>
                <a:gd name="connsiteY0" fmla="*/ 221427 h 225856"/>
                <a:gd name="connsiteX1" fmla="*/ 68669 w 84174"/>
                <a:gd name="connsiteY1" fmla="*/ 225857 h 225856"/>
                <a:gd name="connsiteX2" fmla="*/ 0 w 84174"/>
                <a:gd name="connsiteY2" fmla="*/ 225857 h 225856"/>
                <a:gd name="connsiteX3" fmla="*/ 0 w 84174"/>
                <a:gd name="connsiteY3" fmla="*/ 46432 h 225856"/>
                <a:gd name="connsiteX4" fmla="*/ 41954 w 84174"/>
                <a:gd name="connsiteY4" fmla="*/ 4 h 225856"/>
                <a:gd name="connsiteX5" fmla="*/ 84174 w 84174"/>
                <a:gd name="connsiteY5" fmla="*/ 50863 h 225856"/>
                <a:gd name="connsiteX6" fmla="*/ 84174 w 84174"/>
                <a:gd name="connsiteY6" fmla="*/ 221427 h 225856"/>
                <a:gd name="connsiteX7" fmla="*/ 13291 w 84174"/>
                <a:gd name="connsiteY7" fmla="*/ 216996 h 225856"/>
                <a:gd name="connsiteX8" fmla="*/ 68978 w 84174"/>
                <a:gd name="connsiteY8" fmla="*/ 208446 h 225856"/>
                <a:gd name="connsiteX9" fmla="*/ 68935 w 84174"/>
                <a:gd name="connsiteY9" fmla="*/ 39566 h 225856"/>
                <a:gd name="connsiteX10" fmla="*/ 38100 w 84174"/>
                <a:gd name="connsiteY10" fmla="*/ 13472 h 225856"/>
                <a:gd name="connsiteX11" fmla="*/ 15550 w 84174"/>
                <a:gd name="connsiteY11" fmla="*/ 35313 h 225856"/>
                <a:gd name="connsiteX12" fmla="*/ 13335 w 84174"/>
                <a:gd name="connsiteY12" fmla="*/ 68628 h 225856"/>
                <a:gd name="connsiteX13" fmla="*/ 13335 w 84174"/>
                <a:gd name="connsiteY13" fmla="*/ 217041 h 22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174" h="225856">
                  <a:moveTo>
                    <a:pt x="84174" y="221427"/>
                  </a:moveTo>
                  <a:cubicBezTo>
                    <a:pt x="78504" y="218990"/>
                    <a:pt x="71061" y="225857"/>
                    <a:pt x="68669" y="225857"/>
                  </a:cubicBezTo>
                  <a:lnTo>
                    <a:pt x="0" y="225857"/>
                  </a:lnTo>
                  <a:lnTo>
                    <a:pt x="0" y="46432"/>
                  </a:lnTo>
                  <a:cubicBezTo>
                    <a:pt x="0" y="38458"/>
                    <a:pt x="31986" y="270"/>
                    <a:pt x="41954" y="4"/>
                  </a:cubicBezTo>
                  <a:cubicBezTo>
                    <a:pt x="57947" y="-439"/>
                    <a:pt x="84174" y="38724"/>
                    <a:pt x="84174" y="50863"/>
                  </a:cubicBezTo>
                  <a:lnTo>
                    <a:pt x="84174" y="221427"/>
                  </a:lnTo>
                  <a:close/>
                  <a:moveTo>
                    <a:pt x="13291" y="216996"/>
                  </a:moveTo>
                  <a:lnTo>
                    <a:pt x="68978" y="208446"/>
                  </a:lnTo>
                  <a:cubicBezTo>
                    <a:pt x="73940" y="201579"/>
                    <a:pt x="72921" y="52502"/>
                    <a:pt x="68935" y="39566"/>
                  </a:cubicBezTo>
                  <a:cubicBezTo>
                    <a:pt x="66232" y="30749"/>
                    <a:pt x="48423" y="10415"/>
                    <a:pt x="38100" y="13472"/>
                  </a:cubicBezTo>
                  <a:cubicBezTo>
                    <a:pt x="36594" y="13914"/>
                    <a:pt x="16259" y="33895"/>
                    <a:pt x="15550" y="35313"/>
                  </a:cubicBezTo>
                  <a:cubicBezTo>
                    <a:pt x="10234" y="46034"/>
                    <a:pt x="13335" y="58217"/>
                    <a:pt x="13335" y="68628"/>
                  </a:cubicBezTo>
                  <a:lnTo>
                    <a:pt x="13335" y="217041"/>
                  </a:lnTo>
                  <a:close/>
                </a:path>
              </a:pathLst>
            </a:custGeom>
            <a:solidFill>
              <a:srgbClr val="A8A4F7"/>
            </a:solidFill>
            <a:ln w="1679"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4EC90A9E-0A54-CD1D-8EE2-DFA841A17E08}"/>
                </a:ext>
              </a:extLst>
            </p:cNvPr>
            <p:cNvSpPr/>
            <p:nvPr/>
          </p:nvSpPr>
          <p:spPr>
            <a:xfrm>
              <a:off x="-4362494" y="1721189"/>
              <a:ext cx="203851" cy="75314"/>
            </a:xfrm>
            <a:custGeom>
              <a:avLst/>
              <a:gdLst>
                <a:gd name="connsiteX0" fmla="*/ 8905 w 203851"/>
                <a:gd name="connsiteY0" fmla="*/ 0 h 75314"/>
                <a:gd name="connsiteX1" fmla="*/ 8905 w 203851"/>
                <a:gd name="connsiteY1" fmla="*/ 66454 h 75314"/>
                <a:gd name="connsiteX2" fmla="*/ 119616 w 203851"/>
                <a:gd name="connsiteY2" fmla="*/ 66454 h 75314"/>
                <a:gd name="connsiteX3" fmla="*/ 117401 w 203851"/>
                <a:gd name="connsiteY3" fmla="*/ 17765 h 75314"/>
                <a:gd name="connsiteX4" fmla="*/ 115186 w 203851"/>
                <a:gd name="connsiteY4" fmla="*/ 57637 h 75314"/>
                <a:gd name="connsiteX5" fmla="*/ 101851 w 203851"/>
                <a:gd name="connsiteY5" fmla="*/ 54979 h 75314"/>
                <a:gd name="connsiteX6" fmla="*/ 101851 w 203851"/>
                <a:gd name="connsiteY6" fmla="*/ 0 h 75314"/>
                <a:gd name="connsiteX7" fmla="*/ 141812 w 203851"/>
                <a:gd name="connsiteY7" fmla="*/ 4519 h 75314"/>
                <a:gd name="connsiteX8" fmla="*/ 137027 w 203851"/>
                <a:gd name="connsiteY8" fmla="*/ 61802 h 75314"/>
                <a:gd name="connsiteX9" fmla="*/ 124047 w 203851"/>
                <a:gd name="connsiteY9" fmla="*/ 66454 h 75314"/>
                <a:gd name="connsiteX10" fmla="*/ 203791 w 203851"/>
                <a:gd name="connsiteY10" fmla="*/ 66454 h 75314"/>
                <a:gd name="connsiteX11" fmla="*/ 188329 w 203851"/>
                <a:gd name="connsiteY11" fmla="*/ 70884 h 75314"/>
                <a:gd name="connsiteX12" fmla="*/ 0 w 203851"/>
                <a:gd name="connsiteY12" fmla="*/ 75314 h 75314"/>
                <a:gd name="connsiteX13" fmla="*/ 0 w 203851"/>
                <a:gd name="connsiteY13" fmla="*/ 0 h 75314"/>
                <a:gd name="connsiteX14" fmla="*/ 8860 w 203851"/>
                <a:gd name="connsiteY14" fmla="*/ 0 h 7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851" h="75314">
                  <a:moveTo>
                    <a:pt x="8905" y="0"/>
                  </a:moveTo>
                  <a:lnTo>
                    <a:pt x="8905" y="66454"/>
                  </a:lnTo>
                  <a:lnTo>
                    <a:pt x="119616" y="66454"/>
                  </a:lnTo>
                  <a:cubicBezTo>
                    <a:pt x="120901" y="50549"/>
                    <a:pt x="131445" y="31145"/>
                    <a:pt x="117401" y="17765"/>
                  </a:cubicBezTo>
                  <a:lnTo>
                    <a:pt x="115186" y="57637"/>
                  </a:lnTo>
                  <a:lnTo>
                    <a:pt x="101851" y="54979"/>
                  </a:lnTo>
                  <a:lnTo>
                    <a:pt x="101851" y="0"/>
                  </a:lnTo>
                  <a:cubicBezTo>
                    <a:pt x="101851" y="0"/>
                    <a:pt x="141812" y="4519"/>
                    <a:pt x="141812" y="4519"/>
                  </a:cubicBezTo>
                  <a:lnTo>
                    <a:pt x="137027" y="61802"/>
                  </a:lnTo>
                  <a:lnTo>
                    <a:pt x="124047" y="66454"/>
                  </a:lnTo>
                  <a:lnTo>
                    <a:pt x="203791" y="66454"/>
                  </a:lnTo>
                  <a:cubicBezTo>
                    <a:pt x="204765" y="74251"/>
                    <a:pt x="193778" y="70662"/>
                    <a:pt x="188329" y="70884"/>
                  </a:cubicBezTo>
                  <a:cubicBezTo>
                    <a:pt x="125730" y="73498"/>
                    <a:pt x="62599" y="73055"/>
                    <a:pt x="0" y="75314"/>
                  </a:cubicBezTo>
                  <a:lnTo>
                    <a:pt x="0" y="0"/>
                  </a:lnTo>
                  <a:lnTo>
                    <a:pt x="8860" y="0"/>
                  </a:lnTo>
                  <a:close/>
                </a:path>
              </a:pathLst>
            </a:custGeom>
            <a:solidFill>
              <a:srgbClr val="A8A4F7"/>
            </a:solidFill>
            <a:ln w="1679"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6A3495A8-F6B5-5CE8-9A3A-62C74D09B7BE}"/>
                </a:ext>
              </a:extLst>
            </p:cNvPr>
            <p:cNvSpPr/>
            <p:nvPr/>
          </p:nvSpPr>
          <p:spPr>
            <a:xfrm>
              <a:off x="-4681426" y="1716759"/>
              <a:ext cx="17720" cy="62023"/>
            </a:xfrm>
            <a:custGeom>
              <a:avLst/>
              <a:gdLst>
                <a:gd name="connsiteX0" fmla="*/ 0 w 17720"/>
                <a:gd name="connsiteY0" fmla="*/ 0 h 62023"/>
                <a:gd name="connsiteX1" fmla="*/ 17721 w 17720"/>
                <a:gd name="connsiteY1" fmla="*/ 0 h 62023"/>
                <a:gd name="connsiteX2" fmla="*/ 17721 w 17720"/>
                <a:gd name="connsiteY2" fmla="*/ 62023 h 62023"/>
                <a:gd name="connsiteX3" fmla="*/ 0 w 17720"/>
                <a:gd name="connsiteY3" fmla="*/ 62023 h 62023"/>
              </a:gdLst>
              <a:ahLst/>
              <a:cxnLst>
                <a:cxn ang="0">
                  <a:pos x="connsiteX0" y="connsiteY0"/>
                </a:cxn>
                <a:cxn ang="0">
                  <a:pos x="connsiteX1" y="connsiteY1"/>
                </a:cxn>
                <a:cxn ang="0">
                  <a:pos x="connsiteX2" y="connsiteY2"/>
                </a:cxn>
                <a:cxn ang="0">
                  <a:pos x="connsiteX3" y="connsiteY3"/>
                </a:cxn>
              </a:cxnLst>
              <a:rect l="l" t="t" r="r" b="b"/>
              <a:pathLst>
                <a:path w="17720" h="62023">
                  <a:moveTo>
                    <a:pt x="0" y="0"/>
                  </a:moveTo>
                  <a:lnTo>
                    <a:pt x="17721" y="0"/>
                  </a:lnTo>
                  <a:lnTo>
                    <a:pt x="17721" y="62023"/>
                  </a:lnTo>
                  <a:lnTo>
                    <a:pt x="0" y="62023"/>
                  </a:lnTo>
                  <a:close/>
                </a:path>
              </a:pathLst>
            </a:custGeom>
            <a:solidFill>
              <a:srgbClr val="A8A4F7"/>
            </a:solidFill>
            <a:ln w="1679"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EAA9BAB8-003B-BE83-1692-84D7CED3FFC5}"/>
                </a:ext>
              </a:extLst>
            </p:cNvPr>
            <p:cNvSpPr/>
            <p:nvPr/>
          </p:nvSpPr>
          <p:spPr>
            <a:xfrm>
              <a:off x="-4708813" y="1721145"/>
              <a:ext cx="18482" cy="56836"/>
            </a:xfrm>
            <a:custGeom>
              <a:avLst/>
              <a:gdLst>
                <a:gd name="connsiteX0" fmla="*/ 18482 w 18482"/>
                <a:gd name="connsiteY0" fmla="*/ 0 h 56836"/>
                <a:gd name="connsiteX1" fmla="*/ 18482 w 18482"/>
                <a:gd name="connsiteY1" fmla="*/ 55378 h 56836"/>
                <a:gd name="connsiteX2" fmla="*/ 806 w 18482"/>
                <a:gd name="connsiteY2" fmla="*/ 0 h 56836"/>
                <a:gd name="connsiteX3" fmla="*/ 18482 w 18482"/>
                <a:gd name="connsiteY3" fmla="*/ 0 h 56836"/>
              </a:gdLst>
              <a:ahLst/>
              <a:cxnLst>
                <a:cxn ang="0">
                  <a:pos x="connsiteX0" y="connsiteY0"/>
                </a:cxn>
                <a:cxn ang="0">
                  <a:pos x="connsiteX1" y="connsiteY1"/>
                </a:cxn>
                <a:cxn ang="0">
                  <a:pos x="connsiteX2" y="connsiteY2"/>
                </a:cxn>
                <a:cxn ang="0">
                  <a:pos x="connsiteX3" y="connsiteY3"/>
                </a:cxn>
              </a:cxnLst>
              <a:rect l="l" t="t" r="r" b="b"/>
              <a:pathLst>
                <a:path w="18482" h="56836">
                  <a:moveTo>
                    <a:pt x="18482" y="0"/>
                  </a:moveTo>
                  <a:lnTo>
                    <a:pt x="18482" y="55378"/>
                  </a:lnTo>
                  <a:cubicBezTo>
                    <a:pt x="-9783" y="65745"/>
                    <a:pt x="3552" y="18075"/>
                    <a:pt x="806" y="0"/>
                  </a:cubicBezTo>
                  <a:lnTo>
                    <a:pt x="18482" y="0"/>
                  </a:lnTo>
                  <a:close/>
                </a:path>
              </a:pathLst>
            </a:custGeom>
            <a:solidFill>
              <a:srgbClr val="A8A4F7"/>
            </a:solidFill>
            <a:ln w="1679"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C121AC88-E664-B65D-36C1-F5A287D6192D}"/>
                </a:ext>
              </a:extLst>
            </p:cNvPr>
            <p:cNvSpPr/>
            <p:nvPr/>
          </p:nvSpPr>
          <p:spPr>
            <a:xfrm>
              <a:off x="-4397936" y="1713798"/>
              <a:ext cx="26581" cy="80932"/>
            </a:xfrm>
            <a:custGeom>
              <a:avLst/>
              <a:gdLst>
                <a:gd name="connsiteX0" fmla="*/ 26581 w 26581"/>
                <a:gd name="connsiteY0" fmla="*/ 2961 h 80932"/>
                <a:gd name="connsiteX1" fmla="*/ 25651 w 26581"/>
                <a:gd name="connsiteY1" fmla="*/ 75528 h 80932"/>
                <a:gd name="connsiteX2" fmla="*/ 17499 w 26581"/>
                <a:gd name="connsiteY2" fmla="*/ 80933 h 80932"/>
                <a:gd name="connsiteX3" fmla="*/ 0 w 26581"/>
                <a:gd name="connsiteY3" fmla="*/ 78231 h 80932"/>
                <a:gd name="connsiteX4" fmla="*/ 17721 w 26581"/>
                <a:gd name="connsiteY4" fmla="*/ 9518 h 80932"/>
                <a:gd name="connsiteX5" fmla="*/ 26581 w 26581"/>
                <a:gd name="connsiteY5" fmla="*/ 2961 h 8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1" h="80932">
                  <a:moveTo>
                    <a:pt x="26581" y="2961"/>
                  </a:moveTo>
                  <a:lnTo>
                    <a:pt x="25651" y="75528"/>
                  </a:lnTo>
                  <a:lnTo>
                    <a:pt x="17499" y="80933"/>
                  </a:lnTo>
                  <a:lnTo>
                    <a:pt x="0" y="78231"/>
                  </a:lnTo>
                  <a:cubicBezTo>
                    <a:pt x="25828" y="61573"/>
                    <a:pt x="14531" y="34681"/>
                    <a:pt x="17721" y="9518"/>
                  </a:cubicBezTo>
                  <a:cubicBezTo>
                    <a:pt x="18519" y="3005"/>
                    <a:pt x="21132" y="-4172"/>
                    <a:pt x="26581" y="2961"/>
                  </a:cubicBezTo>
                  <a:close/>
                </a:path>
              </a:pathLst>
            </a:custGeom>
            <a:solidFill>
              <a:srgbClr val="A8A4F7"/>
            </a:solidFill>
            <a:ln w="1679"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7624563F-F94F-220C-90AC-4CC00243930B}"/>
                </a:ext>
              </a:extLst>
            </p:cNvPr>
            <p:cNvSpPr/>
            <p:nvPr/>
          </p:nvSpPr>
          <p:spPr>
            <a:xfrm>
              <a:off x="-4734589" y="1712329"/>
              <a:ext cx="15017" cy="66497"/>
            </a:xfrm>
            <a:custGeom>
              <a:avLst/>
              <a:gdLst>
                <a:gd name="connsiteX0" fmla="*/ 0 w 15017"/>
                <a:gd name="connsiteY0" fmla="*/ 0 h 66497"/>
                <a:gd name="connsiteX1" fmla="*/ 13291 w 15017"/>
                <a:gd name="connsiteY1" fmla="*/ 66498 h 66497"/>
                <a:gd name="connsiteX2" fmla="*/ 0 w 15017"/>
                <a:gd name="connsiteY2" fmla="*/ 66498 h 66497"/>
                <a:gd name="connsiteX3" fmla="*/ 0 w 15017"/>
                <a:gd name="connsiteY3" fmla="*/ 0 h 66497"/>
              </a:gdLst>
              <a:ahLst/>
              <a:cxnLst>
                <a:cxn ang="0">
                  <a:pos x="connsiteX0" y="connsiteY0"/>
                </a:cxn>
                <a:cxn ang="0">
                  <a:pos x="connsiteX1" y="connsiteY1"/>
                </a:cxn>
                <a:cxn ang="0">
                  <a:pos x="connsiteX2" y="connsiteY2"/>
                </a:cxn>
                <a:cxn ang="0">
                  <a:pos x="connsiteX3" y="connsiteY3"/>
                </a:cxn>
              </a:cxnLst>
              <a:rect l="l" t="t" r="r" b="b"/>
              <a:pathLst>
                <a:path w="15017" h="66497">
                  <a:moveTo>
                    <a:pt x="0" y="0"/>
                  </a:moveTo>
                  <a:cubicBezTo>
                    <a:pt x="25828" y="13424"/>
                    <a:pt x="9702" y="43815"/>
                    <a:pt x="13291" y="66498"/>
                  </a:cubicBezTo>
                  <a:lnTo>
                    <a:pt x="0" y="66498"/>
                  </a:lnTo>
                  <a:lnTo>
                    <a:pt x="0" y="0"/>
                  </a:lnTo>
                  <a:close/>
                </a:path>
              </a:pathLst>
            </a:custGeom>
            <a:solidFill>
              <a:srgbClr val="A8A4F7"/>
            </a:solidFill>
            <a:ln w="1679"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EFAF0C3D-4848-EC1A-2FFC-6A3F14064DEB}"/>
                </a:ext>
              </a:extLst>
            </p:cNvPr>
            <p:cNvSpPr/>
            <p:nvPr/>
          </p:nvSpPr>
          <p:spPr>
            <a:xfrm>
              <a:off x="-4419169" y="1712313"/>
              <a:ext cx="30182" cy="62527"/>
            </a:xfrm>
            <a:custGeom>
              <a:avLst/>
              <a:gdLst>
                <a:gd name="connsiteX0" fmla="*/ 30138 w 30182"/>
                <a:gd name="connsiteY0" fmla="*/ 15 h 62527"/>
                <a:gd name="connsiteX1" fmla="*/ 30138 w 30182"/>
                <a:gd name="connsiteY1" fmla="*/ 62039 h 62527"/>
                <a:gd name="connsiteX2" fmla="*/ 21277 w 30182"/>
                <a:gd name="connsiteY2" fmla="*/ 55482 h 62527"/>
                <a:gd name="connsiteX3" fmla="*/ 21277 w 30182"/>
                <a:gd name="connsiteY3" fmla="*/ 4490 h 62527"/>
                <a:gd name="connsiteX4" fmla="*/ 12417 w 30182"/>
                <a:gd name="connsiteY4" fmla="*/ 11047 h 62527"/>
                <a:gd name="connsiteX5" fmla="*/ 12417 w 30182"/>
                <a:gd name="connsiteY5" fmla="*/ 62039 h 62527"/>
                <a:gd name="connsiteX6" fmla="*/ 3512 w 30182"/>
                <a:gd name="connsiteY6" fmla="*/ 51318 h 62527"/>
                <a:gd name="connsiteX7" fmla="*/ 30182 w 30182"/>
                <a:gd name="connsiteY7" fmla="*/ 60 h 6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82" h="62527">
                  <a:moveTo>
                    <a:pt x="30138" y="15"/>
                  </a:moveTo>
                  <a:lnTo>
                    <a:pt x="30138" y="62039"/>
                  </a:lnTo>
                  <a:cubicBezTo>
                    <a:pt x="19771" y="62615"/>
                    <a:pt x="22296" y="63545"/>
                    <a:pt x="21277" y="55482"/>
                  </a:cubicBezTo>
                  <a:cubicBezTo>
                    <a:pt x="19240" y="39666"/>
                    <a:pt x="22783" y="20749"/>
                    <a:pt x="21277" y="4490"/>
                  </a:cubicBezTo>
                  <a:cubicBezTo>
                    <a:pt x="15828" y="-2687"/>
                    <a:pt x="13258" y="4579"/>
                    <a:pt x="12417" y="11047"/>
                  </a:cubicBezTo>
                  <a:cubicBezTo>
                    <a:pt x="10379" y="26863"/>
                    <a:pt x="13923" y="45780"/>
                    <a:pt x="12417" y="62039"/>
                  </a:cubicBezTo>
                  <a:cubicBezTo>
                    <a:pt x="-1007" y="64254"/>
                    <a:pt x="5417" y="58627"/>
                    <a:pt x="3512" y="51318"/>
                  </a:cubicBezTo>
                  <a:cubicBezTo>
                    <a:pt x="-3089" y="25799"/>
                    <a:pt x="-3443" y="-1447"/>
                    <a:pt x="30182" y="60"/>
                  </a:cubicBezTo>
                  <a:close/>
                </a:path>
              </a:pathLst>
            </a:custGeom>
            <a:solidFill>
              <a:srgbClr val="A8A4F7"/>
            </a:solidFill>
            <a:ln w="1679"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98243553-1374-6ECE-4387-D0F3FA3AAFFF}"/>
                </a:ext>
              </a:extLst>
            </p:cNvPr>
            <p:cNvSpPr/>
            <p:nvPr/>
          </p:nvSpPr>
          <p:spPr>
            <a:xfrm>
              <a:off x="-4565934" y="2260820"/>
              <a:ext cx="74962" cy="31981"/>
            </a:xfrm>
            <a:custGeom>
              <a:avLst/>
              <a:gdLst>
                <a:gd name="connsiteX0" fmla="*/ 74963 w 74962"/>
                <a:gd name="connsiteY0" fmla="*/ 31825 h 31981"/>
                <a:gd name="connsiteX1" fmla="*/ 56888 w 74962"/>
                <a:gd name="connsiteY1" fmla="*/ 16718 h 31981"/>
                <a:gd name="connsiteX2" fmla="*/ 6250 w 74962"/>
                <a:gd name="connsiteY2" fmla="*/ 27351 h 31981"/>
                <a:gd name="connsiteX3" fmla="*/ 17459 w 74962"/>
                <a:gd name="connsiteY3" fmla="*/ 3117 h 31981"/>
                <a:gd name="connsiteX4" fmla="*/ 74919 w 74962"/>
                <a:gd name="connsiteY4" fmla="*/ 31825 h 3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2" h="31981">
                  <a:moveTo>
                    <a:pt x="74963" y="31825"/>
                  </a:moveTo>
                  <a:cubicBezTo>
                    <a:pt x="73279" y="33642"/>
                    <a:pt x="60963" y="19110"/>
                    <a:pt x="56888" y="16718"/>
                  </a:cubicBezTo>
                  <a:cubicBezTo>
                    <a:pt x="19053" y="-5566"/>
                    <a:pt x="25876" y="18889"/>
                    <a:pt x="6250" y="27351"/>
                  </a:cubicBezTo>
                  <a:cubicBezTo>
                    <a:pt x="-9167" y="34040"/>
                    <a:pt x="7579" y="7636"/>
                    <a:pt x="17459" y="3117"/>
                  </a:cubicBezTo>
                  <a:cubicBezTo>
                    <a:pt x="39256" y="-6851"/>
                    <a:pt x="69514" y="8256"/>
                    <a:pt x="74919" y="31825"/>
                  </a:cubicBezTo>
                  <a:close/>
                </a:path>
              </a:pathLst>
            </a:custGeom>
            <a:solidFill>
              <a:srgbClr val="A8A4F7"/>
            </a:solidFill>
            <a:ln w="1679"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3764DB89-679E-F10F-5C3E-E9A0E9AEA4DA}"/>
                </a:ext>
              </a:extLst>
            </p:cNvPr>
            <p:cNvSpPr/>
            <p:nvPr/>
          </p:nvSpPr>
          <p:spPr>
            <a:xfrm>
              <a:off x="-4464168" y="816310"/>
              <a:ext cx="66232" cy="198965"/>
            </a:xfrm>
            <a:custGeom>
              <a:avLst/>
              <a:gdLst>
                <a:gd name="connsiteX0" fmla="*/ 17456 w 66232"/>
                <a:gd name="connsiteY0" fmla="*/ 1111 h 198965"/>
                <a:gd name="connsiteX1" fmla="*/ 38898 w 66232"/>
                <a:gd name="connsiteY1" fmla="*/ 101235 h 198965"/>
                <a:gd name="connsiteX2" fmla="*/ 46208 w 66232"/>
                <a:gd name="connsiteY2" fmla="*/ 118645 h 198965"/>
                <a:gd name="connsiteX3" fmla="*/ 66232 w 66232"/>
                <a:gd name="connsiteY3" fmla="*/ 182751 h 198965"/>
                <a:gd name="connsiteX4" fmla="*/ 59676 w 66232"/>
                <a:gd name="connsiteY4" fmla="*/ 198965 h 198965"/>
                <a:gd name="connsiteX5" fmla="*/ 8728 w 66232"/>
                <a:gd name="connsiteY5" fmla="*/ 196086 h 198965"/>
                <a:gd name="connsiteX6" fmla="*/ 44126 w 66232"/>
                <a:gd name="connsiteY6" fmla="*/ 187225 h 198965"/>
                <a:gd name="connsiteX7" fmla="*/ 12316 w 66232"/>
                <a:gd name="connsiteY7" fmla="*/ 35047 h 198965"/>
                <a:gd name="connsiteX8" fmla="*/ 1 w 66232"/>
                <a:gd name="connsiteY8" fmla="*/ 25699 h 198965"/>
                <a:gd name="connsiteX9" fmla="*/ 17456 w 66232"/>
                <a:gd name="connsiteY9" fmla="*/ 1156 h 19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32" h="198965">
                  <a:moveTo>
                    <a:pt x="17456" y="1111"/>
                  </a:moveTo>
                  <a:cubicBezTo>
                    <a:pt x="21177" y="4611"/>
                    <a:pt x="35885" y="86792"/>
                    <a:pt x="38898" y="101235"/>
                  </a:cubicBezTo>
                  <a:cubicBezTo>
                    <a:pt x="40271" y="107924"/>
                    <a:pt x="45100" y="112975"/>
                    <a:pt x="46208" y="118645"/>
                  </a:cubicBezTo>
                  <a:cubicBezTo>
                    <a:pt x="49486" y="135347"/>
                    <a:pt x="40360" y="190327"/>
                    <a:pt x="66232" y="182751"/>
                  </a:cubicBezTo>
                  <a:lnTo>
                    <a:pt x="59676" y="198965"/>
                  </a:lnTo>
                  <a:lnTo>
                    <a:pt x="8728" y="196086"/>
                  </a:lnTo>
                  <a:cubicBezTo>
                    <a:pt x="-886" y="181865"/>
                    <a:pt x="39252" y="188466"/>
                    <a:pt x="44126" y="187225"/>
                  </a:cubicBezTo>
                  <a:cubicBezTo>
                    <a:pt x="49575" y="181688"/>
                    <a:pt x="20690" y="49578"/>
                    <a:pt x="12316" y="35047"/>
                  </a:cubicBezTo>
                  <a:cubicBezTo>
                    <a:pt x="8772" y="28889"/>
                    <a:pt x="-88" y="27959"/>
                    <a:pt x="1" y="25699"/>
                  </a:cubicBezTo>
                  <a:cubicBezTo>
                    <a:pt x="89" y="23883"/>
                    <a:pt x="9658" y="-6199"/>
                    <a:pt x="17456" y="1156"/>
                  </a:cubicBezTo>
                  <a:close/>
                </a:path>
              </a:pathLst>
            </a:custGeom>
            <a:solidFill>
              <a:srgbClr val="A8A4F7"/>
            </a:solidFill>
            <a:ln w="1679"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4E3F7440-72CF-D247-D1C8-8C1F7C5FB09C}"/>
                </a:ext>
              </a:extLst>
            </p:cNvPr>
            <p:cNvSpPr/>
            <p:nvPr/>
          </p:nvSpPr>
          <p:spPr>
            <a:xfrm>
              <a:off x="-4668136" y="1260445"/>
              <a:ext cx="403432" cy="155225"/>
            </a:xfrm>
            <a:custGeom>
              <a:avLst/>
              <a:gdLst>
                <a:gd name="connsiteX0" fmla="*/ 398721 w 403432"/>
                <a:gd name="connsiteY0" fmla="*/ 0 h 155225"/>
                <a:gd name="connsiteX1" fmla="*/ 398721 w 403432"/>
                <a:gd name="connsiteY1" fmla="*/ 139552 h 155225"/>
                <a:gd name="connsiteX2" fmla="*/ 403151 w 403432"/>
                <a:gd name="connsiteY2" fmla="*/ 150628 h 155225"/>
                <a:gd name="connsiteX3" fmla="*/ 6645 w 403432"/>
                <a:gd name="connsiteY3" fmla="*/ 150628 h 155225"/>
                <a:gd name="connsiteX4" fmla="*/ 0 w 403432"/>
                <a:gd name="connsiteY4" fmla="*/ 155058 h 155225"/>
                <a:gd name="connsiteX5" fmla="*/ 0 w 403432"/>
                <a:gd name="connsiteY5" fmla="*/ 4430 h 155225"/>
                <a:gd name="connsiteX6" fmla="*/ 398721 w 403432"/>
                <a:gd name="connsiteY6" fmla="*/ 0 h 155225"/>
                <a:gd name="connsiteX7" fmla="*/ 8860 w 403432"/>
                <a:gd name="connsiteY7" fmla="*/ 19936 h 155225"/>
                <a:gd name="connsiteX8" fmla="*/ 8860 w 403432"/>
                <a:gd name="connsiteY8" fmla="*/ 141767 h 155225"/>
                <a:gd name="connsiteX9" fmla="*/ 181640 w 403432"/>
                <a:gd name="connsiteY9" fmla="*/ 141767 h 155225"/>
                <a:gd name="connsiteX10" fmla="*/ 147394 w 403432"/>
                <a:gd name="connsiteY10" fmla="*/ 87010 h 155225"/>
                <a:gd name="connsiteX11" fmla="*/ 186070 w 403432"/>
                <a:gd name="connsiteY11" fmla="*/ 13335 h 155225"/>
                <a:gd name="connsiteX12" fmla="*/ 24145 w 403432"/>
                <a:gd name="connsiteY12" fmla="*/ 13069 h 155225"/>
                <a:gd name="connsiteX13" fmla="*/ 8860 w 403432"/>
                <a:gd name="connsiteY13" fmla="*/ 19936 h 155225"/>
                <a:gd name="connsiteX14" fmla="*/ 239233 w 403432"/>
                <a:gd name="connsiteY14" fmla="*/ 93035 h 155225"/>
                <a:gd name="connsiteX15" fmla="*/ 229840 w 403432"/>
                <a:gd name="connsiteY15" fmla="*/ 55910 h 155225"/>
                <a:gd name="connsiteX16" fmla="*/ 199405 w 403432"/>
                <a:gd name="connsiteY16" fmla="*/ 8860 h 155225"/>
                <a:gd name="connsiteX17" fmla="*/ 157539 w 403432"/>
                <a:gd name="connsiteY17" fmla="*/ 93124 h 155225"/>
                <a:gd name="connsiteX18" fmla="*/ 197057 w 403432"/>
                <a:gd name="connsiteY18" fmla="*/ 145134 h 155225"/>
                <a:gd name="connsiteX19" fmla="*/ 239188 w 403432"/>
                <a:gd name="connsiteY19" fmla="*/ 92991 h 155225"/>
                <a:gd name="connsiteX20" fmla="*/ 217081 w 403432"/>
                <a:gd name="connsiteY20" fmla="*/ 141679 h 155225"/>
                <a:gd name="connsiteX21" fmla="*/ 389639 w 403432"/>
                <a:gd name="connsiteY21" fmla="*/ 145932 h 155225"/>
                <a:gd name="connsiteX22" fmla="*/ 394468 w 403432"/>
                <a:gd name="connsiteY22" fmla="*/ 24100 h 155225"/>
                <a:gd name="connsiteX23" fmla="*/ 387601 w 403432"/>
                <a:gd name="connsiteY23" fmla="*/ 8816 h 155225"/>
                <a:gd name="connsiteX24" fmla="*/ 219252 w 403432"/>
                <a:gd name="connsiteY24" fmla="*/ 8816 h 155225"/>
                <a:gd name="connsiteX25" fmla="*/ 214556 w 403432"/>
                <a:gd name="connsiteY25" fmla="*/ 17810 h 155225"/>
                <a:gd name="connsiteX26" fmla="*/ 239188 w 403432"/>
                <a:gd name="connsiteY26" fmla="*/ 92991 h 15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3432" h="155225">
                  <a:moveTo>
                    <a:pt x="398721" y="0"/>
                  </a:moveTo>
                  <a:lnTo>
                    <a:pt x="398721" y="139552"/>
                  </a:lnTo>
                  <a:cubicBezTo>
                    <a:pt x="398721" y="140926"/>
                    <a:pt x="404790" y="145843"/>
                    <a:pt x="403151" y="150628"/>
                  </a:cubicBezTo>
                  <a:lnTo>
                    <a:pt x="6645" y="150628"/>
                  </a:lnTo>
                  <a:cubicBezTo>
                    <a:pt x="5316" y="150628"/>
                    <a:pt x="3234" y="156254"/>
                    <a:pt x="0" y="155058"/>
                  </a:cubicBezTo>
                  <a:lnTo>
                    <a:pt x="0" y="4430"/>
                  </a:lnTo>
                  <a:lnTo>
                    <a:pt x="398721" y="0"/>
                  </a:lnTo>
                  <a:close/>
                  <a:moveTo>
                    <a:pt x="8860" y="19936"/>
                  </a:moveTo>
                  <a:lnTo>
                    <a:pt x="8860" y="141767"/>
                  </a:lnTo>
                  <a:lnTo>
                    <a:pt x="181640" y="141767"/>
                  </a:lnTo>
                  <a:cubicBezTo>
                    <a:pt x="177785" y="120901"/>
                    <a:pt x="145090" y="110977"/>
                    <a:pt x="147394" y="87010"/>
                  </a:cubicBezTo>
                  <a:cubicBezTo>
                    <a:pt x="148811" y="72080"/>
                    <a:pt x="190323" y="19183"/>
                    <a:pt x="186070" y="13335"/>
                  </a:cubicBezTo>
                  <a:cubicBezTo>
                    <a:pt x="136052" y="15196"/>
                    <a:pt x="72567" y="7398"/>
                    <a:pt x="24145" y="13069"/>
                  </a:cubicBezTo>
                  <a:cubicBezTo>
                    <a:pt x="17677" y="13822"/>
                    <a:pt x="12759" y="13601"/>
                    <a:pt x="8860" y="19936"/>
                  </a:cubicBezTo>
                  <a:close/>
                  <a:moveTo>
                    <a:pt x="239233" y="93035"/>
                  </a:moveTo>
                  <a:cubicBezTo>
                    <a:pt x="239809" y="79434"/>
                    <a:pt x="235378" y="67915"/>
                    <a:pt x="229840" y="55910"/>
                  </a:cubicBezTo>
                  <a:lnTo>
                    <a:pt x="199405" y="8860"/>
                  </a:lnTo>
                  <a:cubicBezTo>
                    <a:pt x="201266" y="32296"/>
                    <a:pt x="151293" y="71903"/>
                    <a:pt x="157539" y="93124"/>
                  </a:cubicBezTo>
                  <a:lnTo>
                    <a:pt x="197057" y="145134"/>
                  </a:lnTo>
                  <a:cubicBezTo>
                    <a:pt x="204854" y="146286"/>
                    <a:pt x="233030" y="102028"/>
                    <a:pt x="239188" y="92991"/>
                  </a:cubicBezTo>
                  <a:cubicBezTo>
                    <a:pt x="238258" y="115319"/>
                    <a:pt x="222176" y="121920"/>
                    <a:pt x="217081" y="141679"/>
                  </a:cubicBezTo>
                  <a:lnTo>
                    <a:pt x="389639" y="145932"/>
                  </a:lnTo>
                  <a:cubicBezTo>
                    <a:pt x="394689" y="142476"/>
                    <a:pt x="396152" y="38189"/>
                    <a:pt x="394468" y="24100"/>
                  </a:cubicBezTo>
                  <a:cubicBezTo>
                    <a:pt x="393715" y="17632"/>
                    <a:pt x="393936" y="12715"/>
                    <a:pt x="387601" y="8816"/>
                  </a:cubicBezTo>
                  <a:lnTo>
                    <a:pt x="219252" y="8816"/>
                  </a:lnTo>
                  <a:lnTo>
                    <a:pt x="214556" y="17810"/>
                  </a:lnTo>
                  <a:cubicBezTo>
                    <a:pt x="228866" y="43328"/>
                    <a:pt x="258814" y="64283"/>
                    <a:pt x="239188" y="92991"/>
                  </a:cubicBezTo>
                  <a:close/>
                </a:path>
              </a:pathLst>
            </a:custGeom>
            <a:solidFill>
              <a:srgbClr val="A8A4F7"/>
            </a:solidFill>
            <a:ln w="1679"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57EDA979-E551-0E27-A500-25BBB085503A}"/>
                </a:ext>
              </a:extLst>
            </p:cNvPr>
            <p:cNvSpPr/>
            <p:nvPr/>
          </p:nvSpPr>
          <p:spPr>
            <a:xfrm>
              <a:off x="-6790217" y="5664096"/>
              <a:ext cx="141767" cy="132906"/>
            </a:xfrm>
            <a:custGeom>
              <a:avLst/>
              <a:gdLst>
                <a:gd name="connsiteX0" fmla="*/ 141767 w 141767"/>
                <a:gd name="connsiteY0" fmla="*/ 132907 h 132906"/>
                <a:gd name="connsiteX1" fmla="*/ 6645 w 141767"/>
                <a:gd name="connsiteY1" fmla="*/ 132907 h 132906"/>
                <a:gd name="connsiteX2" fmla="*/ 0 w 141767"/>
                <a:gd name="connsiteY2" fmla="*/ 126262 h 132906"/>
                <a:gd name="connsiteX3" fmla="*/ 0 w 141767"/>
                <a:gd name="connsiteY3" fmla="*/ 0 h 132906"/>
                <a:gd name="connsiteX4" fmla="*/ 135122 w 141767"/>
                <a:gd name="connsiteY4" fmla="*/ 0 h 132906"/>
                <a:gd name="connsiteX5" fmla="*/ 141767 w 141767"/>
                <a:gd name="connsiteY5" fmla="*/ 6645 h 132906"/>
                <a:gd name="connsiteX6" fmla="*/ 141767 w 141767"/>
                <a:gd name="connsiteY6" fmla="*/ 132907 h 132906"/>
                <a:gd name="connsiteX7" fmla="*/ 128477 w 141767"/>
                <a:gd name="connsiteY7" fmla="*/ 13291 h 132906"/>
                <a:gd name="connsiteX8" fmla="*/ 8860 w 141767"/>
                <a:gd name="connsiteY8" fmla="*/ 13291 h 132906"/>
                <a:gd name="connsiteX9" fmla="*/ 8860 w 141767"/>
                <a:gd name="connsiteY9" fmla="*/ 117401 h 132906"/>
                <a:gd name="connsiteX10" fmla="*/ 46340 w 141767"/>
                <a:gd name="connsiteY10" fmla="*/ 119395 h 132906"/>
                <a:gd name="connsiteX11" fmla="*/ 132907 w 141767"/>
                <a:gd name="connsiteY11" fmla="*/ 119572 h 132906"/>
                <a:gd name="connsiteX12" fmla="*/ 128477 w 141767"/>
                <a:gd name="connsiteY12" fmla="*/ 112971 h 132906"/>
                <a:gd name="connsiteX13" fmla="*/ 128477 w 141767"/>
                <a:gd name="connsiteY13" fmla="*/ 13291 h 1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67" h="132906">
                  <a:moveTo>
                    <a:pt x="141767" y="132907"/>
                  </a:moveTo>
                  <a:lnTo>
                    <a:pt x="6645" y="132907"/>
                  </a:lnTo>
                  <a:lnTo>
                    <a:pt x="0" y="126262"/>
                  </a:lnTo>
                  <a:lnTo>
                    <a:pt x="0" y="0"/>
                  </a:lnTo>
                  <a:lnTo>
                    <a:pt x="135122" y="0"/>
                  </a:lnTo>
                  <a:lnTo>
                    <a:pt x="141767" y="6645"/>
                  </a:lnTo>
                  <a:lnTo>
                    <a:pt x="141767" y="132907"/>
                  </a:lnTo>
                  <a:close/>
                  <a:moveTo>
                    <a:pt x="128477" y="13291"/>
                  </a:moveTo>
                  <a:lnTo>
                    <a:pt x="8860" y="13291"/>
                  </a:lnTo>
                  <a:lnTo>
                    <a:pt x="8860" y="117401"/>
                  </a:lnTo>
                  <a:cubicBezTo>
                    <a:pt x="8860" y="129407"/>
                    <a:pt x="38809" y="119616"/>
                    <a:pt x="46340" y="119395"/>
                  </a:cubicBezTo>
                  <a:cubicBezTo>
                    <a:pt x="75137" y="118553"/>
                    <a:pt x="104155" y="120458"/>
                    <a:pt x="132907" y="119572"/>
                  </a:cubicBezTo>
                  <a:cubicBezTo>
                    <a:pt x="135122" y="117977"/>
                    <a:pt x="128477" y="113901"/>
                    <a:pt x="128477" y="112971"/>
                  </a:cubicBezTo>
                  <a:lnTo>
                    <a:pt x="128477" y="13291"/>
                  </a:lnTo>
                  <a:close/>
                </a:path>
              </a:pathLst>
            </a:custGeom>
            <a:solidFill>
              <a:srgbClr val="A8A4F7"/>
            </a:solidFill>
            <a:ln w="1679"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11F73D3E-443E-7A78-C9A1-BDE4E309506D}"/>
                </a:ext>
              </a:extLst>
            </p:cNvPr>
            <p:cNvSpPr/>
            <p:nvPr/>
          </p:nvSpPr>
          <p:spPr>
            <a:xfrm>
              <a:off x="-6790479" y="5983073"/>
              <a:ext cx="142029" cy="128476"/>
            </a:xfrm>
            <a:custGeom>
              <a:avLst/>
              <a:gdLst>
                <a:gd name="connsiteX0" fmla="*/ 142029 w 142029"/>
                <a:gd name="connsiteY0" fmla="*/ 0 h 128476"/>
                <a:gd name="connsiteX1" fmla="*/ 142029 w 142029"/>
                <a:gd name="connsiteY1" fmla="*/ 128477 h 128476"/>
                <a:gd name="connsiteX2" fmla="*/ 262 w 142029"/>
                <a:gd name="connsiteY2" fmla="*/ 128477 h 128476"/>
                <a:gd name="connsiteX3" fmla="*/ 4692 w 142029"/>
                <a:gd name="connsiteY3" fmla="*/ 0 h 128476"/>
                <a:gd name="connsiteX4" fmla="*/ 142029 w 142029"/>
                <a:gd name="connsiteY4" fmla="*/ 0 h 128476"/>
                <a:gd name="connsiteX5" fmla="*/ 128738 w 142029"/>
                <a:gd name="connsiteY5" fmla="*/ 13291 h 128476"/>
                <a:gd name="connsiteX6" fmla="*/ 15767 w 142029"/>
                <a:gd name="connsiteY6" fmla="*/ 13291 h 128476"/>
                <a:gd name="connsiteX7" fmla="*/ 9122 w 142029"/>
                <a:gd name="connsiteY7" fmla="*/ 19936 h 128476"/>
                <a:gd name="connsiteX8" fmla="*/ 9122 w 142029"/>
                <a:gd name="connsiteY8" fmla="*/ 119616 h 128476"/>
                <a:gd name="connsiteX9" fmla="*/ 128738 w 142029"/>
                <a:gd name="connsiteY9" fmla="*/ 119616 h 128476"/>
                <a:gd name="connsiteX10" fmla="*/ 128738 w 142029"/>
                <a:gd name="connsiteY10" fmla="*/ 13291 h 12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029" h="128476">
                  <a:moveTo>
                    <a:pt x="142029" y="0"/>
                  </a:moveTo>
                  <a:lnTo>
                    <a:pt x="142029" y="128477"/>
                  </a:lnTo>
                  <a:lnTo>
                    <a:pt x="262" y="128477"/>
                  </a:lnTo>
                  <a:cubicBezTo>
                    <a:pt x="1236" y="85636"/>
                    <a:pt x="-2884" y="42309"/>
                    <a:pt x="4692" y="0"/>
                  </a:cubicBezTo>
                  <a:lnTo>
                    <a:pt x="142029" y="0"/>
                  </a:lnTo>
                  <a:close/>
                  <a:moveTo>
                    <a:pt x="128738" y="13291"/>
                  </a:moveTo>
                  <a:lnTo>
                    <a:pt x="15767" y="13291"/>
                  </a:lnTo>
                  <a:lnTo>
                    <a:pt x="9122" y="19936"/>
                  </a:lnTo>
                  <a:lnTo>
                    <a:pt x="9122" y="119616"/>
                  </a:lnTo>
                  <a:lnTo>
                    <a:pt x="128738" y="119616"/>
                  </a:lnTo>
                  <a:lnTo>
                    <a:pt x="128738" y="13291"/>
                  </a:lnTo>
                  <a:close/>
                </a:path>
              </a:pathLst>
            </a:custGeom>
            <a:solidFill>
              <a:srgbClr val="A8A4F7"/>
            </a:solidFill>
            <a:ln w="1679"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8103ED9D-9E31-3618-1CC6-CF66C4D42D86}"/>
                </a:ext>
              </a:extLst>
            </p:cNvPr>
            <p:cNvSpPr/>
            <p:nvPr/>
          </p:nvSpPr>
          <p:spPr>
            <a:xfrm>
              <a:off x="-6790217" y="5503273"/>
              <a:ext cx="141767" cy="129811"/>
            </a:xfrm>
            <a:custGeom>
              <a:avLst/>
              <a:gdLst>
                <a:gd name="connsiteX0" fmla="*/ 141767 w 141767"/>
                <a:gd name="connsiteY0" fmla="*/ 129812 h 129811"/>
                <a:gd name="connsiteX1" fmla="*/ 0 w 141767"/>
                <a:gd name="connsiteY1" fmla="*/ 129812 h 129811"/>
                <a:gd name="connsiteX2" fmla="*/ 0 w 141767"/>
                <a:gd name="connsiteY2" fmla="*/ 1335 h 129811"/>
                <a:gd name="connsiteX3" fmla="*/ 126483 w 141767"/>
                <a:gd name="connsiteY3" fmla="*/ 1113 h 129811"/>
                <a:gd name="connsiteX4" fmla="*/ 141767 w 141767"/>
                <a:gd name="connsiteY4" fmla="*/ 7980 h 129811"/>
                <a:gd name="connsiteX5" fmla="*/ 141767 w 141767"/>
                <a:gd name="connsiteY5" fmla="*/ 129812 h 129811"/>
                <a:gd name="connsiteX6" fmla="*/ 128477 w 141767"/>
                <a:gd name="connsiteY6" fmla="*/ 14626 h 129811"/>
                <a:gd name="connsiteX7" fmla="*/ 8860 w 141767"/>
                <a:gd name="connsiteY7" fmla="*/ 14626 h 129811"/>
                <a:gd name="connsiteX8" fmla="*/ 8860 w 141767"/>
                <a:gd name="connsiteY8" fmla="*/ 120951 h 129811"/>
                <a:gd name="connsiteX9" fmla="*/ 128477 w 141767"/>
                <a:gd name="connsiteY9" fmla="*/ 120951 h 129811"/>
                <a:gd name="connsiteX10" fmla="*/ 128477 w 141767"/>
                <a:gd name="connsiteY10" fmla="*/ 14626 h 12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767" h="129811">
                  <a:moveTo>
                    <a:pt x="141767" y="129812"/>
                  </a:moveTo>
                  <a:lnTo>
                    <a:pt x="0" y="129812"/>
                  </a:lnTo>
                  <a:lnTo>
                    <a:pt x="0" y="1335"/>
                  </a:lnTo>
                  <a:cubicBezTo>
                    <a:pt x="40980" y="9664"/>
                    <a:pt x="84440" y="-3804"/>
                    <a:pt x="126483" y="1113"/>
                  </a:cubicBezTo>
                  <a:cubicBezTo>
                    <a:pt x="132951" y="1867"/>
                    <a:pt x="137869" y="1645"/>
                    <a:pt x="141767" y="7980"/>
                  </a:cubicBezTo>
                  <a:lnTo>
                    <a:pt x="141767" y="129812"/>
                  </a:lnTo>
                  <a:close/>
                  <a:moveTo>
                    <a:pt x="128477" y="14626"/>
                  </a:moveTo>
                  <a:lnTo>
                    <a:pt x="8860" y="14626"/>
                  </a:lnTo>
                  <a:lnTo>
                    <a:pt x="8860" y="120951"/>
                  </a:lnTo>
                  <a:lnTo>
                    <a:pt x="128477" y="120951"/>
                  </a:lnTo>
                  <a:lnTo>
                    <a:pt x="128477" y="14626"/>
                  </a:lnTo>
                  <a:close/>
                </a:path>
              </a:pathLst>
            </a:custGeom>
            <a:solidFill>
              <a:srgbClr val="A8A4F7"/>
            </a:solidFill>
            <a:ln w="1679"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24211174-C081-2910-6876-AC9A944808A8}"/>
                </a:ext>
              </a:extLst>
            </p:cNvPr>
            <p:cNvSpPr/>
            <p:nvPr/>
          </p:nvSpPr>
          <p:spPr>
            <a:xfrm>
              <a:off x="-6790217" y="5825104"/>
              <a:ext cx="141767" cy="126957"/>
            </a:xfrm>
            <a:custGeom>
              <a:avLst/>
              <a:gdLst>
                <a:gd name="connsiteX0" fmla="*/ 141767 w 141767"/>
                <a:gd name="connsiteY0" fmla="*/ 126958 h 126957"/>
                <a:gd name="connsiteX1" fmla="*/ 11076 w 141767"/>
                <a:gd name="connsiteY1" fmla="*/ 126958 h 126957"/>
                <a:gd name="connsiteX2" fmla="*/ 0 w 141767"/>
                <a:gd name="connsiteY2" fmla="*/ 122527 h 126957"/>
                <a:gd name="connsiteX3" fmla="*/ 0 w 141767"/>
                <a:gd name="connsiteY3" fmla="*/ 13987 h 126957"/>
                <a:gd name="connsiteX4" fmla="*/ 4430 w 141767"/>
                <a:gd name="connsiteY4" fmla="*/ 2911 h 126957"/>
                <a:gd name="connsiteX5" fmla="*/ 130692 w 141767"/>
                <a:gd name="connsiteY5" fmla="*/ 2911 h 126957"/>
                <a:gd name="connsiteX6" fmla="*/ 141767 w 141767"/>
                <a:gd name="connsiteY6" fmla="*/ 5126 h 126957"/>
                <a:gd name="connsiteX7" fmla="*/ 141767 w 141767"/>
                <a:gd name="connsiteY7" fmla="*/ 126958 h 126957"/>
                <a:gd name="connsiteX8" fmla="*/ 128477 w 141767"/>
                <a:gd name="connsiteY8" fmla="*/ 11772 h 126957"/>
                <a:gd name="connsiteX9" fmla="*/ 8860 w 141767"/>
                <a:gd name="connsiteY9" fmla="*/ 11772 h 126957"/>
                <a:gd name="connsiteX10" fmla="*/ 8860 w 141767"/>
                <a:gd name="connsiteY10" fmla="*/ 113667 h 126957"/>
                <a:gd name="connsiteX11" fmla="*/ 132951 w 141767"/>
                <a:gd name="connsiteY11" fmla="*/ 113667 h 126957"/>
                <a:gd name="connsiteX12" fmla="*/ 128477 w 141767"/>
                <a:gd name="connsiteY12" fmla="*/ 11772 h 12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767" h="126957">
                  <a:moveTo>
                    <a:pt x="141767" y="126958"/>
                  </a:moveTo>
                  <a:lnTo>
                    <a:pt x="11076" y="126958"/>
                  </a:lnTo>
                  <a:cubicBezTo>
                    <a:pt x="9614" y="126958"/>
                    <a:pt x="4342" y="121109"/>
                    <a:pt x="0" y="122527"/>
                  </a:cubicBezTo>
                  <a:lnTo>
                    <a:pt x="0" y="13987"/>
                  </a:lnTo>
                  <a:cubicBezTo>
                    <a:pt x="0" y="12525"/>
                    <a:pt x="5848" y="7253"/>
                    <a:pt x="4430" y="2911"/>
                  </a:cubicBezTo>
                  <a:lnTo>
                    <a:pt x="130692" y="2911"/>
                  </a:lnTo>
                  <a:cubicBezTo>
                    <a:pt x="132242" y="2911"/>
                    <a:pt x="135609" y="-4930"/>
                    <a:pt x="141767" y="5126"/>
                  </a:cubicBezTo>
                  <a:lnTo>
                    <a:pt x="141767" y="126958"/>
                  </a:lnTo>
                  <a:close/>
                  <a:moveTo>
                    <a:pt x="128477" y="11772"/>
                  </a:moveTo>
                  <a:lnTo>
                    <a:pt x="8860" y="11772"/>
                  </a:lnTo>
                  <a:lnTo>
                    <a:pt x="8860" y="113667"/>
                  </a:lnTo>
                  <a:lnTo>
                    <a:pt x="132951" y="113667"/>
                  </a:lnTo>
                  <a:cubicBezTo>
                    <a:pt x="132951" y="113667"/>
                    <a:pt x="128477" y="11772"/>
                    <a:pt x="128477" y="11772"/>
                  </a:cubicBezTo>
                  <a:close/>
                </a:path>
              </a:pathLst>
            </a:custGeom>
            <a:solidFill>
              <a:srgbClr val="A8A4F7"/>
            </a:solidFill>
            <a:ln w="1679"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23B37B93-B203-009F-B1BD-BD863E9C1733}"/>
                </a:ext>
              </a:extLst>
            </p:cNvPr>
            <p:cNvSpPr/>
            <p:nvPr/>
          </p:nvSpPr>
          <p:spPr>
            <a:xfrm>
              <a:off x="-2532852" y="3661208"/>
              <a:ext cx="203879" cy="199827"/>
            </a:xfrm>
            <a:custGeom>
              <a:avLst/>
              <a:gdLst>
                <a:gd name="connsiteX0" fmla="*/ 106414 w 203879"/>
                <a:gd name="connsiteY0" fmla="*/ 423 h 199827"/>
                <a:gd name="connsiteX1" fmla="*/ 106414 w 203879"/>
                <a:gd name="connsiteY1" fmla="*/ 75737 h 199827"/>
                <a:gd name="connsiteX2" fmla="*/ 157362 w 203879"/>
                <a:gd name="connsiteY2" fmla="*/ 9328 h 199827"/>
                <a:gd name="connsiteX3" fmla="*/ 154394 w 203879"/>
                <a:gd name="connsiteY3" fmla="*/ 24080 h 199827"/>
                <a:gd name="connsiteX4" fmla="*/ 119705 w 203879"/>
                <a:gd name="connsiteY4" fmla="*/ 89028 h 199827"/>
                <a:gd name="connsiteX5" fmla="*/ 203879 w 203879"/>
                <a:gd name="connsiteY5" fmla="*/ 53675 h 199827"/>
                <a:gd name="connsiteX6" fmla="*/ 143938 w 203879"/>
                <a:gd name="connsiteY6" fmla="*/ 102540 h 199827"/>
                <a:gd name="connsiteX7" fmla="*/ 155102 w 203879"/>
                <a:gd name="connsiteY7" fmla="*/ 111179 h 199827"/>
                <a:gd name="connsiteX8" fmla="*/ 124135 w 203879"/>
                <a:gd name="connsiteY8" fmla="*/ 111268 h 199827"/>
                <a:gd name="connsiteX9" fmla="*/ 139951 w 203879"/>
                <a:gd name="connsiteY9" fmla="*/ 124337 h 199827"/>
                <a:gd name="connsiteX10" fmla="*/ 150672 w 203879"/>
                <a:gd name="connsiteY10" fmla="*/ 115698 h 199827"/>
                <a:gd name="connsiteX11" fmla="*/ 161748 w 203879"/>
                <a:gd name="connsiteY11" fmla="*/ 155526 h 199827"/>
                <a:gd name="connsiteX12" fmla="*/ 115319 w 203879"/>
                <a:gd name="connsiteY12" fmla="*/ 124558 h 199827"/>
                <a:gd name="connsiteX13" fmla="*/ 128565 w 203879"/>
                <a:gd name="connsiteY13" fmla="*/ 199828 h 199827"/>
                <a:gd name="connsiteX14" fmla="*/ 101984 w 203879"/>
                <a:gd name="connsiteY14" fmla="*/ 124558 h 199827"/>
                <a:gd name="connsiteX15" fmla="*/ 80276 w 203879"/>
                <a:gd name="connsiteY15" fmla="*/ 184942 h 199827"/>
                <a:gd name="connsiteX16" fmla="*/ 71017 w 203879"/>
                <a:gd name="connsiteY16" fmla="*/ 195398 h 199827"/>
                <a:gd name="connsiteX17" fmla="*/ 70884 w 203879"/>
                <a:gd name="connsiteY17" fmla="*/ 126640 h 199827"/>
                <a:gd name="connsiteX18" fmla="*/ 17810 w 203879"/>
                <a:gd name="connsiteY18" fmla="*/ 164386 h 199827"/>
                <a:gd name="connsiteX19" fmla="*/ 66498 w 203879"/>
                <a:gd name="connsiteY19" fmla="*/ 115742 h 199827"/>
                <a:gd name="connsiteX20" fmla="*/ 0 w 203879"/>
                <a:gd name="connsiteY20" fmla="*/ 117913 h 199827"/>
                <a:gd name="connsiteX21" fmla="*/ 50992 w 203879"/>
                <a:gd name="connsiteY21" fmla="*/ 106704 h 199827"/>
                <a:gd name="connsiteX22" fmla="*/ 62112 w 203879"/>
                <a:gd name="connsiteY22" fmla="*/ 100148 h 199827"/>
                <a:gd name="connsiteX23" fmla="*/ 44 w 203879"/>
                <a:gd name="connsiteY23" fmla="*/ 58149 h 199827"/>
                <a:gd name="connsiteX24" fmla="*/ 92946 w 203879"/>
                <a:gd name="connsiteY24" fmla="*/ 69047 h 199827"/>
                <a:gd name="connsiteX25" fmla="*/ 96358 w 203879"/>
                <a:gd name="connsiteY25" fmla="*/ 6005 h 199827"/>
                <a:gd name="connsiteX26" fmla="*/ 106370 w 203879"/>
                <a:gd name="connsiteY26" fmla="*/ 512 h 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3879" h="199827">
                  <a:moveTo>
                    <a:pt x="106414" y="423"/>
                  </a:moveTo>
                  <a:lnTo>
                    <a:pt x="106414" y="75737"/>
                  </a:lnTo>
                  <a:lnTo>
                    <a:pt x="157362" y="9328"/>
                  </a:lnTo>
                  <a:cubicBezTo>
                    <a:pt x="163963" y="12739"/>
                    <a:pt x="156121" y="20005"/>
                    <a:pt x="154394" y="24080"/>
                  </a:cubicBezTo>
                  <a:cubicBezTo>
                    <a:pt x="145001" y="45789"/>
                    <a:pt x="130648" y="67940"/>
                    <a:pt x="119705" y="89028"/>
                  </a:cubicBezTo>
                  <a:lnTo>
                    <a:pt x="203879" y="53675"/>
                  </a:lnTo>
                  <a:cubicBezTo>
                    <a:pt x="195860" y="69490"/>
                    <a:pt x="129895" y="82161"/>
                    <a:pt x="143938" y="102540"/>
                  </a:cubicBezTo>
                  <a:cubicBezTo>
                    <a:pt x="146641" y="106439"/>
                    <a:pt x="156565" y="104312"/>
                    <a:pt x="155102" y="111179"/>
                  </a:cubicBezTo>
                  <a:lnTo>
                    <a:pt x="124135" y="111268"/>
                  </a:lnTo>
                  <a:lnTo>
                    <a:pt x="139951" y="124337"/>
                  </a:lnTo>
                  <a:lnTo>
                    <a:pt x="150672" y="115698"/>
                  </a:lnTo>
                  <a:cubicBezTo>
                    <a:pt x="144868" y="126242"/>
                    <a:pt x="181906" y="151406"/>
                    <a:pt x="161748" y="155526"/>
                  </a:cubicBezTo>
                  <a:cubicBezTo>
                    <a:pt x="154615" y="156987"/>
                    <a:pt x="121123" y="118489"/>
                    <a:pt x="115319" y="124558"/>
                  </a:cubicBezTo>
                  <a:lnTo>
                    <a:pt x="128565" y="199828"/>
                  </a:lnTo>
                  <a:lnTo>
                    <a:pt x="101984" y="124558"/>
                  </a:lnTo>
                  <a:lnTo>
                    <a:pt x="80276" y="184942"/>
                  </a:lnTo>
                  <a:lnTo>
                    <a:pt x="71017" y="195398"/>
                  </a:lnTo>
                  <a:cubicBezTo>
                    <a:pt x="75491" y="186404"/>
                    <a:pt x="95738" y="110160"/>
                    <a:pt x="70884" y="126640"/>
                  </a:cubicBezTo>
                  <a:cubicBezTo>
                    <a:pt x="58656" y="134748"/>
                    <a:pt x="47138" y="170544"/>
                    <a:pt x="17810" y="164386"/>
                  </a:cubicBezTo>
                  <a:cubicBezTo>
                    <a:pt x="21221" y="159380"/>
                    <a:pt x="76022" y="123717"/>
                    <a:pt x="66498" y="115742"/>
                  </a:cubicBezTo>
                  <a:lnTo>
                    <a:pt x="0" y="117913"/>
                  </a:lnTo>
                  <a:cubicBezTo>
                    <a:pt x="15994" y="110957"/>
                    <a:pt x="33980" y="109717"/>
                    <a:pt x="50992" y="106704"/>
                  </a:cubicBezTo>
                  <a:cubicBezTo>
                    <a:pt x="57283" y="105597"/>
                    <a:pt x="63884" y="110869"/>
                    <a:pt x="62112" y="100148"/>
                  </a:cubicBezTo>
                  <a:cubicBezTo>
                    <a:pt x="58612" y="77598"/>
                    <a:pt x="10810" y="75870"/>
                    <a:pt x="44" y="58149"/>
                  </a:cubicBezTo>
                  <a:cubicBezTo>
                    <a:pt x="21487" y="54516"/>
                    <a:pt x="86212" y="106749"/>
                    <a:pt x="92946" y="69047"/>
                  </a:cubicBezTo>
                  <a:cubicBezTo>
                    <a:pt x="96402" y="49776"/>
                    <a:pt x="88294" y="24878"/>
                    <a:pt x="96358" y="6005"/>
                  </a:cubicBezTo>
                  <a:cubicBezTo>
                    <a:pt x="99105" y="-374"/>
                    <a:pt x="97509" y="-596"/>
                    <a:pt x="106370" y="512"/>
                  </a:cubicBezTo>
                  <a:close/>
                </a:path>
              </a:pathLst>
            </a:custGeom>
            <a:solidFill>
              <a:srgbClr val="A8A4F7"/>
            </a:solidFill>
            <a:ln w="1679"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CF898D38-0511-D867-11F4-7A754214D3E8}"/>
                </a:ext>
              </a:extLst>
            </p:cNvPr>
            <p:cNvSpPr/>
            <p:nvPr/>
          </p:nvSpPr>
          <p:spPr>
            <a:xfrm>
              <a:off x="-2488770" y="3674545"/>
              <a:ext cx="35095" cy="62331"/>
            </a:xfrm>
            <a:custGeom>
              <a:avLst/>
              <a:gdLst>
                <a:gd name="connsiteX0" fmla="*/ 9080 w 35095"/>
                <a:gd name="connsiteY0" fmla="*/ 377 h 62331"/>
                <a:gd name="connsiteX1" fmla="*/ 29105 w 35095"/>
                <a:gd name="connsiteY1" fmla="*/ 62312 h 62331"/>
                <a:gd name="connsiteX2" fmla="*/ 87 w 35095"/>
                <a:gd name="connsiteY2" fmla="*/ 7155 h 62331"/>
                <a:gd name="connsiteX3" fmla="*/ 9080 w 35095"/>
                <a:gd name="connsiteY3" fmla="*/ 421 h 62331"/>
              </a:gdLst>
              <a:ahLst/>
              <a:cxnLst>
                <a:cxn ang="0">
                  <a:pos x="connsiteX0" y="connsiteY0"/>
                </a:cxn>
                <a:cxn ang="0">
                  <a:pos x="connsiteX1" y="connsiteY1"/>
                </a:cxn>
                <a:cxn ang="0">
                  <a:pos x="connsiteX2" y="connsiteY2"/>
                </a:cxn>
                <a:cxn ang="0">
                  <a:pos x="connsiteX3" y="connsiteY3"/>
                </a:cxn>
              </a:cxnLst>
              <a:rect l="l" t="t" r="r" b="b"/>
              <a:pathLst>
                <a:path w="35095" h="62331">
                  <a:moveTo>
                    <a:pt x="9080" y="377"/>
                  </a:moveTo>
                  <a:cubicBezTo>
                    <a:pt x="6157" y="5693"/>
                    <a:pt x="50857" y="63552"/>
                    <a:pt x="29105" y="62312"/>
                  </a:cubicBezTo>
                  <a:cubicBezTo>
                    <a:pt x="25960" y="62135"/>
                    <a:pt x="442" y="12427"/>
                    <a:pt x="87" y="7155"/>
                  </a:cubicBezTo>
                  <a:cubicBezTo>
                    <a:pt x="-444" y="-1617"/>
                    <a:pt x="1327" y="-66"/>
                    <a:pt x="9080" y="421"/>
                  </a:cubicBezTo>
                  <a:close/>
                </a:path>
              </a:pathLst>
            </a:custGeom>
            <a:solidFill>
              <a:srgbClr val="A8A4F7"/>
            </a:solidFill>
            <a:ln w="1679"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CA346202-6989-698B-9B07-8DAD63D1F62A}"/>
                </a:ext>
              </a:extLst>
            </p:cNvPr>
            <p:cNvSpPr/>
            <p:nvPr/>
          </p:nvSpPr>
          <p:spPr>
            <a:xfrm>
              <a:off x="-5368068" y="3704237"/>
              <a:ext cx="145577" cy="262600"/>
            </a:xfrm>
            <a:custGeom>
              <a:avLst/>
              <a:gdLst>
                <a:gd name="connsiteX0" fmla="*/ 57549 w 145577"/>
                <a:gd name="connsiteY0" fmla="*/ 85871 h 262600"/>
                <a:gd name="connsiteX1" fmla="*/ 0 w 145577"/>
                <a:gd name="connsiteY1" fmla="*/ 108022 h 262600"/>
                <a:gd name="connsiteX2" fmla="*/ 0 w 145577"/>
                <a:gd name="connsiteY2" fmla="*/ 50473 h 262600"/>
                <a:gd name="connsiteX3" fmla="*/ 57549 w 145577"/>
                <a:gd name="connsiteY3" fmla="*/ 72580 h 262600"/>
                <a:gd name="connsiteX4" fmla="*/ 53340 w 145577"/>
                <a:gd name="connsiteY4" fmla="*/ 1918 h 262600"/>
                <a:gd name="connsiteX5" fmla="*/ 90775 w 145577"/>
                <a:gd name="connsiteY5" fmla="*/ 37094 h 262600"/>
                <a:gd name="connsiteX6" fmla="*/ 66365 w 145577"/>
                <a:gd name="connsiteY6" fmla="*/ 17158 h 262600"/>
                <a:gd name="connsiteX7" fmla="*/ 53074 w 145577"/>
                <a:gd name="connsiteY7" fmla="*/ 17158 h 262600"/>
                <a:gd name="connsiteX8" fmla="*/ 68536 w 145577"/>
                <a:gd name="connsiteY8" fmla="*/ 27923 h 262600"/>
                <a:gd name="connsiteX9" fmla="*/ 66365 w 145577"/>
                <a:gd name="connsiteY9" fmla="*/ 54771 h 262600"/>
                <a:gd name="connsiteX10" fmla="*/ 79567 w 145577"/>
                <a:gd name="connsiteY10" fmla="*/ 37050 h 262600"/>
                <a:gd name="connsiteX11" fmla="*/ 70795 w 145577"/>
                <a:gd name="connsiteY11" fmla="*/ 72447 h 262600"/>
                <a:gd name="connsiteX12" fmla="*/ 125420 w 145577"/>
                <a:gd name="connsiteY12" fmla="*/ 72669 h 262600"/>
                <a:gd name="connsiteX13" fmla="*/ 141634 w 145577"/>
                <a:gd name="connsiteY13" fmla="*/ 54771 h 262600"/>
                <a:gd name="connsiteX14" fmla="*/ 145577 w 145577"/>
                <a:gd name="connsiteY14" fmla="*/ 96459 h 262600"/>
                <a:gd name="connsiteX15" fmla="*/ 123780 w 145577"/>
                <a:gd name="connsiteY15" fmla="*/ 101377 h 262600"/>
                <a:gd name="connsiteX16" fmla="*/ 123913 w 145577"/>
                <a:gd name="connsiteY16" fmla="*/ 76877 h 262600"/>
                <a:gd name="connsiteX17" fmla="*/ 79655 w 145577"/>
                <a:gd name="connsiteY17" fmla="*/ 85738 h 262600"/>
                <a:gd name="connsiteX18" fmla="*/ 79567 w 145577"/>
                <a:gd name="connsiteY18" fmla="*/ 207569 h 262600"/>
                <a:gd name="connsiteX19" fmla="*/ 72390 w 145577"/>
                <a:gd name="connsiteY19" fmla="*/ 262549 h 262600"/>
                <a:gd name="connsiteX20" fmla="*/ 44834 w 145577"/>
                <a:gd name="connsiteY20" fmla="*/ 237739 h 262600"/>
                <a:gd name="connsiteX21" fmla="*/ 57460 w 145577"/>
                <a:gd name="connsiteY21" fmla="*/ 220904 h 262600"/>
                <a:gd name="connsiteX22" fmla="*/ 57460 w 145577"/>
                <a:gd name="connsiteY22" fmla="*/ 85782 h 262600"/>
                <a:gd name="connsiteX23" fmla="*/ 66409 w 145577"/>
                <a:gd name="connsiteY23" fmla="*/ 101377 h 262600"/>
                <a:gd name="connsiteX24" fmla="*/ 66409 w 145577"/>
                <a:gd name="connsiteY24" fmla="*/ 240929 h 262600"/>
                <a:gd name="connsiteX25" fmla="*/ 75491 w 145577"/>
                <a:gd name="connsiteY25" fmla="*/ 211911 h 262600"/>
                <a:gd name="connsiteX26" fmla="*/ 75225 w 145577"/>
                <a:gd name="connsiteY26" fmla="*/ 94731 h 262600"/>
                <a:gd name="connsiteX27" fmla="*/ 66409 w 145577"/>
                <a:gd name="connsiteY27" fmla="*/ 101377 h 2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5577" h="262600">
                  <a:moveTo>
                    <a:pt x="57549" y="85871"/>
                  </a:moveTo>
                  <a:cubicBezTo>
                    <a:pt x="35264" y="84143"/>
                    <a:pt x="18031" y="98054"/>
                    <a:pt x="0" y="108022"/>
                  </a:cubicBezTo>
                  <a:lnTo>
                    <a:pt x="0" y="50473"/>
                  </a:lnTo>
                  <a:cubicBezTo>
                    <a:pt x="23569" y="53796"/>
                    <a:pt x="29195" y="80599"/>
                    <a:pt x="57549" y="72580"/>
                  </a:cubicBezTo>
                  <a:cubicBezTo>
                    <a:pt x="58789" y="47727"/>
                    <a:pt x="44169" y="26329"/>
                    <a:pt x="53340" y="1918"/>
                  </a:cubicBezTo>
                  <a:cubicBezTo>
                    <a:pt x="64504" y="-7829"/>
                    <a:pt x="100743" y="21987"/>
                    <a:pt x="90775" y="37094"/>
                  </a:cubicBezTo>
                  <a:cubicBezTo>
                    <a:pt x="80719" y="32619"/>
                    <a:pt x="74472" y="23582"/>
                    <a:pt x="66365" y="17158"/>
                  </a:cubicBezTo>
                  <a:cubicBezTo>
                    <a:pt x="61625" y="13436"/>
                    <a:pt x="56574" y="6703"/>
                    <a:pt x="53074" y="17158"/>
                  </a:cubicBezTo>
                  <a:cubicBezTo>
                    <a:pt x="52188" y="19860"/>
                    <a:pt x="65611" y="21632"/>
                    <a:pt x="68536" y="27923"/>
                  </a:cubicBezTo>
                  <a:cubicBezTo>
                    <a:pt x="70751" y="32708"/>
                    <a:pt x="63795" y="47416"/>
                    <a:pt x="66365" y="54771"/>
                  </a:cubicBezTo>
                  <a:lnTo>
                    <a:pt x="79567" y="37050"/>
                  </a:lnTo>
                  <a:lnTo>
                    <a:pt x="70795" y="72447"/>
                  </a:lnTo>
                  <a:lnTo>
                    <a:pt x="125420" y="72669"/>
                  </a:lnTo>
                  <a:cubicBezTo>
                    <a:pt x="133483" y="70720"/>
                    <a:pt x="127325" y="49986"/>
                    <a:pt x="141634" y="54771"/>
                  </a:cubicBezTo>
                  <a:lnTo>
                    <a:pt x="145577" y="96459"/>
                  </a:lnTo>
                  <a:lnTo>
                    <a:pt x="123780" y="101377"/>
                  </a:lnTo>
                  <a:lnTo>
                    <a:pt x="123913" y="76877"/>
                  </a:lnTo>
                  <a:cubicBezTo>
                    <a:pt x="109958" y="99162"/>
                    <a:pt x="101895" y="86004"/>
                    <a:pt x="79655" y="85738"/>
                  </a:cubicBezTo>
                  <a:cubicBezTo>
                    <a:pt x="80763" y="126230"/>
                    <a:pt x="78061" y="167077"/>
                    <a:pt x="79567" y="207569"/>
                  </a:cubicBezTo>
                  <a:cubicBezTo>
                    <a:pt x="80276" y="226221"/>
                    <a:pt x="97067" y="246954"/>
                    <a:pt x="72390" y="262549"/>
                  </a:cubicBezTo>
                  <a:cubicBezTo>
                    <a:pt x="64814" y="263700"/>
                    <a:pt x="45941" y="245271"/>
                    <a:pt x="44834" y="237739"/>
                  </a:cubicBezTo>
                  <a:cubicBezTo>
                    <a:pt x="43638" y="229543"/>
                    <a:pt x="57460" y="223208"/>
                    <a:pt x="57460" y="220904"/>
                  </a:cubicBezTo>
                  <a:lnTo>
                    <a:pt x="57460" y="85782"/>
                  </a:lnTo>
                  <a:close/>
                  <a:moveTo>
                    <a:pt x="66409" y="101377"/>
                  </a:moveTo>
                  <a:cubicBezTo>
                    <a:pt x="57903" y="134825"/>
                    <a:pt x="72745" y="203405"/>
                    <a:pt x="66409" y="240929"/>
                  </a:cubicBezTo>
                  <a:cubicBezTo>
                    <a:pt x="80187" y="245404"/>
                    <a:pt x="75846" y="220727"/>
                    <a:pt x="75491" y="211911"/>
                  </a:cubicBezTo>
                  <a:cubicBezTo>
                    <a:pt x="73808" y="173191"/>
                    <a:pt x="64593" y="133939"/>
                    <a:pt x="75225" y="94731"/>
                  </a:cubicBezTo>
                  <a:cubicBezTo>
                    <a:pt x="74206" y="93402"/>
                    <a:pt x="66852" y="99649"/>
                    <a:pt x="66409" y="101377"/>
                  </a:cubicBezTo>
                  <a:close/>
                </a:path>
              </a:pathLst>
            </a:custGeom>
            <a:solidFill>
              <a:srgbClr val="A8A4F7"/>
            </a:solidFill>
            <a:ln w="1679"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CE584543-C251-DA90-B858-82203F764FF9}"/>
                </a:ext>
              </a:extLst>
            </p:cNvPr>
            <p:cNvSpPr/>
            <p:nvPr/>
          </p:nvSpPr>
          <p:spPr>
            <a:xfrm>
              <a:off x="-5222233" y="3861080"/>
              <a:ext cx="106644" cy="88515"/>
            </a:xfrm>
            <a:custGeom>
              <a:avLst/>
              <a:gdLst>
                <a:gd name="connsiteX0" fmla="*/ 106644 w 106644"/>
                <a:gd name="connsiteY0" fmla="*/ 88516 h 88515"/>
                <a:gd name="connsiteX1" fmla="*/ 13609 w 106644"/>
                <a:gd name="connsiteY1" fmla="*/ 88516 h 88515"/>
                <a:gd name="connsiteX2" fmla="*/ 13609 w 106644"/>
                <a:gd name="connsiteY2" fmla="*/ 79655 h 88515"/>
                <a:gd name="connsiteX3" fmla="*/ 363 w 106644"/>
                <a:gd name="connsiteY3" fmla="*/ 88516 h 88515"/>
                <a:gd name="connsiteX4" fmla="*/ 55696 w 106644"/>
                <a:gd name="connsiteY4" fmla="*/ 0 h 88515"/>
                <a:gd name="connsiteX5" fmla="*/ 106644 w 106644"/>
                <a:gd name="connsiteY5" fmla="*/ 88516 h 88515"/>
                <a:gd name="connsiteX6" fmla="*/ 93353 w 106644"/>
                <a:gd name="connsiteY6" fmla="*/ 79655 h 88515"/>
                <a:gd name="connsiteX7" fmla="*/ 49095 w 106644"/>
                <a:gd name="connsiteY7" fmla="*/ 17632 h 88515"/>
                <a:gd name="connsiteX8" fmla="*/ 18394 w 106644"/>
                <a:gd name="connsiteY8" fmla="*/ 69023 h 88515"/>
                <a:gd name="connsiteX9" fmla="*/ 24685 w 106644"/>
                <a:gd name="connsiteY9" fmla="*/ 79611 h 88515"/>
                <a:gd name="connsiteX10" fmla="*/ 93353 w 106644"/>
                <a:gd name="connsiteY10" fmla="*/ 79611 h 8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44" h="88515">
                  <a:moveTo>
                    <a:pt x="106644" y="88516"/>
                  </a:moveTo>
                  <a:lnTo>
                    <a:pt x="13609" y="88516"/>
                  </a:lnTo>
                  <a:lnTo>
                    <a:pt x="13609" y="79655"/>
                  </a:lnTo>
                  <a:cubicBezTo>
                    <a:pt x="13609" y="79655"/>
                    <a:pt x="363" y="88516"/>
                    <a:pt x="363" y="88516"/>
                  </a:cubicBezTo>
                  <a:cubicBezTo>
                    <a:pt x="-4732" y="81782"/>
                    <a:pt x="45330" y="9835"/>
                    <a:pt x="55696" y="0"/>
                  </a:cubicBezTo>
                  <a:lnTo>
                    <a:pt x="106644" y="88516"/>
                  </a:lnTo>
                  <a:close/>
                  <a:moveTo>
                    <a:pt x="93353" y="79655"/>
                  </a:moveTo>
                  <a:lnTo>
                    <a:pt x="49095" y="17632"/>
                  </a:lnTo>
                  <a:cubicBezTo>
                    <a:pt x="44754" y="36992"/>
                    <a:pt x="29071" y="52675"/>
                    <a:pt x="18394" y="69023"/>
                  </a:cubicBezTo>
                  <a:lnTo>
                    <a:pt x="24685" y="79611"/>
                  </a:lnTo>
                  <a:lnTo>
                    <a:pt x="93353" y="79611"/>
                  </a:lnTo>
                  <a:close/>
                </a:path>
              </a:pathLst>
            </a:custGeom>
            <a:solidFill>
              <a:srgbClr val="A8A4F7"/>
            </a:solidFill>
            <a:ln w="1679"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4CE46849-215E-F7D8-1847-18326A531914}"/>
                </a:ext>
              </a:extLst>
            </p:cNvPr>
            <p:cNvSpPr/>
            <p:nvPr/>
          </p:nvSpPr>
          <p:spPr>
            <a:xfrm>
              <a:off x="-5496589" y="3856561"/>
              <a:ext cx="119571" cy="97420"/>
            </a:xfrm>
            <a:custGeom>
              <a:avLst/>
              <a:gdLst>
                <a:gd name="connsiteX0" fmla="*/ 70839 w 119571"/>
                <a:gd name="connsiteY0" fmla="*/ 0 h 97420"/>
                <a:gd name="connsiteX1" fmla="*/ 119572 w 119571"/>
                <a:gd name="connsiteY1" fmla="*/ 97421 h 97420"/>
                <a:gd name="connsiteX2" fmla="*/ 0 w 119571"/>
                <a:gd name="connsiteY2" fmla="*/ 92991 h 97420"/>
                <a:gd name="connsiteX3" fmla="*/ 60118 w 119571"/>
                <a:gd name="connsiteY3" fmla="*/ 4740 h 97420"/>
                <a:gd name="connsiteX4" fmla="*/ 70839 w 119571"/>
                <a:gd name="connsiteY4" fmla="*/ 0 h 97420"/>
                <a:gd name="connsiteX5" fmla="*/ 101895 w 119571"/>
                <a:gd name="connsiteY5" fmla="*/ 88605 h 97420"/>
                <a:gd name="connsiteX6" fmla="*/ 66409 w 119571"/>
                <a:gd name="connsiteY6" fmla="*/ 17721 h 97420"/>
                <a:gd name="connsiteX7" fmla="*/ 13335 w 119571"/>
                <a:gd name="connsiteY7" fmla="*/ 81959 h 97420"/>
                <a:gd name="connsiteX8" fmla="*/ 37657 w 119571"/>
                <a:gd name="connsiteY8" fmla="*/ 88560 h 97420"/>
                <a:gd name="connsiteX9" fmla="*/ 101895 w 119571"/>
                <a:gd name="connsiteY9" fmla="*/ 88560 h 9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571" h="97420">
                  <a:moveTo>
                    <a:pt x="70839" y="0"/>
                  </a:moveTo>
                  <a:lnTo>
                    <a:pt x="119572" y="97421"/>
                  </a:lnTo>
                  <a:lnTo>
                    <a:pt x="0" y="92991"/>
                  </a:lnTo>
                  <a:lnTo>
                    <a:pt x="60118" y="4740"/>
                  </a:lnTo>
                  <a:lnTo>
                    <a:pt x="70839" y="0"/>
                  </a:lnTo>
                  <a:close/>
                  <a:moveTo>
                    <a:pt x="101895" y="88605"/>
                  </a:moveTo>
                  <a:lnTo>
                    <a:pt x="66409" y="17721"/>
                  </a:lnTo>
                  <a:lnTo>
                    <a:pt x="13335" y="81959"/>
                  </a:lnTo>
                  <a:cubicBezTo>
                    <a:pt x="19936" y="81649"/>
                    <a:pt x="32873" y="88560"/>
                    <a:pt x="37657" y="88560"/>
                  </a:cubicBezTo>
                  <a:lnTo>
                    <a:pt x="101895" y="88560"/>
                  </a:lnTo>
                  <a:close/>
                </a:path>
              </a:pathLst>
            </a:custGeom>
            <a:solidFill>
              <a:srgbClr val="A8A4F7"/>
            </a:solidFill>
            <a:ln w="1679"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45FFC1C8-49B5-4B41-E24C-30D5C3A8B6E6}"/>
                </a:ext>
              </a:extLst>
            </p:cNvPr>
            <p:cNvSpPr/>
            <p:nvPr/>
          </p:nvSpPr>
          <p:spPr>
            <a:xfrm>
              <a:off x="-6883385" y="4354209"/>
              <a:ext cx="151378" cy="146592"/>
            </a:xfrm>
            <a:custGeom>
              <a:avLst/>
              <a:gdLst>
                <a:gd name="connsiteX0" fmla="*/ 124135 w 151378"/>
                <a:gd name="connsiteY0" fmla="*/ 16259 h 146592"/>
                <a:gd name="connsiteX1" fmla="*/ 120281 w 151378"/>
                <a:gd name="connsiteY1" fmla="*/ 48555 h 146592"/>
                <a:gd name="connsiteX2" fmla="*/ 136850 w 151378"/>
                <a:gd name="connsiteY2" fmla="*/ 61226 h 146592"/>
                <a:gd name="connsiteX3" fmla="*/ 132996 w 151378"/>
                <a:gd name="connsiteY3" fmla="*/ 69377 h 146592"/>
                <a:gd name="connsiteX4" fmla="*/ 150761 w 151378"/>
                <a:gd name="connsiteY4" fmla="*/ 78238 h 146592"/>
                <a:gd name="connsiteX5" fmla="*/ 110535 w 151378"/>
                <a:gd name="connsiteY5" fmla="*/ 122274 h 146592"/>
                <a:gd name="connsiteX6" fmla="*/ 79877 w 151378"/>
                <a:gd name="connsiteY6" fmla="*/ 113724 h 146592"/>
                <a:gd name="connsiteX7" fmla="*/ 44613 w 151378"/>
                <a:gd name="connsiteY7" fmla="*/ 120635 h 146592"/>
                <a:gd name="connsiteX8" fmla="*/ 26714 w 151378"/>
                <a:gd name="connsiteY8" fmla="*/ 120679 h 146592"/>
                <a:gd name="connsiteX9" fmla="*/ 0 w 151378"/>
                <a:gd name="connsiteY9" fmla="*/ 67029 h 146592"/>
                <a:gd name="connsiteX10" fmla="*/ 15417 w 151378"/>
                <a:gd name="connsiteY10" fmla="*/ 29284 h 146592"/>
                <a:gd name="connsiteX11" fmla="*/ 64327 w 151378"/>
                <a:gd name="connsiteY11" fmla="*/ 0 h 146592"/>
                <a:gd name="connsiteX12" fmla="*/ 124135 w 151378"/>
                <a:gd name="connsiteY12" fmla="*/ 16259 h 14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378" h="146592">
                  <a:moveTo>
                    <a:pt x="124135" y="16259"/>
                  </a:moveTo>
                  <a:lnTo>
                    <a:pt x="120281" y="48555"/>
                  </a:lnTo>
                  <a:lnTo>
                    <a:pt x="136850" y="61226"/>
                  </a:lnTo>
                  <a:lnTo>
                    <a:pt x="132996" y="69377"/>
                  </a:lnTo>
                  <a:cubicBezTo>
                    <a:pt x="137559" y="72390"/>
                    <a:pt x="154837" y="62555"/>
                    <a:pt x="150761" y="78238"/>
                  </a:cubicBezTo>
                  <a:cubicBezTo>
                    <a:pt x="123116" y="74782"/>
                    <a:pt x="117933" y="101363"/>
                    <a:pt x="110535" y="122274"/>
                  </a:cubicBezTo>
                  <a:lnTo>
                    <a:pt x="79877" y="113724"/>
                  </a:lnTo>
                  <a:cubicBezTo>
                    <a:pt x="76200" y="180798"/>
                    <a:pt x="56885" y="125198"/>
                    <a:pt x="44613" y="120635"/>
                  </a:cubicBezTo>
                  <a:cubicBezTo>
                    <a:pt x="39783" y="118863"/>
                    <a:pt x="32518" y="124224"/>
                    <a:pt x="26714" y="120679"/>
                  </a:cubicBezTo>
                  <a:cubicBezTo>
                    <a:pt x="21841" y="117711"/>
                    <a:pt x="6512" y="75757"/>
                    <a:pt x="0" y="67029"/>
                  </a:cubicBezTo>
                  <a:cubicBezTo>
                    <a:pt x="355" y="55466"/>
                    <a:pt x="27157" y="54270"/>
                    <a:pt x="15417" y="29284"/>
                  </a:cubicBezTo>
                  <a:lnTo>
                    <a:pt x="64327" y="0"/>
                  </a:lnTo>
                  <a:cubicBezTo>
                    <a:pt x="85681" y="15151"/>
                    <a:pt x="95737" y="28221"/>
                    <a:pt x="124135" y="16259"/>
                  </a:cubicBezTo>
                  <a:close/>
                </a:path>
              </a:pathLst>
            </a:custGeom>
            <a:solidFill>
              <a:srgbClr val="A8A4F7"/>
            </a:solidFill>
            <a:ln w="1679"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7365A7F1-1198-1D0E-9942-DD97F419A253}"/>
                </a:ext>
              </a:extLst>
            </p:cNvPr>
            <p:cNvSpPr/>
            <p:nvPr/>
          </p:nvSpPr>
          <p:spPr>
            <a:xfrm>
              <a:off x="-8402439" y="3711932"/>
              <a:ext cx="138797" cy="262565"/>
            </a:xfrm>
            <a:custGeom>
              <a:avLst/>
              <a:gdLst>
                <a:gd name="connsiteX0" fmla="*/ 66115 w 138797"/>
                <a:gd name="connsiteY0" fmla="*/ 211039 h 262565"/>
                <a:gd name="connsiteX1" fmla="*/ 79406 w 138797"/>
                <a:gd name="connsiteY1" fmla="*/ 56025 h 262565"/>
                <a:gd name="connsiteX2" fmla="*/ 94734 w 138797"/>
                <a:gd name="connsiteY2" fmla="*/ 78531 h 262565"/>
                <a:gd name="connsiteX3" fmla="*/ 114759 w 138797"/>
                <a:gd name="connsiteY3" fmla="*/ 75872 h 262565"/>
                <a:gd name="connsiteX4" fmla="*/ 136954 w 138797"/>
                <a:gd name="connsiteY4" fmla="*/ 56025 h 262565"/>
                <a:gd name="connsiteX5" fmla="*/ 83836 w 138797"/>
                <a:gd name="connsiteY5" fmla="*/ 86992 h 262565"/>
                <a:gd name="connsiteX6" fmla="*/ 74842 w 138797"/>
                <a:gd name="connsiteY6" fmla="*/ 208957 h 262565"/>
                <a:gd name="connsiteX7" fmla="*/ 66292 w 138797"/>
                <a:gd name="connsiteY7" fmla="*/ 262474 h 262565"/>
                <a:gd name="connsiteX8" fmla="*/ 39356 w 138797"/>
                <a:gd name="connsiteY8" fmla="*/ 231064 h 262565"/>
                <a:gd name="connsiteX9" fmla="*/ 50565 w 138797"/>
                <a:gd name="connsiteY9" fmla="*/ 224551 h 262565"/>
                <a:gd name="connsiteX10" fmla="*/ 57210 w 138797"/>
                <a:gd name="connsiteY10" fmla="*/ 91423 h 262565"/>
                <a:gd name="connsiteX11" fmla="*/ 4092 w 138797"/>
                <a:gd name="connsiteY11" fmla="*/ 104758 h 262565"/>
                <a:gd name="connsiteX12" fmla="*/ 26198 w 138797"/>
                <a:gd name="connsiteY12" fmla="*/ 71531 h 262565"/>
                <a:gd name="connsiteX13" fmla="*/ 16364 w 138797"/>
                <a:gd name="connsiteY13" fmla="*/ 73657 h 262565"/>
                <a:gd name="connsiteX14" fmla="*/ 12996 w 138797"/>
                <a:gd name="connsiteY14" fmla="*/ 86992 h 262565"/>
                <a:gd name="connsiteX15" fmla="*/ 61640 w 138797"/>
                <a:gd name="connsiteY15" fmla="*/ 82518 h 262565"/>
                <a:gd name="connsiteX16" fmla="*/ 48394 w 138797"/>
                <a:gd name="connsiteY16" fmla="*/ 64886 h 262565"/>
                <a:gd name="connsiteX17" fmla="*/ 66026 w 138797"/>
                <a:gd name="connsiteY17" fmla="*/ 58196 h 262565"/>
                <a:gd name="connsiteX18" fmla="*/ 83925 w 138797"/>
                <a:gd name="connsiteY18" fmla="*/ 9375 h 262565"/>
                <a:gd name="connsiteX19" fmla="*/ 67843 w 138797"/>
                <a:gd name="connsiteY19" fmla="*/ 49247 h 262565"/>
                <a:gd name="connsiteX20" fmla="*/ 69792 w 138797"/>
                <a:gd name="connsiteY20" fmla="*/ 79727 h 262565"/>
                <a:gd name="connsiteX21" fmla="*/ 66159 w 138797"/>
                <a:gd name="connsiteY21" fmla="*/ 210995 h 26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797" h="262565">
                  <a:moveTo>
                    <a:pt x="66115" y="211039"/>
                  </a:moveTo>
                  <a:lnTo>
                    <a:pt x="79406" y="56025"/>
                  </a:lnTo>
                  <a:cubicBezTo>
                    <a:pt x="90968" y="57886"/>
                    <a:pt x="81089" y="76803"/>
                    <a:pt x="94734" y="78531"/>
                  </a:cubicBezTo>
                  <a:cubicBezTo>
                    <a:pt x="100981" y="79284"/>
                    <a:pt x="108911" y="78442"/>
                    <a:pt x="114759" y="75872"/>
                  </a:cubicBezTo>
                  <a:cubicBezTo>
                    <a:pt x="126233" y="70778"/>
                    <a:pt x="123486" y="53810"/>
                    <a:pt x="136954" y="56025"/>
                  </a:cubicBezTo>
                  <a:cubicBezTo>
                    <a:pt x="143378" y="130276"/>
                    <a:pt x="134695" y="97802"/>
                    <a:pt x="83836" y="86992"/>
                  </a:cubicBezTo>
                  <a:cubicBezTo>
                    <a:pt x="79627" y="91423"/>
                    <a:pt x="73248" y="196464"/>
                    <a:pt x="74842" y="208957"/>
                  </a:cubicBezTo>
                  <a:cubicBezTo>
                    <a:pt x="77944" y="233545"/>
                    <a:pt x="102443" y="240146"/>
                    <a:pt x="66292" y="262474"/>
                  </a:cubicBezTo>
                  <a:cubicBezTo>
                    <a:pt x="58894" y="264335"/>
                    <a:pt x="39401" y="237354"/>
                    <a:pt x="39356" y="231064"/>
                  </a:cubicBezTo>
                  <a:cubicBezTo>
                    <a:pt x="39356" y="227298"/>
                    <a:pt x="48084" y="228317"/>
                    <a:pt x="50565" y="224551"/>
                  </a:cubicBezTo>
                  <a:cubicBezTo>
                    <a:pt x="58229" y="212855"/>
                    <a:pt x="49811" y="115080"/>
                    <a:pt x="57210" y="91423"/>
                  </a:cubicBezTo>
                  <a:cubicBezTo>
                    <a:pt x="34705" y="85619"/>
                    <a:pt x="23895" y="102543"/>
                    <a:pt x="4092" y="104758"/>
                  </a:cubicBezTo>
                  <a:cubicBezTo>
                    <a:pt x="-2687" y="78797"/>
                    <a:pt x="-4415" y="33608"/>
                    <a:pt x="26198" y="71531"/>
                  </a:cubicBezTo>
                  <a:lnTo>
                    <a:pt x="16364" y="73657"/>
                  </a:lnTo>
                  <a:lnTo>
                    <a:pt x="12996" y="86992"/>
                  </a:lnTo>
                  <a:cubicBezTo>
                    <a:pt x="29831" y="73347"/>
                    <a:pt x="42723" y="81277"/>
                    <a:pt x="61640" y="82518"/>
                  </a:cubicBezTo>
                  <a:lnTo>
                    <a:pt x="48394" y="64886"/>
                  </a:lnTo>
                  <a:lnTo>
                    <a:pt x="66026" y="58196"/>
                  </a:lnTo>
                  <a:cubicBezTo>
                    <a:pt x="25711" y="34184"/>
                    <a:pt x="52558" y="-22213"/>
                    <a:pt x="83925" y="9375"/>
                  </a:cubicBezTo>
                  <a:cubicBezTo>
                    <a:pt x="104126" y="29709"/>
                    <a:pt x="70058" y="42336"/>
                    <a:pt x="67843" y="49247"/>
                  </a:cubicBezTo>
                  <a:cubicBezTo>
                    <a:pt x="66647" y="53013"/>
                    <a:pt x="70412" y="72284"/>
                    <a:pt x="69792" y="79727"/>
                  </a:cubicBezTo>
                  <a:cubicBezTo>
                    <a:pt x="66026" y="123276"/>
                    <a:pt x="55704" y="167623"/>
                    <a:pt x="66159" y="210995"/>
                  </a:cubicBezTo>
                  <a:close/>
                </a:path>
              </a:pathLst>
            </a:custGeom>
            <a:solidFill>
              <a:srgbClr val="A8A4F7"/>
            </a:solidFill>
            <a:ln w="1679"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30C5D3F7-13B3-D27B-FB9B-DB90E21FE661}"/>
                </a:ext>
              </a:extLst>
            </p:cNvPr>
            <p:cNvSpPr/>
            <p:nvPr/>
          </p:nvSpPr>
          <p:spPr>
            <a:xfrm>
              <a:off x="-8536049" y="3865510"/>
              <a:ext cx="119892" cy="92946"/>
            </a:xfrm>
            <a:custGeom>
              <a:avLst/>
              <a:gdLst>
                <a:gd name="connsiteX0" fmla="*/ 119893 w 119892"/>
                <a:gd name="connsiteY0" fmla="*/ 92902 h 92946"/>
                <a:gd name="connsiteX1" fmla="*/ 11308 w 119892"/>
                <a:gd name="connsiteY1" fmla="*/ 88516 h 92946"/>
                <a:gd name="connsiteX2" fmla="*/ 321 w 119892"/>
                <a:gd name="connsiteY2" fmla="*/ 81915 h 92946"/>
                <a:gd name="connsiteX3" fmla="*/ 64515 w 119892"/>
                <a:gd name="connsiteY3" fmla="*/ 0 h 92946"/>
                <a:gd name="connsiteX4" fmla="*/ 119893 w 119892"/>
                <a:gd name="connsiteY4" fmla="*/ 92946 h 92946"/>
                <a:gd name="connsiteX5" fmla="*/ 18042 w 119892"/>
                <a:gd name="connsiteY5" fmla="*/ 79655 h 92946"/>
                <a:gd name="connsiteX6" fmla="*/ 102216 w 119892"/>
                <a:gd name="connsiteY6" fmla="*/ 79655 h 92946"/>
                <a:gd name="connsiteX7" fmla="*/ 67793 w 119892"/>
                <a:gd name="connsiteY7" fmla="*/ 23391 h 92946"/>
                <a:gd name="connsiteX8" fmla="*/ 60173 w 119892"/>
                <a:gd name="connsiteY8" fmla="*/ 17588 h 92946"/>
                <a:gd name="connsiteX9" fmla="*/ 18042 w 119892"/>
                <a:gd name="connsiteY9" fmla="*/ 79655 h 9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892" h="92946">
                  <a:moveTo>
                    <a:pt x="119893" y="92902"/>
                  </a:moveTo>
                  <a:cubicBezTo>
                    <a:pt x="84406" y="83997"/>
                    <a:pt x="47370" y="91130"/>
                    <a:pt x="11308" y="88516"/>
                  </a:cubicBezTo>
                  <a:cubicBezTo>
                    <a:pt x="4707" y="88029"/>
                    <a:pt x="-1496" y="91971"/>
                    <a:pt x="321" y="81915"/>
                  </a:cubicBezTo>
                  <a:lnTo>
                    <a:pt x="64515" y="0"/>
                  </a:lnTo>
                  <a:lnTo>
                    <a:pt x="119893" y="92946"/>
                  </a:lnTo>
                  <a:close/>
                  <a:moveTo>
                    <a:pt x="18042" y="79655"/>
                  </a:moveTo>
                  <a:lnTo>
                    <a:pt x="102216" y="79655"/>
                  </a:lnTo>
                  <a:cubicBezTo>
                    <a:pt x="88482" y="62511"/>
                    <a:pt x="79843" y="41467"/>
                    <a:pt x="67793" y="23391"/>
                  </a:cubicBezTo>
                  <a:cubicBezTo>
                    <a:pt x="65711" y="20290"/>
                    <a:pt x="69122" y="15727"/>
                    <a:pt x="60173" y="17588"/>
                  </a:cubicBezTo>
                  <a:lnTo>
                    <a:pt x="18042" y="79655"/>
                  </a:lnTo>
                  <a:close/>
                </a:path>
              </a:pathLst>
            </a:custGeom>
            <a:solidFill>
              <a:srgbClr val="A8A4F7"/>
            </a:solidFill>
            <a:ln w="1679"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29AFF77F-350D-80A2-39D2-E91B950C5338}"/>
                </a:ext>
              </a:extLst>
            </p:cNvPr>
            <p:cNvSpPr/>
            <p:nvPr/>
          </p:nvSpPr>
          <p:spPr>
            <a:xfrm>
              <a:off x="-8265484" y="3900864"/>
              <a:ext cx="48732" cy="58577"/>
            </a:xfrm>
            <a:custGeom>
              <a:avLst/>
              <a:gdLst>
                <a:gd name="connsiteX0" fmla="*/ 22151 w 48732"/>
                <a:gd name="connsiteY0" fmla="*/ 48733 h 58577"/>
                <a:gd name="connsiteX1" fmla="*/ 0 w 48732"/>
                <a:gd name="connsiteY1" fmla="*/ 55378 h 58577"/>
                <a:gd name="connsiteX2" fmla="*/ 48733 w 48732"/>
                <a:gd name="connsiteY2" fmla="*/ 0 h 58577"/>
                <a:gd name="connsiteX3" fmla="*/ 22151 w 48732"/>
                <a:gd name="connsiteY3" fmla="*/ 48733 h 58577"/>
              </a:gdLst>
              <a:ahLst/>
              <a:cxnLst>
                <a:cxn ang="0">
                  <a:pos x="connsiteX0" y="connsiteY0"/>
                </a:cxn>
                <a:cxn ang="0">
                  <a:pos x="connsiteX1" y="connsiteY1"/>
                </a:cxn>
                <a:cxn ang="0">
                  <a:pos x="connsiteX2" y="connsiteY2"/>
                </a:cxn>
                <a:cxn ang="0">
                  <a:pos x="connsiteX3" y="connsiteY3"/>
                </a:cxn>
              </a:cxnLst>
              <a:rect l="l" t="t" r="r" b="b"/>
              <a:pathLst>
                <a:path w="48732" h="58577">
                  <a:moveTo>
                    <a:pt x="22151" y="48733"/>
                  </a:moveTo>
                  <a:cubicBezTo>
                    <a:pt x="16392" y="57504"/>
                    <a:pt x="11297" y="62068"/>
                    <a:pt x="0" y="55378"/>
                  </a:cubicBezTo>
                  <a:cubicBezTo>
                    <a:pt x="16259" y="38366"/>
                    <a:pt x="31410" y="15683"/>
                    <a:pt x="48733" y="0"/>
                  </a:cubicBezTo>
                  <a:cubicBezTo>
                    <a:pt x="42353" y="20335"/>
                    <a:pt x="34024" y="30701"/>
                    <a:pt x="22151" y="48733"/>
                  </a:cubicBezTo>
                  <a:close/>
                </a:path>
              </a:pathLst>
            </a:custGeom>
            <a:solidFill>
              <a:srgbClr val="A8A4F7"/>
            </a:solidFill>
            <a:ln w="1679"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09244BC4-9C3A-ED16-1492-CFD67C9FCDDD}"/>
                </a:ext>
              </a:extLst>
            </p:cNvPr>
            <p:cNvSpPr/>
            <p:nvPr/>
          </p:nvSpPr>
          <p:spPr>
            <a:xfrm>
              <a:off x="-8246333" y="3874327"/>
              <a:ext cx="100465" cy="85284"/>
            </a:xfrm>
            <a:custGeom>
              <a:avLst/>
              <a:gdLst>
                <a:gd name="connsiteX0" fmla="*/ 29581 w 100465"/>
                <a:gd name="connsiteY0" fmla="*/ 26537 h 85284"/>
                <a:gd name="connsiteX1" fmla="*/ 44954 w 100465"/>
                <a:gd name="connsiteY1" fmla="*/ 0 h 85284"/>
                <a:gd name="connsiteX2" fmla="*/ 100465 w 100465"/>
                <a:gd name="connsiteY2" fmla="*/ 84086 h 85284"/>
                <a:gd name="connsiteX3" fmla="*/ 9557 w 100465"/>
                <a:gd name="connsiteY3" fmla="*/ 84130 h 85284"/>
                <a:gd name="connsiteX4" fmla="*/ 3000 w 100465"/>
                <a:gd name="connsiteY4" fmla="*/ 75270 h 85284"/>
                <a:gd name="connsiteX5" fmla="*/ 78314 w 100465"/>
                <a:gd name="connsiteY5" fmla="*/ 75270 h 85284"/>
                <a:gd name="connsiteX6" fmla="*/ 49650 w 100465"/>
                <a:gd name="connsiteY6" fmla="*/ 17499 h 85284"/>
                <a:gd name="connsiteX7" fmla="*/ 29581 w 100465"/>
                <a:gd name="connsiteY7" fmla="*/ 26537 h 8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65" h="85284">
                  <a:moveTo>
                    <a:pt x="29581" y="26537"/>
                  </a:moveTo>
                  <a:cubicBezTo>
                    <a:pt x="32284" y="17854"/>
                    <a:pt x="27056" y="1949"/>
                    <a:pt x="44954" y="0"/>
                  </a:cubicBezTo>
                  <a:lnTo>
                    <a:pt x="100465" y="84086"/>
                  </a:lnTo>
                  <a:cubicBezTo>
                    <a:pt x="71757" y="81560"/>
                    <a:pt x="37512" y="87719"/>
                    <a:pt x="9557" y="84130"/>
                  </a:cubicBezTo>
                  <a:cubicBezTo>
                    <a:pt x="3044" y="83288"/>
                    <a:pt x="-4221" y="80674"/>
                    <a:pt x="3000" y="75270"/>
                  </a:cubicBezTo>
                  <a:lnTo>
                    <a:pt x="78314" y="75270"/>
                  </a:lnTo>
                  <a:cubicBezTo>
                    <a:pt x="78314" y="75270"/>
                    <a:pt x="49650" y="17499"/>
                    <a:pt x="49650" y="17499"/>
                  </a:cubicBezTo>
                  <a:cubicBezTo>
                    <a:pt x="45486" y="10145"/>
                    <a:pt x="33745" y="22771"/>
                    <a:pt x="29581" y="26537"/>
                  </a:cubicBezTo>
                  <a:close/>
                </a:path>
              </a:pathLst>
            </a:custGeom>
            <a:solidFill>
              <a:srgbClr val="A8A4F7"/>
            </a:solidFill>
            <a:ln w="1679"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BEB3636E-83DE-6347-E048-4ECE6CE53AA0}"/>
                </a:ext>
              </a:extLst>
            </p:cNvPr>
            <p:cNvSpPr/>
            <p:nvPr/>
          </p:nvSpPr>
          <p:spPr>
            <a:xfrm>
              <a:off x="-5361390" y="4932782"/>
              <a:ext cx="85835" cy="92991"/>
            </a:xfrm>
            <a:custGeom>
              <a:avLst/>
              <a:gdLst>
                <a:gd name="connsiteX0" fmla="*/ 27523 w 85835"/>
                <a:gd name="connsiteY0" fmla="*/ 1167 h 92991"/>
                <a:gd name="connsiteX1" fmla="*/ 61946 w 85835"/>
                <a:gd name="connsiteY1" fmla="*/ 84456 h 92991"/>
                <a:gd name="connsiteX2" fmla="*/ 27523 w 85835"/>
                <a:gd name="connsiteY2" fmla="*/ 1167 h 92991"/>
              </a:gdLst>
              <a:ahLst/>
              <a:cxnLst>
                <a:cxn ang="0">
                  <a:pos x="connsiteX0" y="connsiteY0"/>
                </a:cxn>
                <a:cxn ang="0">
                  <a:pos x="connsiteX1" y="connsiteY1"/>
                </a:cxn>
                <a:cxn ang="0">
                  <a:pos x="connsiteX2" y="connsiteY2"/>
                </a:cxn>
              </a:cxnLst>
              <a:rect l="l" t="t" r="r" b="b"/>
              <a:pathLst>
                <a:path w="85835" h="92991">
                  <a:moveTo>
                    <a:pt x="27523" y="1167"/>
                  </a:moveTo>
                  <a:cubicBezTo>
                    <a:pt x="74085" y="-8978"/>
                    <a:pt x="112495" y="49368"/>
                    <a:pt x="61946" y="84456"/>
                  </a:cubicBezTo>
                  <a:cubicBezTo>
                    <a:pt x="4663" y="124239"/>
                    <a:pt x="-25462" y="12686"/>
                    <a:pt x="27523" y="1167"/>
                  </a:cubicBezTo>
                  <a:close/>
                </a:path>
              </a:pathLst>
            </a:custGeom>
            <a:solidFill>
              <a:srgbClr val="A8A4F7"/>
            </a:solidFill>
            <a:ln w="1679" cap="flat">
              <a:noFill/>
              <a:prstDash val="solid"/>
              <a:miter/>
            </a:ln>
          </p:spPr>
          <p:txBody>
            <a:bodyPr rtlCol="0" anchor="ctr"/>
            <a:lstStyle/>
            <a:p>
              <a:endParaRPr lang="en-US"/>
            </a:p>
          </p:txBody>
        </p:sp>
      </p:grpSp>
      <p:sp>
        <p:nvSpPr>
          <p:cNvPr id="3" name="Rectangle 2"/>
          <p:cNvSpPr/>
          <p:nvPr userDrawn="1"/>
        </p:nvSpPr>
        <p:spPr>
          <a:xfrm>
            <a:off x="0" y="5941357"/>
            <a:ext cx="12200257" cy="916644"/>
          </a:xfrm>
          <a:prstGeom prst="rect">
            <a:avLst/>
          </a:prstGeom>
          <a:gradFill flip="none" rotWithShape="1">
            <a:gsLst>
              <a:gs pos="0">
                <a:srgbClr val="A8A4F7"/>
              </a:gs>
              <a:gs pos="100000">
                <a:schemeClr val="bg2">
                  <a:lumMod val="20000"/>
                  <a:lumOff val="80000"/>
                </a:schemeClr>
              </a:gs>
            </a:gsLst>
            <a:lin ang="10800000" scaled="1"/>
            <a:tileRect/>
          </a:gradFill>
          <a:ln>
            <a:noFill/>
          </a:ln>
        </p:spPr>
        <p:txBody>
          <a:bodyPr wrap="square" rtlCol="0" anchor="ctr">
            <a:noAutofit/>
          </a:bodyPr>
          <a:lstStyle/>
          <a:p>
            <a:pPr marL="0" algn="r" defTabSz="914400" rtl="1" eaLnBrk="1" latinLnBrk="0" hangingPunct="1"/>
            <a:endParaRPr lang="en-US">
              <a:solidFill>
                <a:schemeClr val="tx1"/>
              </a:solidFill>
            </a:endParaRPr>
          </a:p>
        </p:txBody>
      </p:sp>
      <p:pic>
        <p:nvPicPr>
          <p:cNvPr id="2" name="Picture 1" descr="A white text with a globe on a black background&#10;&#10;AI-generated content may be incorrect.">
            <a:extLst>
              <a:ext uri="{FF2B5EF4-FFF2-40B4-BE49-F238E27FC236}">
                <a16:creationId xmlns:a16="http://schemas.microsoft.com/office/drawing/2014/main" id="{FF113E05-31D4-9E21-F3F1-29D3B55293C9}"/>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913372" y="6383179"/>
            <a:ext cx="990449" cy="332365"/>
          </a:xfrm>
          <a:prstGeom prst="rect">
            <a:avLst/>
          </a:prstGeom>
        </p:spPr>
      </p:pic>
      <p:pic>
        <p:nvPicPr>
          <p:cNvPr id="9" name="Graphic 8">
            <a:extLst>
              <a:ext uri="{FF2B5EF4-FFF2-40B4-BE49-F238E27FC236}">
                <a16:creationId xmlns:a16="http://schemas.microsoft.com/office/drawing/2014/main" id="{6D880B82-9358-1D3B-CE00-5B97E3BA840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445" r="45941" b="1445"/>
          <a:stretch>
            <a:fillRect/>
          </a:stretch>
        </p:blipFill>
        <p:spPr>
          <a:xfrm>
            <a:off x="550864" y="6455269"/>
            <a:ext cx="1306511" cy="223520"/>
          </a:xfrm>
          <a:prstGeom prst="rect">
            <a:avLst/>
          </a:prstGeom>
        </p:spPr>
      </p:pic>
    </p:spTree>
    <p:extLst>
      <p:ext uri="{BB962C8B-B14F-4D97-AF65-F5344CB8AC3E}">
        <p14:creationId xmlns:p14="http://schemas.microsoft.com/office/powerpoint/2010/main" val="3134825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image - 2 or 3 lines - Mi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rgbClr val="B39FD8"/>
              </a:gs>
              <a:gs pos="64000">
                <a:schemeClr val="bg2">
                  <a:lumMod val="60000"/>
                  <a:lumOff val="40000"/>
                </a:schemeClr>
              </a:gs>
              <a:gs pos="100000">
                <a:schemeClr val="bg2">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20412" y="6113021"/>
            <a:ext cx="1221241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527475" y="2130266"/>
            <a:ext cx="5576763" cy="2169113"/>
          </a:xfrm>
          <a:prstGeom prst="rect">
            <a:avLst/>
          </a:prstGeom>
        </p:spPr>
        <p:txBody>
          <a:bodyPr lIns="0" tIns="36000" rIns="0" bIns="0" anchor="b" anchorCtr="0">
            <a:noAutofit/>
          </a:bodyPr>
          <a:lstStyle>
            <a:lvl1pPr marL="0" indent="0" algn="l">
              <a:lnSpc>
                <a:spcPct val="85000"/>
              </a:lnSpc>
              <a:spcBef>
                <a:spcPts val="0"/>
              </a:spcBef>
              <a:buNone/>
              <a:defRPr sz="4800" spc="-100" baseline="0">
                <a:solidFill>
                  <a:schemeClr val="bg1"/>
                </a:solidFill>
                <a:latin typeface="+mj-lt"/>
              </a:defRPr>
            </a:lvl1pPr>
          </a:lstStyle>
          <a:p>
            <a:pPr lvl="0"/>
            <a:r>
              <a:rPr lang="en-US"/>
              <a:t>Two or three</a:t>
            </a:r>
            <a:br>
              <a:rPr lang="en-US"/>
            </a:br>
            <a:r>
              <a:rPr lang="en-US"/>
              <a:t>line title here</a:t>
            </a:r>
            <a:br>
              <a:rPr lang="en-US"/>
            </a:br>
            <a:r>
              <a:rPr lang="en-US"/>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527475" y="4383735"/>
            <a:ext cx="5576763" cy="281703"/>
          </a:xfrm>
          <a:prstGeom prst="rect">
            <a:avLst/>
          </a:prstGeom>
        </p:spPr>
        <p:txBody>
          <a:bodyPr lIns="0" tIns="36000" rIns="0" bIns="0" anchor="t" anchorCtr="0">
            <a:noAutofit/>
          </a:bodyPr>
          <a:lstStyle>
            <a:lvl1pPr marL="0" indent="0" algn="l">
              <a:lnSpc>
                <a:spcPct val="85000"/>
              </a:lnSpc>
              <a:buNone/>
              <a:defRPr sz="2400">
                <a:solidFill>
                  <a:schemeClr val="bg1"/>
                </a:solidFill>
                <a:latin typeface="+mn-lt"/>
              </a:defRPr>
            </a:lvl1pPr>
          </a:lstStyle>
          <a:p>
            <a:pPr lvl="0"/>
            <a:r>
              <a:rPr lang="en-US"/>
              <a:t>Presentation subtitle here</a:t>
            </a:r>
          </a:p>
        </p:txBody>
      </p:sp>
      <p:pic>
        <p:nvPicPr>
          <p:cNvPr id="7" name="Graphic 6">
            <a:extLst>
              <a:ext uri="{FF2B5EF4-FFF2-40B4-BE49-F238E27FC236}">
                <a16:creationId xmlns:a16="http://schemas.microsoft.com/office/drawing/2014/main" id="{8E2601FE-0EB6-E94B-1BD5-E13E5D6587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475" y="517645"/>
            <a:ext cx="1860650" cy="333729"/>
          </a:xfrm>
          <a:prstGeom prst="rect">
            <a:avLst/>
          </a:prstGeom>
        </p:spPr>
      </p:pic>
      <p:pic>
        <p:nvPicPr>
          <p:cNvPr id="2" name="Picture 1" descr="A white text with a globe on a black background&#10;&#10;AI-generated content may be incorrect.">
            <a:extLst>
              <a:ext uri="{FF2B5EF4-FFF2-40B4-BE49-F238E27FC236}">
                <a16:creationId xmlns:a16="http://schemas.microsoft.com/office/drawing/2014/main" id="{6D561DA9-6799-0C10-8A88-5AB054DFC6B4}"/>
              </a:ext>
            </a:extLst>
          </p:cNvPr>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999888" y="460053"/>
            <a:ext cx="1698174" cy="569857"/>
          </a:xfrm>
          <a:prstGeom prst="rect">
            <a:avLst/>
          </a:prstGeom>
        </p:spPr>
      </p:pic>
      <p:sp>
        <p:nvSpPr>
          <p:cNvPr id="11" name="Rectangle 10">
            <a:extLst>
              <a:ext uri="{FF2B5EF4-FFF2-40B4-BE49-F238E27FC236}">
                <a16:creationId xmlns:a16="http://schemas.microsoft.com/office/drawing/2014/main" id="{59C51011-248D-19E1-3F64-2153EDA8B492}"/>
              </a:ext>
            </a:extLst>
          </p:cNvPr>
          <p:cNvSpPr/>
          <p:nvPr userDrawn="1"/>
        </p:nvSpPr>
        <p:spPr>
          <a:xfrm>
            <a:off x="7025995" y="632427"/>
            <a:ext cx="4848160" cy="4848155"/>
          </a:xfrm>
          <a:prstGeom prst="rect">
            <a:avLst/>
          </a:prstGeom>
          <a:blipFill dpi="0" rotWithShape="1">
            <a:blip r:embed="rId6">
              <a:alphaModFix amt="12000"/>
            </a:blip>
            <a:srcRect/>
            <a:stretch>
              <a:fillRect/>
            </a:stretch>
          </a:blipFill>
          <a:ln>
            <a:noFill/>
          </a:ln>
        </p:spPr>
        <p:txBody>
          <a:bodyPr wrap="square" rtlCol="0" anchor="ctr">
            <a:noAutofit/>
          </a:bodyPr>
          <a:lstStyle/>
          <a:p>
            <a:pPr algn="l" rtl="0"/>
            <a:endParaRPr lang="en-US">
              <a:solidFill>
                <a:schemeClr val="tx1"/>
              </a:solidFill>
            </a:endParaRPr>
          </a:p>
        </p:txBody>
      </p:sp>
      <p:pic>
        <p:nvPicPr>
          <p:cNvPr id="9" name="Picture 8" descr="A screenshot of a video game&#10;&#10;AI-generated content may be incorrect.">
            <a:extLst>
              <a:ext uri="{FF2B5EF4-FFF2-40B4-BE49-F238E27FC236}">
                <a16:creationId xmlns:a16="http://schemas.microsoft.com/office/drawing/2014/main" id="{62231111-0CEA-C8CF-863E-4B9591648469}"/>
              </a:ext>
            </a:extLst>
          </p:cNvPr>
          <p:cNvPicPr>
            <a:picLocks noChangeAspect="1"/>
          </p:cNvPicPr>
          <p:nvPr userDrawn="1"/>
        </p:nvPicPr>
        <p:blipFill>
          <a:blip r:embed="rId7"/>
          <a:srcRect r="8646"/>
          <a:stretch>
            <a:fillRect/>
          </a:stretch>
        </p:blipFill>
        <p:spPr>
          <a:xfrm>
            <a:off x="5733143" y="2438401"/>
            <a:ext cx="6458857" cy="3674620"/>
          </a:xfrm>
          <a:prstGeom prst="rect">
            <a:avLst/>
          </a:prstGeom>
        </p:spPr>
      </p:pic>
      <p:sp>
        <p:nvSpPr>
          <p:cNvPr id="5" name="Rectangle 4">
            <a:extLst>
              <a:ext uri="{FF2B5EF4-FFF2-40B4-BE49-F238E27FC236}">
                <a16:creationId xmlns:a16="http://schemas.microsoft.com/office/drawing/2014/main" id="{8A3C0A49-DF87-1DFB-50E1-67A555C8236E}"/>
              </a:ext>
            </a:extLst>
          </p:cNvPr>
          <p:cNvSpPr/>
          <p:nvPr userDrawn="1"/>
        </p:nvSpPr>
        <p:spPr>
          <a:xfrm>
            <a:off x="10846918" y="4884940"/>
            <a:ext cx="45719" cy="1189629"/>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831941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Single image - 2 or 3 lines - Mi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rgbClr val="B39FD8"/>
              </a:gs>
              <a:gs pos="64000">
                <a:schemeClr val="bg2">
                  <a:lumMod val="60000"/>
                  <a:lumOff val="40000"/>
                </a:schemeClr>
              </a:gs>
              <a:gs pos="100000">
                <a:schemeClr val="bg2">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20412" y="6113021"/>
            <a:ext cx="1221241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 name="Text Placeholder 12">
            <a:extLst>
              <a:ext uri="{FF2B5EF4-FFF2-40B4-BE49-F238E27FC236}">
                <a16:creationId xmlns:a16="http://schemas.microsoft.com/office/drawing/2014/main" id="{425193BE-C446-2905-A4C7-BF9144E0968A}"/>
              </a:ext>
            </a:extLst>
          </p:cNvPr>
          <p:cNvSpPr>
            <a:spLocks noGrp="1"/>
          </p:cNvSpPr>
          <p:nvPr>
            <p:ph type="body" sz="quarter" idx="28" hasCustomPrompt="1"/>
          </p:nvPr>
        </p:nvSpPr>
        <p:spPr>
          <a:xfrm>
            <a:off x="1017429" y="4144664"/>
            <a:ext cx="3600450" cy="259239"/>
          </a:xfrm>
          <a:noFill/>
        </p:spPr>
        <p:txBody>
          <a:bodyPr/>
          <a:lstStyle>
            <a:lvl1pPr marL="0" indent="0" algn="l">
              <a:buNone/>
              <a:defRPr sz="24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A840A899-9EAA-367B-15C9-384792C47DF7}"/>
              </a:ext>
            </a:extLst>
          </p:cNvPr>
          <p:cNvSpPr>
            <a:spLocks noGrp="1"/>
          </p:cNvSpPr>
          <p:nvPr>
            <p:ph type="body" sz="quarter" idx="29" hasCustomPrompt="1"/>
          </p:nvPr>
        </p:nvSpPr>
        <p:spPr>
          <a:xfrm>
            <a:off x="1017429" y="4705222"/>
            <a:ext cx="3600450" cy="259239"/>
          </a:xfrm>
          <a:noFill/>
        </p:spPr>
        <p:txBody>
          <a:bodyPr/>
          <a:lstStyle>
            <a:lvl1pPr marL="0" indent="0" algn="l">
              <a:buNone/>
              <a:defRPr sz="2400">
                <a:solidFill>
                  <a:schemeClr val="accent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8" name="Text Placeholder 9">
            <a:extLst>
              <a:ext uri="{FF2B5EF4-FFF2-40B4-BE49-F238E27FC236}">
                <a16:creationId xmlns:a16="http://schemas.microsoft.com/office/drawing/2014/main" id="{5AD6C7F6-2440-735B-E32B-C0FE69961D3B}"/>
              </a:ext>
            </a:extLst>
          </p:cNvPr>
          <p:cNvSpPr>
            <a:spLocks noGrp="1"/>
          </p:cNvSpPr>
          <p:nvPr>
            <p:ph type="body" sz="quarter" idx="26" hasCustomPrompt="1"/>
          </p:nvPr>
        </p:nvSpPr>
        <p:spPr>
          <a:xfrm>
            <a:off x="1017429" y="1281895"/>
            <a:ext cx="5710270" cy="2031325"/>
          </a:xfrm>
          <a:prstGeom prst="rect">
            <a:avLst/>
          </a:prstGeom>
          <a:noFill/>
        </p:spPr>
        <p:txBody>
          <a:bodyPr wrap="square" lIns="0" tIns="0" rIns="0" bIns="0" anchor="b" anchorCtr="0">
            <a:spAutoFit/>
          </a:bodyPr>
          <a:lstStyle>
            <a:lvl1pPr marL="0" indent="0" algn="l">
              <a:buNone/>
              <a:tabLst/>
              <a:defRPr sz="4400" i="1">
                <a:solidFill>
                  <a:schemeClr val="accent1"/>
                </a:solidFill>
                <a:latin typeface="+mj-lt"/>
              </a:defRPr>
            </a:lvl1pPr>
          </a:lstStyle>
          <a:p>
            <a:pPr lvl="0"/>
            <a:r>
              <a:rPr lang="en-US"/>
              <a:t>“Quote copy, resize textbox </a:t>
            </a:r>
            <a:r>
              <a:rPr lang="en-US" err="1"/>
              <a:t>recolour</a:t>
            </a:r>
            <a:r>
              <a:rPr lang="en-US"/>
              <a:t> text as required”.</a:t>
            </a:r>
            <a:endParaRPr lang="en-GB"/>
          </a:p>
        </p:txBody>
      </p:sp>
      <p:pic>
        <p:nvPicPr>
          <p:cNvPr id="3" name="Picture 2" descr="A white text with a globe on a black background&#10;&#10;AI-generated content may be incorrect.">
            <a:extLst>
              <a:ext uri="{FF2B5EF4-FFF2-40B4-BE49-F238E27FC236}">
                <a16:creationId xmlns:a16="http://schemas.microsoft.com/office/drawing/2014/main" id="{DC2D5E0B-E1F7-C8D3-46A2-2191A211D8F9}"/>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913372" y="6383179"/>
            <a:ext cx="990449" cy="332365"/>
          </a:xfrm>
          <a:prstGeom prst="rect">
            <a:avLst/>
          </a:prstGeom>
        </p:spPr>
      </p:pic>
      <p:sp>
        <p:nvSpPr>
          <p:cNvPr id="26" name="Rectangle 25"/>
          <p:cNvSpPr/>
          <p:nvPr userDrawn="1"/>
        </p:nvSpPr>
        <p:spPr>
          <a:xfrm>
            <a:off x="7156997" y="454142"/>
            <a:ext cx="4017783" cy="4017780"/>
          </a:xfrm>
          <a:prstGeom prst="rect">
            <a:avLst/>
          </a:prstGeom>
          <a:blipFill dpi="0" rotWithShape="1">
            <a:blip r:embed="rId4">
              <a:alphaModFix amt="11000"/>
            </a:blip>
            <a:srcRect/>
            <a:stretch>
              <a:fillRect/>
            </a:stretch>
          </a:blipFill>
          <a:ln>
            <a:noFill/>
          </a:ln>
        </p:spPr>
        <p:txBody>
          <a:bodyPr wrap="square" rtlCol="0" anchor="ctr">
            <a:noAutofit/>
          </a:bodyPr>
          <a:lstStyle/>
          <a:p>
            <a:pPr algn="l"/>
            <a:endParaRPr lang="en-US">
              <a:solidFill>
                <a:schemeClr val="tx1"/>
              </a:solidFill>
            </a:endParaRPr>
          </a:p>
        </p:txBody>
      </p:sp>
      <p:pic>
        <p:nvPicPr>
          <p:cNvPr id="9" name="Picture 8" descr="A screenshot of a video game&#10;&#10;AI-generated content may be incorrect.">
            <a:extLst>
              <a:ext uri="{FF2B5EF4-FFF2-40B4-BE49-F238E27FC236}">
                <a16:creationId xmlns:a16="http://schemas.microsoft.com/office/drawing/2014/main" id="{614DEF6B-58B0-E4CC-D7B0-4C257F2BB52D}"/>
              </a:ext>
            </a:extLst>
          </p:cNvPr>
          <p:cNvPicPr>
            <a:picLocks noChangeAspect="1"/>
          </p:cNvPicPr>
          <p:nvPr userDrawn="1"/>
        </p:nvPicPr>
        <p:blipFill>
          <a:blip r:embed="rId5"/>
          <a:stretch>
            <a:fillRect/>
          </a:stretch>
        </p:blipFill>
        <p:spPr>
          <a:xfrm>
            <a:off x="4792398" y="2261727"/>
            <a:ext cx="7399602" cy="3845878"/>
          </a:xfrm>
          <a:prstGeom prst="rect">
            <a:avLst/>
          </a:prstGeom>
        </p:spPr>
      </p:pic>
      <p:sp>
        <p:nvSpPr>
          <p:cNvPr id="5" name="Rectangle 4">
            <a:extLst>
              <a:ext uri="{FF2B5EF4-FFF2-40B4-BE49-F238E27FC236}">
                <a16:creationId xmlns:a16="http://schemas.microsoft.com/office/drawing/2014/main" id="{6BB0D7D3-6E57-304B-BA16-F0F0B9B2922B}"/>
              </a:ext>
            </a:extLst>
          </p:cNvPr>
          <p:cNvSpPr/>
          <p:nvPr userDrawn="1"/>
        </p:nvSpPr>
        <p:spPr>
          <a:xfrm>
            <a:off x="10154766" y="4855369"/>
            <a:ext cx="45719" cy="1181100"/>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pic>
        <p:nvPicPr>
          <p:cNvPr id="4" name="Graphic 3">
            <a:extLst>
              <a:ext uri="{FF2B5EF4-FFF2-40B4-BE49-F238E27FC236}">
                <a16:creationId xmlns:a16="http://schemas.microsoft.com/office/drawing/2014/main" id="{3AC1D037-4955-C55E-98E6-289523D6B70F}"/>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1445" r="45941" b="1445"/>
          <a:stretch>
            <a:fillRect/>
          </a:stretch>
        </p:blipFill>
        <p:spPr>
          <a:xfrm>
            <a:off x="550864" y="6455269"/>
            <a:ext cx="1306511" cy="223520"/>
          </a:xfrm>
          <a:prstGeom prst="rect">
            <a:avLst/>
          </a:prstGeom>
        </p:spPr>
      </p:pic>
    </p:spTree>
    <p:extLst>
      <p:ext uri="{BB962C8B-B14F-4D97-AF65-F5344CB8AC3E}">
        <p14:creationId xmlns:p14="http://schemas.microsoft.com/office/powerpoint/2010/main" val="3100572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ll Light Image - Quot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01870E7-67C3-31B4-3763-30D7343FC40E}"/>
              </a:ext>
            </a:extLst>
          </p:cNvPr>
          <p:cNvSpPr/>
          <p:nvPr userDrawn="1"/>
        </p:nvSpPr>
        <p:spPr>
          <a:xfrm rot="10800000">
            <a:off x="-5" y="-13"/>
            <a:ext cx="12192004" cy="6858012"/>
          </a:xfrm>
          <a:prstGeom prst="rect">
            <a:avLst/>
          </a:prstGeom>
          <a:gradFill flip="none" rotWithShape="1">
            <a:gsLst>
              <a:gs pos="0">
                <a:srgbClr val="319AF0"/>
              </a:gs>
              <a:gs pos="44000">
                <a:schemeClr val="bg2">
                  <a:lumMod val="60000"/>
                  <a:lumOff val="40000"/>
                </a:schemeClr>
              </a:gs>
              <a:gs pos="100000">
                <a:schemeClr val="bg2">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12">
            <a:extLst>
              <a:ext uri="{FF2B5EF4-FFF2-40B4-BE49-F238E27FC236}">
                <a16:creationId xmlns:a16="http://schemas.microsoft.com/office/drawing/2014/main" id="{8DDC60B7-E753-52DF-078B-3DC551E10500}"/>
              </a:ext>
            </a:extLst>
          </p:cNvPr>
          <p:cNvSpPr>
            <a:spLocks noGrp="1"/>
          </p:cNvSpPr>
          <p:nvPr>
            <p:ph type="body" sz="quarter" idx="28" hasCustomPrompt="1"/>
          </p:nvPr>
        </p:nvSpPr>
        <p:spPr>
          <a:xfrm>
            <a:off x="1017429" y="4144664"/>
            <a:ext cx="3600450" cy="259239"/>
          </a:xfrm>
          <a:noFill/>
        </p:spPr>
        <p:txBody>
          <a:bodyPr/>
          <a:lstStyle>
            <a:lvl1pPr marL="0" indent="0" algn="l">
              <a:buNone/>
              <a:defRPr sz="24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9" name="Text Placeholder 12">
            <a:extLst>
              <a:ext uri="{FF2B5EF4-FFF2-40B4-BE49-F238E27FC236}">
                <a16:creationId xmlns:a16="http://schemas.microsoft.com/office/drawing/2014/main" id="{4BB56A7A-43A7-EBC8-E591-5A304D59169A}"/>
              </a:ext>
            </a:extLst>
          </p:cNvPr>
          <p:cNvSpPr>
            <a:spLocks noGrp="1"/>
          </p:cNvSpPr>
          <p:nvPr>
            <p:ph type="body" sz="quarter" idx="29" hasCustomPrompt="1"/>
          </p:nvPr>
        </p:nvSpPr>
        <p:spPr>
          <a:xfrm>
            <a:off x="1017429" y="4705222"/>
            <a:ext cx="3600450" cy="259239"/>
          </a:xfrm>
          <a:noFill/>
        </p:spPr>
        <p:txBody>
          <a:bodyPr/>
          <a:lstStyle>
            <a:lvl1pPr marL="0" indent="0" algn="l">
              <a:buNone/>
              <a:defRPr sz="2400">
                <a:solidFill>
                  <a:schemeClr val="accent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0" name="Text Placeholder 9">
            <a:extLst>
              <a:ext uri="{FF2B5EF4-FFF2-40B4-BE49-F238E27FC236}">
                <a16:creationId xmlns:a16="http://schemas.microsoft.com/office/drawing/2014/main" id="{768C0EE5-7595-B97C-61F7-F69AAADB86EA}"/>
              </a:ext>
            </a:extLst>
          </p:cNvPr>
          <p:cNvSpPr>
            <a:spLocks noGrp="1"/>
          </p:cNvSpPr>
          <p:nvPr>
            <p:ph type="body" sz="quarter" idx="26" hasCustomPrompt="1"/>
          </p:nvPr>
        </p:nvSpPr>
        <p:spPr>
          <a:xfrm>
            <a:off x="1017429" y="1281895"/>
            <a:ext cx="5710270" cy="2031325"/>
          </a:xfrm>
          <a:prstGeom prst="rect">
            <a:avLst/>
          </a:prstGeom>
          <a:noFill/>
        </p:spPr>
        <p:txBody>
          <a:bodyPr wrap="square" lIns="0" tIns="0" rIns="0" bIns="0" anchor="b" anchorCtr="0">
            <a:spAutoFit/>
          </a:bodyPr>
          <a:lstStyle>
            <a:lvl1pPr marL="0" indent="0" algn="l">
              <a:buNone/>
              <a:tabLst/>
              <a:defRPr sz="4400" i="1">
                <a:solidFill>
                  <a:schemeClr val="accent1"/>
                </a:solidFill>
                <a:latin typeface="+mj-lt"/>
              </a:defRPr>
            </a:lvl1pPr>
          </a:lstStyle>
          <a:p>
            <a:pPr lvl="0"/>
            <a:r>
              <a:rPr lang="en-US"/>
              <a:t>“Quote copy, resize textbox </a:t>
            </a:r>
            <a:r>
              <a:rPr lang="en-US" err="1"/>
              <a:t>recolour</a:t>
            </a:r>
            <a:r>
              <a:rPr lang="en-US"/>
              <a:t> text as required”.</a:t>
            </a:r>
            <a:endParaRPr lang="en-GB"/>
          </a:p>
        </p:txBody>
      </p:sp>
      <p:cxnSp>
        <p:nvCxnSpPr>
          <p:cNvPr id="3" name="Straight Connector 2"/>
          <p:cNvCxnSpPr/>
          <p:nvPr userDrawn="1"/>
        </p:nvCxnSpPr>
        <p:spPr>
          <a:xfrm flipH="1">
            <a:off x="0" y="5789005"/>
            <a:ext cx="12192001"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A white text with a globe on a black background&#10;&#10;AI-generated content may be incorrect.">
            <a:extLst>
              <a:ext uri="{FF2B5EF4-FFF2-40B4-BE49-F238E27FC236}">
                <a16:creationId xmlns:a16="http://schemas.microsoft.com/office/drawing/2014/main" id="{1DE45C81-7336-CB1E-880C-E685A61921A0}"/>
              </a:ext>
            </a:extLst>
          </p:cNvPr>
          <p:cNvPicPr>
            <a:picLocks noChangeAspect="1"/>
          </p:cNvPicPr>
          <p:nvPr userDrawn="1"/>
        </p:nvPicPr>
        <p:blipFill>
          <a:blip r:embed="rId2">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913372" y="6383179"/>
            <a:ext cx="990449" cy="332365"/>
          </a:xfrm>
          <a:prstGeom prst="rect">
            <a:avLst/>
          </a:prstGeom>
        </p:spPr>
      </p:pic>
      <p:sp>
        <p:nvSpPr>
          <p:cNvPr id="22" name="Rectangle 21"/>
          <p:cNvSpPr/>
          <p:nvPr userDrawn="1"/>
        </p:nvSpPr>
        <p:spPr>
          <a:xfrm>
            <a:off x="6388632" y="-533175"/>
            <a:ext cx="5710270" cy="5710266"/>
          </a:xfrm>
          <a:prstGeom prst="rect">
            <a:avLst/>
          </a:prstGeom>
          <a:blipFill dpi="0" rotWithShape="1">
            <a:blip r:embed="rId4">
              <a:alphaModFix amt="11000"/>
            </a:blip>
            <a:srcRect/>
            <a:stretch>
              <a:fillRect/>
            </a:stretch>
          </a:blipFill>
          <a:ln>
            <a:noFill/>
          </a:ln>
        </p:spPr>
        <p:txBody>
          <a:bodyPr wrap="square" rtlCol="0" anchor="ctr">
            <a:noAutofit/>
          </a:bodyPr>
          <a:lstStyle/>
          <a:p>
            <a:pPr algn="l"/>
            <a:endParaRPr lang="en-US">
              <a:solidFill>
                <a:schemeClr val="tx1"/>
              </a:solidFill>
            </a:endParaRPr>
          </a:p>
        </p:txBody>
      </p:sp>
      <p:pic>
        <p:nvPicPr>
          <p:cNvPr id="7" name="Picture 6" descr="A screenshot of a video game&#10;&#10;AI-generated content may be incorrect.">
            <a:extLst>
              <a:ext uri="{FF2B5EF4-FFF2-40B4-BE49-F238E27FC236}">
                <a16:creationId xmlns:a16="http://schemas.microsoft.com/office/drawing/2014/main" id="{B9F7DC82-1539-5C83-A00D-C7A78C58D994}"/>
              </a:ext>
            </a:extLst>
          </p:cNvPr>
          <p:cNvPicPr>
            <a:picLocks noChangeAspect="1"/>
          </p:cNvPicPr>
          <p:nvPr userDrawn="1"/>
        </p:nvPicPr>
        <p:blipFill>
          <a:blip r:embed="rId5"/>
          <a:srcRect r="17107"/>
          <a:stretch>
            <a:fillRect/>
          </a:stretch>
        </p:blipFill>
        <p:spPr>
          <a:xfrm>
            <a:off x="5157531" y="1384312"/>
            <a:ext cx="7034469" cy="4410636"/>
          </a:xfrm>
          <a:prstGeom prst="rect">
            <a:avLst/>
          </a:prstGeom>
        </p:spPr>
      </p:pic>
      <p:sp>
        <p:nvSpPr>
          <p:cNvPr id="6" name="Rectangle 5">
            <a:extLst>
              <a:ext uri="{FF2B5EF4-FFF2-40B4-BE49-F238E27FC236}">
                <a16:creationId xmlns:a16="http://schemas.microsoft.com/office/drawing/2014/main" id="{43059AC4-180E-8D64-1BF6-CFA89B65BDA6}"/>
              </a:ext>
            </a:extLst>
          </p:cNvPr>
          <p:cNvSpPr/>
          <p:nvPr userDrawn="1"/>
        </p:nvSpPr>
        <p:spPr>
          <a:xfrm>
            <a:off x="11313641" y="4329122"/>
            <a:ext cx="45719" cy="1340633"/>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grpSp>
        <p:nvGrpSpPr>
          <p:cNvPr id="4" name="Group 3">
            <a:extLst>
              <a:ext uri="{FF2B5EF4-FFF2-40B4-BE49-F238E27FC236}">
                <a16:creationId xmlns:a16="http://schemas.microsoft.com/office/drawing/2014/main" id="{FA092396-9397-5B30-9E32-C7619C28FD7E}"/>
              </a:ext>
            </a:extLst>
          </p:cNvPr>
          <p:cNvGrpSpPr/>
          <p:nvPr userDrawn="1"/>
        </p:nvGrpSpPr>
        <p:grpSpPr>
          <a:xfrm>
            <a:off x="550876" y="6455269"/>
            <a:ext cx="1267819" cy="221486"/>
            <a:chOff x="550876" y="6455269"/>
            <a:chExt cx="1267819" cy="221486"/>
          </a:xfrm>
        </p:grpSpPr>
        <p:sp>
          <p:nvSpPr>
            <p:cNvPr id="11" name="Freeform: Shape 10">
              <a:extLst>
                <a:ext uri="{FF2B5EF4-FFF2-40B4-BE49-F238E27FC236}">
                  <a16:creationId xmlns:a16="http://schemas.microsoft.com/office/drawing/2014/main" id="{86186241-F95C-EA6F-D22F-9E5148CE4C9F}"/>
                </a:ext>
              </a:extLst>
            </p:cNvPr>
            <p:cNvSpPr/>
            <p:nvPr/>
          </p:nvSpPr>
          <p:spPr>
            <a:xfrm>
              <a:off x="614998" y="6566012"/>
              <a:ext cx="142916" cy="110743"/>
            </a:xfrm>
            <a:custGeom>
              <a:avLst/>
              <a:gdLst>
                <a:gd name="connsiteX0" fmla="*/ 0 w 142916"/>
                <a:gd name="connsiteY0" fmla="*/ 64313 h 110743"/>
                <a:gd name="connsiteX1" fmla="*/ 13496 w 142916"/>
                <a:gd name="connsiteY1" fmla="*/ 92151 h 110743"/>
                <a:gd name="connsiteX2" fmla="*/ 26156 w 142916"/>
                <a:gd name="connsiteY2" fmla="*/ 110744 h 110743"/>
                <a:gd name="connsiteX3" fmla="*/ 142916 w 142916"/>
                <a:gd name="connsiteY3" fmla="*/ 45212 h 110743"/>
                <a:gd name="connsiteX4" fmla="*/ 114458 w 142916"/>
                <a:gd name="connsiteY4" fmla="*/ 0 h 110743"/>
                <a:gd name="connsiteX5" fmla="*/ 0 w 142916"/>
                <a:gd name="connsiteY5" fmla="*/ 64313 h 11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16" h="110743">
                  <a:moveTo>
                    <a:pt x="0" y="64313"/>
                  </a:moveTo>
                  <a:cubicBezTo>
                    <a:pt x="3662" y="73863"/>
                    <a:pt x="8161" y="83210"/>
                    <a:pt x="13496" y="92151"/>
                  </a:cubicBezTo>
                  <a:cubicBezTo>
                    <a:pt x="17368" y="98654"/>
                    <a:pt x="21553" y="104851"/>
                    <a:pt x="26156" y="110744"/>
                  </a:cubicBezTo>
                  <a:cubicBezTo>
                    <a:pt x="71458" y="99974"/>
                    <a:pt x="111634" y="76810"/>
                    <a:pt x="142916" y="45212"/>
                  </a:cubicBezTo>
                  <a:cubicBezTo>
                    <a:pt x="135697" y="28753"/>
                    <a:pt x="126072" y="13614"/>
                    <a:pt x="114458" y="0"/>
                  </a:cubicBezTo>
                  <a:cubicBezTo>
                    <a:pt x="86001" y="33325"/>
                    <a:pt x="45721" y="56794"/>
                    <a:pt x="0" y="64313"/>
                  </a:cubicBezTo>
                  <a:close/>
                </a:path>
              </a:pathLst>
            </a:custGeom>
            <a:solidFill>
              <a:schemeClr val="bg1"/>
            </a:solidFill>
            <a:ln w="10432" cap="flat">
              <a:noFill/>
              <a:prstDash val="solid"/>
              <a:miter/>
            </a:ln>
          </p:spPr>
          <p:txBody>
            <a:bodyPr rtlCol="0" anchor="ctr"/>
            <a:lstStyle/>
            <a:p>
              <a:endParaRPr lang="en-IN"/>
            </a:p>
          </p:txBody>
        </p:sp>
        <p:sp>
          <p:nvSpPr>
            <p:cNvPr id="12" name="Freeform: Shape 11">
              <a:extLst>
                <a:ext uri="{FF2B5EF4-FFF2-40B4-BE49-F238E27FC236}">
                  <a16:creationId xmlns:a16="http://schemas.microsoft.com/office/drawing/2014/main" id="{D0012EA2-D35F-B624-0A55-7179CB0AB533}"/>
                </a:ext>
              </a:extLst>
            </p:cNvPr>
            <p:cNvSpPr/>
            <p:nvPr/>
          </p:nvSpPr>
          <p:spPr>
            <a:xfrm>
              <a:off x="614893" y="6455269"/>
              <a:ext cx="142916" cy="110743"/>
            </a:xfrm>
            <a:custGeom>
              <a:avLst/>
              <a:gdLst>
                <a:gd name="connsiteX0" fmla="*/ 26051 w 142916"/>
                <a:gd name="connsiteY0" fmla="*/ 0 h 110743"/>
                <a:gd name="connsiteX1" fmla="*/ 0 w 142916"/>
                <a:gd name="connsiteY1" fmla="*/ 46431 h 110743"/>
                <a:gd name="connsiteX2" fmla="*/ 114458 w 142916"/>
                <a:gd name="connsiteY2" fmla="*/ 110744 h 110743"/>
                <a:gd name="connsiteX3" fmla="*/ 142916 w 142916"/>
                <a:gd name="connsiteY3" fmla="*/ 65532 h 110743"/>
                <a:gd name="connsiteX4" fmla="*/ 26051 w 142916"/>
                <a:gd name="connsiteY4" fmla="*/ 0 h 11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16" h="110743">
                  <a:moveTo>
                    <a:pt x="26051" y="0"/>
                  </a:moveTo>
                  <a:cubicBezTo>
                    <a:pt x="15170" y="14122"/>
                    <a:pt x="6382" y="29667"/>
                    <a:pt x="0" y="46431"/>
                  </a:cubicBezTo>
                  <a:cubicBezTo>
                    <a:pt x="45825" y="53950"/>
                    <a:pt x="86105" y="77419"/>
                    <a:pt x="114458" y="110744"/>
                  </a:cubicBezTo>
                  <a:cubicBezTo>
                    <a:pt x="126072" y="97130"/>
                    <a:pt x="135697" y="81991"/>
                    <a:pt x="142916" y="65532"/>
                  </a:cubicBezTo>
                  <a:cubicBezTo>
                    <a:pt x="111738" y="33934"/>
                    <a:pt x="71458" y="10770"/>
                    <a:pt x="26051" y="0"/>
                  </a:cubicBezTo>
                  <a:close/>
                </a:path>
              </a:pathLst>
            </a:custGeom>
            <a:solidFill>
              <a:schemeClr val="bg1"/>
            </a:solidFill>
            <a:ln w="10432" cap="flat">
              <a:noFill/>
              <a:prstDash val="solid"/>
              <a:miter/>
            </a:ln>
          </p:spPr>
          <p:txBody>
            <a:bodyPr rtlCol="0" anchor="ctr"/>
            <a:lstStyle/>
            <a:p>
              <a:endParaRPr lang="en-IN"/>
            </a:p>
          </p:txBody>
        </p:sp>
        <p:sp>
          <p:nvSpPr>
            <p:cNvPr id="13" name="Freeform: Shape 12">
              <a:extLst>
                <a:ext uri="{FF2B5EF4-FFF2-40B4-BE49-F238E27FC236}">
                  <a16:creationId xmlns:a16="http://schemas.microsoft.com/office/drawing/2014/main" id="{5CCAFACA-BCE0-5A96-AF89-EF244836FF28}"/>
                </a:ext>
              </a:extLst>
            </p:cNvPr>
            <p:cNvSpPr/>
            <p:nvPr/>
          </p:nvSpPr>
          <p:spPr>
            <a:xfrm>
              <a:off x="550876" y="6499160"/>
              <a:ext cx="64122" cy="133705"/>
            </a:xfrm>
            <a:custGeom>
              <a:avLst/>
              <a:gdLst>
                <a:gd name="connsiteX0" fmla="*/ 64122 w 64122"/>
                <a:gd name="connsiteY0" fmla="*/ 131166 h 133705"/>
                <a:gd name="connsiteX1" fmla="*/ 58682 w 64122"/>
                <a:gd name="connsiteY1" fmla="*/ 19101 h 133705"/>
                <a:gd name="connsiteX2" fmla="*/ 64122 w 64122"/>
                <a:gd name="connsiteY2" fmla="*/ 2540 h 133705"/>
                <a:gd name="connsiteX3" fmla="*/ 32421 w 64122"/>
                <a:gd name="connsiteY3" fmla="*/ 0 h 133705"/>
                <a:gd name="connsiteX4" fmla="*/ 9613 w 64122"/>
                <a:gd name="connsiteY4" fmla="*/ 1321 h 133705"/>
                <a:gd name="connsiteX5" fmla="*/ 9613 w 64122"/>
                <a:gd name="connsiteY5" fmla="*/ 132385 h 133705"/>
                <a:gd name="connsiteX6" fmla="*/ 32421 w 64122"/>
                <a:gd name="connsiteY6" fmla="*/ 133706 h 133705"/>
                <a:gd name="connsiteX7" fmla="*/ 64122 w 64122"/>
                <a:gd name="connsiteY7" fmla="*/ 131166 h 13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22" h="133705">
                  <a:moveTo>
                    <a:pt x="64122" y="131166"/>
                  </a:moveTo>
                  <a:cubicBezTo>
                    <a:pt x="50312" y="95504"/>
                    <a:pt x="48324" y="56693"/>
                    <a:pt x="58682" y="19101"/>
                  </a:cubicBezTo>
                  <a:cubicBezTo>
                    <a:pt x="60251" y="13513"/>
                    <a:pt x="62030" y="7925"/>
                    <a:pt x="64122" y="2540"/>
                  </a:cubicBezTo>
                  <a:cubicBezTo>
                    <a:pt x="53869" y="813"/>
                    <a:pt x="43198" y="0"/>
                    <a:pt x="32421" y="0"/>
                  </a:cubicBezTo>
                  <a:cubicBezTo>
                    <a:pt x="24679" y="0"/>
                    <a:pt x="17146" y="508"/>
                    <a:pt x="9613" y="1321"/>
                  </a:cubicBezTo>
                  <a:cubicBezTo>
                    <a:pt x="-2942" y="43383"/>
                    <a:pt x="-3465" y="88900"/>
                    <a:pt x="9613" y="132385"/>
                  </a:cubicBezTo>
                  <a:cubicBezTo>
                    <a:pt x="17146" y="133299"/>
                    <a:pt x="24679" y="133706"/>
                    <a:pt x="32421" y="133706"/>
                  </a:cubicBezTo>
                  <a:cubicBezTo>
                    <a:pt x="43198" y="133706"/>
                    <a:pt x="53765" y="132791"/>
                    <a:pt x="64122" y="131166"/>
                  </a:cubicBezTo>
                  <a:close/>
                </a:path>
              </a:pathLst>
            </a:custGeom>
            <a:solidFill>
              <a:schemeClr val="bg1"/>
            </a:solidFill>
            <a:ln w="10432"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0C282197-E082-3EE0-0E57-EE8409BBD84B}"/>
                </a:ext>
              </a:extLst>
            </p:cNvPr>
            <p:cNvSpPr/>
            <p:nvPr/>
          </p:nvSpPr>
          <p:spPr>
            <a:xfrm>
              <a:off x="817654" y="6474268"/>
              <a:ext cx="184765" cy="183489"/>
            </a:xfrm>
            <a:custGeom>
              <a:avLst/>
              <a:gdLst>
                <a:gd name="connsiteX0" fmla="*/ 95208 w 184765"/>
                <a:gd name="connsiteY0" fmla="*/ 151079 h 183489"/>
                <a:gd name="connsiteX1" fmla="*/ 144799 w 184765"/>
                <a:gd name="connsiteY1" fmla="*/ 117348 h 183489"/>
                <a:gd name="connsiteX2" fmla="*/ 184766 w 184765"/>
                <a:gd name="connsiteY2" fmla="*/ 117348 h 183489"/>
                <a:gd name="connsiteX3" fmla="*/ 95208 w 184765"/>
                <a:gd name="connsiteY3" fmla="*/ 183490 h 183489"/>
                <a:gd name="connsiteX4" fmla="*/ 0 w 184765"/>
                <a:gd name="connsiteY4" fmla="*/ 91745 h 183489"/>
                <a:gd name="connsiteX5" fmla="*/ 95208 w 184765"/>
                <a:gd name="connsiteY5" fmla="*/ 0 h 183489"/>
                <a:gd name="connsiteX6" fmla="*/ 184766 w 184765"/>
                <a:gd name="connsiteY6" fmla="*/ 66142 h 183489"/>
                <a:gd name="connsiteX7" fmla="*/ 144799 w 184765"/>
                <a:gd name="connsiteY7" fmla="*/ 66142 h 183489"/>
                <a:gd name="connsiteX8" fmla="*/ 95208 w 184765"/>
                <a:gd name="connsiteY8" fmla="*/ 32410 h 183489"/>
                <a:gd name="connsiteX9" fmla="*/ 37769 w 184765"/>
                <a:gd name="connsiteY9" fmla="*/ 91745 h 183489"/>
                <a:gd name="connsiteX10" fmla="*/ 95208 w 184765"/>
                <a:gd name="connsiteY10" fmla="*/ 151079 h 18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765" h="183489">
                  <a:moveTo>
                    <a:pt x="95208" y="151079"/>
                  </a:moveTo>
                  <a:cubicBezTo>
                    <a:pt x="119480" y="151079"/>
                    <a:pt x="137999" y="138379"/>
                    <a:pt x="144799" y="117348"/>
                  </a:cubicBezTo>
                  <a:lnTo>
                    <a:pt x="184766" y="117348"/>
                  </a:lnTo>
                  <a:cubicBezTo>
                    <a:pt x="174094" y="159207"/>
                    <a:pt x="136534" y="183490"/>
                    <a:pt x="95208" y="183490"/>
                  </a:cubicBezTo>
                  <a:cubicBezTo>
                    <a:pt x="41431" y="183490"/>
                    <a:pt x="0" y="145186"/>
                    <a:pt x="0" y="91745"/>
                  </a:cubicBezTo>
                  <a:cubicBezTo>
                    <a:pt x="0" y="38303"/>
                    <a:pt x="41536" y="0"/>
                    <a:pt x="95208" y="0"/>
                  </a:cubicBezTo>
                  <a:cubicBezTo>
                    <a:pt x="136429" y="0"/>
                    <a:pt x="173989" y="24282"/>
                    <a:pt x="184766" y="66142"/>
                  </a:cubicBezTo>
                  <a:lnTo>
                    <a:pt x="144799" y="66142"/>
                  </a:lnTo>
                  <a:cubicBezTo>
                    <a:pt x="137999" y="45110"/>
                    <a:pt x="119480" y="32410"/>
                    <a:pt x="95208" y="32410"/>
                  </a:cubicBezTo>
                  <a:cubicBezTo>
                    <a:pt x="60786" y="32410"/>
                    <a:pt x="37769" y="57709"/>
                    <a:pt x="37769" y="91745"/>
                  </a:cubicBezTo>
                  <a:cubicBezTo>
                    <a:pt x="37769" y="125781"/>
                    <a:pt x="60682" y="151079"/>
                    <a:pt x="95208" y="151079"/>
                  </a:cubicBezTo>
                  <a:close/>
                </a:path>
              </a:pathLst>
            </a:custGeom>
            <a:solidFill>
              <a:schemeClr val="bg1"/>
            </a:solidFill>
            <a:ln w="10432" cap="flat">
              <a:noFill/>
              <a:prstDash val="solid"/>
              <a:miter/>
            </a:ln>
          </p:spPr>
          <p:txBody>
            <a:bodyPr rtlCol="0" anchor="ctr"/>
            <a:lstStyle/>
            <a:p>
              <a:endParaRPr lang="en-IN"/>
            </a:p>
          </p:txBody>
        </p:sp>
        <p:sp>
          <p:nvSpPr>
            <p:cNvPr id="15" name="Freeform: Shape 14">
              <a:extLst>
                <a:ext uri="{FF2B5EF4-FFF2-40B4-BE49-F238E27FC236}">
                  <a16:creationId xmlns:a16="http://schemas.microsoft.com/office/drawing/2014/main" id="{2B547C60-309F-0B82-4081-6AC6459D2CB1}"/>
                </a:ext>
              </a:extLst>
            </p:cNvPr>
            <p:cNvSpPr/>
            <p:nvPr/>
          </p:nvSpPr>
          <p:spPr>
            <a:xfrm>
              <a:off x="1021148" y="6477316"/>
              <a:ext cx="33688" cy="177393"/>
            </a:xfrm>
            <a:custGeom>
              <a:avLst/>
              <a:gdLst>
                <a:gd name="connsiteX0" fmla="*/ 33689 w 33688"/>
                <a:gd name="connsiteY0" fmla="*/ 177394 h 177393"/>
                <a:gd name="connsiteX1" fmla="*/ 0 w 33688"/>
                <a:gd name="connsiteY1" fmla="*/ 177394 h 177393"/>
                <a:gd name="connsiteX2" fmla="*/ 0 w 33688"/>
                <a:gd name="connsiteY2" fmla="*/ 0 h 177393"/>
                <a:gd name="connsiteX3" fmla="*/ 33689 w 33688"/>
                <a:gd name="connsiteY3" fmla="*/ 0 h 177393"/>
                <a:gd name="connsiteX4" fmla="*/ 33689 w 33688"/>
                <a:gd name="connsiteY4" fmla="*/ 177394 h 17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8" h="177393">
                  <a:moveTo>
                    <a:pt x="33689" y="177394"/>
                  </a:moveTo>
                  <a:lnTo>
                    <a:pt x="0" y="177394"/>
                  </a:lnTo>
                  <a:lnTo>
                    <a:pt x="0" y="0"/>
                  </a:lnTo>
                  <a:lnTo>
                    <a:pt x="33689" y="0"/>
                  </a:lnTo>
                  <a:lnTo>
                    <a:pt x="33689" y="177394"/>
                  </a:lnTo>
                  <a:close/>
                </a:path>
              </a:pathLst>
            </a:custGeom>
            <a:solidFill>
              <a:schemeClr val="bg1"/>
            </a:solidFill>
            <a:ln w="10432" cap="flat">
              <a:no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99072D67-7A0E-9E37-0624-99A8CCF7261C}"/>
                </a:ext>
              </a:extLst>
            </p:cNvPr>
            <p:cNvSpPr/>
            <p:nvPr/>
          </p:nvSpPr>
          <p:spPr>
            <a:xfrm>
              <a:off x="1073146"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61A57FCD-9C69-BB76-4026-1B546C1622BE}"/>
                </a:ext>
              </a:extLst>
            </p:cNvPr>
            <p:cNvSpPr/>
            <p:nvPr/>
          </p:nvSpPr>
          <p:spPr>
            <a:xfrm>
              <a:off x="1202461" y="6537158"/>
              <a:ext cx="73341" cy="117551"/>
            </a:xfrm>
            <a:custGeom>
              <a:avLst/>
              <a:gdLst>
                <a:gd name="connsiteX0" fmla="*/ 73237 w 73341"/>
                <a:gd name="connsiteY0" fmla="*/ 33934 h 117551"/>
                <a:gd name="connsiteX1" fmla="*/ 58903 w 73341"/>
                <a:gd name="connsiteY1" fmla="*/ 33934 h 117551"/>
                <a:gd name="connsiteX2" fmla="*/ 33898 w 73341"/>
                <a:gd name="connsiteY2" fmla="*/ 62078 h 117551"/>
                <a:gd name="connsiteX3" fmla="*/ 33898 w 73341"/>
                <a:gd name="connsiteY3" fmla="*/ 117551 h 117551"/>
                <a:gd name="connsiteX4" fmla="*/ 0 w 73341"/>
                <a:gd name="connsiteY4" fmla="*/ 117551 h 117551"/>
                <a:gd name="connsiteX5" fmla="*/ 0 w 73341"/>
                <a:gd name="connsiteY5" fmla="*/ 1524 h 117551"/>
                <a:gd name="connsiteX6" fmla="*/ 32852 w 73341"/>
                <a:gd name="connsiteY6" fmla="*/ 1524 h 117551"/>
                <a:gd name="connsiteX7" fmla="*/ 32852 w 73341"/>
                <a:gd name="connsiteY7" fmla="*/ 20015 h 117551"/>
                <a:gd name="connsiteX8" fmla="*/ 63925 w 73341"/>
                <a:gd name="connsiteY8" fmla="*/ 0 h 117551"/>
                <a:gd name="connsiteX9" fmla="*/ 73341 w 73341"/>
                <a:gd name="connsiteY9" fmla="*/ 1016 h 117551"/>
                <a:gd name="connsiteX10" fmla="*/ 73341 w 73341"/>
                <a:gd name="connsiteY10" fmla="*/ 33934 h 11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41" h="117551">
                  <a:moveTo>
                    <a:pt x="73237" y="33934"/>
                  </a:moveTo>
                  <a:lnTo>
                    <a:pt x="58903" y="33934"/>
                  </a:lnTo>
                  <a:cubicBezTo>
                    <a:pt x="41640" y="33934"/>
                    <a:pt x="33898" y="41758"/>
                    <a:pt x="33898" y="62078"/>
                  </a:cubicBezTo>
                  <a:lnTo>
                    <a:pt x="33898" y="117551"/>
                  </a:lnTo>
                  <a:lnTo>
                    <a:pt x="0" y="117551"/>
                  </a:lnTo>
                  <a:lnTo>
                    <a:pt x="0" y="1524"/>
                  </a:lnTo>
                  <a:lnTo>
                    <a:pt x="32852" y="1524"/>
                  </a:lnTo>
                  <a:lnTo>
                    <a:pt x="32852" y="20015"/>
                  </a:lnTo>
                  <a:cubicBezTo>
                    <a:pt x="37560" y="7620"/>
                    <a:pt x="49069" y="0"/>
                    <a:pt x="63925" y="0"/>
                  </a:cubicBezTo>
                  <a:cubicBezTo>
                    <a:pt x="67064" y="0"/>
                    <a:pt x="70203" y="203"/>
                    <a:pt x="73341" y="1016"/>
                  </a:cubicBezTo>
                  <a:lnTo>
                    <a:pt x="73341" y="33934"/>
                  </a:lnTo>
                  <a:close/>
                </a:path>
              </a:pathLst>
            </a:custGeom>
            <a:solidFill>
              <a:schemeClr val="bg1"/>
            </a:solidFill>
            <a:ln w="10432"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BA9CB82A-3DD9-D247-0E75-206F7266CD0C}"/>
                </a:ext>
              </a:extLst>
            </p:cNvPr>
            <p:cNvSpPr/>
            <p:nvPr/>
          </p:nvSpPr>
          <p:spPr>
            <a:xfrm>
              <a:off x="1291600" y="6477316"/>
              <a:ext cx="54090" cy="177393"/>
            </a:xfrm>
            <a:custGeom>
              <a:avLst/>
              <a:gdLst>
                <a:gd name="connsiteX0" fmla="*/ 50638 w 54090"/>
                <a:gd name="connsiteY0" fmla="*/ 177394 h 177393"/>
                <a:gd name="connsiteX1" fmla="*/ 16740 w 54090"/>
                <a:gd name="connsiteY1" fmla="*/ 177394 h 177393"/>
                <a:gd name="connsiteX2" fmla="*/ 16740 w 54090"/>
                <a:gd name="connsiteY2" fmla="*/ 89205 h 177393"/>
                <a:gd name="connsiteX3" fmla="*/ 0 w 54090"/>
                <a:gd name="connsiteY3" fmla="*/ 89205 h 177393"/>
                <a:gd name="connsiteX4" fmla="*/ 0 w 54090"/>
                <a:gd name="connsiteY4" fmla="*/ 61366 h 177393"/>
                <a:gd name="connsiteX5" fmla="*/ 50638 w 54090"/>
                <a:gd name="connsiteY5" fmla="*/ 61366 h 177393"/>
                <a:gd name="connsiteX6" fmla="*/ 50638 w 54090"/>
                <a:gd name="connsiteY6" fmla="*/ 177394 h 177393"/>
                <a:gd name="connsiteX7" fmla="*/ 32120 w 54090"/>
                <a:gd name="connsiteY7" fmla="*/ 0 h 177393"/>
                <a:gd name="connsiteX8" fmla="*/ 54090 w 54090"/>
                <a:gd name="connsiteY8" fmla="*/ 21336 h 177393"/>
                <a:gd name="connsiteX9" fmla="*/ 32120 w 54090"/>
                <a:gd name="connsiteY9" fmla="*/ 42367 h 177393"/>
                <a:gd name="connsiteX10" fmla="*/ 10462 w 54090"/>
                <a:gd name="connsiteY10" fmla="*/ 21336 h 177393"/>
                <a:gd name="connsiteX11" fmla="*/ 32120 w 54090"/>
                <a:gd name="connsiteY11" fmla="*/ 0 h 17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90" h="177393">
                  <a:moveTo>
                    <a:pt x="50638" y="177394"/>
                  </a:moveTo>
                  <a:lnTo>
                    <a:pt x="16740" y="177394"/>
                  </a:lnTo>
                  <a:lnTo>
                    <a:pt x="16740" y="89205"/>
                  </a:lnTo>
                  <a:lnTo>
                    <a:pt x="0" y="89205"/>
                  </a:lnTo>
                  <a:lnTo>
                    <a:pt x="0" y="61366"/>
                  </a:lnTo>
                  <a:lnTo>
                    <a:pt x="50638" y="61366"/>
                  </a:lnTo>
                  <a:lnTo>
                    <a:pt x="50638" y="177394"/>
                  </a:lnTo>
                  <a:close/>
                  <a:moveTo>
                    <a:pt x="32120" y="0"/>
                  </a:moveTo>
                  <a:cubicBezTo>
                    <a:pt x="44360" y="0"/>
                    <a:pt x="54090" y="9652"/>
                    <a:pt x="54090" y="21336"/>
                  </a:cubicBezTo>
                  <a:cubicBezTo>
                    <a:pt x="54090" y="33020"/>
                    <a:pt x="44465" y="42367"/>
                    <a:pt x="32120" y="42367"/>
                  </a:cubicBezTo>
                  <a:cubicBezTo>
                    <a:pt x="19774" y="42367"/>
                    <a:pt x="10462" y="33223"/>
                    <a:pt x="10462" y="21336"/>
                  </a:cubicBezTo>
                  <a:cubicBezTo>
                    <a:pt x="10462" y="9449"/>
                    <a:pt x="20088" y="0"/>
                    <a:pt x="32120" y="0"/>
                  </a:cubicBezTo>
                  <a:close/>
                </a:path>
              </a:pathLst>
            </a:custGeom>
            <a:solidFill>
              <a:schemeClr val="bg1"/>
            </a:solidFill>
            <a:ln w="10432"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5C40359C-CD3B-D4C7-9382-4C9397F308A6}"/>
                </a:ext>
              </a:extLst>
            </p:cNvPr>
            <p:cNvSpPr/>
            <p:nvPr/>
          </p:nvSpPr>
          <p:spPr>
            <a:xfrm>
              <a:off x="1355944" y="6538682"/>
              <a:ext cx="125339" cy="116027"/>
            </a:xfrm>
            <a:custGeom>
              <a:avLst/>
              <a:gdLst>
                <a:gd name="connsiteX0" fmla="*/ 62460 w 125339"/>
                <a:gd name="connsiteY0" fmla="*/ 80569 h 116027"/>
                <a:gd name="connsiteX1" fmla="*/ 89558 w 125339"/>
                <a:gd name="connsiteY1" fmla="*/ 0 h 116027"/>
                <a:gd name="connsiteX2" fmla="*/ 125339 w 125339"/>
                <a:gd name="connsiteY2" fmla="*/ 0 h 116027"/>
                <a:gd name="connsiteX3" fmla="*/ 82757 w 125339"/>
                <a:gd name="connsiteY3" fmla="*/ 116027 h 116027"/>
                <a:gd name="connsiteX4" fmla="*/ 40699 w 125339"/>
                <a:gd name="connsiteY4" fmla="*/ 116027 h 116027"/>
                <a:gd name="connsiteX5" fmla="*/ 0 w 125339"/>
                <a:gd name="connsiteY5" fmla="*/ 0 h 116027"/>
                <a:gd name="connsiteX6" fmla="*/ 36828 w 125339"/>
                <a:gd name="connsiteY6" fmla="*/ 0 h 116027"/>
                <a:gd name="connsiteX7" fmla="*/ 62356 w 125339"/>
                <a:gd name="connsiteY7" fmla="*/ 80569 h 1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39" h="116027">
                  <a:moveTo>
                    <a:pt x="62460" y="80569"/>
                  </a:moveTo>
                  <a:lnTo>
                    <a:pt x="89558" y="0"/>
                  </a:lnTo>
                  <a:lnTo>
                    <a:pt x="125339" y="0"/>
                  </a:lnTo>
                  <a:lnTo>
                    <a:pt x="82757" y="116027"/>
                  </a:lnTo>
                  <a:lnTo>
                    <a:pt x="40699" y="116027"/>
                  </a:lnTo>
                  <a:lnTo>
                    <a:pt x="0" y="0"/>
                  </a:lnTo>
                  <a:lnTo>
                    <a:pt x="36828" y="0"/>
                  </a:lnTo>
                  <a:lnTo>
                    <a:pt x="62356" y="80569"/>
                  </a:lnTo>
                  <a:close/>
                </a:path>
              </a:pathLst>
            </a:custGeom>
            <a:solidFill>
              <a:schemeClr val="bg1"/>
            </a:solidFill>
            <a:ln w="10432"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52FAFC9E-138C-8D23-D47E-77C35BBEF71E}"/>
                </a:ext>
              </a:extLst>
            </p:cNvPr>
            <p:cNvSpPr/>
            <p:nvPr/>
          </p:nvSpPr>
          <p:spPr>
            <a:xfrm>
              <a:off x="1482957"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7CFE47CE-2951-EA7C-620F-8E0D9DD9A36E}"/>
                </a:ext>
              </a:extLst>
            </p:cNvPr>
            <p:cNvSpPr/>
            <p:nvPr/>
          </p:nvSpPr>
          <p:spPr>
            <a:xfrm>
              <a:off x="1604739" y="6494588"/>
              <a:ext cx="79618" cy="161645"/>
            </a:xfrm>
            <a:custGeom>
              <a:avLst/>
              <a:gdLst>
                <a:gd name="connsiteX0" fmla="*/ 52730 w 79618"/>
                <a:gd name="connsiteY0" fmla="*/ 0 h 161645"/>
                <a:gd name="connsiteX1" fmla="*/ 52730 w 79618"/>
                <a:gd name="connsiteY1" fmla="*/ 44094 h 161645"/>
                <a:gd name="connsiteX2" fmla="*/ 78572 w 79618"/>
                <a:gd name="connsiteY2" fmla="*/ 44094 h 161645"/>
                <a:gd name="connsiteX3" fmla="*/ 78572 w 79618"/>
                <a:gd name="connsiteY3" fmla="*/ 71933 h 161645"/>
                <a:gd name="connsiteX4" fmla="*/ 52730 w 79618"/>
                <a:gd name="connsiteY4" fmla="*/ 71933 h 161645"/>
                <a:gd name="connsiteX5" fmla="*/ 52730 w 79618"/>
                <a:gd name="connsiteY5" fmla="*/ 124358 h 161645"/>
                <a:gd name="connsiteX6" fmla="*/ 63925 w 79618"/>
                <a:gd name="connsiteY6" fmla="*/ 132690 h 161645"/>
                <a:gd name="connsiteX7" fmla="*/ 79619 w 79618"/>
                <a:gd name="connsiteY7" fmla="*/ 131978 h 161645"/>
                <a:gd name="connsiteX8" fmla="*/ 79619 w 79618"/>
                <a:gd name="connsiteY8" fmla="*/ 160122 h 161645"/>
                <a:gd name="connsiteX9" fmla="*/ 53253 w 79618"/>
                <a:gd name="connsiteY9" fmla="*/ 161646 h 161645"/>
                <a:gd name="connsiteX10" fmla="*/ 18832 w 79618"/>
                <a:gd name="connsiteY10" fmla="*/ 135534 h 161645"/>
                <a:gd name="connsiteX11" fmla="*/ 18832 w 79618"/>
                <a:gd name="connsiteY11" fmla="*/ 71933 h 161645"/>
                <a:gd name="connsiteX12" fmla="*/ 0 w 79618"/>
                <a:gd name="connsiteY12" fmla="*/ 71933 h 161645"/>
                <a:gd name="connsiteX13" fmla="*/ 0 w 79618"/>
                <a:gd name="connsiteY13" fmla="*/ 44094 h 161645"/>
                <a:gd name="connsiteX14" fmla="*/ 18832 w 79618"/>
                <a:gd name="connsiteY14" fmla="*/ 44094 h 161645"/>
                <a:gd name="connsiteX15" fmla="*/ 18832 w 79618"/>
                <a:gd name="connsiteY15" fmla="*/ 0 h 161645"/>
                <a:gd name="connsiteX16" fmla="*/ 52730 w 79618"/>
                <a:gd name="connsiteY16" fmla="*/ 0 h 1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18" h="161645">
                  <a:moveTo>
                    <a:pt x="52730" y="0"/>
                  </a:moveTo>
                  <a:lnTo>
                    <a:pt x="52730" y="44094"/>
                  </a:lnTo>
                  <a:lnTo>
                    <a:pt x="78572" y="44094"/>
                  </a:lnTo>
                  <a:lnTo>
                    <a:pt x="78572" y="71933"/>
                  </a:lnTo>
                  <a:lnTo>
                    <a:pt x="52730" y="71933"/>
                  </a:lnTo>
                  <a:lnTo>
                    <a:pt x="52730" y="124358"/>
                  </a:lnTo>
                  <a:cubicBezTo>
                    <a:pt x="52730" y="131674"/>
                    <a:pt x="58694" y="132690"/>
                    <a:pt x="63925" y="132690"/>
                  </a:cubicBezTo>
                  <a:cubicBezTo>
                    <a:pt x="72504" y="132690"/>
                    <a:pt x="79619" y="131978"/>
                    <a:pt x="79619" y="131978"/>
                  </a:cubicBezTo>
                  <a:lnTo>
                    <a:pt x="79619" y="160122"/>
                  </a:lnTo>
                  <a:cubicBezTo>
                    <a:pt x="79619" y="160122"/>
                    <a:pt x="63193" y="161646"/>
                    <a:pt x="53253" y="161646"/>
                  </a:cubicBezTo>
                  <a:cubicBezTo>
                    <a:pt x="36304" y="161646"/>
                    <a:pt x="18832" y="158902"/>
                    <a:pt x="18832" y="135534"/>
                  </a:cubicBezTo>
                  <a:lnTo>
                    <a:pt x="18832" y="71933"/>
                  </a:lnTo>
                  <a:lnTo>
                    <a:pt x="0" y="71933"/>
                  </a:lnTo>
                  <a:lnTo>
                    <a:pt x="0" y="44094"/>
                  </a:lnTo>
                  <a:lnTo>
                    <a:pt x="18832" y="44094"/>
                  </a:lnTo>
                  <a:lnTo>
                    <a:pt x="18832" y="0"/>
                  </a:lnTo>
                  <a:lnTo>
                    <a:pt x="52730" y="0"/>
                  </a:lnTo>
                  <a:close/>
                </a:path>
              </a:pathLst>
            </a:custGeom>
            <a:solidFill>
              <a:schemeClr val="bg1"/>
            </a:solidFill>
            <a:ln w="10432"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396DEE07-BBBC-4604-FFBC-5AE8B3DA904A}"/>
                </a:ext>
              </a:extLst>
            </p:cNvPr>
            <p:cNvSpPr/>
            <p:nvPr/>
          </p:nvSpPr>
          <p:spPr>
            <a:xfrm>
              <a:off x="1693879" y="6535634"/>
              <a:ext cx="124816" cy="122123"/>
            </a:xfrm>
            <a:custGeom>
              <a:avLst/>
              <a:gdLst>
                <a:gd name="connsiteX0" fmla="*/ 124816 w 124816"/>
                <a:gd name="connsiteY0" fmla="*/ 70714 h 122123"/>
                <a:gd name="connsiteX1" fmla="*/ 35781 w 124816"/>
                <a:gd name="connsiteY1" fmla="*/ 70714 h 122123"/>
                <a:gd name="connsiteX2" fmla="*/ 63193 w 124816"/>
                <a:gd name="connsiteY2" fmla="*/ 93980 h 122123"/>
                <a:gd name="connsiteX3" fmla="*/ 87152 w 124816"/>
                <a:gd name="connsiteY3" fmla="*/ 82093 h 122123"/>
                <a:gd name="connsiteX4" fmla="*/ 122410 w 124816"/>
                <a:gd name="connsiteY4" fmla="*/ 85649 h 122123"/>
                <a:gd name="connsiteX5" fmla="*/ 62670 w 124816"/>
                <a:gd name="connsiteY5" fmla="*/ 122123 h 122123"/>
                <a:gd name="connsiteX6" fmla="*/ 0 w 124816"/>
                <a:gd name="connsiteY6" fmla="*/ 61062 h 122123"/>
                <a:gd name="connsiteX7" fmla="*/ 62147 w 124816"/>
                <a:gd name="connsiteY7" fmla="*/ 0 h 122123"/>
                <a:gd name="connsiteX8" fmla="*/ 124816 w 124816"/>
                <a:gd name="connsiteY8" fmla="*/ 69393 h 122123"/>
                <a:gd name="connsiteX9" fmla="*/ 124816 w 124816"/>
                <a:gd name="connsiteY9" fmla="*/ 70612 h 122123"/>
                <a:gd name="connsiteX10" fmla="*/ 35049 w 124816"/>
                <a:gd name="connsiteY10" fmla="*/ 48666 h 122123"/>
                <a:gd name="connsiteX11" fmla="*/ 88512 w 124816"/>
                <a:gd name="connsiteY11" fmla="*/ 48666 h 122123"/>
                <a:gd name="connsiteX12" fmla="*/ 62147 w 124816"/>
                <a:gd name="connsiteY12" fmla="*/ 27330 h 122123"/>
                <a:gd name="connsiteX13" fmla="*/ 35049 w 124816"/>
                <a:gd name="connsiteY13" fmla="*/ 48666 h 1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816" h="122123">
                  <a:moveTo>
                    <a:pt x="124816" y="70714"/>
                  </a:moveTo>
                  <a:lnTo>
                    <a:pt x="35781" y="70714"/>
                  </a:lnTo>
                  <a:cubicBezTo>
                    <a:pt x="37560" y="83617"/>
                    <a:pt x="48022" y="93980"/>
                    <a:pt x="63193" y="93980"/>
                  </a:cubicBezTo>
                  <a:cubicBezTo>
                    <a:pt x="73132" y="93980"/>
                    <a:pt x="82548" y="89916"/>
                    <a:pt x="87152" y="82093"/>
                  </a:cubicBezTo>
                  <a:lnTo>
                    <a:pt x="122410" y="85649"/>
                  </a:lnTo>
                  <a:cubicBezTo>
                    <a:pt x="111738" y="110439"/>
                    <a:pt x="89244" y="122123"/>
                    <a:pt x="62670" y="122123"/>
                  </a:cubicBezTo>
                  <a:cubicBezTo>
                    <a:pt x="26888" y="122123"/>
                    <a:pt x="0" y="96520"/>
                    <a:pt x="0" y="61062"/>
                  </a:cubicBezTo>
                  <a:cubicBezTo>
                    <a:pt x="0" y="25603"/>
                    <a:pt x="26365" y="0"/>
                    <a:pt x="62147" y="0"/>
                  </a:cubicBezTo>
                  <a:cubicBezTo>
                    <a:pt x="94998" y="0"/>
                    <a:pt x="124816" y="20828"/>
                    <a:pt x="124816" y="69393"/>
                  </a:cubicBezTo>
                  <a:lnTo>
                    <a:pt x="124816" y="70612"/>
                  </a:lnTo>
                  <a:close/>
                  <a:moveTo>
                    <a:pt x="35049" y="48666"/>
                  </a:moveTo>
                  <a:lnTo>
                    <a:pt x="88512" y="48666"/>
                  </a:lnTo>
                  <a:cubicBezTo>
                    <a:pt x="86733" y="36982"/>
                    <a:pt x="76480" y="27330"/>
                    <a:pt x="62147" y="27330"/>
                  </a:cubicBezTo>
                  <a:cubicBezTo>
                    <a:pt x="47813" y="27330"/>
                    <a:pt x="37665" y="36170"/>
                    <a:pt x="35049" y="48666"/>
                  </a:cubicBezTo>
                  <a:close/>
                </a:path>
              </a:pathLst>
            </a:custGeom>
            <a:solidFill>
              <a:schemeClr val="bg1"/>
            </a:solidFill>
            <a:ln w="10432" cap="flat">
              <a:noFill/>
              <a:prstDash val="solid"/>
              <a:miter/>
            </a:ln>
          </p:spPr>
          <p:txBody>
            <a:bodyPr rtlCol="0" anchor="ctr"/>
            <a:lstStyle/>
            <a:p>
              <a:endParaRPr lang="en-IN"/>
            </a:p>
          </p:txBody>
        </p:sp>
      </p:grpSp>
    </p:spTree>
    <p:extLst>
      <p:ext uri="{BB962C8B-B14F-4D97-AF65-F5344CB8AC3E}">
        <p14:creationId xmlns:p14="http://schemas.microsoft.com/office/powerpoint/2010/main" val="3136411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x Text / 1x Tablet (Landscap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628775"/>
            <a:ext cx="3204000" cy="4500563"/>
          </a:xfrm>
        </p:spPr>
        <p:txBody>
          <a:bodyPr/>
          <a:lstStyle/>
          <a:p>
            <a:pPr lvl="0"/>
            <a:endParaRPr lang="en-US"/>
          </a:p>
        </p:txBody>
      </p:sp>
      <p:sp>
        <p:nvSpPr>
          <p:cNvPr id="6" name="Rectangle: Top Corners Rounded 5">
            <a:extLst>
              <a:ext uri="{FF2B5EF4-FFF2-40B4-BE49-F238E27FC236}">
                <a16:creationId xmlns:a16="http://schemas.microsoft.com/office/drawing/2014/main" id="{0D172ACE-2E60-6F2C-1A9C-4E5C5AF68040}"/>
              </a:ext>
            </a:extLst>
          </p:cNvPr>
          <p:cNvSpPr/>
          <p:nvPr userDrawn="1"/>
        </p:nvSpPr>
        <p:spPr>
          <a:xfrm>
            <a:off x="4695563" y="1681560"/>
            <a:ext cx="6148800" cy="3769200"/>
          </a:xfrm>
          <a:prstGeom prst="round2SameRect">
            <a:avLst>
              <a:gd name="adj1" fmla="val 2349"/>
              <a:gd name="adj2" fmla="val 2296"/>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5">
            <a:extLst>
              <a:ext uri="{FF2B5EF4-FFF2-40B4-BE49-F238E27FC236}">
                <a16:creationId xmlns:a16="http://schemas.microsoft.com/office/drawing/2014/main" id="{84E42A62-9E1F-CC49-FB5E-025015C68644}"/>
              </a:ext>
            </a:extLst>
          </p:cNvPr>
          <p:cNvSpPr>
            <a:spLocks noGrp="1"/>
          </p:cNvSpPr>
          <p:nvPr>
            <p:ph type="pic" sz="quarter" idx="20" hasCustomPrompt="1"/>
          </p:nvPr>
        </p:nvSpPr>
        <p:spPr>
          <a:xfrm>
            <a:off x="4847376" y="1814760"/>
            <a:ext cx="5846400" cy="3502800"/>
          </a:xfrm>
          <a:solidFill>
            <a:schemeClr val="bg1">
              <a:lumMod val="95000"/>
            </a:schemeClr>
          </a:solidFill>
          <a:ln w="12700">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a:t>
            </a:r>
            <a:r>
              <a:rPr lang="en-GB"/>
              <a:t>screenshot</a:t>
            </a:r>
          </a:p>
        </p:txBody>
      </p:sp>
      <p:sp>
        <p:nvSpPr>
          <p:cNvPr id="5" name="Title 1">
            <a:extLst>
              <a:ext uri="{FF2B5EF4-FFF2-40B4-BE49-F238E27FC236}">
                <a16:creationId xmlns:a16="http://schemas.microsoft.com/office/drawing/2014/main" id="{971C38AC-CD97-620E-BBBB-1C3357E80926}"/>
              </a:ext>
            </a:extLst>
          </p:cNvPr>
          <p:cNvSpPr>
            <a:spLocks noGrp="1"/>
          </p:cNvSpPr>
          <p:nvPr>
            <p:ph type="title" hasCustomPrompt="1"/>
          </p:nvPr>
        </p:nvSpPr>
        <p:spPr>
          <a:xfrm>
            <a:off x="550864" y="326519"/>
            <a:ext cx="10693823" cy="446230"/>
          </a:xfrm>
        </p:spPr>
        <p:txBody>
          <a:bodyPr anchor="t"/>
          <a:lstStyle>
            <a:lvl1pPr>
              <a:defRPr/>
            </a:lvl1pPr>
          </a:lstStyle>
          <a:p>
            <a:r>
              <a:rPr lang="en-US"/>
              <a:t>Header avenir demi 32p</a:t>
            </a:r>
            <a:endParaRPr lang="en-GB"/>
          </a:p>
        </p:txBody>
      </p:sp>
      <p:sp>
        <p:nvSpPr>
          <p:cNvPr id="8" name="Text Placeholder 9">
            <a:extLst>
              <a:ext uri="{FF2B5EF4-FFF2-40B4-BE49-F238E27FC236}">
                <a16:creationId xmlns:a16="http://schemas.microsoft.com/office/drawing/2014/main" id="{744ADFBB-813A-38E2-A0B7-DAE6395D2DCB}"/>
              </a:ext>
            </a:extLst>
          </p:cNvPr>
          <p:cNvSpPr>
            <a:spLocks noGrp="1"/>
          </p:cNvSpPr>
          <p:nvPr>
            <p:ph type="body" sz="quarter" idx="13" hasCustomPrompt="1"/>
          </p:nvPr>
        </p:nvSpPr>
        <p:spPr>
          <a:xfrm>
            <a:off x="550864" y="916644"/>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22pt</a:t>
            </a:r>
            <a:endParaRPr lang="en-GB"/>
          </a:p>
        </p:txBody>
      </p:sp>
    </p:spTree>
    <p:extLst>
      <p:ext uri="{BB962C8B-B14F-4D97-AF65-F5344CB8AC3E}">
        <p14:creationId xmlns:p14="http://schemas.microsoft.com/office/powerpoint/2010/main" val="4250876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endParaRPr lang="en-US"/>
          </a:p>
        </p:txBody>
      </p:sp>
      <p:sp>
        <p:nvSpPr>
          <p:cNvPr id="3" name="Title 1">
            <a:extLst>
              <a:ext uri="{FF2B5EF4-FFF2-40B4-BE49-F238E27FC236}">
                <a16:creationId xmlns:a16="http://schemas.microsoft.com/office/drawing/2014/main" id="{0548DC16-7B6E-DD1E-EA3A-900688FA37CA}"/>
              </a:ext>
            </a:extLst>
          </p:cNvPr>
          <p:cNvSpPr>
            <a:spLocks noGrp="1"/>
          </p:cNvSpPr>
          <p:nvPr>
            <p:ph type="title" hasCustomPrompt="1"/>
          </p:nvPr>
        </p:nvSpPr>
        <p:spPr>
          <a:xfrm>
            <a:off x="550864" y="326519"/>
            <a:ext cx="10693823" cy="446230"/>
          </a:xfrm>
        </p:spPr>
        <p:txBody>
          <a:bodyPr anchor="t"/>
          <a:lstStyle>
            <a:lvl1pPr>
              <a:defRPr/>
            </a:lvl1pPr>
          </a:lstStyle>
          <a:p>
            <a:r>
              <a:rPr lang="en-US"/>
              <a:t>Header avenir demi 32p</a:t>
            </a:r>
            <a:endParaRPr lang="en-GB"/>
          </a:p>
        </p:txBody>
      </p:sp>
      <p:sp>
        <p:nvSpPr>
          <p:cNvPr id="4" name="Text Placeholder 9">
            <a:extLst>
              <a:ext uri="{FF2B5EF4-FFF2-40B4-BE49-F238E27FC236}">
                <a16:creationId xmlns:a16="http://schemas.microsoft.com/office/drawing/2014/main" id="{9C549F22-CD41-E941-9B22-408034A5CC77}"/>
              </a:ext>
            </a:extLst>
          </p:cNvPr>
          <p:cNvSpPr>
            <a:spLocks noGrp="1"/>
          </p:cNvSpPr>
          <p:nvPr>
            <p:ph type="body" sz="quarter" idx="13" hasCustomPrompt="1"/>
          </p:nvPr>
        </p:nvSpPr>
        <p:spPr>
          <a:xfrm>
            <a:off x="550864" y="916644"/>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22pt</a:t>
            </a:r>
            <a:endParaRPr lang="en-GB"/>
          </a:p>
        </p:txBody>
      </p:sp>
    </p:spTree>
    <p:extLst>
      <p:ext uri="{BB962C8B-B14F-4D97-AF65-F5344CB8AC3E}">
        <p14:creationId xmlns:p14="http://schemas.microsoft.com/office/powerpoint/2010/main" val="2472931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lvl3pPr>
              <a:defRPr/>
            </a:lvl3pPr>
          </a:lstStyle>
          <a:p>
            <a:pPr lvl="0"/>
            <a:endParaRPr lang="en-US"/>
          </a:p>
        </p:txBody>
      </p:sp>
      <p:sp>
        <p:nvSpPr>
          <p:cNvPr id="5" name="Text Placeholder 12">
            <a:extLst>
              <a:ext uri="{FF2B5EF4-FFF2-40B4-BE49-F238E27FC236}">
                <a16:creationId xmlns:a16="http://schemas.microsoft.com/office/drawing/2014/main" id="{5B8B4328-59C1-D6A0-2D23-526CB791C2DF}"/>
              </a:ext>
            </a:extLst>
          </p:cNvPr>
          <p:cNvSpPr>
            <a:spLocks noGrp="1"/>
          </p:cNvSpPr>
          <p:nvPr>
            <p:ph type="body" sz="quarter" idx="15"/>
          </p:nvPr>
        </p:nvSpPr>
        <p:spPr>
          <a:xfrm>
            <a:off x="6167438" y="1808163"/>
            <a:ext cx="5076000" cy="4321175"/>
          </a:xfrm>
        </p:spPr>
        <p:txBody>
          <a:bodyPr/>
          <a:lstStyle>
            <a:lvl3pPr>
              <a:defRPr/>
            </a:lvl3pPr>
          </a:lstStyle>
          <a:p>
            <a:pPr lvl="0"/>
            <a:endParaRPr lang="en-US"/>
          </a:p>
        </p:txBody>
      </p:sp>
      <p:sp>
        <p:nvSpPr>
          <p:cNvPr id="3" name="Title 1">
            <a:extLst>
              <a:ext uri="{FF2B5EF4-FFF2-40B4-BE49-F238E27FC236}">
                <a16:creationId xmlns:a16="http://schemas.microsoft.com/office/drawing/2014/main" id="{03E855DA-A23C-825A-7D21-ADF665E45591}"/>
              </a:ext>
            </a:extLst>
          </p:cNvPr>
          <p:cNvSpPr>
            <a:spLocks noGrp="1"/>
          </p:cNvSpPr>
          <p:nvPr>
            <p:ph type="title" hasCustomPrompt="1"/>
          </p:nvPr>
        </p:nvSpPr>
        <p:spPr>
          <a:xfrm>
            <a:off x="550864" y="326519"/>
            <a:ext cx="10693823" cy="446230"/>
          </a:xfrm>
        </p:spPr>
        <p:txBody>
          <a:bodyPr anchor="t"/>
          <a:lstStyle>
            <a:lvl1pPr>
              <a:defRPr/>
            </a:lvl1pPr>
          </a:lstStyle>
          <a:p>
            <a:r>
              <a:rPr lang="en-US"/>
              <a:t>Header avenir demi 32p</a:t>
            </a:r>
            <a:endParaRPr lang="en-GB"/>
          </a:p>
        </p:txBody>
      </p:sp>
      <p:sp>
        <p:nvSpPr>
          <p:cNvPr id="4" name="Text Placeholder 9">
            <a:extLst>
              <a:ext uri="{FF2B5EF4-FFF2-40B4-BE49-F238E27FC236}">
                <a16:creationId xmlns:a16="http://schemas.microsoft.com/office/drawing/2014/main" id="{8B9B4CD3-6809-D145-D9EC-888269F6D622}"/>
              </a:ext>
            </a:extLst>
          </p:cNvPr>
          <p:cNvSpPr>
            <a:spLocks noGrp="1"/>
          </p:cNvSpPr>
          <p:nvPr>
            <p:ph type="body" sz="quarter" idx="13" hasCustomPrompt="1"/>
          </p:nvPr>
        </p:nvSpPr>
        <p:spPr>
          <a:xfrm>
            <a:off x="550864" y="916644"/>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22pt</a:t>
            </a:r>
            <a:endParaRPr lang="en-GB"/>
          </a:p>
        </p:txBody>
      </p:sp>
    </p:spTree>
    <p:extLst>
      <p:ext uri="{BB962C8B-B14F-4D97-AF65-F5344CB8AC3E}">
        <p14:creationId xmlns:p14="http://schemas.microsoft.com/office/powerpoint/2010/main" val="686047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3pPr>
              <a:defRPr/>
            </a:lvl3pPr>
          </a:lstStyle>
          <a:p>
            <a:pPr lvl="0"/>
            <a:endParaRPr lang="en-US"/>
          </a:p>
        </p:txBody>
      </p:sp>
      <p:sp>
        <p:nvSpPr>
          <p:cNvPr id="6" name="Text Placeholder 12">
            <a:extLst>
              <a:ext uri="{FF2B5EF4-FFF2-40B4-BE49-F238E27FC236}">
                <a16:creationId xmlns:a16="http://schemas.microsoft.com/office/drawing/2014/main" id="{E79289D7-5C2E-68CE-3B90-A9A8960FA82B}"/>
              </a:ext>
            </a:extLst>
          </p:cNvPr>
          <p:cNvSpPr>
            <a:spLocks noGrp="1"/>
          </p:cNvSpPr>
          <p:nvPr>
            <p:ph type="body" sz="quarter" idx="16"/>
          </p:nvPr>
        </p:nvSpPr>
        <p:spPr>
          <a:xfrm>
            <a:off x="4295151" y="1808163"/>
            <a:ext cx="3204000" cy="4321175"/>
          </a:xfrm>
        </p:spPr>
        <p:txBody>
          <a:bodyPr/>
          <a:lstStyle>
            <a:lvl3pPr>
              <a:defRPr/>
            </a:lvl3pPr>
          </a:lstStyle>
          <a:p>
            <a:pPr lvl="0"/>
            <a:endParaRPr lang="en-US"/>
          </a:p>
        </p:txBody>
      </p:sp>
      <p:sp>
        <p:nvSpPr>
          <p:cNvPr id="3" name="Text Placeholder 12">
            <a:extLst>
              <a:ext uri="{FF2B5EF4-FFF2-40B4-BE49-F238E27FC236}">
                <a16:creationId xmlns:a16="http://schemas.microsoft.com/office/drawing/2014/main" id="{24D0FAD3-7EC1-A4AF-FA1D-58AD125484F3}"/>
              </a:ext>
            </a:extLst>
          </p:cNvPr>
          <p:cNvSpPr>
            <a:spLocks noGrp="1"/>
          </p:cNvSpPr>
          <p:nvPr>
            <p:ph type="body" sz="quarter" idx="17"/>
          </p:nvPr>
        </p:nvSpPr>
        <p:spPr>
          <a:xfrm>
            <a:off x="8039438" y="1808163"/>
            <a:ext cx="3204000" cy="4321175"/>
          </a:xfrm>
        </p:spPr>
        <p:txBody>
          <a:bodyPr/>
          <a:lstStyle>
            <a:lvl3pPr>
              <a:defRPr/>
            </a:lvl3pPr>
          </a:lstStyle>
          <a:p>
            <a:pPr lvl="0"/>
            <a:endParaRPr lang="en-US"/>
          </a:p>
        </p:txBody>
      </p:sp>
      <p:sp>
        <p:nvSpPr>
          <p:cNvPr id="4" name="Title 1">
            <a:extLst>
              <a:ext uri="{FF2B5EF4-FFF2-40B4-BE49-F238E27FC236}">
                <a16:creationId xmlns:a16="http://schemas.microsoft.com/office/drawing/2014/main" id="{5CDD6C7D-351F-A018-9B20-29C9387167AD}"/>
              </a:ext>
            </a:extLst>
          </p:cNvPr>
          <p:cNvSpPr>
            <a:spLocks noGrp="1"/>
          </p:cNvSpPr>
          <p:nvPr>
            <p:ph type="title" hasCustomPrompt="1"/>
          </p:nvPr>
        </p:nvSpPr>
        <p:spPr>
          <a:xfrm>
            <a:off x="550864" y="326519"/>
            <a:ext cx="10693823" cy="446230"/>
          </a:xfrm>
        </p:spPr>
        <p:txBody>
          <a:bodyPr anchor="t"/>
          <a:lstStyle>
            <a:lvl1pPr>
              <a:defRPr/>
            </a:lvl1pPr>
          </a:lstStyle>
          <a:p>
            <a:r>
              <a:rPr lang="en-US"/>
              <a:t>Header avenir demi 32p</a:t>
            </a:r>
            <a:endParaRPr lang="en-GB"/>
          </a:p>
        </p:txBody>
      </p:sp>
      <p:sp>
        <p:nvSpPr>
          <p:cNvPr id="5" name="Text Placeholder 9">
            <a:extLst>
              <a:ext uri="{FF2B5EF4-FFF2-40B4-BE49-F238E27FC236}">
                <a16:creationId xmlns:a16="http://schemas.microsoft.com/office/drawing/2014/main" id="{0DC90CBB-7343-3A30-72B5-FD7E525D4BE3}"/>
              </a:ext>
            </a:extLst>
          </p:cNvPr>
          <p:cNvSpPr>
            <a:spLocks noGrp="1"/>
          </p:cNvSpPr>
          <p:nvPr>
            <p:ph type="body" sz="quarter" idx="13" hasCustomPrompt="1"/>
          </p:nvPr>
        </p:nvSpPr>
        <p:spPr>
          <a:xfrm>
            <a:off x="550864" y="916644"/>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22pt</a:t>
            </a:r>
            <a:endParaRPr lang="en-GB"/>
          </a:p>
        </p:txBody>
      </p:sp>
    </p:spTree>
    <p:extLst>
      <p:ext uri="{BB962C8B-B14F-4D97-AF65-F5344CB8AC3E}">
        <p14:creationId xmlns:p14="http://schemas.microsoft.com/office/powerpoint/2010/main" val="214220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505193"/>
            <a:ext cx="3204000" cy="1079500"/>
          </a:xfrm>
        </p:spPr>
        <p:txBody>
          <a:bodyPr/>
          <a:lstStyle/>
          <a:p>
            <a:pPr lvl="0"/>
            <a:endParaRPr lang="en-US"/>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505194"/>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505194"/>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672130"/>
            <a:ext cx="3204000" cy="1079500"/>
          </a:xfrm>
        </p:spPr>
        <p:txBody>
          <a:body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672131"/>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672131"/>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0863" y="1604286"/>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604286"/>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604286"/>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764082"/>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764082"/>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764082"/>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143246"/>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143246"/>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143246"/>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303832"/>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303832"/>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303832"/>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
        <p:nvSpPr>
          <p:cNvPr id="3" name="Title 1">
            <a:extLst>
              <a:ext uri="{FF2B5EF4-FFF2-40B4-BE49-F238E27FC236}">
                <a16:creationId xmlns:a16="http://schemas.microsoft.com/office/drawing/2014/main" id="{FC7E4090-0A68-95BC-413D-564D2923EE6A}"/>
              </a:ext>
            </a:extLst>
          </p:cNvPr>
          <p:cNvSpPr>
            <a:spLocks noGrp="1"/>
          </p:cNvSpPr>
          <p:nvPr>
            <p:ph type="title" hasCustomPrompt="1"/>
          </p:nvPr>
        </p:nvSpPr>
        <p:spPr>
          <a:xfrm>
            <a:off x="550864" y="326519"/>
            <a:ext cx="10693823" cy="446230"/>
          </a:xfrm>
        </p:spPr>
        <p:txBody>
          <a:bodyPr anchor="t"/>
          <a:lstStyle>
            <a:lvl1pPr>
              <a:defRPr/>
            </a:lvl1pPr>
          </a:lstStyle>
          <a:p>
            <a:r>
              <a:rPr lang="en-US"/>
              <a:t>Header avenir demi 32p</a:t>
            </a:r>
            <a:endParaRPr lang="en-GB"/>
          </a:p>
        </p:txBody>
      </p:sp>
      <p:sp>
        <p:nvSpPr>
          <p:cNvPr id="4" name="Text Placeholder 9">
            <a:extLst>
              <a:ext uri="{FF2B5EF4-FFF2-40B4-BE49-F238E27FC236}">
                <a16:creationId xmlns:a16="http://schemas.microsoft.com/office/drawing/2014/main" id="{01AED96E-46E4-CD2B-3ED0-28B605C65666}"/>
              </a:ext>
            </a:extLst>
          </p:cNvPr>
          <p:cNvSpPr>
            <a:spLocks noGrp="1"/>
          </p:cNvSpPr>
          <p:nvPr>
            <p:ph type="body" sz="quarter" idx="13" hasCustomPrompt="1"/>
          </p:nvPr>
        </p:nvSpPr>
        <p:spPr>
          <a:xfrm>
            <a:off x="550864" y="916644"/>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22pt</a:t>
            </a:r>
            <a:endParaRPr lang="en-GB"/>
          </a:p>
        </p:txBody>
      </p:sp>
    </p:spTree>
    <p:extLst>
      <p:ext uri="{BB962C8B-B14F-4D97-AF65-F5344CB8AC3E}">
        <p14:creationId xmlns:p14="http://schemas.microsoft.com/office/powerpoint/2010/main" val="790642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lvl1pPr marL="0" indent="0">
              <a:buNone/>
              <a:defRPr/>
            </a:lvl1pPr>
            <a:lvl2pPr marL="180000" indent="0">
              <a:buNone/>
              <a:defRPr/>
            </a:lvl2pPr>
            <a:lvl3pPr marL="360000" indent="0">
              <a:buNone/>
              <a:defRPr/>
            </a:lvl3pPr>
          </a:lstStyle>
          <a:p>
            <a:pPr lvl="0"/>
            <a:r>
              <a:rPr lang="en-US"/>
              <a:t>Click to edit Master text styles</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4301608"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4301240" y="3437244"/>
            <a:ext cx="3204000" cy="1979613"/>
          </a:xfrm>
        </p:spPr>
        <p:txBody>
          <a:bodyPr/>
          <a:lstStyle>
            <a:lvl1pPr marL="0" indent="0">
              <a:buNone/>
              <a:defRPr/>
            </a:lvl1pPr>
            <a:lvl2pPr marL="180000" indent="0">
              <a:buNone/>
              <a:defRPr/>
            </a:lvl2pPr>
            <a:lvl3pPr marL="360000" indent="0">
              <a:buNone/>
              <a:defRPr/>
            </a:lvl3pPr>
          </a:lstStyle>
          <a:p>
            <a:pPr lvl="0"/>
            <a:r>
              <a:rPr lang="en-US"/>
              <a:t>Click to edit Master text styles</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8039099" y="1816892"/>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8039099" y="3437487"/>
            <a:ext cx="3204000" cy="1979613"/>
          </a:xfrm>
        </p:spPr>
        <p:txBody>
          <a:bodyPr/>
          <a:lstStyle>
            <a:lvl1pPr marL="0" indent="0">
              <a:buNone/>
              <a:defRPr/>
            </a:lvl1pPr>
            <a:lvl2pPr marL="180000" indent="0">
              <a:buNone/>
              <a:defRPr/>
            </a:lvl2pPr>
            <a:lvl3pPr marL="360000" indent="0">
              <a:buNone/>
              <a:defRPr/>
            </a:lvl3pPr>
          </a:lstStyle>
          <a:p>
            <a:pPr lvl="0"/>
            <a:r>
              <a:rPr lang="en-US"/>
              <a:t>Click to edit Master text styles</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4301240"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7" name="Text Placeholder 12">
            <a:extLst>
              <a:ext uri="{FF2B5EF4-FFF2-40B4-BE49-F238E27FC236}">
                <a16:creationId xmlns:a16="http://schemas.microsoft.com/office/drawing/2014/main" id="{6B81F170-703F-7395-84C2-03E6D0796583}"/>
              </a:ext>
            </a:extLst>
          </p:cNvPr>
          <p:cNvSpPr>
            <a:spLocks noGrp="1"/>
          </p:cNvSpPr>
          <p:nvPr>
            <p:ph type="body" sz="quarter" idx="67" hasCustomPrompt="1"/>
          </p:nvPr>
        </p:nvSpPr>
        <p:spPr>
          <a:xfrm>
            <a:off x="8039099"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3" name="Title 1">
            <a:extLst>
              <a:ext uri="{FF2B5EF4-FFF2-40B4-BE49-F238E27FC236}">
                <a16:creationId xmlns:a16="http://schemas.microsoft.com/office/drawing/2014/main" id="{98E115AD-CAEA-CB47-D3AE-BD85047F4848}"/>
              </a:ext>
            </a:extLst>
          </p:cNvPr>
          <p:cNvSpPr>
            <a:spLocks noGrp="1"/>
          </p:cNvSpPr>
          <p:nvPr>
            <p:ph type="title" hasCustomPrompt="1"/>
          </p:nvPr>
        </p:nvSpPr>
        <p:spPr>
          <a:xfrm>
            <a:off x="550864" y="326519"/>
            <a:ext cx="10693823" cy="446230"/>
          </a:xfrm>
        </p:spPr>
        <p:txBody>
          <a:bodyPr anchor="t"/>
          <a:lstStyle>
            <a:lvl1pPr>
              <a:defRPr/>
            </a:lvl1pPr>
          </a:lstStyle>
          <a:p>
            <a:r>
              <a:rPr lang="en-US"/>
              <a:t>Header avenir demi 32p</a:t>
            </a:r>
            <a:endParaRPr lang="en-GB"/>
          </a:p>
        </p:txBody>
      </p:sp>
      <p:sp>
        <p:nvSpPr>
          <p:cNvPr id="4" name="Text Placeholder 9">
            <a:extLst>
              <a:ext uri="{FF2B5EF4-FFF2-40B4-BE49-F238E27FC236}">
                <a16:creationId xmlns:a16="http://schemas.microsoft.com/office/drawing/2014/main" id="{630B6B63-A87A-65C5-220D-DE1D942B8662}"/>
              </a:ext>
            </a:extLst>
          </p:cNvPr>
          <p:cNvSpPr>
            <a:spLocks noGrp="1"/>
          </p:cNvSpPr>
          <p:nvPr>
            <p:ph type="body" sz="quarter" idx="13" hasCustomPrompt="1"/>
          </p:nvPr>
        </p:nvSpPr>
        <p:spPr>
          <a:xfrm>
            <a:off x="550864" y="916644"/>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22pt</a:t>
            </a:r>
            <a:endParaRPr lang="en-GB"/>
          </a:p>
        </p:txBody>
      </p:sp>
    </p:spTree>
    <p:extLst>
      <p:ext uri="{BB962C8B-B14F-4D97-AF65-F5344CB8AC3E}">
        <p14:creationId xmlns:p14="http://schemas.microsoft.com/office/powerpoint/2010/main" val="3290966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err="1"/>
              <a:t>toinsert</a:t>
            </a:r>
            <a:r>
              <a:rPr lang="en-GB"/>
              <a:t>  pictogram</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3" name="Title 1">
            <a:extLst>
              <a:ext uri="{FF2B5EF4-FFF2-40B4-BE49-F238E27FC236}">
                <a16:creationId xmlns:a16="http://schemas.microsoft.com/office/drawing/2014/main" id="{8051D25A-23BE-34E6-EF94-721255C40DFD}"/>
              </a:ext>
            </a:extLst>
          </p:cNvPr>
          <p:cNvSpPr>
            <a:spLocks noGrp="1"/>
          </p:cNvSpPr>
          <p:nvPr>
            <p:ph type="title" hasCustomPrompt="1"/>
          </p:nvPr>
        </p:nvSpPr>
        <p:spPr>
          <a:xfrm>
            <a:off x="550864" y="326519"/>
            <a:ext cx="10693823" cy="446230"/>
          </a:xfrm>
        </p:spPr>
        <p:txBody>
          <a:bodyPr anchor="t"/>
          <a:lstStyle>
            <a:lvl1pPr>
              <a:defRPr/>
            </a:lvl1pPr>
          </a:lstStyle>
          <a:p>
            <a:r>
              <a:rPr lang="en-US"/>
              <a:t>Header avenir demi 32p</a:t>
            </a:r>
            <a:endParaRPr lang="en-GB"/>
          </a:p>
        </p:txBody>
      </p:sp>
      <p:sp>
        <p:nvSpPr>
          <p:cNvPr id="4" name="Text Placeholder 9">
            <a:extLst>
              <a:ext uri="{FF2B5EF4-FFF2-40B4-BE49-F238E27FC236}">
                <a16:creationId xmlns:a16="http://schemas.microsoft.com/office/drawing/2014/main" id="{52B14340-2DA3-B737-1832-937ED9BB955A}"/>
              </a:ext>
            </a:extLst>
          </p:cNvPr>
          <p:cNvSpPr>
            <a:spLocks noGrp="1"/>
          </p:cNvSpPr>
          <p:nvPr>
            <p:ph type="body" sz="quarter" idx="13" hasCustomPrompt="1"/>
          </p:nvPr>
        </p:nvSpPr>
        <p:spPr>
          <a:xfrm>
            <a:off x="550864" y="916644"/>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22pt</a:t>
            </a:r>
            <a:endParaRPr lang="en-GB"/>
          </a:p>
        </p:txBody>
      </p:sp>
    </p:spTree>
    <p:extLst>
      <p:ext uri="{BB962C8B-B14F-4D97-AF65-F5344CB8AC3E}">
        <p14:creationId xmlns:p14="http://schemas.microsoft.com/office/powerpoint/2010/main" val="427091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4295775"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8040688" y="1815304"/>
            <a:ext cx="3204000"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3" y="1720850"/>
            <a:ext cx="3202897"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4295560" y="1720850"/>
            <a:ext cx="3202898"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8040168" y="1720850"/>
            <a:ext cx="3204519"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614886"/>
            <a:ext cx="3204000" cy="1974702"/>
          </a:xfrm>
        </p:spPr>
        <p:txBody>
          <a:body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3BEB70D0-95D2-1CD3-C00A-6AEA6A65BEB2}"/>
              </a:ext>
            </a:extLst>
          </p:cNvPr>
          <p:cNvSpPr>
            <a:spLocks noGrp="1"/>
          </p:cNvSpPr>
          <p:nvPr>
            <p:ph type="title" hasCustomPrompt="1"/>
          </p:nvPr>
        </p:nvSpPr>
        <p:spPr>
          <a:xfrm>
            <a:off x="550864" y="326519"/>
            <a:ext cx="10693823" cy="446230"/>
          </a:xfrm>
        </p:spPr>
        <p:txBody>
          <a:bodyPr anchor="t"/>
          <a:lstStyle>
            <a:lvl1pPr>
              <a:defRPr/>
            </a:lvl1pPr>
          </a:lstStyle>
          <a:p>
            <a:r>
              <a:rPr lang="en-US"/>
              <a:t>Header avenir demi 32p</a:t>
            </a:r>
            <a:endParaRPr lang="en-GB"/>
          </a:p>
        </p:txBody>
      </p:sp>
      <p:sp>
        <p:nvSpPr>
          <p:cNvPr id="4" name="Text Placeholder 9">
            <a:extLst>
              <a:ext uri="{FF2B5EF4-FFF2-40B4-BE49-F238E27FC236}">
                <a16:creationId xmlns:a16="http://schemas.microsoft.com/office/drawing/2014/main" id="{EAC1C24D-C6DE-E9FF-23DB-B1C6E93BF663}"/>
              </a:ext>
            </a:extLst>
          </p:cNvPr>
          <p:cNvSpPr>
            <a:spLocks noGrp="1"/>
          </p:cNvSpPr>
          <p:nvPr>
            <p:ph type="body" sz="quarter" idx="13" hasCustomPrompt="1"/>
          </p:nvPr>
        </p:nvSpPr>
        <p:spPr>
          <a:xfrm>
            <a:off x="550864" y="916644"/>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22pt</a:t>
            </a:r>
            <a:endParaRPr lang="en-GB"/>
          </a:p>
        </p:txBody>
      </p:sp>
    </p:spTree>
    <p:extLst>
      <p:ext uri="{BB962C8B-B14F-4D97-AF65-F5344CB8AC3E}">
        <p14:creationId xmlns:p14="http://schemas.microsoft.com/office/powerpoint/2010/main" val="25014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ingle image - 2 or 3 lines - Mint">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l" defTabSz="914400" rtl="0" eaLnBrk="1" latinLnBrk="0" hangingPunct="1"/>
            <a:endParaRPr lang="en-US">
              <a:solidFill>
                <a:schemeClr val="tx1"/>
              </a:solidFill>
            </a:endParaRPr>
          </a:p>
        </p:txBody>
      </p:sp>
      <p:sp>
        <p:nvSpPr>
          <p:cNvPr id="24" name="Rectangle 23"/>
          <p:cNvSpPr/>
          <p:nvPr userDrawn="1"/>
        </p:nvSpPr>
        <p:spPr>
          <a:xfrm>
            <a:off x="-20412" y="6113021"/>
            <a:ext cx="1221241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527475" y="2130266"/>
            <a:ext cx="5576763" cy="2169113"/>
          </a:xfrm>
          <a:prstGeom prst="rect">
            <a:avLst/>
          </a:prstGeom>
        </p:spPr>
        <p:txBody>
          <a:bodyPr lIns="0" tIns="36000" rIns="0" bIns="0" anchor="b" anchorCtr="0">
            <a:noAutofit/>
          </a:bodyPr>
          <a:lstStyle>
            <a:lvl1pPr marL="0" indent="0" algn="l">
              <a:lnSpc>
                <a:spcPct val="85000"/>
              </a:lnSpc>
              <a:spcBef>
                <a:spcPts val="0"/>
              </a:spcBef>
              <a:buNone/>
              <a:defRPr sz="4800" spc="-100" baseline="0">
                <a:solidFill>
                  <a:schemeClr val="tx1"/>
                </a:solidFill>
                <a:latin typeface="+mj-lt"/>
              </a:defRPr>
            </a:lvl1pPr>
          </a:lstStyle>
          <a:p>
            <a:pPr lvl="0"/>
            <a:r>
              <a:rPr lang="en-US"/>
              <a:t>Two or three</a:t>
            </a:r>
            <a:br>
              <a:rPr lang="en-US"/>
            </a:br>
            <a:r>
              <a:rPr lang="en-US"/>
              <a:t>line title here</a:t>
            </a:r>
            <a:br>
              <a:rPr lang="en-US"/>
            </a:br>
            <a:r>
              <a:rPr lang="en-US"/>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527475" y="4383735"/>
            <a:ext cx="5576763" cy="281703"/>
          </a:xfrm>
          <a:prstGeom prst="rect">
            <a:avLst/>
          </a:prstGeom>
        </p:spPr>
        <p:txBody>
          <a:bodyPr lIns="0" tIns="36000" rIns="0" bIns="0" anchor="t" anchorCtr="0">
            <a:noAutofit/>
          </a:bodyPr>
          <a:lstStyle>
            <a:lvl1pPr marL="0" indent="0" algn="l">
              <a:lnSpc>
                <a:spcPct val="85000"/>
              </a:lnSpc>
              <a:buNone/>
              <a:defRPr sz="2400">
                <a:solidFill>
                  <a:schemeClr val="tx1"/>
                </a:solidFill>
                <a:latin typeface="+mn-lt"/>
              </a:defRPr>
            </a:lvl1pPr>
          </a:lstStyle>
          <a:p>
            <a:pPr lvl="0"/>
            <a:r>
              <a:rPr lang="en-US"/>
              <a:t>Presentation subtitle here</a:t>
            </a:r>
          </a:p>
        </p:txBody>
      </p:sp>
      <p:pic>
        <p:nvPicPr>
          <p:cNvPr id="14" name="Graphic 13">
            <a:extLst>
              <a:ext uri="{FF2B5EF4-FFF2-40B4-BE49-F238E27FC236}">
                <a16:creationId xmlns:a16="http://schemas.microsoft.com/office/drawing/2014/main" id="{5E05B2A3-B6B7-117A-5889-B504D7FE34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475" y="578117"/>
            <a:ext cx="1860650" cy="333729"/>
          </a:xfrm>
          <a:prstGeom prst="rect">
            <a:avLst/>
          </a:prstGeom>
        </p:spPr>
      </p:pic>
      <p:grpSp>
        <p:nvGrpSpPr>
          <p:cNvPr id="11" name="Group 10">
            <a:extLst>
              <a:ext uri="{FF2B5EF4-FFF2-40B4-BE49-F238E27FC236}">
                <a16:creationId xmlns:a16="http://schemas.microsoft.com/office/drawing/2014/main" id="{1A4E05EB-39EB-C8AC-291B-8D7B7FA8417F}"/>
              </a:ext>
            </a:extLst>
          </p:cNvPr>
          <p:cNvGrpSpPr/>
          <p:nvPr userDrawn="1"/>
        </p:nvGrpSpPr>
        <p:grpSpPr>
          <a:xfrm>
            <a:off x="6615237" y="610184"/>
            <a:ext cx="5576763" cy="5502836"/>
            <a:chOff x="6615237" y="610184"/>
            <a:chExt cx="5576763" cy="5502836"/>
          </a:xfrm>
        </p:grpSpPr>
        <p:pic>
          <p:nvPicPr>
            <p:cNvPr id="10" name="Picture 9" descr="A building with a clock tower and a tower">
              <a:extLst>
                <a:ext uri="{FF2B5EF4-FFF2-40B4-BE49-F238E27FC236}">
                  <a16:creationId xmlns:a16="http://schemas.microsoft.com/office/drawing/2014/main" id="{93FBA6BD-F4B9-B511-32D1-484B19F08C78}"/>
                </a:ext>
              </a:extLst>
            </p:cNvPr>
            <p:cNvPicPr>
              <a:picLocks noChangeAspect="1"/>
            </p:cNvPicPr>
            <p:nvPr userDrawn="1"/>
          </p:nvPicPr>
          <p:blipFill>
            <a:blip r:embed="rId4"/>
            <a:srcRect r="622"/>
            <a:stretch>
              <a:fillRect/>
            </a:stretch>
          </p:blipFill>
          <p:spPr>
            <a:xfrm>
              <a:off x="6615237" y="610184"/>
              <a:ext cx="5576763" cy="5502836"/>
            </a:xfrm>
            <a:prstGeom prst="rect">
              <a:avLst/>
            </a:prstGeom>
          </p:spPr>
        </p:pic>
        <p:sp>
          <p:nvSpPr>
            <p:cNvPr id="5" name="Rectangle 4">
              <a:extLst>
                <a:ext uri="{FF2B5EF4-FFF2-40B4-BE49-F238E27FC236}">
                  <a16:creationId xmlns:a16="http://schemas.microsoft.com/office/drawing/2014/main" id="{F7F26E0C-CB39-B6EC-9475-94DB04718BD2}"/>
                </a:ext>
              </a:extLst>
            </p:cNvPr>
            <p:cNvSpPr/>
            <p:nvPr userDrawn="1"/>
          </p:nvSpPr>
          <p:spPr>
            <a:xfrm>
              <a:off x="10120635" y="4806180"/>
              <a:ext cx="59209" cy="1280296"/>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grpSp>
      <p:sp>
        <p:nvSpPr>
          <p:cNvPr id="15" name="Rectangle 14">
            <a:extLst>
              <a:ext uri="{FF2B5EF4-FFF2-40B4-BE49-F238E27FC236}">
                <a16:creationId xmlns:a16="http://schemas.microsoft.com/office/drawing/2014/main" id="{54A635D3-0ADD-E11F-A8E6-5577AAB42F2F}"/>
              </a:ext>
            </a:extLst>
          </p:cNvPr>
          <p:cNvSpPr/>
          <p:nvPr userDrawn="1"/>
        </p:nvSpPr>
        <p:spPr>
          <a:xfrm>
            <a:off x="7025995" y="470585"/>
            <a:ext cx="4848160" cy="4848155"/>
          </a:xfrm>
          <a:prstGeom prst="rect">
            <a:avLst/>
          </a:prstGeom>
          <a:blipFill dpi="0" rotWithShape="1">
            <a:blip r:embed="rId5">
              <a:alphaModFix amt="12000"/>
            </a:blip>
            <a:srcRect/>
            <a:stretch>
              <a:fillRect/>
            </a:stretch>
          </a:blipFill>
          <a:ln>
            <a:noFill/>
          </a:ln>
        </p:spPr>
        <p:txBody>
          <a:bodyPr wrap="square" rtlCol="0" anchor="ctr">
            <a:noAutofit/>
          </a:bodyPr>
          <a:lstStyle/>
          <a:p>
            <a:pPr algn="l" rtl="0"/>
            <a:endParaRPr lang="en-US">
              <a:solidFill>
                <a:schemeClr val="tx1"/>
              </a:solidFill>
            </a:endParaRPr>
          </a:p>
        </p:txBody>
      </p:sp>
      <p:pic>
        <p:nvPicPr>
          <p:cNvPr id="2" name="Picture 1" descr="A white text with a globe on a black background&#10;&#10;AI-generated content may be incorrect.">
            <a:extLst>
              <a:ext uri="{FF2B5EF4-FFF2-40B4-BE49-F238E27FC236}">
                <a16:creationId xmlns:a16="http://schemas.microsoft.com/office/drawing/2014/main" id="{4275D533-EE64-D6BD-756A-7D115C4EC0DC}"/>
              </a:ext>
            </a:extLst>
          </p:cNvPr>
          <p:cNvPicPr>
            <a:picLocks noChangeAspect="1"/>
          </p:cNvPicPr>
          <p:nvPr userDrawn="1"/>
        </p:nvPicPr>
        <p:blipFill>
          <a:blip r:embed="rId6">
            <a:biLevel thresh="7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999888" y="460053"/>
            <a:ext cx="1698174" cy="569857"/>
          </a:xfrm>
          <a:prstGeom prst="rect">
            <a:avLst/>
          </a:prstGeom>
        </p:spPr>
      </p:pic>
    </p:spTree>
    <p:extLst>
      <p:ext uri="{BB962C8B-B14F-4D97-AF65-F5344CB8AC3E}">
        <p14:creationId xmlns:p14="http://schemas.microsoft.com/office/powerpoint/2010/main" val="1089712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3359151"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6167438"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2" name="Text Placeholder 12">
            <a:extLst>
              <a:ext uri="{FF2B5EF4-FFF2-40B4-BE49-F238E27FC236}">
                <a16:creationId xmlns:a16="http://schemas.microsoft.com/office/drawing/2014/main" id="{16AEE30E-3916-27B5-D72D-39A00D8F21C2}"/>
              </a:ext>
            </a:extLst>
          </p:cNvPr>
          <p:cNvSpPr>
            <a:spLocks noGrp="1"/>
          </p:cNvSpPr>
          <p:nvPr>
            <p:ph type="body" sz="quarter" idx="42" hasCustomPrompt="1"/>
          </p:nvPr>
        </p:nvSpPr>
        <p:spPr>
          <a:xfrm>
            <a:off x="897572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8DBE1F34-9337-EFE6-9F8F-575DC70130D9}"/>
              </a:ext>
            </a:extLst>
          </p:cNvPr>
          <p:cNvSpPr>
            <a:spLocks noGrp="1"/>
          </p:cNvSpPr>
          <p:nvPr>
            <p:ph type="title" hasCustomPrompt="1"/>
          </p:nvPr>
        </p:nvSpPr>
        <p:spPr>
          <a:xfrm>
            <a:off x="550864" y="326519"/>
            <a:ext cx="10693823" cy="446230"/>
          </a:xfrm>
        </p:spPr>
        <p:txBody>
          <a:bodyPr anchor="t"/>
          <a:lstStyle>
            <a:lvl1pPr>
              <a:defRPr/>
            </a:lvl1pPr>
          </a:lstStyle>
          <a:p>
            <a:r>
              <a:rPr lang="en-US"/>
              <a:t>Header avenir demi 32p</a:t>
            </a:r>
            <a:endParaRPr lang="en-GB"/>
          </a:p>
        </p:txBody>
      </p:sp>
      <p:sp>
        <p:nvSpPr>
          <p:cNvPr id="4" name="Text Placeholder 9">
            <a:extLst>
              <a:ext uri="{FF2B5EF4-FFF2-40B4-BE49-F238E27FC236}">
                <a16:creationId xmlns:a16="http://schemas.microsoft.com/office/drawing/2014/main" id="{E1E221A0-6888-9A34-E76A-5CAFC3BF94FE}"/>
              </a:ext>
            </a:extLst>
          </p:cNvPr>
          <p:cNvSpPr>
            <a:spLocks noGrp="1"/>
          </p:cNvSpPr>
          <p:nvPr>
            <p:ph type="body" sz="quarter" idx="13" hasCustomPrompt="1"/>
          </p:nvPr>
        </p:nvSpPr>
        <p:spPr>
          <a:xfrm>
            <a:off x="550864" y="916644"/>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22pt</a:t>
            </a:r>
            <a:endParaRPr lang="en-GB"/>
          </a:p>
        </p:txBody>
      </p:sp>
    </p:spTree>
    <p:extLst>
      <p:ext uri="{BB962C8B-B14F-4D97-AF65-F5344CB8AC3E}">
        <p14:creationId xmlns:p14="http://schemas.microsoft.com/office/powerpoint/2010/main" val="2643713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 Text / Char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387C50-765E-22DF-416A-179E0271B93F}"/>
              </a:ext>
            </a:extLst>
          </p:cNvPr>
          <p:cNvSpPr/>
          <p:nvPr userDrawn="1"/>
        </p:nvSpPr>
        <p:spPr>
          <a:xfrm>
            <a:off x="0" y="0"/>
            <a:ext cx="4151312"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26519"/>
            <a:ext cx="3211511" cy="251885"/>
          </a:xfrm>
        </p:spPr>
        <p:txBody>
          <a:bodyPr/>
          <a:lstStyle>
            <a:lvl1pPr>
              <a:defRPr>
                <a:solidFill>
                  <a:schemeClr val="bg2"/>
                </a:solidFill>
              </a:defRPr>
            </a:lvl1pPr>
          </a:lstStyle>
          <a:p>
            <a:r>
              <a:rPr lang="en-US"/>
              <a:t>Header avenir demi </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p:spPr>
        <p:txBody>
          <a:bodyPr/>
          <a:lstStyle>
            <a:lvl1pPr>
              <a:defRPr>
                <a:solidFill>
                  <a:schemeClr val="tx1"/>
                </a:solidFill>
              </a:defRPr>
            </a:lvl1pPr>
            <a:lvl2pPr>
              <a:defRPr>
                <a:solidFill>
                  <a:schemeClr val="tx1"/>
                </a:solidFill>
              </a:defRPr>
            </a:lvl2pPr>
            <a:lvl3pP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4690801" y="1089025"/>
            <a:ext cx="6950338" cy="3060700"/>
          </a:xfrm>
        </p:spPr>
        <p:txBody>
          <a:bodyPr tIns="108000"/>
          <a:lstStyle>
            <a:lvl1pPr marL="0" indent="0" algn="ctr">
              <a:buNone/>
              <a:defRPr sz="1000">
                <a:solidFill>
                  <a:schemeClr val="accent1"/>
                </a:solidFill>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a:t>Click </a:t>
            </a:r>
            <a:r>
              <a:rPr lang="en-US" noProof="0"/>
              <a:t>center</a:t>
            </a:r>
            <a:r>
              <a:rPr lang="en-US"/>
              <a:t> icon to insert image </a:t>
            </a:r>
            <a:r>
              <a:rPr lang="en-GB"/>
              <a:t>graph or chart</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4690801" y="368828"/>
            <a:ext cx="6950334" cy="359835"/>
          </a:xfrm>
          <a:prstGeom prst="rect">
            <a:avLst/>
          </a:prstGeom>
        </p:spPr>
        <p:txBody>
          <a:bodyPr lIns="0" tIns="0" rIns="0" bIns="0" anchor="t" anchorCtr="0">
            <a:noAutofit/>
          </a:bodyPr>
          <a:lstStyle>
            <a:lvl1pPr marL="0" indent="0" algn="l">
              <a:buNone/>
              <a:defRPr sz="1400">
                <a:solidFill>
                  <a:schemeClr val="tx1"/>
                </a:solidFill>
                <a:latin typeface="+mn-lt"/>
              </a:defRPr>
            </a:lvl1pPr>
          </a:lstStyle>
          <a:p>
            <a:pPr lvl="0"/>
            <a:r>
              <a:rPr lang="en-US"/>
              <a:t>Avenir Demi 14pt lorem ipsum dolor sit </a:t>
            </a:r>
            <a:r>
              <a:rPr lang="en-US" err="1"/>
              <a:t>amet</a:t>
            </a:r>
            <a:endParaRPr lang="en-US"/>
          </a:p>
        </p:txBody>
      </p:sp>
      <p:sp>
        <p:nvSpPr>
          <p:cNvPr id="14" name="Text Placeholder 9">
            <a:extLst>
              <a:ext uri="{FF2B5EF4-FFF2-40B4-BE49-F238E27FC236}">
                <a16:creationId xmlns:a16="http://schemas.microsoft.com/office/drawing/2014/main" id="{EF72A8DE-339E-2B3D-4C89-58C8CE53CF5D}"/>
              </a:ext>
            </a:extLst>
          </p:cNvPr>
          <p:cNvSpPr>
            <a:spLocks noGrp="1"/>
          </p:cNvSpPr>
          <p:nvPr>
            <p:ph type="body" sz="quarter" idx="17" hasCustomPrompt="1"/>
          </p:nvPr>
        </p:nvSpPr>
        <p:spPr>
          <a:xfrm>
            <a:off x="5232400" y="451378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5" name="Text Placeholder 9">
            <a:extLst>
              <a:ext uri="{FF2B5EF4-FFF2-40B4-BE49-F238E27FC236}">
                <a16:creationId xmlns:a16="http://schemas.microsoft.com/office/drawing/2014/main" id="{2BFDD91C-6446-AD48-CAEB-841DC1DC22EA}"/>
              </a:ext>
            </a:extLst>
          </p:cNvPr>
          <p:cNvSpPr>
            <a:spLocks noGrp="1"/>
          </p:cNvSpPr>
          <p:nvPr>
            <p:ph type="body" sz="quarter" idx="18" hasCustomPrompt="1"/>
          </p:nvPr>
        </p:nvSpPr>
        <p:spPr>
          <a:xfrm>
            <a:off x="8977311" y="451378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6" name="Text Placeholder 9">
            <a:extLst>
              <a:ext uri="{FF2B5EF4-FFF2-40B4-BE49-F238E27FC236}">
                <a16:creationId xmlns:a16="http://schemas.microsoft.com/office/drawing/2014/main" id="{AD20601E-40F2-1DF1-38B7-5101DBF33201}"/>
              </a:ext>
            </a:extLst>
          </p:cNvPr>
          <p:cNvSpPr>
            <a:spLocks noGrp="1"/>
          </p:cNvSpPr>
          <p:nvPr>
            <p:ph type="body" sz="quarter" idx="19" hasCustomPrompt="1"/>
          </p:nvPr>
        </p:nvSpPr>
        <p:spPr>
          <a:xfrm>
            <a:off x="5232400" y="505353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7" name="Text Placeholder 9">
            <a:extLst>
              <a:ext uri="{FF2B5EF4-FFF2-40B4-BE49-F238E27FC236}">
                <a16:creationId xmlns:a16="http://schemas.microsoft.com/office/drawing/2014/main" id="{82C29969-1AD3-6659-3B8D-11793A66C076}"/>
              </a:ext>
            </a:extLst>
          </p:cNvPr>
          <p:cNvSpPr>
            <a:spLocks noGrp="1"/>
          </p:cNvSpPr>
          <p:nvPr>
            <p:ph type="body" sz="quarter" idx="20" hasCustomPrompt="1"/>
          </p:nvPr>
        </p:nvSpPr>
        <p:spPr>
          <a:xfrm>
            <a:off x="8977311" y="505353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8" name="Text Placeholder 9">
            <a:extLst>
              <a:ext uri="{FF2B5EF4-FFF2-40B4-BE49-F238E27FC236}">
                <a16:creationId xmlns:a16="http://schemas.microsoft.com/office/drawing/2014/main" id="{EE05C111-C082-6BD5-9282-C948E296F5D3}"/>
              </a:ext>
            </a:extLst>
          </p:cNvPr>
          <p:cNvSpPr>
            <a:spLocks noGrp="1"/>
          </p:cNvSpPr>
          <p:nvPr>
            <p:ph type="body" sz="quarter" idx="21" hasCustomPrompt="1"/>
          </p:nvPr>
        </p:nvSpPr>
        <p:spPr>
          <a:xfrm>
            <a:off x="5232400" y="5593818"/>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9" name="Text Placeholder 9">
            <a:extLst>
              <a:ext uri="{FF2B5EF4-FFF2-40B4-BE49-F238E27FC236}">
                <a16:creationId xmlns:a16="http://schemas.microsoft.com/office/drawing/2014/main" id="{EDDB6F98-8929-B811-A75E-1DD45E444D5A}"/>
              </a:ext>
            </a:extLst>
          </p:cNvPr>
          <p:cNvSpPr>
            <a:spLocks noGrp="1"/>
          </p:cNvSpPr>
          <p:nvPr>
            <p:ph type="body" sz="quarter" idx="22" hasCustomPrompt="1"/>
          </p:nvPr>
        </p:nvSpPr>
        <p:spPr>
          <a:xfrm>
            <a:off x="8977311" y="5593818"/>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20" name="Text Placeholder 9">
            <a:extLst>
              <a:ext uri="{FF2B5EF4-FFF2-40B4-BE49-F238E27FC236}">
                <a16:creationId xmlns:a16="http://schemas.microsoft.com/office/drawing/2014/main" id="{F7E10D3D-78C1-159D-49BD-1BA9282FF888}"/>
              </a:ext>
            </a:extLst>
          </p:cNvPr>
          <p:cNvSpPr>
            <a:spLocks noGrp="1"/>
          </p:cNvSpPr>
          <p:nvPr>
            <p:ph type="body" sz="quarter" idx="23" hasCustomPrompt="1"/>
          </p:nvPr>
        </p:nvSpPr>
        <p:spPr>
          <a:xfrm>
            <a:off x="4690801" y="4508500"/>
            <a:ext cx="216000" cy="216000"/>
          </a:xfrm>
          <a:prstGeom prst="rect">
            <a:avLst/>
          </a:prstGeom>
          <a:solidFill>
            <a:schemeClr val="accent1"/>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a</a:t>
            </a:r>
          </a:p>
        </p:txBody>
      </p:sp>
      <p:sp>
        <p:nvSpPr>
          <p:cNvPr id="21" name="Text Placeholder 9">
            <a:extLst>
              <a:ext uri="{FF2B5EF4-FFF2-40B4-BE49-F238E27FC236}">
                <a16:creationId xmlns:a16="http://schemas.microsoft.com/office/drawing/2014/main" id="{B567B3CC-1D2F-CE11-EA32-4B536ECE6A4C}"/>
              </a:ext>
            </a:extLst>
          </p:cNvPr>
          <p:cNvSpPr>
            <a:spLocks noGrp="1"/>
          </p:cNvSpPr>
          <p:nvPr>
            <p:ph type="body" sz="quarter" idx="24" hasCustomPrompt="1"/>
          </p:nvPr>
        </p:nvSpPr>
        <p:spPr>
          <a:xfrm>
            <a:off x="4690801" y="5053475"/>
            <a:ext cx="216000" cy="216000"/>
          </a:xfrm>
          <a:prstGeom prst="rect">
            <a:avLst/>
          </a:prstGeom>
          <a:solidFill>
            <a:schemeClr val="accent2"/>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b</a:t>
            </a:r>
          </a:p>
        </p:txBody>
      </p:sp>
      <p:sp>
        <p:nvSpPr>
          <p:cNvPr id="22" name="Text Placeholder 9">
            <a:extLst>
              <a:ext uri="{FF2B5EF4-FFF2-40B4-BE49-F238E27FC236}">
                <a16:creationId xmlns:a16="http://schemas.microsoft.com/office/drawing/2014/main" id="{F6CC62FF-967D-8D07-7260-6A7CC23BDACF}"/>
              </a:ext>
            </a:extLst>
          </p:cNvPr>
          <p:cNvSpPr>
            <a:spLocks noGrp="1"/>
          </p:cNvSpPr>
          <p:nvPr>
            <p:ph type="body" sz="quarter" idx="25" hasCustomPrompt="1"/>
          </p:nvPr>
        </p:nvSpPr>
        <p:spPr>
          <a:xfrm>
            <a:off x="4690801" y="5598450"/>
            <a:ext cx="216000" cy="216000"/>
          </a:xfrm>
          <a:prstGeom prst="rect">
            <a:avLst/>
          </a:prstGeom>
          <a:solidFill>
            <a:schemeClr val="accent3"/>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c</a:t>
            </a:r>
          </a:p>
        </p:txBody>
      </p:sp>
      <p:sp>
        <p:nvSpPr>
          <p:cNvPr id="23" name="Text Placeholder 9">
            <a:extLst>
              <a:ext uri="{FF2B5EF4-FFF2-40B4-BE49-F238E27FC236}">
                <a16:creationId xmlns:a16="http://schemas.microsoft.com/office/drawing/2014/main" id="{4BBB55B3-8B4B-6BEB-5E3E-351B0DAE18D8}"/>
              </a:ext>
            </a:extLst>
          </p:cNvPr>
          <p:cNvSpPr>
            <a:spLocks noGrp="1"/>
          </p:cNvSpPr>
          <p:nvPr>
            <p:ph type="body" sz="quarter" idx="26" hasCustomPrompt="1"/>
          </p:nvPr>
        </p:nvSpPr>
        <p:spPr>
          <a:xfrm>
            <a:off x="8441400" y="4508500"/>
            <a:ext cx="216000" cy="216000"/>
          </a:xfrm>
          <a:prstGeom prst="rect">
            <a:avLst/>
          </a:prstGeom>
          <a:solidFill>
            <a:schemeClr val="accent4"/>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d</a:t>
            </a:r>
          </a:p>
        </p:txBody>
      </p:sp>
      <p:sp>
        <p:nvSpPr>
          <p:cNvPr id="24" name="Text Placeholder 9">
            <a:extLst>
              <a:ext uri="{FF2B5EF4-FFF2-40B4-BE49-F238E27FC236}">
                <a16:creationId xmlns:a16="http://schemas.microsoft.com/office/drawing/2014/main" id="{BD1ADDA9-29A1-D4A5-6AF6-10D1ED61F639}"/>
              </a:ext>
            </a:extLst>
          </p:cNvPr>
          <p:cNvSpPr>
            <a:spLocks noGrp="1"/>
          </p:cNvSpPr>
          <p:nvPr>
            <p:ph type="body" sz="quarter" idx="27" hasCustomPrompt="1"/>
          </p:nvPr>
        </p:nvSpPr>
        <p:spPr>
          <a:xfrm>
            <a:off x="8441400" y="5053475"/>
            <a:ext cx="216000" cy="216000"/>
          </a:xfrm>
          <a:prstGeom prst="rect">
            <a:avLst/>
          </a:prstGeom>
          <a:solidFill>
            <a:schemeClr val="accent5"/>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e</a:t>
            </a:r>
          </a:p>
        </p:txBody>
      </p:sp>
      <p:sp>
        <p:nvSpPr>
          <p:cNvPr id="25" name="Text Placeholder 9">
            <a:extLst>
              <a:ext uri="{FF2B5EF4-FFF2-40B4-BE49-F238E27FC236}">
                <a16:creationId xmlns:a16="http://schemas.microsoft.com/office/drawing/2014/main" id="{D1FE7497-FADD-489E-4379-2F4CA8C33FE4}"/>
              </a:ext>
            </a:extLst>
          </p:cNvPr>
          <p:cNvSpPr>
            <a:spLocks noGrp="1"/>
          </p:cNvSpPr>
          <p:nvPr>
            <p:ph type="body" sz="quarter" idx="28" hasCustomPrompt="1"/>
          </p:nvPr>
        </p:nvSpPr>
        <p:spPr>
          <a:xfrm>
            <a:off x="8441400" y="5598450"/>
            <a:ext cx="216000" cy="216000"/>
          </a:xfrm>
          <a:prstGeom prst="rect">
            <a:avLst/>
          </a:prstGeom>
          <a:solidFill>
            <a:schemeClr val="accent6"/>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f</a:t>
            </a:r>
          </a:p>
        </p:txBody>
      </p:sp>
      <p:pic>
        <p:nvPicPr>
          <p:cNvPr id="3" name="Graphic 2">
            <a:extLst>
              <a:ext uri="{FF2B5EF4-FFF2-40B4-BE49-F238E27FC236}">
                <a16:creationId xmlns:a16="http://schemas.microsoft.com/office/drawing/2014/main" id="{6C4E6F39-FC5E-E1F8-B95D-60139EBE37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4" y="6455269"/>
            <a:ext cx="2416810" cy="223520"/>
          </a:xfrm>
          <a:prstGeom prst="rect">
            <a:avLst/>
          </a:prstGeom>
        </p:spPr>
      </p:pic>
    </p:spTree>
    <p:extLst>
      <p:ext uri="{BB962C8B-B14F-4D97-AF65-F5344CB8AC3E}">
        <p14:creationId xmlns:p14="http://schemas.microsoft.com/office/powerpoint/2010/main" val="3156239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1:2 Text / Char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387C50-765E-22DF-416A-179E0271B93F}"/>
              </a:ext>
            </a:extLst>
          </p:cNvPr>
          <p:cNvSpPr/>
          <p:nvPr userDrawn="1"/>
        </p:nvSpPr>
        <p:spPr>
          <a:xfrm>
            <a:off x="0" y="0"/>
            <a:ext cx="4151312"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26519"/>
            <a:ext cx="3211511" cy="251885"/>
          </a:xfrm>
        </p:spPr>
        <p:txBody>
          <a:bodyPr/>
          <a:lstStyle>
            <a:lvl1pPr>
              <a:defRPr>
                <a:solidFill>
                  <a:schemeClr val="bg2"/>
                </a:solidFill>
              </a:defRPr>
            </a:lvl1pPr>
          </a:lstStyle>
          <a:p>
            <a:r>
              <a:rPr lang="en-US"/>
              <a:t>Header avenir demi </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p:spPr>
        <p:txBody>
          <a:bodyPr/>
          <a:lstStyle>
            <a:lvl1pPr>
              <a:defRPr>
                <a:solidFill>
                  <a:schemeClr val="tx1"/>
                </a:solidFill>
              </a:defRPr>
            </a:lvl1pPr>
            <a:lvl2pPr>
              <a:defRPr>
                <a:solidFill>
                  <a:schemeClr val="tx1"/>
                </a:solidFill>
              </a:defRPr>
            </a:lvl2pPr>
            <a:lvl3pP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3" name="Graphic 2">
            <a:extLst>
              <a:ext uri="{FF2B5EF4-FFF2-40B4-BE49-F238E27FC236}">
                <a16:creationId xmlns:a16="http://schemas.microsoft.com/office/drawing/2014/main" id="{B39472D5-C441-6F5D-D2E3-A164C76C3A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4" y="6455269"/>
            <a:ext cx="2416810" cy="223520"/>
          </a:xfrm>
          <a:prstGeom prst="rect">
            <a:avLst/>
          </a:prstGeom>
        </p:spPr>
      </p:pic>
    </p:spTree>
    <p:extLst>
      <p:ext uri="{BB962C8B-B14F-4D97-AF65-F5344CB8AC3E}">
        <p14:creationId xmlns:p14="http://schemas.microsoft.com/office/powerpoint/2010/main" val="914607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ingle Textbox">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D44A2F-4BE8-9DD8-52D0-BA0DF52E4FB4}"/>
              </a:ext>
            </a:extLst>
          </p:cNvPr>
          <p:cNvSpPr>
            <a:spLocks noGrp="1"/>
          </p:cNvSpPr>
          <p:nvPr>
            <p:ph type="title" hasCustomPrompt="1"/>
          </p:nvPr>
        </p:nvSpPr>
        <p:spPr>
          <a:xfrm>
            <a:off x="550864" y="326519"/>
            <a:ext cx="10693823" cy="490853"/>
          </a:xfrm>
        </p:spPr>
        <p:txBody>
          <a:bodyPr/>
          <a:lstStyle>
            <a:lvl1pPr>
              <a:defRPr/>
            </a:lvl1pPr>
          </a:lstStyle>
          <a:p>
            <a:r>
              <a:rPr lang="en-US"/>
              <a:t>Header avenir demi</a:t>
            </a:r>
            <a:endParaRPr lang="en-GB"/>
          </a:p>
        </p:txBody>
      </p:sp>
      <p:sp>
        <p:nvSpPr>
          <p:cNvPr id="4" name="Text Placeholder 9">
            <a:extLst>
              <a:ext uri="{FF2B5EF4-FFF2-40B4-BE49-F238E27FC236}">
                <a16:creationId xmlns:a16="http://schemas.microsoft.com/office/drawing/2014/main" id="{9F2281F4-FA57-5224-4AF3-A85A31647B93}"/>
              </a:ext>
            </a:extLst>
          </p:cNvPr>
          <p:cNvSpPr>
            <a:spLocks noGrp="1"/>
          </p:cNvSpPr>
          <p:nvPr>
            <p:ph type="body" sz="quarter" idx="13" hasCustomPrompt="1"/>
          </p:nvPr>
        </p:nvSpPr>
        <p:spPr>
          <a:xfrm>
            <a:off x="550864" y="892727"/>
            <a:ext cx="10693823" cy="336973"/>
          </a:xfrm>
          <a:prstGeom prst="rect">
            <a:avLst/>
          </a:prstGeom>
        </p:spPr>
        <p:txBody>
          <a:bodyPr lIns="0" tIns="0" rIns="0" bIns="0">
            <a:noAutofit/>
          </a:bodyPr>
          <a:lstStyle>
            <a:lvl1pPr marL="0" indent="0">
              <a:lnSpc>
                <a:spcPct val="90000"/>
              </a:lnSpc>
              <a:buNone/>
              <a:defRPr sz="2200"/>
            </a:lvl1pPr>
          </a:lstStyle>
          <a:p>
            <a:pPr lvl="0"/>
            <a:r>
              <a:rPr lang="en-US"/>
              <a:t>Subhead avenir pro 22pt</a:t>
            </a:r>
            <a:endParaRPr lang="en-GB"/>
          </a:p>
        </p:txBody>
      </p:sp>
      <p:sp>
        <p:nvSpPr>
          <p:cNvPr id="2" name="Picture Placeholder 15">
            <a:extLst>
              <a:ext uri="{FF2B5EF4-FFF2-40B4-BE49-F238E27FC236}">
                <a16:creationId xmlns:a16="http://schemas.microsoft.com/office/drawing/2014/main" id="{C0CF5BD5-43D6-8892-D24F-0A7DA24ACA22}"/>
              </a:ext>
            </a:extLst>
          </p:cNvPr>
          <p:cNvSpPr>
            <a:spLocks noGrp="1"/>
          </p:cNvSpPr>
          <p:nvPr>
            <p:ph type="pic" sz="quarter" idx="39" hasCustomPrompt="1"/>
          </p:nvPr>
        </p:nvSpPr>
        <p:spPr>
          <a:xfrm>
            <a:off x="550864" y="1732845"/>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5" name="Picture Placeholder 15">
            <a:extLst>
              <a:ext uri="{FF2B5EF4-FFF2-40B4-BE49-F238E27FC236}">
                <a16:creationId xmlns:a16="http://schemas.microsoft.com/office/drawing/2014/main" id="{7FF1E822-548F-A0BB-38E0-B3B08DDB9390}"/>
              </a:ext>
            </a:extLst>
          </p:cNvPr>
          <p:cNvSpPr>
            <a:spLocks noGrp="1"/>
          </p:cNvSpPr>
          <p:nvPr>
            <p:ph type="pic" sz="quarter" idx="40" hasCustomPrompt="1"/>
          </p:nvPr>
        </p:nvSpPr>
        <p:spPr>
          <a:xfrm>
            <a:off x="2383375" y="1732845"/>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6" name="Picture Placeholder 15">
            <a:extLst>
              <a:ext uri="{FF2B5EF4-FFF2-40B4-BE49-F238E27FC236}">
                <a16:creationId xmlns:a16="http://schemas.microsoft.com/office/drawing/2014/main" id="{52F1E472-9FEE-7CC2-DE77-AED740E9C32D}"/>
              </a:ext>
            </a:extLst>
          </p:cNvPr>
          <p:cNvSpPr>
            <a:spLocks noGrp="1"/>
          </p:cNvSpPr>
          <p:nvPr>
            <p:ph type="pic" sz="quarter" idx="41" hasCustomPrompt="1"/>
          </p:nvPr>
        </p:nvSpPr>
        <p:spPr>
          <a:xfrm>
            <a:off x="4215886" y="1732845"/>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7" name="Picture Placeholder 15">
            <a:extLst>
              <a:ext uri="{FF2B5EF4-FFF2-40B4-BE49-F238E27FC236}">
                <a16:creationId xmlns:a16="http://schemas.microsoft.com/office/drawing/2014/main" id="{EC2747BF-9E99-0122-F0D4-916E72C5B7CC}"/>
              </a:ext>
            </a:extLst>
          </p:cNvPr>
          <p:cNvSpPr>
            <a:spLocks noGrp="1"/>
          </p:cNvSpPr>
          <p:nvPr>
            <p:ph type="pic" sz="quarter" idx="42" hasCustomPrompt="1"/>
          </p:nvPr>
        </p:nvSpPr>
        <p:spPr>
          <a:xfrm>
            <a:off x="6048397" y="1732845"/>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8" name="Picture Placeholder 15">
            <a:extLst>
              <a:ext uri="{FF2B5EF4-FFF2-40B4-BE49-F238E27FC236}">
                <a16:creationId xmlns:a16="http://schemas.microsoft.com/office/drawing/2014/main" id="{6436DE17-0897-84C6-E52C-3F3A0F4D4D3F}"/>
              </a:ext>
            </a:extLst>
          </p:cNvPr>
          <p:cNvSpPr>
            <a:spLocks noGrp="1"/>
          </p:cNvSpPr>
          <p:nvPr>
            <p:ph type="pic" sz="quarter" idx="43" hasCustomPrompt="1"/>
          </p:nvPr>
        </p:nvSpPr>
        <p:spPr>
          <a:xfrm>
            <a:off x="7880908" y="1732845"/>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9" name="Picture Placeholder 15">
            <a:extLst>
              <a:ext uri="{FF2B5EF4-FFF2-40B4-BE49-F238E27FC236}">
                <a16:creationId xmlns:a16="http://schemas.microsoft.com/office/drawing/2014/main" id="{7D1768C7-93BC-B429-C5F6-7A1EC577451E}"/>
              </a:ext>
            </a:extLst>
          </p:cNvPr>
          <p:cNvSpPr>
            <a:spLocks noGrp="1"/>
          </p:cNvSpPr>
          <p:nvPr>
            <p:ph type="pic" sz="quarter" idx="44" hasCustomPrompt="1"/>
          </p:nvPr>
        </p:nvSpPr>
        <p:spPr>
          <a:xfrm>
            <a:off x="9713419" y="1732845"/>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Picture Placeholder 15">
            <a:extLst>
              <a:ext uri="{FF2B5EF4-FFF2-40B4-BE49-F238E27FC236}">
                <a16:creationId xmlns:a16="http://schemas.microsoft.com/office/drawing/2014/main" id="{1CF0FCFC-DABB-DC1F-F3CA-8BE5EF79CF9E}"/>
              </a:ext>
            </a:extLst>
          </p:cNvPr>
          <p:cNvSpPr>
            <a:spLocks noGrp="1"/>
          </p:cNvSpPr>
          <p:nvPr>
            <p:ph type="pic" sz="quarter" idx="45" hasCustomPrompt="1"/>
          </p:nvPr>
        </p:nvSpPr>
        <p:spPr>
          <a:xfrm>
            <a:off x="550864" y="3155245"/>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1" name="Picture Placeholder 15">
            <a:extLst>
              <a:ext uri="{FF2B5EF4-FFF2-40B4-BE49-F238E27FC236}">
                <a16:creationId xmlns:a16="http://schemas.microsoft.com/office/drawing/2014/main" id="{2BDAC06C-0488-22B2-FD02-4F088D96FB1F}"/>
              </a:ext>
            </a:extLst>
          </p:cNvPr>
          <p:cNvSpPr>
            <a:spLocks noGrp="1"/>
          </p:cNvSpPr>
          <p:nvPr>
            <p:ph type="pic" sz="quarter" idx="46" hasCustomPrompt="1"/>
          </p:nvPr>
        </p:nvSpPr>
        <p:spPr>
          <a:xfrm>
            <a:off x="2383375" y="3155245"/>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2" name="Picture Placeholder 15">
            <a:extLst>
              <a:ext uri="{FF2B5EF4-FFF2-40B4-BE49-F238E27FC236}">
                <a16:creationId xmlns:a16="http://schemas.microsoft.com/office/drawing/2014/main" id="{563E5CD8-2509-71DE-BF27-D04732B23B39}"/>
              </a:ext>
            </a:extLst>
          </p:cNvPr>
          <p:cNvSpPr>
            <a:spLocks noGrp="1"/>
          </p:cNvSpPr>
          <p:nvPr>
            <p:ph type="pic" sz="quarter" idx="47" hasCustomPrompt="1"/>
          </p:nvPr>
        </p:nvSpPr>
        <p:spPr>
          <a:xfrm>
            <a:off x="4215886" y="3155245"/>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Picture Placeholder 15">
            <a:extLst>
              <a:ext uri="{FF2B5EF4-FFF2-40B4-BE49-F238E27FC236}">
                <a16:creationId xmlns:a16="http://schemas.microsoft.com/office/drawing/2014/main" id="{46F50851-C386-DB21-D12E-9AE31F29DA9E}"/>
              </a:ext>
            </a:extLst>
          </p:cNvPr>
          <p:cNvSpPr>
            <a:spLocks noGrp="1"/>
          </p:cNvSpPr>
          <p:nvPr>
            <p:ph type="pic" sz="quarter" idx="48" hasCustomPrompt="1"/>
          </p:nvPr>
        </p:nvSpPr>
        <p:spPr>
          <a:xfrm>
            <a:off x="6048397" y="3155245"/>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5" name="Picture Placeholder 15">
            <a:extLst>
              <a:ext uri="{FF2B5EF4-FFF2-40B4-BE49-F238E27FC236}">
                <a16:creationId xmlns:a16="http://schemas.microsoft.com/office/drawing/2014/main" id="{BB8A217F-7760-8628-4803-A10CC5CF80C4}"/>
              </a:ext>
            </a:extLst>
          </p:cNvPr>
          <p:cNvSpPr>
            <a:spLocks noGrp="1"/>
          </p:cNvSpPr>
          <p:nvPr>
            <p:ph type="pic" sz="quarter" idx="49" hasCustomPrompt="1"/>
          </p:nvPr>
        </p:nvSpPr>
        <p:spPr>
          <a:xfrm>
            <a:off x="7880908" y="3155245"/>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6" name="Picture Placeholder 15">
            <a:extLst>
              <a:ext uri="{FF2B5EF4-FFF2-40B4-BE49-F238E27FC236}">
                <a16:creationId xmlns:a16="http://schemas.microsoft.com/office/drawing/2014/main" id="{C0A31C52-9AD0-6237-B0DE-87E2AC5D2817}"/>
              </a:ext>
            </a:extLst>
          </p:cNvPr>
          <p:cNvSpPr>
            <a:spLocks noGrp="1"/>
          </p:cNvSpPr>
          <p:nvPr>
            <p:ph type="pic" sz="quarter" idx="50" hasCustomPrompt="1"/>
          </p:nvPr>
        </p:nvSpPr>
        <p:spPr>
          <a:xfrm>
            <a:off x="9713419" y="3155245"/>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7" name="Picture Placeholder 15">
            <a:extLst>
              <a:ext uri="{FF2B5EF4-FFF2-40B4-BE49-F238E27FC236}">
                <a16:creationId xmlns:a16="http://schemas.microsoft.com/office/drawing/2014/main" id="{3BE352F3-E27D-FCB1-77C8-729B6BD9C0B0}"/>
              </a:ext>
            </a:extLst>
          </p:cNvPr>
          <p:cNvSpPr>
            <a:spLocks noGrp="1"/>
          </p:cNvSpPr>
          <p:nvPr>
            <p:ph type="pic" sz="quarter" idx="51" hasCustomPrompt="1"/>
          </p:nvPr>
        </p:nvSpPr>
        <p:spPr>
          <a:xfrm>
            <a:off x="550864" y="4701823"/>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8" name="Picture Placeholder 15">
            <a:extLst>
              <a:ext uri="{FF2B5EF4-FFF2-40B4-BE49-F238E27FC236}">
                <a16:creationId xmlns:a16="http://schemas.microsoft.com/office/drawing/2014/main" id="{21FA9B85-CDE4-1E44-13E8-9263ED5FB1A4}"/>
              </a:ext>
            </a:extLst>
          </p:cNvPr>
          <p:cNvSpPr>
            <a:spLocks noGrp="1"/>
          </p:cNvSpPr>
          <p:nvPr>
            <p:ph type="pic" sz="quarter" idx="52" hasCustomPrompt="1"/>
          </p:nvPr>
        </p:nvSpPr>
        <p:spPr>
          <a:xfrm>
            <a:off x="2383375" y="4701823"/>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9" name="Picture Placeholder 15">
            <a:extLst>
              <a:ext uri="{FF2B5EF4-FFF2-40B4-BE49-F238E27FC236}">
                <a16:creationId xmlns:a16="http://schemas.microsoft.com/office/drawing/2014/main" id="{5ED30DDC-1B46-B5CE-72E7-F91BEFF9E654}"/>
              </a:ext>
            </a:extLst>
          </p:cNvPr>
          <p:cNvSpPr>
            <a:spLocks noGrp="1"/>
          </p:cNvSpPr>
          <p:nvPr>
            <p:ph type="pic" sz="quarter" idx="53" hasCustomPrompt="1"/>
          </p:nvPr>
        </p:nvSpPr>
        <p:spPr>
          <a:xfrm>
            <a:off x="4215886" y="4701823"/>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0" name="Picture Placeholder 15">
            <a:extLst>
              <a:ext uri="{FF2B5EF4-FFF2-40B4-BE49-F238E27FC236}">
                <a16:creationId xmlns:a16="http://schemas.microsoft.com/office/drawing/2014/main" id="{5D7F3CC7-4A9B-CD07-850E-24B4BAE12CEA}"/>
              </a:ext>
            </a:extLst>
          </p:cNvPr>
          <p:cNvSpPr>
            <a:spLocks noGrp="1"/>
          </p:cNvSpPr>
          <p:nvPr>
            <p:ph type="pic" sz="quarter" idx="54" hasCustomPrompt="1"/>
          </p:nvPr>
        </p:nvSpPr>
        <p:spPr>
          <a:xfrm>
            <a:off x="6048397" y="4701823"/>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1" name="Picture Placeholder 15">
            <a:extLst>
              <a:ext uri="{FF2B5EF4-FFF2-40B4-BE49-F238E27FC236}">
                <a16:creationId xmlns:a16="http://schemas.microsoft.com/office/drawing/2014/main" id="{218EB5DA-ACC9-5DFB-F871-E15B50BA1FAE}"/>
              </a:ext>
            </a:extLst>
          </p:cNvPr>
          <p:cNvSpPr>
            <a:spLocks noGrp="1"/>
          </p:cNvSpPr>
          <p:nvPr>
            <p:ph type="pic" sz="quarter" idx="55" hasCustomPrompt="1"/>
          </p:nvPr>
        </p:nvSpPr>
        <p:spPr>
          <a:xfrm>
            <a:off x="7880908" y="4701823"/>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2" name="Picture Placeholder 15">
            <a:extLst>
              <a:ext uri="{FF2B5EF4-FFF2-40B4-BE49-F238E27FC236}">
                <a16:creationId xmlns:a16="http://schemas.microsoft.com/office/drawing/2014/main" id="{5BD1A728-3704-3890-07CA-9B89BB93A86E}"/>
              </a:ext>
            </a:extLst>
          </p:cNvPr>
          <p:cNvSpPr>
            <a:spLocks noGrp="1"/>
          </p:cNvSpPr>
          <p:nvPr>
            <p:ph type="pic" sz="quarter" idx="56" hasCustomPrompt="1"/>
          </p:nvPr>
        </p:nvSpPr>
        <p:spPr>
          <a:xfrm>
            <a:off x="9713419" y="4701823"/>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Tree>
    <p:extLst>
      <p:ext uri="{BB962C8B-B14F-4D97-AF65-F5344CB8AC3E}">
        <p14:creationId xmlns:p14="http://schemas.microsoft.com/office/powerpoint/2010/main" val="3023348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Purple Stars - Copyright Only">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rgbClr val="471E68"/>
              </a:gs>
              <a:gs pos="100000">
                <a:schemeClr val="bg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20411" y="5590774"/>
            <a:ext cx="12212412" cy="1267226"/>
          </a:xfrm>
          <a:prstGeom prst="rect">
            <a:avLst/>
          </a:prstGeom>
          <a:solidFill>
            <a:schemeClr val="accent6">
              <a:lumMod val="50000"/>
            </a:schemeClr>
          </a:solidFill>
          <a:ln>
            <a:noFill/>
          </a:ln>
        </p:spPr>
        <p:txBody>
          <a:bodyPr wrap="square" rtlCol="0" anchor="ctr">
            <a:noAutofit/>
          </a:bodyPr>
          <a:lstStyle/>
          <a:p>
            <a:pPr algn="l"/>
            <a:endParaRPr lang="en-US">
              <a:solidFill>
                <a:schemeClr val="tx1"/>
              </a:solidFill>
            </a:endParaRPr>
          </a:p>
        </p:txBody>
      </p:sp>
      <p:sp>
        <p:nvSpPr>
          <p:cNvPr id="2" name="Text Placeholder 9">
            <a:extLst>
              <a:ext uri="{FF2B5EF4-FFF2-40B4-BE49-F238E27FC236}">
                <a16:creationId xmlns:a16="http://schemas.microsoft.com/office/drawing/2014/main" id="{30AD32AB-35C4-0834-55BC-E0825C41CF22}"/>
              </a:ext>
            </a:extLst>
          </p:cNvPr>
          <p:cNvSpPr>
            <a:spLocks noGrp="1"/>
          </p:cNvSpPr>
          <p:nvPr>
            <p:ph type="body" sz="quarter" idx="13" hasCustomPrompt="1"/>
          </p:nvPr>
        </p:nvSpPr>
        <p:spPr>
          <a:xfrm>
            <a:off x="6202954" y="5778443"/>
            <a:ext cx="5473700" cy="252000"/>
          </a:xfrm>
          <a:prstGeom prst="rect">
            <a:avLst/>
          </a:prstGeom>
        </p:spPr>
        <p:txBody>
          <a:bodyPr lIns="0" tIns="0" rIns="0" bIns="0">
            <a:noAutofit/>
          </a:bodyPr>
          <a:lstStyle>
            <a:lvl1pPr marL="0" indent="0" algn="r">
              <a:lnSpc>
                <a:spcPct val="90000"/>
              </a:lnSpc>
              <a:buNone/>
              <a:defRPr sz="1800">
                <a:solidFill>
                  <a:schemeClr val="bg1"/>
                </a:solidFill>
                <a:latin typeface="+mj-lt"/>
              </a:defRPr>
            </a:lvl1pPr>
          </a:lstStyle>
          <a:p>
            <a:pPr lvl="0"/>
            <a:r>
              <a:rPr lang="en-US"/>
              <a:t>Forename Surname</a:t>
            </a:r>
            <a:endParaRPr lang="en-GB"/>
          </a:p>
        </p:txBody>
      </p:sp>
      <p:sp>
        <p:nvSpPr>
          <p:cNvPr id="4" name="Text Placeholder 9">
            <a:extLst>
              <a:ext uri="{FF2B5EF4-FFF2-40B4-BE49-F238E27FC236}">
                <a16:creationId xmlns:a16="http://schemas.microsoft.com/office/drawing/2014/main" id="{B1589487-7240-699A-E15F-ADB2B89FF0CE}"/>
              </a:ext>
            </a:extLst>
          </p:cNvPr>
          <p:cNvSpPr>
            <a:spLocks noGrp="1"/>
          </p:cNvSpPr>
          <p:nvPr>
            <p:ph type="body" sz="quarter" idx="14" hasCustomPrompt="1"/>
          </p:nvPr>
        </p:nvSpPr>
        <p:spPr>
          <a:xfrm>
            <a:off x="6202953" y="6044574"/>
            <a:ext cx="5473699" cy="252000"/>
          </a:xfrm>
          <a:prstGeom prst="rect">
            <a:avLst/>
          </a:prstGeom>
        </p:spPr>
        <p:txBody>
          <a:bodyPr lIns="0" tIns="0" rIns="0" bIns="0">
            <a:noAutofit/>
          </a:bodyPr>
          <a:lstStyle>
            <a:lvl1pPr marL="0" indent="0" algn="r">
              <a:lnSpc>
                <a:spcPct val="90000"/>
              </a:lnSpc>
              <a:buNone/>
              <a:defRPr sz="1800">
                <a:solidFill>
                  <a:schemeClr val="bg1"/>
                </a:solidFill>
                <a:latin typeface="+mn-lt"/>
              </a:defRPr>
            </a:lvl1pPr>
          </a:lstStyle>
          <a:p>
            <a:pPr lvl="0"/>
            <a:r>
              <a:rPr lang="en-US"/>
              <a:t>forename.surname@clarivate.com</a:t>
            </a:r>
            <a:endParaRPr lang="en-GB"/>
          </a:p>
        </p:txBody>
      </p:sp>
      <p:sp>
        <p:nvSpPr>
          <p:cNvPr id="5" name="Text Placeholder 9">
            <a:extLst>
              <a:ext uri="{FF2B5EF4-FFF2-40B4-BE49-F238E27FC236}">
                <a16:creationId xmlns:a16="http://schemas.microsoft.com/office/drawing/2014/main" id="{9E9FEA33-84F8-F19C-9709-37ADF2A190C0}"/>
              </a:ext>
            </a:extLst>
          </p:cNvPr>
          <p:cNvSpPr>
            <a:spLocks noGrp="1"/>
          </p:cNvSpPr>
          <p:nvPr>
            <p:ph type="body" sz="quarter" idx="15" hasCustomPrompt="1"/>
          </p:nvPr>
        </p:nvSpPr>
        <p:spPr>
          <a:xfrm>
            <a:off x="6202954" y="6339242"/>
            <a:ext cx="5473699" cy="252000"/>
          </a:xfrm>
          <a:prstGeom prst="rect">
            <a:avLst/>
          </a:prstGeom>
        </p:spPr>
        <p:txBody>
          <a:bodyPr lIns="0" tIns="0" rIns="0" bIns="0">
            <a:noAutofit/>
          </a:bodyPr>
          <a:lstStyle>
            <a:lvl1pPr marL="0" indent="0" algn="r">
              <a:lnSpc>
                <a:spcPct val="90000"/>
              </a:lnSpc>
              <a:buNone/>
              <a:defRPr sz="1700">
                <a:solidFill>
                  <a:schemeClr val="bg1"/>
                </a:solidFill>
                <a:latin typeface="+mn-lt"/>
              </a:defRPr>
            </a:lvl1pPr>
          </a:lstStyle>
          <a:p>
            <a:pPr lvl="0"/>
            <a:r>
              <a:rPr lang="en-US"/>
              <a:t>+000 0000 0000</a:t>
            </a:r>
            <a:endParaRPr lang="en-GB"/>
          </a:p>
        </p:txBody>
      </p:sp>
      <p:sp>
        <p:nvSpPr>
          <p:cNvPr id="6" name="TextBox 5">
            <a:extLst>
              <a:ext uri="{FF2B5EF4-FFF2-40B4-BE49-F238E27FC236}">
                <a16:creationId xmlns:a16="http://schemas.microsoft.com/office/drawing/2014/main" id="{F09746A4-B868-0D53-9AF5-88F61B09C284}"/>
              </a:ext>
            </a:extLst>
          </p:cNvPr>
          <p:cNvSpPr txBox="1"/>
          <p:nvPr userDrawn="1"/>
        </p:nvSpPr>
        <p:spPr>
          <a:xfrm>
            <a:off x="481400" y="5876364"/>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2025 </a:t>
            </a:r>
            <a:r>
              <a:rPr lang="en-US" sz="900" kern="1200" noProof="0" err="1">
                <a:solidFill>
                  <a:schemeClr val="bg1"/>
                </a:solidFill>
                <a:latin typeface="+mj-lt"/>
                <a:ea typeface="+mn-ea"/>
                <a:cs typeface="+mn-cs"/>
              </a:rPr>
              <a:t>Clarivate</a:t>
            </a:r>
            <a:endParaRPr lang="en-US" sz="900" kern="1200" noProof="0">
              <a:solidFill>
                <a:schemeClr val="bg1"/>
              </a:solidFill>
              <a:latin typeface="+mj-lt"/>
              <a:ea typeface="+mn-ea"/>
              <a:cs typeface="+mn-cs"/>
            </a:endParaRPr>
          </a:p>
          <a:p>
            <a:r>
              <a:rPr lang="en-US" sz="900" noProof="0">
                <a:solidFill>
                  <a:schemeClr val="bg1"/>
                </a:solidFill>
              </a:rPr>
              <a:t>Clarivate and its logo, as well as all other trademarks used herein are trademarks of their respective owners and used under license.</a:t>
            </a:r>
          </a:p>
        </p:txBody>
      </p:sp>
      <p:pic>
        <p:nvPicPr>
          <p:cNvPr id="14" name="Graphic 13">
            <a:extLst>
              <a:ext uri="{FF2B5EF4-FFF2-40B4-BE49-F238E27FC236}">
                <a16:creationId xmlns:a16="http://schemas.microsoft.com/office/drawing/2014/main" id="{A12E4C23-2F3A-8753-E7A6-87E3167FAE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475" y="517645"/>
            <a:ext cx="1860650" cy="333729"/>
          </a:xfrm>
          <a:prstGeom prst="rect">
            <a:avLst/>
          </a:prstGeom>
        </p:spPr>
      </p:pic>
      <p:pic>
        <p:nvPicPr>
          <p:cNvPr id="8" name="Picture 7" descr="A white text with a globe on a black background&#10;&#10;AI-generated content may be incorrect.">
            <a:extLst>
              <a:ext uri="{FF2B5EF4-FFF2-40B4-BE49-F238E27FC236}">
                <a16:creationId xmlns:a16="http://schemas.microsoft.com/office/drawing/2014/main" id="{E94D3830-4D19-A327-CFA6-984765CC5FE6}"/>
              </a:ext>
            </a:extLst>
          </p:cNvPr>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999888" y="460053"/>
            <a:ext cx="1698174" cy="569857"/>
          </a:xfrm>
          <a:prstGeom prst="rect">
            <a:avLst/>
          </a:prstGeom>
        </p:spPr>
      </p:pic>
      <p:pic>
        <p:nvPicPr>
          <p:cNvPr id="9" name="Picture 8" descr="A pixel art of a building&#10;&#10;AI-generated content may be incorrect.">
            <a:extLst>
              <a:ext uri="{FF2B5EF4-FFF2-40B4-BE49-F238E27FC236}">
                <a16:creationId xmlns:a16="http://schemas.microsoft.com/office/drawing/2014/main" id="{06197063-9DAE-43F2-0A16-F8D4DE8CC841}"/>
              </a:ext>
            </a:extLst>
          </p:cNvPr>
          <p:cNvPicPr>
            <a:picLocks noChangeAspect="1"/>
          </p:cNvPicPr>
          <p:nvPr userDrawn="1"/>
        </p:nvPicPr>
        <p:blipFill>
          <a:blip r:embed="rId6">
            <a:alphaModFix amt="28000"/>
          </a:blip>
          <a:srcRect l="4594" r="3114" b="12787"/>
          <a:stretch>
            <a:fillRect/>
          </a:stretch>
        </p:blipFill>
        <p:spPr>
          <a:xfrm>
            <a:off x="0" y="1573252"/>
            <a:ext cx="12192000" cy="4015083"/>
          </a:xfrm>
          <a:prstGeom prst="rect">
            <a:avLst/>
          </a:prstGeom>
          <a:ln w="5450" cap="flat">
            <a:noFill/>
            <a:prstDash val="solid"/>
            <a:miter/>
          </a:ln>
        </p:spPr>
      </p:pic>
      <p:sp>
        <p:nvSpPr>
          <p:cNvPr id="39" name="Rectangle 38"/>
          <p:cNvSpPr/>
          <p:nvPr userDrawn="1"/>
        </p:nvSpPr>
        <p:spPr>
          <a:xfrm>
            <a:off x="3911601" y="1176871"/>
            <a:ext cx="4368800" cy="4368796"/>
          </a:xfrm>
          <a:prstGeom prst="rect">
            <a:avLst/>
          </a:prstGeom>
          <a:blipFill dpi="0" rotWithShape="1">
            <a:blip r:embed="rId7">
              <a:alphaModFix amt="10000"/>
            </a:blip>
            <a:srcRect/>
            <a:stretch>
              <a:fillRect/>
            </a:stretch>
          </a:blipFill>
          <a:ln>
            <a:noFill/>
          </a:ln>
        </p:spPr>
        <p:txBody>
          <a:bodyPr wrap="square" rtlCol="0" anchor="ctr">
            <a:noAutofit/>
          </a:bodyPr>
          <a:lstStyle/>
          <a:p>
            <a:pPr algn="l"/>
            <a:endParaRPr lang="en-US">
              <a:solidFill>
                <a:schemeClr val="tx1"/>
              </a:solidFill>
            </a:endParaRPr>
          </a:p>
        </p:txBody>
      </p:sp>
      <p:sp>
        <p:nvSpPr>
          <p:cNvPr id="7" name="Text Placeholder 9">
            <a:extLst>
              <a:ext uri="{FF2B5EF4-FFF2-40B4-BE49-F238E27FC236}">
                <a16:creationId xmlns:a16="http://schemas.microsoft.com/office/drawing/2014/main" id="{DA62EF8C-BFE6-4074-DD9F-9FB2D3ABFF20}"/>
              </a:ext>
            </a:extLst>
          </p:cNvPr>
          <p:cNvSpPr>
            <a:spLocks noGrp="1"/>
          </p:cNvSpPr>
          <p:nvPr>
            <p:ph type="body" sz="quarter" idx="16" hasCustomPrompt="1"/>
          </p:nvPr>
        </p:nvSpPr>
        <p:spPr>
          <a:xfrm>
            <a:off x="3511482" y="2526668"/>
            <a:ext cx="5169036" cy="948620"/>
          </a:xfrm>
          <a:prstGeom prst="rect">
            <a:avLst/>
          </a:prstGeom>
        </p:spPr>
        <p:txBody>
          <a:bodyPr lIns="0" tIns="36000" rIns="0" bIns="0" anchor="t" anchorCtr="0">
            <a:noAutofit/>
          </a:bodyPr>
          <a:lstStyle>
            <a:lvl1pPr marL="0" indent="0" algn="ctr">
              <a:lnSpc>
                <a:spcPct val="85000"/>
              </a:lnSpc>
              <a:spcBef>
                <a:spcPts val="0"/>
              </a:spcBef>
              <a:buNone/>
              <a:defRPr sz="7200" baseline="0">
                <a:solidFill>
                  <a:schemeClr val="bg1"/>
                </a:solidFill>
                <a:latin typeface="+mj-lt"/>
              </a:defRPr>
            </a:lvl1pPr>
          </a:lstStyle>
          <a:p>
            <a:pPr lvl="0"/>
            <a:r>
              <a:rPr lang="fr-FR" err="1"/>
              <a:t>Thank</a:t>
            </a:r>
            <a:r>
              <a:rPr lang="fr-FR"/>
              <a:t> You</a:t>
            </a:r>
            <a:endParaRPr lang="en-US"/>
          </a:p>
        </p:txBody>
      </p:sp>
    </p:spTree>
    <p:extLst>
      <p:ext uri="{BB962C8B-B14F-4D97-AF65-F5344CB8AC3E}">
        <p14:creationId xmlns:p14="http://schemas.microsoft.com/office/powerpoint/2010/main" val="230136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Purple Stars - Copyright Only">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chemeClr val="bg2">
                  <a:lumMod val="75000"/>
                </a:schemeClr>
              </a:gs>
              <a:gs pos="40000">
                <a:schemeClr val="accent2">
                  <a:shade val="67500"/>
                  <a:satMod val="115000"/>
                </a:schemeClr>
              </a:gs>
              <a:gs pos="64000">
                <a:srgbClr val="A464D7"/>
              </a:gs>
              <a:gs pos="94000">
                <a:srgbClr val="5C95E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20411" y="5590774"/>
            <a:ext cx="12212412" cy="1267226"/>
          </a:xfrm>
          <a:prstGeom prst="rect">
            <a:avLst/>
          </a:prstGeom>
          <a:solidFill>
            <a:schemeClr val="bg2">
              <a:lumMod val="75000"/>
            </a:schemeClr>
          </a:solidFill>
          <a:ln>
            <a:noFill/>
          </a:ln>
        </p:spPr>
        <p:txBody>
          <a:bodyPr wrap="square" rtlCol="0" anchor="ctr">
            <a:noAutofit/>
          </a:bodyPr>
          <a:lstStyle/>
          <a:p>
            <a:pPr algn="l"/>
            <a:endParaRPr lang="en-US">
              <a:solidFill>
                <a:schemeClr val="tx1"/>
              </a:solidFill>
            </a:endParaRPr>
          </a:p>
        </p:txBody>
      </p:sp>
      <p:sp>
        <p:nvSpPr>
          <p:cNvPr id="31"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6202954" y="5778443"/>
            <a:ext cx="5473700" cy="252000"/>
          </a:xfrm>
          <a:prstGeom prst="rect">
            <a:avLst/>
          </a:prstGeom>
        </p:spPr>
        <p:txBody>
          <a:bodyPr lIns="0" tIns="0" rIns="0" bIns="0">
            <a:noAutofit/>
          </a:bodyPr>
          <a:lstStyle>
            <a:lvl1pPr marL="0" indent="0" algn="r">
              <a:lnSpc>
                <a:spcPct val="90000"/>
              </a:lnSpc>
              <a:buNone/>
              <a:defRPr sz="1800">
                <a:solidFill>
                  <a:schemeClr val="bg1"/>
                </a:solidFill>
                <a:latin typeface="+mj-lt"/>
              </a:defRPr>
            </a:lvl1pPr>
          </a:lstStyle>
          <a:p>
            <a:pPr lvl="0"/>
            <a:r>
              <a:rPr lang="en-US"/>
              <a:t>Forename Surname</a:t>
            </a:r>
            <a:endParaRPr lang="en-GB"/>
          </a:p>
        </p:txBody>
      </p:sp>
      <p:sp>
        <p:nvSpPr>
          <p:cNvPr id="32"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6202953" y="6044574"/>
            <a:ext cx="5473699" cy="252000"/>
          </a:xfrm>
          <a:prstGeom prst="rect">
            <a:avLst/>
          </a:prstGeom>
        </p:spPr>
        <p:txBody>
          <a:bodyPr lIns="0" tIns="0" rIns="0" bIns="0">
            <a:noAutofit/>
          </a:bodyPr>
          <a:lstStyle>
            <a:lvl1pPr marL="0" indent="0" algn="r">
              <a:lnSpc>
                <a:spcPct val="90000"/>
              </a:lnSpc>
              <a:buNone/>
              <a:defRPr sz="1800">
                <a:solidFill>
                  <a:schemeClr val="bg1"/>
                </a:solidFill>
                <a:latin typeface="+mn-lt"/>
              </a:defRPr>
            </a:lvl1pPr>
          </a:lstStyle>
          <a:p>
            <a:pPr lvl="0"/>
            <a:r>
              <a:rPr lang="en-US"/>
              <a:t>forename.surname@clarivate.com</a:t>
            </a:r>
            <a:endParaRPr lang="en-GB"/>
          </a:p>
        </p:txBody>
      </p:sp>
      <p:sp>
        <p:nvSpPr>
          <p:cNvPr id="33"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202954" y="6339242"/>
            <a:ext cx="5473699" cy="252000"/>
          </a:xfrm>
          <a:prstGeom prst="rect">
            <a:avLst/>
          </a:prstGeom>
        </p:spPr>
        <p:txBody>
          <a:bodyPr lIns="0" tIns="0" rIns="0" bIns="0">
            <a:noAutofit/>
          </a:bodyPr>
          <a:lstStyle>
            <a:lvl1pPr marL="0" indent="0" algn="r">
              <a:lnSpc>
                <a:spcPct val="90000"/>
              </a:lnSpc>
              <a:buNone/>
              <a:defRPr sz="1700">
                <a:solidFill>
                  <a:schemeClr val="bg1"/>
                </a:solidFill>
                <a:latin typeface="+mn-lt"/>
              </a:defRPr>
            </a:lvl1pPr>
          </a:lstStyle>
          <a:p>
            <a:pPr lvl="0"/>
            <a:r>
              <a:rPr lang="en-US"/>
              <a:t>+000 0000 0000</a:t>
            </a:r>
            <a:endParaRPr lang="en-GB"/>
          </a:p>
        </p:txBody>
      </p:sp>
      <p:sp>
        <p:nvSpPr>
          <p:cNvPr id="34" name="TextBox 33">
            <a:extLst>
              <a:ext uri="{FF2B5EF4-FFF2-40B4-BE49-F238E27FC236}">
                <a16:creationId xmlns:a16="http://schemas.microsoft.com/office/drawing/2014/main" id="{47EC7D1E-62E3-3E63-06C1-118A7ED2A8FB}"/>
              </a:ext>
            </a:extLst>
          </p:cNvPr>
          <p:cNvSpPr txBox="1"/>
          <p:nvPr userDrawn="1"/>
        </p:nvSpPr>
        <p:spPr>
          <a:xfrm>
            <a:off x="481400" y="5876364"/>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2025 </a:t>
            </a:r>
            <a:r>
              <a:rPr lang="en-US" sz="900" kern="1200" noProof="0" err="1">
                <a:solidFill>
                  <a:schemeClr val="bg1"/>
                </a:solidFill>
                <a:latin typeface="+mj-lt"/>
                <a:ea typeface="+mn-ea"/>
                <a:cs typeface="+mn-cs"/>
              </a:rPr>
              <a:t>Clarivate</a:t>
            </a:r>
            <a:endParaRPr lang="en-US" sz="900" kern="1200" noProof="0">
              <a:solidFill>
                <a:schemeClr val="bg1"/>
              </a:solidFill>
              <a:latin typeface="+mj-lt"/>
              <a:ea typeface="+mn-ea"/>
              <a:cs typeface="+mn-cs"/>
            </a:endParaRPr>
          </a:p>
          <a:p>
            <a:r>
              <a:rPr lang="en-US" sz="900" noProof="0">
                <a:solidFill>
                  <a:schemeClr val="bg1"/>
                </a:solidFill>
              </a:rPr>
              <a:t>Clarivate and its logo, as well as all other trademarks used herein are trademarks of their respective owners and used under license.</a:t>
            </a:r>
          </a:p>
        </p:txBody>
      </p:sp>
      <p:pic>
        <p:nvPicPr>
          <p:cNvPr id="2" name="Graphic 1">
            <a:extLst>
              <a:ext uri="{FF2B5EF4-FFF2-40B4-BE49-F238E27FC236}">
                <a16:creationId xmlns:a16="http://schemas.microsoft.com/office/drawing/2014/main" id="{92B20B91-9460-1FAD-CA27-5C0FAB0F78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475" y="517645"/>
            <a:ext cx="1860650" cy="333729"/>
          </a:xfrm>
          <a:prstGeom prst="rect">
            <a:avLst/>
          </a:prstGeom>
        </p:spPr>
      </p:pic>
      <p:pic>
        <p:nvPicPr>
          <p:cNvPr id="5" name="Picture 4" descr="A white text with a globe on a black background&#10;&#10;AI-generated content may be incorrect.">
            <a:extLst>
              <a:ext uri="{FF2B5EF4-FFF2-40B4-BE49-F238E27FC236}">
                <a16:creationId xmlns:a16="http://schemas.microsoft.com/office/drawing/2014/main" id="{390EDD34-D3D7-2598-B626-A66D04762C4C}"/>
              </a:ext>
            </a:extLst>
          </p:cNvPr>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999888" y="460053"/>
            <a:ext cx="1698174" cy="569857"/>
          </a:xfrm>
          <a:prstGeom prst="rect">
            <a:avLst/>
          </a:prstGeom>
        </p:spPr>
      </p:pic>
      <p:pic>
        <p:nvPicPr>
          <p:cNvPr id="4" name="Picture 3" descr="A pixel art of a building&#10;&#10;AI-generated content may be incorrect.">
            <a:extLst>
              <a:ext uri="{FF2B5EF4-FFF2-40B4-BE49-F238E27FC236}">
                <a16:creationId xmlns:a16="http://schemas.microsoft.com/office/drawing/2014/main" id="{751250B2-FD08-5FF0-453B-801D6DBE0973}"/>
              </a:ext>
            </a:extLst>
          </p:cNvPr>
          <p:cNvPicPr>
            <a:picLocks noChangeAspect="1"/>
          </p:cNvPicPr>
          <p:nvPr userDrawn="1"/>
        </p:nvPicPr>
        <p:blipFill>
          <a:blip r:embed="rId6">
            <a:alphaModFix amt="28000"/>
          </a:blip>
          <a:srcRect l="4594" r="3114" b="12787"/>
          <a:stretch>
            <a:fillRect/>
          </a:stretch>
        </p:blipFill>
        <p:spPr>
          <a:xfrm>
            <a:off x="1348229" y="2469399"/>
            <a:ext cx="9495542" cy="3127083"/>
          </a:xfrm>
          <a:prstGeom prst="rect">
            <a:avLst/>
          </a:prstGeom>
          <a:ln w="4241" cap="flat">
            <a:noFill/>
            <a:prstDash val="solid"/>
            <a:miter/>
          </a:ln>
        </p:spPr>
      </p:pic>
      <p:sp>
        <p:nvSpPr>
          <p:cNvPr id="39" name="Rectangle 38"/>
          <p:cNvSpPr/>
          <p:nvPr userDrawn="1"/>
        </p:nvSpPr>
        <p:spPr>
          <a:xfrm>
            <a:off x="3470006" y="735276"/>
            <a:ext cx="5251989" cy="5251985"/>
          </a:xfrm>
          <a:prstGeom prst="rect">
            <a:avLst/>
          </a:prstGeom>
          <a:blipFill dpi="0" rotWithShape="1">
            <a:blip r:embed="rId7">
              <a:alphaModFix amt="21000"/>
              <a:extLst>
                <a:ext uri="{BEBA8EAE-BF5A-486C-A8C5-ECC9F3942E4B}">
                  <a14:imgProps xmlns:a14="http://schemas.microsoft.com/office/drawing/2010/main">
                    <a14:imgLayer r:embed="rId8">
                      <a14:imgEffect>
                        <a14:colorTemperature colorTemp="6900"/>
                      </a14:imgEffect>
                    </a14:imgLayer>
                  </a14:imgProps>
                </a:ext>
              </a:extLst>
            </a:blip>
            <a:srcRect/>
            <a:stretch>
              <a:fillRect/>
            </a:stretch>
          </a:blipFill>
          <a:ln>
            <a:noFill/>
          </a:ln>
        </p:spPr>
        <p:txBody>
          <a:bodyPr wrap="square" rtlCol="0" anchor="ctr">
            <a:noAutofit/>
          </a:bodyPr>
          <a:lstStyle/>
          <a:p>
            <a:pPr algn="l"/>
            <a:endParaRPr lang="en-US">
              <a:solidFill>
                <a:schemeClr val="tx1"/>
              </a:solidFill>
            </a:endParaRPr>
          </a:p>
        </p:txBody>
      </p:sp>
      <p:sp>
        <p:nvSpPr>
          <p:cNvPr id="3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3511482" y="2526668"/>
            <a:ext cx="5169036" cy="948620"/>
          </a:xfrm>
          <a:prstGeom prst="rect">
            <a:avLst/>
          </a:prstGeom>
        </p:spPr>
        <p:txBody>
          <a:bodyPr lIns="0" tIns="36000" rIns="0" bIns="0" anchor="t" anchorCtr="0">
            <a:noAutofit/>
          </a:bodyPr>
          <a:lstStyle>
            <a:lvl1pPr marL="0" indent="0" algn="ctr">
              <a:lnSpc>
                <a:spcPct val="85000"/>
              </a:lnSpc>
              <a:spcBef>
                <a:spcPts val="0"/>
              </a:spcBef>
              <a:buNone/>
              <a:defRPr sz="7200" baseline="0">
                <a:solidFill>
                  <a:schemeClr val="bg1"/>
                </a:solidFill>
                <a:latin typeface="+mj-lt"/>
              </a:defRPr>
            </a:lvl1pPr>
          </a:lstStyle>
          <a:p>
            <a:pPr lvl="0"/>
            <a:r>
              <a:rPr lang="fr-FR" err="1"/>
              <a:t>Thank</a:t>
            </a:r>
            <a:r>
              <a:rPr lang="fr-FR"/>
              <a:t> You</a:t>
            </a:r>
            <a:endParaRPr lang="en-US"/>
          </a:p>
        </p:txBody>
      </p:sp>
    </p:spTree>
    <p:extLst>
      <p:ext uri="{BB962C8B-B14F-4D97-AF65-F5344CB8AC3E}">
        <p14:creationId xmlns:p14="http://schemas.microsoft.com/office/powerpoint/2010/main" val="1952622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Full Light Image - Quote">
    <p:spTree>
      <p:nvGrpSpPr>
        <p:cNvPr id="1" name=""/>
        <p:cNvGrpSpPr/>
        <p:nvPr/>
      </p:nvGrpSpPr>
      <p:grpSpPr>
        <a:xfrm>
          <a:off x="0" y="0"/>
          <a:ext cx="0" cy="0"/>
          <a:chOff x="0" y="0"/>
          <a:chExt cx="0" cy="0"/>
        </a:xfrm>
      </p:grpSpPr>
      <p:sp>
        <p:nvSpPr>
          <p:cNvPr id="2" name="Rectangle 1"/>
          <p:cNvSpPr/>
          <p:nvPr userDrawn="1"/>
        </p:nvSpPr>
        <p:spPr>
          <a:xfrm>
            <a:off x="0" y="-5"/>
            <a:ext cx="12192000" cy="6858005"/>
          </a:xfrm>
          <a:prstGeom prst="rect">
            <a:avLst/>
          </a:prstGeom>
          <a:solidFill>
            <a:schemeClr val="bg2">
              <a:lumMod val="50000"/>
            </a:schemeClr>
          </a:solidFill>
          <a:ln>
            <a:noFill/>
          </a:ln>
        </p:spPr>
        <p:txBody>
          <a:bodyPr wrap="square" rtlCol="0" anchor="ctr">
            <a:noAutofit/>
          </a:bodyPr>
          <a:lstStyle/>
          <a:p>
            <a:pPr algn="l"/>
            <a:endParaRPr lang="en-US">
              <a:solidFill>
                <a:schemeClr val="tx1"/>
              </a:solidFill>
            </a:endParaRPr>
          </a:p>
        </p:txBody>
      </p:sp>
      <p:sp>
        <p:nvSpPr>
          <p:cNvPr id="11" name="Rectangle 10">
            <a:extLst>
              <a:ext uri="{FF2B5EF4-FFF2-40B4-BE49-F238E27FC236}">
                <a16:creationId xmlns:a16="http://schemas.microsoft.com/office/drawing/2014/main" id="{BC4CE31B-C5EC-DE73-4A6D-53B12E6A4179}"/>
              </a:ext>
            </a:extLst>
          </p:cNvPr>
          <p:cNvSpPr/>
          <p:nvPr userDrawn="1"/>
        </p:nvSpPr>
        <p:spPr>
          <a:xfrm>
            <a:off x="1" y="5590774"/>
            <a:ext cx="12192000" cy="1267226"/>
          </a:xfrm>
          <a:prstGeom prst="rect">
            <a:avLst/>
          </a:prstGeom>
          <a:solidFill>
            <a:schemeClr val="tx1"/>
          </a:solidFill>
          <a:ln>
            <a:noFill/>
          </a:ln>
        </p:spPr>
        <p:txBody>
          <a:bodyPr wrap="square" rtlCol="0" anchor="ctr">
            <a:noAutofit/>
          </a:bodyPr>
          <a:lstStyle/>
          <a:p>
            <a:pPr algn="l"/>
            <a:endParaRPr lang="en-US">
              <a:solidFill>
                <a:schemeClr val="tx1"/>
              </a:solidFill>
            </a:endParaRPr>
          </a:p>
        </p:txBody>
      </p:sp>
      <p:sp>
        <p:nvSpPr>
          <p:cNvPr id="12" name="Text Placeholder 9">
            <a:extLst>
              <a:ext uri="{FF2B5EF4-FFF2-40B4-BE49-F238E27FC236}">
                <a16:creationId xmlns:a16="http://schemas.microsoft.com/office/drawing/2014/main" id="{C9B8D635-E986-701A-53B9-019C836F750B}"/>
              </a:ext>
            </a:extLst>
          </p:cNvPr>
          <p:cNvSpPr>
            <a:spLocks noGrp="1"/>
          </p:cNvSpPr>
          <p:nvPr>
            <p:ph type="body" sz="quarter" idx="13" hasCustomPrompt="1"/>
          </p:nvPr>
        </p:nvSpPr>
        <p:spPr>
          <a:xfrm>
            <a:off x="6202954" y="5778443"/>
            <a:ext cx="5473700" cy="252000"/>
          </a:xfrm>
          <a:prstGeom prst="rect">
            <a:avLst/>
          </a:prstGeom>
        </p:spPr>
        <p:txBody>
          <a:bodyPr lIns="0" tIns="0" rIns="0" bIns="0">
            <a:noAutofit/>
          </a:bodyPr>
          <a:lstStyle>
            <a:lvl1pPr marL="0" indent="0" algn="r">
              <a:lnSpc>
                <a:spcPct val="90000"/>
              </a:lnSpc>
              <a:buNone/>
              <a:defRPr sz="1800">
                <a:solidFill>
                  <a:schemeClr val="bg1"/>
                </a:solidFill>
                <a:latin typeface="+mj-lt"/>
              </a:defRPr>
            </a:lvl1pPr>
          </a:lstStyle>
          <a:p>
            <a:pPr lvl="0"/>
            <a:r>
              <a:rPr lang="en-US"/>
              <a:t>Forename Surname</a:t>
            </a:r>
            <a:endParaRPr lang="en-GB"/>
          </a:p>
        </p:txBody>
      </p:sp>
      <p:sp>
        <p:nvSpPr>
          <p:cNvPr id="13" name="Text Placeholder 9">
            <a:extLst>
              <a:ext uri="{FF2B5EF4-FFF2-40B4-BE49-F238E27FC236}">
                <a16:creationId xmlns:a16="http://schemas.microsoft.com/office/drawing/2014/main" id="{2C0C64F1-E17B-8005-79FB-0E3DF1078B78}"/>
              </a:ext>
            </a:extLst>
          </p:cNvPr>
          <p:cNvSpPr>
            <a:spLocks noGrp="1"/>
          </p:cNvSpPr>
          <p:nvPr>
            <p:ph type="body" sz="quarter" idx="14" hasCustomPrompt="1"/>
          </p:nvPr>
        </p:nvSpPr>
        <p:spPr>
          <a:xfrm>
            <a:off x="6202953" y="6044574"/>
            <a:ext cx="5473699" cy="252000"/>
          </a:xfrm>
          <a:prstGeom prst="rect">
            <a:avLst/>
          </a:prstGeom>
        </p:spPr>
        <p:txBody>
          <a:bodyPr lIns="0" tIns="0" rIns="0" bIns="0">
            <a:noAutofit/>
          </a:bodyPr>
          <a:lstStyle>
            <a:lvl1pPr marL="0" indent="0" algn="r">
              <a:lnSpc>
                <a:spcPct val="90000"/>
              </a:lnSpc>
              <a:buNone/>
              <a:defRPr sz="1800">
                <a:solidFill>
                  <a:schemeClr val="bg1"/>
                </a:solidFill>
                <a:latin typeface="+mn-lt"/>
              </a:defRPr>
            </a:lvl1pPr>
          </a:lstStyle>
          <a:p>
            <a:pPr lvl="0"/>
            <a:r>
              <a:rPr lang="en-US"/>
              <a:t>forename.surname@clarivate.com</a:t>
            </a:r>
            <a:endParaRPr lang="en-GB"/>
          </a:p>
        </p:txBody>
      </p:sp>
      <p:sp>
        <p:nvSpPr>
          <p:cNvPr id="14" name="Text Placeholder 9">
            <a:extLst>
              <a:ext uri="{FF2B5EF4-FFF2-40B4-BE49-F238E27FC236}">
                <a16:creationId xmlns:a16="http://schemas.microsoft.com/office/drawing/2014/main" id="{C7A4D3A1-0577-0998-96EE-1F2DA4BF7F5A}"/>
              </a:ext>
            </a:extLst>
          </p:cNvPr>
          <p:cNvSpPr>
            <a:spLocks noGrp="1"/>
          </p:cNvSpPr>
          <p:nvPr>
            <p:ph type="body" sz="quarter" idx="15" hasCustomPrompt="1"/>
          </p:nvPr>
        </p:nvSpPr>
        <p:spPr>
          <a:xfrm>
            <a:off x="6202954" y="6339242"/>
            <a:ext cx="5473699" cy="252000"/>
          </a:xfrm>
          <a:prstGeom prst="rect">
            <a:avLst/>
          </a:prstGeom>
        </p:spPr>
        <p:txBody>
          <a:bodyPr lIns="0" tIns="0" rIns="0" bIns="0">
            <a:noAutofit/>
          </a:bodyPr>
          <a:lstStyle>
            <a:lvl1pPr marL="0" indent="0" algn="r">
              <a:lnSpc>
                <a:spcPct val="90000"/>
              </a:lnSpc>
              <a:buNone/>
              <a:defRPr sz="1700">
                <a:solidFill>
                  <a:schemeClr val="bg1"/>
                </a:solidFill>
                <a:latin typeface="+mn-lt"/>
              </a:defRPr>
            </a:lvl1pPr>
          </a:lstStyle>
          <a:p>
            <a:pPr lvl="0"/>
            <a:r>
              <a:rPr lang="en-US"/>
              <a:t>+000 0000 0000</a:t>
            </a:r>
            <a:endParaRPr lang="en-GB"/>
          </a:p>
        </p:txBody>
      </p:sp>
      <p:sp>
        <p:nvSpPr>
          <p:cNvPr id="15" name="TextBox 14">
            <a:extLst>
              <a:ext uri="{FF2B5EF4-FFF2-40B4-BE49-F238E27FC236}">
                <a16:creationId xmlns:a16="http://schemas.microsoft.com/office/drawing/2014/main" id="{F73874BF-90BD-BF2D-8A64-EAB0708007C8}"/>
              </a:ext>
            </a:extLst>
          </p:cNvPr>
          <p:cNvSpPr txBox="1"/>
          <p:nvPr userDrawn="1"/>
        </p:nvSpPr>
        <p:spPr>
          <a:xfrm>
            <a:off x="481400" y="5876364"/>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2025 </a:t>
            </a:r>
            <a:r>
              <a:rPr lang="en-US" sz="900" kern="1200" noProof="0" err="1">
                <a:solidFill>
                  <a:schemeClr val="bg1"/>
                </a:solidFill>
                <a:latin typeface="+mj-lt"/>
                <a:ea typeface="+mn-ea"/>
                <a:cs typeface="+mn-cs"/>
              </a:rPr>
              <a:t>Clarivate</a:t>
            </a:r>
            <a:endParaRPr lang="en-US" sz="900" kern="1200" noProof="0">
              <a:solidFill>
                <a:schemeClr val="bg1"/>
              </a:solidFill>
              <a:latin typeface="+mj-lt"/>
              <a:ea typeface="+mn-ea"/>
              <a:cs typeface="+mn-cs"/>
            </a:endParaRPr>
          </a:p>
          <a:p>
            <a:r>
              <a:rPr lang="en-US" sz="900" noProof="0">
                <a:solidFill>
                  <a:schemeClr val="bg1"/>
                </a:solidFill>
              </a:rPr>
              <a:t>Clarivate and its logo, as well as all other trademarks used herein are trademarks of their respective owners and used under license.</a:t>
            </a:r>
          </a:p>
        </p:txBody>
      </p:sp>
      <p:pic>
        <p:nvPicPr>
          <p:cNvPr id="3" name="Graphic 2">
            <a:extLst>
              <a:ext uri="{FF2B5EF4-FFF2-40B4-BE49-F238E27FC236}">
                <a16:creationId xmlns:a16="http://schemas.microsoft.com/office/drawing/2014/main" id="{ADCC36C2-6629-A138-56A1-F615BE8022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475" y="517645"/>
            <a:ext cx="1860650" cy="333729"/>
          </a:xfrm>
          <a:prstGeom prst="rect">
            <a:avLst/>
          </a:prstGeom>
        </p:spPr>
      </p:pic>
      <p:pic>
        <p:nvPicPr>
          <p:cNvPr id="7" name="Picture 6" descr="A white text with a globe on a black background&#10;&#10;AI-generated content may be incorrect.">
            <a:extLst>
              <a:ext uri="{FF2B5EF4-FFF2-40B4-BE49-F238E27FC236}">
                <a16:creationId xmlns:a16="http://schemas.microsoft.com/office/drawing/2014/main" id="{D120C1D0-A644-C320-E8B7-09B7D0B5BD1A}"/>
              </a:ext>
            </a:extLst>
          </p:cNvPr>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999888" y="460053"/>
            <a:ext cx="1698174" cy="569857"/>
          </a:xfrm>
          <a:prstGeom prst="rect">
            <a:avLst/>
          </a:prstGeom>
        </p:spPr>
      </p:pic>
      <p:pic>
        <p:nvPicPr>
          <p:cNvPr id="4" name="Picture 3" descr="A screenshot of a video game&#10;&#10;AI-generated content may be incorrect.">
            <a:extLst>
              <a:ext uri="{FF2B5EF4-FFF2-40B4-BE49-F238E27FC236}">
                <a16:creationId xmlns:a16="http://schemas.microsoft.com/office/drawing/2014/main" id="{9F79533B-8BA4-FA56-298D-F8C66B9C39DA}"/>
              </a:ext>
            </a:extLst>
          </p:cNvPr>
          <p:cNvPicPr>
            <a:picLocks noChangeAspect="1"/>
          </p:cNvPicPr>
          <p:nvPr userDrawn="1"/>
        </p:nvPicPr>
        <p:blipFill>
          <a:blip r:embed="rId6">
            <a:alphaModFix amt="35000"/>
          </a:blip>
          <a:srcRect r="17107"/>
          <a:stretch>
            <a:fillRect/>
          </a:stretch>
        </p:blipFill>
        <p:spPr>
          <a:xfrm>
            <a:off x="5166255" y="1185608"/>
            <a:ext cx="7025745" cy="4405166"/>
          </a:xfrm>
          <a:prstGeom prst="rect">
            <a:avLst/>
          </a:prstGeom>
        </p:spPr>
      </p:pic>
      <p:sp>
        <p:nvSpPr>
          <p:cNvPr id="24" name="Text Placeholder 9">
            <a:extLst>
              <a:ext uri="{FF2B5EF4-FFF2-40B4-BE49-F238E27FC236}">
                <a16:creationId xmlns:a16="http://schemas.microsoft.com/office/drawing/2014/main" id="{AB47D5C3-728C-53CF-EE2C-B2D76763EFF6}"/>
              </a:ext>
            </a:extLst>
          </p:cNvPr>
          <p:cNvSpPr>
            <a:spLocks noGrp="1"/>
          </p:cNvSpPr>
          <p:nvPr>
            <p:ph type="body" sz="quarter" idx="16" hasCustomPrompt="1"/>
          </p:nvPr>
        </p:nvSpPr>
        <p:spPr>
          <a:xfrm>
            <a:off x="3511482" y="2526668"/>
            <a:ext cx="5169036" cy="948620"/>
          </a:xfrm>
          <a:prstGeom prst="rect">
            <a:avLst/>
          </a:prstGeom>
        </p:spPr>
        <p:txBody>
          <a:bodyPr lIns="0" tIns="36000" rIns="0" bIns="0" anchor="t" anchorCtr="0">
            <a:noAutofit/>
          </a:bodyPr>
          <a:lstStyle>
            <a:lvl1pPr marL="0" indent="0" algn="ctr">
              <a:lnSpc>
                <a:spcPct val="85000"/>
              </a:lnSpc>
              <a:spcBef>
                <a:spcPts val="0"/>
              </a:spcBef>
              <a:buNone/>
              <a:defRPr sz="7200" baseline="0">
                <a:solidFill>
                  <a:schemeClr val="bg1"/>
                </a:solidFill>
                <a:latin typeface="+mj-lt"/>
              </a:defRPr>
            </a:lvl1pPr>
          </a:lstStyle>
          <a:p>
            <a:pPr marL="0" marR="0" lvl="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lang="fr-FR" err="1"/>
              <a:t>Thank</a:t>
            </a:r>
            <a:r>
              <a:rPr lang="fr-FR"/>
              <a:t> You</a:t>
            </a:r>
            <a:endParaRPr lang="en-US"/>
          </a:p>
        </p:txBody>
      </p:sp>
      <p:sp>
        <p:nvSpPr>
          <p:cNvPr id="6" name="Rectangle 5">
            <a:extLst>
              <a:ext uri="{FF2B5EF4-FFF2-40B4-BE49-F238E27FC236}">
                <a16:creationId xmlns:a16="http://schemas.microsoft.com/office/drawing/2014/main" id="{5AD0B306-6AB3-22C9-75F2-40F724AECBD6}"/>
              </a:ext>
            </a:extLst>
          </p:cNvPr>
          <p:cNvSpPr/>
          <p:nvPr userDrawn="1"/>
        </p:nvSpPr>
        <p:spPr>
          <a:xfrm>
            <a:off x="4134692" y="470585"/>
            <a:ext cx="4848160" cy="4848155"/>
          </a:xfrm>
          <a:prstGeom prst="rect">
            <a:avLst/>
          </a:prstGeom>
          <a:blipFill dpi="0" rotWithShape="1">
            <a:blip r:embed="rId7">
              <a:alphaModFix amt="12000"/>
            </a:blip>
            <a:srcRect/>
            <a:stretch>
              <a:fillRect/>
            </a:stretch>
          </a:blipFill>
          <a:ln>
            <a:noFill/>
          </a:ln>
        </p:spPr>
        <p:txBody>
          <a:bodyPr wrap="square" rtlCol="0" anchor="ctr">
            <a:noAutofit/>
          </a:bodyPr>
          <a:lstStyle/>
          <a:p>
            <a:pPr algn="l" rtl="0"/>
            <a:endParaRPr lang="en-US">
              <a:solidFill>
                <a:schemeClr val="tx1"/>
              </a:solidFill>
            </a:endParaRPr>
          </a:p>
        </p:txBody>
      </p:sp>
    </p:spTree>
    <p:extLst>
      <p:ext uri="{BB962C8B-B14F-4D97-AF65-F5344CB8AC3E}">
        <p14:creationId xmlns:p14="http://schemas.microsoft.com/office/powerpoint/2010/main" val="551343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1" name="Text Placeholder 9">
            <a:extLst>
              <a:ext uri="{FF2B5EF4-FFF2-40B4-BE49-F238E27FC236}">
                <a16:creationId xmlns:a16="http://schemas.microsoft.com/office/drawing/2014/main" id="{3EF12EEA-B717-A2D4-DD8A-8AD5480E07F4}"/>
              </a:ext>
            </a:extLst>
          </p:cNvPr>
          <p:cNvSpPr>
            <a:spLocks noGrp="1"/>
          </p:cNvSpPr>
          <p:nvPr>
            <p:ph type="body" sz="quarter" idx="44" hasCustomPrompt="1"/>
          </p:nvPr>
        </p:nvSpPr>
        <p:spPr>
          <a:xfrm>
            <a:off x="550864" y="3056887"/>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a:t>Click to edit</a:t>
            </a:r>
            <a:endParaRPr lang="en-GB"/>
          </a:p>
        </p:txBody>
      </p:sp>
      <p:sp>
        <p:nvSpPr>
          <p:cNvPr id="32" name="Text Placeholder 12">
            <a:extLst>
              <a:ext uri="{FF2B5EF4-FFF2-40B4-BE49-F238E27FC236}">
                <a16:creationId xmlns:a16="http://schemas.microsoft.com/office/drawing/2014/main" id="{269DCDE0-20E2-91A9-6591-26711B40C6C3}"/>
              </a:ext>
            </a:extLst>
          </p:cNvPr>
          <p:cNvSpPr>
            <a:spLocks noGrp="1"/>
          </p:cNvSpPr>
          <p:nvPr>
            <p:ph type="body" sz="quarter" idx="45" hasCustomPrompt="1"/>
          </p:nvPr>
        </p:nvSpPr>
        <p:spPr>
          <a:xfrm>
            <a:off x="550864" y="3422223"/>
            <a:ext cx="1513590" cy="360362"/>
          </a:xfrm>
        </p:spPr>
        <p:txBody>
          <a:bodyPr/>
          <a:lstStyle>
            <a:lvl1pPr marL="0" indent="0">
              <a:buNone/>
              <a:defRPr sz="1200">
                <a:latin typeface="+mn-lt"/>
              </a:defRPr>
            </a:lvl1pPr>
          </a:lstStyle>
          <a:p>
            <a:pPr marL="0" indent="0">
              <a:buNone/>
            </a:pPr>
            <a:r>
              <a:rPr lang="en-US"/>
              <a:t>Click to edit Master text styles</a:t>
            </a:r>
          </a:p>
        </p:txBody>
      </p:sp>
      <p:sp>
        <p:nvSpPr>
          <p:cNvPr id="33" name="Text Placeholder 9">
            <a:extLst>
              <a:ext uri="{FF2B5EF4-FFF2-40B4-BE49-F238E27FC236}">
                <a16:creationId xmlns:a16="http://schemas.microsoft.com/office/drawing/2014/main" id="{3EF12EEA-B717-A2D4-DD8A-8AD5480E07F4}"/>
              </a:ext>
            </a:extLst>
          </p:cNvPr>
          <p:cNvSpPr>
            <a:spLocks noGrp="1"/>
          </p:cNvSpPr>
          <p:nvPr>
            <p:ph type="body" sz="quarter" idx="46" hasCustomPrompt="1"/>
          </p:nvPr>
        </p:nvSpPr>
        <p:spPr>
          <a:xfrm>
            <a:off x="2438817" y="2823337"/>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a:t>Click to edit</a:t>
            </a:r>
            <a:endParaRPr lang="en-GB"/>
          </a:p>
        </p:txBody>
      </p:sp>
      <p:sp>
        <p:nvSpPr>
          <p:cNvPr id="34" name="Text Placeholder 12">
            <a:extLst>
              <a:ext uri="{FF2B5EF4-FFF2-40B4-BE49-F238E27FC236}">
                <a16:creationId xmlns:a16="http://schemas.microsoft.com/office/drawing/2014/main" id="{269DCDE0-20E2-91A9-6591-26711B40C6C3}"/>
              </a:ext>
            </a:extLst>
          </p:cNvPr>
          <p:cNvSpPr>
            <a:spLocks noGrp="1"/>
          </p:cNvSpPr>
          <p:nvPr>
            <p:ph type="body" sz="quarter" idx="47" hasCustomPrompt="1"/>
          </p:nvPr>
        </p:nvSpPr>
        <p:spPr>
          <a:xfrm>
            <a:off x="2438817" y="3188673"/>
            <a:ext cx="1513590" cy="360362"/>
          </a:xfrm>
        </p:spPr>
        <p:txBody>
          <a:bodyPr/>
          <a:lstStyle>
            <a:lvl1pPr marL="0" indent="0">
              <a:buNone/>
              <a:defRPr sz="1200">
                <a:latin typeface="+mn-lt"/>
              </a:defRPr>
            </a:lvl1pPr>
          </a:lstStyle>
          <a:p>
            <a:pPr marL="0" indent="0">
              <a:buNone/>
            </a:pPr>
            <a:r>
              <a:rPr lang="en-US"/>
              <a:t>Click to edit Master text styles</a:t>
            </a:r>
          </a:p>
        </p:txBody>
      </p:sp>
      <p:sp>
        <p:nvSpPr>
          <p:cNvPr id="35" name="Text Placeholder 9">
            <a:extLst>
              <a:ext uri="{FF2B5EF4-FFF2-40B4-BE49-F238E27FC236}">
                <a16:creationId xmlns:a16="http://schemas.microsoft.com/office/drawing/2014/main" id="{3EF12EEA-B717-A2D4-DD8A-8AD5480E07F4}"/>
              </a:ext>
            </a:extLst>
          </p:cNvPr>
          <p:cNvSpPr>
            <a:spLocks noGrp="1"/>
          </p:cNvSpPr>
          <p:nvPr>
            <p:ph type="body" sz="quarter" idx="48" hasCustomPrompt="1"/>
          </p:nvPr>
        </p:nvSpPr>
        <p:spPr>
          <a:xfrm>
            <a:off x="4326770" y="2483630"/>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a:t>Click to edit</a:t>
            </a:r>
            <a:endParaRPr lang="en-GB"/>
          </a:p>
        </p:txBody>
      </p:sp>
      <p:sp>
        <p:nvSpPr>
          <p:cNvPr id="36" name="Text Placeholder 12">
            <a:extLst>
              <a:ext uri="{FF2B5EF4-FFF2-40B4-BE49-F238E27FC236}">
                <a16:creationId xmlns:a16="http://schemas.microsoft.com/office/drawing/2014/main" id="{269DCDE0-20E2-91A9-6591-26711B40C6C3}"/>
              </a:ext>
            </a:extLst>
          </p:cNvPr>
          <p:cNvSpPr>
            <a:spLocks noGrp="1"/>
          </p:cNvSpPr>
          <p:nvPr>
            <p:ph type="body" sz="quarter" idx="49" hasCustomPrompt="1"/>
          </p:nvPr>
        </p:nvSpPr>
        <p:spPr>
          <a:xfrm>
            <a:off x="4326770" y="2848966"/>
            <a:ext cx="1513590" cy="360362"/>
          </a:xfrm>
        </p:spPr>
        <p:txBody>
          <a:bodyPr/>
          <a:lstStyle>
            <a:lvl1pPr marL="0" indent="0">
              <a:buNone/>
              <a:defRPr sz="1200">
                <a:latin typeface="+mn-lt"/>
              </a:defRPr>
            </a:lvl1pPr>
          </a:lstStyle>
          <a:p>
            <a:pPr marL="0" indent="0">
              <a:buNone/>
            </a:pPr>
            <a:r>
              <a:rPr lang="en-US"/>
              <a:t>Click to edit Master text styles</a:t>
            </a:r>
          </a:p>
        </p:txBody>
      </p:sp>
      <p:sp>
        <p:nvSpPr>
          <p:cNvPr id="37" name="Text Placeholder 9">
            <a:extLst>
              <a:ext uri="{FF2B5EF4-FFF2-40B4-BE49-F238E27FC236}">
                <a16:creationId xmlns:a16="http://schemas.microsoft.com/office/drawing/2014/main" id="{3EF12EEA-B717-A2D4-DD8A-8AD5480E07F4}"/>
              </a:ext>
            </a:extLst>
          </p:cNvPr>
          <p:cNvSpPr>
            <a:spLocks noGrp="1"/>
          </p:cNvSpPr>
          <p:nvPr>
            <p:ph type="body" sz="quarter" idx="50" hasCustomPrompt="1"/>
          </p:nvPr>
        </p:nvSpPr>
        <p:spPr>
          <a:xfrm>
            <a:off x="8098465" y="2053781"/>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a:t>Click to edit</a:t>
            </a:r>
            <a:endParaRPr lang="en-GB"/>
          </a:p>
        </p:txBody>
      </p:sp>
      <p:sp>
        <p:nvSpPr>
          <p:cNvPr id="38" name="Text Placeholder 12">
            <a:extLst>
              <a:ext uri="{FF2B5EF4-FFF2-40B4-BE49-F238E27FC236}">
                <a16:creationId xmlns:a16="http://schemas.microsoft.com/office/drawing/2014/main" id="{269DCDE0-20E2-91A9-6591-26711B40C6C3}"/>
              </a:ext>
            </a:extLst>
          </p:cNvPr>
          <p:cNvSpPr>
            <a:spLocks noGrp="1"/>
          </p:cNvSpPr>
          <p:nvPr>
            <p:ph type="body" sz="quarter" idx="51" hasCustomPrompt="1"/>
          </p:nvPr>
        </p:nvSpPr>
        <p:spPr>
          <a:xfrm>
            <a:off x="8098465" y="2419117"/>
            <a:ext cx="1513590" cy="360362"/>
          </a:xfrm>
        </p:spPr>
        <p:txBody>
          <a:bodyPr/>
          <a:lstStyle>
            <a:lvl1pPr marL="0" indent="0">
              <a:buNone/>
              <a:defRPr sz="1200">
                <a:latin typeface="+mn-lt"/>
              </a:defRPr>
            </a:lvl1pPr>
          </a:lstStyle>
          <a:p>
            <a:pPr marL="0" indent="0">
              <a:buNone/>
            </a:pPr>
            <a:r>
              <a:rPr lang="en-US"/>
              <a:t>Click to edit Master text styles</a:t>
            </a:r>
          </a:p>
        </p:txBody>
      </p:sp>
      <p:sp>
        <p:nvSpPr>
          <p:cNvPr id="39" name="Text Placeholder 9">
            <a:extLst>
              <a:ext uri="{FF2B5EF4-FFF2-40B4-BE49-F238E27FC236}">
                <a16:creationId xmlns:a16="http://schemas.microsoft.com/office/drawing/2014/main" id="{3EF12EEA-B717-A2D4-DD8A-8AD5480E07F4}"/>
              </a:ext>
            </a:extLst>
          </p:cNvPr>
          <p:cNvSpPr>
            <a:spLocks noGrp="1"/>
          </p:cNvSpPr>
          <p:nvPr>
            <p:ph type="body" sz="quarter" idx="52" hasCustomPrompt="1"/>
          </p:nvPr>
        </p:nvSpPr>
        <p:spPr>
          <a:xfrm>
            <a:off x="6210512" y="2307956"/>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a:t>Click to edit</a:t>
            </a:r>
            <a:endParaRPr lang="en-GB"/>
          </a:p>
        </p:txBody>
      </p:sp>
      <p:sp>
        <p:nvSpPr>
          <p:cNvPr id="40" name="Text Placeholder 12">
            <a:extLst>
              <a:ext uri="{FF2B5EF4-FFF2-40B4-BE49-F238E27FC236}">
                <a16:creationId xmlns:a16="http://schemas.microsoft.com/office/drawing/2014/main" id="{269DCDE0-20E2-91A9-6591-26711B40C6C3}"/>
              </a:ext>
            </a:extLst>
          </p:cNvPr>
          <p:cNvSpPr>
            <a:spLocks noGrp="1"/>
          </p:cNvSpPr>
          <p:nvPr>
            <p:ph type="body" sz="quarter" idx="53" hasCustomPrompt="1"/>
          </p:nvPr>
        </p:nvSpPr>
        <p:spPr>
          <a:xfrm>
            <a:off x="6210512" y="2673292"/>
            <a:ext cx="1513590" cy="360362"/>
          </a:xfrm>
        </p:spPr>
        <p:txBody>
          <a:bodyPr/>
          <a:lstStyle>
            <a:lvl1pPr marL="0" indent="0">
              <a:buNone/>
              <a:defRPr sz="1200">
                <a:latin typeface="+mn-lt"/>
              </a:defRPr>
            </a:lvl1pPr>
          </a:lstStyle>
          <a:p>
            <a:pPr marL="0" indent="0">
              <a:buNone/>
            </a:pPr>
            <a:r>
              <a:rPr lang="en-US"/>
              <a:t>Click to edit Master text styles</a:t>
            </a:r>
          </a:p>
        </p:txBody>
      </p:sp>
      <p:sp>
        <p:nvSpPr>
          <p:cNvPr id="27" name="Rectangle 26">
            <a:extLst>
              <a:ext uri="{FF2B5EF4-FFF2-40B4-BE49-F238E27FC236}">
                <a16:creationId xmlns:a16="http://schemas.microsoft.com/office/drawing/2014/main" id="{5D1EBE20-54EC-8A01-85A4-3EB9CAFAF9D2}"/>
              </a:ext>
            </a:extLst>
          </p:cNvPr>
          <p:cNvSpPr/>
          <p:nvPr userDrawn="1"/>
        </p:nvSpPr>
        <p:spPr>
          <a:xfrm>
            <a:off x="0" y="5292262"/>
            <a:ext cx="12192000" cy="623203"/>
          </a:xfrm>
          <a:prstGeom prst="rect">
            <a:avLst/>
          </a:prstGeom>
          <a:gradFill flip="none" rotWithShape="1">
            <a:gsLst>
              <a:gs pos="0">
                <a:srgbClr val="EFE3F9"/>
              </a:gs>
              <a:gs pos="100000">
                <a:schemeClr val="bg1">
                  <a:shade val="100000"/>
                  <a:satMod val="115000"/>
                </a:schemeClr>
              </a:gs>
            </a:gsLst>
            <a:lin ang="5400000" scaled="1"/>
            <a:tileRect/>
          </a:gradFill>
          <a:ln>
            <a:noFill/>
          </a:ln>
        </p:spPr>
        <p:txBody>
          <a:bodyPr wrap="square" rtlCol="0" anchor="ctr">
            <a:noAutofit/>
          </a:bodyPr>
          <a:lstStyle/>
          <a:p>
            <a:pPr marL="0" algn="l" defTabSz="914400" rtl="0" eaLnBrk="1" latinLnBrk="0" hangingPunct="1"/>
            <a:endParaRPr lang="en-US">
              <a:solidFill>
                <a:schemeClr val="tx1"/>
              </a:solidFill>
            </a:endParaRPr>
          </a:p>
        </p:txBody>
      </p:sp>
      <p:sp>
        <p:nvSpPr>
          <p:cNvPr id="29" name="Google Shape;539;p55">
            <a:extLst>
              <a:ext uri="{FF2B5EF4-FFF2-40B4-BE49-F238E27FC236}">
                <a16:creationId xmlns:a16="http://schemas.microsoft.com/office/drawing/2014/main" id="{6D9386A2-F813-2AF4-6073-626B83F1F798}"/>
              </a:ext>
            </a:extLst>
          </p:cNvPr>
          <p:cNvSpPr/>
          <p:nvPr userDrawn="1"/>
        </p:nvSpPr>
        <p:spPr>
          <a:xfrm>
            <a:off x="0" y="5223906"/>
            <a:ext cx="12192000" cy="67218"/>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600"/>
          </a:p>
        </p:txBody>
      </p:sp>
      <p:sp>
        <p:nvSpPr>
          <p:cNvPr id="54" name="Text Placeholder 9">
            <a:extLst>
              <a:ext uri="{FF2B5EF4-FFF2-40B4-BE49-F238E27FC236}">
                <a16:creationId xmlns:a16="http://schemas.microsoft.com/office/drawing/2014/main" id="{3EF12EEA-B717-A2D4-DD8A-8AD5480E07F4}"/>
              </a:ext>
            </a:extLst>
          </p:cNvPr>
          <p:cNvSpPr>
            <a:spLocks noGrp="1"/>
          </p:cNvSpPr>
          <p:nvPr>
            <p:ph type="body" sz="quarter" idx="54" hasCustomPrompt="1"/>
          </p:nvPr>
        </p:nvSpPr>
        <p:spPr>
          <a:xfrm>
            <a:off x="9986418" y="1784202"/>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a:t>Click to edit</a:t>
            </a:r>
            <a:endParaRPr lang="en-GB"/>
          </a:p>
        </p:txBody>
      </p:sp>
      <p:sp>
        <p:nvSpPr>
          <p:cNvPr id="55" name="Text Placeholder 12">
            <a:extLst>
              <a:ext uri="{FF2B5EF4-FFF2-40B4-BE49-F238E27FC236}">
                <a16:creationId xmlns:a16="http://schemas.microsoft.com/office/drawing/2014/main" id="{269DCDE0-20E2-91A9-6591-26711B40C6C3}"/>
              </a:ext>
            </a:extLst>
          </p:cNvPr>
          <p:cNvSpPr>
            <a:spLocks noGrp="1"/>
          </p:cNvSpPr>
          <p:nvPr>
            <p:ph type="body" sz="quarter" idx="55" hasCustomPrompt="1"/>
          </p:nvPr>
        </p:nvSpPr>
        <p:spPr>
          <a:xfrm>
            <a:off x="9986418" y="2149538"/>
            <a:ext cx="1513590" cy="360362"/>
          </a:xfrm>
        </p:spPr>
        <p:txBody>
          <a:bodyPr/>
          <a:lstStyle>
            <a:lvl1pPr marL="0" indent="0">
              <a:buNone/>
              <a:defRPr sz="1200">
                <a:latin typeface="+mn-lt"/>
              </a:defRPr>
            </a:lvl1pPr>
          </a:lstStyle>
          <a:p>
            <a:pPr marL="0" indent="0">
              <a:buNone/>
            </a:pPr>
            <a:r>
              <a:rPr lang="en-US"/>
              <a:t>Click to edit Master text styles</a:t>
            </a:r>
          </a:p>
        </p:txBody>
      </p:sp>
      <p:sp>
        <p:nvSpPr>
          <p:cNvPr id="2" name="Title 1">
            <a:extLst>
              <a:ext uri="{FF2B5EF4-FFF2-40B4-BE49-F238E27FC236}">
                <a16:creationId xmlns:a16="http://schemas.microsoft.com/office/drawing/2014/main" id="{E797E298-C7DA-E3E1-2DEB-6433DA834DD8}"/>
              </a:ext>
            </a:extLst>
          </p:cNvPr>
          <p:cNvSpPr>
            <a:spLocks noGrp="1"/>
          </p:cNvSpPr>
          <p:nvPr>
            <p:ph type="title" hasCustomPrompt="1"/>
          </p:nvPr>
        </p:nvSpPr>
        <p:spPr>
          <a:xfrm>
            <a:off x="550864" y="326519"/>
            <a:ext cx="10693823" cy="446230"/>
          </a:xfrm>
        </p:spPr>
        <p:txBody>
          <a:bodyPr anchor="t"/>
          <a:lstStyle>
            <a:lvl1pPr>
              <a:defRPr/>
            </a:lvl1pPr>
          </a:lstStyle>
          <a:p>
            <a:r>
              <a:rPr lang="en-US"/>
              <a:t>Header avenir demi 32p</a:t>
            </a:r>
            <a:endParaRPr lang="en-GB"/>
          </a:p>
        </p:txBody>
      </p:sp>
      <p:sp>
        <p:nvSpPr>
          <p:cNvPr id="3" name="Text Placeholder 9">
            <a:extLst>
              <a:ext uri="{FF2B5EF4-FFF2-40B4-BE49-F238E27FC236}">
                <a16:creationId xmlns:a16="http://schemas.microsoft.com/office/drawing/2014/main" id="{35AB5724-B7E9-05C5-892D-F621709AFB43}"/>
              </a:ext>
            </a:extLst>
          </p:cNvPr>
          <p:cNvSpPr>
            <a:spLocks noGrp="1"/>
          </p:cNvSpPr>
          <p:nvPr>
            <p:ph type="body" sz="quarter" idx="13" hasCustomPrompt="1"/>
          </p:nvPr>
        </p:nvSpPr>
        <p:spPr>
          <a:xfrm>
            <a:off x="550864" y="916644"/>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22pt</a:t>
            </a:r>
            <a:endParaRPr lang="en-GB"/>
          </a:p>
        </p:txBody>
      </p:sp>
    </p:spTree>
    <p:extLst>
      <p:ext uri="{BB962C8B-B14F-4D97-AF65-F5344CB8AC3E}">
        <p14:creationId xmlns:p14="http://schemas.microsoft.com/office/powerpoint/2010/main" val="35157872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2613757-22D1-8B23-D451-B98A76CF6B2E}"/>
              </a:ext>
            </a:extLst>
          </p:cNvPr>
          <p:cNvCxnSpPr>
            <a:cxnSpLocks/>
          </p:cNvCxnSpPr>
          <p:nvPr userDrawn="1"/>
        </p:nvCxnSpPr>
        <p:spPr>
          <a:xfrm>
            <a:off x="270933" y="3491347"/>
            <a:ext cx="11683090"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1" name="Text Placeholder 9">
            <a:extLst>
              <a:ext uri="{FF2B5EF4-FFF2-40B4-BE49-F238E27FC236}">
                <a16:creationId xmlns:a16="http://schemas.microsoft.com/office/drawing/2014/main" id="{3EF12EEA-B717-A2D4-DD8A-8AD5480E07F4}"/>
              </a:ext>
            </a:extLst>
          </p:cNvPr>
          <p:cNvSpPr>
            <a:spLocks noGrp="1"/>
          </p:cNvSpPr>
          <p:nvPr>
            <p:ph type="body" sz="quarter" idx="44" hasCustomPrompt="1"/>
          </p:nvPr>
        </p:nvSpPr>
        <p:spPr>
          <a:xfrm>
            <a:off x="900235" y="1681352"/>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a:t>Click to edit</a:t>
            </a:r>
            <a:endParaRPr lang="en-GB"/>
          </a:p>
        </p:txBody>
      </p:sp>
      <p:sp>
        <p:nvSpPr>
          <p:cNvPr id="32" name="Text Placeholder 12">
            <a:extLst>
              <a:ext uri="{FF2B5EF4-FFF2-40B4-BE49-F238E27FC236}">
                <a16:creationId xmlns:a16="http://schemas.microsoft.com/office/drawing/2014/main" id="{269DCDE0-20E2-91A9-6591-26711B40C6C3}"/>
              </a:ext>
            </a:extLst>
          </p:cNvPr>
          <p:cNvSpPr>
            <a:spLocks noGrp="1"/>
          </p:cNvSpPr>
          <p:nvPr>
            <p:ph type="body" sz="quarter" idx="45" hasCustomPrompt="1"/>
          </p:nvPr>
        </p:nvSpPr>
        <p:spPr>
          <a:xfrm>
            <a:off x="900235" y="2046688"/>
            <a:ext cx="1513590" cy="360362"/>
          </a:xfrm>
        </p:spPr>
        <p:txBody>
          <a:bodyPr/>
          <a:lstStyle>
            <a:lvl1pPr marL="0" indent="0">
              <a:buNone/>
              <a:defRPr sz="1200">
                <a:latin typeface="+mn-lt"/>
              </a:defRPr>
            </a:lvl1pPr>
          </a:lstStyle>
          <a:p>
            <a:pPr marL="0" indent="0">
              <a:buNone/>
            </a:pPr>
            <a:r>
              <a:rPr lang="en-US"/>
              <a:t>Click to edit Master text styles</a:t>
            </a:r>
          </a:p>
        </p:txBody>
      </p:sp>
      <p:sp>
        <p:nvSpPr>
          <p:cNvPr id="33" name="Text Placeholder 9">
            <a:extLst>
              <a:ext uri="{FF2B5EF4-FFF2-40B4-BE49-F238E27FC236}">
                <a16:creationId xmlns:a16="http://schemas.microsoft.com/office/drawing/2014/main" id="{3EF12EEA-B717-A2D4-DD8A-8AD5480E07F4}"/>
              </a:ext>
            </a:extLst>
          </p:cNvPr>
          <p:cNvSpPr>
            <a:spLocks noGrp="1"/>
          </p:cNvSpPr>
          <p:nvPr>
            <p:ph type="body" sz="quarter" idx="46" hasCustomPrompt="1"/>
          </p:nvPr>
        </p:nvSpPr>
        <p:spPr>
          <a:xfrm>
            <a:off x="2674836" y="3991727"/>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a:t>Click to edit</a:t>
            </a:r>
            <a:endParaRPr lang="en-GB"/>
          </a:p>
        </p:txBody>
      </p:sp>
      <p:sp>
        <p:nvSpPr>
          <p:cNvPr id="34" name="Text Placeholder 12">
            <a:extLst>
              <a:ext uri="{FF2B5EF4-FFF2-40B4-BE49-F238E27FC236}">
                <a16:creationId xmlns:a16="http://schemas.microsoft.com/office/drawing/2014/main" id="{269DCDE0-20E2-91A9-6591-26711B40C6C3}"/>
              </a:ext>
            </a:extLst>
          </p:cNvPr>
          <p:cNvSpPr>
            <a:spLocks noGrp="1"/>
          </p:cNvSpPr>
          <p:nvPr>
            <p:ph type="body" sz="quarter" idx="47" hasCustomPrompt="1"/>
          </p:nvPr>
        </p:nvSpPr>
        <p:spPr>
          <a:xfrm>
            <a:off x="2674836" y="4357063"/>
            <a:ext cx="1513590" cy="360362"/>
          </a:xfrm>
        </p:spPr>
        <p:txBody>
          <a:bodyPr/>
          <a:lstStyle>
            <a:lvl1pPr marL="0" indent="0">
              <a:buNone/>
              <a:defRPr sz="1200">
                <a:latin typeface="+mn-lt"/>
              </a:defRPr>
            </a:lvl1pPr>
          </a:lstStyle>
          <a:p>
            <a:pPr marL="0" indent="0">
              <a:buNone/>
            </a:pPr>
            <a:r>
              <a:rPr lang="en-US"/>
              <a:t>Click to edit Master text styles</a:t>
            </a:r>
          </a:p>
        </p:txBody>
      </p:sp>
      <p:sp>
        <p:nvSpPr>
          <p:cNvPr id="35" name="Text Placeholder 9">
            <a:extLst>
              <a:ext uri="{FF2B5EF4-FFF2-40B4-BE49-F238E27FC236}">
                <a16:creationId xmlns:a16="http://schemas.microsoft.com/office/drawing/2014/main" id="{3EF12EEA-B717-A2D4-DD8A-8AD5480E07F4}"/>
              </a:ext>
            </a:extLst>
          </p:cNvPr>
          <p:cNvSpPr>
            <a:spLocks noGrp="1"/>
          </p:cNvSpPr>
          <p:nvPr>
            <p:ph type="body" sz="quarter" idx="48" hasCustomPrompt="1"/>
          </p:nvPr>
        </p:nvSpPr>
        <p:spPr>
          <a:xfrm>
            <a:off x="4669418" y="1681352"/>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a:t>Click to edit</a:t>
            </a:r>
            <a:endParaRPr lang="en-GB"/>
          </a:p>
        </p:txBody>
      </p:sp>
      <p:sp>
        <p:nvSpPr>
          <p:cNvPr id="36" name="Text Placeholder 12">
            <a:extLst>
              <a:ext uri="{FF2B5EF4-FFF2-40B4-BE49-F238E27FC236}">
                <a16:creationId xmlns:a16="http://schemas.microsoft.com/office/drawing/2014/main" id="{269DCDE0-20E2-91A9-6591-26711B40C6C3}"/>
              </a:ext>
            </a:extLst>
          </p:cNvPr>
          <p:cNvSpPr>
            <a:spLocks noGrp="1"/>
          </p:cNvSpPr>
          <p:nvPr>
            <p:ph type="body" sz="quarter" idx="49" hasCustomPrompt="1"/>
          </p:nvPr>
        </p:nvSpPr>
        <p:spPr>
          <a:xfrm>
            <a:off x="4669418" y="2046688"/>
            <a:ext cx="1513590" cy="360362"/>
          </a:xfrm>
        </p:spPr>
        <p:txBody>
          <a:bodyPr/>
          <a:lstStyle>
            <a:lvl1pPr marL="0" indent="0">
              <a:buNone/>
              <a:defRPr sz="1200">
                <a:latin typeface="+mn-lt"/>
              </a:defRPr>
            </a:lvl1pPr>
          </a:lstStyle>
          <a:p>
            <a:pPr marL="0" indent="0">
              <a:buNone/>
            </a:pPr>
            <a:r>
              <a:rPr lang="en-US"/>
              <a:t>Click to edit Master text styles</a:t>
            </a:r>
          </a:p>
        </p:txBody>
      </p:sp>
      <p:sp>
        <p:nvSpPr>
          <p:cNvPr id="37" name="Text Placeholder 9">
            <a:extLst>
              <a:ext uri="{FF2B5EF4-FFF2-40B4-BE49-F238E27FC236}">
                <a16:creationId xmlns:a16="http://schemas.microsoft.com/office/drawing/2014/main" id="{3EF12EEA-B717-A2D4-DD8A-8AD5480E07F4}"/>
              </a:ext>
            </a:extLst>
          </p:cNvPr>
          <p:cNvSpPr>
            <a:spLocks noGrp="1"/>
          </p:cNvSpPr>
          <p:nvPr>
            <p:ph type="body" sz="quarter" idx="50" hasCustomPrompt="1"/>
          </p:nvPr>
        </p:nvSpPr>
        <p:spPr>
          <a:xfrm>
            <a:off x="8689334" y="1681352"/>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a:t>Click to edit</a:t>
            </a:r>
            <a:endParaRPr lang="en-GB"/>
          </a:p>
        </p:txBody>
      </p:sp>
      <p:sp>
        <p:nvSpPr>
          <p:cNvPr id="38" name="Text Placeholder 12">
            <a:extLst>
              <a:ext uri="{FF2B5EF4-FFF2-40B4-BE49-F238E27FC236}">
                <a16:creationId xmlns:a16="http://schemas.microsoft.com/office/drawing/2014/main" id="{269DCDE0-20E2-91A9-6591-26711B40C6C3}"/>
              </a:ext>
            </a:extLst>
          </p:cNvPr>
          <p:cNvSpPr>
            <a:spLocks noGrp="1"/>
          </p:cNvSpPr>
          <p:nvPr>
            <p:ph type="body" sz="quarter" idx="51" hasCustomPrompt="1"/>
          </p:nvPr>
        </p:nvSpPr>
        <p:spPr>
          <a:xfrm>
            <a:off x="8689334" y="2046688"/>
            <a:ext cx="1513590" cy="360362"/>
          </a:xfrm>
        </p:spPr>
        <p:txBody>
          <a:bodyPr/>
          <a:lstStyle>
            <a:lvl1pPr marL="0" indent="0">
              <a:buNone/>
              <a:defRPr sz="1200">
                <a:latin typeface="+mn-lt"/>
              </a:defRPr>
            </a:lvl1pPr>
          </a:lstStyle>
          <a:p>
            <a:pPr marL="0" indent="0">
              <a:buNone/>
            </a:pPr>
            <a:r>
              <a:rPr lang="en-US"/>
              <a:t>Click to edit Master text styles</a:t>
            </a:r>
          </a:p>
        </p:txBody>
      </p:sp>
      <p:sp>
        <p:nvSpPr>
          <p:cNvPr id="39" name="Text Placeholder 9">
            <a:extLst>
              <a:ext uri="{FF2B5EF4-FFF2-40B4-BE49-F238E27FC236}">
                <a16:creationId xmlns:a16="http://schemas.microsoft.com/office/drawing/2014/main" id="{3EF12EEA-B717-A2D4-DD8A-8AD5480E07F4}"/>
              </a:ext>
            </a:extLst>
          </p:cNvPr>
          <p:cNvSpPr>
            <a:spLocks noGrp="1"/>
          </p:cNvSpPr>
          <p:nvPr>
            <p:ph type="body" sz="quarter" idx="52" hasCustomPrompt="1"/>
          </p:nvPr>
        </p:nvSpPr>
        <p:spPr>
          <a:xfrm>
            <a:off x="6648986" y="3991727"/>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a:t>Click to edit</a:t>
            </a:r>
            <a:endParaRPr lang="en-GB"/>
          </a:p>
        </p:txBody>
      </p:sp>
      <p:sp>
        <p:nvSpPr>
          <p:cNvPr id="40" name="Text Placeholder 12">
            <a:extLst>
              <a:ext uri="{FF2B5EF4-FFF2-40B4-BE49-F238E27FC236}">
                <a16:creationId xmlns:a16="http://schemas.microsoft.com/office/drawing/2014/main" id="{269DCDE0-20E2-91A9-6591-26711B40C6C3}"/>
              </a:ext>
            </a:extLst>
          </p:cNvPr>
          <p:cNvSpPr>
            <a:spLocks noGrp="1"/>
          </p:cNvSpPr>
          <p:nvPr>
            <p:ph type="body" sz="quarter" idx="53" hasCustomPrompt="1"/>
          </p:nvPr>
        </p:nvSpPr>
        <p:spPr>
          <a:xfrm>
            <a:off x="6648986" y="4357063"/>
            <a:ext cx="1513590" cy="360362"/>
          </a:xfrm>
        </p:spPr>
        <p:txBody>
          <a:bodyPr/>
          <a:lstStyle>
            <a:lvl1pPr marL="0" indent="0">
              <a:buNone/>
              <a:defRPr sz="1200">
                <a:latin typeface="+mn-lt"/>
              </a:defRPr>
            </a:lvl1pPr>
          </a:lstStyle>
          <a:p>
            <a:pPr marL="0" indent="0">
              <a:buNone/>
            </a:pPr>
            <a:r>
              <a:rPr lang="en-US"/>
              <a:t>Click to edit Master text styles</a:t>
            </a:r>
          </a:p>
        </p:txBody>
      </p:sp>
      <p:sp>
        <p:nvSpPr>
          <p:cNvPr id="2" name="Text Placeholder 9">
            <a:extLst>
              <a:ext uri="{FF2B5EF4-FFF2-40B4-BE49-F238E27FC236}">
                <a16:creationId xmlns:a16="http://schemas.microsoft.com/office/drawing/2014/main" id="{F1FEDBE2-CB3B-D36F-319B-DB01E0919359}"/>
              </a:ext>
            </a:extLst>
          </p:cNvPr>
          <p:cNvSpPr>
            <a:spLocks noGrp="1"/>
          </p:cNvSpPr>
          <p:nvPr>
            <p:ph type="body" sz="quarter" idx="54" hasCustomPrompt="1"/>
          </p:nvPr>
        </p:nvSpPr>
        <p:spPr>
          <a:xfrm>
            <a:off x="10312810" y="3991727"/>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a:t>Click to edit</a:t>
            </a:r>
            <a:endParaRPr lang="en-GB"/>
          </a:p>
        </p:txBody>
      </p:sp>
      <p:sp>
        <p:nvSpPr>
          <p:cNvPr id="19" name="Text Placeholder 12">
            <a:extLst>
              <a:ext uri="{FF2B5EF4-FFF2-40B4-BE49-F238E27FC236}">
                <a16:creationId xmlns:a16="http://schemas.microsoft.com/office/drawing/2014/main" id="{849E6598-C12E-0492-1A68-8C6A305B2F26}"/>
              </a:ext>
            </a:extLst>
          </p:cNvPr>
          <p:cNvSpPr>
            <a:spLocks noGrp="1"/>
          </p:cNvSpPr>
          <p:nvPr>
            <p:ph type="body" sz="quarter" idx="55" hasCustomPrompt="1"/>
          </p:nvPr>
        </p:nvSpPr>
        <p:spPr>
          <a:xfrm>
            <a:off x="10312810" y="4357063"/>
            <a:ext cx="1513590" cy="360362"/>
          </a:xfrm>
        </p:spPr>
        <p:txBody>
          <a:bodyPr/>
          <a:lstStyle>
            <a:lvl1pPr marL="0" indent="0">
              <a:buNone/>
              <a:defRPr sz="1200">
                <a:latin typeface="+mn-lt"/>
              </a:defRPr>
            </a:lvl1pPr>
          </a:lstStyle>
          <a:p>
            <a:pPr marL="0" indent="0">
              <a:buNone/>
            </a:pPr>
            <a:r>
              <a:rPr lang="en-US"/>
              <a:t>Click to edit Master text styles</a:t>
            </a:r>
          </a:p>
        </p:txBody>
      </p:sp>
      <p:sp>
        <p:nvSpPr>
          <p:cNvPr id="4" name="Title 1">
            <a:extLst>
              <a:ext uri="{FF2B5EF4-FFF2-40B4-BE49-F238E27FC236}">
                <a16:creationId xmlns:a16="http://schemas.microsoft.com/office/drawing/2014/main" id="{978D65A8-337F-1524-2676-B50D2315814A}"/>
              </a:ext>
            </a:extLst>
          </p:cNvPr>
          <p:cNvSpPr>
            <a:spLocks noGrp="1"/>
          </p:cNvSpPr>
          <p:nvPr>
            <p:ph type="title" hasCustomPrompt="1"/>
          </p:nvPr>
        </p:nvSpPr>
        <p:spPr>
          <a:xfrm>
            <a:off x="550864" y="326519"/>
            <a:ext cx="10693823" cy="446230"/>
          </a:xfrm>
        </p:spPr>
        <p:txBody>
          <a:bodyPr anchor="t"/>
          <a:lstStyle>
            <a:lvl1pPr>
              <a:defRPr/>
            </a:lvl1pPr>
          </a:lstStyle>
          <a:p>
            <a:r>
              <a:rPr lang="en-US"/>
              <a:t>Header avenir demi 32p</a:t>
            </a:r>
            <a:endParaRPr lang="en-GB"/>
          </a:p>
        </p:txBody>
      </p:sp>
    </p:spTree>
    <p:extLst>
      <p:ext uri="{BB962C8B-B14F-4D97-AF65-F5344CB8AC3E}">
        <p14:creationId xmlns:p14="http://schemas.microsoft.com/office/powerpoint/2010/main" val="1115368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 Map (Fixe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808163"/>
            <a:ext cx="3204000" cy="4321175"/>
          </a:xfrm>
        </p:spPr>
        <p:txBody>
          <a:bodyPr/>
          <a:lstStyle>
            <a:lvl1pPr marL="0" indent="0">
              <a:buNone/>
              <a:defRPr/>
            </a:lvl1pPr>
          </a:lstStyle>
          <a:p>
            <a:pPr lvl="0"/>
            <a:r>
              <a:rPr lang="en-US"/>
              <a:t>Click to edit Master text styles</a:t>
            </a:r>
          </a:p>
        </p:txBody>
      </p:sp>
      <p:grpSp>
        <p:nvGrpSpPr>
          <p:cNvPr id="6" name="Group 5">
            <a:extLst>
              <a:ext uri="{FF2B5EF4-FFF2-40B4-BE49-F238E27FC236}">
                <a16:creationId xmlns:a16="http://schemas.microsoft.com/office/drawing/2014/main" id="{163C2A50-E23C-B003-E147-B5950F860D19}"/>
              </a:ext>
            </a:extLst>
          </p:cNvPr>
          <p:cNvGrpSpPr/>
          <p:nvPr userDrawn="1"/>
        </p:nvGrpSpPr>
        <p:grpSpPr>
          <a:xfrm>
            <a:off x="3837161" y="866775"/>
            <a:ext cx="7917688" cy="5124452"/>
            <a:chOff x="1857537" y="685800"/>
            <a:chExt cx="8476926" cy="5486400"/>
          </a:xfrm>
          <a:solidFill>
            <a:schemeClr val="bg1">
              <a:lumMod val="95000"/>
            </a:schemeClr>
          </a:solidFill>
        </p:grpSpPr>
        <p:sp>
          <p:nvSpPr>
            <p:cNvPr id="7" name="Fiji">
              <a:extLst>
                <a:ext uri="{FF2B5EF4-FFF2-40B4-BE49-F238E27FC236}">
                  <a16:creationId xmlns:a16="http://schemas.microsoft.com/office/drawing/2014/main" id="{ADE9A2F5-16CD-658A-F581-7DA39F5D4713}"/>
                </a:ext>
              </a:extLst>
            </p:cNvPr>
            <p:cNvSpPr>
              <a:spLocks/>
            </p:cNvSpPr>
            <p:nvPr/>
          </p:nvSpPr>
          <p:spPr bwMode="auto">
            <a:xfrm>
              <a:off x="10005578" y="4972310"/>
              <a:ext cx="66861" cy="54214"/>
            </a:xfrm>
            <a:custGeom>
              <a:avLst/>
              <a:gdLst/>
              <a:ahLst/>
              <a:cxnLst/>
              <a:rect l="l" t="t" r="r" b="b"/>
              <a:pathLst>
                <a:path w="67394" h="54646">
                  <a:moveTo>
                    <a:pt x="21857" y="27323"/>
                  </a:moveTo>
                  <a:lnTo>
                    <a:pt x="21857" y="29145"/>
                  </a:lnTo>
                  <a:lnTo>
                    <a:pt x="27322" y="32788"/>
                  </a:lnTo>
                  <a:lnTo>
                    <a:pt x="32786" y="49182"/>
                  </a:lnTo>
                  <a:lnTo>
                    <a:pt x="29143" y="51003"/>
                  </a:lnTo>
                  <a:lnTo>
                    <a:pt x="20036" y="54646"/>
                  </a:lnTo>
                  <a:lnTo>
                    <a:pt x="0" y="49182"/>
                  </a:lnTo>
                  <a:lnTo>
                    <a:pt x="0" y="34609"/>
                  </a:lnTo>
                  <a:lnTo>
                    <a:pt x="14572" y="29145"/>
                  </a:lnTo>
                  <a:lnTo>
                    <a:pt x="20036" y="29145"/>
                  </a:lnTo>
                  <a:close/>
                  <a:moveTo>
                    <a:pt x="65573" y="0"/>
                  </a:moveTo>
                  <a:lnTo>
                    <a:pt x="67394" y="0"/>
                  </a:lnTo>
                  <a:lnTo>
                    <a:pt x="67394" y="3643"/>
                  </a:lnTo>
                  <a:lnTo>
                    <a:pt x="61930" y="9107"/>
                  </a:lnTo>
                  <a:lnTo>
                    <a:pt x="61930" y="16393"/>
                  </a:lnTo>
                  <a:lnTo>
                    <a:pt x="49179" y="12750"/>
                  </a:lnTo>
                  <a:lnTo>
                    <a:pt x="38251" y="21858"/>
                  </a:lnTo>
                  <a:lnTo>
                    <a:pt x="34608" y="21858"/>
                  </a:lnTo>
                  <a:lnTo>
                    <a:pt x="27322" y="12750"/>
                  </a:lnTo>
                  <a:lnTo>
                    <a:pt x="27322" y="10929"/>
                  </a:lnTo>
                  <a:lnTo>
                    <a:pt x="29143" y="10929"/>
                  </a:lnTo>
                  <a:lnTo>
                    <a:pt x="38251" y="9107"/>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New Zealand (North Island)">
              <a:extLst>
                <a:ext uri="{FF2B5EF4-FFF2-40B4-BE49-F238E27FC236}">
                  <a16:creationId xmlns:a16="http://schemas.microsoft.com/office/drawing/2014/main" id="{6B7BD686-80F8-DCFC-7D78-15D146C0CE8F}"/>
                </a:ext>
              </a:extLst>
            </p:cNvPr>
            <p:cNvSpPr>
              <a:spLocks/>
            </p:cNvSpPr>
            <p:nvPr/>
          </p:nvSpPr>
          <p:spPr bwMode="auto">
            <a:xfrm>
              <a:off x="9898962" y="5449375"/>
              <a:ext cx="139145" cy="215041"/>
            </a:xfrm>
            <a:custGeom>
              <a:avLst/>
              <a:gdLst>
                <a:gd name="T0" fmla="*/ 0 w 77"/>
                <a:gd name="T1" fmla="*/ 0 h 119"/>
                <a:gd name="T2" fmla="*/ 4 w 77"/>
                <a:gd name="T3" fmla="*/ 0 h 119"/>
                <a:gd name="T4" fmla="*/ 7 w 77"/>
                <a:gd name="T5" fmla="*/ 7 h 119"/>
                <a:gd name="T6" fmla="*/ 9 w 77"/>
                <a:gd name="T7" fmla="*/ 6 h 119"/>
                <a:gd name="T8" fmla="*/ 21 w 77"/>
                <a:gd name="T9" fmla="*/ 13 h 119"/>
                <a:gd name="T10" fmla="*/ 25 w 77"/>
                <a:gd name="T11" fmla="*/ 24 h 119"/>
                <a:gd name="T12" fmla="*/ 25 w 77"/>
                <a:gd name="T13" fmla="*/ 25 h 119"/>
                <a:gd name="T14" fmla="*/ 22 w 77"/>
                <a:gd name="T15" fmla="*/ 25 h 119"/>
                <a:gd name="T16" fmla="*/ 29 w 77"/>
                <a:gd name="T17" fmla="*/ 33 h 119"/>
                <a:gd name="T18" fmla="*/ 28 w 77"/>
                <a:gd name="T19" fmla="*/ 40 h 119"/>
                <a:gd name="T20" fmla="*/ 34 w 77"/>
                <a:gd name="T21" fmla="*/ 40 h 119"/>
                <a:gd name="T22" fmla="*/ 35 w 77"/>
                <a:gd name="T23" fmla="*/ 43 h 119"/>
                <a:gd name="T24" fmla="*/ 35 w 77"/>
                <a:gd name="T25" fmla="*/ 34 h 119"/>
                <a:gd name="T26" fmla="*/ 37 w 77"/>
                <a:gd name="T27" fmla="*/ 34 h 119"/>
                <a:gd name="T28" fmla="*/ 40 w 77"/>
                <a:gd name="T29" fmla="*/ 37 h 119"/>
                <a:gd name="T30" fmla="*/ 41 w 77"/>
                <a:gd name="T31" fmla="*/ 37 h 119"/>
                <a:gd name="T32" fmla="*/ 44 w 77"/>
                <a:gd name="T33" fmla="*/ 52 h 119"/>
                <a:gd name="T34" fmla="*/ 58 w 77"/>
                <a:gd name="T35" fmla="*/ 56 h 119"/>
                <a:gd name="T36" fmla="*/ 70 w 77"/>
                <a:gd name="T37" fmla="*/ 49 h 119"/>
                <a:gd name="T38" fmla="*/ 77 w 77"/>
                <a:gd name="T39" fmla="*/ 52 h 119"/>
                <a:gd name="T40" fmla="*/ 77 w 77"/>
                <a:gd name="T41" fmla="*/ 53 h 119"/>
                <a:gd name="T42" fmla="*/ 74 w 77"/>
                <a:gd name="T43" fmla="*/ 68 h 119"/>
                <a:gd name="T44" fmla="*/ 70 w 77"/>
                <a:gd name="T45" fmla="*/ 70 h 119"/>
                <a:gd name="T46" fmla="*/ 70 w 77"/>
                <a:gd name="T47" fmla="*/ 77 h 119"/>
                <a:gd name="T48" fmla="*/ 59 w 77"/>
                <a:gd name="T49" fmla="*/ 79 h 119"/>
                <a:gd name="T50" fmla="*/ 55 w 77"/>
                <a:gd name="T51" fmla="*/ 83 h 119"/>
                <a:gd name="T52" fmla="*/ 58 w 77"/>
                <a:gd name="T53" fmla="*/ 87 h 119"/>
                <a:gd name="T54" fmla="*/ 58 w 77"/>
                <a:gd name="T55" fmla="*/ 89 h 119"/>
                <a:gd name="T56" fmla="*/ 53 w 77"/>
                <a:gd name="T57" fmla="*/ 99 h 119"/>
                <a:gd name="T58" fmla="*/ 37 w 77"/>
                <a:gd name="T59" fmla="*/ 119 h 119"/>
                <a:gd name="T60" fmla="*/ 27 w 77"/>
                <a:gd name="T61" fmla="*/ 114 h 119"/>
                <a:gd name="T62" fmla="*/ 27 w 77"/>
                <a:gd name="T63" fmla="*/ 113 h 119"/>
                <a:gd name="T64" fmla="*/ 32 w 77"/>
                <a:gd name="T65" fmla="*/ 102 h 119"/>
                <a:gd name="T66" fmla="*/ 32 w 77"/>
                <a:gd name="T67" fmla="*/ 95 h 119"/>
                <a:gd name="T68" fmla="*/ 13 w 77"/>
                <a:gd name="T69" fmla="*/ 81 h 119"/>
                <a:gd name="T70" fmla="*/ 13 w 77"/>
                <a:gd name="T71" fmla="*/ 80 h 119"/>
                <a:gd name="T72" fmla="*/ 16 w 77"/>
                <a:gd name="T73" fmla="*/ 76 h 119"/>
                <a:gd name="T74" fmla="*/ 24 w 77"/>
                <a:gd name="T75" fmla="*/ 71 h 119"/>
                <a:gd name="T76" fmla="*/ 27 w 77"/>
                <a:gd name="T77" fmla="*/ 59 h 119"/>
                <a:gd name="T78" fmla="*/ 28 w 77"/>
                <a:gd name="T79" fmla="*/ 59 h 119"/>
                <a:gd name="T80" fmla="*/ 28 w 77"/>
                <a:gd name="T81" fmla="*/ 47 h 119"/>
                <a:gd name="T82" fmla="*/ 25 w 77"/>
                <a:gd name="T83" fmla="*/ 44 h 119"/>
                <a:gd name="T84" fmla="*/ 27 w 77"/>
                <a:gd name="T85" fmla="*/ 41 h 119"/>
                <a:gd name="T86" fmla="*/ 25 w 77"/>
                <a:gd name="T87" fmla="*/ 43 h 119"/>
                <a:gd name="T88" fmla="*/ 24 w 77"/>
                <a:gd name="T89" fmla="*/ 43 h 119"/>
                <a:gd name="T90" fmla="*/ 24 w 77"/>
                <a:gd name="T91" fmla="*/ 41 h 119"/>
                <a:gd name="T92" fmla="*/ 21 w 77"/>
                <a:gd name="T93" fmla="*/ 37 h 119"/>
                <a:gd name="T94" fmla="*/ 21 w 77"/>
                <a:gd name="T95" fmla="*/ 30 h 119"/>
                <a:gd name="T96" fmla="*/ 19 w 77"/>
                <a:gd name="T97" fmla="*/ 30 h 119"/>
                <a:gd name="T98" fmla="*/ 19 w 77"/>
                <a:gd name="T99" fmla="*/ 31 h 119"/>
                <a:gd name="T100" fmla="*/ 10 w 77"/>
                <a:gd name="T101" fmla="*/ 22 h 119"/>
                <a:gd name="T102" fmla="*/ 9 w 77"/>
                <a:gd name="T103" fmla="*/ 18 h 119"/>
                <a:gd name="T104" fmla="*/ 6 w 77"/>
                <a:gd name="T105" fmla="*/ 15 h 119"/>
                <a:gd name="T106" fmla="*/ 0 w 77"/>
                <a:gd name="T107" fmla="*/ 1 h 119"/>
                <a:gd name="T108" fmla="*/ 0 w 77"/>
                <a:gd name="T10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19">
                  <a:moveTo>
                    <a:pt x="0" y="0"/>
                  </a:moveTo>
                  <a:lnTo>
                    <a:pt x="4" y="0"/>
                  </a:lnTo>
                  <a:lnTo>
                    <a:pt x="7" y="7"/>
                  </a:lnTo>
                  <a:lnTo>
                    <a:pt x="9" y="6"/>
                  </a:lnTo>
                  <a:lnTo>
                    <a:pt x="21" y="13"/>
                  </a:lnTo>
                  <a:lnTo>
                    <a:pt x="25" y="24"/>
                  </a:lnTo>
                  <a:lnTo>
                    <a:pt x="25" y="25"/>
                  </a:lnTo>
                  <a:lnTo>
                    <a:pt x="22" y="25"/>
                  </a:lnTo>
                  <a:lnTo>
                    <a:pt x="29" y="33"/>
                  </a:lnTo>
                  <a:lnTo>
                    <a:pt x="28" y="40"/>
                  </a:lnTo>
                  <a:lnTo>
                    <a:pt x="34" y="40"/>
                  </a:lnTo>
                  <a:lnTo>
                    <a:pt x="35" y="43"/>
                  </a:lnTo>
                  <a:lnTo>
                    <a:pt x="35" y="34"/>
                  </a:lnTo>
                  <a:lnTo>
                    <a:pt x="37" y="34"/>
                  </a:lnTo>
                  <a:lnTo>
                    <a:pt x="40" y="37"/>
                  </a:lnTo>
                  <a:lnTo>
                    <a:pt x="41" y="37"/>
                  </a:lnTo>
                  <a:lnTo>
                    <a:pt x="44" y="52"/>
                  </a:lnTo>
                  <a:lnTo>
                    <a:pt x="58" y="56"/>
                  </a:lnTo>
                  <a:lnTo>
                    <a:pt x="70" y="49"/>
                  </a:lnTo>
                  <a:lnTo>
                    <a:pt x="77" y="52"/>
                  </a:lnTo>
                  <a:lnTo>
                    <a:pt x="77" y="53"/>
                  </a:lnTo>
                  <a:lnTo>
                    <a:pt x="74" y="68"/>
                  </a:lnTo>
                  <a:lnTo>
                    <a:pt x="70" y="70"/>
                  </a:lnTo>
                  <a:lnTo>
                    <a:pt x="70" y="77"/>
                  </a:lnTo>
                  <a:lnTo>
                    <a:pt x="59" y="79"/>
                  </a:lnTo>
                  <a:lnTo>
                    <a:pt x="55" y="83"/>
                  </a:lnTo>
                  <a:lnTo>
                    <a:pt x="58" y="87"/>
                  </a:lnTo>
                  <a:lnTo>
                    <a:pt x="58" y="89"/>
                  </a:lnTo>
                  <a:lnTo>
                    <a:pt x="53" y="99"/>
                  </a:lnTo>
                  <a:lnTo>
                    <a:pt x="37" y="119"/>
                  </a:lnTo>
                  <a:lnTo>
                    <a:pt x="27" y="114"/>
                  </a:lnTo>
                  <a:lnTo>
                    <a:pt x="27" y="113"/>
                  </a:lnTo>
                  <a:lnTo>
                    <a:pt x="32" y="102"/>
                  </a:lnTo>
                  <a:lnTo>
                    <a:pt x="32" y="95"/>
                  </a:lnTo>
                  <a:lnTo>
                    <a:pt x="13" y="81"/>
                  </a:lnTo>
                  <a:lnTo>
                    <a:pt x="13" y="80"/>
                  </a:lnTo>
                  <a:lnTo>
                    <a:pt x="16" y="76"/>
                  </a:lnTo>
                  <a:lnTo>
                    <a:pt x="24" y="71"/>
                  </a:lnTo>
                  <a:lnTo>
                    <a:pt x="27" y="59"/>
                  </a:lnTo>
                  <a:lnTo>
                    <a:pt x="28" y="59"/>
                  </a:lnTo>
                  <a:lnTo>
                    <a:pt x="28" y="47"/>
                  </a:lnTo>
                  <a:lnTo>
                    <a:pt x="25" y="44"/>
                  </a:lnTo>
                  <a:lnTo>
                    <a:pt x="27" y="41"/>
                  </a:lnTo>
                  <a:lnTo>
                    <a:pt x="25" y="43"/>
                  </a:lnTo>
                  <a:lnTo>
                    <a:pt x="24" y="43"/>
                  </a:lnTo>
                  <a:lnTo>
                    <a:pt x="24" y="41"/>
                  </a:lnTo>
                  <a:lnTo>
                    <a:pt x="21" y="37"/>
                  </a:lnTo>
                  <a:lnTo>
                    <a:pt x="21" y="30"/>
                  </a:lnTo>
                  <a:lnTo>
                    <a:pt x="19" y="30"/>
                  </a:lnTo>
                  <a:lnTo>
                    <a:pt x="19" y="31"/>
                  </a:lnTo>
                  <a:lnTo>
                    <a:pt x="10" y="22"/>
                  </a:lnTo>
                  <a:lnTo>
                    <a:pt x="9" y="18"/>
                  </a:lnTo>
                  <a:lnTo>
                    <a:pt x="6" y="15"/>
                  </a:lnTo>
                  <a:lnTo>
                    <a:pt x="0" y="1"/>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 name="New Zealand (South Island)">
              <a:extLst>
                <a:ext uri="{FF2B5EF4-FFF2-40B4-BE49-F238E27FC236}">
                  <a16:creationId xmlns:a16="http://schemas.microsoft.com/office/drawing/2014/main" id="{56D4C16F-9F9A-614C-BE54-254C3503ACC7}"/>
                </a:ext>
              </a:extLst>
            </p:cNvPr>
            <p:cNvSpPr>
              <a:spLocks/>
            </p:cNvSpPr>
            <p:nvPr/>
          </p:nvSpPr>
          <p:spPr bwMode="auto">
            <a:xfrm>
              <a:off x="9754396" y="5631889"/>
              <a:ext cx="182514" cy="200585"/>
            </a:xfrm>
            <a:custGeom>
              <a:avLst/>
              <a:gdLst>
                <a:gd name="T0" fmla="*/ 80 w 101"/>
                <a:gd name="T1" fmla="*/ 0 h 111"/>
                <a:gd name="T2" fmla="*/ 87 w 101"/>
                <a:gd name="T3" fmla="*/ 12 h 111"/>
                <a:gd name="T4" fmla="*/ 95 w 101"/>
                <a:gd name="T5" fmla="*/ 6 h 111"/>
                <a:gd name="T6" fmla="*/ 96 w 101"/>
                <a:gd name="T7" fmla="*/ 6 h 111"/>
                <a:gd name="T8" fmla="*/ 98 w 101"/>
                <a:gd name="T9" fmla="*/ 7 h 111"/>
                <a:gd name="T10" fmla="*/ 101 w 101"/>
                <a:gd name="T11" fmla="*/ 9 h 111"/>
                <a:gd name="T12" fmla="*/ 101 w 101"/>
                <a:gd name="T13" fmla="*/ 10 h 111"/>
                <a:gd name="T14" fmla="*/ 99 w 101"/>
                <a:gd name="T15" fmla="*/ 13 h 111"/>
                <a:gd name="T16" fmla="*/ 101 w 101"/>
                <a:gd name="T17" fmla="*/ 22 h 111"/>
                <a:gd name="T18" fmla="*/ 90 w 101"/>
                <a:gd name="T19" fmla="*/ 40 h 111"/>
                <a:gd name="T20" fmla="*/ 83 w 101"/>
                <a:gd name="T21" fmla="*/ 46 h 111"/>
                <a:gd name="T22" fmla="*/ 81 w 101"/>
                <a:gd name="T23" fmla="*/ 55 h 111"/>
                <a:gd name="T24" fmla="*/ 86 w 101"/>
                <a:gd name="T25" fmla="*/ 59 h 111"/>
                <a:gd name="T26" fmla="*/ 86 w 101"/>
                <a:gd name="T27" fmla="*/ 61 h 111"/>
                <a:gd name="T28" fmla="*/ 77 w 101"/>
                <a:gd name="T29" fmla="*/ 56 h 111"/>
                <a:gd name="T30" fmla="*/ 68 w 101"/>
                <a:gd name="T31" fmla="*/ 64 h 111"/>
                <a:gd name="T32" fmla="*/ 65 w 101"/>
                <a:gd name="T33" fmla="*/ 62 h 111"/>
                <a:gd name="T34" fmla="*/ 55 w 101"/>
                <a:gd name="T35" fmla="*/ 98 h 111"/>
                <a:gd name="T36" fmla="*/ 41 w 101"/>
                <a:gd name="T37" fmla="*/ 108 h 111"/>
                <a:gd name="T38" fmla="*/ 32 w 101"/>
                <a:gd name="T39" fmla="*/ 111 h 111"/>
                <a:gd name="T40" fmla="*/ 16 w 101"/>
                <a:gd name="T41" fmla="*/ 105 h 111"/>
                <a:gd name="T42" fmla="*/ 15 w 101"/>
                <a:gd name="T43" fmla="*/ 102 h 111"/>
                <a:gd name="T44" fmla="*/ 3 w 101"/>
                <a:gd name="T45" fmla="*/ 102 h 111"/>
                <a:gd name="T46" fmla="*/ 3 w 101"/>
                <a:gd name="T47" fmla="*/ 99 h 111"/>
                <a:gd name="T48" fmla="*/ 1 w 101"/>
                <a:gd name="T49" fmla="*/ 99 h 111"/>
                <a:gd name="T50" fmla="*/ 1 w 101"/>
                <a:gd name="T51" fmla="*/ 96 h 111"/>
                <a:gd name="T52" fmla="*/ 0 w 101"/>
                <a:gd name="T53" fmla="*/ 96 h 111"/>
                <a:gd name="T54" fmla="*/ 0 w 101"/>
                <a:gd name="T55" fmla="*/ 95 h 111"/>
                <a:gd name="T56" fmla="*/ 4 w 101"/>
                <a:gd name="T57" fmla="*/ 92 h 111"/>
                <a:gd name="T58" fmla="*/ 6 w 101"/>
                <a:gd name="T59" fmla="*/ 89 h 111"/>
                <a:gd name="T60" fmla="*/ 3 w 101"/>
                <a:gd name="T61" fmla="*/ 89 h 111"/>
                <a:gd name="T62" fmla="*/ 3 w 101"/>
                <a:gd name="T63" fmla="*/ 87 h 111"/>
                <a:gd name="T64" fmla="*/ 4 w 101"/>
                <a:gd name="T65" fmla="*/ 84 h 111"/>
                <a:gd name="T66" fmla="*/ 7 w 101"/>
                <a:gd name="T67" fmla="*/ 84 h 111"/>
                <a:gd name="T68" fmla="*/ 7 w 101"/>
                <a:gd name="T69" fmla="*/ 83 h 111"/>
                <a:gd name="T70" fmla="*/ 6 w 101"/>
                <a:gd name="T71" fmla="*/ 83 h 111"/>
                <a:gd name="T72" fmla="*/ 7 w 101"/>
                <a:gd name="T73" fmla="*/ 78 h 111"/>
                <a:gd name="T74" fmla="*/ 10 w 101"/>
                <a:gd name="T75" fmla="*/ 77 h 111"/>
                <a:gd name="T76" fmla="*/ 12 w 101"/>
                <a:gd name="T77" fmla="*/ 77 h 111"/>
                <a:gd name="T78" fmla="*/ 12 w 101"/>
                <a:gd name="T79" fmla="*/ 75 h 111"/>
                <a:gd name="T80" fmla="*/ 21 w 101"/>
                <a:gd name="T81" fmla="*/ 62 h 111"/>
                <a:gd name="T82" fmla="*/ 21 w 101"/>
                <a:gd name="T83" fmla="*/ 61 h 111"/>
                <a:gd name="T84" fmla="*/ 22 w 101"/>
                <a:gd name="T85" fmla="*/ 61 h 111"/>
                <a:gd name="T86" fmla="*/ 34 w 101"/>
                <a:gd name="T87" fmla="*/ 58 h 111"/>
                <a:gd name="T88" fmla="*/ 56 w 101"/>
                <a:gd name="T89" fmla="*/ 38 h 111"/>
                <a:gd name="T90" fmla="*/ 64 w 101"/>
                <a:gd name="T91" fmla="*/ 22 h 111"/>
                <a:gd name="T92" fmla="*/ 69 w 101"/>
                <a:gd name="T93" fmla="*/ 18 h 111"/>
                <a:gd name="T94" fmla="*/ 72 w 101"/>
                <a:gd name="T95" fmla="*/ 9 h 111"/>
                <a:gd name="T96" fmla="*/ 80 w 101"/>
                <a:gd name="T9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1">
                  <a:moveTo>
                    <a:pt x="80" y="0"/>
                  </a:moveTo>
                  <a:lnTo>
                    <a:pt x="87" y="12"/>
                  </a:lnTo>
                  <a:lnTo>
                    <a:pt x="95" y="6"/>
                  </a:lnTo>
                  <a:lnTo>
                    <a:pt x="96" y="6"/>
                  </a:lnTo>
                  <a:lnTo>
                    <a:pt x="98" y="7"/>
                  </a:lnTo>
                  <a:lnTo>
                    <a:pt x="101" y="9"/>
                  </a:lnTo>
                  <a:lnTo>
                    <a:pt x="101" y="10"/>
                  </a:lnTo>
                  <a:lnTo>
                    <a:pt x="99" y="13"/>
                  </a:lnTo>
                  <a:lnTo>
                    <a:pt x="101" y="22"/>
                  </a:lnTo>
                  <a:lnTo>
                    <a:pt x="90" y="40"/>
                  </a:lnTo>
                  <a:lnTo>
                    <a:pt x="83" y="46"/>
                  </a:lnTo>
                  <a:lnTo>
                    <a:pt x="81" y="55"/>
                  </a:lnTo>
                  <a:lnTo>
                    <a:pt x="86" y="59"/>
                  </a:lnTo>
                  <a:lnTo>
                    <a:pt x="86" y="61"/>
                  </a:lnTo>
                  <a:lnTo>
                    <a:pt x="77" y="56"/>
                  </a:lnTo>
                  <a:lnTo>
                    <a:pt x="68" y="64"/>
                  </a:lnTo>
                  <a:lnTo>
                    <a:pt x="65" y="62"/>
                  </a:lnTo>
                  <a:lnTo>
                    <a:pt x="55" y="98"/>
                  </a:lnTo>
                  <a:lnTo>
                    <a:pt x="41" y="108"/>
                  </a:lnTo>
                  <a:lnTo>
                    <a:pt x="32" y="111"/>
                  </a:lnTo>
                  <a:lnTo>
                    <a:pt x="16" y="105"/>
                  </a:lnTo>
                  <a:lnTo>
                    <a:pt x="15" y="102"/>
                  </a:lnTo>
                  <a:lnTo>
                    <a:pt x="3" y="102"/>
                  </a:lnTo>
                  <a:lnTo>
                    <a:pt x="3" y="99"/>
                  </a:lnTo>
                  <a:lnTo>
                    <a:pt x="1" y="99"/>
                  </a:lnTo>
                  <a:lnTo>
                    <a:pt x="1" y="96"/>
                  </a:lnTo>
                  <a:lnTo>
                    <a:pt x="0" y="96"/>
                  </a:lnTo>
                  <a:lnTo>
                    <a:pt x="0" y="95"/>
                  </a:lnTo>
                  <a:lnTo>
                    <a:pt x="4" y="92"/>
                  </a:lnTo>
                  <a:lnTo>
                    <a:pt x="6" y="89"/>
                  </a:lnTo>
                  <a:lnTo>
                    <a:pt x="3" y="89"/>
                  </a:lnTo>
                  <a:lnTo>
                    <a:pt x="3" y="87"/>
                  </a:lnTo>
                  <a:lnTo>
                    <a:pt x="4" y="84"/>
                  </a:lnTo>
                  <a:lnTo>
                    <a:pt x="7" y="84"/>
                  </a:lnTo>
                  <a:lnTo>
                    <a:pt x="7" y="83"/>
                  </a:lnTo>
                  <a:lnTo>
                    <a:pt x="6" y="83"/>
                  </a:lnTo>
                  <a:lnTo>
                    <a:pt x="7" y="78"/>
                  </a:lnTo>
                  <a:lnTo>
                    <a:pt x="10" y="77"/>
                  </a:lnTo>
                  <a:lnTo>
                    <a:pt x="12" y="77"/>
                  </a:lnTo>
                  <a:lnTo>
                    <a:pt x="12" y="75"/>
                  </a:lnTo>
                  <a:lnTo>
                    <a:pt x="21" y="62"/>
                  </a:lnTo>
                  <a:lnTo>
                    <a:pt x="21" y="61"/>
                  </a:lnTo>
                  <a:lnTo>
                    <a:pt x="22" y="61"/>
                  </a:lnTo>
                  <a:lnTo>
                    <a:pt x="34" y="58"/>
                  </a:lnTo>
                  <a:lnTo>
                    <a:pt x="56" y="38"/>
                  </a:lnTo>
                  <a:lnTo>
                    <a:pt x="64" y="22"/>
                  </a:lnTo>
                  <a:lnTo>
                    <a:pt x="69" y="18"/>
                  </a:lnTo>
                  <a:lnTo>
                    <a:pt x="72" y="9"/>
                  </a:lnTo>
                  <a:lnTo>
                    <a:pt x="8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Stewart Island">
              <a:extLst>
                <a:ext uri="{FF2B5EF4-FFF2-40B4-BE49-F238E27FC236}">
                  <a16:creationId xmlns:a16="http://schemas.microsoft.com/office/drawing/2014/main" id="{264C4D04-4278-B388-EAF2-01DEF32C91F8}"/>
                </a:ext>
              </a:extLst>
            </p:cNvPr>
            <p:cNvSpPr>
              <a:spLocks/>
            </p:cNvSpPr>
            <p:nvPr/>
          </p:nvSpPr>
          <p:spPr bwMode="auto">
            <a:xfrm>
              <a:off x="9777888" y="5828859"/>
              <a:ext cx="16264" cy="21685"/>
            </a:xfrm>
            <a:custGeom>
              <a:avLst/>
              <a:gdLst>
                <a:gd name="T0" fmla="*/ 3 w 9"/>
                <a:gd name="T1" fmla="*/ 0 h 12"/>
                <a:gd name="T2" fmla="*/ 6 w 9"/>
                <a:gd name="T3" fmla="*/ 2 h 12"/>
                <a:gd name="T4" fmla="*/ 9 w 9"/>
                <a:gd name="T5" fmla="*/ 9 h 12"/>
                <a:gd name="T6" fmla="*/ 8 w 9"/>
                <a:gd name="T7" fmla="*/ 9 h 12"/>
                <a:gd name="T8" fmla="*/ 0 w 9"/>
                <a:gd name="T9" fmla="*/ 12 h 12"/>
                <a:gd name="T10" fmla="*/ 3 w 9"/>
                <a:gd name="T11" fmla="*/ 2 h 12"/>
                <a:gd name="T12" fmla="*/ 3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3" y="0"/>
                  </a:moveTo>
                  <a:lnTo>
                    <a:pt x="6" y="2"/>
                  </a:lnTo>
                  <a:lnTo>
                    <a:pt x="9" y="9"/>
                  </a:lnTo>
                  <a:lnTo>
                    <a:pt x="8" y="9"/>
                  </a:lnTo>
                  <a:lnTo>
                    <a:pt x="0" y="12"/>
                  </a:lnTo>
                  <a:lnTo>
                    <a:pt x="3" y="2"/>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 name="Auckland Island">
              <a:extLst>
                <a:ext uri="{FF2B5EF4-FFF2-40B4-BE49-F238E27FC236}">
                  <a16:creationId xmlns:a16="http://schemas.microsoft.com/office/drawing/2014/main" id="{0754ED91-44EC-0EAB-7BB7-2CFF2A59782A}"/>
                </a:ext>
              </a:extLst>
            </p:cNvPr>
            <p:cNvSpPr>
              <a:spLocks/>
            </p:cNvSpPr>
            <p:nvPr/>
          </p:nvSpPr>
          <p:spPr bwMode="auto">
            <a:xfrm>
              <a:off x="9739941" y="5969810"/>
              <a:ext cx="10843" cy="12650"/>
            </a:xfrm>
            <a:custGeom>
              <a:avLst/>
              <a:gdLst>
                <a:gd name="T0" fmla="*/ 3 w 6"/>
                <a:gd name="T1" fmla="*/ 0 h 7"/>
                <a:gd name="T2" fmla="*/ 5 w 6"/>
                <a:gd name="T3" fmla="*/ 0 h 7"/>
                <a:gd name="T4" fmla="*/ 5 w 6"/>
                <a:gd name="T5" fmla="*/ 1 h 7"/>
                <a:gd name="T6" fmla="*/ 6 w 6"/>
                <a:gd name="T7" fmla="*/ 6 h 7"/>
                <a:gd name="T8" fmla="*/ 5 w 6"/>
                <a:gd name="T9" fmla="*/ 6 h 7"/>
                <a:gd name="T10" fmla="*/ 2 w 6"/>
                <a:gd name="T11" fmla="*/ 7 h 7"/>
                <a:gd name="T12" fmla="*/ 0 w 6"/>
                <a:gd name="T13" fmla="*/ 7 h 7"/>
                <a:gd name="T14" fmla="*/ 0 w 6"/>
                <a:gd name="T15" fmla="*/ 6 h 7"/>
                <a:gd name="T16" fmla="*/ 3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3" y="0"/>
                  </a:moveTo>
                  <a:lnTo>
                    <a:pt x="5" y="0"/>
                  </a:lnTo>
                  <a:lnTo>
                    <a:pt x="5" y="1"/>
                  </a:lnTo>
                  <a:lnTo>
                    <a:pt x="6" y="6"/>
                  </a:lnTo>
                  <a:lnTo>
                    <a:pt x="5" y="6"/>
                  </a:lnTo>
                  <a:lnTo>
                    <a:pt x="2" y="7"/>
                  </a:lnTo>
                  <a:lnTo>
                    <a:pt x="0" y="7"/>
                  </a:lnTo>
                  <a:lnTo>
                    <a:pt x="0" y="6"/>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 name="New Caledonia">
              <a:extLst>
                <a:ext uri="{FF2B5EF4-FFF2-40B4-BE49-F238E27FC236}">
                  <a16:creationId xmlns:a16="http://schemas.microsoft.com/office/drawing/2014/main" id="{80BC332D-8204-5FF5-D9FB-4BD3F4F91060}"/>
                </a:ext>
              </a:extLst>
            </p:cNvPr>
            <p:cNvSpPr>
              <a:spLocks/>
            </p:cNvSpPr>
            <p:nvPr/>
          </p:nvSpPr>
          <p:spPr bwMode="auto">
            <a:xfrm>
              <a:off x="9694765" y="5071700"/>
              <a:ext cx="97581" cy="61440"/>
            </a:xfrm>
            <a:custGeom>
              <a:avLst/>
              <a:gdLst/>
              <a:ahLst/>
              <a:cxnLst/>
              <a:rect l="l" t="t" r="r" b="b"/>
              <a:pathLst>
                <a:path w="98359" h="61930">
                  <a:moveTo>
                    <a:pt x="89251" y="29144"/>
                  </a:moveTo>
                  <a:lnTo>
                    <a:pt x="98359" y="29144"/>
                  </a:lnTo>
                  <a:lnTo>
                    <a:pt x="98359" y="38252"/>
                  </a:lnTo>
                  <a:lnTo>
                    <a:pt x="94716" y="40073"/>
                  </a:lnTo>
                  <a:lnTo>
                    <a:pt x="94716" y="38252"/>
                  </a:lnTo>
                  <a:lnTo>
                    <a:pt x="89251" y="32787"/>
                  </a:lnTo>
                  <a:close/>
                  <a:moveTo>
                    <a:pt x="71036" y="12750"/>
                  </a:moveTo>
                  <a:lnTo>
                    <a:pt x="72858" y="12750"/>
                  </a:lnTo>
                  <a:lnTo>
                    <a:pt x="78322" y="16393"/>
                  </a:lnTo>
                  <a:lnTo>
                    <a:pt x="81965" y="27322"/>
                  </a:lnTo>
                  <a:lnTo>
                    <a:pt x="78322" y="27322"/>
                  </a:lnTo>
                  <a:lnTo>
                    <a:pt x="72858" y="23679"/>
                  </a:lnTo>
                  <a:lnTo>
                    <a:pt x="71036" y="23679"/>
                  </a:lnTo>
                  <a:close/>
                  <a:moveTo>
                    <a:pt x="0" y="0"/>
                  </a:moveTo>
                  <a:lnTo>
                    <a:pt x="5465" y="1822"/>
                  </a:lnTo>
                  <a:lnTo>
                    <a:pt x="9108" y="1822"/>
                  </a:lnTo>
                  <a:lnTo>
                    <a:pt x="71038" y="54644"/>
                  </a:lnTo>
                  <a:lnTo>
                    <a:pt x="71038" y="56466"/>
                  </a:lnTo>
                  <a:lnTo>
                    <a:pt x="65574" y="61930"/>
                  </a:lnTo>
                  <a:lnTo>
                    <a:pt x="49180" y="51001"/>
                  </a:lnTo>
                  <a:lnTo>
                    <a:pt x="25501" y="32787"/>
                  </a:lnTo>
                  <a:lnTo>
                    <a:pt x="16394" y="29144"/>
                  </a:lnTo>
                  <a:lnTo>
                    <a:pt x="0"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Australia - Mainland">
              <a:extLst>
                <a:ext uri="{FF2B5EF4-FFF2-40B4-BE49-F238E27FC236}">
                  <a16:creationId xmlns:a16="http://schemas.microsoft.com/office/drawing/2014/main" id="{79E47357-DA49-889A-851C-DBB9D4577270}"/>
                </a:ext>
              </a:extLst>
            </p:cNvPr>
            <p:cNvSpPr>
              <a:spLocks/>
            </p:cNvSpPr>
            <p:nvPr/>
          </p:nvSpPr>
          <p:spPr bwMode="auto">
            <a:xfrm>
              <a:off x="8498488" y="4838588"/>
              <a:ext cx="955937" cy="749932"/>
            </a:xfrm>
            <a:custGeom>
              <a:avLst/>
              <a:gdLst>
                <a:gd name="T0" fmla="*/ 391 w 529"/>
                <a:gd name="T1" fmla="*/ 16 h 415"/>
                <a:gd name="T2" fmla="*/ 410 w 529"/>
                <a:gd name="T3" fmla="*/ 49 h 415"/>
                <a:gd name="T4" fmla="*/ 432 w 529"/>
                <a:gd name="T5" fmla="*/ 105 h 415"/>
                <a:gd name="T6" fmla="*/ 449 w 529"/>
                <a:gd name="T7" fmla="*/ 117 h 415"/>
                <a:gd name="T8" fmla="*/ 467 w 529"/>
                <a:gd name="T9" fmla="*/ 136 h 415"/>
                <a:gd name="T10" fmla="*/ 483 w 529"/>
                <a:gd name="T11" fmla="*/ 156 h 415"/>
                <a:gd name="T12" fmla="*/ 492 w 529"/>
                <a:gd name="T13" fmla="*/ 160 h 415"/>
                <a:gd name="T14" fmla="*/ 529 w 529"/>
                <a:gd name="T15" fmla="*/ 252 h 415"/>
                <a:gd name="T16" fmla="*/ 492 w 529"/>
                <a:gd name="T17" fmla="*/ 351 h 415"/>
                <a:gd name="T18" fmla="*/ 474 w 529"/>
                <a:gd name="T19" fmla="*/ 393 h 415"/>
                <a:gd name="T20" fmla="*/ 438 w 529"/>
                <a:gd name="T21" fmla="*/ 409 h 415"/>
                <a:gd name="T22" fmla="*/ 422 w 529"/>
                <a:gd name="T23" fmla="*/ 400 h 415"/>
                <a:gd name="T24" fmla="*/ 412 w 529"/>
                <a:gd name="T25" fmla="*/ 399 h 415"/>
                <a:gd name="T26" fmla="*/ 370 w 529"/>
                <a:gd name="T27" fmla="*/ 402 h 415"/>
                <a:gd name="T28" fmla="*/ 346 w 529"/>
                <a:gd name="T29" fmla="*/ 366 h 415"/>
                <a:gd name="T30" fmla="*/ 330 w 529"/>
                <a:gd name="T31" fmla="*/ 344 h 415"/>
                <a:gd name="T32" fmla="*/ 309 w 529"/>
                <a:gd name="T33" fmla="*/ 351 h 415"/>
                <a:gd name="T34" fmla="*/ 323 w 529"/>
                <a:gd name="T35" fmla="*/ 323 h 415"/>
                <a:gd name="T36" fmla="*/ 305 w 529"/>
                <a:gd name="T37" fmla="*/ 334 h 415"/>
                <a:gd name="T38" fmla="*/ 287 w 529"/>
                <a:gd name="T39" fmla="*/ 338 h 415"/>
                <a:gd name="T40" fmla="*/ 274 w 529"/>
                <a:gd name="T41" fmla="*/ 314 h 415"/>
                <a:gd name="T42" fmla="*/ 252 w 529"/>
                <a:gd name="T43" fmla="*/ 302 h 415"/>
                <a:gd name="T44" fmla="*/ 195 w 529"/>
                <a:gd name="T45" fmla="*/ 302 h 415"/>
                <a:gd name="T46" fmla="*/ 90 w 529"/>
                <a:gd name="T47" fmla="*/ 331 h 415"/>
                <a:gd name="T48" fmla="*/ 63 w 529"/>
                <a:gd name="T49" fmla="*/ 350 h 415"/>
                <a:gd name="T50" fmla="*/ 40 w 529"/>
                <a:gd name="T51" fmla="*/ 345 h 415"/>
                <a:gd name="T52" fmla="*/ 31 w 529"/>
                <a:gd name="T53" fmla="*/ 325 h 415"/>
                <a:gd name="T54" fmla="*/ 13 w 529"/>
                <a:gd name="T55" fmla="*/ 240 h 415"/>
                <a:gd name="T56" fmla="*/ 4 w 529"/>
                <a:gd name="T57" fmla="*/ 215 h 415"/>
                <a:gd name="T58" fmla="*/ 10 w 529"/>
                <a:gd name="T59" fmla="*/ 215 h 415"/>
                <a:gd name="T60" fmla="*/ 6 w 529"/>
                <a:gd name="T61" fmla="*/ 159 h 415"/>
                <a:gd name="T62" fmla="*/ 17 w 529"/>
                <a:gd name="T63" fmla="*/ 153 h 415"/>
                <a:gd name="T64" fmla="*/ 49 w 529"/>
                <a:gd name="T65" fmla="*/ 133 h 415"/>
                <a:gd name="T66" fmla="*/ 83 w 529"/>
                <a:gd name="T67" fmla="*/ 126 h 415"/>
                <a:gd name="T68" fmla="*/ 115 w 529"/>
                <a:gd name="T69" fmla="*/ 92 h 415"/>
                <a:gd name="T70" fmla="*/ 127 w 529"/>
                <a:gd name="T71" fmla="*/ 77 h 415"/>
                <a:gd name="T72" fmla="*/ 135 w 529"/>
                <a:gd name="T73" fmla="*/ 76 h 415"/>
                <a:gd name="T74" fmla="*/ 145 w 529"/>
                <a:gd name="T75" fmla="*/ 76 h 415"/>
                <a:gd name="T76" fmla="*/ 154 w 529"/>
                <a:gd name="T77" fmla="*/ 59 h 415"/>
                <a:gd name="T78" fmla="*/ 161 w 529"/>
                <a:gd name="T79" fmla="*/ 52 h 415"/>
                <a:gd name="T80" fmla="*/ 167 w 529"/>
                <a:gd name="T81" fmla="*/ 44 h 415"/>
                <a:gd name="T82" fmla="*/ 194 w 529"/>
                <a:gd name="T83" fmla="*/ 61 h 415"/>
                <a:gd name="T84" fmla="*/ 215 w 529"/>
                <a:gd name="T85" fmla="*/ 56 h 415"/>
                <a:gd name="T86" fmla="*/ 220 w 529"/>
                <a:gd name="T87" fmla="*/ 34 h 415"/>
                <a:gd name="T88" fmla="*/ 231 w 529"/>
                <a:gd name="T89" fmla="*/ 24 h 415"/>
                <a:gd name="T90" fmla="*/ 244 w 529"/>
                <a:gd name="T91" fmla="*/ 10 h 415"/>
                <a:gd name="T92" fmla="*/ 247 w 529"/>
                <a:gd name="T93" fmla="*/ 9 h 415"/>
                <a:gd name="T94" fmla="*/ 258 w 529"/>
                <a:gd name="T95" fmla="*/ 10 h 415"/>
                <a:gd name="T96" fmla="*/ 287 w 529"/>
                <a:gd name="T97" fmla="*/ 22 h 415"/>
                <a:gd name="T98" fmla="*/ 303 w 529"/>
                <a:gd name="T99" fmla="*/ 18 h 415"/>
                <a:gd name="T100" fmla="*/ 305 w 529"/>
                <a:gd name="T101" fmla="*/ 30 h 415"/>
                <a:gd name="T102" fmla="*/ 301 w 529"/>
                <a:gd name="T103" fmla="*/ 38 h 415"/>
                <a:gd name="T104" fmla="*/ 293 w 529"/>
                <a:gd name="T105" fmla="*/ 59 h 415"/>
                <a:gd name="T106" fmla="*/ 315 w 529"/>
                <a:gd name="T107" fmla="*/ 70 h 415"/>
                <a:gd name="T108" fmla="*/ 352 w 529"/>
                <a:gd name="T109" fmla="*/ 95 h 415"/>
                <a:gd name="T110" fmla="*/ 373 w 529"/>
                <a:gd name="T111" fmla="*/ 2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9" h="415">
                  <a:moveTo>
                    <a:pt x="385" y="0"/>
                  </a:moveTo>
                  <a:lnTo>
                    <a:pt x="386" y="0"/>
                  </a:lnTo>
                  <a:lnTo>
                    <a:pt x="388" y="4"/>
                  </a:lnTo>
                  <a:lnTo>
                    <a:pt x="388" y="15"/>
                  </a:lnTo>
                  <a:lnTo>
                    <a:pt x="391" y="16"/>
                  </a:lnTo>
                  <a:lnTo>
                    <a:pt x="391" y="22"/>
                  </a:lnTo>
                  <a:lnTo>
                    <a:pt x="395" y="27"/>
                  </a:lnTo>
                  <a:lnTo>
                    <a:pt x="401" y="49"/>
                  </a:lnTo>
                  <a:lnTo>
                    <a:pt x="403" y="50"/>
                  </a:lnTo>
                  <a:lnTo>
                    <a:pt x="410" y="49"/>
                  </a:lnTo>
                  <a:lnTo>
                    <a:pt x="412" y="49"/>
                  </a:lnTo>
                  <a:lnTo>
                    <a:pt x="421" y="59"/>
                  </a:lnTo>
                  <a:lnTo>
                    <a:pt x="424" y="80"/>
                  </a:lnTo>
                  <a:lnTo>
                    <a:pt x="428" y="84"/>
                  </a:lnTo>
                  <a:lnTo>
                    <a:pt x="432" y="105"/>
                  </a:lnTo>
                  <a:lnTo>
                    <a:pt x="434" y="107"/>
                  </a:lnTo>
                  <a:lnTo>
                    <a:pt x="435" y="113"/>
                  </a:lnTo>
                  <a:lnTo>
                    <a:pt x="441" y="116"/>
                  </a:lnTo>
                  <a:lnTo>
                    <a:pt x="449" y="116"/>
                  </a:lnTo>
                  <a:lnTo>
                    <a:pt x="449" y="117"/>
                  </a:lnTo>
                  <a:lnTo>
                    <a:pt x="452" y="123"/>
                  </a:lnTo>
                  <a:lnTo>
                    <a:pt x="458" y="124"/>
                  </a:lnTo>
                  <a:lnTo>
                    <a:pt x="467" y="130"/>
                  </a:lnTo>
                  <a:lnTo>
                    <a:pt x="468" y="130"/>
                  </a:lnTo>
                  <a:lnTo>
                    <a:pt x="467" y="136"/>
                  </a:lnTo>
                  <a:lnTo>
                    <a:pt x="469" y="138"/>
                  </a:lnTo>
                  <a:lnTo>
                    <a:pt x="475" y="147"/>
                  </a:lnTo>
                  <a:lnTo>
                    <a:pt x="478" y="160"/>
                  </a:lnTo>
                  <a:lnTo>
                    <a:pt x="480" y="160"/>
                  </a:lnTo>
                  <a:lnTo>
                    <a:pt x="483" y="156"/>
                  </a:lnTo>
                  <a:lnTo>
                    <a:pt x="489" y="162"/>
                  </a:lnTo>
                  <a:lnTo>
                    <a:pt x="490" y="160"/>
                  </a:lnTo>
                  <a:lnTo>
                    <a:pt x="490" y="159"/>
                  </a:lnTo>
                  <a:lnTo>
                    <a:pt x="492" y="159"/>
                  </a:lnTo>
                  <a:lnTo>
                    <a:pt x="492" y="160"/>
                  </a:lnTo>
                  <a:lnTo>
                    <a:pt x="495" y="175"/>
                  </a:lnTo>
                  <a:lnTo>
                    <a:pt x="512" y="191"/>
                  </a:lnTo>
                  <a:lnTo>
                    <a:pt x="523" y="209"/>
                  </a:lnTo>
                  <a:lnTo>
                    <a:pt x="523" y="228"/>
                  </a:lnTo>
                  <a:lnTo>
                    <a:pt x="529" y="252"/>
                  </a:lnTo>
                  <a:lnTo>
                    <a:pt x="521" y="291"/>
                  </a:lnTo>
                  <a:lnTo>
                    <a:pt x="514" y="307"/>
                  </a:lnTo>
                  <a:lnTo>
                    <a:pt x="499" y="326"/>
                  </a:lnTo>
                  <a:lnTo>
                    <a:pt x="501" y="329"/>
                  </a:lnTo>
                  <a:lnTo>
                    <a:pt x="492" y="351"/>
                  </a:lnTo>
                  <a:lnTo>
                    <a:pt x="490" y="351"/>
                  </a:lnTo>
                  <a:lnTo>
                    <a:pt x="486" y="360"/>
                  </a:lnTo>
                  <a:lnTo>
                    <a:pt x="483" y="388"/>
                  </a:lnTo>
                  <a:lnTo>
                    <a:pt x="481" y="388"/>
                  </a:lnTo>
                  <a:lnTo>
                    <a:pt x="474" y="393"/>
                  </a:lnTo>
                  <a:lnTo>
                    <a:pt x="458" y="394"/>
                  </a:lnTo>
                  <a:lnTo>
                    <a:pt x="441" y="408"/>
                  </a:lnTo>
                  <a:lnTo>
                    <a:pt x="434" y="408"/>
                  </a:lnTo>
                  <a:lnTo>
                    <a:pt x="434" y="409"/>
                  </a:lnTo>
                  <a:lnTo>
                    <a:pt x="438" y="409"/>
                  </a:lnTo>
                  <a:lnTo>
                    <a:pt x="438" y="411"/>
                  </a:lnTo>
                  <a:lnTo>
                    <a:pt x="435" y="415"/>
                  </a:lnTo>
                  <a:lnTo>
                    <a:pt x="434" y="415"/>
                  </a:lnTo>
                  <a:lnTo>
                    <a:pt x="424" y="405"/>
                  </a:lnTo>
                  <a:lnTo>
                    <a:pt x="422" y="400"/>
                  </a:lnTo>
                  <a:lnTo>
                    <a:pt x="415" y="402"/>
                  </a:lnTo>
                  <a:lnTo>
                    <a:pt x="416" y="397"/>
                  </a:lnTo>
                  <a:lnTo>
                    <a:pt x="415" y="394"/>
                  </a:lnTo>
                  <a:lnTo>
                    <a:pt x="410" y="397"/>
                  </a:lnTo>
                  <a:lnTo>
                    <a:pt x="412" y="399"/>
                  </a:lnTo>
                  <a:lnTo>
                    <a:pt x="395" y="409"/>
                  </a:lnTo>
                  <a:lnTo>
                    <a:pt x="384" y="403"/>
                  </a:lnTo>
                  <a:lnTo>
                    <a:pt x="375" y="400"/>
                  </a:lnTo>
                  <a:lnTo>
                    <a:pt x="372" y="402"/>
                  </a:lnTo>
                  <a:lnTo>
                    <a:pt x="370" y="402"/>
                  </a:lnTo>
                  <a:lnTo>
                    <a:pt x="357" y="394"/>
                  </a:lnTo>
                  <a:lnTo>
                    <a:pt x="351" y="387"/>
                  </a:lnTo>
                  <a:lnTo>
                    <a:pt x="346" y="379"/>
                  </a:lnTo>
                  <a:lnTo>
                    <a:pt x="348" y="372"/>
                  </a:lnTo>
                  <a:lnTo>
                    <a:pt x="346" y="366"/>
                  </a:lnTo>
                  <a:lnTo>
                    <a:pt x="341" y="359"/>
                  </a:lnTo>
                  <a:lnTo>
                    <a:pt x="342" y="354"/>
                  </a:lnTo>
                  <a:lnTo>
                    <a:pt x="327" y="357"/>
                  </a:lnTo>
                  <a:lnTo>
                    <a:pt x="330" y="351"/>
                  </a:lnTo>
                  <a:lnTo>
                    <a:pt x="330" y="344"/>
                  </a:lnTo>
                  <a:lnTo>
                    <a:pt x="326" y="336"/>
                  </a:lnTo>
                  <a:lnTo>
                    <a:pt x="321" y="350"/>
                  </a:lnTo>
                  <a:lnTo>
                    <a:pt x="318" y="350"/>
                  </a:lnTo>
                  <a:lnTo>
                    <a:pt x="314" y="351"/>
                  </a:lnTo>
                  <a:lnTo>
                    <a:pt x="309" y="351"/>
                  </a:lnTo>
                  <a:lnTo>
                    <a:pt x="309" y="350"/>
                  </a:lnTo>
                  <a:lnTo>
                    <a:pt x="311" y="345"/>
                  </a:lnTo>
                  <a:lnTo>
                    <a:pt x="317" y="344"/>
                  </a:lnTo>
                  <a:lnTo>
                    <a:pt x="317" y="334"/>
                  </a:lnTo>
                  <a:lnTo>
                    <a:pt x="323" y="323"/>
                  </a:lnTo>
                  <a:lnTo>
                    <a:pt x="324" y="317"/>
                  </a:lnTo>
                  <a:lnTo>
                    <a:pt x="323" y="311"/>
                  </a:lnTo>
                  <a:lnTo>
                    <a:pt x="321" y="314"/>
                  </a:lnTo>
                  <a:lnTo>
                    <a:pt x="315" y="328"/>
                  </a:lnTo>
                  <a:lnTo>
                    <a:pt x="305" y="334"/>
                  </a:lnTo>
                  <a:lnTo>
                    <a:pt x="299" y="341"/>
                  </a:lnTo>
                  <a:lnTo>
                    <a:pt x="299" y="348"/>
                  </a:lnTo>
                  <a:lnTo>
                    <a:pt x="298" y="348"/>
                  </a:lnTo>
                  <a:lnTo>
                    <a:pt x="287" y="342"/>
                  </a:lnTo>
                  <a:lnTo>
                    <a:pt x="287" y="338"/>
                  </a:lnTo>
                  <a:lnTo>
                    <a:pt x="290" y="339"/>
                  </a:lnTo>
                  <a:lnTo>
                    <a:pt x="290" y="336"/>
                  </a:lnTo>
                  <a:lnTo>
                    <a:pt x="281" y="319"/>
                  </a:lnTo>
                  <a:lnTo>
                    <a:pt x="274" y="316"/>
                  </a:lnTo>
                  <a:lnTo>
                    <a:pt x="274" y="314"/>
                  </a:lnTo>
                  <a:lnTo>
                    <a:pt x="275" y="310"/>
                  </a:lnTo>
                  <a:lnTo>
                    <a:pt x="265" y="304"/>
                  </a:lnTo>
                  <a:lnTo>
                    <a:pt x="265" y="305"/>
                  </a:lnTo>
                  <a:lnTo>
                    <a:pt x="255" y="301"/>
                  </a:lnTo>
                  <a:lnTo>
                    <a:pt x="252" y="302"/>
                  </a:lnTo>
                  <a:lnTo>
                    <a:pt x="250" y="302"/>
                  </a:lnTo>
                  <a:lnTo>
                    <a:pt x="243" y="295"/>
                  </a:lnTo>
                  <a:lnTo>
                    <a:pt x="232" y="293"/>
                  </a:lnTo>
                  <a:lnTo>
                    <a:pt x="210" y="295"/>
                  </a:lnTo>
                  <a:lnTo>
                    <a:pt x="195" y="302"/>
                  </a:lnTo>
                  <a:lnTo>
                    <a:pt x="170" y="305"/>
                  </a:lnTo>
                  <a:lnTo>
                    <a:pt x="143" y="317"/>
                  </a:lnTo>
                  <a:lnTo>
                    <a:pt x="137" y="328"/>
                  </a:lnTo>
                  <a:lnTo>
                    <a:pt x="137" y="329"/>
                  </a:lnTo>
                  <a:lnTo>
                    <a:pt x="90" y="331"/>
                  </a:lnTo>
                  <a:lnTo>
                    <a:pt x="83" y="338"/>
                  </a:lnTo>
                  <a:lnTo>
                    <a:pt x="75" y="339"/>
                  </a:lnTo>
                  <a:lnTo>
                    <a:pt x="68" y="347"/>
                  </a:lnTo>
                  <a:lnTo>
                    <a:pt x="63" y="347"/>
                  </a:lnTo>
                  <a:lnTo>
                    <a:pt x="63" y="350"/>
                  </a:lnTo>
                  <a:lnTo>
                    <a:pt x="59" y="350"/>
                  </a:lnTo>
                  <a:lnTo>
                    <a:pt x="54" y="348"/>
                  </a:lnTo>
                  <a:lnTo>
                    <a:pt x="51" y="348"/>
                  </a:lnTo>
                  <a:lnTo>
                    <a:pt x="43" y="345"/>
                  </a:lnTo>
                  <a:lnTo>
                    <a:pt x="40" y="345"/>
                  </a:lnTo>
                  <a:lnTo>
                    <a:pt x="31" y="336"/>
                  </a:lnTo>
                  <a:lnTo>
                    <a:pt x="26" y="335"/>
                  </a:lnTo>
                  <a:lnTo>
                    <a:pt x="25" y="335"/>
                  </a:lnTo>
                  <a:lnTo>
                    <a:pt x="25" y="325"/>
                  </a:lnTo>
                  <a:lnTo>
                    <a:pt x="31" y="325"/>
                  </a:lnTo>
                  <a:lnTo>
                    <a:pt x="34" y="317"/>
                  </a:lnTo>
                  <a:lnTo>
                    <a:pt x="34" y="295"/>
                  </a:lnTo>
                  <a:lnTo>
                    <a:pt x="23" y="276"/>
                  </a:lnTo>
                  <a:lnTo>
                    <a:pt x="22" y="258"/>
                  </a:lnTo>
                  <a:lnTo>
                    <a:pt x="13" y="240"/>
                  </a:lnTo>
                  <a:lnTo>
                    <a:pt x="10" y="227"/>
                  </a:lnTo>
                  <a:lnTo>
                    <a:pt x="0" y="215"/>
                  </a:lnTo>
                  <a:lnTo>
                    <a:pt x="0" y="213"/>
                  </a:lnTo>
                  <a:lnTo>
                    <a:pt x="1" y="213"/>
                  </a:lnTo>
                  <a:lnTo>
                    <a:pt x="4" y="215"/>
                  </a:lnTo>
                  <a:lnTo>
                    <a:pt x="7" y="219"/>
                  </a:lnTo>
                  <a:lnTo>
                    <a:pt x="9" y="218"/>
                  </a:lnTo>
                  <a:lnTo>
                    <a:pt x="7" y="212"/>
                  </a:lnTo>
                  <a:lnTo>
                    <a:pt x="9" y="212"/>
                  </a:lnTo>
                  <a:lnTo>
                    <a:pt x="10" y="215"/>
                  </a:lnTo>
                  <a:lnTo>
                    <a:pt x="13" y="212"/>
                  </a:lnTo>
                  <a:lnTo>
                    <a:pt x="3" y="190"/>
                  </a:lnTo>
                  <a:lnTo>
                    <a:pt x="3" y="182"/>
                  </a:lnTo>
                  <a:lnTo>
                    <a:pt x="7" y="173"/>
                  </a:lnTo>
                  <a:lnTo>
                    <a:pt x="6" y="159"/>
                  </a:lnTo>
                  <a:lnTo>
                    <a:pt x="10" y="153"/>
                  </a:lnTo>
                  <a:lnTo>
                    <a:pt x="10" y="150"/>
                  </a:lnTo>
                  <a:lnTo>
                    <a:pt x="11" y="150"/>
                  </a:lnTo>
                  <a:lnTo>
                    <a:pt x="13" y="159"/>
                  </a:lnTo>
                  <a:lnTo>
                    <a:pt x="17" y="153"/>
                  </a:lnTo>
                  <a:lnTo>
                    <a:pt x="17" y="151"/>
                  </a:lnTo>
                  <a:lnTo>
                    <a:pt x="29" y="148"/>
                  </a:lnTo>
                  <a:lnTo>
                    <a:pt x="35" y="141"/>
                  </a:lnTo>
                  <a:lnTo>
                    <a:pt x="46" y="133"/>
                  </a:lnTo>
                  <a:lnTo>
                    <a:pt x="49" y="133"/>
                  </a:lnTo>
                  <a:lnTo>
                    <a:pt x="51" y="135"/>
                  </a:lnTo>
                  <a:lnTo>
                    <a:pt x="57" y="135"/>
                  </a:lnTo>
                  <a:lnTo>
                    <a:pt x="72" y="129"/>
                  </a:lnTo>
                  <a:lnTo>
                    <a:pt x="77" y="126"/>
                  </a:lnTo>
                  <a:lnTo>
                    <a:pt x="83" y="126"/>
                  </a:lnTo>
                  <a:lnTo>
                    <a:pt x="100" y="120"/>
                  </a:lnTo>
                  <a:lnTo>
                    <a:pt x="108" y="114"/>
                  </a:lnTo>
                  <a:lnTo>
                    <a:pt x="112" y="105"/>
                  </a:lnTo>
                  <a:lnTo>
                    <a:pt x="118" y="99"/>
                  </a:lnTo>
                  <a:lnTo>
                    <a:pt x="115" y="92"/>
                  </a:lnTo>
                  <a:lnTo>
                    <a:pt x="117" y="92"/>
                  </a:lnTo>
                  <a:lnTo>
                    <a:pt x="118" y="86"/>
                  </a:lnTo>
                  <a:lnTo>
                    <a:pt x="124" y="81"/>
                  </a:lnTo>
                  <a:lnTo>
                    <a:pt x="126" y="77"/>
                  </a:lnTo>
                  <a:lnTo>
                    <a:pt x="127" y="77"/>
                  </a:lnTo>
                  <a:lnTo>
                    <a:pt x="135" y="90"/>
                  </a:lnTo>
                  <a:lnTo>
                    <a:pt x="135" y="86"/>
                  </a:lnTo>
                  <a:lnTo>
                    <a:pt x="137" y="86"/>
                  </a:lnTo>
                  <a:lnTo>
                    <a:pt x="135" y="80"/>
                  </a:lnTo>
                  <a:lnTo>
                    <a:pt x="135" y="76"/>
                  </a:lnTo>
                  <a:lnTo>
                    <a:pt x="140" y="74"/>
                  </a:lnTo>
                  <a:lnTo>
                    <a:pt x="143" y="79"/>
                  </a:lnTo>
                  <a:lnTo>
                    <a:pt x="146" y="79"/>
                  </a:lnTo>
                  <a:lnTo>
                    <a:pt x="145" y="77"/>
                  </a:lnTo>
                  <a:lnTo>
                    <a:pt x="145" y="76"/>
                  </a:lnTo>
                  <a:lnTo>
                    <a:pt x="148" y="70"/>
                  </a:lnTo>
                  <a:lnTo>
                    <a:pt x="148" y="65"/>
                  </a:lnTo>
                  <a:lnTo>
                    <a:pt x="154" y="64"/>
                  </a:lnTo>
                  <a:lnTo>
                    <a:pt x="152" y="59"/>
                  </a:lnTo>
                  <a:lnTo>
                    <a:pt x="154" y="59"/>
                  </a:lnTo>
                  <a:lnTo>
                    <a:pt x="154" y="58"/>
                  </a:lnTo>
                  <a:lnTo>
                    <a:pt x="157" y="59"/>
                  </a:lnTo>
                  <a:lnTo>
                    <a:pt x="155" y="53"/>
                  </a:lnTo>
                  <a:lnTo>
                    <a:pt x="160" y="53"/>
                  </a:lnTo>
                  <a:lnTo>
                    <a:pt x="161" y="52"/>
                  </a:lnTo>
                  <a:lnTo>
                    <a:pt x="164" y="52"/>
                  </a:lnTo>
                  <a:lnTo>
                    <a:pt x="164" y="53"/>
                  </a:lnTo>
                  <a:lnTo>
                    <a:pt x="166" y="52"/>
                  </a:lnTo>
                  <a:lnTo>
                    <a:pt x="166" y="44"/>
                  </a:lnTo>
                  <a:lnTo>
                    <a:pt x="167" y="44"/>
                  </a:lnTo>
                  <a:lnTo>
                    <a:pt x="169" y="47"/>
                  </a:lnTo>
                  <a:lnTo>
                    <a:pt x="179" y="43"/>
                  </a:lnTo>
                  <a:lnTo>
                    <a:pt x="188" y="46"/>
                  </a:lnTo>
                  <a:lnTo>
                    <a:pt x="197" y="55"/>
                  </a:lnTo>
                  <a:lnTo>
                    <a:pt x="194" y="61"/>
                  </a:lnTo>
                  <a:lnTo>
                    <a:pt x="195" y="59"/>
                  </a:lnTo>
                  <a:lnTo>
                    <a:pt x="200" y="56"/>
                  </a:lnTo>
                  <a:lnTo>
                    <a:pt x="209" y="56"/>
                  </a:lnTo>
                  <a:lnTo>
                    <a:pt x="215" y="59"/>
                  </a:lnTo>
                  <a:lnTo>
                    <a:pt x="215" y="56"/>
                  </a:lnTo>
                  <a:lnTo>
                    <a:pt x="210" y="50"/>
                  </a:lnTo>
                  <a:lnTo>
                    <a:pt x="218" y="38"/>
                  </a:lnTo>
                  <a:lnTo>
                    <a:pt x="222" y="37"/>
                  </a:lnTo>
                  <a:lnTo>
                    <a:pt x="222" y="36"/>
                  </a:lnTo>
                  <a:lnTo>
                    <a:pt x="220" y="34"/>
                  </a:lnTo>
                  <a:lnTo>
                    <a:pt x="222" y="30"/>
                  </a:lnTo>
                  <a:lnTo>
                    <a:pt x="222" y="28"/>
                  </a:lnTo>
                  <a:lnTo>
                    <a:pt x="228" y="25"/>
                  </a:lnTo>
                  <a:lnTo>
                    <a:pt x="231" y="28"/>
                  </a:lnTo>
                  <a:lnTo>
                    <a:pt x="231" y="24"/>
                  </a:lnTo>
                  <a:lnTo>
                    <a:pt x="232" y="22"/>
                  </a:lnTo>
                  <a:lnTo>
                    <a:pt x="247" y="22"/>
                  </a:lnTo>
                  <a:lnTo>
                    <a:pt x="252" y="19"/>
                  </a:lnTo>
                  <a:lnTo>
                    <a:pt x="252" y="15"/>
                  </a:lnTo>
                  <a:lnTo>
                    <a:pt x="244" y="10"/>
                  </a:lnTo>
                  <a:lnTo>
                    <a:pt x="241" y="10"/>
                  </a:lnTo>
                  <a:lnTo>
                    <a:pt x="241" y="9"/>
                  </a:lnTo>
                  <a:lnTo>
                    <a:pt x="243" y="9"/>
                  </a:lnTo>
                  <a:lnTo>
                    <a:pt x="246" y="7"/>
                  </a:lnTo>
                  <a:lnTo>
                    <a:pt x="247" y="9"/>
                  </a:lnTo>
                  <a:lnTo>
                    <a:pt x="249" y="7"/>
                  </a:lnTo>
                  <a:lnTo>
                    <a:pt x="250" y="7"/>
                  </a:lnTo>
                  <a:lnTo>
                    <a:pt x="255" y="12"/>
                  </a:lnTo>
                  <a:lnTo>
                    <a:pt x="256" y="10"/>
                  </a:lnTo>
                  <a:lnTo>
                    <a:pt x="258" y="10"/>
                  </a:lnTo>
                  <a:lnTo>
                    <a:pt x="260" y="15"/>
                  </a:lnTo>
                  <a:lnTo>
                    <a:pt x="268" y="15"/>
                  </a:lnTo>
                  <a:lnTo>
                    <a:pt x="275" y="19"/>
                  </a:lnTo>
                  <a:lnTo>
                    <a:pt x="281" y="19"/>
                  </a:lnTo>
                  <a:lnTo>
                    <a:pt x="287" y="22"/>
                  </a:lnTo>
                  <a:lnTo>
                    <a:pt x="298" y="18"/>
                  </a:lnTo>
                  <a:lnTo>
                    <a:pt x="298" y="19"/>
                  </a:lnTo>
                  <a:lnTo>
                    <a:pt x="299" y="19"/>
                  </a:lnTo>
                  <a:lnTo>
                    <a:pt x="299" y="24"/>
                  </a:lnTo>
                  <a:lnTo>
                    <a:pt x="303" y="18"/>
                  </a:lnTo>
                  <a:lnTo>
                    <a:pt x="305" y="18"/>
                  </a:lnTo>
                  <a:lnTo>
                    <a:pt x="306" y="22"/>
                  </a:lnTo>
                  <a:lnTo>
                    <a:pt x="309" y="22"/>
                  </a:lnTo>
                  <a:lnTo>
                    <a:pt x="309" y="24"/>
                  </a:lnTo>
                  <a:lnTo>
                    <a:pt x="305" y="30"/>
                  </a:lnTo>
                  <a:lnTo>
                    <a:pt x="306" y="33"/>
                  </a:lnTo>
                  <a:lnTo>
                    <a:pt x="305" y="36"/>
                  </a:lnTo>
                  <a:lnTo>
                    <a:pt x="302" y="36"/>
                  </a:lnTo>
                  <a:lnTo>
                    <a:pt x="302" y="38"/>
                  </a:lnTo>
                  <a:lnTo>
                    <a:pt x="301" y="38"/>
                  </a:lnTo>
                  <a:lnTo>
                    <a:pt x="299" y="37"/>
                  </a:lnTo>
                  <a:lnTo>
                    <a:pt x="298" y="41"/>
                  </a:lnTo>
                  <a:lnTo>
                    <a:pt x="299" y="40"/>
                  </a:lnTo>
                  <a:lnTo>
                    <a:pt x="299" y="41"/>
                  </a:lnTo>
                  <a:lnTo>
                    <a:pt x="293" y="59"/>
                  </a:lnTo>
                  <a:lnTo>
                    <a:pt x="303" y="64"/>
                  </a:lnTo>
                  <a:lnTo>
                    <a:pt x="305" y="71"/>
                  </a:lnTo>
                  <a:lnTo>
                    <a:pt x="308" y="71"/>
                  </a:lnTo>
                  <a:lnTo>
                    <a:pt x="311" y="70"/>
                  </a:lnTo>
                  <a:lnTo>
                    <a:pt x="315" y="70"/>
                  </a:lnTo>
                  <a:lnTo>
                    <a:pt x="315" y="71"/>
                  </a:lnTo>
                  <a:lnTo>
                    <a:pt x="326" y="80"/>
                  </a:lnTo>
                  <a:lnTo>
                    <a:pt x="338" y="83"/>
                  </a:lnTo>
                  <a:lnTo>
                    <a:pt x="342" y="89"/>
                  </a:lnTo>
                  <a:lnTo>
                    <a:pt x="352" y="95"/>
                  </a:lnTo>
                  <a:lnTo>
                    <a:pt x="361" y="92"/>
                  </a:lnTo>
                  <a:lnTo>
                    <a:pt x="366" y="80"/>
                  </a:lnTo>
                  <a:lnTo>
                    <a:pt x="370" y="59"/>
                  </a:lnTo>
                  <a:lnTo>
                    <a:pt x="370" y="40"/>
                  </a:lnTo>
                  <a:lnTo>
                    <a:pt x="373" y="27"/>
                  </a:lnTo>
                  <a:lnTo>
                    <a:pt x="370" y="24"/>
                  </a:lnTo>
                  <a:lnTo>
                    <a:pt x="379" y="4"/>
                  </a:lnTo>
                  <a:lnTo>
                    <a:pt x="38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Australia - Offshore">
              <a:extLst>
                <a:ext uri="{FF2B5EF4-FFF2-40B4-BE49-F238E27FC236}">
                  <a16:creationId xmlns:a16="http://schemas.microsoft.com/office/drawing/2014/main" id="{E3464D25-4F66-47B2-3DA4-290B9711CF96}"/>
                </a:ext>
              </a:extLst>
            </p:cNvPr>
            <p:cNvSpPr>
              <a:spLocks/>
            </p:cNvSpPr>
            <p:nvPr/>
          </p:nvSpPr>
          <p:spPr bwMode="auto">
            <a:xfrm>
              <a:off x="8894235" y="4851238"/>
              <a:ext cx="554769" cy="646929"/>
            </a:xfrm>
            <a:custGeom>
              <a:avLst/>
              <a:gdLst/>
              <a:ahLst/>
              <a:cxnLst/>
              <a:rect l="l" t="t" r="r" b="b"/>
              <a:pathLst>
                <a:path w="559191" h="652086">
                  <a:moveTo>
                    <a:pt x="174861" y="635692"/>
                  </a:moveTo>
                  <a:lnTo>
                    <a:pt x="194897" y="646622"/>
                  </a:lnTo>
                  <a:lnTo>
                    <a:pt x="194897" y="648443"/>
                  </a:lnTo>
                  <a:lnTo>
                    <a:pt x="185790" y="648443"/>
                  </a:lnTo>
                  <a:lnTo>
                    <a:pt x="180325" y="652086"/>
                  </a:lnTo>
                  <a:lnTo>
                    <a:pt x="158468" y="652086"/>
                  </a:lnTo>
                  <a:lnTo>
                    <a:pt x="156646" y="642978"/>
                  </a:lnTo>
                  <a:lnTo>
                    <a:pt x="156646" y="641157"/>
                  </a:lnTo>
                  <a:lnTo>
                    <a:pt x="158468" y="641157"/>
                  </a:lnTo>
                  <a:close/>
                  <a:moveTo>
                    <a:pt x="553726" y="338793"/>
                  </a:moveTo>
                  <a:lnTo>
                    <a:pt x="555548" y="338793"/>
                  </a:lnTo>
                  <a:lnTo>
                    <a:pt x="559191" y="349722"/>
                  </a:lnTo>
                  <a:lnTo>
                    <a:pt x="553726" y="362473"/>
                  </a:lnTo>
                  <a:lnTo>
                    <a:pt x="550083" y="362473"/>
                  </a:lnTo>
                  <a:close/>
                  <a:moveTo>
                    <a:pt x="229505" y="127503"/>
                  </a:moveTo>
                  <a:lnTo>
                    <a:pt x="231327" y="127503"/>
                  </a:lnTo>
                  <a:lnTo>
                    <a:pt x="236791" y="131146"/>
                  </a:lnTo>
                  <a:lnTo>
                    <a:pt x="236791" y="132967"/>
                  </a:lnTo>
                  <a:lnTo>
                    <a:pt x="234970" y="132967"/>
                  </a:lnTo>
                  <a:lnTo>
                    <a:pt x="224041" y="138432"/>
                  </a:lnTo>
                  <a:lnTo>
                    <a:pt x="222219" y="138432"/>
                  </a:lnTo>
                  <a:lnTo>
                    <a:pt x="222219" y="132967"/>
                  </a:lnTo>
                  <a:close/>
                  <a:moveTo>
                    <a:pt x="153003" y="61930"/>
                  </a:moveTo>
                  <a:lnTo>
                    <a:pt x="163932" y="61930"/>
                  </a:lnTo>
                  <a:lnTo>
                    <a:pt x="163932" y="65573"/>
                  </a:lnTo>
                  <a:lnTo>
                    <a:pt x="167575" y="72859"/>
                  </a:lnTo>
                  <a:lnTo>
                    <a:pt x="167575" y="76502"/>
                  </a:lnTo>
                  <a:lnTo>
                    <a:pt x="156646" y="78324"/>
                  </a:lnTo>
                  <a:lnTo>
                    <a:pt x="156646" y="76502"/>
                  </a:lnTo>
                  <a:lnTo>
                    <a:pt x="153003" y="65573"/>
                  </a:lnTo>
                  <a:close/>
                  <a:moveTo>
                    <a:pt x="7286" y="0"/>
                  </a:moveTo>
                  <a:lnTo>
                    <a:pt x="10929" y="0"/>
                  </a:lnTo>
                  <a:lnTo>
                    <a:pt x="18215" y="5464"/>
                  </a:lnTo>
                  <a:lnTo>
                    <a:pt x="29144" y="0"/>
                  </a:lnTo>
                  <a:lnTo>
                    <a:pt x="32787" y="0"/>
                  </a:lnTo>
                  <a:lnTo>
                    <a:pt x="38252" y="9107"/>
                  </a:lnTo>
                  <a:lnTo>
                    <a:pt x="38252" y="10929"/>
                  </a:lnTo>
                  <a:lnTo>
                    <a:pt x="34609" y="10929"/>
                  </a:lnTo>
                  <a:lnTo>
                    <a:pt x="23680" y="20037"/>
                  </a:lnTo>
                  <a:lnTo>
                    <a:pt x="21858" y="20037"/>
                  </a:lnTo>
                  <a:lnTo>
                    <a:pt x="14570" y="16393"/>
                  </a:lnTo>
                  <a:lnTo>
                    <a:pt x="12751" y="16393"/>
                  </a:lnTo>
                  <a:lnTo>
                    <a:pt x="10929" y="20036"/>
                  </a:lnTo>
                  <a:lnTo>
                    <a:pt x="1821" y="20036"/>
                  </a:lnTo>
                  <a:lnTo>
                    <a:pt x="0" y="14571"/>
                  </a:lnTo>
                  <a:lnTo>
                    <a:pt x="0" y="10928"/>
                  </a:lnTo>
                  <a:lnTo>
                    <a:pt x="5464" y="5464"/>
                  </a:lnTo>
                  <a:lnTo>
                    <a:pt x="7286" y="5464"/>
                  </a:lnTo>
                  <a:lnTo>
                    <a:pt x="9561" y="8194"/>
                  </a:lnTo>
                  <a:lnTo>
                    <a:pt x="7286" y="364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Tasmania">
              <a:extLst>
                <a:ext uri="{FF2B5EF4-FFF2-40B4-BE49-F238E27FC236}">
                  <a16:creationId xmlns:a16="http://schemas.microsoft.com/office/drawing/2014/main" id="{1730F3D1-49BC-529C-5156-15B9E8CD01BD}"/>
                </a:ext>
              </a:extLst>
            </p:cNvPr>
            <p:cNvSpPr>
              <a:spLocks/>
            </p:cNvSpPr>
            <p:nvPr/>
          </p:nvSpPr>
          <p:spPr bwMode="auto">
            <a:xfrm>
              <a:off x="9244806" y="5604783"/>
              <a:ext cx="88545" cy="122880"/>
            </a:xfrm>
            <a:custGeom>
              <a:avLst/>
              <a:gdLst/>
              <a:ahLst/>
              <a:cxnLst/>
              <a:rect l="l" t="t" r="r" b="b"/>
              <a:pathLst>
                <a:path w="89251" h="123859">
                  <a:moveTo>
                    <a:pt x="0" y="29143"/>
                  </a:moveTo>
                  <a:lnTo>
                    <a:pt x="3643" y="29143"/>
                  </a:lnTo>
                  <a:lnTo>
                    <a:pt x="43715" y="43715"/>
                  </a:lnTo>
                  <a:lnTo>
                    <a:pt x="78323" y="32786"/>
                  </a:lnTo>
                  <a:lnTo>
                    <a:pt x="81966" y="32786"/>
                  </a:lnTo>
                  <a:lnTo>
                    <a:pt x="81966" y="34608"/>
                  </a:lnTo>
                  <a:lnTo>
                    <a:pt x="87430" y="49179"/>
                  </a:lnTo>
                  <a:lnTo>
                    <a:pt x="87430" y="72858"/>
                  </a:lnTo>
                  <a:lnTo>
                    <a:pt x="78323" y="96537"/>
                  </a:lnTo>
                  <a:lnTo>
                    <a:pt x="76501" y="96537"/>
                  </a:lnTo>
                  <a:lnTo>
                    <a:pt x="67394" y="100180"/>
                  </a:lnTo>
                  <a:lnTo>
                    <a:pt x="61930" y="112930"/>
                  </a:lnTo>
                  <a:lnTo>
                    <a:pt x="56465" y="112930"/>
                  </a:lnTo>
                  <a:lnTo>
                    <a:pt x="51001" y="123859"/>
                  </a:lnTo>
                  <a:lnTo>
                    <a:pt x="32786" y="122038"/>
                  </a:lnTo>
                  <a:lnTo>
                    <a:pt x="29144" y="122038"/>
                  </a:lnTo>
                  <a:lnTo>
                    <a:pt x="29144" y="118395"/>
                  </a:lnTo>
                  <a:lnTo>
                    <a:pt x="34608" y="116573"/>
                  </a:lnTo>
                  <a:lnTo>
                    <a:pt x="27322" y="112930"/>
                  </a:lnTo>
                  <a:lnTo>
                    <a:pt x="14572" y="96537"/>
                  </a:lnTo>
                  <a:lnTo>
                    <a:pt x="10929" y="74680"/>
                  </a:lnTo>
                  <a:lnTo>
                    <a:pt x="14572" y="74680"/>
                  </a:lnTo>
                  <a:lnTo>
                    <a:pt x="16393" y="83787"/>
                  </a:lnTo>
                  <a:lnTo>
                    <a:pt x="20036" y="80144"/>
                  </a:lnTo>
                  <a:lnTo>
                    <a:pt x="0" y="49179"/>
                  </a:lnTo>
                  <a:close/>
                  <a:moveTo>
                    <a:pt x="83787" y="18214"/>
                  </a:moveTo>
                  <a:lnTo>
                    <a:pt x="87430" y="18214"/>
                  </a:lnTo>
                  <a:lnTo>
                    <a:pt x="89251" y="23679"/>
                  </a:lnTo>
                  <a:lnTo>
                    <a:pt x="81965" y="23679"/>
                  </a:lnTo>
                  <a:lnTo>
                    <a:pt x="81965" y="21857"/>
                  </a:lnTo>
                  <a:close/>
                  <a:moveTo>
                    <a:pt x="76501" y="0"/>
                  </a:moveTo>
                  <a:lnTo>
                    <a:pt x="76501" y="1821"/>
                  </a:lnTo>
                  <a:lnTo>
                    <a:pt x="87430" y="7286"/>
                  </a:lnTo>
                  <a:lnTo>
                    <a:pt x="87430" y="16393"/>
                  </a:lnTo>
                  <a:lnTo>
                    <a:pt x="81966" y="18215"/>
                  </a:lnTo>
                  <a:lnTo>
                    <a:pt x="72858" y="182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Solomon Islands">
              <a:extLst>
                <a:ext uri="{FF2B5EF4-FFF2-40B4-BE49-F238E27FC236}">
                  <a16:creationId xmlns:a16="http://schemas.microsoft.com/office/drawing/2014/main" id="{31FACED8-088C-B410-219A-3E05ADA19CE4}"/>
                </a:ext>
              </a:extLst>
            </p:cNvPr>
            <p:cNvSpPr>
              <a:spLocks/>
            </p:cNvSpPr>
            <p:nvPr/>
          </p:nvSpPr>
          <p:spPr bwMode="auto">
            <a:xfrm>
              <a:off x="9477915" y="4715708"/>
              <a:ext cx="182514" cy="155409"/>
            </a:xfrm>
            <a:custGeom>
              <a:avLst/>
              <a:gdLst/>
              <a:ahLst/>
              <a:cxnLst/>
              <a:rect l="l" t="t" r="r" b="b"/>
              <a:pathLst>
                <a:path w="183969" h="156648">
                  <a:moveTo>
                    <a:pt x="127503" y="151183"/>
                  </a:moveTo>
                  <a:lnTo>
                    <a:pt x="134790" y="153005"/>
                  </a:lnTo>
                  <a:lnTo>
                    <a:pt x="134790" y="156648"/>
                  </a:lnTo>
                  <a:lnTo>
                    <a:pt x="122039" y="156648"/>
                  </a:lnTo>
                  <a:lnTo>
                    <a:pt x="122039" y="153005"/>
                  </a:lnTo>
                  <a:close/>
                  <a:moveTo>
                    <a:pt x="160289" y="112931"/>
                  </a:moveTo>
                  <a:lnTo>
                    <a:pt x="178505" y="118396"/>
                  </a:lnTo>
                  <a:lnTo>
                    <a:pt x="183969" y="129325"/>
                  </a:lnTo>
                  <a:lnTo>
                    <a:pt x="171218" y="129325"/>
                  </a:lnTo>
                  <a:close/>
                  <a:moveTo>
                    <a:pt x="116574" y="91074"/>
                  </a:moveTo>
                  <a:lnTo>
                    <a:pt x="134788" y="91074"/>
                  </a:lnTo>
                  <a:lnTo>
                    <a:pt x="149360" y="105646"/>
                  </a:lnTo>
                  <a:lnTo>
                    <a:pt x="149360" y="107468"/>
                  </a:lnTo>
                  <a:lnTo>
                    <a:pt x="127502" y="107468"/>
                  </a:lnTo>
                  <a:lnTo>
                    <a:pt x="116574" y="100182"/>
                  </a:lnTo>
                  <a:close/>
                  <a:moveTo>
                    <a:pt x="140254" y="69216"/>
                  </a:moveTo>
                  <a:lnTo>
                    <a:pt x="143897" y="69216"/>
                  </a:lnTo>
                  <a:lnTo>
                    <a:pt x="165755" y="100180"/>
                  </a:lnTo>
                  <a:lnTo>
                    <a:pt x="165755" y="102002"/>
                  </a:lnTo>
                  <a:lnTo>
                    <a:pt x="151183" y="91073"/>
                  </a:lnTo>
                  <a:lnTo>
                    <a:pt x="140254" y="72859"/>
                  </a:lnTo>
                  <a:close/>
                  <a:moveTo>
                    <a:pt x="54644" y="56467"/>
                  </a:moveTo>
                  <a:lnTo>
                    <a:pt x="60109" y="56467"/>
                  </a:lnTo>
                  <a:lnTo>
                    <a:pt x="60109" y="61930"/>
                  </a:lnTo>
                  <a:lnTo>
                    <a:pt x="61930" y="61930"/>
                  </a:lnTo>
                  <a:lnTo>
                    <a:pt x="67395" y="58287"/>
                  </a:lnTo>
                  <a:lnTo>
                    <a:pt x="71038" y="58287"/>
                  </a:lnTo>
                  <a:lnTo>
                    <a:pt x="76503" y="72859"/>
                  </a:lnTo>
                  <a:lnTo>
                    <a:pt x="61930" y="67394"/>
                  </a:lnTo>
                  <a:lnTo>
                    <a:pt x="60109" y="67394"/>
                  </a:lnTo>
                  <a:lnTo>
                    <a:pt x="60109" y="63753"/>
                  </a:lnTo>
                  <a:lnTo>
                    <a:pt x="56465" y="63753"/>
                  </a:lnTo>
                  <a:close/>
                  <a:moveTo>
                    <a:pt x="92896" y="47359"/>
                  </a:moveTo>
                  <a:lnTo>
                    <a:pt x="118397" y="63752"/>
                  </a:lnTo>
                  <a:lnTo>
                    <a:pt x="123862" y="72860"/>
                  </a:lnTo>
                  <a:lnTo>
                    <a:pt x="122040" y="72860"/>
                  </a:lnTo>
                  <a:lnTo>
                    <a:pt x="96539" y="58288"/>
                  </a:lnTo>
                  <a:lnTo>
                    <a:pt x="92896" y="51002"/>
                  </a:lnTo>
                  <a:close/>
                  <a:moveTo>
                    <a:pt x="43716" y="27323"/>
                  </a:moveTo>
                  <a:lnTo>
                    <a:pt x="45537" y="27323"/>
                  </a:lnTo>
                  <a:lnTo>
                    <a:pt x="67396" y="41895"/>
                  </a:lnTo>
                  <a:lnTo>
                    <a:pt x="71039" y="41895"/>
                  </a:lnTo>
                  <a:lnTo>
                    <a:pt x="71039" y="45538"/>
                  </a:lnTo>
                  <a:lnTo>
                    <a:pt x="67396" y="45538"/>
                  </a:lnTo>
                  <a:lnTo>
                    <a:pt x="54645" y="41895"/>
                  </a:lnTo>
                  <a:lnTo>
                    <a:pt x="43716" y="29144"/>
                  </a:lnTo>
                  <a:close/>
                  <a:moveTo>
                    <a:pt x="0" y="0"/>
                  </a:moveTo>
                  <a:lnTo>
                    <a:pt x="3643" y="0"/>
                  </a:lnTo>
                  <a:lnTo>
                    <a:pt x="9107" y="1821"/>
                  </a:lnTo>
                  <a:lnTo>
                    <a:pt x="32786" y="23679"/>
                  </a:lnTo>
                  <a:lnTo>
                    <a:pt x="32786" y="34608"/>
                  </a:lnTo>
                  <a:lnTo>
                    <a:pt x="21857" y="34608"/>
                  </a:lnTo>
                  <a:lnTo>
                    <a:pt x="14571" y="29143"/>
                  </a:lnTo>
                  <a:lnTo>
                    <a:pt x="14571" y="21857"/>
                  </a:lnTo>
                  <a:lnTo>
                    <a:pt x="3643"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Papua New Guinea">
              <a:extLst>
                <a:ext uri="{FF2B5EF4-FFF2-40B4-BE49-F238E27FC236}">
                  <a16:creationId xmlns:a16="http://schemas.microsoft.com/office/drawing/2014/main" id="{0CF5863C-F885-0CC6-10CB-98E2D85DBB02}"/>
                </a:ext>
              </a:extLst>
            </p:cNvPr>
            <p:cNvSpPr>
              <a:spLocks/>
            </p:cNvSpPr>
            <p:nvPr/>
          </p:nvSpPr>
          <p:spPr bwMode="auto">
            <a:xfrm>
              <a:off x="9154451" y="4634391"/>
              <a:ext cx="290937" cy="206006"/>
            </a:xfrm>
            <a:custGeom>
              <a:avLst/>
              <a:gdLst/>
              <a:ahLst/>
              <a:cxnLst/>
              <a:rect l="l" t="t" r="r" b="b"/>
              <a:pathLst>
                <a:path w="293256" h="207648">
                  <a:moveTo>
                    <a:pt x="225862" y="173039"/>
                  </a:moveTo>
                  <a:lnTo>
                    <a:pt x="229505" y="173039"/>
                  </a:lnTo>
                  <a:lnTo>
                    <a:pt x="236791" y="176682"/>
                  </a:lnTo>
                  <a:lnTo>
                    <a:pt x="240434" y="178504"/>
                  </a:lnTo>
                  <a:lnTo>
                    <a:pt x="240434" y="187611"/>
                  </a:lnTo>
                  <a:lnTo>
                    <a:pt x="229505" y="183968"/>
                  </a:lnTo>
                  <a:lnTo>
                    <a:pt x="225862" y="176682"/>
                  </a:lnTo>
                  <a:close/>
                  <a:moveTo>
                    <a:pt x="162110" y="83788"/>
                  </a:moveTo>
                  <a:lnTo>
                    <a:pt x="169396" y="83788"/>
                  </a:lnTo>
                  <a:lnTo>
                    <a:pt x="173039" y="87431"/>
                  </a:lnTo>
                  <a:lnTo>
                    <a:pt x="173039" y="92896"/>
                  </a:lnTo>
                  <a:lnTo>
                    <a:pt x="169396" y="92896"/>
                  </a:lnTo>
                  <a:lnTo>
                    <a:pt x="163932" y="87431"/>
                  </a:lnTo>
                  <a:lnTo>
                    <a:pt x="162110" y="87431"/>
                  </a:lnTo>
                  <a:close/>
                  <a:moveTo>
                    <a:pt x="262292" y="51001"/>
                  </a:moveTo>
                  <a:lnTo>
                    <a:pt x="269578" y="51001"/>
                  </a:lnTo>
                  <a:lnTo>
                    <a:pt x="269578" y="54644"/>
                  </a:lnTo>
                  <a:lnTo>
                    <a:pt x="271399" y="60109"/>
                  </a:lnTo>
                  <a:lnTo>
                    <a:pt x="275042" y="60109"/>
                  </a:lnTo>
                  <a:lnTo>
                    <a:pt x="264113" y="87431"/>
                  </a:lnTo>
                  <a:lnTo>
                    <a:pt x="256828" y="87431"/>
                  </a:lnTo>
                  <a:lnTo>
                    <a:pt x="251363" y="98359"/>
                  </a:lnTo>
                  <a:lnTo>
                    <a:pt x="234970" y="103824"/>
                  </a:lnTo>
                  <a:lnTo>
                    <a:pt x="229505" y="103824"/>
                  </a:lnTo>
                  <a:lnTo>
                    <a:pt x="224041" y="105645"/>
                  </a:lnTo>
                  <a:lnTo>
                    <a:pt x="209469" y="105645"/>
                  </a:lnTo>
                  <a:lnTo>
                    <a:pt x="202183" y="100181"/>
                  </a:lnTo>
                  <a:lnTo>
                    <a:pt x="196719" y="100181"/>
                  </a:lnTo>
                  <a:lnTo>
                    <a:pt x="180326" y="94716"/>
                  </a:lnTo>
                  <a:lnTo>
                    <a:pt x="174861" y="87431"/>
                  </a:lnTo>
                  <a:lnTo>
                    <a:pt x="174861" y="83788"/>
                  </a:lnTo>
                  <a:lnTo>
                    <a:pt x="209469" y="83788"/>
                  </a:lnTo>
                  <a:lnTo>
                    <a:pt x="218577" y="72859"/>
                  </a:lnTo>
                  <a:lnTo>
                    <a:pt x="220398" y="72859"/>
                  </a:lnTo>
                  <a:lnTo>
                    <a:pt x="220398" y="81966"/>
                  </a:lnTo>
                  <a:lnTo>
                    <a:pt x="234970" y="83788"/>
                  </a:lnTo>
                  <a:lnTo>
                    <a:pt x="253185" y="67394"/>
                  </a:lnTo>
                  <a:lnTo>
                    <a:pt x="253185" y="54644"/>
                  </a:lnTo>
                  <a:lnTo>
                    <a:pt x="258649" y="54644"/>
                  </a:lnTo>
                  <a:close/>
                  <a:moveTo>
                    <a:pt x="271398" y="38250"/>
                  </a:moveTo>
                  <a:lnTo>
                    <a:pt x="275041" y="38250"/>
                  </a:lnTo>
                  <a:lnTo>
                    <a:pt x="287792" y="45536"/>
                  </a:lnTo>
                  <a:lnTo>
                    <a:pt x="293256" y="56465"/>
                  </a:lnTo>
                  <a:lnTo>
                    <a:pt x="287792" y="67393"/>
                  </a:lnTo>
                  <a:lnTo>
                    <a:pt x="282327" y="67393"/>
                  </a:lnTo>
                  <a:close/>
                  <a:moveTo>
                    <a:pt x="1822" y="14572"/>
                  </a:moveTo>
                  <a:lnTo>
                    <a:pt x="83788" y="40073"/>
                  </a:lnTo>
                  <a:lnTo>
                    <a:pt x="111110" y="61931"/>
                  </a:lnTo>
                  <a:lnTo>
                    <a:pt x="118396" y="83788"/>
                  </a:lnTo>
                  <a:lnTo>
                    <a:pt x="162111" y="98360"/>
                  </a:lnTo>
                  <a:lnTo>
                    <a:pt x="167575" y="114753"/>
                  </a:lnTo>
                  <a:lnTo>
                    <a:pt x="167575" y="116575"/>
                  </a:lnTo>
                  <a:lnTo>
                    <a:pt x="163932" y="116575"/>
                  </a:lnTo>
                  <a:lnTo>
                    <a:pt x="147539" y="118396"/>
                  </a:lnTo>
                  <a:lnTo>
                    <a:pt x="153004" y="129325"/>
                  </a:lnTo>
                  <a:lnTo>
                    <a:pt x="169397" y="143897"/>
                  </a:lnTo>
                  <a:lnTo>
                    <a:pt x="183969" y="165754"/>
                  </a:lnTo>
                  <a:lnTo>
                    <a:pt x="196719" y="167576"/>
                  </a:lnTo>
                  <a:lnTo>
                    <a:pt x="198540" y="178505"/>
                  </a:lnTo>
                  <a:lnTo>
                    <a:pt x="214934" y="183969"/>
                  </a:lnTo>
                  <a:lnTo>
                    <a:pt x="214934" y="189434"/>
                  </a:lnTo>
                  <a:lnTo>
                    <a:pt x="236791" y="194898"/>
                  </a:lnTo>
                  <a:lnTo>
                    <a:pt x="236791" y="196719"/>
                  </a:lnTo>
                  <a:lnTo>
                    <a:pt x="229505" y="200362"/>
                  </a:lnTo>
                  <a:lnTo>
                    <a:pt x="231327" y="200362"/>
                  </a:lnTo>
                  <a:lnTo>
                    <a:pt x="231327" y="202184"/>
                  </a:lnTo>
                  <a:lnTo>
                    <a:pt x="224041" y="207648"/>
                  </a:lnTo>
                  <a:lnTo>
                    <a:pt x="213112" y="202184"/>
                  </a:lnTo>
                  <a:lnTo>
                    <a:pt x="163932" y="194898"/>
                  </a:lnTo>
                  <a:lnTo>
                    <a:pt x="142075" y="176683"/>
                  </a:lnTo>
                  <a:lnTo>
                    <a:pt x="142075" y="171219"/>
                  </a:lnTo>
                  <a:lnTo>
                    <a:pt x="134789" y="171219"/>
                  </a:lnTo>
                  <a:lnTo>
                    <a:pt x="123860" y="151183"/>
                  </a:lnTo>
                  <a:lnTo>
                    <a:pt x="83788" y="132968"/>
                  </a:lnTo>
                  <a:lnTo>
                    <a:pt x="74680" y="138432"/>
                  </a:lnTo>
                  <a:lnTo>
                    <a:pt x="69216" y="134789"/>
                  </a:lnTo>
                  <a:lnTo>
                    <a:pt x="72859" y="140254"/>
                  </a:lnTo>
                  <a:lnTo>
                    <a:pt x="72859" y="143897"/>
                  </a:lnTo>
                  <a:lnTo>
                    <a:pt x="69216" y="143897"/>
                  </a:lnTo>
                  <a:lnTo>
                    <a:pt x="63752" y="145718"/>
                  </a:lnTo>
                  <a:lnTo>
                    <a:pt x="61930" y="149361"/>
                  </a:lnTo>
                  <a:lnTo>
                    <a:pt x="51001" y="154826"/>
                  </a:lnTo>
                  <a:lnTo>
                    <a:pt x="58287" y="165754"/>
                  </a:lnTo>
                  <a:lnTo>
                    <a:pt x="45537" y="176683"/>
                  </a:lnTo>
                  <a:lnTo>
                    <a:pt x="29144" y="176683"/>
                  </a:lnTo>
                  <a:lnTo>
                    <a:pt x="23679" y="173040"/>
                  </a:lnTo>
                  <a:lnTo>
                    <a:pt x="7286" y="173040"/>
                  </a:lnTo>
                  <a:lnTo>
                    <a:pt x="5465" y="171219"/>
                  </a:lnTo>
                  <a:lnTo>
                    <a:pt x="0" y="116575"/>
                  </a:lnTo>
                  <a:lnTo>
                    <a:pt x="1822" y="72859"/>
                  </a:lnTo>
                  <a:close/>
                  <a:moveTo>
                    <a:pt x="214933" y="10929"/>
                  </a:moveTo>
                  <a:lnTo>
                    <a:pt x="225862" y="10929"/>
                  </a:lnTo>
                  <a:lnTo>
                    <a:pt x="229505" y="14572"/>
                  </a:lnTo>
                  <a:lnTo>
                    <a:pt x="229505" y="16394"/>
                  </a:lnTo>
                  <a:lnTo>
                    <a:pt x="225862" y="16394"/>
                  </a:lnTo>
                  <a:lnTo>
                    <a:pt x="220398" y="20037"/>
                  </a:lnTo>
                  <a:lnTo>
                    <a:pt x="214933" y="14572"/>
                  </a:lnTo>
                  <a:close/>
                  <a:moveTo>
                    <a:pt x="134789" y="0"/>
                  </a:moveTo>
                  <a:lnTo>
                    <a:pt x="147540" y="0"/>
                  </a:lnTo>
                  <a:lnTo>
                    <a:pt x="145719" y="9108"/>
                  </a:lnTo>
                  <a:lnTo>
                    <a:pt x="134789" y="9108"/>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 name="Tonga">
              <a:extLst>
                <a:ext uri="{FF2B5EF4-FFF2-40B4-BE49-F238E27FC236}">
                  <a16:creationId xmlns:a16="http://schemas.microsoft.com/office/drawing/2014/main" id="{AEE63CCB-2DA5-33EC-28C9-E804C1CCF55E}"/>
                </a:ext>
              </a:extLst>
            </p:cNvPr>
            <p:cNvSpPr>
              <a:spLocks/>
            </p:cNvSpPr>
            <p:nvPr/>
          </p:nvSpPr>
          <p:spPr bwMode="auto">
            <a:xfrm>
              <a:off x="10177249" y="5093385"/>
              <a:ext cx="10843" cy="7228"/>
            </a:xfrm>
            <a:custGeom>
              <a:avLst/>
              <a:gdLst>
                <a:gd name="T0" fmla="*/ 1 w 6"/>
                <a:gd name="T1" fmla="*/ 0 h 4"/>
                <a:gd name="T2" fmla="*/ 4 w 6"/>
                <a:gd name="T3" fmla="*/ 1 h 4"/>
                <a:gd name="T4" fmla="*/ 6 w 6"/>
                <a:gd name="T5" fmla="*/ 1 h 4"/>
                <a:gd name="T6" fmla="*/ 6 w 6"/>
                <a:gd name="T7" fmla="*/ 4 h 4"/>
                <a:gd name="T8" fmla="*/ 4 w 6"/>
                <a:gd name="T9" fmla="*/ 4 h 4"/>
                <a:gd name="T10" fmla="*/ 1 w 6"/>
                <a:gd name="T11" fmla="*/ 1 h 4"/>
                <a:gd name="T12" fmla="*/ 0 w 6"/>
                <a:gd name="T13" fmla="*/ 1 h 4"/>
                <a:gd name="T14" fmla="*/ 1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0"/>
                  </a:moveTo>
                  <a:lnTo>
                    <a:pt x="4" y="1"/>
                  </a:lnTo>
                  <a:lnTo>
                    <a:pt x="6" y="1"/>
                  </a:lnTo>
                  <a:lnTo>
                    <a:pt x="6" y="4"/>
                  </a:lnTo>
                  <a:lnTo>
                    <a:pt x="4" y="4"/>
                  </a:lnTo>
                  <a:lnTo>
                    <a:pt x="1" y="1"/>
                  </a:lnTo>
                  <a:lnTo>
                    <a:pt x="0" y="1"/>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 name="Vanuatu">
              <a:extLst>
                <a:ext uri="{FF2B5EF4-FFF2-40B4-BE49-F238E27FC236}">
                  <a16:creationId xmlns:a16="http://schemas.microsoft.com/office/drawing/2014/main" id="{5F613AC8-1BA4-81AA-7359-69A999F28C9E}"/>
                </a:ext>
              </a:extLst>
            </p:cNvPr>
            <p:cNvSpPr>
              <a:spLocks/>
            </p:cNvSpPr>
            <p:nvPr/>
          </p:nvSpPr>
          <p:spPr bwMode="auto">
            <a:xfrm>
              <a:off x="9750781" y="4934363"/>
              <a:ext cx="48791" cy="77703"/>
            </a:xfrm>
            <a:custGeom>
              <a:avLst/>
              <a:gdLst/>
              <a:ahLst/>
              <a:cxnLst/>
              <a:rect l="l" t="t" r="r" b="b"/>
              <a:pathLst>
                <a:path w="49180" h="78322">
                  <a:moveTo>
                    <a:pt x="47359" y="71036"/>
                  </a:moveTo>
                  <a:lnTo>
                    <a:pt x="49180" y="71036"/>
                  </a:lnTo>
                  <a:lnTo>
                    <a:pt x="49180" y="78322"/>
                  </a:lnTo>
                  <a:lnTo>
                    <a:pt x="41894" y="78322"/>
                  </a:lnTo>
                  <a:close/>
                  <a:moveTo>
                    <a:pt x="38252" y="36429"/>
                  </a:moveTo>
                  <a:lnTo>
                    <a:pt x="41895" y="36429"/>
                  </a:lnTo>
                  <a:lnTo>
                    <a:pt x="43716" y="41894"/>
                  </a:lnTo>
                  <a:lnTo>
                    <a:pt x="43716" y="43715"/>
                  </a:lnTo>
                  <a:lnTo>
                    <a:pt x="36430" y="43715"/>
                  </a:lnTo>
                  <a:lnTo>
                    <a:pt x="36430" y="41894"/>
                  </a:lnTo>
                  <a:close/>
                  <a:moveTo>
                    <a:pt x="16393" y="30964"/>
                  </a:moveTo>
                  <a:lnTo>
                    <a:pt x="20036" y="30964"/>
                  </a:lnTo>
                  <a:lnTo>
                    <a:pt x="32787" y="47358"/>
                  </a:lnTo>
                  <a:lnTo>
                    <a:pt x="32787" y="49179"/>
                  </a:lnTo>
                  <a:lnTo>
                    <a:pt x="21858" y="49179"/>
                  </a:lnTo>
                  <a:lnTo>
                    <a:pt x="21858" y="47358"/>
                  </a:lnTo>
                  <a:lnTo>
                    <a:pt x="16393" y="32786"/>
                  </a:lnTo>
                  <a:close/>
                  <a:moveTo>
                    <a:pt x="3643" y="0"/>
                  </a:moveTo>
                  <a:lnTo>
                    <a:pt x="3643" y="3643"/>
                  </a:lnTo>
                  <a:lnTo>
                    <a:pt x="9108" y="14573"/>
                  </a:lnTo>
                  <a:lnTo>
                    <a:pt x="14573" y="9108"/>
                  </a:lnTo>
                  <a:lnTo>
                    <a:pt x="16394" y="9108"/>
                  </a:lnTo>
                  <a:lnTo>
                    <a:pt x="16394" y="10929"/>
                  </a:lnTo>
                  <a:lnTo>
                    <a:pt x="20037" y="21859"/>
                  </a:lnTo>
                  <a:lnTo>
                    <a:pt x="20037" y="25502"/>
                  </a:lnTo>
                  <a:lnTo>
                    <a:pt x="16394" y="25502"/>
                  </a:lnTo>
                  <a:lnTo>
                    <a:pt x="9108" y="27323"/>
                  </a:lnTo>
                  <a:lnTo>
                    <a:pt x="9108" y="25502"/>
                  </a:lnTo>
                  <a:lnTo>
                    <a:pt x="0" y="364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 name="Chatham Island">
              <a:extLst>
                <a:ext uri="{FF2B5EF4-FFF2-40B4-BE49-F238E27FC236}">
                  <a16:creationId xmlns:a16="http://schemas.microsoft.com/office/drawing/2014/main" id="{884E634A-0FE2-0DFF-7709-42ACF20A042B}"/>
                </a:ext>
              </a:extLst>
            </p:cNvPr>
            <p:cNvSpPr>
              <a:spLocks/>
            </p:cNvSpPr>
            <p:nvPr/>
          </p:nvSpPr>
          <p:spPr bwMode="auto">
            <a:xfrm>
              <a:off x="10148336" y="5733084"/>
              <a:ext cx="12650" cy="14457"/>
            </a:xfrm>
            <a:custGeom>
              <a:avLst/>
              <a:gdLst>
                <a:gd name="T0" fmla="*/ 4 w 7"/>
                <a:gd name="T1" fmla="*/ 0 h 8"/>
                <a:gd name="T2" fmla="*/ 7 w 7"/>
                <a:gd name="T3" fmla="*/ 0 h 8"/>
                <a:gd name="T4" fmla="*/ 7 w 7"/>
                <a:gd name="T5" fmla="*/ 2 h 8"/>
                <a:gd name="T6" fmla="*/ 4 w 7"/>
                <a:gd name="T7" fmla="*/ 8 h 8"/>
                <a:gd name="T8" fmla="*/ 3 w 7"/>
                <a:gd name="T9" fmla="*/ 8 h 8"/>
                <a:gd name="T10" fmla="*/ 3 w 7"/>
                <a:gd name="T11" fmla="*/ 6 h 8"/>
                <a:gd name="T12" fmla="*/ 1 w 7"/>
                <a:gd name="T13" fmla="*/ 3 h 8"/>
                <a:gd name="T14" fmla="*/ 0 w 7"/>
                <a:gd name="T15" fmla="*/ 3 h 8"/>
                <a:gd name="T16" fmla="*/ 0 w 7"/>
                <a:gd name="T17" fmla="*/ 2 h 8"/>
                <a:gd name="T18" fmla="*/ 3 w 7"/>
                <a:gd name="T19" fmla="*/ 2 h 8"/>
                <a:gd name="T20" fmla="*/ 4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4" y="0"/>
                  </a:moveTo>
                  <a:lnTo>
                    <a:pt x="7" y="0"/>
                  </a:lnTo>
                  <a:lnTo>
                    <a:pt x="7" y="2"/>
                  </a:lnTo>
                  <a:lnTo>
                    <a:pt x="4" y="8"/>
                  </a:lnTo>
                  <a:lnTo>
                    <a:pt x="3" y="8"/>
                  </a:lnTo>
                  <a:lnTo>
                    <a:pt x="3" y="6"/>
                  </a:lnTo>
                  <a:lnTo>
                    <a:pt x="1" y="3"/>
                  </a:lnTo>
                  <a:lnTo>
                    <a:pt x="0" y="3"/>
                  </a:lnTo>
                  <a:lnTo>
                    <a:pt x="0" y="2"/>
                  </a:lnTo>
                  <a:lnTo>
                    <a:pt x="3" y="2"/>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 name="American Samoa">
              <a:extLst>
                <a:ext uri="{FF2B5EF4-FFF2-40B4-BE49-F238E27FC236}">
                  <a16:creationId xmlns:a16="http://schemas.microsoft.com/office/drawing/2014/main" id="{3D82BD76-D66E-E3A4-FC02-66408E379697}"/>
                </a:ext>
              </a:extLst>
            </p:cNvPr>
            <p:cNvSpPr>
              <a:spLocks/>
            </p:cNvSpPr>
            <p:nvPr/>
          </p:nvSpPr>
          <p:spPr bwMode="auto">
            <a:xfrm>
              <a:off x="10233268" y="4905449"/>
              <a:ext cx="39755" cy="16264"/>
            </a:xfrm>
            <a:custGeom>
              <a:avLst/>
              <a:gdLst/>
              <a:ahLst/>
              <a:cxnLst/>
              <a:rect l="l" t="t" r="r" b="b"/>
              <a:pathLst>
                <a:path w="40072" h="16394">
                  <a:moveTo>
                    <a:pt x="0" y="0"/>
                  </a:moveTo>
                  <a:lnTo>
                    <a:pt x="9107" y="0"/>
                  </a:lnTo>
                  <a:lnTo>
                    <a:pt x="16393" y="1822"/>
                  </a:lnTo>
                  <a:lnTo>
                    <a:pt x="20037" y="1822"/>
                  </a:lnTo>
                  <a:lnTo>
                    <a:pt x="21858" y="10929"/>
                  </a:lnTo>
                  <a:lnTo>
                    <a:pt x="29143" y="10929"/>
                  </a:lnTo>
                  <a:lnTo>
                    <a:pt x="40072" y="16394"/>
                  </a:lnTo>
                  <a:lnTo>
                    <a:pt x="23679" y="16394"/>
                  </a:lnTo>
                  <a:lnTo>
                    <a:pt x="21857" y="12751"/>
                  </a:lnTo>
                  <a:lnTo>
                    <a:pt x="20037" y="12751"/>
                  </a:lnTo>
                  <a:lnTo>
                    <a:pt x="9107" y="7287"/>
                  </a:lnTo>
                  <a:lnTo>
                    <a:pt x="3643" y="1822"/>
                  </a:lnTo>
                  <a:lnTo>
                    <a:pt x="0" y="182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 name="Galapagos">
              <a:extLst>
                <a:ext uri="{FF2B5EF4-FFF2-40B4-BE49-F238E27FC236}">
                  <a16:creationId xmlns:a16="http://schemas.microsoft.com/office/drawing/2014/main" id="{23A2E383-346C-D739-AFB9-3B45C4BB40E2}"/>
                </a:ext>
              </a:extLst>
            </p:cNvPr>
            <p:cNvSpPr>
              <a:spLocks/>
            </p:cNvSpPr>
            <p:nvPr/>
          </p:nvSpPr>
          <p:spPr bwMode="auto">
            <a:xfrm>
              <a:off x="3662792" y="4587407"/>
              <a:ext cx="37948" cy="30721"/>
            </a:xfrm>
            <a:custGeom>
              <a:avLst/>
              <a:gdLst/>
              <a:ahLst/>
              <a:cxnLst/>
              <a:rect l="l" t="t" r="r" b="b"/>
              <a:pathLst>
                <a:path w="38251" h="30966">
                  <a:moveTo>
                    <a:pt x="34608" y="12749"/>
                  </a:moveTo>
                  <a:lnTo>
                    <a:pt x="38251" y="12749"/>
                  </a:lnTo>
                  <a:lnTo>
                    <a:pt x="38251" y="14571"/>
                  </a:lnTo>
                  <a:lnTo>
                    <a:pt x="34608" y="20035"/>
                  </a:lnTo>
                  <a:lnTo>
                    <a:pt x="29143" y="20035"/>
                  </a:lnTo>
                  <a:lnTo>
                    <a:pt x="29143" y="18214"/>
                  </a:lnTo>
                  <a:close/>
                  <a:moveTo>
                    <a:pt x="21858" y="5464"/>
                  </a:moveTo>
                  <a:lnTo>
                    <a:pt x="23679" y="5464"/>
                  </a:lnTo>
                  <a:lnTo>
                    <a:pt x="27322" y="12750"/>
                  </a:lnTo>
                  <a:lnTo>
                    <a:pt x="20036" y="12750"/>
                  </a:lnTo>
                  <a:lnTo>
                    <a:pt x="20036" y="9107"/>
                  </a:lnTo>
                  <a:close/>
                  <a:moveTo>
                    <a:pt x="9108" y="0"/>
                  </a:moveTo>
                  <a:lnTo>
                    <a:pt x="20037" y="20037"/>
                  </a:lnTo>
                  <a:lnTo>
                    <a:pt x="10929" y="29145"/>
                  </a:lnTo>
                  <a:lnTo>
                    <a:pt x="10929" y="30966"/>
                  </a:lnTo>
                  <a:lnTo>
                    <a:pt x="9108" y="30966"/>
                  </a:lnTo>
                  <a:lnTo>
                    <a:pt x="9108" y="29145"/>
                  </a:lnTo>
                  <a:lnTo>
                    <a:pt x="5465" y="20037"/>
                  </a:lnTo>
                  <a:lnTo>
                    <a:pt x="8197" y="14572"/>
                  </a:lnTo>
                  <a:lnTo>
                    <a:pt x="0" y="14572"/>
                  </a:lnTo>
                  <a:lnTo>
                    <a:pt x="0" y="12751"/>
                  </a:lnTo>
                  <a:lnTo>
                    <a:pt x="5205" y="7547"/>
                  </a:lnTo>
                  <a:lnTo>
                    <a:pt x="3643" y="5464"/>
                  </a:lnTo>
                  <a:lnTo>
                    <a:pt x="3643" y="182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 name="Venezuela">
              <a:extLst>
                <a:ext uri="{FF2B5EF4-FFF2-40B4-BE49-F238E27FC236}">
                  <a16:creationId xmlns:a16="http://schemas.microsoft.com/office/drawing/2014/main" id="{0E12043F-830C-9789-8DC0-00ECA31A2693}"/>
                </a:ext>
              </a:extLst>
            </p:cNvPr>
            <p:cNvSpPr>
              <a:spLocks noEditPoints="1"/>
            </p:cNvSpPr>
            <p:nvPr/>
          </p:nvSpPr>
          <p:spPr bwMode="auto">
            <a:xfrm>
              <a:off x="4094679" y="4300084"/>
              <a:ext cx="323464" cy="272867"/>
            </a:xfrm>
            <a:custGeom>
              <a:avLst/>
              <a:gdLst>
                <a:gd name="T0" fmla="*/ 21 w 179"/>
                <a:gd name="T1" fmla="*/ 30 h 151"/>
                <a:gd name="T2" fmla="*/ 23 w 179"/>
                <a:gd name="T3" fmla="*/ 41 h 151"/>
                <a:gd name="T4" fmla="*/ 29 w 179"/>
                <a:gd name="T5" fmla="*/ 33 h 151"/>
                <a:gd name="T6" fmla="*/ 25 w 179"/>
                <a:gd name="T7" fmla="*/ 21 h 151"/>
                <a:gd name="T8" fmla="*/ 50 w 179"/>
                <a:gd name="T9" fmla="*/ 9 h 151"/>
                <a:gd name="T10" fmla="*/ 71 w 179"/>
                <a:gd name="T11" fmla="*/ 22 h 151"/>
                <a:gd name="T12" fmla="*/ 90 w 179"/>
                <a:gd name="T13" fmla="*/ 21 h 151"/>
                <a:gd name="T14" fmla="*/ 102 w 179"/>
                <a:gd name="T15" fmla="*/ 27 h 151"/>
                <a:gd name="T16" fmla="*/ 123 w 179"/>
                <a:gd name="T17" fmla="*/ 24 h 151"/>
                <a:gd name="T18" fmla="*/ 118 w 179"/>
                <a:gd name="T19" fmla="*/ 22 h 151"/>
                <a:gd name="T20" fmla="*/ 149 w 179"/>
                <a:gd name="T21" fmla="*/ 21 h 151"/>
                <a:gd name="T22" fmla="*/ 142 w 179"/>
                <a:gd name="T23" fmla="*/ 27 h 151"/>
                <a:gd name="T24" fmla="*/ 152 w 179"/>
                <a:gd name="T25" fmla="*/ 33 h 151"/>
                <a:gd name="T26" fmla="*/ 166 w 179"/>
                <a:gd name="T27" fmla="*/ 46 h 151"/>
                <a:gd name="T28" fmla="*/ 164 w 179"/>
                <a:gd name="T29" fmla="*/ 49 h 151"/>
                <a:gd name="T30" fmla="*/ 172 w 179"/>
                <a:gd name="T31" fmla="*/ 47 h 151"/>
                <a:gd name="T32" fmla="*/ 179 w 179"/>
                <a:gd name="T33" fmla="*/ 52 h 151"/>
                <a:gd name="T34" fmla="*/ 178 w 179"/>
                <a:gd name="T35" fmla="*/ 55 h 151"/>
                <a:gd name="T36" fmla="*/ 166 w 179"/>
                <a:gd name="T37" fmla="*/ 67 h 151"/>
                <a:gd name="T38" fmla="*/ 170 w 179"/>
                <a:gd name="T39" fmla="*/ 68 h 151"/>
                <a:gd name="T40" fmla="*/ 160 w 179"/>
                <a:gd name="T41" fmla="*/ 80 h 151"/>
                <a:gd name="T42" fmla="*/ 167 w 179"/>
                <a:gd name="T43" fmla="*/ 93 h 151"/>
                <a:gd name="T44" fmla="*/ 136 w 179"/>
                <a:gd name="T45" fmla="*/ 111 h 151"/>
                <a:gd name="T46" fmla="*/ 114 w 179"/>
                <a:gd name="T47" fmla="*/ 108 h 151"/>
                <a:gd name="T48" fmla="*/ 120 w 179"/>
                <a:gd name="T49" fmla="*/ 120 h 151"/>
                <a:gd name="T50" fmla="*/ 132 w 179"/>
                <a:gd name="T51" fmla="*/ 129 h 151"/>
                <a:gd name="T52" fmla="*/ 133 w 179"/>
                <a:gd name="T53" fmla="*/ 132 h 151"/>
                <a:gd name="T54" fmla="*/ 132 w 179"/>
                <a:gd name="T55" fmla="*/ 133 h 151"/>
                <a:gd name="T56" fmla="*/ 120 w 179"/>
                <a:gd name="T57" fmla="*/ 141 h 151"/>
                <a:gd name="T58" fmla="*/ 92 w 179"/>
                <a:gd name="T59" fmla="*/ 151 h 151"/>
                <a:gd name="T60" fmla="*/ 84 w 179"/>
                <a:gd name="T61" fmla="*/ 144 h 151"/>
                <a:gd name="T62" fmla="*/ 72 w 179"/>
                <a:gd name="T63" fmla="*/ 124 h 151"/>
                <a:gd name="T64" fmla="*/ 80 w 179"/>
                <a:gd name="T65" fmla="*/ 117 h 151"/>
                <a:gd name="T66" fmla="*/ 71 w 179"/>
                <a:gd name="T67" fmla="*/ 101 h 151"/>
                <a:gd name="T68" fmla="*/ 72 w 179"/>
                <a:gd name="T69" fmla="*/ 80 h 151"/>
                <a:gd name="T70" fmla="*/ 52 w 179"/>
                <a:gd name="T71" fmla="*/ 81 h 151"/>
                <a:gd name="T72" fmla="*/ 37 w 179"/>
                <a:gd name="T73" fmla="*/ 68 h 151"/>
                <a:gd name="T74" fmla="*/ 19 w 179"/>
                <a:gd name="T75" fmla="*/ 68 h 151"/>
                <a:gd name="T76" fmla="*/ 13 w 179"/>
                <a:gd name="T77" fmla="*/ 53 h 151"/>
                <a:gd name="T78" fmla="*/ 0 w 179"/>
                <a:gd name="T79" fmla="*/ 41 h 151"/>
                <a:gd name="T80" fmla="*/ 10 w 179"/>
                <a:gd name="T81" fmla="*/ 18 h 151"/>
                <a:gd name="T82" fmla="*/ 26 w 179"/>
                <a:gd name="T83" fmla="*/ 4 h 151"/>
                <a:gd name="T84" fmla="*/ 28 w 179"/>
                <a:gd name="T85" fmla="*/ 6 h 151"/>
                <a:gd name="T86" fmla="*/ 25 w 179"/>
                <a:gd name="T87" fmla="*/ 19 h 151"/>
                <a:gd name="T88" fmla="*/ 47 w 179"/>
                <a:gd name="T89" fmla="*/ 9 h 151"/>
                <a:gd name="T90" fmla="*/ 41 w 179"/>
                <a:gd name="T91" fmla="*/ 7 h 151"/>
                <a:gd name="T92" fmla="*/ 40 w 179"/>
                <a:gd name="T93" fmla="*/ 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51">
                  <a:moveTo>
                    <a:pt x="25" y="21"/>
                  </a:moveTo>
                  <a:lnTo>
                    <a:pt x="21" y="30"/>
                  </a:lnTo>
                  <a:lnTo>
                    <a:pt x="21" y="34"/>
                  </a:lnTo>
                  <a:lnTo>
                    <a:pt x="23" y="41"/>
                  </a:lnTo>
                  <a:lnTo>
                    <a:pt x="31" y="37"/>
                  </a:lnTo>
                  <a:lnTo>
                    <a:pt x="29" y="33"/>
                  </a:lnTo>
                  <a:lnTo>
                    <a:pt x="25" y="25"/>
                  </a:lnTo>
                  <a:lnTo>
                    <a:pt x="25" y="21"/>
                  </a:lnTo>
                  <a:close/>
                  <a:moveTo>
                    <a:pt x="46" y="0"/>
                  </a:moveTo>
                  <a:lnTo>
                    <a:pt x="50" y="9"/>
                  </a:lnTo>
                  <a:lnTo>
                    <a:pt x="66" y="13"/>
                  </a:lnTo>
                  <a:lnTo>
                    <a:pt x="71" y="22"/>
                  </a:lnTo>
                  <a:lnTo>
                    <a:pt x="83" y="22"/>
                  </a:lnTo>
                  <a:lnTo>
                    <a:pt x="90" y="21"/>
                  </a:lnTo>
                  <a:lnTo>
                    <a:pt x="96" y="21"/>
                  </a:lnTo>
                  <a:lnTo>
                    <a:pt x="102" y="27"/>
                  </a:lnTo>
                  <a:lnTo>
                    <a:pt x="108" y="27"/>
                  </a:lnTo>
                  <a:lnTo>
                    <a:pt x="123" y="24"/>
                  </a:lnTo>
                  <a:lnTo>
                    <a:pt x="120" y="22"/>
                  </a:lnTo>
                  <a:lnTo>
                    <a:pt x="118" y="22"/>
                  </a:lnTo>
                  <a:lnTo>
                    <a:pt x="118" y="21"/>
                  </a:lnTo>
                  <a:lnTo>
                    <a:pt x="149" y="21"/>
                  </a:lnTo>
                  <a:lnTo>
                    <a:pt x="139" y="25"/>
                  </a:lnTo>
                  <a:lnTo>
                    <a:pt x="142" y="27"/>
                  </a:lnTo>
                  <a:lnTo>
                    <a:pt x="145" y="33"/>
                  </a:lnTo>
                  <a:lnTo>
                    <a:pt x="152" y="33"/>
                  </a:lnTo>
                  <a:lnTo>
                    <a:pt x="163" y="37"/>
                  </a:lnTo>
                  <a:lnTo>
                    <a:pt x="166" y="46"/>
                  </a:lnTo>
                  <a:lnTo>
                    <a:pt x="166" y="47"/>
                  </a:lnTo>
                  <a:lnTo>
                    <a:pt x="164" y="49"/>
                  </a:lnTo>
                  <a:lnTo>
                    <a:pt x="169" y="50"/>
                  </a:lnTo>
                  <a:lnTo>
                    <a:pt x="172" y="47"/>
                  </a:lnTo>
                  <a:lnTo>
                    <a:pt x="173" y="47"/>
                  </a:lnTo>
                  <a:lnTo>
                    <a:pt x="179" y="52"/>
                  </a:lnTo>
                  <a:lnTo>
                    <a:pt x="179" y="53"/>
                  </a:lnTo>
                  <a:lnTo>
                    <a:pt x="178" y="55"/>
                  </a:lnTo>
                  <a:lnTo>
                    <a:pt x="166" y="61"/>
                  </a:lnTo>
                  <a:lnTo>
                    <a:pt x="166" y="67"/>
                  </a:lnTo>
                  <a:lnTo>
                    <a:pt x="170" y="67"/>
                  </a:lnTo>
                  <a:lnTo>
                    <a:pt x="170" y="68"/>
                  </a:lnTo>
                  <a:lnTo>
                    <a:pt x="161" y="74"/>
                  </a:lnTo>
                  <a:lnTo>
                    <a:pt x="160" y="80"/>
                  </a:lnTo>
                  <a:lnTo>
                    <a:pt x="167" y="92"/>
                  </a:lnTo>
                  <a:lnTo>
                    <a:pt x="167" y="93"/>
                  </a:lnTo>
                  <a:lnTo>
                    <a:pt x="163" y="101"/>
                  </a:lnTo>
                  <a:lnTo>
                    <a:pt x="136" y="111"/>
                  </a:lnTo>
                  <a:lnTo>
                    <a:pt x="114" y="105"/>
                  </a:lnTo>
                  <a:lnTo>
                    <a:pt x="114" y="108"/>
                  </a:lnTo>
                  <a:lnTo>
                    <a:pt x="120" y="113"/>
                  </a:lnTo>
                  <a:lnTo>
                    <a:pt x="120" y="120"/>
                  </a:lnTo>
                  <a:lnTo>
                    <a:pt x="121" y="127"/>
                  </a:lnTo>
                  <a:lnTo>
                    <a:pt x="132" y="129"/>
                  </a:lnTo>
                  <a:lnTo>
                    <a:pt x="133" y="129"/>
                  </a:lnTo>
                  <a:lnTo>
                    <a:pt x="133" y="132"/>
                  </a:lnTo>
                  <a:lnTo>
                    <a:pt x="132" y="132"/>
                  </a:lnTo>
                  <a:lnTo>
                    <a:pt x="132" y="133"/>
                  </a:lnTo>
                  <a:lnTo>
                    <a:pt x="123" y="136"/>
                  </a:lnTo>
                  <a:lnTo>
                    <a:pt x="120" y="141"/>
                  </a:lnTo>
                  <a:lnTo>
                    <a:pt x="102" y="151"/>
                  </a:lnTo>
                  <a:lnTo>
                    <a:pt x="92" y="151"/>
                  </a:lnTo>
                  <a:lnTo>
                    <a:pt x="92" y="150"/>
                  </a:lnTo>
                  <a:lnTo>
                    <a:pt x="84" y="144"/>
                  </a:lnTo>
                  <a:lnTo>
                    <a:pt x="78" y="130"/>
                  </a:lnTo>
                  <a:lnTo>
                    <a:pt x="72" y="124"/>
                  </a:lnTo>
                  <a:lnTo>
                    <a:pt x="72" y="123"/>
                  </a:lnTo>
                  <a:lnTo>
                    <a:pt x="80" y="117"/>
                  </a:lnTo>
                  <a:lnTo>
                    <a:pt x="74" y="108"/>
                  </a:lnTo>
                  <a:lnTo>
                    <a:pt x="71" y="101"/>
                  </a:lnTo>
                  <a:lnTo>
                    <a:pt x="77" y="80"/>
                  </a:lnTo>
                  <a:lnTo>
                    <a:pt x="72" y="80"/>
                  </a:lnTo>
                  <a:lnTo>
                    <a:pt x="65" y="81"/>
                  </a:lnTo>
                  <a:lnTo>
                    <a:pt x="52" y="81"/>
                  </a:lnTo>
                  <a:lnTo>
                    <a:pt x="43" y="70"/>
                  </a:lnTo>
                  <a:lnTo>
                    <a:pt x="37" y="68"/>
                  </a:lnTo>
                  <a:lnTo>
                    <a:pt x="26" y="70"/>
                  </a:lnTo>
                  <a:lnTo>
                    <a:pt x="19" y="68"/>
                  </a:lnTo>
                  <a:lnTo>
                    <a:pt x="13" y="64"/>
                  </a:lnTo>
                  <a:lnTo>
                    <a:pt x="13" y="53"/>
                  </a:lnTo>
                  <a:lnTo>
                    <a:pt x="7" y="41"/>
                  </a:lnTo>
                  <a:lnTo>
                    <a:pt x="0" y="41"/>
                  </a:lnTo>
                  <a:lnTo>
                    <a:pt x="0" y="40"/>
                  </a:lnTo>
                  <a:lnTo>
                    <a:pt x="10" y="18"/>
                  </a:lnTo>
                  <a:lnTo>
                    <a:pt x="19" y="7"/>
                  </a:lnTo>
                  <a:lnTo>
                    <a:pt x="26" y="4"/>
                  </a:lnTo>
                  <a:lnTo>
                    <a:pt x="28" y="4"/>
                  </a:lnTo>
                  <a:lnTo>
                    <a:pt x="28" y="6"/>
                  </a:lnTo>
                  <a:lnTo>
                    <a:pt x="22" y="9"/>
                  </a:lnTo>
                  <a:lnTo>
                    <a:pt x="25" y="19"/>
                  </a:lnTo>
                  <a:lnTo>
                    <a:pt x="34" y="13"/>
                  </a:lnTo>
                  <a:lnTo>
                    <a:pt x="47" y="9"/>
                  </a:lnTo>
                  <a:lnTo>
                    <a:pt x="46" y="9"/>
                  </a:lnTo>
                  <a:lnTo>
                    <a:pt x="41" y="7"/>
                  </a:lnTo>
                  <a:lnTo>
                    <a:pt x="40" y="7"/>
                  </a:lnTo>
                  <a:lnTo>
                    <a:pt x="40" y="6"/>
                  </a:lnTo>
                  <a:lnTo>
                    <a:pt x="4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 name="Uruguay">
              <a:extLst>
                <a:ext uri="{FF2B5EF4-FFF2-40B4-BE49-F238E27FC236}">
                  <a16:creationId xmlns:a16="http://schemas.microsoft.com/office/drawing/2014/main" id="{867DA80F-99CC-6827-0471-33E9F6BFE156}"/>
                </a:ext>
              </a:extLst>
            </p:cNvPr>
            <p:cNvSpPr>
              <a:spLocks/>
            </p:cNvSpPr>
            <p:nvPr/>
          </p:nvSpPr>
          <p:spPr bwMode="auto">
            <a:xfrm>
              <a:off x="4445249" y="5328302"/>
              <a:ext cx="128302" cy="137337"/>
            </a:xfrm>
            <a:custGeom>
              <a:avLst/>
              <a:gdLst>
                <a:gd name="T0" fmla="*/ 19 w 71"/>
                <a:gd name="T1" fmla="*/ 0 h 76"/>
                <a:gd name="T2" fmla="*/ 24 w 71"/>
                <a:gd name="T3" fmla="*/ 0 h 76"/>
                <a:gd name="T4" fmla="*/ 31 w 71"/>
                <a:gd name="T5" fmla="*/ 8 h 76"/>
                <a:gd name="T6" fmla="*/ 33 w 71"/>
                <a:gd name="T7" fmla="*/ 14 h 76"/>
                <a:gd name="T8" fmla="*/ 38 w 71"/>
                <a:gd name="T9" fmla="*/ 11 h 76"/>
                <a:gd name="T10" fmla="*/ 38 w 71"/>
                <a:gd name="T11" fmla="*/ 12 h 76"/>
                <a:gd name="T12" fmla="*/ 44 w 71"/>
                <a:gd name="T13" fmla="*/ 18 h 76"/>
                <a:gd name="T14" fmla="*/ 62 w 71"/>
                <a:gd name="T15" fmla="*/ 28 h 76"/>
                <a:gd name="T16" fmla="*/ 65 w 71"/>
                <a:gd name="T17" fmla="*/ 36 h 76"/>
                <a:gd name="T18" fmla="*/ 71 w 71"/>
                <a:gd name="T19" fmla="*/ 40 h 76"/>
                <a:gd name="T20" fmla="*/ 71 w 71"/>
                <a:gd name="T21" fmla="*/ 42 h 76"/>
                <a:gd name="T22" fmla="*/ 67 w 71"/>
                <a:gd name="T23" fmla="*/ 48 h 76"/>
                <a:gd name="T24" fmla="*/ 68 w 71"/>
                <a:gd name="T25" fmla="*/ 57 h 76"/>
                <a:gd name="T26" fmla="*/ 68 w 71"/>
                <a:gd name="T27" fmla="*/ 58 h 76"/>
                <a:gd name="T28" fmla="*/ 58 w 71"/>
                <a:gd name="T29" fmla="*/ 71 h 76"/>
                <a:gd name="T30" fmla="*/ 47 w 71"/>
                <a:gd name="T31" fmla="*/ 76 h 76"/>
                <a:gd name="T32" fmla="*/ 31 w 71"/>
                <a:gd name="T33" fmla="*/ 74 h 76"/>
                <a:gd name="T34" fmla="*/ 16 w 71"/>
                <a:gd name="T35" fmla="*/ 68 h 76"/>
                <a:gd name="T36" fmla="*/ 7 w 71"/>
                <a:gd name="T37" fmla="*/ 68 h 76"/>
                <a:gd name="T38" fmla="*/ 1 w 71"/>
                <a:gd name="T39" fmla="*/ 61 h 76"/>
                <a:gd name="T40" fmla="*/ 0 w 71"/>
                <a:gd name="T41" fmla="*/ 61 h 76"/>
                <a:gd name="T42" fmla="*/ 4 w 71"/>
                <a:gd name="T43" fmla="*/ 43 h 76"/>
                <a:gd name="T44" fmla="*/ 7 w 71"/>
                <a:gd name="T45" fmla="*/ 8 h 76"/>
                <a:gd name="T46" fmla="*/ 12 w 71"/>
                <a:gd name="T47" fmla="*/ 2 h 76"/>
                <a:gd name="T48" fmla="*/ 15 w 71"/>
                <a:gd name="T49" fmla="*/ 2 h 76"/>
                <a:gd name="T50" fmla="*/ 19 w 71"/>
                <a:gd name="T5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76">
                  <a:moveTo>
                    <a:pt x="19" y="0"/>
                  </a:moveTo>
                  <a:lnTo>
                    <a:pt x="24" y="0"/>
                  </a:lnTo>
                  <a:lnTo>
                    <a:pt x="31" y="8"/>
                  </a:lnTo>
                  <a:lnTo>
                    <a:pt x="33" y="14"/>
                  </a:lnTo>
                  <a:lnTo>
                    <a:pt x="38" y="11"/>
                  </a:lnTo>
                  <a:lnTo>
                    <a:pt x="38" y="12"/>
                  </a:lnTo>
                  <a:lnTo>
                    <a:pt x="44" y="18"/>
                  </a:lnTo>
                  <a:lnTo>
                    <a:pt x="62" y="28"/>
                  </a:lnTo>
                  <a:lnTo>
                    <a:pt x="65" y="36"/>
                  </a:lnTo>
                  <a:lnTo>
                    <a:pt x="71" y="40"/>
                  </a:lnTo>
                  <a:lnTo>
                    <a:pt x="71" y="42"/>
                  </a:lnTo>
                  <a:lnTo>
                    <a:pt x="67" y="48"/>
                  </a:lnTo>
                  <a:lnTo>
                    <a:pt x="68" y="57"/>
                  </a:lnTo>
                  <a:lnTo>
                    <a:pt x="68" y="58"/>
                  </a:lnTo>
                  <a:lnTo>
                    <a:pt x="58" y="71"/>
                  </a:lnTo>
                  <a:lnTo>
                    <a:pt x="47" y="76"/>
                  </a:lnTo>
                  <a:lnTo>
                    <a:pt x="31" y="74"/>
                  </a:lnTo>
                  <a:lnTo>
                    <a:pt x="16" y="68"/>
                  </a:lnTo>
                  <a:lnTo>
                    <a:pt x="7" y="68"/>
                  </a:lnTo>
                  <a:lnTo>
                    <a:pt x="1" y="61"/>
                  </a:lnTo>
                  <a:lnTo>
                    <a:pt x="0" y="61"/>
                  </a:lnTo>
                  <a:lnTo>
                    <a:pt x="4" y="43"/>
                  </a:lnTo>
                  <a:lnTo>
                    <a:pt x="7" y="8"/>
                  </a:lnTo>
                  <a:lnTo>
                    <a:pt x="12" y="2"/>
                  </a:lnTo>
                  <a:lnTo>
                    <a:pt x="15" y="2"/>
                  </a:lnTo>
                  <a:lnTo>
                    <a:pt x="1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 name="Trinidad &amp; Tobago">
              <a:extLst>
                <a:ext uri="{FF2B5EF4-FFF2-40B4-BE49-F238E27FC236}">
                  <a16:creationId xmlns:a16="http://schemas.microsoft.com/office/drawing/2014/main" id="{DE896AC8-4A08-1D9F-AB1C-A8BFDD37A041}"/>
                </a:ext>
              </a:extLst>
            </p:cNvPr>
            <p:cNvSpPr>
              <a:spLocks/>
            </p:cNvSpPr>
            <p:nvPr/>
          </p:nvSpPr>
          <p:spPr bwMode="auto">
            <a:xfrm>
              <a:off x="4363932" y="4334418"/>
              <a:ext cx="27107" cy="19879"/>
            </a:xfrm>
            <a:custGeom>
              <a:avLst/>
              <a:gdLst>
                <a:gd name="T0" fmla="*/ 3 w 15"/>
                <a:gd name="T1" fmla="*/ 0 h 11"/>
                <a:gd name="T2" fmla="*/ 15 w 15"/>
                <a:gd name="T3" fmla="*/ 0 h 11"/>
                <a:gd name="T4" fmla="*/ 15 w 15"/>
                <a:gd name="T5" fmla="*/ 2 h 11"/>
                <a:gd name="T6" fmla="*/ 14 w 15"/>
                <a:gd name="T7" fmla="*/ 2 h 11"/>
                <a:gd name="T8" fmla="*/ 12 w 15"/>
                <a:gd name="T9" fmla="*/ 9 h 11"/>
                <a:gd name="T10" fmla="*/ 8 w 15"/>
                <a:gd name="T11" fmla="*/ 9 h 11"/>
                <a:gd name="T12" fmla="*/ 5 w 15"/>
                <a:gd name="T13" fmla="*/ 11 h 11"/>
                <a:gd name="T14" fmla="*/ 0 w 15"/>
                <a:gd name="T15" fmla="*/ 11 h 11"/>
                <a:gd name="T16" fmla="*/ 0 w 15"/>
                <a:gd name="T17" fmla="*/ 9 h 11"/>
                <a:gd name="T18" fmla="*/ 6 w 15"/>
                <a:gd name="T19" fmla="*/ 6 h 11"/>
                <a:gd name="T20" fmla="*/ 3 w 15"/>
                <a:gd name="T21" fmla="*/ 2 h 11"/>
                <a:gd name="T22" fmla="*/ 3 w 15"/>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
                  <a:moveTo>
                    <a:pt x="3" y="0"/>
                  </a:moveTo>
                  <a:lnTo>
                    <a:pt x="15" y="0"/>
                  </a:lnTo>
                  <a:lnTo>
                    <a:pt x="15" y="2"/>
                  </a:lnTo>
                  <a:lnTo>
                    <a:pt x="14" y="2"/>
                  </a:lnTo>
                  <a:lnTo>
                    <a:pt x="12" y="9"/>
                  </a:lnTo>
                  <a:lnTo>
                    <a:pt x="8" y="9"/>
                  </a:lnTo>
                  <a:lnTo>
                    <a:pt x="5" y="11"/>
                  </a:lnTo>
                  <a:lnTo>
                    <a:pt x="0" y="11"/>
                  </a:lnTo>
                  <a:lnTo>
                    <a:pt x="0" y="9"/>
                  </a:lnTo>
                  <a:lnTo>
                    <a:pt x="6" y="6"/>
                  </a:lnTo>
                  <a:lnTo>
                    <a:pt x="3" y="2"/>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 name="Suriname">
              <a:extLst>
                <a:ext uri="{FF2B5EF4-FFF2-40B4-BE49-F238E27FC236}">
                  <a16:creationId xmlns:a16="http://schemas.microsoft.com/office/drawing/2014/main" id="{9B3B3A6C-D52C-479F-04F6-B08E71918713}"/>
                </a:ext>
              </a:extLst>
            </p:cNvPr>
            <p:cNvSpPr>
              <a:spLocks/>
            </p:cNvSpPr>
            <p:nvPr/>
          </p:nvSpPr>
          <p:spPr bwMode="auto">
            <a:xfrm>
              <a:off x="4456091" y="4446456"/>
              <a:ext cx="99389" cy="99389"/>
            </a:xfrm>
            <a:custGeom>
              <a:avLst/>
              <a:gdLst>
                <a:gd name="T0" fmla="*/ 41 w 55"/>
                <a:gd name="T1" fmla="*/ 0 h 55"/>
                <a:gd name="T2" fmla="*/ 55 w 55"/>
                <a:gd name="T3" fmla="*/ 3 h 55"/>
                <a:gd name="T4" fmla="*/ 55 w 55"/>
                <a:gd name="T5" fmla="*/ 8 h 55"/>
                <a:gd name="T6" fmla="*/ 50 w 55"/>
                <a:gd name="T7" fmla="*/ 15 h 55"/>
                <a:gd name="T8" fmla="*/ 50 w 55"/>
                <a:gd name="T9" fmla="*/ 23 h 55"/>
                <a:gd name="T10" fmla="*/ 55 w 55"/>
                <a:gd name="T11" fmla="*/ 32 h 55"/>
                <a:gd name="T12" fmla="*/ 53 w 55"/>
                <a:gd name="T13" fmla="*/ 45 h 55"/>
                <a:gd name="T14" fmla="*/ 49 w 55"/>
                <a:gd name="T15" fmla="*/ 49 h 55"/>
                <a:gd name="T16" fmla="*/ 47 w 55"/>
                <a:gd name="T17" fmla="*/ 49 h 55"/>
                <a:gd name="T18" fmla="*/ 41 w 55"/>
                <a:gd name="T19" fmla="*/ 46 h 55"/>
                <a:gd name="T20" fmla="*/ 31 w 55"/>
                <a:gd name="T21" fmla="*/ 48 h 55"/>
                <a:gd name="T22" fmla="*/ 30 w 55"/>
                <a:gd name="T23" fmla="*/ 55 h 55"/>
                <a:gd name="T24" fmla="*/ 21 w 55"/>
                <a:gd name="T25" fmla="*/ 55 h 55"/>
                <a:gd name="T26" fmla="*/ 15 w 55"/>
                <a:gd name="T27" fmla="*/ 48 h 55"/>
                <a:gd name="T28" fmla="*/ 10 w 55"/>
                <a:gd name="T29" fmla="*/ 38 h 55"/>
                <a:gd name="T30" fmla="*/ 6 w 55"/>
                <a:gd name="T31" fmla="*/ 36 h 55"/>
                <a:gd name="T32" fmla="*/ 0 w 55"/>
                <a:gd name="T33" fmla="*/ 26 h 55"/>
                <a:gd name="T34" fmla="*/ 1 w 55"/>
                <a:gd name="T35" fmla="*/ 15 h 55"/>
                <a:gd name="T36" fmla="*/ 3 w 55"/>
                <a:gd name="T37" fmla="*/ 15 h 55"/>
                <a:gd name="T38" fmla="*/ 9 w 55"/>
                <a:gd name="T39" fmla="*/ 14 h 55"/>
                <a:gd name="T40" fmla="*/ 13 w 55"/>
                <a:gd name="T41" fmla="*/ 3 h 55"/>
                <a:gd name="T42" fmla="*/ 13 w 55"/>
                <a:gd name="T43" fmla="*/ 2 h 55"/>
                <a:gd name="T44" fmla="*/ 15 w 55"/>
                <a:gd name="T45" fmla="*/ 2 h 55"/>
                <a:gd name="T46" fmla="*/ 41 w 55"/>
                <a:gd name="T4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55">
                  <a:moveTo>
                    <a:pt x="41" y="0"/>
                  </a:moveTo>
                  <a:lnTo>
                    <a:pt x="55" y="3"/>
                  </a:lnTo>
                  <a:lnTo>
                    <a:pt x="55" y="8"/>
                  </a:lnTo>
                  <a:lnTo>
                    <a:pt x="50" y="15"/>
                  </a:lnTo>
                  <a:lnTo>
                    <a:pt x="50" y="23"/>
                  </a:lnTo>
                  <a:lnTo>
                    <a:pt x="55" y="32"/>
                  </a:lnTo>
                  <a:lnTo>
                    <a:pt x="53" y="45"/>
                  </a:lnTo>
                  <a:lnTo>
                    <a:pt x="49" y="49"/>
                  </a:lnTo>
                  <a:lnTo>
                    <a:pt x="47" y="49"/>
                  </a:lnTo>
                  <a:lnTo>
                    <a:pt x="41" y="46"/>
                  </a:lnTo>
                  <a:lnTo>
                    <a:pt x="31" y="48"/>
                  </a:lnTo>
                  <a:lnTo>
                    <a:pt x="30" y="55"/>
                  </a:lnTo>
                  <a:lnTo>
                    <a:pt x="21" y="55"/>
                  </a:lnTo>
                  <a:lnTo>
                    <a:pt x="15" y="48"/>
                  </a:lnTo>
                  <a:lnTo>
                    <a:pt x="10" y="38"/>
                  </a:lnTo>
                  <a:lnTo>
                    <a:pt x="6" y="36"/>
                  </a:lnTo>
                  <a:lnTo>
                    <a:pt x="0" y="26"/>
                  </a:lnTo>
                  <a:lnTo>
                    <a:pt x="1" y="15"/>
                  </a:lnTo>
                  <a:lnTo>
                    <a:pt x="3" y="15"/>
                  </a:lnTo>
                  <a:lnTo>
                    <a:pt x="9" y="14"/>
                  </a:lnTo>
                  <a:lnTo>
                    <a:pt x="13" y="3"/>
                  </a:lnTo>
                  <a:lnTo>
                    <a:pt x="13" y="2"/>
                  </a:lnTo>
                  <a:lnTo>
                    <a:pt x="15" y="2"/>
                  </a:lnTo>
                  <a:lnTo>
                    <a:pt x="4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 name="Peru">
              <a:extLst>
                <a:ext uri="{FF2B5EF4-FFF2-40B4-BE49-F238E27FC236}">
                  <a16:creationId xmlns:a16="http://schemas.microsoft.com/office/drawing/2014/main" id="{39C8C20F-0F56-9666-0FCD-E1E02E649481}"/>
                </a:ext>
              </a:extLst>
            </p:cNvPr>
            <p:cNvSpPr>
              <a:spLocks/>
            </p:cNvSpPr>
            <p:nvPr/>
          </p:nvSpPr>
          <p:spPr bwMode="auto">
            <a:xfrm>
              <a:off x="3906744" y="4592828"/>
              <a:ext cx="298166" cy="430081"/>
            </a:xfrm>
            <a:custGeom>
              <a:avLst/>
              <a:gdLst>
                <a:gd name="T0" fmla="*/ 82 w 165"/>
                <a:gd name="T1" fmla="*/ 0 h 238"/>
                <a:gd name="T2" fmla="*/ 86 w 165"/>
                <a:gd name="T3" fmla="*/ 1 h 238"/>
                <a:gd name="T4" fmla="*/ 101 w 165"/>
                <a:gd name="T5" fmla="*/ 13 h 238"/>
                <a:gd name="T6" fmla="*/ 107 w 165"/>
                <a:gd name="T7" fmla="*/ 20 h 238"/>
                <a:gd name="T8" fmla="*/ 110 w 165"/>
                <a:gd name="T9" fmla="*/ 29 h 238"/>
                <a:gd name="T10" fmla="*/ 123 w 165"/>
                <a:gd name="T11" fmla="*/ 26 h 238"/>
                <a:gd name="T12" fmla="*/ 130 w 165"/>
                <a:gd name="T13" fmla="*/ 29 h 238"/>
                <a:gd name="T14" fmla="*/ 145 w 165"/>
                <a:gd name="T15" fmla="*/ 31 h 238"/>
                <a:gd name="T16" fmla="*/ 148 w 165"/>
                <a:gd name="T17" fmla="*/ 37 h 238"/>
                <a:gd name="T18" fmla="*/ 148 w 165"/>
                <a:gd name="T19" fmla="*/ 51 h 238"/>
                <a:gd name="T20" fmla="*/ 117 w 165"/>
                <a:gd name="T21" fmla="*/ 65 h 238"/>
                <a:gd name="T22" fmla="*/ 108 w 165"/>
                <a:gd name="T23" fmla="*/ 83 h 238"/>
                <a:gd name="T24" fmla="*/ 104 w 165"/>
                <a:gd name="T25" fmla="*/ 87 h 238"/>
                <a:gd name="T26" fmla="*/ 102 w 165"/>
                <a:gd name="T27" fmla="*/ 105 h 238"/>
                <a:gd name="T28" fmla="*/ 111 w 165"/>
                <a:gd name="T29" fmla="*/ 120 h 238"/>
                <a:gd name="T30" fmla="*/ 117 w 165"/>
                <a:gd name="T31" fmla="*/ 121 h 238"/>
                <a:gd name="T32" fmla="*/ 127 w 165"/>
                <a:gd name="T33" fmla="*/ 127 h 238"/>
                <a:gd name="T34" fmla="*/ 142 w 165"/>
                <a:gd name="T35" fmla="*/ 118 h 238"/>
                <a:gd name="T36" fmla="*/ 144 w 165"/>
                <a:gd name="T37" fmla="*/ 142 h 238"/>
                <a:gd name="T38" fmla="*/ 154 w 165"/>
                <a:gd name="T39" fmla="*/ 139 h 238"/>
                <a:gd name="T40" fmla="*/ 165 w 165"/>
                <a:gd name="T41" fmla="*/ 160 h 238"/>
                <a:gd name="T42" fmla="*/ 162 w 165"/>
                <a:gd name="T43" fmla="*/ 188 h 238"/>
                <a:gd name="T44" fmla="*/ 160 w 165"/>
                <a:gd name="T45" fmla="*/ 197 h 238"/>
                <a:gd name="T46" fmla="*/ 157 w 165"/>
                <a:gd name="T47" fmla="*/ 203 h 238"/>
                <a:gd name="T48" fmla="*/ 162 w 165"/>
                <a:gd name="T49" fmla="*/ 215 h 238"/>
                <a:gd name="T50" fmla="*/ 154 w 165"/>
                <a:gd name="T51" fmla="*/ 226 h 238"/>
                <a:gd name="T52" fmla="*/ 151 w 165"/>
                <a:gd name="T53" fmla="*/ 235 h 238"/>
                <a:gd name="T54" fmla="*/ 141 w 165"/>
                <a:gd name="T55" fmla="*/ 238 h 238"/>
                <a:gd name="T56" fmla="*/ 98 w 165"/>
                <a:gd name="T57" fmla="*/ 213 h 238"/>
                <a:gd name="T58" fmla="*/ 65 w 165"/>
                <a:gd name="T59" fmla="*/ 186 h 238"/>
                <a:gd name="T60" fmla="*/ 64 w 165"/>
                <a:gd name="T61" fmla="*/ 172 h 238"/>
                <a:gd name="T62" fmla="*/ 31 w 165"/>
                <a:gd name="T63" fmla="*/ 106 h 238"/>
                <a:gd name="T64" fmla="*/ 18 w 165"/>
                <a:gd name="T65" fmla="*/ 87 h 238"/>
                <a:gd name="T66" fmla="*/ 3 w 165"/>
                <a:gd name="T67" fmla="*/ 74 h 238"/>
                <a:gd name="T68" fmla="*/ 3 w 165"/>
                <a:gd name="T69" fmla="*/ 68 h 238"/>
                <a:gd name="T70" fmla="*/ 1 w 165"/>
                <a:gd name="T71" fmla="*/ 54 h 238"/>
                <a:gd name="T72" fmla="*/ 13 w 165"/>
                <a:gd name="T73" fmla="*/ 43 h 238"/>
                <a:gd name="T74" fmla="*/ 10 w 165"/>
                <a:gd name="T75" fmla="*/ 51 h 238"/>
                <a:gd name="T76" fmla="*/ 16 w 165"/>
                <a:gd name="T77" fmla="*/ 56 h 238"/>
                <a:gd name="T78" fmla="*/ 24 w 165"/>
                <a:gd name="T79" fmla="*/ 57 h 238"/>
                <a:gd name="T80" fmla="*/ 30 w 165"/>
                <a:gd name="T81" fmla="*/ 62 h 238"/>
                <a:gd name="T82" fmla="*/ 34 w 165"/>
                <a:gd name="T83" fmla="*/ 50 h 238"/>
                <a:gd name="T84" fmla="*/ 42 w 165"/>
                <a:gd name="T85" fmla="*/ 44 h 238"/>
                <a:gd name="T86" fmla="*/ 43 w 165"/>
                <a:gd name="T87" fmla="*/ 38 h 238"/>
                <a:gd name="T88" fmla="*/ 73 w 165"/>
                <a:gd name="T89" fmla="*/ 20 h 238"/>
                <a:gd name="T90" fmla="*/ 80 w 165"/>
                <a:gd name="T91" fmla="*/ 10 h 238"/>
                <a:gd name="T92" fmla="*/ 74 w 165"/>
                <a:gd name="T93" fmla="*/ 1 h 238"/>
                <a:gd name="T94" fmla="*/ 79 w 165"/>
                <a:gd name="T9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238">
                  <a:moveTo>
                    <a:pt x="79" y="0"/>
                  </a:moveTo>
                  <a:lnTo>
                    <a:pt x="82" y="0"/>
                  </a:lnTo>
                  <a:lnTo>
                    <a:pt x="83" y="1"/>
                  </a:lnTo>
                  <a:lnTo>
                    <a:pt x="86" y="1"/>
                  </a:lnTo>
                  <a:lnTo>
                    <a:pt x="95" y="11"/>
                  </a:lnTo>
                  <a:lnTo>
                    <a:pt x="101" y="13"/>
                  </a:lnTo>
                  <a:lnTo>
                    <a:pt x="102" y="20"/>
                  </a:lnTo>
                  <a:lnTo>
                    <a:pt x="107" y="20"/>
                  </a:lnTo>
                  <a:lnTo>
                    <a:pt x="107" y="22"/>
                  </a:lnTo>
                  <a:lnTo>
                    <a:pt x="110" y="29"/>
                  </a:lnTo>
                  <a:lnTo>
                    <a:pt x="119" y="31"/>
                  </a:lnTo>
                  <a:lnTo>
                    <a:pt x="123" y="26"/>
                  </a:lnTo>
                  <a:lnTo>
                    <a:pt x="125" y="26"/>
                  </a:lnTo>
                  <a:lnTo>
                    <a:pt x="130" y="29"/>
                  </a:lnTo>
                  <a:lnTo>
                    <a:pt x="135" y="26"/>
                  </a:lnTo>
                  <a:lnTo>
                    <a:pt x="145" y="31"/>
                  </a:lnTo>
                  <a:lnTo>
                    <a:pt x="148" y="35"/>
                  </a:lnTo>
                  <a:lnTo>
                    <a:pt x="148" y="37"/>
                  </a:lnTo>
                  <a:lnTo>
                    <a:pt x="141" y="47"/>
                  </a:lnTo>
                  <a:lnTo>
                    <a:pt x="148" y="51"/>
                  </a:lnTo>
                  <a:lnTo>
                    <a:pt x="127" y="57"/>
                  </a:lnTo>
                  <a:lnTo>
                    <a:pt x="117" y="65"/>
                  </a:lnTo>
                  <a:lnTo>
                    <a:pt x="110" y="75"/>
                  </a:lnTo>
                  <a:lnTo>
                    <a:pt x="108" y="83"/>
                  </a:lnTo>
                  <a:lnTo>
                    <a:pt x="108" y="84"/>
                  </a:lnTo>
                  <a:lnTo>
                    <a:pt x="104" y="87"/>
                  </a:lnTo>
                  <a:lnTo>
                    <a:pt x="99" y="96"/>
                  </a:lnTo>
                  <a:lnTo>
                    <a:pt x="102" y="105"/>
                  </a:lnTo>
                  <a:lnTo>
                    <a:pt x="111" y="114"/>
                  </a:lnTo>
                  <a:lnTo>
                    <a:pt x="111" y="120"/>
                  </a:lnTo>
                  <a:lnTo>
                    <a:pt x="117" y="120"/>
                  </a:lnTo>
                  <a:lnTo>
                    <a:pt x="117" y="121"/>
                  </a:lnTo>
                  <a:lnTo>
                    <a:pt x="122" y="126"/>
                  </a:lnTo>
                  <a:lnTo>
                    <a:pt x="127" y="127"/>
                  </a:lnTo>
                  <a:lnTo>
                    <a:pt x="141" y="118"/>
                  </a:lnTo>
                  <a:lnTo>
                    <a:pt x="142" y="118"/>
                  </a:lnTo>
                  <a:lnTo>
                    <a:pt x="142" y="140"/>
                  </a:lnTo>
                  <a:lnTo>
                    <a:pt x="144" y="142"/>
                  </a:lnTo>
                  <a:lnTo>
                    <a:pt x="153" y="139"/>
                  </a:lnTo>
                  <a:lnTo>
                    <a:pt x="154" y="139"/>
                  </a:lnTo>
                  <a:lnTo>
                    <a:pt x="154" y="140"/>
                  </a:lnTo>
                  <a:lnTo>
                    <a:pt x="165" y="160"/>
                  </a:lnTo>
                  <a:lnTo>
                    <a:pt x="162" y="166"/>
                  </a:lnTo>
                  <a:lnTo>
                    <a:pt x="162" y="188"/>
                  </a:lnTo>
                  <a:lnTo>
                    <a:pt x="157" y="191"/>
                  </a:lnTo>
                  <a:lnTo>
                    <a:pt x="160" y="197"/>
                  </a:lnTo>
                  <a:lnTo>
                    <a:pt x="160" y="198"/>
                  </a:lnTo>
                  <a:lnTo>
                    <a:pt x="157" y="203"/>
                  </a:lnTo>
                  <a:lnTo>
                    <a:pt x="157" y="207"/>
                  </a:lnTo>
                  <a:lnTo>
                    <a:pt x="162" y="215"/>
                  </a:lnTo>
                  <a:lnTo>
                    <a:pt x="162" y="216"/>
                  </a:lnTo>
                  <a:lnTo>
                    <a:pt x="154" y="226"/>
                  </a:lnTo>
                  <a:lnTo>
                    <a:pt x="154" y="229"/>
                  </a:lnTo>
                  <a:lnTo>
                    <a:pt x="151" y="235"/>
                  </a:lnTo>
                  <a:lnTo>
                    <a:pt x="151" y="237"/>
                  </a:lnTo>
                  <a:lnTo>
                    <a:pt x="141" y="238"/>
                  </a:lnTo>
                  <a:lnTo>
                    <a:pt x="117" y="219"/>
                  </a:lnTo>
                  <a:lnTo>
                    <a:pt x="98" y="213"/>
                  </a:lnTo>
                  <a:lnTo>
                    <a:pt x="80" y="200"/>
                  </a:lnTo>
                  <a:lnTo>
                    <a:pt x="65" y="186"/>
                  </a:lnTo>
                  <a:lnTo>
                    <a:pt x="65" y="185"/>
                  </a:lnTo>
                  <a:lnTo>
                    <a:pt x="64" y="172"/>
                  </a:lnTo>
                  <a:lnTo>
                    <a:pt x="47" y="148"/>
                  </a:lnTo>
                  <a:lnTo>
                    <a:pt x="31" y="106"/>
                  </a:lnTo>
                  <a:lnTo>
                    <a:pt x="25" y="100"/>
                  </a:lnTo>
                  <a:lnTo>
                    <a:pt x="18" y="87"/>
                  </a:lnTo>
                  <a:lnTo>
                    <a:pt x="3" y="75"/>
                  </a:lnTo>
                  <a:lnTo>
                    <a:pt x="3" y="74"/>
                  </a:lnTo>
                  <a:lnTo>
                    <a:pt x="4" y="71"/>
                  </a:lnTo>
                  <a:lnTo>
                    <a:pt x="3" y="68"/>
                  </a:lnTo>
                  <a:lnTo>
                    <a:pt x="0" y="54"/>
                  </a:lnTo>
                  <a:lnTo>
                    <a:pt x="1" y="54"/>
                  </a:lnTo>
                  <a:lnTo>
                    <a:pt x="12" y="43"/>
                  </a:lnTo>
                  <a:lnTo>
                    <a:pt x="13" y="43"/>
                  </a:lnTo>
                  <a:lnTo>
                    <a:pt x="15" y="48"/>
                  </a:lnTo>
                  <a:lnTo>
                    <a:pt x="10" y="51"/>
                  </a:lnTo>
                  <a:lnTo>
                    <a:pt x="12" y="56"/>
                  </a:lnTo>
                  <a:lnTo>
                    <a:pt x="16" y="56"/>
                  </a:lnTo>
                  <a:lnTo>
                    <a:pt x="22" y="57"/>
                  </a:lnTo>
                  <a:lnTo>
                    <a:pt x="24" y="57"/>
                  </a:lnTo>
                  <a:lnTo>
                    <a:pt x="25" y="62"/>
                  </a:lnTo>
                  <a:lnTo>
                    <a:pt x="30" y="62"/>
                  </a:lnTo>
                  <a:lnTo>
                    <a:pt x="34" y="59"/>
                  </a:lnTo>
                  <a:lnTo>
                    <a:pt x="34" y="50"/>
                  </a:lnTo>
                  <a:lnTo>
                    <a:pt x="37" y="44"/>
                  </a:lnTo>
                  <a:lnTo>
                    <a:pt x="42" y="44"/>
                  </a:lnTo>
                  <a:lnTo>
                    <a:pt x="43" y="40"/>
                  </a:lnTo>
                  <a:lnTo>
                    <a:pt x="43" y="38"/>
                  </a:lnTo>
                  <a:lnTo>
                    <a:pt x="61" y="31"/>
                  </a:lnTo>
                  <a:lnTo>
                    <a:pt x="73" y="20"/>
                  </a:lnTo>
                  <a:lnTo>
                    <a:pt x="79" y="10"/>
                  </a:lnTo>
                  <a:lnTo>
                    <a:pt x="80" y="10"/>
                  </a:lnTo>
                  <a:lnTo>
                    <a:pt x="74" y="2"/>
                  </a:lnTo>
                  <a:lnTo>
                    <a:pt x="74" y="1"/>
                  </a:lnTo>
                  <a:lnTo>
                    <a:pt x="76" y="1"/>
                  </a:lnTo>
                  <a:lnTo>
                    <a:pt x="7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 name="Paraguay">
              <a:extLst>
                <a:ext uri="{FF2B5EF4-FFF2-40B4-BE49-F238E27FC236}">
                  <a16:creationId xmlns:a16="http://schemas.microsoft.com/office/drawing/2014/main" id="{D07A6196-C80D-6ADE-9291-A9F6C34762F8}"/>
                </a:ext>
              </a:extLst>
            </p:cNvPr>
            <p:cNvSpPr>
              <a:spLocks/>
            </p:cNvSpPr>
            <p:nvPr/>
          </p:nvSpPr>
          <p:spPr bwMode="auto">
            <a:xfrm>
              <a:off x="4345861" y="5048207"/>
              <a:ext cx="200584" cy="213233"/>
            </a:xfrm>
            <a:custGeom>
              <a:avLst/>
              <a:gdLst>
                <a:gd name="T0" fmla="*/ 37 w 111"/>
                <a:gd name="T1" fmla="*/ 0 h 118"/>
                <a:gd name="T2" fmla="*/ 48 w 111"/>
                <a:gd name="T3" fmla="*/ 0 h 118"/>
                <a:gd name="T4" fmla="*/ 53 w 111"/>
                <a:gd name="T5" fmla="*/ 3 h 118"/>
                <a:gd name="T6" fmla="*/ 61 w 111"/>
                <a:gd name="T7" fmla="*/ 11 h 118"/>
                <a:gd name="T8" fmla="*/ 64 w 111"/>
                <a:gd name="T9" fmla="*/ 38 h 118"/>
                <a:gd name="T10" fmla="*/ 74 w 111"/>
                <a:gd name="T11" fmla="*/ 41 h 118"/>
                <a:gd name="T12" fmla="*/ 83 w 111"/>
                <a:gd name="T13" fmla="*/ 40 h 118"/>
                <a:gd name="T14" fmla="*/ 91 w 111"/>
                <a:gd name="T15" fmla="*/ 43 h 118"/>
                <a:gd name="T16" fmla="*/ 92 w 111"/>
                <a:gd name="T17" fmla="*/ 43 h 118"/>
                <a:gd name="T18" fmla="*/ 96 w 111"/>
                <a:gd name="T19" fmla="*/ 63 h 118"/>
                <a:gd name="T20" fmla="*/ 110 w 111"/>
                <a:gd name="T21" fmla="*/ 65 h 118"/>
                <a:gd name="T22" fmla="*/ 111 w 111"/>
                <a:gd name="T23" fmla="*/ 74 h 118"/>
                <a:gd name="T24" fmla="*/ 108 w 111"/>
                <a:gd name="T25" fmla="*/ 90 h 118"/>
                <a:gd name="T26" fmla="*/ 105 w 111"/>
                <a:gd name="T27" fmla="*/ 103 h 118"/>
                <a:gd name="T28" fmla="*/ 93 w 111"/>
                <a:gd name="T29" fmla="*/ 115 h 118"/>
                <a:gd name="T30" fmla="*/ 91 w 111"/>
                <a:gd name="T31" fmla="*/ 115 h 118"/>
                <a:gd name="T32" fmla="*/ 88 w 111"/>
                <a:gd name="T33" fmla="*/ 117 h 118"/>
                <a:gd name="T34" fmla="*/ 83 w 111"/>
                <a:gd name="T35" fmla="*/ 117 h 118"/>
                <a:gd name="T36" fmla="*/ 80 w 111"/>
                <a:gd name="T37" fmla="*/ 118 h 118"/>
                <a:gd name="T38" fmla="*/ 77 w 111"/>
                <a:gd name="T39" fmla="*/ 118 h 118"/>
                <a:gd name="T40" fmla="*/ 70 w 111"/>
                <a:gd name="T41" fmla="*/ 114 h 118"/>
                <a:gd name="T42" fmla="*/ 56 w 111"/>
                <a:gd name="T43" fmla="*/ 112 h 118"/>
                <a:gd name="T44" fmla="*/ 56 w 111"/>
                <a:gd name="T45" fmla="*/ 106 h 118"/>
                <a:gd name="T46" fmla="*/ 65 w 111"/>
                <a:gd name="T47" fmla="*/ 90 h 118"/>
                <a:gd name="T48" fmla="*/ 64 w 111"/>
                <a:gd name="T49" fmla="*/ 87 h 118"/>
                <a:gd name="T50" fmla="*/ 40 w 111"/>
                <a:gd name="T51" fmla="*/ 71 h 118"/>
                <a:gd name="T52" fmla="*/ 24 w 111"/>
                <a:gd name="T53" fmla="*/ 66 h 118"/>
                <a:gd name="T54" fmla="*/ 5 w 111"/>
                <a:gd name="T55" fmla="*/ 44 h 118"/>
                <a:gd name="T56" fmla="*/ 0 w 111"/>
                <a:gd name="T57" fmla="*/ 44 h 118"/>
                <a:gd name="T58" fmla="*/ 0 w 111"/>
                <a:gd name="T59" fmla="*/ 43 h 118"/>
                <a:gd name="T60" fmla="*/ 5 w 111"/>
                <a:gd name="T61" fmla="*/ 29 h 118"/>
                <a:gd name="T62" fmla="*/ 5 w 111"/>
                <a:gd name="T63" fmla="*/ 20 h 118"/>
                <a:gd name="T64" fmla="*/ 10 w 111"/>
                <a:gd name="T65" fmla="*/ 7 h 118"/>
                <a:gd name="T66" fmla="*/ 37 w 111"/>
                <a:gd name="T6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 h="118">
                  <a:moveTo>
                    <a:pt x="37" y="0"/>
                  </a:moveTo>
                  <a:lnTo>
                    <a:pt x="48" y="0"/>
                  </a:lnTo>
                  <a:lnTo>
                    <a:pt x="53" y="3"/>
                  </a:lnTo>
                  <a:lnTo>
                    <a:pt x="61" y="11"/>
                  </a:lnTo>
                  <a:lnTo>
                    <a:pt x="64" y="38"/>
                  </a:lnTo>
                  <a:lnTo>
                    <a:pt x="74" y="41"/>
                  </a:lnTo>
                  <a:lnTo>
                    <a:pt x="83" y="40"/>
                  </a:lnTo>
                  <a:lnTo>
                    <a:pt x="91" y="43"/>
                  </a:lnTo>
                  <a:lnTo>
                    <a:pt x="92" y="43"/>
                  </a:lnTo>
                  <a:lnTo>
                    <a:pt x="96" y="63"/>
                  </a:lnTo>
                  <a:lnTo>
                    <a:pt x="110" y="65"/>
                  </a:lnTo>
                  <a:lnTo>
                    <a:pt x="111" y="74"/>
                  </a:lnTo>
                  <a:lnTo>
                    <a:pt x="108" y="90"/>
                  </a:lnTo>
                  <a:lnTo>
                    <a:pt x="105" y="103"/>
                  </a:lnTo>
                  <a:lnTo>
                    <a:pt x="93" y="115"/>
                  </a:lnTo>
                  <a:lnTo>
                    <a:pt x="91" y="115"/>
                  </a:lnTo>
                  <a:lnTo>
                    <a:pt x="88" y="117"/>
                  </a:lnTo>
                  <a:lnTo>
                    <a:pt x="83" y="117"/>
                  </a:lnTo>
                  <a:lnTo>
                    <a:pt x="80" y="118"/>
                  </a:lnTo>
                  <a:lnTo>
                    <a:pt x="77" y="118"/>
                  </a:lnTo>
                  <a:lnTo>
                    <a:pt x="70" y="114"/>
                  </a:lnTo>
                  <a:lnTo>
                    <a:pt x="56" y="112"/>
                  </a:lnTo>
                  <a:lnTo>
                    <a:pt x="56" y="106"/>
                  </a:lnTo>
                  <a:lnTo>
                    <a:pt x="65" y="90"/>
                  </a:lnTo>
                  <a:lnTo>
                    <a:pt x="64" y="87"/>
                  </a:lnTo>
                  <a:lnTo>
                    <a:pt x="40" y="71"/>
                  </a:lnTo>
                  <a:lnTo>
                    <a:pt x="24" y="66"/>
                  </a:lnTo>
                  <a:lnTo>
                    <a:pt x="5" y="44"/>
                  </a:lnTo>
                  <a:lnTo>
                    <a:pt x="0" y="44"/>
                  </a:lnTo>
                  <a:lnTo>
                    <a:pt x="0" y="43"/>
                  </a:lnTo>
                  <a:lnTo>
                    <a:pt x="5" y="29"/>
                  </a:lnTo>
                  <a:lnTo>
                    <a:pt x="5" y="20"/>
                  </a:lnTo>
                  <a:lnTo>
                    <a:pt x="10" y="7"/>
                  </a:lnTo>
                  <a:lnTo>
                    <a:pt x="3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 name="Isla de Margarita">
              <a:extLst>
                <a:ext uri="{FF2B5EF4-FFF2-40B4-BE49-F238E27FC236}">
                  <a16:creationId xmlns:a16="http://schemas.microsoft.com/office/drawing/2014/main" id="{B9E9D666-B4F0-54D1-0AE2-5E0A247FB123}"/>
                </a:ext>
              </a:extLst>
            </p:cNvPr>
            <p:cNvSpPr>
              <a:spLocks/>
            </p:cNvSpPr>
            <p:nvPr/>
          </p:nvSpPr>
          <p:spPr bwMode="auto">
            <a:xfrm>
              <a:off x="4307912" y="4323576"/>
              <a:ext cx="14457" cy="10843"/>
            </a:xfrm>
            <a:custGeom>
              <a:avLst/>
              <a:gdLst>
                <a:gd name="T0" fmla="*/ 5 w 8"/>
                <a:gd name="T1" fmla="*/ 0 h 6"/>
                <a:gd name="T2" fmla="*/ 6 w 8"/>
                <a:gd name="T3" fmla="*/ 0 h 6"/>
                <a:gd name="T4" fmla="*/ 8 w 8"/>
                <a:gd name="T5" fmla="*/ 3 h 6"/>
                <a:gd name="T6" fmla="*/ 8 w 8"/>
                <a:gd name="T7" fmla="*/ 5 h 6"/>
                <a:gd name="T8" fmla="*/ 5 w 8"/>
                <a:gd name="T9" fmla="*/ 6 h 6"/>
                <a:gd name="T10" fmla="*/ 0 w 8"/>
                <a:gd name="T11" fmla="*/ 3 h 6"/>
                <a:gd name="T12" fmla="*/ 0 w 8"/>
                <a:gd name="T13" fmla="*/ 2 h 6"/>
                <a:gd name="T14" fmla="*/ 5 w 8"/>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5" y="0"/>
                  </a:moveTo>
                  <a:lnTo>
                    <a:pt x="6" y="0"/>
                  </a:lnTo>
                  <a:lnTo>
                    <a:pt x="8" y="3"/>
                  </a:lnTo>
                  <a:lnTo>
                    <a:pt x="8" y="5"/>
                  </a:lnTo>
                  <a:lnTo>
                    <a:pt x="5" y="6"/>
                  </a:lnTo>
                  <a:lnTo>
                    <a:pt x="0" y="3"/>
                  </a:lnTo>
                  <a:lnTo>
                    <a:pt x="0" y="2"/>
                  </a:lnTo>
                  <a:lnTo>
                    <a:pt x="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 name="French Guiana">
              <a:extLst>
                <a:ext uri="{FF2B5EF4-FFF2-40B4-BE49-F238E27FC236}">
                  <a16:creationId xmlns:a16="http://schemas.microsoft.com/office/drawing/2014/main" id="{25424B77-A2AF-E357-FA2D-E9BD364354DE}"/>
                </a:ext>
              </a:extLst>
            </p:cNvPr>
            <p:cNvSpPr>
              <a:spLocks/>
            </p:cNvSpPr>
            <p:nvPr/>
          </p:nvSpPr>
          <p:spPr bwMode="auto">
            <a:xfrm>
              <a:off x="4541024" y="4455491"/>
              <a:ext cx="72283" cy="88546"/>
            </a:xfrm>
            <a:custGeom>
              <a:avLst/>
              <a:gdLst>
                <a:gd name="T0" fmla="*/ 9 w 40"/>
                <a:gd name="T1" fmla="*/ 0 h 49"/>
                <a:gd name="T2" fmla="*/ 26 w 40"/>
                <a:gd name="T3" fmla="*/ 7 h 49"/>
                <a:gd name="T4" fmla="*/ 36 w 40"/>
                <a:gd name="T5" fmla="*/ 16 h 49"/>
                <a:gd name="T6" fmla="*/ 40 w 40"/>
                <a:gd name="T7" fmla="*/ 21 h 49"/>
                <a:gd name="T8" fmla="*/ 40 w 40"/>
                <a:gd name="T9" fmla="*/ 22 h 49"/>
                <a:gd name="T10" fmla="*/ 27 w 40"/>
                <a:gd name="T11" fmla="*/ 41 h 49"/>
                <a:gd name="T12" fmla="*/ 20 w 40"/>
                <a:gd name="T13" fmla="*/ 47 h 49"/>
                <a:gd name="T14" fmla="*/ 17 w 40"/>
                <a:gd name="T15" fmla="*/ 47 h 49"/>
                <a:gd name="T16" fmla="*/ 14 w 40"/>
                <a:gd name="T17" fmla="*/ 49 h 49"/>
                <a:gd name="T18" fmla="*/ 6 w 40"/>
                <a:gd name="T19" fmla="*/ 49 h 49"/>
                <a:gd name="T20" fmla="*/ 0 w 40"/>
                <a:gd name="T21" fmla="*/ 44 h 49"/>
                <a:gd name="T22" fmla="*/ 0 w 40"/>
                <a:gd name="T23" fmla="*/ 43 h 49"/>
                <a:gd name="T24" fmla="*/ 5 w 40"/>
                <a:gd name="T25" fmla="*/ 40 h 49"/>
                <a:gd name="T26" fmla="*/ 6 w 40"/>
                <a:gd name="T27" fmla="*/ 27 h 49"/>
                <a:gd name="T28" fmla="*/ 2 w 40"/>
                <a:gd name="T29" fmla="*/ 19 h 49"/>
                <a:gd name="T30" fmla="*/ 2 w 40"/>
                <a:gd name="T31" fmla="*/ 9 h 49"/>
                <a:gd name="T32" fmla="*/ 6 w 40"/>
                <a:gd name="T33" fmla="*/ 3 h 49"/>
                <a:gd name="T34" fmla="*/ 9 w 4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9">
                  <a:moveTo>
                    <a:pt x="9" y="0"/>
                  </a:moveTo>
                  <a:lnTo>
                    <a:pt x="26" y="7"/>
                  </a:lnTo>
                  <a:lnTo>
                    <a:pt x="36" y="16"/>
                  </a:lnTo>
                  <a:lnTo>
                    <a:pt x="40" y="21"/>
                  </a:lnTo>
                  <a:lnTo>
                    <a:pt x="40" y="22"/>
                  </a:lnTo>
                  <a:lnTo>
                    <a:pt x="27" y="41"/>
                  </a:lnTo>
                  <a:lnTo>
                    <a:pt x="20" y="47"/>
                  </a:lnTo>
                  <a:lnTo>
                    <a:pt x="17" y="47"/>
                  </a:lnTo>
                  <a:lnTo>
                    <a:pt x="14" y="49"/>
                  </a:lnTo>
                  <a:lnTo>
                    <a:pt x="6" y="49"/>
                  </a:lnTo>
                  <a:lnTo>
                    <a:pt x="0" y="44"/>
                  </a:lnTo>
                  <a:lnTo>
                    <a:pt x="0" y="43"/>
                  </a:lnTo>
                  <a:lnTo>
                    <a:pt x="5" y="40"/>
                  </a:lnTo>
                  <a:lnTo>
                    <a:pt x="6" y="27"/>
                  </a:lnTo>
                  <a:lnTo>
                    <a:pt x="2" y="19"/>
                  </a:lnTo>
                  <a:lnTo>
                    <a:pt x="2" y="9"/>
                  </a:lnTo>
                  <a:lnTo>
                    <a:pt x="6" y="3"/>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 name="Guyana">
              <a:extLst>
                <a:ext uri="{FF2B5EF4-FFF2-40B4-BE49-F238E27FC236}">
                  <a16:creationId xmlns:a16="http://schemas.microsoft.com/office/drawing/2014/main" id="{C43E5D70-AACF-8E3F-9282-F5C640D6BC7A}"/>
                </a:ext>
              </a:extLst>
            </p:cNvPr>
            <p:cNvSpPr>
              <a:spLocks/>
            </p:cNvSpPr>
            <p:nvPr/>
          </p:nvSpPr>
          <p:spPr bwMode="auto">
            <a:xfrm>
              <a:off x="4380195" y="4394051"/>
              <a:ext cx="115652" cy="166250"/>
            </a:xfrm>
            <a:custGeom>
              <a:avLst/>
              <a:gdLst>
                <a:gd name="T0" fmla="*/ 20 w 64"/>
                <a:gd name="T1" fmla="*/ 0 h 92"/>
                <a:gd name="T2" fmla="*/ 24 w 64"/>
                <a:gd name="T3" fmla="*/ 0 h 92"/>
                <a:gd name="T4" fmla="*/ 34 w 64"/>
                <a:gd name="T5" fmla="*/ 9 h 92"/>
                <a:gd name="T6" fmla="*/ 37 w 64"/>
                <a:gd name="T7" fmla="*/ 19 h 92"/>
                <a:gd name="T8" fmla="*/ 48 w 64"/>
                <a:gd name="T9" fmla="*/ 21 h 92"/>
                <a:gd name="T10" fmla="*/ 57 w 64"/>
                <a:gd name="T11" fmla="*/ 32 h 92"/>
                <a:gd name="T12" fmla="*/ 52 w 64"/>
                <a:gd name="T13" fmla="*/ 44 h 92"/>
                <a:gd name="T14" fmla="*/ 51 w 64"/>
                <a:gd name="T15" fmla="*/ 44 h 92"/>
                <a:gd name="T16" fmla="*/ 45 w 64"/>
                <a:gd name="T17" fmla="*/ 46 h 92"/>
                <a:gd name="T18" fmla="*/ 43 w 64"/>
                <a:gd name="T19" fmla="*/ 55 h 92"/>
                <a:gd name="T20" fmla="*/ 49 w 64"/>
                <a:gd name="T21" fmla="*/ 64 h 92"/>
                <a:gd name="T22" fmla="*/ 54 w 64"/>
                <a:gd name="T23" fmla="*/ 65 h 92"/>
                <a:gd name="T24" fmla="*/ 58 w 64"/>
                <a:gd name="T25" fmla="*/ 77 h 92"/>
                <a:gd name="T26" fmla="*/ 64 w 64"/>
                <a:gd name="T27" fmla="*/ 83 h 92"/>
                <a:gd name="T28" fmla="*/ 64 w 64"/>
                <a:gd name="T29" fmla="*/ 84 h 92"/>
                <a:gd name="T30" fmla="*/ 61 w 64"/>
                <a:gd name="T31" fmla="*/ 84 h 92"/>
                <a:gd name="T32" fmla="*/ 57 w 64"/>
                <a:gd name="T33" fmla="*/ 83 h 92"/>
                <a:gd name="T34" fmla="*/ 54 w 64"/>
                <a:gd name="T35" fmla="*/ 83 h 92"/>
                <a:gd name="T36" fmla="*/ 36 w 64"/>
                <a:gd name="T37" fmla="*/ 92 h 92"/>
                <a:gd name="T38" fmla="*/ 34 w 64"/>
                <a:gd name="T39" fmla="*/ 92 h 92"/>
                <a:gd name="T40" fmla="*/ 27 w 64"/>
                <a:gd name="T41" fmla="*/ 89 h 92"/>
                <a:gd name="T42" fmla="*/ 21 w 64"/>
                <a:gd name="T43" fmla="*/ 86 h 92"/>
                <a:gd name="T44" fmla="*/ 21 w 64"/>
                <a:gd name="T45" fmla="*/ 78 h 92"/>
                <a:gd name="T46" fmla="*/ 18 w 64"/>
                <a:gd name="T47" fmla="*/ 75 h 92"/>
                <a:gd name="T48" fmla="*/ 20 w 64"/>
                <a:gd name="T49" fmla="*/ 61 h 92"/>
                <a:gd name="T50" fmla="*/ 23 w 64"/>
                <a:gd name="T51" fmla="*/ 58 h 92"/>
                <a:gd name="T52" fmla="*/ 21 w 64"/>
                <a:gd name="T53" fmla="*/ 50 h 92"/>
                <a:gd name="T54" fmla="*/ 17 w 64"/>
                <a:gd name="T55" fmla="*/ 50 h 92"/>
                <a:gd name="T56" fmla="*/ 17 w 64"/>
                <a:gd name="T57" fmla="*/ 41 h 92"/>
                <a:gd name="T58" fmla="*/ 8 w 64"/>
                <a:gd name="T59" fmla="*/ 41 h 92"/>
                <a:gd name="T60" fmla="*/ 0 w 64"/>
                <a:gd name="T61" fmla="*/ 28 h 92"/>
                <a:gd name="T62" fmla="*/ 3 w 64"/>
                <a:gd name="T63" fmla="*/ 21 h 92"/>
                <a:gd name="T64" fmla="*/ 9 w 64"/>
                <a:gd name="T65" fmla="*/ 16 h 92"/>
                <a:gd name="T66" fmla="*/ 6 w 64"/>
                <a:gd name="T67" fmla="*/ 16 h 92"/>
                <a:gd name="T68" fmla="*/ 6 w 64"/>
                <a:gd name="T69" fmla="*/ 7 h 92"/>
                <a:gd name="T70" fmla="*/ 8 w 64"/>
                <a:gd name="T71" fmla="*/ 7 h 92"/>
                <a:gd name="T72" fmla="*/ 18 w 64"/>
                <a:gd name="T73" fmla="*/ 1 h 92"/>
                <a:gd name="T74" fmla="*/ 20 w 64"/>
                <a:gd name="T7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92">
                  <a:moveTo>
                    <a:pt x="20" y="0"/>
                  </a:moveTo>
                  <a:lnTo>
                    <a:pt x="24" y="0"/>
                  </a:lnTo>
                  <a:lnTo>
                    <a:pt x="34" y="9"/>
                  </a:lnTo>
                  <a:lnTo>
                    <a:pt x="37" y="19"/>
                  </a:lnTo>
                  <a:lnTo>
                    <a:pt x="48" y="21"/>
                  </a:lnTo>
                  <a:lnTo>
                    <a:pt x="57" y="32"/>
                  </a:lnTo>
                  <a:lnTo>
                    <a:pt x="52" y="44"/>
                  </a:lnTo>
                  <a:lnTo>
                    <a:pt x="51" y="44"/>
                  </a:lnTo>
                  <a:lnTo>
                    <a:pt x="45" y="46"/>
                  </a:lnTo>
                  <a:lnTo>
                    <a:pt x="43" y="55"/>
                  </a:lnTo>
                  <a:lnTo>
                    <a:pt x="49" y="64"/>
                  </a:lnTo>
                  <a:lnTo>
                    <a:pt x="54" y="65"/>
                  </a:lnTo>
                  <a:lnTo>
                    <a:pt x="58" y="77"/>
                  </a:lnTo>
                  <a:lnTo>
                    <a:pt x="64" y="83"/>
                  </a:lnTo>
                  <a:lnTo>
                    <a:pt x="64" y="84"/>
                  </a:lnTo>
                  <a:lnTo>
                    <a:pt x="61" y="84"/>
                  </a:lnTo>
                  <a:lnTo>
                    <a:pt x="57" y="83"/>
                  </a:lnTo>
                  <a:lnTo>
                    <a:pt x="54" y="83"/>
                  </a:lnTo>
                  <a:lnTo>
                    <a:pt x="36" y="92"/>
                  </a:lnTo>
                  <a:lnTo>
                    <a:pt x="34" y="92"/>
                  </a:lnTo>
                  <a:lnTo>
                    <a:pt x="27" y="89"/>
                  </a:lnTo>
                  <a:lnTo>
                    <a:pt x="21" y="86"/>
                  </a:lnTo>
                  <a:lnTo>
                    <a:pt x="21" y="78"/>
                  </a:lnTo>
                  <a:lnTo>
                    <a:pt x="18" y="75"/>
                  </a:lnTo>
                  <a:lnTo>
                    <a:pt x="20" y="61"/>
                  </a:lnTo>
                  <a:lnTo>
                    <a:pt x="23" y="58"/>
                  </a:lnTo>
                  <a:lnTo>
                    <a:pt x="21" y="50"/>
                  </a:lnTo>
                  <a:lnTo>
                    <a:pt x="17" y="50"/>
                  </a:lnTo>
                  <a:lnTo>
                    <a:pt x="17" y="41"/>
                  </a:lnTo>
                  <a:lnTo>
                    <a:pt x="8" y="41"/>
                  </a:lnTo>
                  <a:lnTo>
                    <a:pt x="0" y="28"/>
                  </a:lnTo>
                  <a:lnTo>
                    <a:pt x="3" y="21"/>
                  </a:lnTo>
                  <a:lnTo>
                    <a:pt x="9" y="16"/>
                  </a:lnTo>
                  <a:lnTo>
                    <a:pt x="6" y="16"/>
                  </a:lnTo>
                  <a:lnTo>
                    <a:pt x="6" y="7"/>
                  </a:lnTo>
                  <a:lnTo>
                    <a:pt x="8" y="7"/>
                  </a:lnTo>
                  <a:lnTo>
                    <a:pt x="18" y="1"/>
                  </a:lnTo>
                  <a:lnTo>
                    <a:pt x="2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 name="Ecuador">
              <a:extLst>
                <a:ext uri="{FF2B5EF4-FFF2-40B4-BE49-F238E27FC236}">
                  <a16:creationId xmlns:a16="http://schemas.microsoft.com/office/drawing/2014/main" id="{CB946F9F-7229-81B0-224E-309DB8C3C889}"/>
                </a:ext>
              </a:extLst>
            </p:cNvPr>
            <p:cNvSpPr>
              <a:spLocks/>
            </p:cNvSpPr>
            <p:nvPr/>
          </p:nvSpPr>
          <p:spPr bwMode="auto">
            <a:xfrm>
              <a:off x="3917587" y="4556686"/>
              <a:ext cx="137336" cy="153601"/>
            </a:xfrm>
            <a:custGeom>
              <a:avLst/>
              <a:gdLst>
                <a:gd name="T0" fmla="*/ 27 w 76"/>
                <a:gd name="T1" fmla="*/ 0 h 85"/>
                <a:gd name="T2" fmla="*/ 43 w 76"/>
                <a:gd name="T3" fmla="*/ 8 h 85"/>
                <a:gd name="T4" fmla="*/ 47 w 76"/>
                <a:gd name="T5" fmla="*/ 15 h 85"/>
                <a:gd name="T6" fmla="*/ 61 w 76"/>
                <a:gd name="T7" fmla="*/ 15 h 85"/>
                <a:gd name="T8" fmla="*/ 62 w 76"/>
                <a:gd name="T9" fmla="*/ 14 h 85"/>
                <a:gd name="T10" fmla="*/ 64 w 76"/>
                <a:gd name="T11" fmla="*/ 14 h 85"/>
                <a:gd name="T12" fmla="*/ 73 w 76"/>
                <a:gd name="T13" fmla="*/ 20 h 85"/>
                <a:gd name="T14" fmla="*/ 74 w 76"/>
                <a:gd name="T15" fmla="*/ 20 h 85"/>
                <a:gd name="T16" fmla="*/ 71 w 76"/>
                <a:gd name="T17" fmla="*/ 22 h 85"/>
                <a:gd name="T18" fmla="*/ 76 w 76"/>
                <a:gd name="T19" fmla="*/ 30 h 85"/>
                <a:gd name="T20" fmla="*/ 76 w 76"/>
                <a:gd name="T21" fmla="*/ 31 h 85"/>
                <a:gd name="T22" fmla="*/ 73 w 76"/>
                <a:gd name="T23" fmla="*/ 31 h 85"/>
                <a:gd name="T24" fmla="*/ 68 w 76"/>
                <a:gd name="T25" fmla="*/ 40 h 85"/>
                <a:gd name="T26" fmla="*/ 56 w 76"/>
                <a:gd name="T27" fmla="*/ 52 h 85"/>
                <a:gd name="T28" fmla="*/ 37 w 76"/>
                <a:gd name="T29" fmla="*/ 60 h 85"/>
                <a:gd name="T30" fmla="*/ 37 w 76"/>
                <a:gd name="T31" fmla="*/ 64 h 85"/>
                <a:gd name="T32" fmla="*/ 36 w 76"/>
                <a:gd name="T33" fmla="*/ 65 h 85"/>
                <a:gd name="T34" fmla="*/ 33 w 76"/>
                <a:gd name="T35" fmla="*/ 65 h 85"/>
                <a:gd name="T36" fmla="*/ 30 w 76"/>
                <a:gd name="T37" fmla="*/ 70 h 85"/>
                <a:gd name="T38" fmla="*/ 30 w 76"/>
                <a:gd name="T39" fmla="*/ 80 h 85"/>
                <a:gd name="T40" fmla="*/ 21 w 76"/>
                <a:gd name="T41" fmla="*/ 85 h 85"/>
                <a:gd name="T42" fmla="*/ 19 w 76"/>
                <a:gd name="T43" fmla="*/ 85 h 85"/>
                <a:gd name="T44" fmla="*/ 19 w 76"/>
                <a:gd name="T45" fmla="*/ 83 h 85"/>
                <a:gd name="T46" fmla="*/ 16 w 76"/>
                <a:gd name="T47" fmla="*/ 77 h 85"/>
                <a:gd name="T48" fmla="*/ 4 w 76"/>
                <a:gd name="T49" fmla="*/ 77 h 85"/>
                <a:gd name="T50" fmla="*/ 3 w 76"/>
                <a:gd name="T51" fmla="*/ 71 h 85"/>
                <a:gd name="T52" fmla="*/ 7 w 76"/>
                <a:gd name="T53" fmla="*/ 68 h 85"/>
                <a:gd name="T54" fmla="*/ 6 w 76"/>
                <a:gd name="T55" fmla="*/ 64 h 85"/>
                <a:gd name="T56" fmla="*/ 6 w 76"/>
                <a:gd name="T57" fmla="*/ 63 h 85"/>
                <a:gd name="T58" fmla="*/ 13 w 76"/>
                <a:gd name="T59" fmla="*/ 58 h 85"/>
                <a:gd name="T60" fmla="*/ 13 w 76"/>
                <a:gd name="T61" fmla="*/ 51 h 85"/>
                <a:gd name="T62" fmla="*/ 12 w 76"/>
                <a:gd name="T63" fmla="*/ 48 h 85"/>
                <a:gd name="T64" fmla="*/ 9 w 76"/>
                <a:gd name="T65" fmla="*/ 54 h 85"/>
                <a:gd name="T66" fmla="*/ 7 w 76"/>
                <a:gd name="T67" fmla="*/ 54 h 85"/>
                <a:gd name="T68" fmla="*/ 1 w 76"/>
                <a:gd name="T69" fmla="*/ 49 h 85"/>
                <a:gd name="T70" fmla="*/ 0 w 76"/>
                <a:gd name="T71" fmla="*/ 49 h 85"/>
                <a:gd name="T72" fmla="*/ 0 w 76"/>
                <a:gd name="T73" fmla="*/ 31 h 85"/>
                <a:gd name="T74" fmla="*/ 1 w 76"/>
                <a:gd name="T75" fmla="*/ 31 h 85"/>
                <a:gd name="T76" fmla="*/ 6 w 76"/>
                <a:gd name="T77" fmla="*/ 27 h 85"/>
                <a:gd name="T78" fmla="*/ 10 w 76"/>
                <a:gd name="T79" fmla="*/ 17 h 85"/>
                <a:gd name="T80" fmla="*/ 10 w 76"/>
                <a:gd name="T81" fmla="*/ 8 h 85"/>
                <a:gd name="T82" fmla="*/ 27 w 76"/>
                <a:gd name="T8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85">
                  <a:moveTo>
                    <a:pt x="27" y="0"/>
                  </a:moveTo>
                  <a:lnTo>
                    <a:pt x="43" y="8"/>
                  </a:lnTo>
                  <a:lnTo>
                    <a:pt x="47" y="15"/>
                  </a:lnTo>
                  <a:lnTo>
                    <a:pt x="61" y="15"/>
                  </a:lnTo>
                  <a:lnTo>
                    <a:pt x="62" y="14"/>
                  </a:lnTo>
                  <a:lnTo>
                    <a:pt x="64" y="14"/>
                  </a:lnTo>
                  <a:lnTo>
                    <a:pt x="73" y="20"/>
                  </a:lnTo>
                  <a:lnTo>
                    <a:pt x="74" y="20"/>
                  </a:lnTo>
                  <a:lnTo>
                    <a:pt x="71" y="22"/>
                  </a:lnTo>
                  <a:lnTo>
                    <a:pt x="76" y="30"/>
                  </a:lnTo>
                  <a:lnTo>
                    <a:pt x="76" y="31"/>
                  </a:lnTo>
                  <a:lnTo>
                    <a:pt x="73" y="31"/>
                  </a:lnTo>
                  <a:lnTo>
                    <a:pt x="68" y="40"/>
                  </a:lnTo>
                  <a:lnTo>
                    <a:pt x="56" y="52"/>
                  </a:lnTo>
                  <a:lnTo>
                    <a:pt x="37" y="60"/>
                  </a:lnTo>
                  <a:lnTo>
                    <a:pt x="37" y="64"/>
                  </a:lnTo>
                  <a:lnTo>
                    <a:pt x="36" y="65"/>
                  </a:lnTo>
                  <a:lnTo>
                    <a:pt x="33" y="65"/>
                  </a:lnTo>
                  <a:lnTo>
                    <a:pt x="30" y="70"/>
                  </a:lnTo>
                  <a:lnTo>
                    <a:pt x="30" y="80"/>
                  </a:lnTo>
                  <a:lnTo>
                    <a:pt x="21" y="85"/>
                  </a:lnTo>
                  <a:lnTo>
                    <a:pt x="19" y="85"/>
                  </a:lnTo>
                  <a:lnTo>
                    <a:pt x="19" y="83"/>
                  </a:lnTo>
                  <a:lnTo>
                    <a:pt x="16" y="77"/>
                  </a:lnTo>
                  <a:lnTo>
                    <a:pt x="4" y="77"/>
                  </a:lnTo>
                  <a:lnTo>
                    <a:pt x="3" y="71"/>
                  </a:lnTo>
                  <a:lnTo>
                    <a:pt x="7" y="68"/>
                  </a:lnTo>
                  <a:lnTo>
                    <a:pt x="6" y="64"/>
                  </a:lnTo>
                  <a:lnTo>
                    <a:pt x="6" y="63"/>
                  </a:lnTo>
                  <a:lnTo>
                    <a:pt x="13" y="58"/>
                  </a:lnTo>
                  <a:lnTo>
                    <a:pt x="13" y="51"/>
                  </a:lnTo>
                  <a:lnTo>
                    <a:pt x="12" y="48"/>
                  </a:lnTo>
                  <a:lnTo>
                    <a:pt x="9" y="54"/>
                  </a:lnTo>
                  <a:lnTo>
                    <a:pt x="7" y="54"/>
                  </a:lnTo>
                  <a:lnTo>
                    <a:pt x="1" y="49"/>
                  </a:lnTo>
                  <a:lnTo>
                    <a:pt x="0" y="49"/>
                  </a:lnTo>
                  <a:lnTo>
                    <a:pt x="0" y="31"/>
                  </a:lnTo>
                  <a:lnTo>
                    <a:pt x="1" y="31"/>
                  </a:lnTo>
                  <a:lnTo>
                    <a:pt x="6" y="27"/>
                  </a:lnTo>
                  <a:lnTo>
                    <a:pt x="10" y="17"/>
                  </a:lnTo>
                  <a:lnTo>
                    <a:pt x="10" y="8"/>
                  </a:lnTo>
                  <a:lnTo>
                    <a:pt x="2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 name="Bolivia">
              <a:extLst>
                <a:ext uri="{FF2B5EF4-FFF2-40B4-BE49-F238E27FC236}">
                  <a16:creationId xmlns:a16="http://schemas.microsoft.com/office/drawing/2014/main" id="{D12E3366-E370-031D-8940-37E1ECE6FEF2}"/>
                </a:ext>
              </a:extLst>
            </p:cNvPr>
            <p:cNvSpPr>
              <a:spLocks/>
            </p:cNvSpPr>
            <p:nvPr/>
          </p:nvSpPr>
          <p:spPr bwMode="auto">
            <a:xfrm>
              <a:off x="4183224" y="4815095"/>
              <a:ext cx="283709" cy="325271"/>
            </a:xfrm>
            <a:custGeom>
              <a:avLst/>
              <a:gdLst>
                <a:gd name="T0" fmla="*/ 55 w 157"/>
                <a:gd name="T1" fmla="*/ 0 h 180"/>
                <a:gd name="T2" fmla="*/ 56 w 157"/>
                <a:gd name="T3" fmla="*/ 22 h 180"/>
                <a:gd name="T4" fmla="*/ 68 w 157"/>
                <a:gd name="T5" fmla="*/ 35 h 180"/>
                <a:gd name="T6" fmla="*/ 87 w 157"/>
                <a:gd name="T7" fmla="*/ 43 h 180"/>
                <a:gd name="T8" fmla="*/ 103 w 157"/>
                <a:gd name="T9" fmla="*/ 50 h 180"/>
                <a:gd name="T10" fmla="*/ 117 w 157"/>
                <a:gd name="T11" fmla="*/ 53 h 180"/>
                <a:gd name="T12" fmla="*/ 121 w 157"/>
                <a:gd name="T13" fmla="*/ 75 h 180"/>
                <a:gd name="T14" fmla="*/ 148 w 157"/>
                <a:gd name="T15" fmla="*/ 89 h 180"/>
                <a:gd name="T16" fmla="*/ 152 w 157"/>
                <a:gd name="T17" fmla="*/ 103 h 180"/>
                <a:gd name="T18" fmla="*/ 154 w 157"/>
                <a:gd name="T19" fmla="*/ 140 h 180"/>
                <a:gd name="T20" fmla="*/ 143 w 157"/>
                <a:gd name="T21" fmla="*/ 133 h 180"/>
                <a:gd name="T22" fmla="*/ 127 w 157"/>
                <a:gd name="T23" fmla="*/ 130 h 180"/>
                <a:gd name="T24" fmla="*/ 96 w 157"/>
                <a:gd name="T25" fmla="*/ 149 h 180"/>
                <a:gd name="T26" fmla="*/ 92 w 157"/>
                <a:gd name="T27" fmla="*/ 173 h 180"/>
                <a:gd name="T28" fmla="*/ 84 w 157"/>
                <a:gd name="T29" fmla="*/ 170 h 180"/>
                <a:gd name="T30" fmla="*/ 71 w 157"/>
                <a:gd name="T31" fmla="*/ 177 h 180"/>
                <a:gd name="T32" fmla="*/ 63 w 157"/>
                <a:gd name="T33" fmla="*/ 172 h 180"/>
                <a:gd name="T34" fmla="*/ 46 w 157"/>
                <a:gd name="T35" fmla="*/ 166 h 180"/>
                <a:gd name="T36" fmla="*/ 22 w 157"/>
                <a:gd name="T37" fmla="*/ 179 h 180"/>
                <a:gd name="T38" fmla="*/ 16 w 157"/>
                <a:gd name="T39" fmla="*/ 152 h 180"/>
                <a:gd name="T40" fmla="*/ 10 w 157"/>
                <a:gd name="T41" fmla="*/ 139 h 180"/>
                <a:gd name="T42" fmla="*/ 13 w 157"/>
                <a:gd name="T43" fmla="*/ 130 h 180"/>
                <a:gd name="T44" fmla="*/ 6 w 157"/>
                <a:gd name="T45" fmla="*/ 112 h 180"/>
                <a:gd name="T46" fmla="*/ 0 w 157"/>
                <a:gd name="T47" fmla="*/ 103 h 180"/>
                <a:gd name="T48" fmla="*/ 3 w 157"/>
                <a:gd name="T49" fmla="*/ 84 h 180"/>
                <a:gd name="T50" fmla="*/ 6 w 157"/>
                <a:gd name="T51" fmla="*/ 74 h 180"/>
                <a:gd name="T52" fmla="*/ 7 w 157"/>
                <a:gd name="T53" fmla="*/ 63 h 180"/>
                <a:gd name="T54" fmla="*/ 10 w 157"/>
                <a:gd name="T55" fmla="*/ 37 h 180"/>
                <a:gd name="T56" fmla="*/ 0 w 157"/>
                <a:gd name="T57" fmla="*/ 16 h 180"/>
                <a:gd name="T58" fmla="*/ 6 w 157"/>
                <a:gd name="T59" fmla="*/ 17 h 180"/>
                <a:gd name="T60" fmla="*/ 13 w 157"/>
                <a:gd name="T61" fmla="*/ 19 h 180"/>
                <a:gd name="T62" fmla="*/ 26 w 157"/>
                <a:gd name="T63" fmla="*/ 13 h 180"/>
                <a:gd name="T64" fmla="*/ 41 w 157"/>
                <a:gd name="T65" fmla="*/ 3 h 180"/>
                <a:gd name="T66" fmla="*/ 49 w 157"/>
                <a:gd name="T67" fmla="*/ 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80">
                  <a:moveTo>
                    <a:pt x="52" y="0"/>
                  </a:moveTo>
                  <a:lnTo>
                    <a:pt x="55" y="0"/>
                  </a:lnTo>
                  <a:lnTo>
                    <a:pt x="57" y="7"/>
                  </a:lnTo>
                  <a:lnTo>
                    <a:pt x="56" y="22"/>
                  </a:lnTo>
                  <a:lnTo>
                    <a:pt x="59" y="31"/>
                  </a:lnTo>
                  <a:lnTo>
                    <a:pt x="68" y="35"/>
                  </a:lnTo>
                  <a:lnTo>
                    <a:pt x="83" y="38"/>
                  </a:lnTo>
                  <a:lnTo>
                    <a:pt x="87" y="43"/>
                  </a:lnTo>
                  <a:lnTo>
                    <a:pt x="98" y="46"/>
                  </a:lnTo>
                  <a:lnTo>
                    <a:pt x="103" y="50"/>
                  </a:lnTo>
                  <a:lnTo>
                    <a:pt x="111" y="50"/>
                  </a:lnTo>
                  <a:lnTo>
                    <a:pt x="117" y="53"/>
                  </a:lnTo>
                  <a:lnTo>
                    <a:pt x="123" y="68"/>
                  </a:lnTo>
                  <a:lnTo>
                    <a:pt x="121" y="75"/>
                  </a:lnTo>
                  <a:lnTo>
                    <a:pt x="126" y="89"/>
                  </a:lnTo>
                  <a:lnTo>
                    <a:pt x="148" y="89"/>
                  </a:lnTo>
                  <a:lnTo>
                    <a:pt x="148" y="102"/>
                  </a:lnTo>
                  <a:lnTo>
                    <a:pt x="152" y="103"/>
                  </a:lnTo>
                  <a:lnTo>
                    <a:pt x="157" y="114"/>
                  </a:lnTo>
                  <a:lnTo>
                    <a:pt x="154" y="140"/>
                  </a:lnTo>
                  <a:lnTo>
                    <a:pt x="151" y="142"/>
                  </a:lnTo>
                  <a:lnTo>
                    <a:pt x="143" y="133"/>
                  </a:lnTo>
                  <a:lnTo>
                    <a:pt x="138" y="130"/>
                  </a:lnTo>
                  <a:lnTo>
                    <a:pt x="127" y="130"/>
                  </a:lnTo>
                  <a:lnTo>
                    <a:pt x="102" y="137"/>
                  </a:lnTo>
                  <a:lnTo>
                    <a:pt x="96" y="149"/>
                  </a:lnTo>
                  <a:lnTo>
                    <a:pt x="96" y="158"/>
                  </a:lnTo>
                  <a:lnTo>
                    <a:pt x="92" y="173"/>
                  </a:lnTo>
                  <a:lnTo>
                    <a:pt x="90" y="173"/>
                  </a:lnTo>
                  <a:lnTo>
                    <a:pt x="84" y="170"/>
                  </a:lnTo>
                  <a:lnTo>
                    <a:pt x="74" y="169"/>
                  </a:lnTo>
                  <a:lnTo>
                    <a:pt x="71" y="177"/>
                  </a:lnTo>
                  <a:lnTo>
                    <a:pt x="69" y="177"/>
                  </a:lnTo>
                  <a:lnTo>
                    <a:pt x="63" y="172"/>
                  </a:lnTo>
                  <a:lnTo>
                    <a:pt x="50" y="170"/>
                  </a:lnTo>
                  <a:lnTo>
                    <a:pt x="46" y="166"/>
                  </a:lnTo>
                  <a:lnTo>
                    <a:pt x="32" y="180"/>
                  </a:lnTo>
                  <a:lnTo>
                    <a:pt x="22" y="179"/>
                  </a:lnTo>
                  <a:lnTo>
                    <a:pt x="20" y="179"/>
                  </a:lnTo>
                  <a:lnTo>
                    <a:pt x="16" y="152"/>
                  </a:lnTo>
                  <a:lnTo>
                    <a:pt x="10" y="143"/>
                  </a:lnTo>
                  <a:lnTo>
                    <a:pt x="10" y="139"/>
                  </a:lnTo>
                  <a:lnTo>
                    <a:pt x="13" y="136"/>
                  </a:lnTo>
                  <a:lnTo>
                    <a:pt x="13" y="130"/>
                  </a:lnTo>
                  <a:lnTo>
                    <a:pt x="7" y="126"/>
                  </a:lnTo>
                  <a:lnTo>
                    <a:pt x="6" y="112"/>
                  </a:lnTo>
                  <a:lnTo>
                    <a:pt x="0" y="106"/>
                  </a:lnTo>
                  <a:lnTo>
                    <a:pt x="0" y="103"/>
                  </a:lnTo>
                  <a:lnTo>
                    <a:pt x="7" y="92"/>
                  </a:lnTo>
                  <a:lnTo>
                    <a:pt x="3" y="84"/>
                  </a:lnTo>
                  <a:lnTo>
                    <a:pt x="3" y="78"/>
                  </a:lnTo>
                  <a:lnTo>
                    <a:pt x="6" y="74"/>
                  </a:lnTo>
                  <a:lnTo>
                    <a:pt x="3" y="68"/>
                  </a:lnTo>
                  <a:lnTo>
                    <a:pt x="7" y="63"/>
                  </a:lnTo>
                  <a:lnTo>
                    <a:pt x="7" y="43"/>
                  </a:lnTo>
                  <a:lnTo>
                    <a:pt x="10" y="37"/>
                  </a:lnTo>
                  <a:lnTo>
                    <a:pt x="0" y="17"/>
                  </a:lnTo>
                  <a:lnTo>
                    <a:pt x="0" y="16"/>
                  </a:lnTo>
                  <a:lnTo>
                    <a:pt x="3" y="16"/>
                  </a:lnTo>
                  <a:lnTo>
                    <a:pt x="6" y="17"/>
                  </a:lnTo>
                  <a:lnTo>
                    <a:pt x="10" y="17"/>
                  </a:lnTo>
                  <a:lnTo>
                    <a:pt x="13" y="19"/>
                  </a:lnTo>
                  <a:lnTo>
                    <a:pt x="16" y="19"/>
                  </a:lnTo>
                  <a:lnTo>
                    <a:pt x="26" y="13"/>
                  </a:lnTo>
                  <a:lnTo>
                    <a:pt x="38" y="3"/>
                  </a:lnTo>
                  <a:lnTo>
                    <a:pt x="41" y="3"/>
                  </a:lnTo>
                  <a:lnTo>
                    <a:pt x="44" y="1"/>
                  </a:lnTo>
                  <a:lnTo>
                    <a:pt x="49" y="1"/>
                  </a:lnTo>
                  <a:lnTo>
                    <a:pt x="5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 name="Columbia">
              <a:extLst>
                <a:ext uri="{FF2B5EF4-FFF2-40B4-BE49-F238E27FC236}">
                  <a16:creationId xmlns:a16="http://schemas.microsoft.com/office/drawing/2014/main" id="{1C1E816C-702D-C455-E79A-1209A2526EA9}"/>
                </a:ext>
              </a:extLst>
            </p:cNvPr>
            <p:cNvSpPr>
              <a:spLocks/>
            </p:cNvSpPr>
            <p:nvPr/>
          </p:nvSpPr>
          <p:spPr bwMode="auto">
            <a:xfrm>
              <a:off x="3962764" y="4294663"/>
              <a:ext cx="287324" cy="390325"/>
            </a:xfrm>
            <a:custGeom>
              <a:avLst/>
              <a:gdLst>
                <a:gd name="T0" fmla="*/ 102 w 159"/>
                <a:gd name="T1" fmla="*/ 3 h 216"/>
                <a:gd name="T2" fmla="*/ 101 w 159"/>
                <a:gd name="T3" fmla="*/ 7 h 216"/>
                <a:gd name="T4" fmla="*/ 94 w 159"/>
                <a:gd name="T5" fmla="*/ 12 h 216"/>
                <a:gd name="T6" fmla="*/ 74 w 159"/>
                <a:gd name="T7" fmla="*/ 43 h 216"/>
                <a:gd name="T8" fmla="*/ 88 w 159"/>
                <a:gd name="T9" fmla="*/ 56 h 216"/>
                <a:gd name="T10" fmla="*/ 92 w 159"/>
                <a:gd name="T11" fmla="*/ 70 h 216"/>
                <a:gd name="T12" fmla="*/ 110 w 159"/>
                <a:gd name="T13" fmla="*/ 70 h 216"/>
                <a:gd name="T14" fmla="*/ 126 w 159"/>
                <a:gd name="T15" fmla="*/ 83 h 216"/>
                <a:gd name="T16" fmla="*/ 145 w 159"/>
                <a:gd name="T17" fmla="*/ 82 h 216"/>
                <a:gd name="T18" fmla="*/ 151 w 159"/>
                <a:gd name="T19" fmla="*/ 83 h 216"/>
                <a:gd name="T20" fmla="*/ 148 w 159"/>
                <a:gd name="T21" fmla="*/ 110 h 216"/>
                <a:gd name="T22" fmla="*/ 154 w 159"/>
                <a:gd name="T23" fmla="*/ 120 h 216"/>
                <a:gd name="T24" fmla="*/ 153 w 159"/>
                <a:gd name="T25" fmla="*/ 132 h 216"/>
                <a:gd name="T26" fmla="*/ 159 w 159"/>
                <a:gd name="T27" fmla="*/ 147 h 216"/>
                <a:gd name="T28" fmla="*/ 150 w 159"/>
                <a:gd name="T29" fmla="*/ 138 h 216"/>
                <a:gd name="T30" fmla="*/ 141 w 159"/>
                <a:gd name="T31" fmla="*/ 138 h 216"/>
                <a:gd name="T32" fmla="*/ 120 w 159"/>
                <a:gd name="T33" fmla="*/ 141 h 216"/>
                <a:gd name="T34" fmla="*/ 126 w 159"/>
                <a:gd name="T35" fmla="*/ 148 h 216"/>
                <a:gd name="T36" fmla="*/ 129 w 159"/>
                <a:gd name="T37" fmla="*/ 156 h 216"/>
                <a:gd name="T38" fmla="*/ 117 w 159"/>
                <a:gd name="T39" fmla="*/ 165 h 216"/>
                <a:gd name="T40" fmla="*/ 126 w 159"/>
                <a:gd name="T41" fmla="*/ 179 h 216"/>
                <a:gd name="T42" fmla="*/ 117 w 159"/>
                <a:gd name="T43" fmla="*/ 216 h 216"/>
                <a:gd name="T44" fmla="*/ 108 w 159"/>
                <a:gd name="T45" fmla="*/ 212 h 216"/>
                <a:gd name="T46" fmla="*/ 113 w 159"/>
                <a:gd name="T47" fmla="*/ 197 h 216"/>
                <a:gd name="T48" fmla="*/ 101 w 159"/>
                <a:gd name="T49" fmla="*/ 196 h 216"/>
                <a:gd name="T50" fmla="*/ 94 w 159"/>
                <a:gd name="T51" fmla="*/ 193 h 216"/>
                <a:gd name="T52" fmla="*/ 77 w 159"/>
                <a:gd name="T53" fmla="*/ 196 h 216"/>
                <a:gd name="T54" fmla="*/ 70 w 159"/>
                <a:gd name="T55" fmla="*/ 187 h 216"/>
                <a:gd name="T56" fmla="*/ 64 w 159"/>
                <a:gd name="T57" fmla="*/ 178 h 216"/>
                <a:gd name="T58" fmla="*/ 48 w 159"/>
                <a:gd name="T59" fmla="*/ 166 h 216"/>
                <a:gd name="T60" fmla="*/ 36 w 159"/>
                <a:gd name="T61" fmla="*/ 160 h 216"/>
                <a:gd name="T62" fmla="*/ 22 w 159"/>
                <a:gd name="T63" fmla="*/ 160 h 216"/>
                <a:gd name="T64" fmla="*/ 2 w 159"/>
                <a:gd name="T65" fmla="*/ 147 h 216"/>
                <a:gd name="T66" fmla="*/ 0 w 159"/>
                <a:gd name="T67" fmla="*/ 142 h 216"/>
                <a:gd name="T68" fmla="*/ 5 w 159"/>
                <a:gd name="T69" fmla="*/ 129 h 216"/>
                <a:gd name="T70" fmla="*/ 18 w 159"/>
                <a:gd name="T71" fmla="*/ 122 h 216"/>
                <a:gd name="T72" fmla="*/ 19 w 159"/>
                <a:gd name="T73" fmla="*/ 113 h 216"/>
                <a:gd name="T74" fmla="*/ 13 w 159"/>
                <a:gd name="T75" fmla="*/ 68 h 216"/>
                <a:gd name="T76" fmla="*/ 16 w 159"/>
                <a:gd name="T77" fmla="*/ 62 h 216"/>
                <a:gd name="T78" fmla="*/ 22 w 159"/>
                <a:gd name="T79" fmla="*/ 59 h 216"/>
                <a:gd name="T80" fmla="*/ 19 w 159"/>
                <a:gd name="T81" fmla="*/ 50 h 216"/>
                <a:gd name="T82" fmla="*/ 21 w 159"/>
                <a:gd name="T83" fmla="*/ 50 h 216"/>
                <a:gd name="T84" fmla="*/ 27 w 159"/>
                <a:gd name="T85" fmla="*/ 49 h 216"/>
                <a:gd name="T86" fmla="*/ 43 w 159"/>
                <a:gd name="T87" fmla="*/ 25 h 216"/>
                <a:gd name="T88" fmla="*/ 58 w 159"/>
                <a:gd name="T89" fmla="*/ 19 h 216"/>
                <a:gd name="T90" fmla="*/ 62 w 159"/>
                <a:gd name="T91" fmla="*/ 15 h 216"/>
                <a:gd name="T92" fmla="*/ 88 w 159"/>
                <a:gd name="T93" fmla="*/ 9 h 216"/>
                <a:gd name="T94" fmla="*/ 96 w 159"/>
                <a:gd name="T9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 h="216">
                  <a:moveTo>
                    <a:pt x="96" y="0"/>
                  </a:moveTo>
                  <a:lnTo>
                    <a:pt x="102" y="3"/>
                  </a:lnTo>
                  <a:lnTo>
                    <a:pt x="102" y="4"/>
                  </a:lnTo>
                  <a:lnTo>
                    <a:pt x="101" y="7"/>
                  </a:lnTo>
                  <a:lnTo>
                    <a:pt x="101" y="9"/>
                  </a:lnTo>
                  <a:lnTo>
                    <a:pt x="94" y="12"/>
                  </a:lnTo>
                  <a:lnTo>
                    <a:pt x="85" y="21"/>
                  </a:lnTo>
                  <a:lnTo>
                    <a:pt x="74" y="43"/>
                  </a:lnTo>
                  <a:lnTo>
                    <a:pt x="80" y="43"/>
                  </a:lnTo>
                  <a:lnTo>
                    <a:pt x="88" y="56"/>
                  </a:lnTo>
                  <a:lnTo>
                    <a:pt x="88" y="65"/>
                  </a:lnTo>
                  <a:lnTo>
                    <a:pt x="92" y="70"/>
                  </a:lnTo>
                  <a:lnTo>
                    <a:pt x="99" y="71"/>
                  </a:lnTo>
                  <a:lnTo>
                    <a:pt x="110" y="70"/>
                  </a:lnTo>
                  <a:lnTo>
                    <a:pt x="117" y="73"/>
                  </a:lnTo>
                  <a:lnTo>
                    <a:pt x="126" y="83"/>
                  </a:lnTo>
                  <a:lnTo>
                    <a:pt x="138" y="83"/>
                  </a:lnTo>
                  <a:lnTo>
                    <a:pt x="145" y="82"/>
                  </a:lnTo>
                  <a:lnTo>
                    <a:pt x="151" y="82"/>
                  </a:lnTo>
                  <a:lnTo>
                    <a:pt x="151" y="83"/>
                  </a:lnTo>
                  <a:lnTo>
                    <a:pt x="145" y="104"/>
                  </a:lnTo>
                  <a:lnTo>
                    <a:pt x="148" y="110"/>
                  </a:lnTo>
                  <a:lnTo>
                    <a:pt x="154" y="119"/>
                  </a:lnTo>
                  <a:lnTo>
                    <a:pt x="154" y="120"/>
                  </a:lnTo>
                  <a:lnTo>
                    <a:pt x="147" y="127"/>
                  </a:lnTo>
                  <a:lnTo>
                    <a:pt x="153" y="132"/>
                  </a:lnTo>
                  <a:lnTo>
                    <a:pt x="159" y="145"/>
                  </a:lnTo>
                  <a:lnTo>
                    <a:pt x="159" y="147"/>
                  </a:lnTo>
                  <a:lnTo>
                    <a:pt x="156" y="148"/>
                  </a:lnTo>
                  <a:lnTo>
                    <a:pt x="150" y="138"/>
                  </a:lnTo>
                  <a:lnTo>
                    <a:pt x="144" y="141"/>
                  </a:lnTo>
                  <a:lnTo>
                    <a:pt x="141" y="138"/>
                  </a:lnTo>
                  <a:lnTo>
                    <a:pt x="139" y="141"/>
                  </a:lnTo>
                  <a:lnTo>
                    <a:pt x="120" y="141"/>
                  </a:lnTo>
                  <a:lnTo>
                    <a:pt x="120" y="148"/>
                  </a:lnTo>
                  <a:lnTo>
                    <a:pt x="126" y="148"/>
                  </a:lnTo>
                  <a:lnTo>
                    <a:pt x="126" y="150"/>
                  </a:lnTo>
                  <a:lnTo>
                    <a:pt x="129" y="156"/>
                  </a:lnTo>
                  <a:lnTo>
                    <a:pt x="117" y="157"/>
                  </a:lnTo>
                  <a:lnTo>
                    <a:pt x="117" y="165"/>
                  </a:lnTo>
                  <a:lnTo>
                    <a:pt x="123" y="169"/>
                  </a:lnTo>
                  <a:lnTo>
                    <a:pt x="126" y="179"/>
                  </a:lnTo>
                  <a:lnTo>
                    <a:pt x="119" y="216"/>
                  </a:lnTo>
                  <a:lnTo>
                    <a:pt x="117" y="216"/>
                  </a:lnTo>
                  <a:lnTo>
                    <a:pt x="108" y="213"/>
                  </a:lnTo>
                  <a:lnTo>
                    <a:pt x="108" y="212"/>
                  </a:lnTo>
                  <a:lnTo>
                    <a:pt x="116" y="202"/>
                  </a:lnTo>
                  <a:lnTo>
                    <a:pt x="113" y="197"/>
                  </a:lnTo>
                  <a:lnTo>
                    <a:pt x="104" y="193"/>
                  </a:lnTo>
                  <a:lnTo>
                    <a:pt x="101" y="196"/>
                  </a:lnTo>
                  <a:lnTo>
                    <a:pt x="99" y="196"/>
                  </a:lnTo>
                  <a:lnTo>
                    <a:pt x="94" y="193"/>
                  </a:lnTo>
                  <a:lnTo>
                    <a:pt x="88" y="197"/>
                  </a:lnTo>
                  <a:lnTo>
                    <a:pt x="77" y="196"/>
                  </a:lnTo>
                  <a:lnTo>
                    <a:pt x="76" y="187"/>
                  </a:lnTo>
                  <a:lnTo>
                    <a:pt x="70" y="187"/>
                  </a:lnTo>
                  <a:lnTo>
                    <a:pt x="68" y="179"/>
                  </a:lnTo>
                  <a:lnTo>
                    <a:pt x="64" y="178"/>
                  </a:lnTo>
                  <a:lnTo>
                    <a:pt x="54" y="166"/>
                  </a:lnTo>
                  <a:lnTo>
                    <a:pt x="48" y="166"/>
                  </a:lnTo>
                  <a:lnTo>
                    <a:pt x="37" y="160"/>
                  </a:lnTo>
                  <a:lnTo>
                    <a:pt x="36" y="160"/>
                  </a:lnTo>
                  <a:lnTo>
                    <a:pt x="22" y="162"/>
                  </a:lnTo>
                  <a:lnTo>
                    <a:pt x="22" y="160"/>
                  </a:lnTo>
                  <a:lnTo>
                    <a:pt x="16" y="154"/>
                  </a:lnTo>
                  <a:lnTo>
                    <a:pt x="2" y="147"/>
                  </a:lnTo>
                  <a:lnTo>
                    <a:pt x="0" y="145"/>
                  </a:lnTo>
                  <a:lnTo>
                    <a:pt x="0" y="142"/>
                  </a:lnTo>
                  <a:lnTo>
                    <a:pt x="5" y="139"/>
                  </a:lnTo>
                  <a:lnTo>
                    <a:pt x="5" y="129"/>
                  </a:lnTo>
                  <a:lnTo>
                    <a:pt x="16" y="126"/>
                  </a:lnTo>
                  <a:lnTo>
                    <a:pt x="18" y="122"/>
                  </a:lnTo>
                  <a:lnTo>
                    <a:pt x="25" y="114"/>
                  </a:lnTo>
                  <a:lnTo>
                    <a:pt x="19" y="113"/>
                  </a:lnTo>
                  <a:lnTo>
                    <a:pt x="19" y="79"/>
                  </a:lnTo>
                  <a:lnTo>
                    <a:pt x="13" y="68"/>
                  </a:lnTo>
                  <a:lnTo>
                    <a:pt x="13" y="67"/>
                  </a:lnTo>
                  <a:lnTo>
                    <a:pt x="16" y="62"/>
                  </a:lnTo>
                  <a:lnTo>
                    <a:pt x="18" y="62"/>
                  </a:lnTo>
                  <a:lnTo>
                    <a:pt x="22" y="59"/>
                  </a:lnTo>
                  <a:lnTo>
                    <a:pt x="19" y="53"/>
                  </a:lnTo>
                  <a:lnTo>
                    <a:pt x="19" y="50"/>
                  </a:lnTo>
                  <a:lnTo>
                    <a:pt x="21" y="49"/>
                  </a:lnTo>
                  <a:lnTo>
                    <a:pt x="21" y="50"/>
                  </a:lnTo>
                  <a:lnTo>
                    <a:pt x="27" y="56"/>
                  </a:lnTo>
                  <a:lnTo>
                    <a:pt x="27" y="49"/>
                  </a:lnTo>
                  <a:lnTo>
                    <a:pt x="43" y="39"/>
                  </a:lnTo>
                  <a:lnTo>
                    <a:pt x="43" y="25"/>
                  </a:lnTo>
                  <a:lnTo>
                    <a:pt x="52" y="19"/>
                  </a:lnTo>
                  <a:lnTo>
                    <a:pt x="58" y="19"/>
                  </a:lnTo>
                  <a:lnTo>
                    <a:pt x="59" y="21"/>
                  </a:lnTo>
                  <a:lnTo>
                    <a:pt x="62" y="15"/>
                  </a:lnTo>
                  <a:lnTo>
                    <a:pt x="76" y="13"/>
                  </a:lnTo>
                  <a:lnTo>
                    <a:pt x="88" y="9"/>
                  </a:lnTo>
                  <a:lnTo>
                    <a:pt x="91" y="3"/>
                  </a:lnTo>
                  <a:lnTo>
                    <a:pt x="9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 name="Chile - Mainland">
              <a:extLst>
                <a:ext uri="{FF2B5EF4-FFF2-40B4-BE49-F238E27FC236}">
                  <a16:creationId xmlns:a16="http://schemas.microsoft.com/office/drawing/2014/main" id="{E93CE2B9-C890-0113-2B69-F115093F3738}"/>
                </a:ext>
              </a:extLst>
            </p:cNvPr>
            <p:cNvSpPr>
              <a:spLocks noEditPoints="1"/>
            </p:cNvSpPr>
            <p:nvPr/>
          </p:nvSpPr>
          <p:spPr bwMode="auto">
            <a:xfrm>
              <a:off x="4040467" y="5006644"/>
              <a:ext cx="204198" cy="1087851"/>
            </a:xfrm>
            <a:custGeom>
              <a:avLst/>
              <a:gdLst>
                <a:gd name="T0" fmla="*/ 25 w 113"/>
                <a:gd name="T1" fmla="*/ 493 h 602"/>
                <a:gd name="T2" fmla="*/ 80 w 113"/>
                <a:gd name="T3" fmla="*/ 0 h 602"/>
                <a:gd name="T4" fmla="*/ 94 w 113"/>
                <a:gd name="T5" fmla="*/ 31 h 602"/>
                <a:gd name="T6" fmla="*/ 101 w 113"/>
                <a:gd name="T7" fmla="*/ 71 h 602"/>
                <a:gd name="T8" fmla="*/ 110 w 113"/>
                <a:gd name="T9" fmla="*/ 91 h 602"/>
                <a:gd name="T10" fmla="*/ 96 w 113"/>
                <a:gd name="T11" fmla="*/ 132 h 602"/>
                <a:gd name="T12" fmla="*/ 76 w 113"/>
                <a:gd name="T13" fmla="*/ 168 h 602"/>
                <a:gd name="T14" fmla="*/ 76 w 113"/>
                <a:gd name="T15" fmla="*/ 229 h 602"/>
                <a:gd name="T16" fmla="*/ 61 w 113"/>
                <a:gd name="T17" fmla="*/ 282 h 602"/>
                <a:gd name="T18" fmla="*/ 52 w 113"/>
                <a:gd name="T19" fmla="*/ 338 h 602"/>
                <a:gd name="T20" fmla="*/ 48 w 113"/>
                <a:gd name="T21" fmla="*/ 381 h 602"/>
                <a:gd name="T22" fmla="*/ 56 w 113"/>
                <a:gd name="T23" fmla="*/ 415 h 602"/>
                <a:gd name="T24" fmla="*/ 53 w 113"/>
                <a:gd name="T25" fmla="*/ 435 h 602"/>
                <a:gd name="T26" fmla="*/ 42 w 113"/>
                <a:gd name="T27" fmla="*/ 498 h 602"/>
                <a:gd name="T28" fmla="*/ 37 w 113"/>
                <a:gd name="T29" fmla="*/ 537 h 602"/>
                <a:gd name="T30" fmla="*/ 48 w 113"/>
                <a:gd name="T31" fmla="*/ 562 h 602"/>
                <a:gd name="T32" fmla="*/ 91 w 113"/>
                <a:gd name="T33" fmla="*/ 570 h 602"/>
                <a:gd name="T34" fmla="*/ 61 w 113"/>
                <a:gd name="T35" fmla="*/ 601 h 602"/>
                <a:gd name="T36" fmla="*/ 45 w 113"/>
                <a:gd name="T37" fmla="*/ 596 h 602"/>
                <a:gd name="T38" fmla="*/ 48 w 113"/>
                <a:gd name="T39" fmla="*/ 593 h 602"/>
                <a:gd name="T40" fmla="*/ 39 w 113"/>
                <a:gd name="T41" fmla="*/ 576 h 602"/>
                <a:gd name="T42" fmla="*/ 42 w 113"/>
                <a:gd name="T43" fmla="*/ 558 h 602"/>
                <a:gd name="T44" fmla="*/ 37 w 113"/>
                <a:gd name="T45" fmla="*/ 561 h 602"/>
                <a:gd name="T46" fmla="*/ 30 w 113"/>
                <a:gd name="T47" fmla="*/ 564 h 602"/>
                <a:gd name="T48" fmla="*/ 21 w 113"/>
                <a:gd name="T49" fmla="*/ 539 h 602"/>
                <a:gd name="T50" fmla="*/ 19 w 113"/>
                <a:gd name="T51" fmla="*/ 533 h 602"/>
                <a:gd name="T52" fmla="*/ 13 w 113"/>
                <a:gd name="T53" fmla="*/ 525 h 602"/>
                <a:gd name="T54" fmla="*/ 22 w 113"/>
                <a:gd name="T55" fmla="*/ 510 h 602"/>
                <a:gd name="T56" fmla="*/ 18 w 113"/>
                <a:gd name="T57" fmla="*/ 491 h 602"/>
                <a:gd name="T58" fmla="*/ 16 w 113"/>
                <a:gd name="T59" fmla="*/ 481 h 602"/>
                <a:gd name="T60" fmla="*/ 28 w 113"/>
                <a:gd name="T61" fmla="*/ 484 h 602"/>
                <a:gd name="T62" fmla="*/ 22 w 113"/>
                <a:gd name="T63" fmla="*/ 473 h 602"/>
                <a:gd name="T64" fmla="*/ 21 w 113"/>
                <a:gd name="T65" fmla="*/ 466 h 602"/>
                <a:gd name="T66" fmla="*/ 22 w 113"/>
                <a:gd name="T67" fmla="*/ 463 h 602"/>
                <a:gd name="T68" fmla="*/ 5 w 113"/>
                <a:gd name="T69" fmla="*/ 457 h 602"/>
                <a:gd name="T70" fmla="*/ 0 w 113"/>
                <a:gd name="T71" fmla="*/ 458 h 602"/>
                <a:gd name="T72" fmla="*/ 9 w 113"/>
                <a:gd name="T73" fmla="*/ 442 h 602"/>
                <a:gd name="T74" fmla="*/ 21 w 113"/>
                <a:gd name="T75" fmla="*/ 450 h 602"/>
                <a:gd name="T76" fmla="*/ 25 w 113"/>
                <a:gd name="T77" fmla="*/ 451 h 602"/>
                <a:gd name="T78" fmla="*/ 27 w 113"/>
                <a:gd name="T79" fmla="*/ 448 h 602"/>
                <a:gd name="T80" fmla="*/ 30 w 113"/>
                <a:gd name="T81" fmla="*/ 439 h 602"/>
                <a:gd name="T82" fmla="*/ 27 w 113"/>
                <a:gd name="T83" fmla="*/ 436 h 602"/>
                <a:gd name="T84" fmla="*/ 30 w 113"/>
                <a:gd name="T85" fmla="*/ 424 h 602"/>
                <a:gd name="T86" fmla="*/ 31 w 113"/>
                <a:gd name="T87" fmla="*/ 410 h 602"/>
                <a:gd name="T88" fmla="*/ 34 w 113"/>
                <a:gd name="T89" fmla="*/ 396 h 602"/>
                <a:gd name="T90" fmla="*/ 40 w 113"/>
                <a:gd name="T91" fmla="*/ 381 h 602"/>
                <a:gd name="T92" fmla="*/ 42 w 113"/>
                <a:gd name="T93" fmla="*/ 375 h 602"/>
                <a:gd name="T94" fmla="*/ 43 w 113"/>
                <a:gd name="T95" fmla="*/ 365 h 602"/>
                <a:gd name="T96" fmla="*/ 25 w 113"/>
                <a:gd name="T97" fmla="*/ 335 h 602"/>
                <a:gd name="T98" fmla="*/ 33 w 113"/>
                <a:gd name="T99" fmla="*/ 289 h 602"/>
                <a:gd name="T100" fmla="*/ 52 w 113"/>
                <a:gd name="T101" fmla="*/ 235 h 602"/>
                <a:gd name="T102" fmla="*/ 55 w 113"/>
                <a:gd name="T103" fmla="*/ 175 h 602"/>
                <a:gd name="T104" fmla="*/ 67 w 113"/>
                <a:gd name="T105" fmla="*/ 107 h 602"/>
                <a:gd name="T106" fmla="*/ 70 w 113"/>
                <a:gd name="T107" fmla="*/ 33 h 602"/>
                <a:gd name="T108" fmla="*/ 79 w 113"/>
                <a:gd name="T109"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602">
                  <a:moveTo>
                    <a:pt x="22" y="490"/>
                  </a:moveTo>
                  <a:lnTo>
                    <a:pt x="21" y="491"/>
                  </a:lnTo>
                  <a:lnTo>
                    <a:pt x="19" y="491"/>
                  </a:lnTo>
                  <a:lnTo>
                    <a:pt x="25" y="493"/>
                  </a:lnTo>
                  <a:lnTo>
                    <a:pt x="24" y="490"/>
                  </a:lnTo>
                  <a:lnTo>
                    <a:pt x="22" y="490"/>
                  </a:lnTo>
                  <a:close/>
                  <a:moveTo>
                    <a:pt x="79" y="0"/>
                  </a:moveTo>
                  <a:lnTo>
                    <a:pt x="80" y="0"/>
                  </a:lnTo>
                  <a:lnTo>
                    <a:pt x="86" y="6"/>
                  </a:lnTo>
                  <a:lnTo>
                    <a:pt x="88" y="18"/>
                  </a:lnTo>
                  <a:lnTo>
                    <a:pt x="94" y="23"/>
                  </a:lnTo>
                  <a:lnTo>
                    <a:pt x="94" y="31"/>
                  </a:lnTo>
                  <a:lnTo>
                    <a:pt x="91" y="33"/>
                  </a:lnTo>
                  <a:lnTo>
                    <a:pt x="91" y="37"/>
                  </a:lnTo>
                  <a:lnTo>
                    <a:pt x="96" y="46"/>
                  </a:lnTo>
                  <a:lnTo>
                    <a:pt x="101" y="71"/>
                  </a:lnTo>
                  <a:lnTo>
                    <a:pt x="111" y="73"/>
                  </a:lnTo>
                  <a:lnTo>
                    <a:pt x="113" y="79"/>
                  </a:lnTo>
                  <a:lnTo>
                    <a:pt x="111" y="91"/>
                  </a:lnTo>
                  <a:lnTo>
                    <a:pt x="110" y="91"/>
                  </a:lnTo>
                  <a:lnTo>
                    <a:pt x="95" y="98"/>
                  </a:lnTo>
                  <a:lnTo>
                    <a:pt x="94" y="112"/>
                  </a:lnTo>
                  <a:lnTo>
                    <a:pt x="96" y="131"/>
                  </a:lnTo>
                  <a:lnTo>
                    <a:pt x="96" y="132"/>
                  </a:lnTo>
                  <a:lnTo>
                    <a:pt x="89" y="137"/>
                  </a:lnTo>
                  <a:lnTo>
                    <a:pt x="88" y="143"/>
                  </a:lnTo>
                  <a:lnTo>
                    <a:pt x="80" y="150"/>
                  </a:lnTo>
                  <a:lnTo>
                    <a:pt x="76" y="168"/>
                  </a:lnTo>
                  <a:lnTo>
                    <a:pt x="76" y="183"/>
                  </a:lnTo>
                  <a:lnTo>
                    <a:pt x="68" y="198"/>
                  </a:lnTo>
                  <a:lnTo>
                    <a:pt x="68" y="203"/>
                  </a:lnTo>
                  <a:lnTo>
                    <a:pt x="76" y="229"/>
                  </a:lnTo>
                  <a:lnTo>
                    <a:pt x="77" y="242"/>
                  </a:lnTo>
                  <a:lnTo>
                    <a:pt x="68" y="260"/>
                  </a:lnTo>
                  <a:lnTo>
                    <a:pt x="68" y="273"/>
                  </a:lnTo>
                  <a:lnTo>
                    <a:pt x="61" y="282"/>
                  </a:lnTo>
                  <a:lnTo>
                    <a:pt x="59" y="300"/>
                  </a:lnTo>
                  <a:lnTo>
                    <a:pt x="61" y="312"/>
                  </a:lnTo>
                  <a:lnTo>
                    <a:pt x="56" y="321"/>
                  </a:lnTo>
                  <a:lnTo>
                    <a:pt x="52" y="338"/>
                  </a:lnTo>
                  <a:lnTo>
                    <a:pt x="51" y="359"/>
                  </a:lnTo>
                  <a:lnTo>
                    <a:pt x="53" y="368"/>
                  </a:lnTo>
                  <a:lnTo>
                    <a:pt x="53" y="369"/>
                  </a:lnTo>
                  <a:lnTo>
                    <a:pt x="48" y="381"/>
                  </a:lnTo>
                  <a:lnTo>
                    <a:pt x="51" y="405"/>
                  </a:lnTo>
                  <a:lnTo>
                    <a:pt x="51" y="412"/>
                  </a:lnTo>
                  <a:lnTo>
                    <a:pt x="56" y="414"/>
                  </a:lnTo>
                  <a:lnTo>
                    <a:pt x="56" y="415"/>
                  </a:lnTo>
                  <a:lnTo>
                    <a:pt x="58" y="418"/>
                  </a:lnTo>
                  <a:lnTo>
                    <a:pt x="51" y="421"/>
                  </a:lnTo>
                  <a:lnTo>
                    <a:pt x="56" y="427"/>
                  </a:lnTo>
                  <a:lnTo>
                    <a:pt x="53" y="435"/>
                  </a:lnTo>
                  <a:lnTo>
                    <a:pt x="53" y="455"/>
                  </a:lnTo>
                  <a:lnTo>
                    <a:pt x="45" y="476"/>
                  </a:lnTo>
                  <a:lnTo>
                    <a:pt x="45" y="490"/>
                  </a:lnTo>
                  <a:lnTo>
                    <a:pt x="42" y="498"/>
                  </a:lnTo>
                  <a:lnTo>
                    <a:pt x="33" y="513"/>
                  </a:lnTo>
                  <a:lnTo>
                    <a:pt x="31" y="525"/>
                  </a:lnTo>
                  <a:lnTo>
                    <a:pt x="31" y="537"/>
                  </a:lnTo>
                  <a:lnTo>
                    <a:pt x="37" y="537"/>
                  </a:lnTo>
                  <a:lnTo>
                    <a:pt x="40" y="536"/>
                  </a:lnTo>
                  <a:lnTo>
                    <a:pt x="45" y="536"/>
                  </a:lnTo>
                  <a:lnTo>
                    <a:pt x="45" y="558"/>
                  </a:lnTo>
                  <a:lnTo>
                    <a:pt x="48" y="562"/>
                  </a:lnTo>
                  <a:lnTo>
                    <a:pt x="77" y="564"/>
                  </a:lnTo>
                  <a:lnTo>
                    <a:pt x="96" y="568"/>
                  </a:lnTo>
                  <a:lnTo>
                    <a:pt x="96" y="570"/>
                  </a:lnTo>
                  <a:lnTo>
                    <a:pt x="91" y="570"/>
                  </a:lnTo>
                  <a:lnTo>
                    <a:pt x="88" y="568"/>
                  </a:lnTo>
                  <a:lnTo>
                    <a:pt x="85" y="568"/>
                  </a:lnTo>
                  <a:lnTo>
                    <a:pt x="64" y="580"/>
                  </a:lnTo>
                  <a:lnTo>
                    <a:pt x="61" y="601"/>
                  </a:lnTo>
                  <a:lnTo>
                    <a:pt x="61" y="602"/>
                  </a:lnTo>
                  <a:lnTo>
                    <a:pt x="53" y="602"/>
                  </a:lnTo>
                  <a:lnTo>
                    <a:pt x="46" y="598"/>
                  </a:lnTo>
                  <a:lnTo>
                    <a:pt x="45" y="596"/>
                  </a:lnTo>
                  <a:lnTo>
                    <a:pt x="43" y="592"/>
                  </a:lnTo>
                  <a:lnTo>
                    <a:pt x="43" y="590"/>
                  </a:lnTo>
                  <a:lnTo>
                    <a:pt x="48" y="590"/>
                  </a:lnTo>
                  <a:lnTo>
                    <a:pt x="48" y="593"/>
                  </a:lnTo>
                  <a:lnTo>
                    <a:pt x="56" y="586"/>
                  </a:lnTo>
                  <a:lnTo>
                    <a:pt x="59" y="582"/>
                  </a:lnTo>
                  <a:lnTo>
                    <a:pt x="53" y="576"/>
                  </a:lnTo>
                  <a:lnTo>
                    <a:pt x="39" y="576"/>
                  </a:lnTo>
                  <a:lnTo>
                    <a:pt x="42" y="568"/>
                  </a:lnTo>
                  <a:lnTo>
                    <a:pt x="39" y="564"/>
                  </a:lnTo>
                  <a:lnTo>
                    <a:pt x="39" y="562"/>
                  </a:lnTo>
                  <a:lnTo>
                    <a:pt x="42" y="558"/>
                  </a:lnTo>
                  <a:lnTo>
                    <a:pt x="40" y="558"/>
                  </a:lnTo>
                  <a:lnTo>
                    <a:pt x="40" y="559"/>
                  </a:lnTo>
                  <a:lnTo>
                    <a:pt x="37" y="559"/>
                  </a:lnTo>
                  <a:lnTo>
                    <a:pt x="37" y="561"/>
                  </a:lnTo>
                  <a:lnTo>
                    <a:pt x="34" y="564"/>
                  </a:lnTo>
                  <a:lnTo>
                    <a:pt x="33" y="564"/>
                  </a:lnTo>
                  <a:lnTo>
                    <a:pt x="31" y="565"/>
                  </a:lnTo>
                  <a:lnTo>
                    <a:pt x="30" y="564"/>
                  </a:lnTo>
                  <a:lnTo>
                    <a:pt x="28" y="564"/>
                  </a:lnTo>
                  <a:lnTo>
                    <a:pt x="27" y="550"/>
                  </a:lnTo>
                  <a:lnTo>
                    <a:pt x="21" y="544"/>
                  </a:lnTo>
                  <a:lnTo>
                    <a:pt x="21" y="539"/>
                  </a:lnTo>
                  <a:lnTo>
                    <a:pt x="25" y="537"/>
                  </a:lnTo>
                  <a:lnTo>
                    <a:pt x="21" y="537"/>
                  </a:lnTo>
                  <a:lnTo>
                    <a:pt x="19" y="534"/>
                  </a:lnTo>
                  <a:lnTo>
                    <a:pt x="19" y="533"/>
                  </a:lnTo>
                  <a:lnTo>
                    <a:pt x="21" y="533"/>
                  </a:lnTo>
                  <a:lnTo>
                    <a:pt x="22" y="531"/>
                  </a:lnTo>
                  <a:lnTo>
                    <a:pt x="15" y="525"/>
                  </a:lnTo>
                  <a:lnTo>
                    <a:pt x="13" y="525"/>
                  </a:lnTo>
                  <a:lnTo>
                    <a:pt x="13" y="524"/>
                  </a:lnTo>
                  <a:lnTo>
                    <a:pt x="19" y="515"/>
                  </a:lnTo>
                  <a:lnTo>
                    <a:pt x="24" y="513"/>
                  </a:lnTo>
                  <a:lnTo>
                    <a:pt x="22" y="510"/>
                  </a:lnTo>
                  <a:lnTo>
                    <a:pt x="24" y="506"/>
                  </a:lnTo>
                  <a:lnTo>
                    <a:pt x="19" y="510"/>
                  </a:lnTo>
                  <a:lnTo>
                    <a:pt x="18" y="510"/>
                  </a:lnTo>
                  <a:lnTo>
                    <a:pt x="18" y="491"/>
                  </a:lnTo>
                  <a:lnTo>
                    <a:pt x="16" y="491"/>
                  </a:lnTo>
                  <a:lnTo>
                    <a:pt x="16" y="490"/>
                  </a:lnTo>
                  <a:lnTo>
                    <a:pt x="15" y="481"/>
                  </a:lnTo>
                  <a:lnTo>
                    <a:pt x="16" y="481"/>
                  </a:lnTo>
                  <a:lnTo>
                    <a:pt x="19" y="485"/>
                  </a:lnTo>
                  <a:lnTo>
                    <a:pt x="19" y="482"/>
                  </a:lnTo>
                  <a:lnTo>
                    <a:pt x="21" y="482"/>
                  </a:lnTo>
                  <a:lnTo>
                    <a:pt x="28" y="484"/>
                  </a:lnTo>
                  <a:lnTo>
                    <a:pt x="24" y="476"/>
                  </a:lnTo>
                  <a:lnTo>
                    <a:pt x="22" y="478"/>
                  </a:lnTo>
                  <a:lnTo>
                    <a:pt x="21" y="478"/>
                  </a:lnTo>
                  <a:lnTo>
                    <a:pt x="22" y="473"/>
                  </a:lnTo>
                  <a:lnTo>
                    <a:pt x="16" y="472"/>
                  </a:lnTo>
                  <a:lnTo>
                    <a:pt x="16" y="470"/>
                  </a:lnTo>
                  <a:lnTo>
                    <a:pt x="21" y="467"/>
                  </a:lnTo>
                  <a:lnTo>
                    <a:pt x="21" y="466"/>
                  </a:lnTo>
                  <a:lnTo>
                    <a:pt x="19" y="466"/>
                  </a:lnTo>
                  <a:lnTo>
                    <a:pt x="19" y="464"/>
                  </a:lnTo>
                  <a:lnTo>
                    <a:pt x="21" y="464"/>
                  </a:lnTo>
                  <a:lnTo>
                    <a:pt x="22" y="463"/>
                  </a:lnTo>
                  <a:lnTo>
                    <a:pt x="19" y="458"/>
                  </a:lnTo>
                  <a:lnTo>
                    <a:pt x="13" y="460"/>
                  </a:lnTo>
                  <a:lnTo>
                    <a:pt x="8" y="455"/>
                  </a:lnTo>
                  <a:lnTo>
                    <a:pt x="5" y="457"/>
                  </a:lnTo>
                  <a:lnTo>
                    <a:pt x="6" y="461"/>
                  </a:lnTo>
                  <a:lnTo>
                    <a:pt x="5" y="461"/>
                  </a:lnTo>
                  <a:lnTo>
                    <a:pt x="2" y="460"/>
                  </a:lnTo>
                  <a:lnTo>
                    <a:pt x="0" y="458"/>
                  </a:lnTo>
                  <a:lnTo>
                    <a:pt x="2" y="454"/>
                  </a:lnTo>
                  <a:lnTo>
                    <a:pt x="3" y="454"/>
                  </a:lnTo>
                  <a:lnTo>
                    <a:pt x="12" y="447"/>
                  </a:lnTo>
                  <a:lnTo>
                    <a:pt x="9" y="442"/>
                  </a:lnTo>
                  <a:lnTo>
                    <a:pt x="9" y="441"/>
                  </a:lnTo>
                  <a:lnTo>
                    <a:pt x="19" y="441"/>
                  </a:lnTo>
                  <a:lnTo>
                    <a:pt x="22" y="447"/>
                  </a:lnTo>
                  <a:lnTo>
                    <a:pt x="21" y="450"/>
                  </a:lnTo>
                  <a:lnTo>
                    <a:pt x="22" y="451"/>
                  </a:lnTo>
                  <a:lnTo>
                    <a:pt x="24" y="448"/>
                  </a:lnTo>
                  <a:lnTo>
                    <a:pt x="25" y="448"/>
                  </a:lnTo>
                  <a:lnTo>
                    <a:pt x="25" y="451"/>
                  </a:lnTo>
                  <a:lnTo>
                    <a:pt x="30" y="448"/>
                  </a:lnTo>
                  <a:lnTo>
                    <a:pt x="30" y="447"/>
                  </a:lnTo>
                  <a:lnTo>
                    <a:pt x="28" y="448"/>
                  </a:lnTo>
                  <a:lnTo>
                    <a:pt x="27" y="448"/>
                  </a:lnTo>
                  <a:lnTo>
                    <a:pt x="27" y="441"/>
                  </a:lnTo>
                  <a:lnTo>
                    <a:pt x="28" y="441"/>
                  </a:lnTo>
                  <a:lnTo>
                    <a:pt x="31" y="439"/>
                  </a:lnTo>
                  <a:lnTo>
                    <a:pt x="30" y="439"/>
                  </a:lnTo>
                  <a:lnTo>
                    <a:pt x="30" y="436"/>
                  </a:lnTo>
                  <a:lnTo>
                    <a:pt x="28" y="438"/>
                  </a:lnTo>
                  <a:lnTo>
                    <a:pt x="27" y="438"/>
                  </a:lnTo>
                  <a:lnTo>
                    <a:pt x="27" y="436"/>
                  </a:lnTo>
                  <a:lnTo>
                    <a:pt x="28" y="433"/>
                  </a:lnTo>
                  <a:lnTo>
                    <a:pt x="33" y="432"/>
                  </a:lnTo>
                  <a:lnTo>
                    <a:pt x="30" y="430"/>
                  </a:lnTo>
                  <a:lnTo>
                    <a:pt x="30" y="424"/>
                  </a:lnTo>
                  <a:lnTo>
                    <a:pt x="39" y="420"/>
                  </a:lnTo>
                  <a:lnTo>
                    <a:pt x="39" y="415"/>
                  </a:lnTo>
                  <a:lnTo>
                    <a:pt x="33" y="411"/>
                  </a:lnTo>
                  <a:lnTo>
                    <a:pt x="31" y="410"/>
                  </a:lnTo>
                  <a:lnTo>
                    <a:pt x="33" y="410"/>
                  </a:lnTo>
                  <a:lnTo>
                    <a:pt x="36" y="404"/>
                  </a:lnTo>
                  <a:lnTo>
                    <a:pt x="34" y="398"/>
                  </a:lnTo>
                  <a:lnTo>
                    <a:pt x="34" y="396"/>
                  </a:lnTo>
                  <a:lnTo>
                    <a:pt x="39" y="389"/>
                  </a:lnTo>
                  <a:lnTo>
                    <a:pt x="37" y="384"/>
                  </a:lnTo>
                  <a:lnTo>
                    <a:pt x="37" y="383"/>
                  </a:lnTo>
                  <a:lnTo>
                    <a:pt x="40" y="381"/>
                  </a:lnTo>
                  <a:lnTo>
                    <a:pt x="39" y="378"/>
                  </a:lnTo>
                  <a:lnTo>
                    <a:pt x="39" y="377"/>
                  </a:lnTo>
                  <a:lnTo>
                    <a:pt x="40" y="375"/>
                  </a:lnTo>
                  <a:lnTo>
                    <a:pt x="42" y="375"/>
                  </a:lnTo>
                  <a:lnTo>
                    <a:pt x="42" y="372"/>
                  </a:lnTo>
                  <a:lnTo>
                    <a:pt x="37" y="371"/>
                  </a:lnTo>
                  <a:lnTo>
                    <a:pt x="37" y="369"/>
                  </a:lnTo>
                  <a:lnTo>
                    <a:pt x="43" y="365"/>
                  </a:lnTo>
                  <a:lnTo>
                    <a:pt x="36" y="364"/>
                  </a:lnTo>
                  <a:lnTo>
                    <a:pt x="30" y="368"/>
                  </a:lnTo>
                  <a:lnTo>
                    <a:pt x="24" y="361"/>
                  </a:lnTo>
                  <a:lnTo>
                    <a:pt x="25" y="335"/>
                  </a:lnTo>
                  <a:lnTo>
                    <a:pt x="30" y="328"/>
                  </a:lnTo>
                  <a:lnTo>
                    <a:pt x="27" y="313"/>
                  </a:lnTo>
                  <a:lnTo>
                    <a:pt x="27" y="291"/>
                  </a:lnTo>
                  <a:lnTo>
                    <a:pt x="33" y="289"/>
                  </a:lnTo>
                  <a:lnTo>
                    <a:pt x="31" y="282"/>
                  </a:lnTo>
                  <a:lnTo>
                    <a:pt x="31" y="281"/>
                  </a:lnTo>
                  <a:lnTo>
                    <a:pt x="36" y="281"/>
                  </a:lnTo>
                  <a:lnTo>
                    <a:pt x="52" y="235"/>
                  </a:lnTo>
                  <a:lnTo>
                    <a:pt x="53" y="215"/>
                  </a:lnTo>
                  <a:lnTo>
                    <a:pt x="51" y="187"/>
                  </a:lnTo>
                  <a:lnTo>
                    <a:pt x="52" y="181"/>
                  </a:lnTo>
                  <a:lnTo>
                    <a:pt x="55" y="175"/>
                  </a:lnTo>
                  <a:lnTo>
                    <a:pt x="53" y="160"/>
                  </a:lnTo>
                  <a:lnTo>
                    <a:pt x="64" y="131"/>
                  </a:lnTo>
                  <a:lnTo>
                    <a:pt x="64" y="116"/>
                  </a:lnTo>
                  <a:lnTo>
                    <a:pt x="67" y="107"/>
                  </a:lnTo>
                  <a:lnTo>
                    <a:pt x="65" y="80"/>
                  </a:lnTo>
                  <a:lnTo>
                    <a:pt x="70" y="73"/>
                  </a:lnTo>
                  <a:lnTo>
                    <a:pt x="71" y="55"/>
                  </a:lnTo>
                  <a:lnTo>
                    <a:pt x="70" y="33"/>
                  </a:lnTo>
                  <a:lnTo>
                    <a:pt x="67" y="9"/>
                  </a:lnTo>
                  <a:lnTo>
                    <a:pt x="67" y="8"/>
                  </a:lnTo>
                  <a:lnTo>
                    <a:pt x="76" y="6"/>
                  </a:lnTo>
                  <a:lnTo>
                    <a:pt x="7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 name="Chile - Offshore">
              <a:extLst>
                <a:ext uri="{FF2B5EF4-FFF2-40B4-BE49-F238E27FC236}">
                  <a16:creationId xmlns:a16="http://schemas.microsoft.com/office/drawing/2014/main" id="{2F55E47E-CB0F-BE13-048E-837845FDA036}"/>
                </a:ext>
              </a:extLst>
            </p:cNvPr>
            <p:cNvSpPr>
              <a:spLocks/>
            </p:cNvSpPr>
            <p:nvPr/>
          </p:nvSpPr>
          <p:spPr bwMode="auto">
            <a:xfrm>
              <a:off x="4044081" y="5666222"/>
              <a:ext cx="180705" cy="505978"/>
            </a:xfrm>
            <a:custGeom>
              <a:avLst/>
              <a:gdLst/>
              <a:ahLst/>
              <a:cxnLst/>
              <a:rect l="l" t="t" r="r" b="b"/>
              <a:pathLst>
                <a:path w="182146" h="510011">
                  <a:moveTo>
                    <a:pt x="114752" y="482688"/>
                  </a:moveTo>
                  <a:lnTo>
                    <a:pt x="123860" y="482688"/>
                  </a:lnTo>
                  <a:lnTo>
                    <a:pt x="123860" y="491796"/>
                  </a:lnTo>
                  <a:lnTo>
                    <a:pt x="114752" y="486331"/>
                  </a:lnTo>
                  <a:close/>
                  <a:moveTo>
                    <a:pt x="85608" y="431688"/>
                  </a:moveTo>
                  <a:lnTo>
                    <a:pt x="89251" y="431688"/>
                  </a:lnTo>
                  <a:lnTo>
                    <a:pt x="107466" y="448082"/>
                  </a:lnTo>
                  <a:lnTo>
                    <a:pt x="109287" y="451725"/>
                  </a:lnTo>
                  <a:lnTo>
                    <a:pt x="107466" y="451725"/>
                  </a:lnTo>
                  <a:lnTo>
                    <a:pt x="83787" y="448082"/>
                  </a:lnTo>
                  <a:lnTo>
                    <a:pt x="80144" y="448082"/>
                  </a:lnTo>
                  <a:lnTo>
                    <a:pt x="80144" y="435331"/>
                  </a:lnTo>
                  <a:close/>
                  <a:moveTo>
                    <a:pt x="45537" y="413474"/>
                  </a:moveTo>
                  <a:lnTo>
                    <a:pt x="51001" y="413474"/>
                  </a:lnTo>
                  <a:lnTo>
                    <a:pt x="58287" y="415296"/>
                  </a:lnTo>
                  <a:lnTo>
                    <a:pt x="63752" y="415296"/>
                  </a:lnTo>
                  <a:lnTo>
                    <a:pt x="80145" y="431689"/>
                  </a:lnTo>
                  <a:lnTo>
                    <a:pt x="78323" y="442617"/>
                  </a:lnTo>
                  <a:lnTo>
                    <a:pt x="72859" y="442617"/>
                  </a:lnTo>
                  <a:lnTo>
                    <a:pt x="69216" y="446260"/>
                  </a:lnTo>
                  <a:lnTo>
                    <a:pt x="61930" y="446260"/>
                  </a:lnTo>
                  <a:lnTo>
                    <a:pt x="52823" y="440796"/>
                  </a:lnTo>
                  <a:lnTo>
                    <a:pt x="45537" y="415296"/>
                  </a:lnTo>
                  <a:close/>
                  <a:moveTo>
                    <a:pt x="18215" y="389794"/>
                  </a:moveTo>
                  <a:lnTo>
                    <a:pt x="20036" y="389794"/>
                  </a:lnTo>
                  <a:lnTo>
                    <a:pt x="58287" y="413474"/>
                  </a:lnTo>
                  <a:lnTo>
                    <a:pt x="58287" y="415295"/>
                  </a:lnTo>
                  <a:lnTo>
                    <a:pt x="25501" y="398902"/>
                  </a:lnTo>
                  <a:lnTo>
                    <a:pt x="20036" y="391616"/>
                  </a:lnTo>
                  <a:lnTo>
                    <a:pt x="18215" y="391616"/>
                  </a:lnTo>
                  <a:close/>
                  <a:moveTo>
                    <a:pt x="145717" y="378865"/>
                  </a:moveTo>
                  <a:lnTo>
                    <a:pt x="147539" y="378865"/>
                  </a:lnTo>
                  <a:lnTo>
                    <a:pt x="151182" y="384330"/>
                  </a:lnTo>
                  <a:lnTo>
                    <a:pt x="167575" y="384330"/>
                  </a:lnTo>
                  <a:lnTo>
                    <a:pt x="167575" y="477224"/>
                  </a:lnTo>
                  <a:lnTo>
                    <a:pt x="163932" y="477224"/>
                  </a:lnTo>
                  <a:lnTo>
                    <a:pt x="163104" y="478881"/>
                  </a:lnTo>
                  <a:lnTo>
                    <a:pt x="169396" y="477225"/>
                  </a:lnTo>
                  <a:lnTo>
                    <a:pt x="171217" y="477225"/>
                  </a:lnTo>
                  <a:lnTo>
                    <a:pt x="174860" y="482690"/>
                  </a:lnTo>
                  <a:lnTo>
                    <a:pt x="174860" y="486332"/>
                  </a:lnTo>
                  <a:lnTo>
                    <a:pt x="169396" y="486332"/>
                  </a:lnTo>
                  <a:lnTo>
                    <a:pt x="176682" y="488154"/>
                  </a:lnTo>
                  <a:lnTo>
                    <a:pt x="176682" y="491797"/>
                  </a:lnTo>
                  <a:lnTo>
                    <a:pt x="171217" y="493618"/>
                  </a:lnTo>
                  <a:lnTo>
                    <a:pt x="176682" y="493618"/>
                  </a:lnTo>
                  <a:lnTo>
                    <a:pt x="176682" y="497261"/>
                  </a:lnTo>
                  <a:lnTo>
                    <a:pt x="182146" y="508190"/>
                  </a:lnTo>
                  <a:lnTo>
                    <a:pt x="182146" y="510011"/>
                  </a:lnTo>
                  <a:lnTo>
                    <a:pt x="156646" y="491797"/>
                  </a:lnTo>
                  <a:lnTo>
                    <a:pt x="151181" y="493618"/>
                  </a:lnTo>
                  <a:lnTo>
                    <a:pt x="156646" y="502725"/>
                  </a:lnTo>
                  <a:lnTo>
                    <a:pt x="156646" y="504547"/>
                  </a:lnTo>
                  <a:lnTo>
                    <a:pt x="151181" y="504547"/>
                  </a:lnTo>
                  <a:lnTo>
                    <a:pt x="147538" y="502725"/>
                  </a:lnTo>
                  <a:lnTo>
                    <a:pt x="145717" y="502725"/>
                  </a:lnTo>
                  <a:lnTo>
                    <a:pt x="140252" y="493618"/>
                  </a:lnTo>
                  <a:lnTo>
                    <a:pt x="145717" y="488154"/>
                  </a:lnTo>
                  <a:lnTo>
                    <a:pt x="131145" y="488154"/>
                  </a:lnTo>
                  <a:lnTo>
                    <a:pt x="131145" y="486332"/>
                  </a:lnTo>
                  <a:lnTo>
                    <a:pt x="134788" y="486332"/>
                  </a:lnTo>
                  <a:lnTo>
                    <a:pt x="156016" y="480746"/>
                  </a:lnTo>
                  <a:lnTo>
                    <a:pt x="135108" y="476725"/>
                  </a:lnTo>
                  <a:lnTo>
                    <a:pt x="147539" y="480869"/>
                  </a:lnTo>
                  <a:lnTo>
                    <a:pt x="151182" y="480869"/>
                  </a:lnTo>
                  <a:lnTo>
                    <a:pt x="147539" y="482690"/>
                  </a:lnTo>
                  <a:lnTo>
                    <a:pt x="131145" y="482690"/>
                  </a:lnTo>
                  <a:lnTo>
                    <a:pt x="131145" y="475963"/>
                  </a:lnTo>
                  <a:lnTo>
                    <a:pt x="109288" y="471760"/>
                  </a:lnTo>
                  <a:lnTo>
                    <a:pt x="109288" y="468117"/>
                  </a:lnTo>
                  <a:lnTo>
                    <a:pt x="98359" y="468117"/>
                  </a:lnTo>
                  <a:lnTo>
                    <a:pt x="98359" y="459010"/>
                  </a:lnTo>
                  <a:lnTo>
                    <a:pt x="114752" y="451724"/>
                  </a:lnTo>
                  <a:lnTo>
                    <a:pt x="109289" y="442618"/>
                  </a:lnTo>
                  <a:lnTo>
                    <a:pt x="109288" y="442618"/>
                  </a:lnTo>
                  <a:lnTo>
                    <a:pt x="109288" y="442617"/>
                  </a:lnTo>
                  <a:lnTo>
                    <a:pt x="109288" y="442616"/>
                  </a:lnTo>
                  <a:lnTo>
                    <a:pt x="109288" y="440795"/>
                  </a:lnTo>
                  <a:lnTo>
                    <a:pt x="109288" y="440796"/>
                  </a:lnTo>
                  <a:lnTo>
                    <a:pt x="118396" y="420759"/>
                  </a:lnTo>
                  <a:lnTo>
                    <a:pt x="120217" y="420759"/>
                  </a:lnTo>
                  <a:lnTo>
                    <a:pt x="123860" y="440796"/>
                  </a:lnTo>
                  <a:lnTo>
                    <a:pt x="123860" y="442618"/>
                  </a:lnTo>
                  <a:lnTo>
                    <a:pt x="120217" y="442618"/>
                  </a:lnTo>
                  <a:lnTo>
                    <a:pt x="123860" y="446261"/>
                  </a:lnTo>
                  <a:lnTo>
                    <a:pt x="123860" y="448082"/>
                  </a:lnTo>
                  <a:lnTo>
                    <a:pt x="120217" y="448082"/>
                  </a:lnTo>
                  <a:lnTo>
                    <a:pt x="112931" y="442618"/>
                  </a:lnTo>
                  <a:lnTo>
                    <a:pt x="111515" y="442618"/>
                  </a:lnTo>
                  <a:lnTo>
                    <a:pt x="129324" y="457188"/>
                  </a:lnTo>
                  <a:lnTo>
                    <a:pt x="129324" y="453545"/>
                  </a:lnTo>
                  <a:lnTo>
                    <a:pt x="125681" y="453545"/>
                  </a:lnTo>
                  <a:lnTo>
                    <a:pt x="125681" y="451724"/>
                  </a:lnTo>
                  <a:lnTo>
                    <a:pt x="129324" y="448081"/>
                  </a:lnTo>
                  <a:lnTo>
                    <a:pt x="129324" y="446259"/>
                  </a:lnTo>
                  <a:lnTo>
                    <a:pt x="131146" y="448081"/>
                  </a:lnTo>
                  <a:lnTo>
                    <a:pt x="131146" y="446259"/>
                  </a:lnTo>
                  <a:lnTo>
                    <a:pt x="129324" y="429866"/>
                  </a:lnTo>
                  <a:lnTo>
                    <a:pt x="129324" y="426223"/>
                  </a:lnTo>
                  <a:lnTo>
                    <a:pt x="145717" y="415295"/>
                  </a:lnTo>
                  <a:lnTo>
                    <a:pt x="120217" y="413473"/>
                  </a:lnTo>
                  <a:lnTo>
                    <a:pt x="120217" y="397080"/>
                  </a:lnTo>
                  <a:lnTo>
                    <a:pt x="125681" y="397080"/>
                  </a:lnTo>
                  <a:lnTo>
                    <a:pt x="120217" y="391615"/>
                  </a:lnTo>
                  <a:lnTo>
                    <a:pt x="120217" y="389794"/>
                  </a:lnTo>
                  <a:lnTo>
                    <a:pt x="136610" y="386151"/>
                  </a:lnTo>
                  <a:close/>
                  <a:moveTo>
                    <a:pt x="36429" y="378865"/>
                  </a:moveTo>
                  <a:lnTo>
                    <a:pt x="45537" y="378865"/>
                  </a:lnTo>
                  <a:lnTo>
                    <a:pt x="41894" y="386151"/>
                  </a:lnTo>
                  <a:lnTo>
                    <a:pt x="40072" y="389794"/>
                  </a:lnTo>
                  <a:lnTo>
                    <a:pt x="40072" y="386151"/>
                  </a:lnTo>
                  <a:lnTo>
                    <a:pt x="36429" y="380687"/>
                  </a:lnTo>
                  <a:close/>
                  <a:moveTo>
                    <a:pt x="63752" y="358830"/>
                  </a:moveTo>
                  <a:lnTo>
                    <a:pt x="67395" y="358830"/>
                  </a:lnTo>
                  <a:lnTo>
                    <a:pt x="67395" y="362473"/>
                  </a:lnTo>
                  <a:lnTo>
                    <a:pt x="72859" y="373402"/>
                  </a:lnTo>
                  <a:lnTo>
                    <a:pt x="63752" y="386153"/>
                  </a:lnTo>
                  <a:lnTo>
                    <a:pt x="74681" y="395260"/>
                  </a:lnTo>
                  <a:lnTo>
                    <a:pt x="83788" y="386153"/>
                  </a:lnTo>
                  <a:lnTo>
                    <a:pt x="96538" y="386153"/>
                  </a:lnTo>
                  <a:lnTo>
                    <a:pt x="98360" y="395260"/>
                  </a:lnTo>
                  <a:lnTo>
                    <a:pt x="74681" y="408010"/>
                  </a:lnTo>
                  <a:lnTo>
                    <a:pt x="74681" y="418939"/>
                  </a:lnTo>
                  <a:lnTo>
                    <a:pt x="69216" y="418939"/>
                  </a:lnTo>
                  <a:lnTo>
                    <a:pt x="56466" y="408010"/>
                  </a:lnTo>
                  <a:lnTo>
                    <a:pt x="56466" y="404367"/>
                  </a:lnTo>
                  <a:lnTo>
                    <a:pt x="67395" y="404367"/>
                  </a:lnTo>
                  <a:lnTo>
                    <a:pt x="63752" y="398903"/>
                  </a:lnTo>
                  <a:lnTo>
                    <a:pt x="61930" y="398903"/>
                  </a:lnTo>
                  <a:lnTo>
                    <a:pt x="58287" y="402546"/>
                  </a:lnTo>
                  <a:lnTo>
                    <a:pt x="52823" y="402546"/>
                  </a:lnTo>
                  <a:lnTo>
                    <a:pt x="52823" y="398903"/>
                  </a:lnTo>
                  <a:lnTo>
                    <a:pt x="45537" y="391617"/>
                  </a:lnTo>
                  <a:lnTo>
                    <a:pt x="45537" y="378865"/>
                  </a:lnTo>
                  <a:lnTo>
                    <a:pt x="45537" y="367937"/>
                  </a:lnTo>
                  <a:lnTo>
                    <a:pt x="52823" y="367937"/>
                  </a:lnTo>
                  <a:lnTo>
                    <a:pt x="56466" y="364294"/>
                  </a:lnTo>
                  <a:lnTo>
                    <a:pt x="58287" y="364294"/>
                  </a:lnTo>
                  <a:lnTo>
                    <a:pt x="61930" y="369759"/>
                  </a:lnTo>
                  <a:lnTo>
                    <a:pt x="63752" y="362473"/>
                  </a:lnTo>
                  <a:close/>
                  <a:moveTo>
                    <a:pt x="30965" y="342436"/>
                  </a:moveTo>
                  <a:lnTo>
                    <a:pt x="34608" y="342436"/>
                  </a:lnTo>
                  <a:lnTo>
                    <a:pt x="41894" y="353365"/>
                  </a:lnTo>
                  <a:lnTo>
                    <a:pt x="41894" y="357008"/>
                  </a:lnTo>
                  <a:lnTo>
                    <a:pt x="40072" y="357008"/>
                  </a:lnTo>
                  <a:lnTo>
                    <a:pt x="34608" y="353365"/>
                  </a:lnTo>
                  <a:lnTo>
                    <a:pt x="30965" y="351543"/>
                  </a:lnTo>
                  <a:close/>
                  <a:moveTo>
                    <a:pt x="40072" y="335150"/>
                  </a:moveTo>
                  <a:lnTo>
                    <a:pt x="45537" y="340614"/>
                  </a:lnTo>
                  <a:lnTo>
                    <a:pt x="45537" y="351544"/>
                  </a:lnTo>
                  <a:lnTo>
                    <a:pt x="41894" y="351544"/>
                  </a:lnTo>
                  <a:lnTo>
                    <a:pt x="40072" y="336971"/>
                  </a:lnTo>
                  <a:close/>
                  <a:moveTo>
                    <a:pt x="16394" y="307829"/>
                  </a:moveTo>
                  <a:lnTo>
                    <a:pt x="18215" y="307829"/>
                  </a:lnTo>
                  <a:lnTo>
                    <a:pt x="29145" y="318758"/>
                  </a:lnTo>
                  <a:lnTo>
                    <a:pt x="29145" y="320579"/>
                  </a:lnTo>
                  <a:lnTo>
                    <a:pt x="25502" y="326044"/>
                  </a:lnTo>
                  <a:lnTo>
                    <a:pt x="25502" y="329687"/>
                  </a:lnTo>
                  <a:lnTo>
                    <a:pt x="23680" y="329687"/>
                  </a:lnTo>
                  <a:lnTo>
                    <a:pt x="23680" y="336972"/>
                  </a:lnTo>
                  <a:lnTo>
                    <a:pt x="18215" y="340615"/>
                  </a:lnTo>
                  <a:lnTo>
                    <a:pt x="16394" y="340615"/>
                  </a:lnTo>
                  <a:lnTo>
                    <a:pt x="16394" y="336972"/>
                  </a:lnTo>
                  <a:lnTo>
                    <a:pt x="20037" y="326043"/>
                  </a:lnTo>
                  <a:close/>
                  <a:moveTo>
                    <a:pt x="20037" y="300543"/>
                  </a:moveTo>
                  <a:lnTo>
                    <a:pt x="30966" y="307829"/>
                  </a:lnTo>
                  <a:lnTo>
                    <a:pt x="34609" y="313294"/>
                  </a:lnTo>
                  <a:lnTo>
                    <a:pt x="34609" y="316937"/>
                  </a:lnTo>
                  <a:lnTo>
                    <a:pt x="25501" y="311472"/>
                  </a:lnTo>
                  <a:close/>
                  <a:moveTo>
                    <a:pt x="12751" y="291435"/>
                  </a:moveTo>
                  <a:lnTo>
                    <a:pt x="18216" y="291435"/>
                  </a:lnTo>
                  <a:lnTo>
                    <a:pt x="18216" y="295078"/>
                  </a:lnTo>
                  <a:lnTo>
                    <a:pt x="16394" y="302364"/>
                  </a:lnTo>
                  <a:lnTo>
                    <a:pt x="12751" y="302364"/>
                  </a:lnTo>
                  <a:lnTo>
                    <a:pt x="1822" y="296899"/>
                  </a:lnTo>
                  <a:lnTo>
                    <a:pt x="1822" y="295078"/>
                  </a:lnTo>
                  <a:lnTo>
                    <a:pt x="10930" y="295078"/>
                  </a:lnTo>
                  <a:close/>
                  <a:moveTo>
                    <a:pt x="1821" y="269577"/>
                  </a:moveTo>
                  <a:lnTo>
                    <a:pt x="5464" y="269577"/>
                  </a:lnTo>
                  <a:lnTo>
                    <a:pt x="10929" y="278685"/>
                  </a:lnTo>
                  <a:lnTo>
                    <a:pt x="7286" y="278685"/>
                  </a:lnTo>
                  <a:lnTo>
                    <a:pt x="1821" y="275042"/>
                  </a:lnTo>
                  <a:lnTo>
                    <a:pt x="0" y="275042"/>
                  </a:lnTo>
                  <a:lnTo>
                    <a:pt x="0" y="273220"/>
                  </a:lnTo>
                  <a:close/>
                  <a:moveTo>
                    <a:pt x="16393" y="234970"/>
                  </a:moveTo>
                  <a:lnTo>
                    <a:pt x="18215" y="234970"/>
                  </a:lnTo>
                  <a:lnTo>
                    <a:pt x="25501" y="245899"/>
                  </a:lnTo>
                  <a:lnTo>
                    <a:pt x="23679" y="285971"/>
                  </a:lnTo>
                  <a:lnTo>
                    <a:pt x="16393" y="284149"/>
                  </a:lnTo>
                  <a:lnTo>
                    <a:pt x="16393" y="267756"/>
                  </a:lnTo>
                  <a:lnTo>
                    <a:pt x="7286" y="258649"/>
                  </a:lnTo>
                  <a:lnTo>
                    <a:pt x="7286" y="256827"/>
                  </a:lnTo>
                  <a:lnTo>
                    <a:pt x="10929" y="258649"/>
                  </a:lnTo>
                  <a:lnTo>
                    <a:pt x="7286" y="253184"/>
                  </a:lnTo>
                  <a:lnTo>
                    <a:pt x="7286" y="251363"/>
                  </a:lnTo>
                  <a:lnTo>
                    <a:pt x="12750" y="245899"/>
                  </a:lnTo>
                  <a:close/>
                  <a:moveTo>
                    <a:pt x="1822" y="227684"/>
                  </a:moveTo>
                  <a:lnTo>
                    <a:pt x="5465" y="227684"/>
                  </a:lnTo>
                  <a:lnTo>
                    <a:pt x="7287" y="234970"/>
                  </a:lnTo>
                  <a:lnTo>
                    <a:pt x="5465" y="240435"/>
                  </a:lnTo>
                  <a:lnTo>
                    <a:pt x="1822" y="240435"/>
                  </a:lnTo>
                  <a:close/>
                  <a:moveTo>
                    <a:pt x="5465" y="213112"/>
                  </a:moveTo>
                  <a:lnTo>
                    <a:pt x="7286" y="213112"/>
                  </a:lnTo>
                  <a:lnTo>
                    <a:pt x="12751" y="233148"/>
                  </a:lnTo>
                  <a:lnTo>
                    <a:pt x="12751" y="234970"/>
                  </a:lnTo>
                  <a:lnTo>
                    <a:pt x="10929" y="234970"/>
                  </a:lnTo>
                  <a:lnTo>
                    <a:pt x="1822" y="218576"/>
                  </a:lnTo>
                  <a:lnTo>
                    <a:pt x="1822" y="216755"/>
                  </a:lnTo>
                  <a:close/>
                  <a:moveTo>
                    <a:pt x="23680" y="196719"/>
                  </a:moveTo>
                  <a:lnTo>
                    <a:pt x="25501" y="196719"/>
                  </a:lnTo>
                  <a:lnTo>
                    <a:pt x="30966" y="205827"/>
                  </a:lnTo>
                  <a:lnTo>
                    <a:pt x="29144" y="205827"/>
                  </a:lnTo>
                  <a:lnTo>
                    <a:pt x="20037" y="200362"/>
                  </a:lnTo>
                  <a:close/>
                  <a:moveTo>
                    <a:pt x="40072" y="107467"/>
                  </a:moveTo>
                  <a:lnTo>
                    <a:pt x="41894" y="107467"/>
                  </a:lnTo>
                  <a:lnTo>
                    <a:pt x="41894" y="111110"/>
                  </a:lnTo>
                  <a:lnTo>
                    <a:pt x="45537" y="118396"/>
                  </a:lnTo>
                  <a:lnTo>
                    <a:pt x="45537" y="122039"/>
                  </a:lnTo>
                  <a:lnTo>
                    <a:pt x="41894" y="122039"/>
                  </a:lnTo>
                  <a:lnTo>
                    <a:pt x="41894" y="118396"/>
                  </a:lnTo>
                  <a:lnTo>
                    <a:pt x="30965" y="112931"/>
                  </a:lnTo>
                  <a:lnTo>
                    <a:pt x="30965" y="111110"/>
                  </a:lnTo>
                  <a:close/>
                  <a:moveTo>
                    <a:pt x="58287" y="85610"/>
                  </a:moveTo>
                  <a:lnTo>
                    <a:pt x="67395" y="94717"/>
                  </a:lnTo>
                  <a:lnTo>
                    <a:pt x="63752" y="102003"/>
                  </a:lnTo>
                  <a:lnTo>
                    <a:pt x="52823" y="107468"/>
                  </a:lnTo>
                  <a:lnTo>
                    <a:pt x="51001" y="107468"/>
                  </a:lnTo>
                  <a:lnTo>
                    <a:pt x="51001" y="105646"/>
                  </a:lnTo>
                  <a:lnTo>
                    <a:pt x="45537" y="94717"/>
                  </a:lnTo>
                  <a:lnTo>
                    <a:pt x="47358" y="94717"/>
                  </a:lnTo>
                  <a:close/>
                  <a:moveTo>
                    <a:pt x="40072" y="0"/>
                  </a:moveTo>
                  <a:lnTo>
                    <a:pt x="47358" y="5464"/>
                  </a:lnTo>
                  <a:lnTo>
                    <a:pt x="52823" y="23679"/>
                  </a:lnTo>
                  <a:lnTo>
                    <a:pt x="51001" y="23679"/>
                  </a:lnTo>
                  <a:lnTo>
                    <a:pt x="45537" y="32786"/>
                  </a:lnTo>
                  <a:lnTo>
                    <a:pt x="47358" y="38251"/>
                  </a:lnTo>
                  <a:lnTo>
                    <a:pt x="47358" y="51001"/>
                  </a:lnTo>
                  <a:lnTo>
                    <a:pt x="45537" y="51001"/>
                  </a:lnTo>
                  <a:lnTo>
                    <a:pt x="41894" y="56466"/>
                  </a:lnTo>
                  <a:lnTo>
                    <a:pt x="41894" y="60109"/>
                  </a:lnTo>
                  <a:lnTo>
                    <a:pt x="29143" y="56466"/>
                  </a:lnTo>
                  <a:lnTo>
                    <a:pt x="29143" y="54644"/>
                  </a:lnTo>
                  <a:lnTo>
                    <a:pt x="25500" y="49180"/>
                  </a:lnTo>
                  <a:lnTo>
                    <a:pt x="30964"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 name="Brazil">
              <a:extLst>
                <a:ext uri="{FF2B5EF4-FFF2-40B4-BE49-F238E27FC236}">
                  <a16:creationId xmlns:a16="http://schemas.microsoft.com/office/drawing/2014/main" id="{3220EA4D-5EBC-2FF1-1FBD-84900974C50E}"/>
                </a:ext>
              </a:extLst>
            </p:cNvPr>
            <p:cNvSpPr>
              <a:spLocks/>
            </p:cNvSpPr>
            <p:nvPr/>
          </p:nvSpPr>
          <p:spPr bwMode="auto">
            <a:xfrm>
              <a:off x="4083837" y="4466333"/>
              <a:ext cx="921601" cy="966779"/>
            </a:xfrm>
            <a:custGeom>
              <a:avLst/>
              <a:gdLst/>
              <a:ahLst/>
              <a:cxnLst/>
              <a:rect l="l" t="t" r="r" b="b"/>
              <a:pathLst>
                <a:path w="928948" h="974486">
                  <a:moveTo>
                    <a:pt x="555547" y="162107"/>
                  </a:moveTo>
                  <a:lnTo>
                    <a:pt x="555547" y="167575"/>
                  </a:lnTo>
                  <a:lnTo>
                    <a:pt x="559190" y="167575"/>
                  </a:lnTo>
                  <a:lnTo>
                    <a:pt x="566841" y="165875"/>
                  </a:lnTo>
                  <a:lnTo>
                    <a:pt x="555548" y="162111"/>
                  </a:lnTo>
                  <a:close/>
                  <a:moveTo>
                    <a:pt x="564655" y="111109"/>
                  </a:moveTo>
                  <a:lnTo>
                    <a:pt x="566476" y="111109"/>
                  </a:lnTo>
                  <a:lnTo>
                    <a:pt x="575584" y="122038"/>
                  </a:lnTo>
                  <a:lnTo>
                    <a:pt x="575584" y="123860"/>
                  </a:lnTo>
                  <a:lnTo>
                    <a:pt x="561012" y="123860"/>
                  </a:lnTo>
                  <a:lnTo>
                    <a:pt x="559190" y="116573"/>
                  </a:lnTo>
                  <a:close/>
                  <a:moveTo>
                    <a:pt x="313292" y="0"/>
                  </a:moveTo>
                  <a:lnTo>
                    <a:pt x="331507" y="0"/>
                  </a:lnTo>
                  <a:lnTo>
                    <a:pt x="331507" y="16393"/>
                  </a:lnTo>
                  <a:lnTo>
                    <a:pt x="340614" y="16393"/>
                  </a:lnTo>
                  <a:lnTo>
                    <a:pt x="340614" y="18215"/>
                  </a:lnTo>
                  <a:lnTo>
                    <a:pt x="342436" y="32787"/>
                  </a:lnTo>
                  <a:lnTo>
                    <a:pt x="336971" y="38251"/>
                  </a:lnTo>
                  <a:lnTo>
                    <a:pt x="335150" y="63752"/>
                  </a:lnTo>
                  <a:lnTo>
                    <a:pt x="340614" y="69216"/>
                  </a:lnTo>
                  <a:lnTo>
                    <a:pt x="340614" y="80145"/>
                  </a:lnTo>
                  <a:lnTo>
                    <a:pt x="347900" y="85609"/>
                  </a:lnTo>
                  <a:lnTo>
                    <a:pt x="364293" y="91074"/>
                  </a:lnTo>
                  <a:lnTo>
                    <a:pt x="397080" y="74680"/>
                  </a:lnTo>
                  <a:lnTo>
                    <a:pt x="415295" y="78323"/>
                  </a:lnTo>
                  <a:lnTo>
                    <a:pt x="426223" y="78323"/>
                  </a:lnTo>
                  <a:lnTo>
                    <a:pt x="431688" y="67395"/>
                  </a:lnTo>
                  <a:lnTo>
                    <a:pt x="431688" y="63752"/>
                  </a:lnTo>
                  <a:lnTo>
                    <a:pt x="449902" y="61930"/>
                  </a:lnTo>
                  <a:lnTo>
                    <a:pt x="464474" y="67395"/>
                  </a:lnTo>
                  <a:lnTo>
                    <a:pt x="475403" y="74680"/>
                  </a:lnTo>
                  <a:lnTo>
                    <a:pt x="497261" y="72859"/>
                  </a:lnTo>
                  <a:lnTo>
                    <a:pt x="510011" y="61930"/>
                  </a:lnTo>
                  <a:lnTo>
                    <a:pt x="531868" y="27322"/>
                  </a:lnTo>
                  <a:lnTo>
                    <a:pt x="533690" y="23679"/>
                  </a:lnTo>
                  <a:lnTo>
                    <a:pt x="537333" y="23679"/>
                  </a:lnTo>
                  <a:lnTo>
                    <a:pt x="542797" y="29144"/>
                  </a:lnTo>
                  <a:lnTo>
                    <a:pt x="561012" y="80145"/>
                  </a:lnTo>
                  <a:lnTo>
                    <a:pt x="571941" y="83788"/>
                  </a:lnTo>
                  <a:lnTo>
                    <a:pt x="571941" y="85609"/>
                  </a:lnTo>
                  <a:lnTo>
                    <a:pt x="570119" y="100181"/>
                  </a:lnTo>
                  <a:lnTo>
                    <a:pt x="537333" y="134789"/>
                  </a:lnTo>
                  <a:lnTo>
                    <a:pt x="539154" y="151182"/>
                  </a:lnTo>
                  <a:lnTo>
                    <a:pt x="550083" y="142075"/>
                  </a:lnTo>
                  <a:lnTo>
                    <a:pt x="550083" y="140253"/>
                  </a:lnTo>
                  <a:lnTo>
                    <a:pt x="553726" y="140253"/>
                  </a:lnTo>
                  <a:lnTo>
                    <a:pt x="553726" y="142075"/>
                  </a:lnTo>
                  <a:lnTo>
                    <a:pt x="550083" y="147539"/>
                  </a:lnTo>
                  <a:lnTo>
                    <a:pt x="553726" y="153004"/>
                  </a:lnTo>
                  <a:lnTo>
                    <a:pt x="554940" y="153004"/>
                  </a:lnTo>
                  <a:lnTo>
                    <a:pt x="553726" y="134789"/>
                  </a:lnTo>
                  <a:lnTo>
                    <a:pt x="553726" y="132968"/>
                  </a:lnTo>
                  <a:lnTo>
                    <a:pt x="544619" y="142075"/>
                  </a:lnTo>
                  <a:lnTo>
                    <a:pt x="542797" y="142075"/>
                  </a:lnTo>
                  <a:lnTo>
                    <a:pt x="539154" y="134789"/>
                  </a:lnTo>
                  <a:lnTo>
                    <a:pt x="548262" y="127503"/>
                  </a:lnTo>
                  <a:lnTo>
                    <a:pt x="553727" y="123860"/>
                  </a:lnTo>
                  <a:lnTo>
                    <a:pt x="555548" y="123860"/>
                  </a:lnTo>
                  <a:lnTo>
                    <a:pt x="555548" y="127503"/>
                  </a:lnTo>
                  <a:lnTo>
                    <a:pt x="553727" y="129325"/>
                  </a:lnTo>
                  <a:lnTo>
                    <a:pt x="555548" y="129325"/>
                  </a:lnTo>
                  <a:lnTo>
                    <a:pt x="555548" y="130691"/>
                  </a:lnTo>
                  <a:lnTo>
                    <a:pt x="561012" y="129325"/>
                  </a:lnTo>
                  <a:lnTo>
                    <a:pt x="575584" y="128558"/>
                  </a:lnTo>
                  <a:lnTo>
                    <a:pt x="575584" y="127503"/>
                  </a:lnTo>
                  <a:lnTo>
                    <a:pt x="581049" y="122038"/>
                  </a:lnTo>
                  <a:lnTo>
                    <a:pt x="582870" y="123859"/>
                  </a:lnTo>
                  <a:lnTo>
                    <a:pt x="582870" y="127503"/>
                  </a:lnTo>
                  <a:lnTo>
                    <a:pt x="580477" y="128300"/>
                  </a:lnTo>
                  <a:lnTo>
                    <a:pt x="595620" y="127503"/>
                  </a:lnTo>
                  <a:lnTo>
                    <a:pt x="606549" y="129325"/>
                  </a:lnTo>
                  <a:lnTo>
                    <a:pt x="606549" y="131146"/>
                  </a:lnTo>
                  <a:lnTo>
                    <a:pt x="604728" y="142075"/>
                  </a:lnTo>
                  <a:lnTo>
                    <a:pt x="590156" y="162111"/>
                  </a:lnTo>
                  <a:lnTo>
                    <a:pt x="584084" y="163932"/>
                  </a:lnTo>
                  <a:lnTo>
                    <a:pt x="584691" y="163932"/>
                  </a:lnTo>
                  <a:lnTo>
                    <a:pt x="584691" y="178504"/>
                  </a:lnTo>
                  <a:lnTo>
                    <a:pt x="593798" y="163932"/>
                  </a:lnTo>
                  <a:lnTo>
                    <a:pt x="604727" y="158468"/>
                  </a:lnTo>
                  <a:lnTo>
                    <a:pt x="612013" y="140253"/>
                  </a:lnTo>
                  <a:lnTo>
                    <a:pt x="637513" y="140253"/>
                  </a:lnTo>
                  <a:lnTo>
                    <a:pt x="677586" y="153004"/>
                  </a:lnTo>
                  <a:lnTo>
                    <a:pt x="679407" y="162111"/>
                  </a:lnTo>
                  <a:lnTo>
                    <a:pt x="690336" y="158468"/>
                  </a:lnTo>
                  <a:lnTo>
                    <a:pt x="699443" y="167575"/>
                  </a:lnTo>
                  <a:lnTo>
                    <a:pt x="699443" y="169397"/>
                  </a:lnTo>
                  <a:lnTo>
                    <a:pt x="695800" y="174861"/>
                  </a:lnTo>
                  <a:lnTo>
                    <a:pt x="704908" y="174861"/>
                  </a:lnTo>
                  <a:lnTo>
                    <a:pt x="704908" y="178504"/>
                  </a:lnTo>
                  <a:lnTo>
                    <a:pt x="701265" y="185790"/>
                  </a:lnTo>
                  <a:lnTo>
                    <a:pt x="721301" y="178504"/>
                  </a:lnTo>
                  <a:lnTo>
                    <a:pt x="723122" y="178504"/>
                  </a:lnTo>
                  <a:lnTo>
                    <a:pt x="761373" y="191254"/>
                  </a:lnTo>
                  <a:lnTo>
                    <a:pt x="806910" y="191254"/>
                  </a:lnTo>
                  <a:lnTo>
                    <a:pt x="819660" y="196719"/>
                  </a:lnTo>
                  <a:lnTo>
                    <a:pt x="877947" y="242256"/>
                  </a:lnTo>
                  <a:lnTo>
                    <a:pt x="912555" y="245899"/>
                  </a:lnTo>
                  <a:lnTo>
                    <a:pt x="914376" y="245899"/>
                  </a:lnTo>
                  <a:lnTo>
                    <a:pt x="914376" y="247720"/>
                  </a:lnTo>
                  <a:lnTo>
                    <a:pt x="923484" y="258649"/>
                  </a:lnTo>
                  <a:lnTo>
                    <a:pt x="928948" y="291435"/>
                  </a:lnTo>
                  <a:lnTo>
                    <a:pt x="919841" y="336972"/>
                  </a:lnTo>
                  <a:lnTo>
                    <a:pt x="892519" y="371580"/>
                  </a:lnTo>
                  <a:lnTo>
                    <a:pt x="868840" y="393438"/>
                  </a:lnTo>
                  <a:lnTo>
                    <a:pt x="850625" y="429867"/>
                  </a:lnTo>
                  <a:lnTo>
                    <a:pt x="830589" y="440796"/>
                  </a:lnTo>
                  <a:lnTo>
                    <a:pt x="828767" y="469939"/>
                  </a:lnTo>
                  <a:lnTo>
                    <a:pt x="830589" y="502726"/>
                  </a:lnTo>
                  <a:lnTo>
                    <a:pt x="825125" y="548262"/>
                  </a:lnTo>
                  <a:lnTo>
                    <a:pt x="814196" y="561013"/>
                  </a:lnTo>
                  <a:lnTo>
                    <a:pt x="810553" y="593799"/>
                  </a:lnTo>
                  <a:lnTo>
                    <a:pt x="783231" y="637514"/>
                  </a:lnTo>
                  <a:lnTo>
                    <a:pt x="777766" y="655729"/>
                  </a:lnTo>
                  <a:lnTo>
                    <a:pt x="757730" y="672122"/>
                  </a:lnTo>
                  <a:lnTo>
                    <a:pt x="752266" y="679408"/>
                  </a:lnTo>
                  <a:lnTo>
                    <a:pt x="699443" y="683051"/>
                  </a:lnTo>
                  <a:lnTo>
                    <a:pt x="695800" y="688516"/>
                  </a:lnTo>
                  <a:lnTo>
                    <a:pt x="695800" y="690337"/>
                  </a:lnTo>
                  <a:lnTo>
                    <a:pt x="648442" y="710373"/>
                  </a:lnTo>
                  <a:lnTo>
                    <a:pt x="610191" y="748624"/>
                  </a:lnTo>
                  <a:lnTo>
                    <a:pt x="599263" y="763196"/>
                  </a:lnTo>
                  <a:lnTo>
                    <a:pt x="601084" y="785053"/>
                  </a:lnTo>
                  <a:lnTo>
                    <a:pt x="604727" y="790518"/>
                  </a:lnTo>
                  <a:lnTo>
                    <a:pt x="604727" y="794161"/>
                  </a:lnTo>
                  <a:lnTo>
                    <a:pt x="601084" y="795982"/>
                  </a:lnTo>
                  <a:lnTo>
                    <a:pt x="599263" y="823304"/>
                  </a:lnTo>
                  <a:lnTo>
                    <a:pt x="571941" y="852448"/>
                  </a:lnTo>
                  <a:lnTo>
                    <a:pt x="561012" y="883413"/>
                  </a:lnTo>
                  <a:lnTo>
                    <a:pt x="542797" y="908913"/>
                  </a:lnTo>
                  <a:lnTo>
                    <a:pt x="511832" y="930771"/>
                  </a:lnTo>
                  <a:lnTo>
                    <a:pt x="510011" y="947164"/>
                  </a:lnTo>
                  <a:lnTo>
                    <a:pt x="486332" y="974486"/>
                  </a:lnTo>
                  <a:lnTo>
                    <a:pt x="486332" y="972665"/>
                  </a:lnTo>
                  <a:lnTo>
                    <a:pt x="482689" y="956272"/>
                  </a:lnTo>
                  <a:lnTo>
                    <a:pt x="491796" y="945343"/>
                  </a:lnTo>
                  <a:lnTo>
                    <a:pt x="480867" y="934414"/>
                  </a:lnTo>
                  <a:lnTo>
                    <a:pt x="475403" y="923485"/>
                  </a:lnTo>
                  <a:lnTo>
                    <a:pt x="444438" y="905270"/>
                  </a:lnTo>
                  <a:lnTo>
                    <a:pt x="433509" y="890699"/>
                  </a:lnTo>
                  <a:lnTo>
                    <a:pt x="424402" y="896163"/>
                  </a:lnTo>
                  <a:lnTo>
                    <a:pt x="420759" y="896163"/>
                  </a:lnTo>
                  <a:lnTo>
                    <a:pt x="420759" y="885234"/>
                  </a:lnTo>
                  <a:lnTo>
                    <a:pt x="404366" y="872484"/>
                  </a:lnTo>
                  <a:lnTo>
                    <a:pt x="398901" y="872484"/>
                  </a:lnTo>
                  <a:lnTo>
                    <a:pt x="391615" y="874305"/>
                  </a:lnTo>
                  <a:lnTo>
                    <a:pt x="386151" y="874305"/>
                  </a:lnTo>
                  <a:lnTo>
                    <a:pt x="386151" y="872484"/>
                  </a:lnTo>
                  <a:lnTo>
                    <a:pt x="455367" y="799625"/>
                  </a:lnTo>
                  <a:lnTo>
                    <a:pt x="477224" y="788696"/>
                  </a:lnTo>
                  <a:lnTo>
                    <a:pt x="480867" y="768660"/>
                  </a:lnTo>
                  <a:lnTo>
                    <a:pt x="475403" y="752267"/>
                  </a:lnTo>
                  <a:lnTo>
                    <a:pt x="459010" y="750445"/>
                  </a:lnTo>
                  <a:lnTo>
                    <a:pt x="464474" y="721302"/>
                  </a:lnTo>
                  <a:lnTo>
                    <a:pt x="460831" y="706730"/>
                  </a:lnTo>
                  <a:lnTo>
                    <a:pt x="437152" y="704909"/>
                  </a:lnTo>
                  <a:lnTo>
                    <a:pt x="429866" y="666658"/>
                  </a:lnTo>
                  <a:lnTo>
                    <a:pt x="415295" y="661194"/>
                  </a:lnTo>
                  <a:lnTo>
                    <a:pt x="398901" y="664836"/>
                  </a:lnTo>
                  <a:lnTo>
                    <a:pt x="380687" y="659372"/>
                  </a:lnTo>
                  <a:lnTo>
                    <a:pt x="377044" y="659372"/>
                  </a:lnTo>
                  <a:lnTo>
                    <a:pt x="375222" y="610192"/>
                  </a:lnTo>
                  <a:lnTo>
                    <a:pt x="375222" y="606549"/>
                  </a:lnTo>
                  <a:lnTo>
                    <a:pt x="377044" y="606549"/>
                  </a:lnTo>
                  <a:lnTo>
                    <a:pt x="382508" y="559191"/>
                  </a:lnTo>
                  <a:lnTo>
                    <a:pt x="377044" y="542798"/>
                  </a:lnTo>
                  <a:lnTo>
                    <a:pt x="366115" y="537334"/>
                  </a:lnTo>
                  <a:lnTo>
                    <a:pt x="366115" y="515476"/>
                  </a:lnTo>
                  <a:lnTo>
                    <a:pt x="326043" y="515476"/>
                  </a:lnTo>
                  <a:lnTo>
                    <a:pt x="326043" y="513655"/>
                  </a:lnTo>
                  <a:lnTo>
                    <a:pt x="318757" y="488154"/>
                  </a:lnTo>
                  <a:lnTo>
                    <a:pt x="320578" y="475404"/>
                  </a:lnTo>
                  <a:lnTo>
                    <a:pt x="309649" y="449903"/>
                  </a:lnTo>
                  <a:lnTo>
                    <a:pt x="302364" y="444439"/>
                  </a:lnTo>
                  <a:lnTo>
                    <a:pt x="285970" y="444439"/>
                  </a:lnTo>
                  <a:lnTo>
                    <a:pt x="278685" y="437153"/>
                  </a:lnTo>
                  <a:lnTo>
                    <a:pt x="256827" y="431688"/>
                  </a:lnTo>
                  <a:lnTo>
                    <a:pt x="251363" y="424403"/>
                  </a:lnTo>
                  <a:lnTo>
                    <a:pt x="220398" y="418938"/>
                  </a:lnTo>
                  <a:lnTo>
                    <a:pt x="204004" y="408009"/>
                  </a:lnTo>
                  <a:lnTo>
                    <a:pt x="200361" y="393438"/>
                  </a:lnTo>
                  <a:lnTo>
                    <a:pt x="202183" y="364294"/>
                  </a:lnTo>
                  <a:lnTo>
                    <a:pt x="196719" y="353365"/>
                  </a:lnTo>
                  <a:lnTo>
                    <a:pt x="169397" y="357008"/>
                  </a:lnTo>
                  <a:lnTo>
                    <a:pt x="151182" y="377044"/>
                  </a:lnTo>
                  <a:lnTo>
                    <a:pt x="131146" y="387973"/>
                  </a:lnTo>
                  <a:lnTo>
                    <a:pt x="100181" y="382509"/>
                  </a:lnTo>
                  <a:lnTo>
                    <a:pt x="83788" y="387973"/>
                  </a:lnTo>
                  <a:lnTo>
                    <a:pt x="78323" y="382509"/>
                  </a:lnTo>
                  <a:lnTo>
                    <a:pt x="78323" y="346079"/>
                  </a:lnTo>
                  <a:lnTo>
                    <a:pt x="52823" y="362473"/>
                  </a:lnTo>
                  <a:lnTo>
                    <a:pt x="40072" y="358830"/>
                  </a:lnTo>
                  <a:lnTo>
                    <a:pt x="34608" y="347901"/>
                  </a:lnTo>
                  <a:lnTo>
                    <a:pt x="21858" y="347901"/>
                  </a:lnTo>
                  <a:lnTo>
                    <a:pt x="21858" y="336972"/>
                  </a:lnTo>
                  <a:lnTo>
                    <a:pt x="5465" y="320579"/>
                  </a:lnTo>
                  <a:lnTo>
                    <a:pt x="0" y="304186"/>
                  </a:lnTo>
                  <a:lnTo>
                    <a:pt x="0" y="302364"/>
                  </a:lnTo>
                  <a:lnTo>
                    <a:pt x="7286" y="284149"/>
                  </a:lnTo>
                  <a:lnTo>
                    <a:pt x="16393" y="278685"/>
                  </a:lnTo>
                  <a:lnTo>
                    <a:pt x="18215" y="264113"/>
                  </a:lnTo>
                  <a:lnTo>
                    <a:pt x="32787" y="242256"/>
                  </a:lnTo>
                  <a:lnTo>
                    <a:pt x="52823" y="231327"/>
                  </a:lnTo>
                  <a:lnTo>
                    <a:pt x="91073" y="220398"/>
                  </a:lnTo>
                  <a:lnTo>
                    <a:pt x="105645" y="153004"/>
                  </a:lnTo>
                  <a:lnTo>
                    <a:pt x="100181" y="136610"/>
                  </a:lnTo>
                  <a:lnTo>
                    <a:pt x="89252" y="129325"/>
                  </a:lnTo>
                  <a:lnTo>
                    <a:pt x="89252" y="111110"/>
                  </a:lnTo>
                  <a:lnTo>
                    <a:pt x="91073" y="111110"/>
                  </a:lnTo>
                  <a:lnTo>
                    <a:pt x="111110" y="107467"/>
                  </a:lnTo>
                  <a:lnTo>
                    <a:pt x="107467" y="100181"/>
                  </a:lnTo>
                  <a:lnTo>
                    <a:pt x="94716" y="100181"/>
                  </a:lnTo>
                  <a:lnTo>
                    <a:pt x="94716" y="80145"/>
                  </a:lnTo>
                  <a:lnTo>
                    <a:pt x="129324" y="80145"/>
                  </a:lnTo>
                  <a:lnTo>
                    <a:pt x="131146" y="74680"/>
                  </a:lnTo>
                  <a:lnTo>
                    <a:pt x="134789" y="74680"/>
                  </a:lnTo>
                  <a:lnTo>
                    <a:pt x="140253" y="80145"/>
                  </a:lnTo>
                  <a:lnTo>
                    <a:pt x="151182" y="74680"/>
                  </a:lnTo>
                  <a:lnTo>
                    <a:pt x="153003" y="74680"/>
                  </a:lnTo>
                  <a:lnTo>
                    <a:pt x="162111" y="94717"/>
                  </a:lnTo>
                  <a:lnTo>
                    <a:pt x="163932" y="91074"/>
                  </a:lnTo>
                  <a:lnTo>
                    <a:pt x="167575" y="91074"/>
                  </a:lnTo>
                  <a:lnTo>
                    <a:pt x="178504" y="105645"/>
                  </a:lnTo>
                  <a:lnTo>
                    <a:pt x="196719" y="105645"/>
                  </a:lnTo>
                  <a:lnTo>
                    <a:pt x="225862" y="85609"/>
                  </a:lnTo>
                  <a:lnTo>
                    <a:pt x="234969" y="78323"/>
                  </a:lnTo>
                  <a:lnTo>
                    <a:pt x="251363" y="72859"/>
                  </a:lnTo>
                  <a:lnTo>
                    <a:pt x="251363" y="69216"/>
                  </a:lnTo>
                  <a:lnTo>
                    <a:pt x="229505" y="67395"/>
                  </a:lnTo>
                  <a:lnTo>
                    <a:pt x="225862" y="51001"/>
                  </a:lnTo>
                  <a:lnTo>
                    <a:pt x="225862" y="38251"/>
                  </a:lnTo>
                  <a:lnTo>
                    <a:pt x="218576" y="32787"/>
                  </a:lnTo>
                  <a:lnTo>
                    <a:pt x="214933" y="32787"/>
                  </a:lnTo>
                  <a:lnTo>
                    <a:pt x="214933" y="21858"/>
                  </a:lnTo>
                  <a:lnTo>
                    <a:pt x="218576" y="21858"/>
                  </a:lnTo>
                  <a:lnTo>
                    <a:pt x="258648" y="32787"/>
                  </a:lnTo>
                  <a:lnTo>
                    <a:pt x="307828" y="1275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 name="Argentina">
              <a:extLst>
                <a:ext uri="{FF2B5EF4-FFF2-40B4-BE49-F238E27FC236}">
                  <a16:creationId xmlns:a16="http://schemas.microsoft.com/office/drawing/2014/main" id="{CE4ED5BD-C79F-0E71-ED73-AF7122A07996}"/>
                </a:ext>
              </a:extLst>
            </p:cNvPr>
            <p:cNvSpPr>
              <a:spLocks/>
            </p:cNvSpPr>
            <p:nvPr/>
          </p:nvSpPr>
          <p:spPr bwMode="auto">
            <a:xfrm>
              <a:off x="4094679" y="5111453"/>
              <a:ext cx="468029" cy="1042676"/>
            </a:xfrm>
            <a:custGeom>
              <a:avLst/>
              <a:gdLst/>
              <a:ahLst/>
              <a:cxnLst/>
              <a:rect l="l" t="t" r="r" b="b"/>
              <a:pathLst>
                <a:path w="471760" h="1050988">
                  <a:moveTo>
                    <a:pt x="213112" y="1029130"/>
                  </a:moveTo>
                  <a:lnTo>
                    <a:pt x="231327" y="1029130"/>
                  </a:lnTo>
                  <a:lnTo>
                    <a:pt x="213112" y="1036416"/>
                  </a:lnTo>
                  <a:lnTo>
                    <a:pt x="207647" y="1036416"/>
                  </a:lnTo>
                  <a:lnTo>
                    <a:pt x="207647" y="1034595"/>
                  </a:lnTo>
                  <a:close/>
                  <a:moveTo>
                    <a:pt x="112931" y="943520"/>
                  </a:moveTo>
                  <a:lnTo>
                    <a:pt x="116574" y="943520"/>
                  </a:lnTo>
                  <a:lnTo>
                    <a:pt x="125681" y="961735"/>
                  </a:lnTo>
                  <a:lnTo>
                    <a:pt x="125681" y="963556"/>
                  </a:lnTo>
                  <a:lnTo>
                    <a:pt x="118396" y="967199"/>
                  </a:lnTo>
                  <a:lnTo>
                    <a:pt x="131146" y="985414"/>
                  </a:lnTo>
                  <a:lnTo>
                    <a:pt x="174861" y="1021843"/>
                  </a:lnTo>
                  <a:lnTo>
                    <a:pt x="198540" y="1027308"/>
                  </a:lnTo>
                  <a:lnTo>
                    <a:pt x="198540" y="1029129"/>
                  </a:lnTo>
                  <a:lnTo>
                    <a:pt x="189433" y="1036415"/>
                  </a:lnTo>
                  <a:lnTo>
                    <a:pt x="185790" y="1036415"/>
                  </a:lnTo>
                  <a:lnTo>
                    <a:pt x="183968" y="1040058"/>
                  </a:lnTo>
                  <a:lnTo>
                    <a:pt x="174861" y="1040058"/>
                  </a:lnTo>
                  <a:lnTo>
                    <a:pt x="173040" y="1041879"/>
                  </a:lnTo>
                  <a:lnTo>
                    <a:pt x="169397" y="1041879"/>
                  </a:lnTo>
                  <a:lnTo>
                    <a:pt x="151342" y="1037365"/>
                  </a:lnTo>
                  <a:lnTo>
                    <a:pt x="153005" y="1047345"/>
                  </a:lnTo>
                  <a:lnTo>
                    <a:pt x="145719" y="1047345"/>
                  </a:lnTo>
                  <a:lnTo>
                    <a:pt x="142076" y="1050988"/>
                  </a:lnTo>
                  <a:lnTo>
                    <a:pt x="136611" y="1050988"/>
                  </a:lnTo>
                  <a:lnTo>
                    <a:pt x="125682" y="1047345"/>
                  </a:lnTo>
                  <a:lnTo>
                    <a:pt x="125682" y="1040059"/>
                  </a:lnTo>
                  <a:lnTo>
                    <a:pt x="136611" y="1040059"/>
                  </a:lnTo>
                  <a:lnTo>
                    <a:pt x="145719" y="1036416"/>
                  </a:lnTo>
                  <a:lnTo>
                    <a:pt x="147545" y="1036416"/>
                  </a:lnTo>
                  <a:lnTo>
                    <a:pt x="125681" y="1030950"/>
                  </a:lnTo>
                  <a:lnTo>
                    <a:pt x="116574" y="1036415"/>
                  </a:lnTo>
                  <a:lnTo>
                    <a:pt x="112931" y="1036415"/>
                  </a:lnTo>
                  <a:close/>
                  <a:moveTo>
                    <a:pt x="169397" y="0"/>
                  </a:moveTo>
                  <a:lnTo>
                    <a:pt x="173040" y="0"/>
                  </a:lnTo>
                  <a:lnTo>
                    <a:pt x="180325" y="9108"/>
                  </a:lnTo>
                  <a:lnTo>
                    <a:pt x="207647" y="10929"/>
                  </a:lnTo>
                  <a:lnTo>
                    <a:pt x="214933" y="21858"/>
                  </a:lnTo>
                  <a:lnTo>
                    <a:pt x="220398" y="5465"/>
                  </a:lnTo>
                  <a:lnTo>
                    <a:pt x="225862" y="5465"/>
                  </a:lnTo>
                  <a:lnTo>
                    <a:pt x="231326" y="9108"/>
                  </a:lnTo>
                  <a:lnTo>
                    <a:pt x="242255" y="9108"/>
                  </a:lnTo>
                  <a:lnTo>
                    <a:pt x="256827" y="14572"/>
                  </a:lnTo>
                  <a:lnTo>
                    <a:pt x="262291" y="14572"/>
                  </a:lnTo>
                  <a:lnTo>
                    <a:pt x="298721" y="56466"/>
                  </a:lnTo>
                  <a:lnTo>
                    <a:pt x="326043" y="61930"/>
                  </a:lnTo>
                  <a:lnTo>
                    <a:pt x="371579" y="92895"/>
                  </a:lnTo>
                  <a:lnTo>
                    <a:pt x="375222" y="100181"/>
                  </a:lnTo>
                  <a:lnTo>
                    <a:pt x="375222" y="102002"/>
                  </a:lnTo>
                  <a:lnTo>
                    <a:pt x="358829" y="129324"/>
                  </a:lnTo>
                  <a:lnTo>
                    <a:pt x="358829" y="138432"/>
                  </a:lnTo>
                  <a:lnTo>
                    <a:pt x="380687" y="140253"/>
                  </a:lnTo>
                  <a:lnTo>
                    <a:pt x="393437" y="149361"/>
                  </a:lnTo>
                  <a:lnTo>
                    <a:pt x="420759" y="145718"/>
                  </a:lnTo>
                  <a:lnTo>
                    <a:pt x="444438" y="122039"/>
                  </a:lnTo>
                  <a:lnTo>
                    <a:pt x="448081" y="100181"/>
                  </a:lnTo>
                  <a:lnTo>
                    <a:pt x="448081" y="98359"/>
                  </a:lnTo>
                  <a:lnTo>
                    <a:pt x="453545" y="98359"/>
                  </a:lnTo>
                  <a:lnTo>
                    <a:pt x="459010" y="100181"/>
                  </a:lnTo>
                  <a:lnTo>
                    <a:pt x="466296" y="100181"/>
                  </a:lnTo>
                  <a:lnTo>
                    <a:pt x="471760" y="118396"/>
                  </a:lnTo>
                  <a:lnTo>
                    <a:pt x="466296" y="138432"/>
                  </a:lnTo>
                  <a:lnTo>
                    <a:pt x="466296" y="140253"/>
                  </a:lnTo>
                  <a:lnTo>
                    <a:pt x="444438" y="151182"/>
                  </a:lnTo>
                  <a:lnTo>
                    <a:pt x="375222" y="224041"/>
                  </a:lnTo>
                  <a:lnTo>
                    <a:pt x="369758" y="233148"/>
                  </a:lnTo>
                  <a:lnTo>
                    <a:pt x="364294" y="296899"/>
                  </a:lnTo>
                  <a:lnTo>
                    <a:pt x="355186" y="329686"/>
                  </a:lnTo>
                  <a:lnTo>
                    <a:pt x="358829" y="346079"/>
                  </a:lnTo>
                  <a:lnTo>
                    <a:pt x="386151" y="364294"/>
                  </a:lnTo>
                  <a:lnTo>
                    <a:pt x="386151" y="367937"/>
                  </a:lnTo>
                  <a:lnTo>
                    <a:pt x="380687" y="384330"/>
                  </a:lnTo>
                  <a:lnTo>
                    <a:pt x="387973" y="395259"/>
                  </a:lnTo>
                  <a:lnTo>
                    <a:pt x="398901" y="395259"/>
                  </a:lnTo>
                  <a:lnTo>
                    <a:pt x="398901" y="397080"/>
                  </a:lnTo>
                  <a:lnTo>
                    <a:pt x="397080" y="418938"/>
                  </a:lnTo>
                  <a:lnTo>
                    <a:pt x="380687" y="440795"/>
                  </a:lnTo>
                  <a:lnTo>
                    <a:pt x="377044" y="451724"/>
                  </a:lnTo>
                  <a:lnTo>
                    <a:pt x="364294" y="462653"/>
                  </a:lnTo>
                  <a:lnTo>
                    <a:pt x="293256" y="475403"/>
                  </a:lnTo>
                  <a:lnTo>
                    <a:pt x="269577" y="475403"/>
                  </a:lnTo>
                  <a:lnTo>
                    <a:pt x="264113" y="473582"/>
                  </a:lnTo>
                  <a:lnTo>
                    <a:pt x="264113" y="484510"/>
                  </a:lnTo>
                  <a:lnTo>
                    <a:pt x="271399" y="488153"/>
                  </a:lnTo>
                  <a:lnTo>
                    <a:pt x="271399" y="491796"/>
                  </a:lnTo>
                  <a:lnTo>
                    <a:pt x="264113" y="510011"/>
                  </a:lnTo>
                  <a:lnTo>
                    <a:pt x="264113" y="530047"/>
                  </a:lnTo>
                  <a:lnTo>
                    <a:pt x="262291" y="537333"/>
                  </a:lnTo>
                  <a:lnTo>
                    <a:pt x="245898" y="546440"/>
                  </a:lnTo>
                  <a:lnTo>
                    <a:pt x="229505" y="546440"/>
                  </a:lnTo>
                  <a:lnTo>
                    <a:pt x="202183" y="530047"/>
                  </a:lnTo>
                  <a:lnTo>
                    <a:pt x="196719" y="535511"/>
                  </a:lnTo>
                  <a:lnTo>
                    <a:pt x="202183" y="571941"/>
                  </a:lnTo>
                  <a:lnTo>
                    <a:pt x="213112" y="582870"/>
                  </a:lnTo>
                  <a:lnTo>
                    <a:pt x="218576" y="581048"/>
                  </a:lnTo>
                  <a:lnTo>
                    <a:pt x="214933" y="577405"/>
                  </a:lnTo>
                  <a:lnTo>
                    <a:pt x="214933" y="575584"/>
                  </a:lnTo>
                  <a:lnTo>
                    <a:pt x="229505" y="570119"/>
                  </a:lnTo>
                  <a:lnTo>
                    <a:pt x="229505" y="571941"/>
                  </a:lnTo>
                  <a:lnTo>
                    <a:pt x="231326" y="577405"/>
                  </a:lnTo>
                  <a:lnTo>
                    <a:pt x="234969" y="588334"/>
                  </a:lnTo>
                  <a:lnTo>
                    <a:pt x="231326" y="597441"/>
                  </a:lnTo>
                  <a:lnTo>
                    <a:pt x="218576" y="597441"/>
                  </a:lnTo>
                  <a:lnTo>
                    <a:pt x="209469" y="588334"/>
                  </a:lnTo>
                  <a:lnTo>
                    <a:pt x="202183" y="593798"/>
                  </a:lnTo>
                  <a:lnTo>
                    <a:pt x="218576" y="602906"/>
                  </a:lnTo>
                  <a:lnTo>
                    <a:pt x="218576" y="604727"/>
                  </a:lnTo>
                  <a:lnTo>
                    <a:pt x="202183" y="613835"/>
                  </a:lnTo>
                  <a:lnTo>
                    <a:pt x="196719" y="621120"/>
                  </a:lnTo>
                  <a:lnTo>
                    <a:pt x="196719" y="648442"/>
                  </a:lnTo>
                  <a:lnTo>
                    <a:pt x="185790" y="659371"/>
                  </a:lnTo>
                  <a:lnTo>
                    <a:pt x="189433" y="670300"/>
                  </a:lnTo>
                  <a:lnTo>
                    <a:pt x="173040" y="670300"/>
                  </a:lnTo>
                  <a:lnTo>
                    <a:pt x="156646" y="677586"/>
                  </a:lnTo>
                  <a:lnTo>
                    <a:pt x="140253" y="703086"/>
                  </a:lnTo>
                  <a:lnTo>
                    <a:pt x="140253" y="710372"/>
                  </a:lnTo>
                  <a:lnTo>
                    <a:pt x="147539" y="721301"/>
                  </a:lnTo>
                  <a:lnTo>
                    <a:pt x="158468" y="734051"/>
                  </a:lnTo>
                  <a:lnTo>
                    <a:pt x="180325" y="739516"/>
                  </a:lnTo>
                  <a:lnTo>
                    <a:pt x="183968" y="739516"/>
                  </a:lnTo>
                  <a:lnTo>
                    <a:pt x="185790" y="755909"/>
                  </a:lnTo>
                  <a:lnTo>
                    <a:pt x="178504" y="777767"/>
                  </a:lnTo>
                  <a:lnTo>
                    <a:pt x="140253" y="810553"/>
                  </a:lnTo>
                  <a:lnTo>
                    <a:pt x="134789" y="843339"/>
                  </a:lnTo>
                  <a:lnTo>
                    <a:pt x="131146" y="843339"/>
                  </a:lnTo>
                  <a:lnTo>
                    <a:pt x="120217" y="848804"/>
                  </a:lnTo>
                  <a:lnTo>
                    <a:pt x="120217" y="850625"/>
                  </a:lnTo>
                  <a:lnTo>
                    <a:pt x="116574" y="845161"/>
                  </a:lnTo>
                  <a:lnTo>
                    <a:pt x="118395" y="850625"/>
                  </a:lnTo>
                  <a:lnTo>
                    <a:pt x="105645" y="861554"/>
                  </a:lnTo>
                  <a:lnTo>
                    <a:pt x="96538" y="883412"/>
                  </a:lnTo>
                  <a:lnTo>
                    <a:pt x="100181" y="883412"/>
                  </a:lnTo>
                  <a:lnTo>
                    <a:pt x="102002" y="879769"/>
                  </a:lnTo>
                  <a:lnTo>
                    <a:pt x="102002" y="883412"/>
                  </a:lnTo>
                  <a:lnTo>
                    <a:pt x="105645" y="901626"/>
                  </a:lnTo>
                  <a:lnTo>
                    <a:pt x="100181" y="905269"/>
                  </a:lnTo>
                  <a:lnTo>
                    <a:pt x="105645" y="905269"/>
                  </a:lnTo>
                  <a:lnTo>
                    <a:pt x="120217" y="932591"/>
                  </a:lnTo>
                  <a:lnTo>
                    <a:pt x="85609" y="923484"/>
                  </a:lnTo>
                  <a:lnTo>
                    <a:pt x="32787" y="921662"/>
                  </a:lnTo>
                  <a:lnTo>
                    <a:pt x="29144" y="921662"/>
                  </a:lnTo>
                  <a:lnTo>
                    <a:pt x="27322" y="910734"/>
                  </a:lnTo>
                  <a:lnTo>
                    <a:pt x="23679" y="872483"/>
                  </a:lnTo>
                  <a:lnTo>
                    <a:pt x="18215" y="872483"/>
                  </a:lnTo>
                  <a:lnTo>
                    <a:pt x="12750" y="876126"/>
                  </a:lnTo>
                  <a:lnTo>
                    <a:pt x="1822" y="876126"/>
                  </a:lnTo>
                  <a:lnTo>
                    <a:pt x="0" y="850625"/>
                  </a:lnTo>
                  <a:lnTo>
                    <a:pt x="1822" y="828768"/>
                  </a:lnTo>
                  <a:lnTo>
                    <a:pt x="18215" y="801446"/>
                  </a:lnTo>
                  <a:lnTo>
                    <a:pt x="23679" y="786874"/>
                  </a:lnTo>
                  <a:lnTo>
                    <a:pt x="23679" y="761373"/>
                  </a:lnTo>
                  <a:lnTo>
                    <a:pt x="40072" y="723123"/>
                  </a:lnTo>
                  <a:lnTo>
                    <a:pt x="40072" y="686693"/>
                  </a:lnTo>
                  <a:lnTo>
                    <a:pt x="45537" y="672121"/>
                  </a:lnTo>
                  <a:lnTo>
                    <a:pt x="34608" y="661193"/>
                  </a:lnTo>
                  <a:lnTo>
                    <a:pt x="34608" y="659371"/>
                  </a:lnTo>
                  <a:lnTo>
                    <a:pt x="47358" y="655728"/>
                  </a:lnTo>
                  <a:lnTo>
                    <a:pt x="45537" y="650264"/>
                  </a:lnTo>
                  <a:lnTo>
                    <a:pt x="34608" y="648442"/>
                  </a:lnTo>
                  <a:lnTo>
                    <a:pt x="34608" y="632049"/>
                  </a:lnTo>
                  <a:lnTo>
                    <a:pt x="29144" y="588334"/>
                  </a:lnTo>
                  <a:lnTo>
                    <a:pt x="40072" y="564655"/>
                  </a:lnTo>
                  <a:lnTo>
                    <a:pt x="34608" y="548262"/>
                  </a:lnTo>
                  <a:lnTo>
                    <a:pt x="38251" y="510011"/>
                  </a:lnTo>
                  <a:lnTo>
                    <a:pt x="47358" y="475403"/>
                  </a:lnTo>
                  <a:lnTo>
                    <a:pt x="52823" y="462653"/>
                  </a:lnTo>
                  <a:lnTo>
                    <a:pt x="51001" y="440795"/>
                  </a:lnTo>
                  <a:lnTo>
                    <a:pt x="52823" y="408009"/>
                  </a:lnTo>
                  <a:lnTo>
                    <a:pt x="67394" y="389794"/>
                  </a:lnTo>
                  <a:lnTo>
                    <a:pt x="67394" y="364294"/>
                  </a:lnTo>
                  <a:lnTo>
                    <a:pt x="83788" y="333329"/>
                  </a:lnTo>
                  <a:lnTo>
                    <a:pt x="80145" y="311471"/>
                  </a:lnTo>
                  <a:lnTo>
                    <a:pt x="67394" y="264113"/>
                  </a:lnTo>
                  <a:lnTo>
                    <a:pt x="67394" y="251363"/>
                  </a:lnTo>
                  <a:lnTo>
                    <a:pt x="80145" y="224041"/>
                  </a:lnTo>
                  <a:lnTo>
                    <a:pt x="80145" y="200362"/>
                  </a:lnTo>
                  <a:lnTo>
                    <a:pt x="91073" y="167575"/>
                  </a:lnTo>
                  <a:lnTo>
                    <a:pt x="102002" y="154825"/>
                  </a:lnTo>
                  <a:lnTo>
                    <a:pt x="105645" y="143896"/>
                  </a:lnTo>
                  <a:lnTo>
                    <a:pt x="118395" y="132967"/>
                  </a:lnTo>
                  <a:lnTo>
                    <a:pt x="112931" y="98359"/>
                  </a:lnTo>
                  <a:lnTo>
                    <a:pt x="116574" y="71037"/>
                  </a:lnTo>
                  <a:lnTo>
                    <a:pt x="145718" y="56466"/>
                  </a:lnTo>
                  <a:lnTo>
                    <a:pt x="147539" y="38251"/>
                  </a:lnTo>
                  <a:lnTo>
                    <a:pt x="145718" y="2732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The Bahamas">
              <a:extLst>
                <a:ext uri="{FF2B5EF4-FFF2-40B4-BE49-F238E27FC236}">
                  <a16:creationId xmlns:a16="http://schemas.microsoft.com/office/drawing/2014/main" id="{D5C7AE94-5C04-5F11-2E3E-420E0DE38643}"/>
                </a:ext>
              </a:extLst>
            </p:cNvPr>
            <p:cNvSpPr>
              <a:spLocks/>
            </p:cNvSpPr>
            <p:nvPr/>
          </p:nvSpPr>
          <p:spPr bwMode="auto">
            <a:xfrm>
              <a:off x="3962763" y="3933249"/>
              <a:ext cx="142759" cy="151794"/>
            </a:xfrm>
            <a:custGeom>
              <a:avLst/>
              <a:gdLst/>
              <a:ahLst/>
              <a:cxnLst/>
              <a:rect l="l" t="t" r="r" b="b"/>
              <a:pathLst>
                <a:path w="143897" h="153004">
                  <a:moveTo>
                    <a:pt x="140254" y="140253"/>
                  </a:moveTo>
                  <a:lnTo>
                    <a:pt x="143897" y="140253"/>
                  </a:lnTo>
                  <a:lnTo>
                    <a:pt x="143897" y="142075"/>
                  </a:lnTo>
                  <a:lnTo>
                    <a:pt x="140254" y="147539"/>
                  </a:lnTo>
                  <a:lnTo>
                    <a:pt x="140254" y="151183"/>
                  </a:lnTo>
                  <a:lnTo>
                    <a:pt x="127503" y="153004"/>
                  </a:lnTo>
                  <a:lnTo>
                    <a:pt x="123860" y="153004"/>
                  </a:lnTo>
                  <a:lnTo>
                    <a:pt x="123860" y="147539"/>
                  </a:lnTo>
                  <a:lnTo>
                    <a:pt x="127503" y="147539"/>
                  </a:lnTo>
                  <a:lnTo>
                    <a:pt x="127503" y="145718"/>
                  </a:lnTo>
                  <a:close/>
                  <a:moveTo>
                    <a:pt x="107467" y="105645"/>
                  </a:moveTo>
                  <a:lnTo>
                    <a:pt x="112932" y="105645"/>
                  </a:lnTo>
                  <a:lnTo>
                    <a:pt x="116575" y="107467"/>
                  </a:lnTo>
                  <a:lnTo>
                    <a:pt x="122039" y="107467"/>
                  </a:lnTo>
                  <a:lnTo>
                    <a:pt x="116575" y="118396"/>
                  </a:lnTo>
                  <a:lnTo>
                    <a:pt x="116575" y="122039"/>
                  </a:lnTo>
                  <a:lnTo>
                    <a:pt x="112932" y="118396"/>
                  </a:lnTo>
                  <a:lnTo>
                    <a:pt x="112932" y="112931"/>
                  </a:lnTo>
                  <a:lnTo>
                    <a:pt x="107467" y="107467"/>
                  </a:lnTo>
                  <a:close/>
                  <a:moveTo>
                    <a:pt x="29145" y="67395"/>
                  </a:moveTo>
                  <a:lnTo>
                    <a:pt x="32788" y="67395"/>
                  </a:lnTo>
                  <a:lnTo>
                    <a:pt x="32788" y="83789"/>
                  </a:lnTo>
                  <a:lnTo>
                    <a:pt x="29145" y="83789"/>
                  </a:lnTo>
                  <a:lnTo>
                    <a:pt x="23680" y="74681"/>
                  </a:lnTo>
                  <a:lnTo>
                    <a:pt x="29145" y="69217"/>
                  </a:lnTo>
                  <a:close/>
                  <a:moveTo>
                    <a:pt x="72859" y="56466"/>
                  </a:moveTo>
                  <a:lnTo>
                    <a:pt x="76502" y="56466"/>
                  </a:lnTo>
                  <a:lnTo>
                    <a:pt x="89253" y="69217"/>
                  </a:lnTo>
                  <a:lnTo>
                    <a:pt x="89253" y="72860"/>
                  </a:lnTo>
                  <a:lnTo>
                    <a:pt x="81967" y="72860"/>
                  </a:lnTo>
                  <a:close/>
                  <a:moveTo>
                    <a:pt x="65574" y="43715"/>
                  </a:moveTo>
                  <a:lnTo>
                    <a:pt x="67395" y="43715"/>
                  </a:lnTo>
                  <a:lnTo>
                    <a:pt x="67395" y="58287"/>
                  </a:lnTo>
                  <a:lnTo>
                    <a:pt x="65574" y="58287"/>
                  </a:lnTo>
                  <a:lnTo>
                    <a:pt x="60109" y="52823"/>
                  </a:lnTo>
                  <a:lnTo>
                    <a:pt x="60109" y="51001"/>
                  </a:lnTo>
                  <a:close/>
                  <a:moveTo>
                    <a:pt x="16394" y="43715"/>
                  </a:moveTo>
                  <a:lnTo>
                    <a:pt x="20037" y="43715"/>
                  </a:lnTo>
                  <a:lnTo>
                    <a:pt x="21858" y="45537"/>
                  </a:lnTo>
                  <a:lnTo>
                    <a:pt x="27323" y="56466"/>
                  </a:lnTo>
                  <a:lnTo>
                    <a:pt x="23680" y="63752"/>
                  </a:lnTo>
                  <a:lnTo>
                    <a:pt x="23680" y="67395"/>
                  </a:lnTo>
                  <a:lnTo>
                    <a:pt x="14572" y="56466"/>
                  </a:lnTo>
                  <a:lnTo>
                    <a:pt x="10929" y="56466"/>
                  </a:lnTo>
                  <a:close/>
                  <a:moveTo>
                    <a:pt x="40074" y="5465"/>
                  </a:moveTo>
                  <a:lnTo>
                    <a:pt x="43717" y="5465"/>
                  </a:lnTo>
                  <a:lnTo>
                    <a:pt x="43717" y="7287"/>
                  </a:lnTo>
                  <a:lnTo>
                    <a:pt x="45538" y="12751"/>
                  </a:lnTo>
                  <a:lnTo>
                    <a:pt x="43717" y="27323"/>
                  </a:lnTo>
                  <a:lnTo>
                    <a:pt x="40074" y="27323"/>
                  </a:lnTo>
                  <a:lnTo>
                    <a:pt x="38252" y="16394"/>
                  </a:lnTo>
                  <a:close/>
                  <a:moveTo>
                    <a:pt x="10929" y="0"/>
                  </a:moveTo>
                  <a:lnTo>
                    <a:pt x="21859" y="0"/>
                  </a:lnTo>
                  <a:lnTo>
                    <a:pt x="21859" y="1822"/>
                  </a:lnTo>
                  <a:lnTo>
                    <a:pt x="27323" y="5465"/>
                  </a:lnTo>
                  <a:lnTo>
                    <a:pt x="27323" y="10929"/>
                  </a:lnTo>
                  <a:lnTo>
                    <a:pt x="23680" y="10929"/>
                  </a:lnTo>
                  <a:lnTo>
                    <a:pt x="0" y="5465"/>
                  </a:lnTo>
                  <a:lnTo>
                    <a:pt x="0" y="1822"/>
                  </a:lnTo>
                  <a:lnTo>
                    <a:pt x="5465" y="182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 name="Canada - Offshore">
              <a:extLst>
                <a:ext uri="{FF2B5EF4-FFF2-40B4-BE49-F238E27FC236}">
                  <a16:creationId xmlns:a16="http://schemas.microsoft.com/office/drawing/2014/main" id="{981B72FF-4E8D-537C-9F47-5F1C471DB139}"/>
                </a:ext>
              </a:extLst>
            </p:cNvPr>
            <p:cNvSpPr>
              <a:spLocks/>
            </p:cNvSpPr>
            <p:nvPr/>
          </p:nvSpPr>
          <p:spPr bwMode="auto">
            <a:xfrm>
              <a:off x="2616501" y="788821"/>
              <a:ext cx="1967892" cy="2596891"/>
            </a:xfrm>
            <a:custGeom>
              <a:avLst/>
              <a:gdLst/>
              <a:ahLst/>
              <a:cxnLst/>
              <a:rect l="l" t="t" r="r" b="b"/>
              <a:pathLst>
                <a:path w="1983579" h="2617593">
                  <a:moveTo>
                    <a:pt x="1256814" y="2601199"/>
                  </a:moveTo>
                  <a:lnTo>
                    <a:pt x="1289600" y="2601199"/>
                  </a:lnTo>
                  <a:lnTo>
                    <a:pt x="1289600" y="2612128"/>
                  </a:lnTo>
                  <a:lnTo>
                    <a:pt x="1287779" y="2617593"/>
                  </a:lnTo>
                  <a:lnTo>
                    <a:pt x="1284136" y="2617593"/>
                  </a:lnTo>
                  <a:lnTo>
                    <a:pt x="1256814" y="2604842"/>
                  </a:lnTo>
                  <a:lnTo>
                    <a:pt x="1254992" y="2604842"/>
                  </a:lnTo>
                  <a:close/>
                  <a:moveTo>
                    <a:pt x="1794147" y="2564770"/>
                  </a:moveTo>
                  <a:lnTo>
                    <a:pt x="1797790" y="2564770"/>
                  </a:lnTo>
                  <a:lnTo>
                    <a:pt x="1803254" y="2570235"/>
                  </a:lnTo>
                  <a:lnTo>
                    <a:pt x="1803254" y="2572056"/>
                  </a:lnTo>
                  <a:lnTo>
                    <a:pt x="1794147" y="2597556"/>
                  </a:lnTo>
                  <a:lnTo>
                    <a:pt x="1803254" y="2597556"/>
                  </a:lnTo>
                  <a:lnTo>
                    <a:pt x="1808718" y="2588449"/>
                  </a:lnTo>
                  <a:lnTo>
                    <a:pt x="1810540" y="2588449"/>
                  </a:lnTo>
                  <a:lnTo>
                    <a:pt x="1816004" y="2599378"/>
                  </a:lnTo>
                  <a:lnTo>
                    <a:pt x="1816004" y="2601199"/>
                  </a:lnTo>
                  <a:lnTo>
                    <a:pt x="1797790" y="2612128"/>
                  </a:lnTo>
                  <a:lnTo>
                    <a:pt x="1792325" y="2612128"/>
                  </a:lnTo>
                  <a:lnTo>
                    <a:pt x="1783218" y="2615771"/>
                  </a:lnTo>
                  <a:lnTo>
                    <a:pt x="1777754" y="2615771"/>
                  </a:lnTo>
                  <a:lnTo>
                    <a:pt x="1777754" y="2612128"/>
                  </a:lnTo>
                  <a:lnTo>
                    <a:pt x="1772289" y="2606664"/>
                  </a:lnTo>
                  <a:lnTo>
                    <a:pt x="1775932" y="2593914"/>
                  </a:lnTo>
                  <a:close/>
                  <a:moveTo>
                    <a:pt x="1714002" y="2564770"/>
                  </a:moveTo>
                  <a:lnTo>
                    <a:pt x="1715823" y="2564770"/>
                  </a:lnTo>
                  <a:lnTo>
                    <a:pt x="1715823" y="2566592"/>
                  </a:lnTo>
                  <a:lnTo>
                    <a:pt x="1714002" y="2572056"/>
                  </a:lnTo>
                  <a:lnTo>
                    <a:pt x="1721287" y="2581163"/>
                  </a:lnTo>
                  <a:lnTo>
                    <a:pt x="1761360" y="2586628"/>
                  </a:lnTo>
                  <a:lnTo>
                    <a:pt x="1761360" y="2588449"/>
                  </a:lnTo>
                  <a:lnTo>
                    <a:pt x="1748610" y="2601199"/>
                  </a:lnTo>
                  <a:lnTo>
                    <a:pt x="1746788" y="2601199"/>
                  </a:lnTo>
                  <a:lnTo>
                    <a:pt x="1737681" y="2592092"/>
                  </a:lnTo>
                  <a:lnTo>
                    <a:pt x="1726752" y="2593913"/>
                  </a:lnTo>
                  <a:lnTo>
                    <a:pt x="1724930" y="2593913"/>
                  </a:lnTo>
                  <a:lnTo>
                    <a:pt x="1704894" y="2577520"/>
                  </a:lnTo>
                  <a:lnTo>
                    <a:pt x="1704894" y="2575699"/>
                  </a:lnTo>
                  <a:close/>
                  <a:moveTo>
                    <a:pt x="1714002" y="2459125"/>
                  </a:moveTo>
                  <a:lnTo>
                    <a:pt x="1748610" y="2471875"/>
                  </a:lnTo>
                  <a:lnTo>
                    <a:pt x="1765004" y="2480982"/>
                  </a:lnTo>
                  <a:lnTo>
                    <a:pt x="1770468" y="2488268"/>
                  </a:lnTo>
                  <a:lnTo>
                    <a:pt x="1770468" y="2491911"/>
                  </a:lnTo>
                  <a:lnTo>
                    <a:pt x="1754075" y="2491911"/>
                  </a:lnTo>
                  <a:lnTo>
                    <a:pt x="1726752" y="2482804"/>
                  </a:lnTo>
                  <a:lnTo>
                    <a:pt x="1721288" y="2475518"/>
                  </a:lnTo>
                  <a:lnTo>
                    <a:pt x="1703073" y="2466411"/>
                  </a:lnTo>
                  <a:lnTo>
                    <a:pt x="1703073" y="2464589"/>
                  </a:lnTo>
                  <a:close/>
                  <a:moveTo>
                    <a:pt x="187613" y="2424516"/>
                  </a:moveTo>
                  <a:lnTo>
                    <a:pt x="191256" y="2424516"/>
                  </a:lnTo>
                  <a:lnTo>
                    <a:pt x="247721" y="2444552"/>
                  </a:lnTo>
                  <a:lnTo>
                    <a:pt x="269579" y="2475517"/>
                  </a:lnTo>
                  <a:lnTo>
                    <a:pt x="291437" y="2491911"/>
                  </a:lnTo>
                  <a:lnTo>
                    <a:pt x="304187" y="2513768"/>
                  </a:lnTo>
                  <a:lnTo>
                    <a:pt x="304187" y="2515590"/>
                  </a:lnTo>
                  <a:lnTo>
                    <a:pt x="302366" y="2515590"/>
                  </a:lnTo>
                  <a:lnTo>
                    <a:pt x="293258" y="2521054"/>
                  </a:lnTo>
                  <a:lnTo>
                    <a:pt x="265936" y="2510125"/>
                  </a:lnTo>
                  <a:lnTo>
                    <a:pt x="265936" y="2508304"/>
                  </a:lnTo>
                  <a:lnTo>
                    <a:pt x="258650" y="2502839"/>
                  </a:lnTo>
                  <a:lnTo>
                    <a:pt x="260472" y="2497375"/>
                  </a:lnTo>
                  <a:lnTo>
                    <a:pt x="255007" y="2497375"/>
                  </a:lnTo>
                  <a:lnTo>
                    <a:pt x="253186" y="2499196"/>
                  </a:lnTo>
                  <a:lnTo>
                    <a:pt x="247721" y="2499196"/>
                  </a:lnTo>
                  <a:lnTo>
                    <a:pt x="242257" y="2493732"/>
                  </a:lnTo>
                  <a:lnTo>
                    <a:pt x="242257" y="2491911"/>
                  </a:lnTo>
                  <a:lnTo>
                    <a:pt x="247721" y="2491911"/>
                  </a:lnTo>
                  <a:lnTo>
                    <a:pt x="242257" y="2486446"/>
                  </a:lnTo>
                  <a:lnTo>
                    <a:pt x="229507" y="2480982"/>
                  </a:lnTo>
                  <a:lnTo>
                    <a:pt x="225864" y="2480982"/>
                  </a:lnTo>
                  <a:lnTo>
                    <a:pt x="225864" y="2471874"/>
                  </a:lnTo>
                  <a:lnTo>
                    <a:pt x="231328" y="2471874"/>
                  </a:lnTo>
                  <a:lnTo>
                    <a:pt x="213114" y="2466410"/>
                  </a:lnTo>
                  <a:lnTo>
                    <a:pt x="213114" y="2464589"/>
                  </a:lnTo>
                  <a:lnTo>
                    <a:pt x="207649" y="2455481"/>
                  </a:lnTo>
                  <a:lnTo>
                    <a:pt x="207649" y="2459124"/>
                  </a:lnTo>
                  <a:lnTo>
                    <a:pt x="202185" y="2459124"/>
                  </a:lnTo>
                  <a:lnTo>
                    <a:pt x="198542" y="2455481"/>
                  </a:lnTo>
                  <a:lnTo>
                    <a:pt x="193077" y="2455481"/>
                  </a:lnTo>
                  <a:lnTo>
                    <a:pt x="191256" y="2442731"/>
                  </a:lnTo>
                  <a:lnTo>
                    <a:pt x="202185" y="2442731"/>
                  </a:lnTo>
                  <a:lnTo>
                    <a:pt x="202185" y="2437266"/>
                  </a:lnTo>
                  <a:lnTo>
                    <a:pt x="182149" y="2435445"/>
                  </a:lnTo>
                  <a:lnTo>
                    <a:pt x="180327" y="2435445"/>
                  </a:lnTo>
                  <a:lnTo>
                    <a:pt x="180327" y="2431802"/>
                  </a:lnTo>
                  <a:lnTo>
                    <a:pt x="182149" y="2431802"/>
                  </a:lnTo>
                  <a:lnTo>
                    <a:pt x="187613" y="2426338"/>
                  </a:lnTo>
                  <a:close/>
                  <a:moveTo>
                    <a:pt x="1908899" y="2399016"/>
                  </a:moveTo>
                  <a:lnTo>
                    <a:pt x="1916185" y="2399016"/>
                  </a:lnTo>
                  <a:lnTo>
                    <a:pt x="1916185" y="2402659"/>
                  </a:lnTo>
                  <a:lnTo>
                    <a:pt x="1908899" y="2408123"/>
                  </a:lnTo>
                  <a:lnTo>
                    <a:pt x="1910720" y="2415409"/>
                  </a:lnTo>
                  <a:lnTo>
                    <a:pt x="1908899" y="2424517"/>
                  </a:lnTo>
                  <a:lnTo>
                    <a:pt x="1908899" y="2426338"/>
                  </a:lnTo>
                  <a:lnTo>
                    <a:pt x="1899791" y="2426338"/>
                  </a:lnTo>
                  <a:lnTo>
                    <a:pt x="1899791" y="2437267"/>
                  </a:lnTo>
                  <a:lnTo>
                    <a:pt x="1887041" y="2455482"/>
                  </a:lnTo>
                  <a:lnTo>
                    <a:pt x="1888863" y="2470053"/>
                  </a:lnTo>
                  <a:lnTo>
                    <a:pt x="1903434" y="2453660"/>
                  </a:lnTo>
                  <a:lnTo>
                    <a:pt x="1903434" y="2459125"/>
                  </a:lnTo>
                  <a:lnTo>
                    <a:pt x="1916185" y="2460946"/>
                  </a:lnTo>
                  <a:lnTo>
                    <a:pt x="1918006" y="2460946"/>
                  </a:lnTo>
                  <a:lnTo>
                    <a:pt x="1918006" y="2464589"/>
                  </a:lnTo>
                  <a:lnTo>
                    <a:pt x="1916185" y="2464589"/>
                  </a:lnTo>
                  <a:lnTo>
                    <a:pt x="1905256" y="2470053"/>
                  </a:lnTo>
                  <a:lnTo>
                    <a:pt x="1908899" y="2477339"/>
                  </a:lnTo>
                  <a:lnTo>
                    <a:pt x="1910720" y="2477339"/>
                  </a:lnTo>
                  <a:lnTo>
                    <a:pt x="1912542" y="2475518"/>
                  </a:lnTo>
                  <a:lnTo>
                    <a:pt x="1918006" y="2475518"/>
                  </a:lnTo>
                  <a:lnTo>
                    <a:pt x="1921649" y="2471875"/>
                  </a:lnTo>
                  <a:lnTo>
                    <a:pt x="1923471" y="2471875"/>
                  </a:lnTo>
                  <a:lnTo>
                    <a:pt x="1923471" y="2475518"/>
                  </a:lnTo>
                  <a:lnTo>
                    <a:pt x="1921649" y="2482804"/>
                  </a:lnTo>
                  <a:lnTo>
                    <a:pt x="1939864" y="2477339"/>
                  </a:lnTo>
                  <a:lnTo>
                    <a:pt x="1961721" y="2480982"/>
                  </a:lnTo>
                  <a:lnTo>
                    <a:pt x="1965364" y="2480982"/>
                  </a:lnTo>
                  <a:lnTo>
                    <a:pt x="1965364" y="2482804"/>
                  </a:lnTo>
                  <a:lnTo>
                    <a:pt x="1954436" y="2513769"/>
                  </a:lnTo>
                  <a:lnTo>
                    <a:pt x="1972650" y="2508304"/>
                  </a:lnTo>
                  <a:lnTo>
                    <a:pt x="1976293" y="2508304"/>
                  </a:lnTo>
                  <a:lnTo>
                    <a:pt x="1972650" y="2515590"/>
                  </a:lnTo>
                  <a:lnTo>
                    <a:pt x="1956257" y="2526519"/>
                  </a:lnTo>
                  <a:lnTo>
                    <a:pt x="1961721" y="2528340"/>
                  </a:lnTo>
                  <a:lnTo>
                    <a:pt x="1959900" y="2539269"/>
                  </a:lnTo>
                  <a:lnTo>
                    <a:pt x="1961721" y="2542912"/>
                  </a:lnTo>
                  <a:lnTo>
                    <a:pt x="1978115" y="2522876"/>
                  </a:lnTo>
                  <a:lnTo>
                    <a:pt x="1981758" y="2522876"/>
                  </a:lnTo>
                  <a:lnTo>
                    <a:pt x="1981758" y="2526519"/>
                  </a:lnTo>
                  <a:lnTo>
                    <a:pt x="1976293" y="2544734"/>
                  </a:lnTo>
                  <a:lnTo>
                    <a:pt x="1978115" y="2539269"/>
                  </a:lnTo>
                  <a:lnTo>
                    <a:pt x="1981758" y="2539269"/>
                  </a:lnTo>
                  <a:lnTo>
                    <a:pt x="1983579" y="2550198"/>
                  </a:lnTo>
                  <a:lnTo>
                    <a:pt x="1976293" y="2577520"/>
                  </a:lnTo>
                  <a:lnTo>
                    <a:pt x="1972650" y="2577520"/>
                  </a:lnTo>
                  <a:lnTo>
                    <a:pt x="1965364" y="2581163"/>
                  </a:lnTo>
                  <a:lnTo>
                    <a:pt x="1959900" y="2564770"/>
                  </a:lnTo>
                  <a:lnTo>
                    <a:pt x="1950793" y="2572056"/>
                  </a:lnTo>
                  <a:lnTo>
                    <a:pt x="1948971" y="2572056"/>
                  </a:lnTo>
                  <a:lnTo>
                    <a:pt x="1948971" y="2570234"/>
                  </a:lnTo>
                  <a:lnTo>
                    <a:pt x="1954436" y="2553841"/>
                  </a:lnTo>
                  <a:lnTo>
                    <a:pt x="1948971" y="2533805"/>
                  </a:lnTo>
                  <a:lnTo>
                    <a:pt x="1943507" y="2550198"/>
                  </a:lnTo>
                  <a:lnTo>
                    <a:pt x="1912542" y="2572056"/>
                  </a:lnTo>
                  <a:lnTo>
                    <a:pt x="1910720" y="2572056"/>
                  </a:lnTo>
                  <a:lnTo>
                    <a:pt x="1905256" y="2566591"/>
                  </a:lnTo>
                  <a:lnTo>
                    <a:pt x="1905256" y="2564770"/>
                  </a:lnTo>
                  <a:lnTo>
                    <a:pt x="1928935" y="2544734"/>
                  </a:lnTo>
                  <a:lnTo>
                    <a:pt x="1921649" y="2542912"/>
                  </a:lnTo>
                  <a:lnTo>
                    <a:pt x="1918006" y="2550198"/>
                  </a:lnTo>
                  <a:lnTo>
                    <a:pt x="1899791" y="2550198"/>
                  </a:lnTo>
                  <a:lnTo>
                    <a:pt x="1899791" y="2548377"/>
                  </a:lnTo>
                  <a:lnTo>
                    <a:pt x="1908899" y="2542912"/>
                  </a:lnTo>
                  <a:lnTo>
                    <a:pt x="1908899" y="2539269"/>
                  </a:lnTo>
                  <a:lnTo>
                    <a:pt x="1887041" y="2548377"/>
                  </a:lnTo>
                  <a:lnTo>
                    <a:pt x="1832397" y="2548377"/>
                  </a:lnTo>
                  <a:lnTo>
                    <a:pt x="1825111" y="2542912"/>
                  </a:lnTo>
                  <a:lnTo>
                    <a:pt x="1825111" y="2533805"/>
                  </a:lnTo>
                  <a:lnTo>
                    <a:pt x="1843326" y="2519233"/>
                  </a:lnTo>
                  <a:lnTo>
                    <a:pt x="1830576" y="2515590"/>
                  </a:lnTo>
                  <a:lnTo>
                    <a:pt x="1826933" y="2513769"/>
                  </a:lnTo>
                  <a:lnTo>
                    <a:pt x="1839683" y="2508304"/>
                  </a:lnTo>
                  <a:lnTo>
                    <a:pt x="1845147" y="2491911"/>
                  </a:lnTo>
                  <a:lnTo>
                    <a:pt x="1854255" y="2491911"/>
                  </a:lnTo>
                  <a:lnTo>
                    <a:pt x="1850612" y="2480982"/>
                  </a:lnTo>
                  <a:lnTo>
                    <a:pt x="1859719" y="2475518"/>
                  </a:lnTo>
                  <a:lnTo>
                    <a:pt x="1865183" y="2453660"/>
                  </a:lnTo>
                  <a:lnTo>
                    <a:pt x="1870648" y="2450017"/>
                  </a:lnTo>
                  <a:lnTo>
                    <a:pt x="1867005" y="2450017"/>
                  </a:lnTo>
                  <a:lnTo>
                    <a:pt x="1867005" y="2448196"/>
                  </a:lnTo>
                  <a:lnTo>
                    <a:pt x="1872469" y="2437267"/>
                  </a:lnTo>
                  <a:lnTo>
                    <a:pt x="1870648" y="2431803"/>
                  </a:lnTo>
                  <a:lnTo>
                    <a:pt x="1888863" y="2408123"/>
                  </a:lnTo>
                  <a:lnTo>
                    <a:pt x="1899791" y="2402659"/>
                  </a:lnTo>
                  <a:lnTo>
                    <a:pt x="1905256" y="2402659"/>
                  </a:lnTo>
                  <a:close/>
                  <a:moveTo>
                    <a:pt x="1284136" y="2340729"/>
                  </a:moveTo>
                  <a:lnTo>
                    <a:pt x="1307815" y="2340729"/>
                  </a:lnTo>
                  <a:lnTo>
                    <a:pt x="1316922" y="2357123"/>
                  </a:lnTo>
                  <a:lnTo>
                    <a:pt x="1316922" y="2358944"/>
                  </a:lnTo>
                  <a:lnTo>
                    <a:pt x="1313279" y="2358944"/>
                  </a:lnTo>
                  <a:lnTo>
                    <a:pt x="1282314" y="2346194"/>
                  </a:lnTo>
                  <a:close/>
                  <a:moveTo>
                    <a:pt x="1621107" y="2012865"/>
                  </a:moveTo>
                  <a:lnTo>
                    <a:pt x="1624750" y="2012865"/>
                  </a:lnTo>
                  <a:lnTo>
                    <a:pt x="1624750" y="2021973"/>
                  </a:lnTo>
                  <a:lnTo>
                    <a:pt x="1613821" y="2029259"/>
                  </a:lnTo>
                  <a:lnTo>
                    <a:pt x="1610178" y="2029259"/>
                  </a:lnTo>
                  <a:lnTo>
                    <a:pt x="1610178" y="2018330"/>
                  </a:lnTo>
                  <a:close/>
                  <a:moveTo>
                    <a:pt x="466296" y="1983721"/>
                  </a:moveTo>
                  <a:lnTo>
                    <a:pt x="473582" y="1994650"/>
                  </a:lnTo>
                  <a:lnTo>
                    <a:pt x="471760" y="1994650"/>
                  </a:lnTo>
                  <a:lnTo>
                    <a:pt x="460831" y="1991007"/>
                  </a:lnTo>
                  <a:lnTo>
                    <a:pt x="460831" y="1989186"/>
                  </a:lnTo>
                  <a:close/>
                  <a:moveTo>
                    <a:pt x="1688501" y="1960043"/>
                  </a:moveTo>
                  <a:lnTo>
                    <a:pt x="1697608" y="1965508"/>
                  </a:lnTo>
                  <a:lnTo>
                    <a:pt x="1697608" y="1976437"/>
                  </a:lnTo>
                  <a:lnTo>
                    <a:pt x="1693965" y="1976437"/>
                  </a:lnTo>
                  <a:lnTo>
                    <a:pt x="1679393" y="1967329"/>
                  </a:lnTo>
                  <a:lnTo>
                    <a:pt x="1675750" y="1967329"/>
                  </a:lnTo>
                  <a:lnTo>
                    <a:pt x="1675750" y="1965508"/>
                  </a:lnTo>
                  <a:lnTo>
                    <a:pt x="1679393" y="1965508"/>
                  </a:lnTo>
                  <a:close/>
                  <a:moveTo>
                    <a:pt x="568299" y="1945470"/>
                  </a:moveTo>
                  <a:lnTo>
                    <a:pt x="566478" y="1956399"/>
                  </a:lnTo>
                  <a:lnTo>
                    <a:pt x="557370" y="1960042"/>
                  </a:lnTo>
                  <a:lnTo>
                    <a:pt x="546441" y="1954578"/>
                  </a:lnTo>
                  <a:lnTo>
                    <a:pt x="544619" y="1954578"/>
                  </a:lnTo>
                  <a:lnTo>
                    <a:pt x="544619" y="1950935"/>
                  </a:lnTo>
                  <a:lnTo>
                    <a:pt x="546441" y="1950935"/>
                  </a:lnTo>
                  <a:close/>
                  <a:moveTo>
                    <a:pt x="1329673" y="1923613"/>
                  </a:moveTo>
                  <a:lnTo>
                    <a:pt x="1349709" y="1929078"/>
                  </a:lnTo>
                  <a:lnTo>
                    <a:pt x="1335137" y="1967328"/>
                  </a:lnTo>
                  <a:lnTo>
                    <a:pt x="1324208" y="1956399"/>
                  </a:lnTo>
                  <a:lnTo>
                    <a:pt x="1324208" y="1932720"/>
                  </a:lnTo>
                  <a:close/>
                  <a:moveTo>
                    <a:pt x="590156" y="1910863"/>
                  </a:moveTo>
                  <a:lnTo>
                    <a:pt x="595620" y="1910863"/>
                  </a:lnTo>
                  <a:lnTo>
                    <a:pt x="599263" y="1912685"/>
                  </a:lnTo>
                  <a:lnTo>
                    <a:pt x="604728" y="1912685"/>
                  </a:lnTo>
                  <a:lnTo>
                    <a:pt x="604728" y="1916328"/>
                  </a:lnTo>
                  <a:lnTo>
                    <a:pt x="579227" y="1923614"/>
                  </a:lnTo>
                  <a:lnTo>
                    <a:pt x="577405" y="1921793"/>
                  </a:lnTo>
                  <a:lnTo>
                    <a:pt x="579227" y="1921793"/>
                  </a:lnTo>
                  <a:close/>
                  <a:moveTo>
                    <a:pt x="1271385" y="1898113"/>
                  </a:moveTo>
                  <a:lnTo>
                    <a:pt x="1287778" y="1898113"/>
                  </a:lnTo>
                  <a:lnTo>
                    <a:pt x="1287778" y="1899935"/>
                  </a:lnTo>
                  <a:lnTo>
                    <a:pt x="1282314" y="1910863"/>
                  </a:lnTo>
                  <a:lnTo>
                    <a:pt x="1256813" y="1934543"/>
                  </a:lnTo>
                  <a:lnTo>
                    <a:pt x="1240420" y="1940007"/>
                  </a:lnTo>
                  <a:lnTo>
                    <a:pt x="1240420" y="1938186"/>
                  </a:lnTo>
                  <a:lnTo>
                    <a:pt x="1254992" y="1907221"/>
                  </a:lnTo>
                  <a:close/>
                  <a:moveTo>
                    <a:pt x="1367923" y="1870790"/>
                  </a:moveTo>
                  <a:lnTo>
                    <a:pt x="1386139" y="1870790"/>
                  </a:lnTo>
                  <a:lnTo>
                    <a:pt x="1391603" y="1881719"/>
                  </a:lnTo>
                  <a:lnTo>
                    <a:pt x="1391603" y="1883541"/>
                  </a:lnTo>
                  <a:lnTo>
                    <a:pt x="1384317" y="1889005"/>
                  </a:lnTo>
                  <a:lnTo>
                    <a:pt x="1380674" y="1889005"/>
                  </a:lnTo>
                  <a:lnTo>
                    <a:pt x="1367923" y="1872612"/>
                  </a:lnTo>
                  <a:close/>
                  <a:moveTo>
                    <a:pt x="1205812" y="1736002"/>
                  </a:moveTo>
                  <a:lnTo>
                    <a:pt x="1209455" y="1736002"/>
                  </a:lnTo>
                  <a:lnTo>
                    <a:pt x="1209455" y="1737824"/>
                  </a:lnTo>
                  <a:lnTo>
                    <a:pt x="1214919" y="1748752"/>
                  </a:lnTo>
                  <a:lnTo>
                    <a:pt x="1214919" y="1765146"/>
                  </a:lnTo>
                  <a:lnTo>
                    <a:pt x="1225848" y="1756038"/>
                  </a:lnTo>
                  <a:lnTo>
                    <a:pt x="1227670" y="1756038"/>
                  </a:lnTo>
                  <a:lnTo>
                    <a:pt x="1234956" y="1765146"/>
                  </a:lnTo>
                  <a:lnTo>
                    <a:pt x="1234956" y="1772432"/>
                  </a:lnTo>
                  <a:lnTo>
                    <a:pt x="1284135" y="1803397"/>
                  </a:lnTo>
                  <a:lnTo>
                    <a:pt x="1287778" y="1803397"/>
                  </a:lnTo>
                  <a:lnTo>
                    <a:pt x="1293243" y="1832540"/>
                  </a:lnTo>
                  <a:lnTo>
                    <a:pt x="1311457" y="1832540"/>
                  </a:lnTo>
                  <a:lnTo>
                    <a:pt x="1329672" y="1850755"/>
                  </a:lnTo>
                  <a:lnTo>
                    <a:pt x="1329672" y="1854398"/>
                  </a:lnTo>
                  <a:lnTo>
                    <a:pt x="1305993" y="1870791"/>
                  </a:lnTo>
                  <a:lnTo>
                    <a:pt x="1273206" y="1859862"/>
                  </a:lnTo>
                  <a:lnTo>
                    <a:pt x="1273206" y="1843469"/>
                  </a:lnTo>
                  <a:lnTo>
                    <a:pt x="1256813" y="1839826"/>
                  </a:lnTo>
                  <a:lnTo>
                    <a:pt x="1260456" y="1832540"/>
                  </a:lnTo>
                  <a:lnTo>
                    <a:pt x="1245884" y="1834362"/>
                  </a:lnTo>
                  <a:lnTo>
                    <a:pt x="1245884" y="1854398"/>
                  </a:lnTo>
                  <a:lnTo>
                    <a:pt x="1209455" y="1887184"/>
                  </a:lnTo>
                  <a:lnTo>
                    <a:pt x="1205812" y="1887184"/>
                  </a:lnTo>
                  <a:lnTo>
                    <a:pt x="1198526" y="1878077"/>
                  </a:lnTo>
                  <a:lnTo>
                    <a:pt x="1194883" y="1854398"/>
                  </a:lnTo>
                  <a:lnTo>
                    <a:pt x="1194883" y="1856219"/>
                  </a:lnTo>
                  <a:lnTo>
                    <a:pt x="1165740" y="1865326"/>
                  </a:lnTo>
                  <a:lnTo>
                    <a:pt x="1162097" y="1865326"/>
                  </a:lnTo>
                  <a:lnTo>
                    <a:pt x="1160275" y="1856219"/>
                  </a:lnTo>
                  <a:lnTo>
                    <a:pt x="1165740" y="1843469"/>
                  </a:lnTo>
                  <a:lnTo>
                    <a:pt x="1182133" y="1828897"/>
                  </a:lnTo>
                  <a:lnTo>
                    <a:pt x="1178490" y="1808861"/>
                  </a:lnTo>
                  <a:lnTo>
                    <a:pt x="1183954" y="1759681"/>
                  </a:lnTo>
                  <a:lnTo>
                    <a:pt x="1193062" y="1741467"/>
                  </a:lnTo>
                  <a:lnTo>
                    <a:pt x="1194883" y="1741467"/>
                  </a:lnTo>
                  <a:close/>
                  <a:moveTo>
                    <a:pt x="1225849" y="1719609"/>
                  </a:moveTo>
                  <a:lnTo>
                    <a:pt x="1227671" y="1719609"/>
                  </a:lnTo>
                  <a:lnTo>
                    <a:pt x="1240421" y="1730538"/>
                  </a:lnTo>
                  <a:lnTo>
                    <a:pt x="1254992" y="1748754"/>
                  </a:lnTo>
                  <a:lnTo>
                    <a:pt x="1254992" y="1750575"/>
                  </a:lnTo>
                  <a:lnTo>
                    <a:pt x="1251349" y="1750575"/>
                  </a:lnTo>
                  <a:lnTo>
                    <a:pt x="1234956" y="1741467"/>
                  </a:lnTo>
                  <a:lnTo>
                    <a:pt x="1225849" y="1721431"/>
                  </a:lnTo>
                  <a:close/>
                  <a:moveTo>
                    <a:pt x="1464463" y="1597570"/>
                  </a:moveTo>
                  <a:lnTo>
                    <a:pt x="1468106" y="1597570"/>
                  </a:lnTo>
                  <a:lnTo>
                    <a:pt x="1486321" y="1615786"/>
                  </a:lnTo>
                  <a:lnTo>
                    <a:pt x="1486321" y="1619429"/>
                  </a:lnTo>
                  <a:lnTo>
                    <a:pt x="1475392" y="1619429"/>
                  </a:lnTo>
                  <a:lnTo>
                    <a:pt x="1469927" y="1621250"/>
                  </a:lnTo>
                  <a:lnTo>
                    <a:pt x="1462641" y="1621250"/>
                  </a:lnTo>
                  <a:lnTo>
                    <a:pt x="1455355" y="1604856"/>
                  </a:lnTo>
                  <a:close/>
                  <a:moveTo>
                    <a:pt x="1173026" y="1586641"/>
                  </a:moveTo>
                  <a:lnTo>
                    <a:pt x="1176669" y="1588463"/>
                  </a:lnTo>
                  <a:lnTo>
                    <a:pt x="1176669" y="1621249"/>
                  </a:lnTo>
                  <a:lnTo>
                    <a:pt x="1165740" y="1613963"/>
                  </a:lnTo>
                  <a:lnTo>
                    <a:pt x="1165740" y="1588463"/>
                  </a:lnTo>
                  <a:close/>
                  <a:moveTo>
                    <a:pt x="1418924" y="1584820"/>
                  </a:moveTo>
                  <a:lnTo>
                    <a:pt x="1418924" y="1586642"/>
                  </a:lnTo>
                  <a:lnTo>
                    <a:pt x="1444425" y="1592106"/>
                  </a:lnTo>
                  <a:lnTo>
                    <a:pt x="1446246" y="1592106"/>
                  </a:lnTo>
                  <a:lnTo>
                    <a:pt x="1449889" y="1604856"/>
                  </a:lnTo>
                  <a:lnTo>
                    <a:pt x="1449889" y="1635821"/>
                  </a:lnTo>
                  <a:lnTo>
                    <a:pt x="1435317" y="1652215"/>
                  </a:lnTo>
                  <a:lnTo>
                    <a:pt x="1435317" y="1654036"/>
                  </a:lnTo>
                  <a:lnTo>
                    <a:pt x="1402531" y="1654036"/>
                  </a:lnTo>
                  <a:lnTo>
                    <a:pt x="1402531" y="1652215"/>
                  </a:lnTo>
                  <a:lnTo>
                    <a:pt x="1395245" y="1635821"/>
                  </a:lnTo>
                  <a:lnTo>
                    <a:pt x="1397067" y="1615785"/>
                  </a:lnTo>
                  <a:lnTo>
                    <a:pt x="1417103" y="1586642"/>
                  </a:lnTo>
                  <a:close/>
                  <a:moveTo>
                    <a:pt x="1360639" y="1524710"/>
                  </a:moveTo>
                  <a:lnTo>
                    <a:pt x="1362461" y="1524710"/>
                  </a:lnTo>
                  <a:lnTo>
                    <a:pt x="1367925" y="1530175"/>
                  </a:lnTo>
                  <a:lnTo>
                    <a:pt x="1367925" y="1531996"/>
                  </a:lnTo>
                  <a:lnTo>
                    <a:pt x="1360639" y="1542925"/>
                  </a:lnTo>
                  <a:lnTo>
                    <a:pt x="1346067" y="1552033"/>
                  </a:lnTo>
                  <a:lnTo>
                    <a:pt x="1346067" y="1548390"/>
                  </a:lnTo>
                  <a:close/>
                  <a:moveTo>
                    <a:pt x="0" y="1521068"/>
                  </a:moveTo>
                  <a:lnTo>
                    <a:pt x="1821" y="1521068"/>
                  </a:lnTo>
                  <a:lnTo>
                    <a:pt x="25501" y="1542926"/>
                  </a:lnTo>
                  <a:lnTo>
                    <a:pt x="23679" y="1542926"/>
                  </a:lnTo>
                  <a:lnTo>
                    <a:pt x="7286" y="1541105"/>
                  </a:lnTo>
                  <a:lnTo>
                    <a:pt x="5464" y="1541105"/>
                  </a:lnTo>
                  <a:lnTo>
                    <a:pt x="5464" y="1537462"/>
                  </a:lnTo>
                  <a:lnTo>
                    <a:pt x="0" y="1524711"/>
                  </a:lnTo>
                  <a:close/>
                  <a:moveTo>
                    <a:pt x="1318743" y="1486461"/>
                  </a:moveTo>
                  <a:lnTo>
                    <a:pt x="1327851" y="1486461"/>
                  </a:lnTo>
                  <a:lnTo>
                    <a:pt x="1346066" y="1490104"/>
                  </a:lnTo>
                  <a:lnTo>
                    <a:pt x="1346066" y="1491926"/>
                  </a:lnTo>
                  <a:lnTo>
                    <a:pt x="1333315" y="1501033"/>
                  </a:lnTo>
                  <a:lnTo>
                    <a:pt x="1333315" y="1511962"/>
                  </a:lnTo>
                  <a:lnTo>
                    <a:pt x="1329672" y="1511962"/>
                  </a:lnTo>
                  <a:lnTo>
                    <a:pt x="1318743" y="1490104"/>
                  </a:lnTo>
                  <a:close/>
                  <a:moveTo>
                    <a:pt x="34609" y="1486461"/>
                  </a:moveTo>
                  <a:lnTo>
                    <a:pt x="36430" y="1486461"/>
                  </a:lnTo>
                  <a:lnTo>
                    <a:pt x="36430" y="1490104"/>
                  </a:lnTo>
                  <a:lnTo>
                    <a:pt x="41895" y="1501033"/>
                  </a:lnTo>
                  <a:lnTo>
                    <a:pt x="51002" y="1501033"/>
                  </a:lnTo>
                  <a:lnTo>
                    <a:pt x="51002" y="1502854"/>
                  </a:lnTo>
                  <a:lnTo>
                    <a:pt x="30966" y="1535641"/>
                  </a:lnTo>
                  <a:lnTo>
                    <a:pt x="30966" y="1537462"/>
                  </a:lnTo>
                  <a:lnTo>
                    <a:pt x="29144" y="1537462"/>
                  </a:lnTo>
                  <a:lnTo>
                    <a:pt x="23680" y="1535641"/>
                  </a:lnTo>
                  <a:lnTo>
                    <a:pt x="23680" y="1531998"/>
                  </a:lnTo>
                  <a:lnTo>
                    <a:pt x="29144" y="1526533"/>
                  </a:lnTo>
                  <a:lnTo>
                    <a:pt x="20037" y="1526533"/>
                  </a:lnTo>
                  <a:lnTo>
                    <a:pt x="12751" y="1511962"/>
                  </a:lnTo>
                  <a:lnTo>
                    <a:pt x="12751" y="1508319"/>
                  </a:lnTo>
                  <a:lnTo>
                    <a:pt x="14572" y="1508319"/>
                  </a:lnTo>
                  <a:lnTo>
                    <a:pt x="23680" y="1511962"/>
                  </a:lnTo>
                  <a:lnTo>
                    <a:pt x="34609" y="1508319"/>
                  </a:lnTo>
                  <a:lnTo>
                    <a:pt x="30966" y="1502854"/>
                  </a:lnTo>
                  <a:lnTo>
                    <a:pt x="34609" y="1490104"/>
                  </a:lnTo>
                  <a:close/>
                  <a:moveTo>
                    <a:pt x="903448" y="1479175"/>
                  </a:moveTo>
                  <a:lnTo>
                    <a:pt x="907091" y="1479175"/>
                  </a:lnTo>
                  <a:lnTo>
                    <a:pt x="930770" y="1502854"/>
                  </a:lnTo>
                  <a:lnTo>
                    <a:pt x="965378" y="1553855"/>
                  </a:lnTo>
                  <a:lnTo>
                    <a:pt x="970842" y="1552034"/>
                  </a:lnTo>
                  <a:lnTo>
                    <a:pt x="947163" y="1575713"/>
                  </a:lnTo>
                  <a:lnTo>
                    <a:pt x="943520" y="1575713"/>
                  </a:lnTo>
                  <a:lnTo>
                    <a:pt x="868840" y="1548391"/>
                  </a:lnTo>
                  <a:lnTo>
                    <a:pt x="868840" y="1535641"/>
                  </a:lnTo>
                  <a:lnTo>
                    <a:pt x="892519" y="1519248"/>
                  </a:lnTo>
                  <a:lnTo>
                    <a:pt x="890698" y="1508319"/>
                  </a:lnTo>
                  <a:lnTo>
                    <a:pt x="890698" y="1506497"/>
                  </a:lnTo>
                  <a:lnTo>
                    <a:pt x="897983" y="1506497"/>
                  </a:lnTo>
                  <a:lnTo>
                    <a:pt x="896162" y="1502854"/>
                  </a:lnTo>
                  <a:lnTo>
                    <a:pt x="896162" y="1501033"/>
                  </a:lnTo>
                  <a:close/>
                  <a:moveTo>
                    <a:pt x="932592" y="1235099"/>
                  </a:moveTo>
                  <a:lnTo>
                    <a:pt x="938057" y="1249671"/>
                  </a:lnTo>
                  <a:lnTo>
                    <a:pt x="938057" y="1251493"/>
                  </a:lnTo>
                  <a:lnTo>
                    <a:pt x="936236" y="1251493"/>
                  </a:lnTo>
                  <a:lnTo>
                    <a:pt x="927128" y="1260600"/>
                  </a:lnTo>
                  <a:lnTo>
                    <a:pt x="921663" y="1240564"/>
                  </a:lnTo>
                  <a:close/>
                  <a:moveTo>
                    <a:pt x="506367" y="1216884"/>
                  </a:moveTo>
                  <a:lnTo>
                    <a:pt x="517296" y="1224170"/>
                  </a:lnTo>
                  <a:lnTo>
                    <a:pt x="520939" y="1224170"/>
                  </a:lnTo>
                  <a:lnTo>
                    <a:pt x="522761" y="1249671"/>
                  </a:lnTo>
                  <a:lnTo>
                    <a:pt x="511832" y="1280636"/>
                  </a:lnTo>
                  <a:lnTo>
                    <a:pt x="531868" y="1273350"/>
                  </a:lnTo>
                  <a:lnTo>
                    <a:pt x="531868" y="1255135"/>
                  </a:lnTo>
                  <a:lnTo>
                    <a:pt x="533689" y="1255135"/>
                  </a:lnTo>
                  <a:lnTo>
                    <a:pt x="544618" y="1246028"/>
                  </a:lnTo>
                  <a:lnTo>
                    <a:pt x="546440" y="1246028"/>
                  </a:lnTo>
                  <a:lnTo>
                    <a:pt x="588333" y="1273350"/>
                  </a:lnTo>
                  <a:lnTo>
                    <a:pt x="590155" y="1273350"/>
                  </a:lnTo>
                  <a:lnTo>
                    <a:pt x="588333" y="1276993"/>
                  </a:lnTo>
                  <a:lnTo>
                    <a:pt x="573762" y="1300672"/>
                  </a:lnTo>
                  <a:lnTo>
                    <a:pt x="617477" y="1280636"/>
                  </a:lnTo>
                  <a:lnTo>
                    <a:pt x="612012" y="1273350"/>
                  </a:lnTo>
                  <a:lnTo>
                    <a:pt x="615655" y="1271528"/>
                  </a:lnTo>
                  <a:lnTo>
                    <a:pt x="619298" y="1271528"/>
                  </a:lnTo>
                  <a:lnTo>
                    <a:pt x="604727" y="1249671"/>
                  </a:lnTo>
                  <a:lnTo>
                    <a:pt x="604727" y="1246028"/>
                  </a:lnTo>
                  <a:lnTo>
                    <a:pt x="606548" y="1246028"/>
                  </a:lnTo>
                  <a:lnTo>
                    <a:pt x="628406" y="1255135"/>
                  </a:lnTo>
                  <a:lnTo>
                    <a:pt x="652085" y="1284279"/>
                  </a:lnTo>
                  <a:lnTo>
                    <a:pt x="655728" y="1324351"/>
                  </a:lnTo>
                  <a:lnTo>
                    <a:pt x="661192" y="1329815"/>
                  </a:lnTo>
                  <a:lnTo>
                    <a:pt x="657549" y="1346209"/>
                  </a:lnTo>
                  <a:lnTo>
                    <a:pt x="663014" y="1351673"/>
                  </a:lnTo>
                  <a:lnTo>
                    <a:pt x="677585" y="1333458"/>
                  </a:lnTo>
                  <a:lnTo>
                    <a:pt x="668478" y="1307958"/>
                  </a:lnTo>
                  <a:lnTo>
                    <a:pt x="657549" y="1235099"/>
                  </a:lnTo>
                  <a:lnTo>
                    <a:pt x="661192" y="1235099"/>
                  </a:lnTo>
                  <a:lnTo>
                    <a:pt x="666657" y="1229634"/>
                  </a:lnTo>
                  <a:lnTo>
                    <a:pt x="663014" y="1222348"/>
                  </a:lnTo>
                  <a:lnTo>
                    <a:pt x="690336" y="1233277"/>
                  </a:lnTo>
                  <a:lnTo>
                    <a:pt x="690336" y="1224170"/>
                  </a:lnTo>
                  <a:lnTo>
                    <a:pt x="697622" y="1224170"/>
                  </a:lnTo>
                  <a:lnTo>
                    <a:pt x="728586" y="1262421"/>
                  </a:lnTo>
                  <a:lnTo>
                    <a:pt x="728586" y="1271528"/>
                  </a:lnTo>
                  <a:lnTo>
                    <a:pt x="734051" y="1278814"/>
                  </a:lnTo>
                  <a:lnTo>
                    <a:pt x="739515" y="1324351"/>
                  </a:lnTo>
                  <a:lnTo>
                    <a:pt x="752266" y="1357137"/>
                  </a:lnTo>
                  <a:lnTo>
                    <a:pt x="750444" y="1395388"/>
                  </a:lnTo>
                  <a:lnTo>
                    <a:pt x="775945" y="1428175"/>
                  </a:lnTo>
                  <a:lnTo>
                    <a:pt x="792338" y="1428175"/>
                  </a:lnTo>
                  <a:lnTo>
                    <a:pt x="823303" y="1459140"/>
                  </a:lnTo>
                  <a:lnTo>
                    <a:pt x="836053" y="1459140"/>
                  </a:lnTo>
                  <a:lnTo>
                    <a:pt x="839696" y="1470069"/>
                  </a:lnTo>
                  <a:lnTo>
                    <a:pt x="836053" y="1495569"/>
                  </a:lnTo>
                  <a:lnTo>
                    <a:pt x="834232" y="1497391"/>
                  </a:lnTo>
                  <a:lnTo>
                    <a:pt x="828767" y="1497391"/>
                  </a:lnTo>
                  <a:lnTo>
                    <a:pt x="825124" y="1495569"/>
                  </a:lnTo>
                  <a:lnTo>
                    <a:pt x="823303" y="1484641"/>
                  </a:lnTo>
                  <a:lnTo>
                    <a:pt x="819660" y="1495569"/>
                  </a:lnTo>
                  <a:lnTo>
                    <a:pt x="819660" y="1497391"/>
                  </a:lnTo>
                  <a:lnTo>
                    <a:pt x="812374" y="1495569"/>
                  </a:lnTo>
                  <a:lnTo>
                    <a:pt x="812374" y="1491926"/>
                  </a:lnTo>
                  <a:lnTo>
                    <a:pt x="806910" y="1480998"/>
                  </a:lnTo>
                  <a:lnTo>
                    <a:pt x="795981" y="1490105"/>
                  </a:lnTo>
                  <a:lnTo>
                    <a:pt x="797802" y="1502855"/>
                  </a:lnTo>
                  <a:lnTo>
                    <a:pt x="797802" y="1506498"/>
                  </a:lnTo>
                  <a:lnTo>
                    <a:pt x="792338" y="1506498"/>
                  </a:lnTo>
                  <a:lnTo>
                    <a:pt x="790516" y="1502855"/>
                  </a:lnTo>
                  <a:lnTo>
                    <a:pt x="785052" y="1502855"/>
                  </a:lnTo>
                  <a:lnTo>
                    <a:pt x="785052" y="1521070"/>
                  </a:lnTo>
                  <a:lnTo>
                    <a:pt x="806910" y="1506498"/>
                  </a:lnTo>
                  <a:lnTo>
                    <a:pt x="808731" y="1506498"/>
                  </a:lnTo>
                  <a:lnTo>
                    <a:pt x="812374" y="1508320"/>
                  </a:lnTo>
                  <a:lnTo>
                    <a:pt x="812374" y="1511963"/>
                  </a:lnTo>
                  <a:lnTo>
                    <a:pt x="806910" y="1524713"/>
                  </a:lnTo>
                  <a:lnTo>
                    <a:pt x="819660" y="1530177"/>
                  </a:lnTo>
                  <a:lnTo>
                    <a:pt x="823303" y="1530177"/>
                  </a:lnTo>
                  <a:lnTo>
                    <a:pt x="823303" y="1531999"/>
                  </a:lnTo>
                  <a:lnTo>
                    <a:pt x="786873" y="1557499"/>
                  </a:lnTo>
                  <a:lnTo>
                    <a:pt x="781409" y="1557499"/>
                  </a:lnTo>
                  <a:lnTo>
                    <a:pt x="768659" y="1553856"/>
                  </a:lnTo>
                  <a:lnTo>
                    <a:pt x="752266" y="1548392"/>
                  </a:lnTo>
                  <a:lnTo>
                    <a:pt x="739515" y="1546571"/>
                  </a:lnTo>
                  <a:lnTo>
                    <a:pt x="730408" y="1546571"/>
                  </a:lnTo>
                  <a:lnTo>
                    <a:pt x="730408" y="1542928"/>
                  </a:lnTo>
                  <a:lnTo>
                    <a:pt x="735872" y="1535642"/>
                  </a:lnTo>
                  <a:lnTo>
                    <a:pt x="706729" y="1526534"/>
                  </a:lnTo>
                  <a:lnTo>
                    <a:pt x="703086" y="1526534"/>
                  </a:lnTo>
                  <a:lnTo>
                    <a:pt x="703086" y="1513784"/>
                  </a:lnTo>
                  <a:lnTo>
                    <a:pt x="701264" y="1508320"/>
                  </a:lnTo>
                  <a:lnTo>
                    <a:pt x="683050" y="1541106"/>
                  </a:lnTo>
                  <a:lnTo>
                    <a:pt x="652085" y="1542928"/>
                  </a:lnTo>
                  <a:lnTo>
                    <a:pt x="630227" y="1564785"/>
                  </a:lnTo>
                  <a:lnTo>
                    <a:pt x="624763" y="1564785"/>
                  </a:lnTo>
                  <a:lnTo>
                    <a:pt x="606548" y="1568428"/>
                  </a:lnTo>
                  <a:lnTo>
                    <a:pt x="584690" y="1570250"/>
                  </a:lnTo>
                  <a:lnTo>
                    <a:pt x="546440" y="1575714"/>
                  </a:lnTo>
                  <a:lnTo>
                    <a:pt x="540975" y="1575714"/>
                  </a:lnTo>
                  <a:lnTo>
                    <a:pt x="540975" y="1573893"/>
                  </a:lnTo>
                  <a:lnTo>
                    <a:pt x="544618" y="1568428"/>
                  </a:lnTo>
                  <a:lnTo>
                    <a:pt x="533689" y="1559321"/>
                  </a:lnTo>
                  <a:lnTo>
                    <a:pt x="531868" y="1548392"/>
                  </a:lnTo>
                  <a:lnTo>
                    <a:pt x="531868" y="1537463"/>
                  </a:lnTo>
                  <a:lnTo>
                    <a:pt x="504546" y="1521070"/>
                  </a:lnTo>
                  <a:lnTo>
                    <a:pt x="460831" y="1511963"/>
                  </a:lnTo>
                  <a:lnTo>
                    <a:pt x="442616" y="1470069"/>
                  </a:lnTo>
                  <a:lnTo>
                    <a:pt x="515475" y="1448211"/>
                  </a:lnTo>
                  <a:lnTo>
                    <a:pt x="557368" y="1453675"/>
                  </a:lnTo>
                  <a:lnTo>
                    <a:pt x="566476" y="1442747"/>
                  </a:lnTo>
                  <a:lnTo>
                    <a:pt x="526403" y="1424532"/>
                  </a:lnTo>
                  <a:lnTo>
                    <a:pt x="489974" y="1437282"/>
                  </a:lnTo>
                  <a:lnTo>
                    <a:pt x="438973" y="1429996"/>
                  </a:lnTo>
                  <a:lnTo>
                    <a:pt x="437151" y="1429996"/>
                  </a:lnTo>
                  <a:lnTo>
                    <a:pt x="420758" y="1400853"/>
                  </a:lnTo>
                  <a:lnTo>
                    <a:pt x="420758" y="1397210"/>
                  </a:lnTo>
                  <a:lnTo>
                    <a:pt x="422580" y="1397210"/>
                  </a:lnTo>
                  <a:lnTo>
                    <a:pt x="477224" y="1375352"/>
                  </a:lnTo>
                  <a:lnTo>
                    <a:pt x="473581" y="1369888"/>
                  </a:lnTo>
                  <a:lnTo>
                    <a:pt x="479045" y="1364423"/>
                  </a:lnTo>
                  <a:lnTo>
                    <a:pt x="473581" y="1364423"/>
                  </a:lnTo>
                  <a:lnTo>
                    <a:pt x="460831" y="1368066"/>
                  </a:lnTo>
                  <a:lnTo>
                    <a:pt x="444437" y="1373531"/>
                  </a:lnTo>
                  <a:lnTo>
                    <a:pt x="431687" y="1375352"/>
                  </a:lnTo>
                  <a:lnTo>
                    <a:pt x="422580" y="1375352"/>
                  </a:lnTo>
                  <a:lnTo>
                    <a:pt x="420758" y="1369888"/>
                  </a:lnTo>
                  <a:lnTo>
                    <a:pt x="420758" y="1368066"/>
                  </a:lnTo>
                  <a:lnTo>
                    <a:pt x="422580" y="1368066"/>
                  </a:lnTo>
                  <a:lnTo>
                    <a:pt x="431687" y="1362602"/>
                  </a:lnTo>
                  <a:lnTo>
                    <a:pt x="431687" y="1355316"/>
                  </a:lnTo>
                  <a:lnTo>
                    <a:pt x="417115" y="1355316"/>
                  </a:lnTo>
                  <a:lnTo>
                    <a:pt x="411651" y="1357137"/>
                  </a:lnTo>
                  <a:lnTo>
                    <a:pt x="406187" y="1357137"/>
                  </a:lnTo>
                  <a:lnTo>
                    <a:pt x="406187" y="1355316"/>
                  </a:lnTo>
                  <a:lnTo>
                    <a:pt x="404365" y="1338923"/>
                  </a:lnTo>
                  <a:lnTo>
                    <a:pt x="426223" y="1307958"/>
                  </a:lnTo>
                  <a:lnTo>
                    <a:pt x="417115" y="1300672"/>
                  </a:lnTo>
                  <a:lnTo>
                    <a:pt x="417115" y="1297029"/>
                  </a:lnTo>
                  <a:lnTo>
                    <a:pt x="422580" y="1276993"/>
                  </a:lnTo>
                  <a:close/>
                  <a:moveTo>
                    <a:pt x="1311456" y="1198669"/>
                  </a:moveTo>
                  <a:lnTo>
                    <a:pt x="1356993" y="1198669"/>
                  </a:lnTo>
                  <a:lnTo>
                    <a:pt x="1395244" y="1207777"/>
                  </a:lnTo>
                  <a:lnTo>
                    <a:pt x="1397065" y="1207777"/>
                  </a:lnTo>
                  <a:lnTo>
                    <a:pt x="1424387" y="1256957"/>
                  </a:lnTo>
                  <a:lnTo>
                    <a:pt x="1428030" y="1256957"/>
                  </a:lnTo>
                  <a:lnTo>
                    <a:pt x="1428030" y="1260600"/>
                  </a:lnTo>
                  <a:lnTo>
                    <a:pt x="1418923" y="1260600"/>
                  </a:lnTo>
                  <a:lnTo>
                    <a:pt x="1402530" y="1262421"/>
                  </a:lnTo>
                  <a:lnTo>
                    <a:pt x="1384315" y="1266064"/>
                  </a:lnTo>
                  <a:lnTo>
                    <a:pt x="1367922" y="1271529"/>
                  </a:lnTo>
                  <a:lnTo>
                    <a:pt x="1351528" y="1273350"/>
                  </a:lnTo>
                  <a:lnTo>
                    <a:pt x="1346064" y="1273350"/>
                  </a:lnTo>
                  <a:lnTo>
                    <a:pt x="1329671" y="1262421"/>
                  </a:lnTo>
                  <a:lnTo>
                    <a:pt x="1329671" y="1260600"/>
                  </a:lnTo>
                  <a:lnTo>
                    <a:pt x="1324206" y="1235099"/>
                  </a:lnTo>
                  <a:lnTo>
                    <a:pt x="1307813" y="1222348"/>
                  </a:lnTo>
                  <a:close/>
                  <a:moveTo>
                    <a:pt x="701265" y="1187742"/>
                  </a:moveTo>
                  <a:lnTo>
                    <a:pt x="719480" y="1187742"/>
                  </a:lnTo>
                  <a:lnTo>
                    <a:pt x="724944" y="1189564"/>
                  </a:lnTo>
                  <a:lnTo>
                    <a:pt x="744981" y="1189564"/>
                  </a:lnTo>
                  <a:lnTo>
                    <a:pt x="750445" y="1200492"/>
                  </a:lnTo>
                  <a:lnTo>
                    <a:pt x="750445" y="1202314"/>
                  </a:lnTo>
                  <a:lnTo>
                    <a:pt x="739516" y="1240565"/>
                  </a:lnTo>
                  <a:lnTo>
                    <a:pt x="730409" y="1256958"/>
                  </a:lnTo>
                  <a:lnTo>
                    <a:pt x="728587" y="1256958"/>
                  </a:lnTo>
                  <a:lnTo>
                    <a:pt x="688515" y="1211421"/>
                  </a:lnTo>
                  <a:lnTo>
                    <a:pt x="688515" y="1207778"/>
                  </a:lnTo>
                  <a:close/>
                  <a:moveTo>
                    <a:pt x="1151166" y="1187739"/>
                  </a:moveTo>
                  <a:lnTo>
                    <a:pt x="1214917" y="1187739"/>
                  </a:lnTo>
                  <a:lnTo>
                    <a:pt x="1183952" y="1235097"/>
                  </a:lnTo>
                  <a:lnTo>
                    <a:pt x="1173023" y="1278813"/>
                  </a:lnTo>
                  <a:lnTo>
                    <a:pt x="1182131" y="1297027"/>
                  </a:lnTo>
                  <a:lnTo>
                    <a:pt x="1176666" y="1324349"/>
                  </a:lnTo>
                  <a:lnTo>
                    <a:pt x="1182131" y="1335278"/>
                  </a:lnTo>
                  <a:lnTo>
                    <a:pt x="1214917" y="1380815"/>
                  </a:lnTo>
                  <a:lnTo>
                    <a:pt x="1183952" y="1395387"/>
                  </a:lnTo>
                  <a:lnTo>
                    <a:pt x="1209453" y="1389922"/>
                  </a:lnTo>
                  <a:lnTo>
                    <a:pt x="1211274" y="1389922"/>
                  </a:lnTo>
                  <a:lnTo>
                    <a:pt x="1211274" y="1391744"/>
                  </a:lnTo>
                  <a:lnTo>
                    <a:pt x="1214917" y="1400851"/>
                  </a:lnTo>
                  <a:lnTo>
                    <a:pt x="1214917" y="1397208"/>
                  </a:lnTo>
                  <a:lnTo>
                    <a:pt x="1216738" y="1357136"/>
                  </a:lnTo>
                  <a:lnTo>
                    <a:pt x="1203988" y="1351671"/>
                  </a:lnTo>
                  <a:lnTo>
                    <a:pt x="1200345" y="1351671"/>
                  </a:lnTo>
                  <a:lnTo>
                    <a:pt x="1187595" y="1329814"/>
                  </a:lnTo>
                  <a:lnTo>
                    <a:pt x="1187595" y="1327992"/>
                  </a:lnTo>
                  <a:lnTo>
                    <a:pt x="1211274" y="1300670"/>
                  </a:lnTo>
                  <a:lnTo>
                    <a:pt x="1198524" y="1295206"/>
                  </a:lnTo>
                  <a:lnTo>
                    <a:pt x="1193059" y="1260598"/>
                  </a:lnTo>
                  <a:lnTo>
                    <a:pt x="1193059" y="1256955"/>
                  </a:lnTo>
                  <a:lnTo>
                    <a:pt x="1194881" y="1256955"/>
                  </a:lnTo>
                  <a:lnTo>
                    <a:pt x="1227667" y="1266062"/>
                  </a:lnTo>
                  <a:lnTo>
                    <a:pt x="1198524" y="1244205"/>
                  </a:lnTo>
                  <a:lnTo>
                    <a:pt x="1198524" y="1240562"/>
                  </a:lnTo>
                  <a:lnTo>
                    <a:pt x="1211274" y="1240562"/>
                  </a:lnTo>
                  <a:lnTo>
                    <a:pt x="1216738" y="1244205"/>
                  </a:lnTo>
                  <a:lnTo>
                    <a:pt x="1229489" y="1244205"/>
                  </a:lnTo>
                  <a:lnTo>
                    <a:pt x="1214917" y="1235097"/>
                  </a:lnTo>
                  <a:lnTo>
                    <a:pt x="1209453" y="1229633"/>
                  </a:lnTo>
                  <a:lnTo>
                    <a:pt x="1209453" y="1222347"/>
                  </a:lnTo>
                  <a:lnTo>
                    <a:pt x="1211274" y="1222347"/>
                  </a:lnTo>
                  <a:lnTo>
                    <a:pt x="1225846" y="1227811"/>
                  </a:lnTo>
                  <a:lnTo>
                    <a:pt x="1222203" y="1213240"/>
                  </a:lnTo>
                  <a:lnTo>
                    <a:pt x="1225846" y="1213240"/>
                  </a:lnTo>
                  <a:lnTo>
                    <a:pt x="1244061" y="1222347"/>
                  </a:lnTo>
                  <a:lnTo>
                    <a:pt x="1244061" y="1216882"/>
                  </a:lnTo>
                  <a:lnTo>
                    <a:pt x="1234953" y="1211418"/>
                  </a:lnTo>
                  <a:lnTo>
                    <a:pt x="1234953" y="1207775"/>
                  </a:lnTo>
                  <a:lnTo>
                    <a:pt x="1244061" y="1200489"/>
                  </a:lnTo>
                  <a:lnTo>
                    <a:pt x="1295062" y="1187739"/>
                  </a:lnTo>
                  <a:lnTo>
                    <a:pt x="1302348" y="1222347"/>
                  </a:lnTo>
                  <a:lnTo>
                    <a:pt x="1298705" y="1229633"/>
                  </a:lnTo>
                  <a:lnTo>
                    <a:pt x="1316919" y="1240562"/>
                  </a:lnTo>
                  <a:lnTo>
                    <a:pt x="1316919" y="1244205"/>
                  </a:lnTo>
                  <a:lnTo>
                    <a:pt x="1313276" y="1256955"/>
                  </a:lnTo>
                  <a:lnTo>
                    <a:pt x="1322384" y="1271527"/>
                  </a:lnTo>
                  <a:lnTo>
                    <a:pt x="1324205" y="1271527"/>
                  </a:lnTo>
                  <a:lnTo>
                    <a:pt x="1324205" y="1273348"/>
                  </a:lnTo>
                  <a:lnTo>
                    <a:pt x="1311455" y="1313421"/>
                  </a:lnTo>
                  <a:lnTo>
                    <a:pt x="1316919" y="1318885"/>
                  </a:lnTo>
                  <a:lnTo>
                    <a:pt x="1316919" y="1322528"/>
                  </a:lnTo>
                  <a:lnTo>
                    <a:pt x="1307812" y="1324349"/>
                  </a:lnTo>
                  <a:lnTo>
                    <a:pt x="1307812" y="1333457"/>
                  </a:lnTo>
                  <a:lnTo>
                    <a:pt x="1327848" y="1311599"/>
                  </a:lnTo>
                  <a:lnTo>
                    <a:pt x="1333313" y="1286098"/>
                  </a:lnTo>
                  <a:lnTo>
                    <a:pt x="1335134" y="1286098"/>
                  </a:lnTo>
                  <a:lnTo>
                    <a:pt x="1335134" y="1300670"/>
                  </a:lnTo>
                  <a:lnTo>
                    <a:pt x="1355170" y="1307956"/>
                  </a:lnTo>
                  <a:lnTo>
                    <a:pt x="1367920" y="1297027"/>
                  </a:lnTo>
                  <a:lnTo>
                    <a:pt x="1362456" y="1286098"/>
                  </a:lnTo>
                  <a:lnTo>
                    <a:pt x="1362456" y="1284277"/>
                  </a:lnTo>
                  <a:lnTo>
                    <a:pt x="1386135" y="1271527"/>
                  </a:lnTo>
                  <a:lnTo>
                    <a:pt x="1386135" y="1267884"/>
                  </a:lnTo>
                  <a:lnTo>
                    <a:pt x="1389778" y="1267884"/>
                  </a:lnTo>
                  <a:lnTo>
                    <a:pt x="1435315" y="1280634"/>
                  </a:lnTo>
                  <a:lnTo>
                    <a:pt x="1451708" y="1302492"/>
                  </a:lnTo>
                  <a:lnTo>
                    <a:pt x="1451708" y="1306135"/>
                  </a:lnTo>
                  <a:lnTo>
                    <a:pt x="1449887" y="1318885"/>
                  </a:lnTo>
                  <a:lnTo>
                    <a:pt x="1468101" y="1322528"/>
                  </a:lnTo>
                  <a:lnTo>
                    <a:pt x="1468101" y="1340743"/>
                  </a:lnTo>
                  <a:lnTo>
                    <a:pt x="1455351" y="1349850"/>
                  </a:lnTo>
                  <a:lnTo>
                    <a:pt x="1484495" y="1344386"/>
                  </a:lnTo>
                  <a:lnTo>
                    <a:pt x="1486316" y="1344386"/>
                  </a:lnTo>
                  <a:lnTo>
                    <a:pt x="1475387" y="1364422"/>
                  </a:lnTo>
                  <a:lnTo>
                    <a:pt x="1484495" y="1358957"/>
                  </a:lnTo>
                  <a:lnTo>
                    <a:pt x="1484495" y="1369886"/>
                  </a:lnTo>
                  <a:lnTo>
                    <a:pt x="1489959" y="1375351"/>
                  </a:lnTo>
                  <a:lnTo>
                    <a:pt x="1489959" y="1362600"/>
                  </a:lnTo>
                  <a:lnTo>
                    <a:pt x="1500888" y="1362600"/>
                  </a:lnTo>
                  <a:lnTo>
                    <a:pt x="1508174" y="1349850"/>
                  </a:lnTo>
                  <a:lnTo>
                    <a:pt x="1511817" y="1349850"/>
                  </a:lnTo>
                  <a:lnTo>
                    <a:pt x="1537317" y="1364422"/>
                  </a:lnTo>
                  <a:lnTo>
                    <a:pt x="1546424" y="1386279"/>
                  </a:lnTo>
                  <a:lnTo>
                    <a:pt x="1542782" y="1391744"/>
                  </a:lnTo>
                  <a:lnTo>
                    <a:pt x="1542782" y="1395387"/>
                  </a:lnTo>
                  <a:lnTo>
                    <a:pt x="1530031" y="1397208"/>
                  </a:lnTo>
                  <a:lnTo>
                    <a:pt x="1557353" y="1397208"/>
                  </a:lnTo>
                  <a:lnTo>
                    <a:pt x="1557353" y="1400851"/>
                  </a:lnTo>
                  <a:lnTo>
                    <a:pt x="1559175" y="1408137"/>
                  </a:lnTo>
                  <a:lnTo>
                    <a:pt x="1551889" y="1424530"/>
                  </a:lnTo>
                  <a:lnTo>
                    <a:pt x="1573747" y="1413601"/>
                  </a:lnTo>
                  <a:lnTo>
                    <a:pt x="1573747" y="1417244"/>
                  </a:lnTo>
                  <a:lnTo>
                    <a:pt x="1564639" y="1433638"/>
                  </a:lnTo>
                  <a:lnTo>
                    <a:pt x="1581032" y="1419066"/>
                  </a:lnTo>
                  <a:lnTo>
                    <a:pt x="1608354" y="1429995"/>
                  </a:lnTo>
                  <a:lnTo>
                    <a:pt x="1608354" y="1448209"/>
                  </a:lnTo>
                  <a:lnTo>
                    <a:pt x="1606533" y="1448209"/>
                  </a:lnTo>
                  <a:lnTo>
                    <a:pt x="1584675" y="1462781"/>
                  </a:lnTo>
                  <a:lnTo>
                    <a:pt x="1590140" y="1462781"/>
                  </a:lnTo>
                  <a:lnTo>
                    <a:pt x="1597426" y="1459138"/>
                  </a:lnTo>
                  <a:lnTo>
                    <a:pt x="1606533" y="1459138"/>
                  </a:lnTo>
                  <a:lnTo>
                    <a:pt x="1606533" y="1462781"/>
                  </a:lnTo>
                  <a:lnTo>
                    <a:pt x="1597426" y="1473710"/>
                  </a:lnTo>
                  <a:lnTo>
                    <a:pt x="1610176" y="1464603"/>
                  </a:lnTo>
                  <a:lnTo>
                    <a:pt x="1613819" y="1453674"/>
                  </a:lnTo>
                  <a:lnTo>
                    <a:pt x="1613819" y="1451852"/>
                  </a:lnTo>
                  <a:lnTo>
                    <a:pt x="1615640" y="1451852"/>
                  </a:lnTo>
                  <a:lnTo>
                    <a:pt x="1615640" y="1453674"/>
                  </a:lnTo>
                  <a:lnTo>
                    <a:pt x="1637498" y="1479174"/>
                  </a:lnTo>
                  <a:lnTo>
                    <a:pt x="1641141" y="1484639"/>
                  </a:lnTo>
                  <a:lnTo>
                    <a:pt x="1641141" y="1486460"/>
                  </a:lnTo>
                  <a:lnTo>
                    <a:pt x="1637498" y="1491925"/>
                  </a:lnTo>
                  <a:lnTo>
                    <a:pt x="1602890" y="1506496"/>
                  </a:lnTo>
                  <a:lnTo>
                    <a:pt x="1653891" y="1521068"/>
                  </a:lnTo>
                  <a:lnTo>
                    <a:pt x="1653891" y="1524711"/>
                  </a:lnTo>
                  <a:lnTo>
                    <a:pt x="1608354" y="1530176"/>
                  </a:lnTo>
                  <a:lnTo>
                    <a:pt x="1624748" y="1541104"/>
                  </a:lnTo>
                  <a:lnTo>
                    <a:pt x="1615640" y="1548390"/>
                  </a:lnTo>
                  <a:lnTo>
                    <a:pt x="1626569" y="1562962"/>
                  </a:lnTo>
                  <a:lnTo>
                    <a:pt x="1624748" y="1562962"/>
                  </a:lnTo>
                  <a:lnTo>
                    <a:pt x="1624748" y="1564783"/>
                  </a:lnTo>
                  <a:lnTo>
                    <a:pt x="1613819" y="1568426"/>
                  </a:lnTo>
                  <a:lnTo>
                    <a:pt x="1648427" y="1581177"/>
                  </a:lnTo>
                  <a:lnTo>
                    <a:pt x="1652070" y="1581177"/>
                  </a:lnTo>
                  <a:lnTo>
                    <a:pt x="1646605" y="1592106"/>
                  </a:lnTo>
                  <a:lnTo>
                    <a:pt x="1662999" y="1592106"/>
                  </a:lnTo>
                  <a:lnTo>
                    <a:pt x="1664820" y="1597570"/>
                  </a:lnTo>
                  <a:lnTo>
                    <a:pt x="1664820" y="1599391"/>
                  </a:lnTo>
                  <a:lnTo>
                    <a:pt x="1662999" y="1604856"/>
                  </a:lnTo>
                  <a:lnTo>
                    <a:pt x="1668463" y="1610320"/>
                  </a:lnTo>
                  <a:lnTo>
                    <a:pt x="1688499" y="1603034"/>
                  </a:lnTo>
                  <a:lnTo>
                    <a:pt x="1692142" y="1603034"/>
                  </a:lnTo>
                  <a:lnTo>
                    <a:pt x="1688499" y="1615785"/>
                  </a:lnTo>
                  <a:lnTo>
                    <a:pt x="1703071" y="1619428"/>
                  </a:lnTo>
                  <a:lnTo>
                    <a:pt x="1715821" y="1643107"/>
                  </a:lnTo>
                  <a:lnTo>
                    <a:pt x="1715821" y="1646750"/>
                  </a:lnTo>
                  <a:lnTo>
                    <a:pt x="1710357" y="1654036"/>
                  </a:lnTo>
                  <a:lnTo>
                    <a:pt x="1719464" y="1654036"/>
                  </a:lnTo>
                  <a:lnTo>
                    <a:pt x="1724929" y="1652214"/>
                  </a:lnTo>
                  <a:lnTo>
                    <a:pt x="1737679" y="1652214"/>
                  </a:lnTo>
                  <a:lnTo>
                    <a:pt x="1732214" y="1672250"/>
                  </a:lnTo>
                  <a:lnTo>
                    <a:pt x="1757715" y="1666786"/>
                  </a:lnTo>
                  <a:lnTo>
                    <a:pt x="1775930" y="1692286"/>
                  </a:lnTo>
                  <a:lnTo>
                    <a:pt x="1777751" y="1692286"/>
                  </a:lnTo>
                  <a:lnTo>
                    <a:pt x="1775930" y="1694108"/>
                  </a:lnTo>
                  <a:lnTo>
                    <a:pt x="1770465" y="1705037"/>
                  </a:lnTo>
                  <a:lnTo>
                    <a:pt x="1772287" y="1708680"/>
                  </a:lnTo>
                  <a:lnTo>
                    <a:pt x="1772287" y="1710501"/>
                  </a:lnTo>
                  <a:lnTo>
                    <a:pt x="1770465" y="1714144"/>
                  </a:lnTo>
                  <a:lnTo>
                    <a:pt x="1754072" y="1714144"/>
                  </a:lnTo>
                  <a:lnTo>
                    <a:pt x="1748608" y="1725073"/>
                  </a:lnTo>
                  <a:lnTo>
                    <a:pt x="1759536" y="1725073"/>
                  </a:lnTo>
                  <a:lnTo>
                    <a:pt x="1761358" y="1726894"/>
                  </a:lnTo>
                  <a:lnTo>
                    <a:pt x="1759536" y="1726894"/>
                  </a:lnTo>
                  <a:lnTo>
                    <a:pt x="1752251" y="1732359"/>
                  </a:lnTo>
                  <a:lnTo>
                    <a:pt x="1746786" y="1754216"/>
                  </a:lnTo>
                  <a:lnTo>
                    <a:pt x="1743143" y="1754216"/>
                  </a:lnTo>
                  <a:lnTo>
                    <a:pt x="1730393" y="1745109"/>
                  </a:lnTo>
                  <a:lnTo>
                    <a:pt x="1732214" y="1766967"/>
                  </a:lnTo>
                  <a:lnTo>
                    <a:pt x="1724929" y="1792467"/>
                  </a:lnTo>
                  <a:lnTo>
                    <a:pt x="1721286" y="1792467"/>
                  </a:lnTo>
                  <a:lnTo>
                    <a:pt x="1708535" y="1772431"/>
                  </a:lnTo>
                  <a:lnTo>
                    <a:pt x="1699428" y="1776074"/>
                  </a:lnTo>
                  <a:lnTo>
                    <a:pt x="1693964" y="1770610"/>
                  </a:lnTo>
                  <a:lnTo>
                    <a:pt x="1693964" y="1759681"/>
                  </a:lnTo>
                  <a:lnTo>
                    <a:pt x="1692142" y="1761502"/>
                  </a:lnTo>
                  <a:lnTo>
                    <a:pt x="1688499" y="1761502"/>
                  </a:lnTo>
                  <a:lnTo>
                    <a:pt x="1681213" y="1745109"/>
                  </a:lnTo>
                  <a:lnTo>
                    <a:pt x="1681213" y="1730537"/>
                  </a:lnTo>
                  <a:lnTo>
                    <a:pt x="1675749" y="1730537"/>
                  </a:lnTo>
                  <a:lnTo>
                    <a:pt x="1673927" y="1732359"/>
                  </a:lnTo>
                  <a:lnTo>
                    <a:pt x="1668463" y="1732359"/>
                  </a:lnTo>
                  <a:lnTo>
                    <a:pt x="1668463" y="1730537"/>
                  </a:lnTo>
                  <a:lnTo>
                    <a:pt x="1664820" y="1721430"/>
                  </a:lnTo>
                  <a:lnTo>
                    <a:pt x="1642962" y="1710501"/>
                  </a:lnTo>
                  <a:lnTo>
                    <a:pt x="1641141" y="1708680"/>
                  </a:lnTo>
                  <a:lnTo>
                    <a:pt x="1642962" y="1697751"/>
                  </a:lnTo>
                  <a:lnTo>
                    <a:pt x="1632034" y="1697751"/>
                  </a:lnTo>
                  <a:lnTo>
                    <a:pt x="1637498" y="1708680"/>
                  </a:lnTo>
                  <a:lnTo>
                    <a:pt x="1637498" y="1710501"/>
                  </a:lnTo>
                  <a:lnTo>
                    <a:pt x="1635677" y="1710501"/>
                  </a:lnTo>
                  <a:lnTo>
                    <a:pt x="1624748" y="1703215"/>
                  </a:lnTo>
                  <a:lnTo>
                    <a:pt x="1615640" y="1705037"/>
                  </a:lnTo>
                  <a:lnTo>
                    <a:pt x="1641141" y="1730537"/>
                  </a:lnTo>
                  <a:lnTo>
                    <a:pt x="1641141" y="1732359"/>
                  </a:lnTo>
                  <a:lnTo>
                    <a:pt x="1621105" y="1736002"/>
                  </a:lnTo>
                  <a:lnTo>
                    <a:pt x="1621105" y="1748752"/>
                  </a:lnTo>
                  <a:lnTo>
                    <a:pt x="1637498" y="1748752"/>
                  </a:lnTo>
                  <a:lnTo>
                    <a:pt x="1637498" y="1770610"/>
                  </a:lnTo>
                  <a:lnTo>
                    <a:pt x="1642962" y="1772431"/>
                  </a:lnTo>
                  <a:lnTo>
                    <a:pt x="1648427" y="1792467"/>
                  </a:lnTo>
                  <a:lnTo>
                    <a:pt x="1652070" y="1788824"/>
                  </a:lnTo>
                  <a:lnTo>
                    <a:pt x="1664820" y="1788824"/>
                  </a:lnTo>
                  <a:lnTo>
                    <a:pt x="1662999" y="1794289"/>
                  </a:lnTo>
                  <a:lnTo>
                    <a:pt x="1673927" y="1792467"/>
                  </a:lnTo>
                  <a:lnTo>
                    <a:pt x="1675749" y="1792467"/>
                  </a:lnTo>
                  <a:lnTo>
                    <a:pt x="1675749" y="1803396"/>
                  </a:lnTo>
                  <a:lnTo>
                    <a:pt x="1681213" y="1799753"/>
                  </a:lnTo>
                  <a:lnTo>
                    <a:pt x="1692142" y="1808860"/>
                  </a:lnTo>
                  <a:lnTo>
                    <a:pt x="1686678" y="1832540"/>
                  </a:lnTo>
                  <a:lnTo>
                    <a:pt x="1699428" y="1838004"/>
                  </a:lnTo>
                  <a:lnTo>
                    <a:pt x="1704892" y="1854397"/>
                  </a:lnTo>
                  <a:lnTo>
                    <a:pt x="1703071" y="1878076"/>
                  </a:lnTo>
                  <a:lnTo>
                    <a:pt x="1699428" y="1878076"/>
                  </a:lnTo>
                  <a:lnTo>
                    <a:pt x="1692142" y="1872612"/>
                  </a:lnTo>
                  <a:lnTo>
                    <a:pt x="1692142" y="1878076"/>
                  </a:lnTo>
                  <a:lnTo>
                    <a:pt x="1699428" y="1889005"/>
                  </a:lnTo>
                  <a:lnTo>
                    <a:pt x="1703071" y="1899934"/>
                  </a:lnTo>
                  <a:lnTo>
                    <a:pt x="1703071" y="1901755"/>
                  </a:lnTo>
                  <a:lnTo>
                    <a:pt x="1699428" y="1901755"/>
                  </a:lnTo>
                  <a:lnTo>
                    <a:pt x="1697606" y="1899934"/>
                  </a:lnTo>
                  <a:lnTo>
                    <a:pt x="1692142" y="1899934"/>
                  </a:lnTo>
                  <a:lnTo>
                    <a:pt x="1697606" y="1912684"/>
                  </a:lnTo>
                  <a:lnTo>
                    <a:pt x="1697606" y="1916327"/>
                  </a:lnTo>
                  <a:lnTo>
                    <a:pt x="1693964" y="1918149"/>
                  </a:lnTo>
                  <a:lnTo>
                    <a:pt x="1692142" y="1918149"/>
                  </a:lnTo>
                  <a:lnTo>
                    <a:pt x="1679392" y="1894470"/>
                  </a:lnTo>
                  <a:lnTo>
                    <a:pt x="1648427" y="1892648"/>
                  </a:lnTo>
                  <a:lnTo>
                    <a:pt x="1626569" y="1865326"/>
                  </a:lnTo>
                  <a:lnTo>
                    <a:pt x="1619283" y="1870790"/>
                  </a:lnTo>
                  <a:lnTo>
                    <a:pt x="1615640" y="1870790"/>
                  </a:lnTo>
                  <a:lnTo>
                    <a:pt x="1602890" y="1854397"/>
                  </a:lnTo>
                  <a:lnTo>
                    <a:pt x="1601069" y="1854397"/>
                  </a:lnTo>
                  <a:lnTo>
                    <a:pt x="1606533" y="1861683"/>
                  </a:lnTo>
                  <a:lnTo>
                    <a:pt x="1626569" y="1892648"/>
                  </a:lnTo>
                  <a:lnTo>
                    <a:pt x="1664820" y="1927256"/>
                  </a:lnTo>
                  <a:lnTo>
                    <a:pt x="1668463" y="1949114"/>
                  </a:lnTo>
                  <a:lnTo>
                    <a:pt x="1668463" y="1950935"/>
                  </a:lnTo>
                  <a:lnTo>
                    <a:pt x="1657534" y="1950935"/>
                  </a:lnTo>
                  <a:lnTo>
                    <a:pt x="1646605" y="1940006"/>
                  </a:lnTo>
                  <a:lnTo>
                    <a:pt x="1635677" y="1943649"/>
                  </a:lnTo>
                  <a:lnTo>
                    <a:pt x="1606533" y="1932720"/>
                  </a:lnTo>
                  <a:lnTo>
                    <a:pt x="1601069" y="1921792"/>
                  </a:lnTo>
                  <a:lnTo>
                    <a:pt x="1595604" y="1923613"/>
                  </a:lnTo>
                  <a:lnTo>
                    <a:pt x="1591961" y="1923613"/>
                  </a:lnTo>
                  <a:lnTo>
                    <a:pt x="1584675" y="1905398"/>
                  </a:lnTo>
                  <a:lnTo>
                    <a:pt x="1575568" y="1907220"/>
                  </a:lnTo>
                  <a:lnTo>
                    <a:pt x="1573747" y="1907220"/>
                  </a:lnTo>
                  <a:lnTo>
                    <a:pt x="1573747" y="1899934"/>
                  </a:lnTo>
                  <a:lnTo>
                    <a:pt x="1564639" y="1905398"/>
                  </a:lnTo>
                  <a:lnTo>
                    <a:pt x="1562818" y="1905398"/>
                  </a:lnTo>
                  <a:lnTo>
                    <a:pt x="1540960" y="1894470"/>
                  </a:lnTo>
                  <a:lnTo>
                    <a:pt x="1519102" y="1865326"/>
                  </a:lnTo>
                  <a:lnTo>
                    <a:pt x="1519102" y="1861683"/>
                  </a:lnTo>
                  <a:lnTo>
                    <a:pt x="1522745" y="1861683"/>
                  </a:lnTo>
                  <a:lnTo>
                    <a:pt x="1528210" y="1867148"/>
                  </a:lnTo>
                  <a:lnTo>
                    <a:pt x="1535496" y="1861683"/>
                  </a:lnTo>
                  <a:lnTo>
                    <a:pt x="1500888" y="1843468"/>
                  </a:lnTo>
                  <a:lnTo>
                    <a:pt x="1484495" y="1808860"/>
                  </a:lnTo>
                  <a:lnTo>
                    <a:pt x="1458994" y="1803396"/>
                  </a:lnTo>
                  <a:lnTo>
                    <a:pt x="1458994" y="1794289"/>
                  </a:lnTo>
                  <a:lnTo>
                    <a:pt x="1455351" y="1797932"/>
                  </a:lnTo>
                  <a:lnTo>
                    <a:pt x="1462637" y="1814325"/>
                  </a:lnTo>
                  <a:lnTo>
                    <a:pt x="1458994" y="1819789"/>
                  </a:lnTo>
                  <a:lnTo>
                    <a:pt x="1435315" y="1808860"/>
                  </a:lnTo>
                  <a:lnTo>
                    <a:pt x="1429850" y="1810682"/>
                  </a:lnTo>
                  <a:lnTo>
                    <a:pt x="1433493" y="1819789"/>
                  </a:lnTo>
                  <a:lnTo>
                    <a:pt x="1429850" y="1819789"/>
                  </a:lnTo>
                  <a:lnTo>
                    <a:pt x="1411636" y="1828897"/>
                  </a:lnTo>
                  <a:lnTo>
                    <a:pt x="1407993" y="1828897"/>
                  </a:lnTo>
                  <a:lnTo>
                    <a:pt x="1386135" y="1819789"/>
                  </a:lnTo>
                  <a:lnTo>
                    <a:pt x="1377028" y="1805218"/>
                  </a:lnTo>
                  <a:lnTo>
                    <a:pt x="1377028" y="1803396"/>
                  </a:lnTo>
                  <a:lnTo>
                    <a:pt x="1378849" y="1783360"/>
                  </a:lnTo>
                  <a:lnTo>
                    <a:pt x="1391600" y="1772431"/>
                  </a:lnTo>
                  <a:lnTo>
                    <a:pt x="1391600" y="1765145"/>
                  </a:lnTo>
                  <a:lnTo>
                    <a:pt x="1395243" y="1765145"/>
                  </a:lnTo>
                  <a:lnTo>
                    <a:pt x="1391600" y="1761502"/>
                  </a:lnTo>
                  <a:lnTo>
                    <a:pt x="1391600" y="1759681"/>
                  </a:lnTo>
                  <a:lnTo>
                    <a:pt x="1402528" y="1759681"/>
                  </a:lnTo>
                  <a:lnTo>
                    <a:pt x="1418922" y="1761502"/>
                  </a:lnTo>
                  <a:lnTo>
                    <a:pt x="1435315" y="1766967"/>
                  </a:lnTo>
                  <a:lnTo>
                    <a:pt x="1444422" y="1766967"/>
                  </a:lnTo>
                  <a:lnTo>
                    <a:pt x="1469923" y="1754216"/>
                  </a:lnTo>
                  <a:lnTo>
                    <a:pt x="1484495" y="1759681"/>
                  </a:lnTo>
                  <a:lnTo>
                    <a:pt x="1484495" y="1748752"/>
                  </a:lnTo>
                  <a:lnTo>
                    <a:pt x="1462637" y="1719608"/>
                  </a:lnTo>
                  <a:lnTo>
                    <a:pt x="1462637" y="1715966"/>
                  </a:lnTo>
                  <a:lnTo>
                    <a:pt x="1497245" y="1683179"/>
                  </a:lnTo>
                  <a:lnTo>
                    <a:pt x="1500888" y="1670429"/>
                  </a:lnTo>
                  <a:lnTo>
                    <a:pt x="1513638" y="1652214"/>
                  </a:lnTo>
                  <a:lnTo>
                    <a:pt x="1497245" y="1597570"/>
                  </a:lnTo>
                  <a:lnTo>
                    <a:pt x="1479030" y="1586641"/>
                  </a:lnTo>
                  <a:lnTo>
                    <a:pt x="1475387" y="1562962"/>
                  </a:lnTo>
                  <a:lnTo>
                    <a:pt x="1469923" y="1562962"/>
                  </a:lnTo>
                  <a:lnTo>
                    <a:pt x="1469923" y="1573891"/>
                  </a:lnTo>
                  <a:lnTo>
                    <a:pt x="1468101" y="1573891"/>
                  </a:lnTo>
                  <a:lnTo>
                    <a:pt x="1451708" y="1553855"/>
                  </a:lnTo>
                  <a:lnTo>
                    <a:pt x="1451708" y="1546569"/>
                  </a:lnTo>
                  <a:lnTo>
                    <a:pt x="1438958" y="1546569"/>
                  </a:lnTo>
                  <a:lnTo>
                    <a:pt x="1413457" y="1564783"/>
                  </a:lnTo>
                  <a:lnTo>
                    <a:pt x="1411636" y="1564783"/>
                  </a:lnTo>
                  <a:lnTo>
                    <a:pt x="1411636" y="1537461"/>
                  </a:lnTo>
                  <a:lnTo>
                    <a:pt x="1424386" y="1537461"/>
                  </a:lnTo>
                  <a:lnTo>
                    <a:pt x="1433493" y="1531997"/>
                  </a:lnTo>
                  <a:lnTo>
                    <a:pt x="1429850" y="1524711"/>
                  </a:lnTo>
                  <a:lnTo>
                    <a:pt x="1400707" y="1501032"/>
                  </a:lnTo>
                  <a:lnTo>
                    <a:pt x="1400707" y="1497389"/>
                  </a:lnTo>
                  <a:lnTo>
                    <a:pt x="1406171" y="1495568"/>
                  </a:lnTo>
                  <a:lnTo>
                    <a:pt x="1402528" y="1486460"/>
                  </a:lnTo>
                  <a:lnTo>
                    <a:pt x="1386135" y="1486460"/>
                  </a:lnTo>
                  <a:lnTo>
                    <a:pt x="1386135" y="1459138"/>
                  </a:lnTo>
                  <a:lnTo>
                    <a:pt x="1380671" y="1459138"/>
                  </a:lnTo>
                  <a:lnTo>
                    <a:pt x="1378849" y="1462781"/>
                  </a:lnTo>
                  <a:lnTo>
                    <a:pt x="1373385" y="1462781"/>
                  </a:lnTo>
                  <a:lnTo>
                    <a:pt x="1360635" y="1448209"/>
                  </a:lnTo>
                  <a:lnTo>
                    <a:pt x="1351527" y="1448209"/>
                  </a:lnTo>
                  <a:lnTo>
                    <a:pt x="1355170" y="1451852"/>
                  </a:lnTo>
                  <a:lnTo>
                    <a:pt x="1362456" y="1475531"/>
                  </a:lnTo>
                  <a:lnTo>
                    <a:pt x="1362456" y="1479174"/>
                  </a:lnTo>
                  <a:lnTo>
                    <a:pt x="1360635" y="1480996"/>
                  </a:lnTo>
                  <a:lnTo>
                    <a:pt x="1338777" y="1486460"/>
                  </a:lnTo>
                  <a:lnTo>
                    <a:pt x="1335134" y="1486460"/>
                  </a:lnTo>
                  <a:lnTo>
                    <a:pt x="1333313" y="1475531"/>
                  </a:lnTo>
                  <a:lnTo>
                    <a:pt x="1295062" y="1468246"/>
                  </a:lnTo>
                  <a:lnTo>
                    <a:pt x="1307812" y="1484639"/>
                  </a:lnTo>
                  <a:lnTo>
                    <a:pt x="1311455" y="1490103"/>
                  </a:lnTo>
                  <a:lnTo>
                    <a:pt x="1311455" y="1491925"/>
                  </a:lnTo>
                  <a:lnTo>
                    <a:pt x="1302348" y="1491925"/>
                  </a:lnTo>
                  <a:lnTo>
                    <a:pt x="1293240" y="1479174"/>
                  </a:lnTo>
                  <a:lnTo>
                    <a:pt x="1287776" y="1490103"/>
                  </a:lnTo>
                  <a:lnTo>
                    <a:pt x="1284133" y="1490103"/>
                  </a:lnTo>
                  <a:lnTo>
                    <a:pt x="1256811" y="1473710"/>
                  </a:lnTo>
                  <a:lnTo>
                    <a:pt x="1189416" y="1473710"/>
                  </a:lnTo>
                  <a:lnTo>
                    <a:pt x="1176666" y="1457317"/>
                  </a:lnTo>
                  <a:lnTo>
                    <a:pt x="1173023" y="1442745"/>
                  </a:lnTo>
                  <a:lnTo>
                    <a:pt x="1162094" y="1453674"/>
                  </a:lnTo>
                  <a:lnTo>
                    <a:pt x="1154809" y="1453674"/>
                  </a:lnTo>
                  <a:lnTo>
                    <a:pt x="1149344" y="1451852"/>
                  </a:lnTo>
                  <a:lnTo>
                    <a:pt x="1136594" y="1451852"/>
                  </a:lnTo>
                  <a:lnTo>
                    <a:pt x="1105629" y="1411780"/>
                  </a:lnTo>
                  <a:lnTo>
                    <a:pt x="1109272" y="1402673"/>
                  </a:lnTo>
                  <a:lnTo>
                    <a:pt x="1105629" y="1400851"/>
                  </a:lnTo>
                  <a:lnTo>
                    <a:pt x="1105629" y="1397208"/>
                  </a:lnTo>
                  <a:lnTo>
                    <a:pt x="1127486" y="1397208"/>
                  </a:lnTo>
                  <a:lnTo>
                    <a:pt x="1143880" y="1400851"/>
                  </a:lnTo>
                  <a:lnTo>
                    <a:pt x="1151166" y="1400851"/>
                  </a:lnTo>
                  <a:lnTo>
                    <a:pt x="1092879" y="1369886"/>
                  </a:lnTo>
                  <a:lnTo>
                    <a:pt x="1089236" y="1369886"/>
                  </a:lnTo>
                  <a:lnTo>
                    <a:pt x="1094700" y="1346207"/>
                  </a:lnTo>
                  <a:lnTo>
                    <a:pt x="1087414" y="1329814"/>
                  </a:lnTo>
                  <a:lnTo>
                    <a:pt x="1087414" y="1327992"/>
                  </a:lnTo>
                  <a:lnTo>
                    <a:pt x="1098343" y="1317063"/>
                  </a:lnTo>
                  <a:lnTo>
                    <a:pt x="1094700" y="1317063"/>
                  </a:lnTo>
                  <a:lnTo>
                    <a:pt x="1094700" y="1313421"/>
                  </a:lnTo>
                  <a:lnTo>
                    <a:pt x="1092879" y="1297027"/>
                  </a:lnTo>
                  <a:lnTo>
                    <a:pt x="1103807" y="1267884"/>
                  </a:lnTo>
                  <a:lnTo>
                    <a:pt x="1105629" y="1267884"/>
                  </a:lnTo>
                  <a:lnTo>
                    <a:pt x="1105629" y="1266062"/>
                  </a:lnTo>
                  <a:lnTo>
                    <a:pt x="1111093" y="1238740"/>
                  </a:lnTo>
                  <a:close/>
                  <a:moveTo>
                    <a:pt x="848802" y="1173169"/>
                  </a:moveTo>
                  <a:lnTo>
                    <a:pt x="852445" y="1173169"/>
                  </a:lnTo>
                  <a:lnTo>
                    <a:pt x="881588" y="1187741"/>
                  </a:lnTo>
                  <a:lnTo>
                    <a:pt x="918018" y="1173169"/>
                  </a:lnTo>
                  <a:lnTo>
                    <a:pt x="919839" y="1173169"/>
                  </a:lnTo>
                  <a:lnTo>
                    <a:pt x="927125" y="1184098"/>
                  </a:lnTo>
                  <a:lnTo>
                    <a:pt x="930768" y="1187741"/>
                  </a:lnTo>
                  <a:lnTo>
                    <a:pt x="927125" y="1187741"/>
                  </a:lnTo>
                  <a:lnTo>
                    <a:pt x="914375" y="1207777"/>
                  </a:lnTo>
                  <a:lnTo>
                    <a:pt x="921661" y="1222349"/>
                  </a:lnTo>
                  <a:lnTo>
                    <a:pt x="921661" y="1224170"/>
                  </a:lnTo>
                  <a:lnTo>
                    <a:pt x="908910" y="1233277"/>
                  </a:lnTo>
                  <a:lnTo>
                    <a:pt x="897982" y="1255135"/>
                  </a:lnTo>
                  <a:lnTo>
                    <a:pt x="912553" y="1246028"/>
                  </a:lnTo>
                  <a:lnTo>
                    <a:pt x="914375" y="1246028"/>
                  </a:lnTo>
                  <a:lnTo>
                    <a:pt x="914375" y="1249671"/>
                  </a:lnTo>
                  <a:lnTo>
                    <a:pt x="927125" y="1271528"/>
                  </a:lnTo>
                  <a:lnTo>
                    <a:pt x="925303" y="1276993"/>
                  </a:lnTo>
                  <a:lnTo>
                    <a:pt x="936232" y="1271528"/>
                  </a:lnTo>
                  <a:lnTo>
                    <a:pt x="938054" y="1271528"/>
                  </a:lnTo>
                  <a:lnTo>
                    <a:pt x="943518" y="1291564"/>
                  </a:lnTo>
                  <a:lnTo>
                    <a:pt x="938054" y="1306136"/>
                  </a:lnTo>
                  <a:lnTo>
                    <a:pt x="941697" y="1340744"/>
                  </a:lnTo>
                  <a:lnTo>
                    <a:pt x="921661" y="1358959"/>
                  </a:lnTo>
                  <a:lnTo>
                    <a:pt x="907089" y="1358959"/>
                  </a:lnTo>
                  <a:lnTo>
                    <a:pt x="907089" y="1369887"/>
                  </a:lnTo>
                  <a:lnTo>
                    <a:pt x="896160" y="1384459"/>
                  </a:lnTo>
                  <a:lnTo>
                    <a:pt x="879767" y="1380816"/>
                  </a:lnTo>
                  <a:lnTo>
                    <a:pt x="879767" y="1378995"/>
                  </a:lnTo>
                  <a:lnTo>
                    <a:pt x="870660" y="1351673"/>
                  </a:lnTo>
                  <a:lnTo>
                    <a:pt x="857909" y="1335280"/>
                  </a:lnTo>
                  <a:lnTo>
                    <a:pt x="848802" y="1322529"/>
                  </a:lnTo>
                  <a:lnTo>
                    <a:pt x="823302" y="1317065"/>
                  </a:lnTo>
                  <a:lnTo>
                    <a:pt x="823302" y="1313422"/>
                  </a:lnTo>
                  <a:lnTo>
                    <a:pt x="797801" y="1273350"/>
                  </a:lnTo>
                  <a:lnTo>
                    <a:pt x="797801" y="1271528"/>
                  </a:lnTo>
                  <a:lnTo>
                    <a:pt x="801444" y="1255135"/>
                  </a:lnTo>
                  <a:lnTo>
                    <a:pt x="808730" y="1249671"/>
                  </a:lnTo>
                  <a:lnTo>
                    <a:pt x="812373" y="1249671"/>
                  </a:lnTo>
                  <a:lnTo>
                    <a:pt x="812373" y="1251492"/>
                  </a:lnTo>
                  <a:lnTo>
                    <a:pt x="830587" y="1276993"/>
                  </a:lnTo>
                  <a:lnTo>
                    <a:pt x="852445" y="1271528"/>
                  </a:lnTo>
                  <a:lnTo>
                    <a:pt x="848802" y="1260599"/>
                  </a:lnTo>
                  <a:lnTo>
                    <a:pt x="854266" y="1255135"/>
                  </a:lnTo>
                  <a:lnTo>
                    <a:pt x="846981" y="1235099"/>
                  </a:lnTo>
                  <a:lnTo>
                    <a:pt x="854266" y="1235099"/>
                  </a:lnTo>
                  <a:lnTo>
                    <a:pt x="823302" y="1213241"/>
                  </a:lnTo>
                  <a:lnTo>
                    <a:pt x="823302" y="1211420"/>
                  </a:lnTo>
                  <a:lnTo>
                    <a:pt x="830587" y="1211420"/>
                  </a:lnTo>
                  <a:lnTo>
                    <a:pt x="836052" y="1213241"/>
                  </a:lnTo>
                  <a:lnTo>
                    <a:pt x="841516" y="1213241"/>
                  </a:lnTo>
                  <a:lnTo>
                    <a:pt x="839695" y="1202313"/>
                  </a:lnTo>
                  <a:lnTo>
                    <a:pt x="828766" y="1195027"/>
                  </a:lnTo>
                  <a:lnTo>
                    <a:pt x="825123" y="1195027"/>
                  </a:lnTo>
                  <a:lnTo>
                    <a:pt x="825123" y="1193205"/>
                  </a:lnTo>
                  <a:lnTo>
                    <a:pt x="828766" y="1193205"/>
                  </a:lnTo>
                  <a:lnTo>
                    <a:pt x="848802" y="1189562"/>
                  </a:lnTo>
                  <a:lnTo>
                    <a:pt x="845159" y="1178633"/>
                  </a:lnTo>
                  <a:close/>
                  <a:moveTo>
                    <a:pt x="907092" y="1154954"/>
                  </a:moveTo>
                  <a:lnTo>
                    <a:pt x="908913" y="1154954"/>
                  </a:lnTo>
                  <a:lnTo>
                    <a:pt x="908913" y="1156776"/>
                  </a:lnTo>
                  <a:lnTo>
                    <a:pt x="890699" y="1182277"/>
                  </a:lnTo>
                  <a:lnTo>
                    <a:pt x="868841" y="1178634"/>
                  </a:lnTo>
                  <a:lnTo>
                    <a:pt x="868841" y="1176812"/>
                  </a:lnTo>
                  <a:lnTo>
                    <a:pt x="907092" y="1156776"/>
                  </a:lnTo>
                  <a:close/>
                  <a:moveTo>
                    <a:pt x="1010915" y="1149489"/>
                  </a:moveTo>
                  <a:lnTo>
                    <a:pt x="1087417" y="1171347"/>
                  </a:lnTo>
                  <a:lnTo>
                    <a:pt x="1087417" y="1173168"/>
                  </a:lnTo>
                  <a:lnTo>
                    <a:pt x="1076488" y="1200490"/>
                  </a:lnTo>
                  <a:lnTo>
                    <a:pt x="1071024" y="1200490"/>
                  </a:lnTo>
                  <a:lnTo>
                    <a:pt x="1065559" y="1224169"/>
                  </a:lnTo>
                  <a:lnTo>
                    <a:pt x="1060095" y="1229634"/>
                  </a:lnTo>
                  <a:lnTo>
                    <a:pt x="1063738" y="1229634"/>
                  </a:lnTo>
                  <a:lnTo>
                    <a:pt x="1060095" y="1240563"/>
                  </a:lnTo>
                  <a:lnTo>
                    <a:pt x="1043702" y="1273349"/>
                  </a:lnTo>
                  <a:lnTo>
                    <a:pt x="1036416" y="1273349"/>
                  </a:lnTo>
                  <a:lnTo>
                    <a:pt x="1016380" y="1271528"/>
                  </a:lnTo>
                  <a:lnTo>
                    <a:pt x="992701" y="1271528"/>
                  </a:lnTo>
                  <a:lnTo>
                    <a:pt x="1014558" y="1289742"/>
                  </a:lnTo>
                  <a:lnTo>
                    <a:pt x="1014558" y="1291564"/>
                  </a:lnTo>
                  <a:lnTo>
                    <a:pt x="998165" y="1322529"/>
                  </a:lnTo>
                  <a:lnTo>
                    <a:pt x="976307" y="1327993"/>
                  </a:lnTo>
                  <a:lnTo>
                    <a:pt x="970843" y="1324350"/>
                  </a:lnTo>
                  <a:lnTo>
                    <a:pt x="970843" y="1322529"/>
                  </a:lnTo>
                  <a:lnTo>
                    <a:pt x="976307" y="1317064"/>
                  </a:lnTo>
                  <a:lnTo>
                    <a:pt x="970843" y="1313421"/>
                  </a:lnTo>
                  <a:lnTo>
                    <a:pt x="970843" y="1295207"/>
                  </a:lnTo>
                  <a:lnTo>
                    <a:pt x="976307" y="1284278"/>
                  </a:lnTo>
                  <a:lnTo>
                    <a:pt x="959914" y="1273349"/>
                  </a:lnTo>
                  <a:lnTo>
                    <a:pt x="959914" y="1187740"/>
                  </a:lnTo>
                  <a:lnTo>
                    <a:pt x="981772" y="1193204"/>
                  </a:lnTo>
                  <a:lnTo>
                    <a:pt x="965378" y="1173168"/>
                  </a:lnTo>
                  <a:lnTo>
                    <a:pt x="965378" y="1171347"/>
                  </a:lnTo>
                  <a:lnTo>
                    <a:pt x="974486" y="1156775"/>
                  </a:lnTo>
                  <a:lnTo>
                    <a:pt x="974486" y="1154953"/>
                  </a:lnTo>
                  <a:close/>
                  <a:moveTo>
                    <a:pt x="338793" y="1109417"/>
                  </a:moveTo>
                  <a:lnTo>
                    <a:pt x="344258" y="1109417"/>
                  </a:lnTo>
                  <a:lnTo>
                    <a:pt x="344258" y="1111238"/>
                  </a:lnTo>
                  <a:lnTo>
                    <a:pt x="347901" y="1111238"/>
                  </a:lnTo>
                  <a:lnTo>
                    <a:pt x="389794" y="1144025"/>
                  </a:lnTo>
                  <a:lnTo>
                    <a:pt x="389794" y="1145846"/>
                  </a:lnTo>
                  <a:lnTo>
                    <a:pt x="387973" y="1154954"/>
                  </a:lnTo>
                  <a:lnTo>
                    <a:pt x="398902" y="1144025"/>
                  </a:lnTo>
                  <a:lnTo>
                    <a:pt x="400723" y="1144025"/>
                  </a:lnTo>
                  <a:lnTo>
                    <a:pt x="400723" y="1154954"/>
                  </a:lnTo>
                  <a:lnTo>
                    <a:pt x="406188" y="1140382"/>
                  </a:lnTo>
                  <a:lnTo>
                    <a:pt x="438974" y="1140382"/>
                  </a:lnTo>
                  <a:lnTo>
                    <a:pt x="493618" y="1205955"/>
                  </a:lnTo>
                  <a:lnTo>
                    <a:pt x="493618" y="1207777"/>
                  </a:lnTo>
                  <a:lnTo>
                    <a:pt x="404366" y="1273349"/>
                  </a:lnTo>
                  <a:lnTo>
                    <a:pt x="395259" y="1300672"/>
                  </a:lnTo>
                  <a:lnTo>
                    <a:pt x="377044" y="1307957"/>
                  </a:lnTo>
                  <a:lnTo>
                    <a:pt x="369758" y="1329815"/>
                  </a:lnTo>
                  <a:lnTo>
                    <a:pt x="371580" y="1346208"/>
                  </a:lnTo>
                  <a:lnTo>
                    <a:pt x="366115" y="1362602"/>
                  </a:lnTo>
                  <a:lnTo>
                    <a:pt x="347901" y="1373530"/>
                  </a:lnTo>
                  <a:lnTo>
                    <a:pt x="344258" y="1373530"/>
                  </a:lnTo>
                  <a:lnTo>
                    <a:pt x="338793" y="1364423"/>
                  </a:lnTo>
                  <a:lnTo>
                    <a:pt x="304186" y="1395388"/>
                  </a:lnTo>
                  <a:lnTo>
                    <a:pt x="280507" y="1346208"/>
                  </a:lnTo>
                  <a:lnTo>
                    <a:pt x="238613" y="1329815"/>
                  </a:lnTo>
                  <a:lnTo>
                    <a:pt x="238613" y="1327994"/>
                  </a:lnTo>
                  <a:lnTo>
                    <a:pt x="260471" y="1278814"/>
                  </a:lnTo>
                  <a:lnTo>
                    <a:pt x="255006" y="1255135"/>
                  </a:lnTo>
                  <a:lnTo>
                    <a:pt x="255006" y="1251492"/>
                  </a:lnTo>
                  <a:lnTo>
                    <a:pt x="265935" y="1249670"/>
                  </a:lnTo>
                  <a:lnTo>
                    <a:pt x="260471" y="1238742"/>
                  </a:lnTo>
                  <a:lnTo>
                    <a:pt x="260471" y="1235099"/>
                  </a:lnTo>
                  <a:lnTo>
                    <a:pt x="285971" y="1176812"/>
                  </a:lnTo>
                  <a:lnTo>
                    <a:pt x="276864" y="1162240"/>
                  </a:lnTo>
                  <a:lnTo>
                    <a:pt x="275042" y="1151311"/>
                  </a:lnTo>
                  <a:lnTo>
                    <a:pt x="276864" y="1144025"/>
                  </a:lnTo>
                  <a:lnTo>
                    <a:pt x="269578" y="1129453"/>
                  </a:lnTo>
                  <a:lnTo>
                    <a:pt x="269578" y="1127632"/>
                  </a:lnTo>
                  <a:lnTo>
                    <a:pt x="302364" y="1116703"/>
                  </a:lnTo>
                  <a:lnTo>
                    <a:pt x="304186" y="1116703"/>
                  </a:lnTo>
                  <a:lnTo>
                    <a:pt x="307829" y="1123989"/>
                  </a:lnTo>
                  <a:lnTo>
                    <a:pt x="307829" y="1116703"/>
                  </a:lnTo>
                  <a:lnTo>
                    <a:pt x="313293" y="1116703"/>
                  </a:lnTo>
                  <a:lnTo>
                    <a:pt x="316936" y="1114881"/>
                  </a:lnTo>
                  <a:lnTo>
                    <a:pt x="326043" y="1111238"/>
                  </a:lnTo>
                  <a:lnTo>
                    <a:pt x="333329" y="1111238"/>
                  </a:lnTo>
                  <a:close/>
                  <a:moveTo>
                    <a:pt x="746681" y="1035982"/>
                  </a:moveTo>
                  <a:cubicBezTo>
                    <a:pt x="757327" y="1032398"/>
                    <a:pt x="761619" y="1046132"/>
                    <a:pt x="764037" y="1053775"/>
                  </a:cubicBezTo>
                  <a:cubicBezTo>
                    <a:pt x="769843" y="1065482"/>
                    <a:pt x="754061" y="1077546"/>
                    <a:pt x="743298" y="1071631"/>
                  </a:cubicBezTo>
                  <a:cubicBezTo>
                    <a:pt x="739910" y="1069604"/>
                    <a:pt x="736826" y="1066977"/>
                    <a:pt x="734226" y="1063988"/>
                  </a:cubicBezTo>
                  <a:cubicBezTo>
                    <a:pt x="736221" y="1054137"/>
                    <a:pt x="738699" y="1042967"/>
                    <a:pt x="746681" y="1035982"/>
                  </a:cubicBezTo>
                  <a:close/>
                  <a:moveTo>
                    <a:pt x="948319" y="1035367"/>
                  </a:moveTo>
                  <a:cubicBezTo>
                    <a:pt x="949315" y="1036037"/>
                    <a:pt x="949827" y="1037305"/>
                    <a:pt x="948717" y="1038474"/>
                  </a:cubicBezTo>
                  <a:cubicBezTo>
                    <a:pt x="947066" y="1040925"/>
                    <a:pt x="942911" y="1038246"/>
                    <a:pt x="945017" y="1035852"/>
                  </a:cubicBezTo>
                  <a:cubicBezTo>
                    <a:pt x="945842" y="1034626"/>
                    <a:pt x="947322" y="1034697"/>
                    <a:pt x="948319" y="1035367"/>
                  </a:cubicBezTo>
                  <a:close/>
                  <a:moveTo>
                    <a:pt x="839340" y="1018550"/>
                  </a:moveTo>
                  <a:cubicBezTo>
                    <a:pt x="842979" y="1017445"/>
                    <a:pt x="846779" y="1017243"/>
                    <a:pt x="850608" y="1018643"/>
                  </a:cubicBezTo>
                  <a:cubicBezTo>
                    <a:pt x="843884" y="1022127"/>
                    <a:pt x="836404" y="1023123"/>
                    <a:pt x="829037" y="1023869"/>
                  </a:cubicBezTo>
                  <a:cubicBezTo>
                    <a:pt x="832223" y="1021660"/>
                    <a:pt x="835701" y="1019654"/>
                    <a:pt x="839340" y="1018550"/>
                  </a:cubicBezTo>
                  <a:close/>
                  <a:moveTo>
                    <a:pt x="981895" y="1016474"/>
                  </a:moveTo>
                  <a:cubicBezTo>
                    <a:pt x="990778" y="1023222"/>
                    <a:pt x="996626" y="1033069"/>
                    <a:pt x="1002887" y="1042199"/>
                  </a:cubicBezTo>
                  <a:cubicBezTo>
                    <a:pt x="1008430" y="1050021"/>
                    <a:pt x="1006699" y="1060284"/>
                    <a:pt x="1007835" y="1069240"/>
                  </a:cubicBezTo>
                  <a:cubicBezTo>
                    <a:pt x="1008247" y="1080945"/>
                    <a:pt x="1010634" y="1092757"/>
                    <a:pt x="1009147" y="1104462"/>
                  </a:cubicBezTo>
                  <a:cubicBezTo>
                    <a:pt x="1001926" y="1112159"/>
                    <a:pt x="989588" y="1108519"/>
                    <a:pt x="980408" y="1109051"/>
                  </a:cubicBezTo>
                  <a:cubicBezTo>
                    <a:pt x="972180" y="1108403"/>
                    <a:pt x="968665" y="1100222"/>
                    <a:pt x="964250" y="1094432"/>
                  </a:cubicBezTo>
                  <a:lnTo>
                    <a:pt x="959065" y="1100880"/>
                  </a:lnTo>
                  <a:lnTo>
                    <a:pt x="959957" y="1093357"/>
                  </a:lnTo>
                  <a:cubicBezTo>
                    <a:pt x="949168" y="1088816"/>
                    <a:pt x="935817" y="1082668"/>
                    <a:pt x="934383" y="1069482"/>
                  </a:cubicBezTo>
                  <a:cubicBezTo>
                    <a:pt x="935931" y="1053187"/>
                    <a:pt x="954536" y="1044174"/>
                    <a:pt x="954056" y="1027105"/>
                  </a:cubicBezTo>
                  <a:cubicBezTo>
                    <a:pt x="962642" y="1022031"/>
                    <a:pt x="971166" y="1015341"/>
                    <a:pt x="981895" y="1016474"/>
                  </a:cubicBezTo>
                  <a:close/>
                  <a:moveTo>
                    <a:pt x="940548" y="1015341"/>
                  </a:moveTo>
                  <a:cubicBezTo>
                    <a:pt x="944045" y="1016313"/>
                    <a:pt x="948929" y="1017403"/>
                    <a:pt x="950436" y="1021044"/>
                  </a:cubicBezTo>
                  <a:cubicBezTo>
                    <a:pt x="949471" y="1025656"/>
                    <a:pt x="946698" y="1029601"/>
                    <a:pt x="944528" y="1033724"/>
                  </a:cubicBezTo>
                  <a:lnTo>
                    <a:pt x="936933" y="1025170"/>
                  </a:lnTo>
                  <a:cubicBezTo>
                    <a:pt x="935063" y="1031904"/>
                    <a:pt x="931565" y="1038093"/>
                    <a:pt x="927164" y="1043433"/>
                  </a:cubicBezTo>
                  <a:cubicBezTo>
                    <a:pt x="925960" y="1039489"/>
                    <a:pt x="924272" y="1035666"/>
                    <a:pt x="923849" y="1031601"/>
                  </a:cubicBezTo>
                  <a:cubicBezTo>
                    <a:pt x="927468" y="1024564"/>
                    <a:pt x="934460" y="1020013"/>
                    <a:pt x="940548" y="1015341"/>
                  </a:cubicBezTo>
                  <a:close/>
                  <a:moveTo>
                    <a:pt x="350966" y="985240"/>
                  </a:moveTo>
                  <a:cubicBezTo>
                    <a:pt x="350019" y="992304"/>
                    <a:pt x="348894" y="999245"/>
                    <a:pt x="347828" y="1006309"/>
                  </a:cubicBezTo>
                  <a:lnTo>
                    <a:pt x="341435" y="1003996"/>
                  </a:lnTo>
                  <a:cubicBezTo>
                    <a:pt x="344750" y="997785"/>
                    <a:pt x="347651" y="991390"/>
                    <a:pt x="350966" y="985240"/>
                  </a:cubicBezTo>
                  <a:close/>
                  <a:moveTo>
                    <a:pt x="952788" y="983359"/>
                  </a:moveTo>
                  <a:cubicBezTo>
                    <a:pt x="956457" y="983236"/>
                    <a:pt x="956208" y="989256"/>
                    <a:pt x="952601" y="989133"/>
                  </a:cubicBezTo>
                  <a:cubicBezTo>
                    <a:pt x="948932" y="989133"/>
                    <a:pt x="949243" y="983236"/>
                    <a:pt x="952788" y="983359"/>
                  </a:cubicBezTo>
                  <a:close/>
                  <a:moveTo>
                    <a:pt x="984468" y="982232"/>
                  </a:moveTo>
                  <a:cubicBezTo>
                    <a:pt x="986059" y="989657"/>
                    <a:pt x="987709" y="997145"/>
                    <a:pt x="989064" y="1004691"/>
                  </a:cubicBezTo>
                  <a:cubicBezTo>
                    <a:pt x="973512" y="1009823"/>
                    <a:pt x="977694" y="993583"/>
                    <a:pt x="975456" y="985190"/>
                  </a:cubicBezTo>
                  <a:close/>
                  <a:moveTo>
                    <a:pt x="794632" y="982154"/>
                  </a:moveTo>
                  <a:cubicBezTo>
                    <a:pt x="798103" y="981311"/>
                    <a:pt x="801742" y="981394"/>
                    <a:pt x="805460" y="982787"/>
                  </a:cubicBezTo>
                  <a:cubicBezTo>
                    <a:pt x="800740" y="989376"/>
                    <a:pt x="794830" y="995008"/>
                    <a:pt x="789394" y="1001061"/>
                  </a:cubicBezTo>
                  <a:cubicBezTo>
                    <a:pt x="784678" y="1006813"/>
                    <a:pt x="776735" y="1004655"/>
                    <a:pt x="770344" y="1004356"/>
                  </a:cubicBezTo>
                  <a:cubicBezTo>
                    <a:pt x="775316" y="995547"/>
                    <a:pt x="784218" y="984684"/>
                    <a:pt x="794632" y="982154"/>
                  </a:cubicBezTo>
                  <a:close/>
                  <a:moveTo>
                    <a:pt x="974722" y="968186"/>
                  </a:moveTo>
                  <a:cubicBezTo>
                    <a:pt x="975784" y="969983"/>
                    <a:pt x="976906" y="971780"/>
                    <a:pt x="978027" y="973637"/>
                  </a:cubicBezTo>
                  <a:cubicBezTo>
                    <a:pt x="975844" y="974475"/>
                    <a:pt x="973659" y="975314"/>
                    <a:pt x="971476" y="976212"/>
                  </a:cubicBezTo>
                  <a:cubicBezTo>
                    <a:pt x="970650" y="973637"/>
                    <a:pt x="969823" y="971001"/>
                    <a:pt x="968997" y="968426"/>
                  </a:cubicBezTo>
                  <a:cubicBezTo>
                    <a:pt x="970886" y="968366"/>
                    <a:pt x="972833" y="968246"/>
                    <a:pt x="974722" y="968186"/>
                  </a:cubicBezTo>
                  <a:close/>
                  <a:moveTo>
                    <a:pt x="431732" y="967182"/>
                  </a:moveTo>
                  <a:cubicBezTo>
                    <a:pt x="428395" y="988374"/>
                    <a:pt x="423565" y="1011297"/>
                    <a:pt x="407597" y="1026639"/>
                  </a:cubicBezTo>
                  <a:cubicBezTo>
                    <a:pt x="399672" y="1026878"/>
                    <a:pt x="393176" y="1020908"/>
                    <a:pt x="386082" y="1018282"/>
                  </a:cubicBezTo>
                  <a:cubicBezTo>
                    <a:pt x="391802" y="1007895"/>
                    <a:pt x="396869" y="996791"/>
                    <a:pt x="405155" y="988195"/>
                  </a:cubicBezTo>
                  <a:cubicBezTo>
                    <a:pt x="413732" y="980852"/>
                    <a:pt x="422374" y="973510"/>
                    <a:pt x="431732" y="967182"/>
                  </a:cubicBezTo>
                  <a:close/>
                  <a:moveTo>
                    <a:pt x="1357850" y="966180"/>
                  </a:moveTo>
                  <a:cubicBezTo>
                    <a:pt x="1360785" y="973635"/>
                    <a:pt x="1355737" y="979649"/>
                    <a:pt x="1351453" y="984997"/>
                  </a:cubicBezTo>
                  <a:lnTo>
                    <a:pt x="1357791" y="994138"/>
                  </a:lnTo>
                  <a:cubicBezTo>
                    <a:pt x="1352098" y="993538"/>
                    <a:pt x="1343707" y="998286"/>
                    <a:pt x="1339716" y="992876"/>
                  </a:cubicBezTo>
                  <a:cubicBezTo>
                    <a:pt x="1343825" y="982833"/>
                    <a:pt x="1349810" y="973394"/>
                    <a:pt x="1357850" y="966180"/>
                  </a:cubicBezTo>
                  <a:close/>
                  <a:moveTo>
                    <a:pt x="787978" y="948622"/>
                  </a:moveTo>
                  <a:cubicBezTo>
                    <a:pt x="792164" y="956597"/>
                    <a:pt x="791570" y="965954"/>
                    <a:pt x="784627" y="972133"/>
                  </a:cubicBezTo>
                  <a:cubicBezTo>
                    <a:pt x="790071" y="971290"/>
                    <a:pt x="795636" y="971772"/>
                    <a:pt x="799942" y="975668"/>
                  </a:cubicBezTo>
                  <a:cubicBezTo>
                    <a:pt x="790369" y="984308"/>
                    <a:pt x="773144" y="982988"/>
                    <a:pt x="768060" y="996179"/>
                  </a:cubicBezTo>
                  <a:cubicBezTo>
                    <a:pt x="761477" y="996781"/>
                    <a:pt x="760162" y="990482"/>
                    <a:pt x="757829" y="986224"/>
                  </a:cubicBezTo>
                  <a:cubicBezTo>
                    <a:pt x="765543" y="982868"/>
                    <a:pt x="773024" y="979029"/>
                    <a:pt x="780144" y="974589"/>
                  </a:cubicBezTo>
                  <a:cubicBezTo>
                    <a:pt x="771828" y="975129"/>
                    <a:pt x="763393" y="976872"/>
                    <a:pt x="755078" y="975432"/>
                  </a:cubicBezTo>
                  <a:cubicBezTo>
                    <a:pt x="749634" y="973573"/>
                    <a:pt x="746345" y="968415"/>
                    <a:pt x="742754" y="964216"/>
                  </a:cubicBezTo>
                  <a:cubicBezTo>
                    <a:pt x="755135" y="953178"/>
                    <a:pt x="772126" y="950842"/>
                    <a:pt x="787978" y="948622"/>
                  </a:cubicBezTo>
                  <a:close/>
                  <a:moveTo>
                    <a:pt x="1233853" y="931004"/>
                  </a:moveTo>
                  <a:cubicBezTo>
                    <a:pt x="1236285" y="929058"/>
                    <a:pt x="1239386" y="933253"/>
                    <a:pt x="1236954" y="935139"/>
                  </a:cubicBezTo>
                  <a:cubicBezTo>
                    <a:pt x="1234522" y="937084"/>
                    <a:pt x="1231360" y="932889"/>
                    <a:pt x="1233853" y="931004"/>
                  </a:cubicBezTo>
                  <a:close/>
                  <a:moveTo>
                    <a:pt x="746579" y="913463"/>
                  </a:moveTo>
                  <a:cubicBezTo>
                    <a:pt x="757831" y="908992"/>
                    <a:pt x="761780" y="920625"/>
                    <a:pt x="768302" y="926229"/>
                  </a:cubicBezTo>
                  <a:cubicBezTo>
                    <a:pt x="771776" y="930289"/>
                    <a:pt x="777997" y="932854"/>
                    <a:pt x="779374" y="938221"/>
                  </a:cubicBezTo>
                  <a:cubicBezTo>
                    <a:pt x="774588" y="950628"/>
                    <a:pt x="759448" y="947647"/>
                    <a:pt x="748733" y="948659"/>
                  </a:cubicBezTo>
                  <a:cubicBezTo>
                    <a:pt x="745864" y="940132"/>
                    <a:pt x="741972" y="931958"/>
                    <a:pt x="740119" y="923190"/>
                  </a:cubicBezTo>
                  <a:cubicBezTo>
                    <a:pt x="738741" y="918714"/>
                    <a:pt x="743589" y="915791"/>
                    <a:pt x="746579" y="913463"/>
                  </a:cubicBezTo>
                  <a:close/>
                  <a:moveTo>
                    <a:pt x="879824" y="910692"/>
                  </a:moveTo>
                  <a:cubicBezTo>
                    <a:pt x="888845" y="909495"/>
                    <a:pt x="892786" y="917030"/>
                    <a:pt x="893504" y="924615"/>
                  </a:cubicBezTo>
                  <a:cubicBezTo>
                    <a:pt x="896782" y="923839"/>
                    <a:pt x="900073" y="923064"/>
                    <a:pt x="903365" y="922407"/>
                  </a:cubicBezTo>
                  <a:cubicBezTo>
                    <a:pt x="902525" y="924025"/>
                    <a:pt x="901631" y="925643"/>
                    <a:pt x="900791" y="927312"/>
                  </a:cubicBezTo>
                  <a:cubicBezTo>
                    <a:pt x="902823" y="928390"/>
                    <a:pt x="904855" y="929520"/>
                    <a:pt x="906886" y="930666"/>
                  </a:cubicBezTo>
                  <a:cubicBezTo>
                    <a:pt x="906642" y="955241"/>
                    <a:pt x="918833" y="984536"/>
                    <a:pt x="902457" y="1006128"/>
                  </a:cubicBezTo>
                  <a:lnTo>
                    <a:pt x="913808" y="1011151"/>
                  </a:lnTo>
                  <a:cubicBezTo>
                    <a:pt x="914227" y="1021011"/>
                    <a:pt x="914647" y="1030939"/>
                    <a:pt x="915487" y="1040867"/>
                  </a:cubicBezTo>
                  <a:cubicBezTo>
                    <a:pt x="912859" y="1034344"/>
                    <a:pt x="910286" y="1028006"/>
                    <a:pt x="906940" y="1021837"/>
                  </a:cubicBezTo>
                  <a:cubicBezTo>
                    <a:pt x="906548" y="1025933"/>
                    <a:pt x="906141" y="1030012"/>
                    <a:pt x="905749" y="1034108"/>
                  </a:cubicBezTo>
                  <a:cubicBezTo>
                    <a:pt x="904435" y="1031596"/>
                    <a:pt x="903175" y="1029085"/>
                    <a:pt x="901861" y="1026624"/>
                  </a:cubicBezTo>
                  <a:cubicBezTo>
                    <a:pt x="901685" y="1033198"/>
                    <a:pt x="901089" y="1039721"/>
                    <a:pt x="898638" y="1045940"/>
                  </a:cubicBezTo>
                  <a:cubicBezTo>
                    <a:pt x="903893" y="1050609"/>
                    <a:pt x="907238" y="1056880"/>
                    <a:pt x="910056" y="1063217"/>
                  </a:cubicBezTo>
                  <a:cubicBezTo>
                    <a:pt x="902281" y="1068611"/>
                    <a:pt x="894452" y="1075960"/>
                    <a:pt x="884416" y="1075960"/>
                  </a:cubicBezTo>
                  <a:cubicBezTo>
                    <a:pt x="871806" y="1076263"/>
                    <a:pt x="859264" y="1077039"/>
                    <a:pt x="846721" y="1078050"/>
                  </a:cubicBezTo>
                  <a:cubicBezTo>
                    <a:pt x="844026" y="1070870"/>
                    <a:pt x="841642" y="1063639"/>
                    <a:pt x="838893" y="1056526"/>
                  </a:cubicBezTo>
                  <a:lnTo>
                    <a:pt x="849471" y="1053407"/>
                  </a:lnTo>
                  <a:cubicBezTo>
                    <a:pt x="844324" y="1050121"/>
                    <a:pt x="838947" y="1047070"/>
                    <a:pt x="833637" y="1044036"/>
                  </a:cubicBezTo>
                  <a:cubicBezTo>
                    <a:pt x="835073" y="1043311"/>
                    <a:pt x="836495" y="1042536"/>
                    <a:pt x="837931" y="1041811"/>
                  </a:cubicBezTo>
                  <a:cubicBezTo>
                    <a:pt x="844270" y="1031478"/>
                    <a:pt x="859142" y="1025613"/>
                    <a:pt x="858370" y="1011741"/>
                  </a:cubicBezTo>
                  <a:cubicBezTo>
                    <a:pt x="834829" y="1017067"/>
                    <a:pt x="810991" y="1021180"/>
                    <a:pt x="787992" y="1028596"/>
                  </a:cubicBezTo>
                  <a:cubicBezTo>
                    <a:pt x="786435" y="1024719"/>
                    <a:pt x="784945" y="1020826"/>
                    <a:pt x="783387" y="1017000"/>
                  </a:cubicBezTo>
                  <a:cubicBezTo>
                    <a:pt x="788588" y="1012752"/>
                    <a:pt x="795929" y="1010544"/>
                    <a:pt x="799817" y="1004931"/>
                  </a:cubicBezTo>
                  <a:cubicBezTo>
                    <a:pt x="798381" y="1002285"/>
                    <a:pt x="796471" y="1000026"/>
                    <a:pt x="794737" y="997633"/>
                  </a:cubicBezTo>
                  <a:cubicBezTo>
                    <a:pt x="798449" y="994632"/>
                    <a:pt x="802092" y="991177"/>
                    <a:pt x="806806" y="990031"/>
                  </a:cubicBezTo>
                  <a:cubicBezTo>
                    <a:pt x="812359" y="994278"/>
                    <a:pt x="816720" y="999790"/>
                    <a:pt x="821623" y="1004678"/>
                  </a:cubicBezTo>
                  <a:cubicBezTo>
                    <a:pt x="819118" y="999419"/>
                    <a:pt x="816490" y="994228"/>
                    <a:pt x="813618" y="989205"/>
                  </a:cubicBezTo>
                  <a:cubicBezTo>
                    <a:pt x="814810" y="987047"/>
                    <a:pt x="815948" y="984890"/>
                    <a:pt x="817140" y="982800"/>
                  </a:cubicBezTo>
                  <a:cubicBezTo>
                    <a:pt x="813375" y="981367"/>
                    <a:pt x="808187" y="980895"/>
                    <a:pt x="806806" y="976344"/>
                  </a:cubicBezTo>
                  <a:cubicBezTo>
                    <a:pt x="803636" y="969939"/>
                    <a:pt x="810029" y="964444"/>
                    <a:pt x="812846" y="959185"/>
                  </a:cubicBezTo>
                  <a:cubicBezTo>
                    <a:pt x="808783" y="958949"/>
                    <a:pt x="804720" y="958764"/>
                    <a:pt x="800711" y="958646"/>
                  </a:cubicBezTo>
                  <a:cubicBezTo>
                    <a:pt x="802444" y="950640"/>
                    <a:pt x="800480" y="940172"/>
                    <a:pt x="807469" y="934543"/>
                  </a:cubicBezTo>
                  <a:cubicBezTo>
                    <a:pt x="814878" y="932520"/>
                    <a:pt x="821325" y="938082"/>
                    <a:pt x="823831" y="944588"/>
                  </a:cubicBezTo>
                  <a:cubicBezTo>
                    <a:pt x="829330" y="959354"/>
                    <a:pt x="841100" y="970124"/>
                    <a:pt x="848333" y="983811"/>
                  </a:cubicBezTo>
                  <a:cubicBezTo>
                    <a:pt x="850243" y="988598"/>
                    <a:pt x="855674" y="988901"/>
                    <a:pt x="859860" y="990267"/>
                  </a:cubicBezTo>
                  <a:cubicBezTo>
                    <a:pt x="853886" y="983036"/>
                    <a:pt x="849403" y="974844"/>
                    <a:pt x="846776" y="965826"/>
                  </a:cubicBezTo>
                  <a:lnTo>
                    <a:pt x="858546" y="964444"/>
                  </a:lnTo>
                  <a:cubicBezTo>
                    <a:pt x="852993" y="961579"/>
                    <a:pt x="846897" y="959893"/>
                    <a:pt x="840802" y="958696"/>
                  </a:cubicBezTo>
                  <a:lnTo>
                    <a:pt x="852518" y="948667"/>
                  </a:lnTo>
                  <a:cubicBezTo>
                    <a:pt x="844568" y="943510"/>
                    <a:pt x="832256" y="943459"/>
                    <a:pt x="828734" y="933413"/>
                  </a:cubicBezTo>
                  <a:cubicBezTo>
                    <a:pt x="825930" y="928087"/>
                    <a:pt x="833935" y="925289"/>
                    <a:pt x="836387" y="921631"/>
                  </a:cubicBezTo>
                  <a:cubicBezTo>
                    <a:pt x="842062" y="914451"/>
                    <a:pt x="852220" y="914586"/>
                    <a:pt x="860036" y="917451"/>
                  </a:cubicBezTo>
                  <a:cubicBezTo>
                    <a:pt x="867336" y="922525"/>
                    <a:pt x="869666" y="931745"/>
                    <a:pt x="872889" y="939565"/>
                  </a:cubicBezTo>
                  <a:cubicBezTo>
                    <a:pt x="879878" y="930902"/>
                    <a:pt x="869124" y="914990"/>
                    <a:pt x="886989" y="915108"/>
                  </a:cubicBezTo>
                  <a:close/>
                  <a:moveTo>
                    <a:pt x="838216" y="903076"/>
                  </a:moveTo>
                  <a:cubicBezTo>
                    <a:pt x="840857" y="903395"/>
                    <a:pt x="843596" y="904313"/>
                    <a:pt x="846093" y="904638"/>
                  </a:cubicBezTo>
                  <a:cubicBezTo>
                    <a:pt x="836041" y="912871"/>
                    <a:pt x="824845" y="926550"/>
                    <a:pt x="809975" y="921930"/>
                  </a:cubicBezTo>
                  <a:cubicBezTo>
                    <a:pt x="816899" y="916245"/>
                    <a:pt x="823880" y="910678"/>
                    <a:pt x="830924" y="905111"/>
                  </a:cubicBezTo>
                  <a:cubicBezTo>
                    <a:pt x="833031" y="903039"/>
                    <a:pt x="835575" y="902758"/>
                    <a:pt x="838216" y="903076"/>
                  </a:cubicBezTo>
                  <a:close/>
                  <a:moveTo>
                    <a:pt x="863283" y="902971"/>
                  </a:moveTo>
                  <a:cubicBezTo>
                    <a:pt x="863986" y="906630"/>
                    <a:pt x="864629" y="910289"/>
                    <a:pt x="865156" y="914008"/>
                  </a:cubicBezTo>
                  <a:cubicBezTo>
                    <a:pt x="861586" y="911142"/>
                    <a:pt x="858075" y="908215"/>
                    <a:pt x="854622" y="905227"/>
                  </a:cubicBezTo>
                  <a:cubicBezTo>
                    <a:pt x="857489" y="904435"/>
                    <a:pt x="860416" y="903703"/>
                    <a:pt x="863283" y="902971"/>
                  </a:cubicBezTo>
                  <a:close/>
                  <a:moveTo>
                    <a:pt x="630401" y="896864"/>
                  </a:moveTo>
                  <a:cubicBezTo>
                    <a:pt x="638478" y="893442"/>
                    <a:pt x="650922" y="901482"/>
                    <a:pt x="645606" y="910814"/>
                  </a:cubicBezTo>
                  <a:cubicBezTo>
                    <a:pt x="643675" y="917538"/>
                    <a:pt x="645843" y="924358"/>
                    <a:pt x="646972" y="931010"/>
                  </a:cubicBezTo>
                  <a:cubicBezTo>
                    <a:pt x="647803" y="938620"/>
                    <a:pt x="655584" y="942807"/>
                    <a:pt x="657485" y="949938"/>
                  </a:cubicBezTo>
                  <a:cubicBezTo>
                    <a:pt x="656713" y="958146"/>
                    <a:pt x="652050" y="965468"/>
                    <a:pt x="650209" y="973436"/>
                  </a:cubicBezTo>
                  <a:cubicBezTo>
                    <a:pt x="657069" y="972814"/>
                    <a:pt x="664256" y="973173"/>
                    <a:pt x="669750" y="977983"/>
                  </a:cubicBezTo>
                  <a:cubicBezTo>
                    <a:pt x="666780" y="984324"/>
                    <a:pt x="663899" y="990737"/>
                    <a:pt x="660900" y="997150"/>
                  </a:cubicBezTo>
                  <a:cubicBezTo>
                    <a:pt x="666899" y="992412"/>
                    <a:pt x="673700" y="989062"/>
                    <a:pt x="681362" y="988272"/>
                  </a:cubicBezTo>
                  <a:cubicBezTo>
                    <a:pt x="682490" y="993489"/>
                    <a:pt x="683619" y="998777"/>
                    <a:pt x="684836" y="1003970"/>
                  </a:cubicBezTo>
                  <a:cubicBezTo>
                    <a:pt x="687568" y="1002247"/>
                    <a:pt x="690330" y="1000572"/>
                    <a:pt x="693151" y="998825"/>
                  </a:cubicBezTo>
                  <a:lnTo>
                    <a:pt x="686380" y="995953"/>
                  </a:lnTo>
                  <a:cubicBezTo>
                    <a:pt x="685965" y="987674"/>
                    <a:pt x="686677" y="978150"/>
                    <a:pt x="693508" y="972455"/>
                  </a:cubicBezTo>
                  <a:cubicBezTo>
                    <a:pt x="708624" y="974441"/>
                    <a:pt x="724898" y="986956"/>
                    <a:pt x="722314" y="1003922"/>
                  </a:cubicBezTo>
                  <a:cubicBezTo>
                    <a:pt x="725195" y="1015719"/>
                    <a:pt x="717414" y="1025195"/>
                    <a:pt x="714979" y="1035963"/>
                  </a:cubicBezTo>
                  <a:cubicBezTo>
                    <a:pt x="714385" y="1047783"/>
                    <a:pt x="711386" y="1059868"/>
                    <a:pt x="705090" y="1070013"/>
                  </a:cubicBezTo>
                  <a:cubicBezTo>
                    <a:pt x="696181" y="1074440"/>
                    <a:pt x="687806" y="1080662"/>
                    <a:pt x="678125" y="1083414"/>
                  </a:cubicBezTo>
                  <a:cubicBezTo>
                    <a:pt x="671561" y="1083653"/>
                    <a:pt x="668324" y="1077144"/>
                    <a:pt x="665978" y="1072047"/>
                  </a:cubicBezTo>
                  <a:cubicBezTo>
                    <a:pt x="662236" y="1078221"/>
                    <a:pt x="657425" y="1083964"/>
                    <a:pt x="649912" y="1085041"/>
                  </a:cubicBezTo>
                  <a:cubicBezTo>
                    <a:pt x="647625" y="1079944"/>
                    <a:pt x="647744" y="1071497"/>
                    <a:pt x="641121" y="1070061"/>
                  </a:cubicBezTo>
                  <a:cubicBezTo>
                    <a:pt x="631975" y="1076714"/>
                    <a:pt x="625263" y="1087864"/>
                    <a:pt x="613354" y="1089898"/>
                  </a:cubicBezTo>
                  <a:cubicBezTo>
                    <a:pt x="607860" y="1090784"/>
                    <a:pt x="602841" y="1093201"/>
                    <a:pt x="598001" y="1095881"/>
                  </a:cubicBezTo>
                  <a:cubicBezTo>
                    <a:pt x="597585" y="1106481"/>
                    <a:pt x="586805" y="1110621"/>
                    <a:pt x="579291" y="1116196"/>
                  </a:cubicBezTo>
                  <a:cubicBezTo>
                    <a:pt x="565036" y="1125792"/>
                    <a:pt x="547396" y="1132731"/>
                    <a:pt x="530112" y="1129070"/>
                  </a:cubicBezTo>
                  <a:cubicBezTo>
                    <a:pt x="518827" y="1125552"/>
                    <a:pt x="509324" y="1116244"/>
                    <a:pt x="504899" y="1105476"/>
                  </a:cubicBezTo>
                  <a:cubicBezTo>
                    <a:pt x="510334" y="1095235"/>
                    <a:pt x="521737" y="1091262"/>
                    <a:pt x="532399" y="1089348"/>
                  </a:cubicBezTo>
                  <a:cubicBezTo>
                    <a:pt x="536111" y="1072406"/>
                    <a:pt x="556365" y="1077671"/>
                    <a:pt x="569164" y="1075804"/>
                  </a:cubicBezTo>
                  <a:cubicBezTo>
                    <a:pt x="578549" y="1070779"/>
                    <a:pt x="584310" y="1061088"/>
                    <a:pt x="590161" y="1052450"/>
                  </a:cubicBezTo>
                  <a:cubicBezTo>
                    <a:pt x="588260" y="1051851"/>
                    <a:pt x="586330" y="1051181"/>
                    <a:pt x="584429" y="1050583"/>
                  </a:cubicBezTo>
                  <a:cubicBezTo>
                    <a:pt x="578935" y="1062572"/>
                    <a:pt x="565155" y="1062883"/>
                    <a:pt x="553930" y="1064247"/>
                  </a:cubicBezTo>
                  <a:cubicBezTo>
                    <a:pt x="554702" y="1061447"/>
                    <a:pt x="555474" y="1058743"/>
                    <a:pt x="556246" y="1055991"/>
                  </a:cubicBezTo>
                  <a:cubicBezTo>
                    <a:pt x="553395" y="1056278"/>
                    <a:pt x="550455" y="1056589"/>
                    <a:pt x="547574" y="1056637"/>
                  </a:cubicBezTo>
                  <a:cubicBezTo>
                    <a:pt x="546802" y="1059461"/>
                    <a:pt x="545971" y="1062332"/>
                    <a:pt x="545139" y="1065204"/>
                  </a:cubicBezTo>
                  <a:cubicBezTo>
                    <a:pt x="536111" y="1067190"/>
                    <a:pt x="527202" y="1069535"/>
                    <a:pt x="518174" y="1071808"/>
                  </a:cubicBezTo>
                  <a:cubicBezTo>
                    <a:pt x="518530" y="1064199"/>
                    <a:pt x="518708" y="1056637"/>
                    <a:pt x="518827" y="1049100"/>
                  </a:cubicBezTo>
                  <a:cubicBezTo>
                    <a:pt x="522777" y="1044649"/>
                    <a:pt x="526667" y="1040294"/>
                    <a:pt x="530647" y="1035915"/>
                  </a:cubicBezTo>
                  <a:cubicBezTo>
                    <a:pt x="524737" y="1037901"/>
                    <a:pt x="518055" y="1039983"/>
                    <a:pt x="513363" y="1034359"/>
                  </a:cubicBezTo>
                  <a:cubicBezTo>
                    <a:pt x="511581" y="1045032"/>
                    <a:pt x="511462" y="1056637"/>
                    <a:pt x="506265" y="1066472"/>
                  </a:cubicBezTo>
                  <a:cubicBezTo>
                    <a:pt x="501662" y="1072047"/>
                    <a:pt x="495426" y="1076044"/>
                    <a:pt x="490050" y="1080781"/>
                  </a:cubicBezTo>
                  <a:cubicBezTo>
                    <a:pt x="488447" y="1074967"/>
                    <a:pt x="487051" y="1068937"/>
                    <a:pt x="485625" y="1063050"/>
                  </a:cubicBezTo>
                  <a:cubicBezTo>
                    <a:pt x="478201" y="1065036"/>
                    <a:pt x="477904" y="1072574"/>
                    <a:pt x="477488" y="1078987"/>
                  </a:cubicBezTo>
                  <a:cubicBezTo>
                    <a:pt x="472588" y="1076761"/>
                    <a:pt x="466619" y="1075517"/>
                    <a:pt x="463560" y="1070779"/>
                  </a:cubicBezTo>
                  <a:cubicBezTo>
                    <a:pt x="461244" y="1066113"/>
                    <a:pt x="461778" y="1060705"/>
                    <a:pt x="461481" y="1055680"/>
                  </a:cubicBezTo>
                  <a:cubicBezTo>
                    <a:pt x="456938" y="1058432"/>
                    <a:pt x="452750" y="1061806"/>
                    <a:pt x="447761" y="1063768"/>
                  </a:cubicBezTo>
                  <a:cubicBezTo>
                    <a:pt x="440545" y="1063002"/>
                    <a:pt x="433061" y="1059748"/>
                    <a:pt x="428220" y="1054244"/>
                  </a:cubicBezTo>
                  <a:cubicBezTo>
                    <a:pt x="428636" y="1046396"/>
                    <a:pt x="430626" y="1037781"/>
                    <a:pt x="436832" y="1032445"/>
                  </a:cubicBezTo>
                  <a:cubicBezTo>
                    <a:pt x="445148" y="1030220"/>
                    <a:pt x="453819" y="1029861"/>
                    <a:pt x="462253" y="1031727"/>
                  </a:cubicBezTo>
                  <a:cubicBezTo>
                    <a:pt x="470628" y="1025195"/>
                    <a:pt x="482893" y="1022012"/>
                    <a:pt x="486991" y="1011412"/>
                  </a:cubicBezTo>
                  <a:cubicBezTo>
                    <a:pt x="470569" y="1017226"/>
                    <a:pt x="454413" y="1026391"/>
                    <a:pt x="436417" y="1021366"/>
                  </a:cubicBezTo>
                  <a:cubicBezTo>
                    <a:pt x="438971" y="1014762"/>
                    <a:pt x="440545" y="1006985"/>
                    <a:pt x="446276" y="1002295"/>
                  </a:cubicBezTo>
                  <a:cubicBezTo>
                    <a:pt x="455067" y="1000093"/>
                    <a:pt x="464035" y="998657"/>
                    <a:pt x="472410" y="995116"/>
                  </a:cubicBezTo>
                  <a:lnTo>
                    <a:pt x="449038" y="990450"/>
                  </a:lnTo>
                  <a:cubicBezTo>
                    <a:pt x="451295" y="986549"/>
                    <a:pt x="453641" y="982649"/>
                    <a:pt x="456076" y="978868"/>
                  </a:cubicBezTo>
                  <a:cubicBezTo>
                    <a:pt x="447108" y="974800"/>
                    <a:pt x="454116" y="964128"/>
                    <a:pt x="461125" y="962453"/>
                  </a:cubicBezTo>
                  <a:cubicBezTo>
                    <a:pt x="473063" y="959581"/>
                    <a:pt x="485388" y="961926"/>
                    <a:pt x="497356" y="963410"/>
                  </a:cubicBezTo>
                  <a:cubicBezTo>
                    <a:pt x="488981" y="957906"/>
                    <a:pt x="478646" y="956830"/>
                    <a:pt x="469975" y="952403"/>
                  </a:cubicBezTo>
                  <a:cubicBezTo>
                    <a:pt x="467510" y="941060"/>
                    <a:pt x="479478" y="931967"/>
                    <a:pt x="489575" y="930699"/>
                  </a:cubicBezTo>
                  <a:cubicBezTo>
                    <a:pt x="496287" y="928857"/>
                    <a:pt x="505909" y="925626"/>
                    <a:pt x="510987" y="932326"/>
                  </a:cubicBezTo>
                  <a:cubicBezTo>
                    <a:pt x="513363" y="941372"/>
                    <a:pt x="514462" y="950847"/>
                    <a:pt x="517491" y="959773"/>
                  </a:cubicBezTo>
                  <a:cubicBezTo>
                    <a:pt x="524499" y="957906"/>
                    <a:pt x="531152" y="954078"/>
                    <a:pt x="538487" y="953719"/>
                  </a:cubicBezTo>
                  <a:cubicBezTo>
                    <a:pt x="548168" y="956399"/>
                    <a:pt x="554286" y="965157"/>
                    <a:pt x="555058" y="975159"/>
                  </a:cubicBezTo>
                  <a:cubicBezTo>
                    <a:pt x="561146" y="978222"/>
                    <a:pt x="566967" y="982122"/>
                    <a:pt x="571451" y="987387"/>
                  </a:cubicBezTo>
                  <a:cubicBezTo>
                    <a:pt x="566789" y="989852"/>
                    <a:pt x="562185" y="992364"/>
                    <a:pt x="557523" y="994924"/>
                  </a:cubicBezTo>
                  <a:cubicBezTo>
                    <a:pt x="560136" y="996360"/>
                    <a:pt x="562779" y="997940"/>
                    <a:pt x="565333" y="999423"/>
                  </a:cubicBezTo>
                  <a:cubicBezTo>
                    <a:pt x="567145" y="996241"/>
                    <a:pt x="568986" y="993130"/>
                    <a:pt x="570976" y="990019"/>
                  </a:cubicBezTo>
                  <a:cubicBezTo>
                    <a:pt x="571095" y="992292"/>
                    <a:pt x="571154" y="994566"/>
                    <a:pt x="571273" y="996911"/>
                  </a:cubicBezTo>
                  <a:cubicBezTo>
                    <a:pt x="572817" y="996719"/>
                    <a:pt x="574421" y="996552"/>
                    <a:pt x="576054" y="996432"/>
                  </a:cubicBezTo>
                  <a:cubicBezTo>
                    <a:pt x="577420" y="1006434"/>
                    <a:pt x="578935" y="1016437"/>
                    <a:pt x="580776" y="1026439"/>
                  </a:cubicBezTo>
                  <a:cubicBezTo>
                    <a:pt x="599248" y="1016389"/>
                    <a:pt x="619472" y="1027468"/>
                    <a:pt x="638538" y="1029262"/>
                  </a:cubicBezTo>
                  <a:cubicBezTo>
                    <a:pt x="638122" y="1022562"/>
                    <a:pt x="639369" y="1015838"/>
                    <a:pt x="638597" y="1009138"/>
                  </a:cubicBezTo>
                  <a:cubicBezTo>
                    <a:pt x="630757" y="1001457"/>
                    <a:pt x="620897" y="996312"/>
                    <a:pt x="611632" y="990617"/>
                  </a:cubicBezTo>
                  <a:cubicBezTo>
                    <a:pt x="612939" y="984922"/>
                    <a:pt x="614394" y="979347"/>
                    <a:pt x="615463" y="973676"/>
                  </a:cubicBezTo>
                  <a:lnTo>
                    <a:pt x="618522" y="985999"/>
                  </a:lnTo>
                  <a:cubicBezTo>
                    <a:pt x="623303" y="981094"/>
                    <a:pt x="630698" y="976786"/>
                    <a:pt x="627728" y="968220"/>
                  </a:cubicBezTo>
                  <a:cubicBezTo>
                    <a:pt x="621373" y="955322"/>
                    <a:pt x="599723" y="954915"/>
                    <a:pt x="601594" y="936873"/>
                  </a:cubicBezTo>
                  <a:cubicBezTo>
                    <a:pt x="606494" y="934073"/>
                    <a:pt x="612760" y="932614"/>
                    <a:pt x="616294" y="927947"/>
                  </a:cubicBezTo>
                  <a:cubicBezTo>
                    <a:pt x="620838" y="917538"/>
                    <a:pt x="624550" y="906627"/>
                    <a:pt x="630401" y="896864"/>
                  </a:cubicBezTo>
                  <a:close/>
                  <a:moveTo>
                    <a:pt x="919258" y="893258"/>
                  </a:moveTo>
                  <a:cubicBezTo>
                    <a:pt x="921691" y="891434"/>
                    <a:pt x="924852" y="895368"/>
                    <a:pt x="922420" y="897135"/>
                  </a:cubicBezTo>
                  <a:cubicBezTo>
                    <a:pt x="919987" y="898959"/>
                    <a:pt x="916826" y="895026"/>
                    <a:pt x="919258" y="893258"/>
                  </a:cubicBezTo>
                  <a:close/>
                  <a:moveTo>
                    <a:pt x="1091620" y="892939"/>
                  </a:moveTo>
                  <a:cubicBezTo>
                    <a:pt x="1102438" y="903535"/>
                    <a:pt x="1091801" y="918342"/>
                    <a:pt x="1099175" y="930260"/>
                  </a:cubicBezTo>
                  <a:lnTo>
                    <a:pt x="1089867" y="932068"/>
                  </a:lnTo>
                  <a:cubicBezTo>
                    <a:pt x="1085575" y="922497"/>
                    <a:pt x="1078928" y="913529"/>
                    <a:pt x="1077355" y="902933"/>
                  </a:cubicBezTo>
                  <a:cubicBezTo>
                    <a:pt x="1080014" y="897333"/>
                    <a:pt x="1086603" y="895709"/>
                    <a:pt x="1091620" y="892939"/>
                  </a:cubicBezTo>
                  <a:close/>
                  <a:moveTo>
                    <a:pt x="522180" y="886919"/>
                  </a:moveTo>
                  <a:cubicBezTo>
                    <a:pt x="525723" y="891837"/>
                    <a:pt x="534069" y="902464"/>
                    <a:pt x="525901" y="906530"/>
                  </a:cubicBezTo>
                  <a:cubicBezTo>
                    <a:pt x="515153" y="907988"/>
                    <a:pt x="504825" y="904588"/>
                    <a:pt x="494438" y="902342"/>
                  </a:cubicBezTo>
                  <a:cubicBezTo>
                    <a:pt x="497379" y="888984"/>
                    <a:pt x="510893" y="888133"/>
                    <a:pt x="522180" y="886919"/>
                  </a:cubicBezTo>
                  <a:close/>
                  <a:moveTo>
                    <a:pt x="916945" y="873542"/>
                  </a:moveTo>
                  <a:cubicBezTo>
                    <a:pt x="920518" y="872370"/>
                    <a:pt x="921843" y="878345"/>
                    <a:pt x="918271" y="879107"/>
                  </a:cubicBezTo>
                  <a:cubicBezTo>
                    <a:pt x="914640" y="880396"/>
                    <a:pt x="913315" y="874303"/>
                    <a:pt x="916945" y="873542"/>
                  </a:cubicBezTo>
                  <a:close/>
                  <a:moveTo>
                    <a:pt x="950483" y="870794"/>
                  </a:moveTo>
                  <a:cubicBezTo>
                    <a:pt x="954222" y="870351"/>
                    <a:pt x="958163" y="871096"/>
                    <a:pt x="961477" y="872830"/>
                  </a:cubicBezTo>
                  <a:cubicBezTo>
                    <a:pt x="970867" y="877607"/>
                    <a:pt x="981320" y="880381"/>
                    <a:pt x="989478" y="887316"/>
                  </a:cubicBezTo>
                  <a:cubicBezTo>
                    <a:pt x="993344" y="890655"/>
                    <a:pt x="998231" y="882410"/>
                    <a:pt x="1002140" y="886648"/>
                  </a:cubicBezTo>
                  <a:cubicBezTo>
                    <a:pt x="1008216" y="892864"/>
                    <a:pt x="1011997" y="901083"/>
                    <a:pt x="1015566" y="908916"/>
                  </a:cubicBezTo>
                  <a:cubicBezTo>
                    <a:pt x="1013442" y="917880"/>
                    <a:pt x="1010638" y="926742"/>
                    <a:pt x="1008131" y="935603"/>
                  </a:cubicBezTo>
                  <a:cubicBezTo>
                    <a:pt x="1011997" y="930081"/>
                    <a:pt x="1014972" y="923916"/>
                    <a:pt x="1019221" y="918651"/>
                  </a:cubicBezTo>
                  <a:cubicBezTo>
                    <a:pt x="1025679" y="917701"/>
                    <a:pt x="1032562" y="919678"/>
                    <a:pt x="1038723" y="916879"/>
                  </a:cubicBezTo>
                  <a:cubicBezTo>
                    <a:pt x="1046414" y="913642"/>
                    <a:pt x="1055167" y="909019"/>
                    <a:pt x="1063580" y="911844"/>
                  </a:cubicBezTo>
                  <a:cubicBezTo>
                    <a:pt x="1072885" y="916211"/>
                    <a:pt x="1078876" y="925355"/>
                    <a:pt x="1081765" y="934986"/>
                  </a:cubicBezTo>
                  <a:cubicBezTo>
                    <a:pt x="1072800" y="933368"/>
                    <a:pt x="1064047" y="930980"/>
                    <a:pt x="1055464" y="928180"/>
                  </a:cubicBezTo>
                  <a:cubicBezTo>
                    <a:pt x="1074457" y="937863"/>
                    <a:pt x="1091368" y="943437"/>
                    <a:pt x="1107514" y="950731"/>
                  </a:cubicBezTo>
                  <a:cubicBezTo>
                    <a:pt x="1112953" y="953428"/>
                    <a:pt x="1110276" y="961262"/>
                    <a:pt x="1105177" y="962392"/>
                  </a:cubicBezTo>
                  <a:cubicBezTo>
                    <a:pt x="1090136" y="966219"/>
                    <a:pt x="1074797" y="962803"/>
                    <a:pt x="1059713" y="961801"/>
                  </a:cubicBezTo>
                  <a:cubicBezTo>
                    <a:pt x="1064345" y="964138"/>
                    <a:pt x="1069146" y="966296"/>
                    <a:pt x="1073777" y="968556"/>
                  </a:cubicBezTo>
                  <a:cubicBezTo>
                    <a:pt x="1073565" y="970174"/>
                    <a:pt x="1073310" y="971792"/>
                    <a:pt x="1073098" y="973410"/>
                  </a:cubicBezTo>
                  <a:cubicBezTo>
                    <a:pt x="1078281" y="971202"/>
                    <a:pt x="1083720" y="971921"/>
                    <a:pt x="1088606" y="974592"/>
                  </a:cubicBezTo>
                  <a:cubicBezTo>
                    <a:pt x="1080618" y="976518"/>
                    <a:pt x="1072800" y="978856"/>
                    <a:pt x="1065067" y="981655"/>
                  </a:cubicBezTo>
                  <a:cubicBezTo>
                    <a:pt x="1074202" y="984583"/>
                    <a:pt x="1083975" y="983505"/>
                    <a:pt x="1093280" y="982092"/>
                  </a:cubicBezTo>
                  <a:cubicBezTo>
                    <a:pt x="1095362" y="986638"/>
                    <a:pt x="1096934" y="991415"/>
                    <a:pt x="1097997" y="996321"/>
                  </a:cubicBezTo>
                  <a:cubicBezTo>
                    <a:pt x="1103520" y="996373"/>
                    <a:pt x="1112868" y="998042"/>
                    <a:pt x="1112103" y="1005234"/>
                  </a:cubicBezTo>
                  <a:cubicBezTo>
                    <a:pt x="1115502" y="1015045"/>
                    <a:pt x="1105900" y="1016304"/>
                    <a:pt x="1100291" y="1019540"/>
                  </a:cubicBezTo>
                  <a:cubicBezTo>
                    <a:pt x="1110191" y="1019001"/>
                    <a:pt x="1112698" y="1028196"/>
                    <a:pt x="1116182" y="1034899"/>
                  </a:cubicBezTo>
                  <a:lnTo>
                    <a:pt x="1120176" y="1036107"/>
                  </a:lnTo>
                  <a:cubicBezTo>
                    <a:pt x="1119581" y="1027554"/>
                    <a:pt x="1119624" y="1018872"/>
                    <a:pt x="1121833" y="1010550"/>
                  </a:cubicBezTo>
                  <a:cubicBezTo>
                    <a:pt x="1126890" y="1016843"/>
                    <a:pt x="1130501" y="1024086"/>
                    <a:pt x="1133985" y="1031432"/>
                  </a:cubicBezTo>
                  <a:lnTo>
                    <a:pt x="1145118" y="1022288"/>
                  </a:lnTo>
                  <a:cubicBezTo>
                    <a:pt x="1147242" y="1024446"/>
                    <a:pt x="1149409" y="1026655"/>
                    <a:pt x="1151576" y="1028812"/>
                  </a:cubicBezTo>
                  <a:cubicBezTo>
                    <a:pt x="1152808" y="1024985"/>
                    <a:pt x="1154168" y="1021210"/>
                    <a:pt x="1155868" y="1017562"/>
                  </a:cubicBezTo>
                  <a:cubicBezTo>
                    <a:pt x="1162326" y="1024677"/>
                    <a:pt x="1169549" y="1031021"/>
                    <a:pt x="1177792" y="1035927"/>
                  </a:cubicBezTo>
                  <a:cubicBezTo>
                    <a:pt x="1176602" y="1037956"/>
                    <a:pt x="1175413" y="1039934"/>
                    <a:pt x="1174266" y="1041963"/>
                  </a:cubicBezTo>
                  <a:cubicBezTo>
                    <a:pt x="1179662" y="1039702"/>
                    <a:pt x="1185143" y="1037673"/>
                    <a:pt x="1190837" y="1036055"/>
                  </a:cubicBezTo>
                  <a:cubicBezTo>
                    <a:pt x="1188542" y="1033101"/>
                    <a:pt x="1186290" y="1030173"/>
                    <a:pt x="1184081" y="1027194"/>
                  </a:cubicBezTo>
                  <a:cubicBezTo>
                    <a:pt x="1203923" y="1020542"/>
                    <a:pt x="1224276" y="1013016"/>
                    <a:pt x="1239615" y="998170"/>
                  </a:cubicBezTo>
                  <a:cubicBezTo>
                    <a:pt x="1244331" y="1001047"/>
                    <a:pt x="1248877" y="1004463"/>
                    <a:pt x="1254231" y="1005953"/>
                  </a:cubicBezTo>
                  <a:cubicBezTo>
                    <a:pt x="1261752" y="1004515"/>
                    <a:pt x="1267573" y="998710"/>
                    <a:pt x="1274966" y="996912"/>
                  </a:cubicBezTo>
                  <a:cubicBezTo>
                    <a:pt x="1285121" y="996989"/>
                    <a:pt x="1294936" y="999737"/>
                    <a:pt x="1304369" y="1003384"/>
                  </a:cubicBezTo>
                  <a:cubicBezTo>
                    <a:pt x="1303052" y="1007160"/>
                    <a:pt x="1301862" y="1010987"/>
                    <a:pt x="1300630" y="1014814"/>
                  </a:cubicBezTo>
                  <a:cubicBezTo>
                    <a:pt x="1309510" y="1016432"/>
                    <a:pt x="1320090" y="1013119"/>
                    <a:pt x="1327696" y="1019103"/>
                  </a:cubicBezTo>
                  <a:cubicBezTo>
                    <a:pt x="1333135" y="1023187"/>
                    <a:pt x="1326124" y="1029095"/>
                    <a:pt x="1323914" y="1033101"/>
                  </a:cubicBezTo>
                  <a:cubicBezTo>
                    <a:pt x="1328588" y="1032768"/>
                    <a:pt x="1333390" y="1031869"/>
                    <a:pt x="1338021" y="1032768"/>
                  </a:cubicBezTo>
                  <a:cubicBezTo>
                    <a:pt x="1342057" y="1039035"/>
                    <a:pt x="1343884" y="1047228"/>
                    <a:pt x="1342397" y="1054651"/>
                  </a:cubicBezTo>
                  <a:cubicBezTo>
                    <a:pt x="1336534" y="1062844"/>
                    <a:pt x="1327738" y="1068521"/>
                    <a:pt x="1320813" y="1075892"/>
                  </a:cubicBezTo>
                  <a:cubicBezTo>
                    <a:pt x="1327356" y="1080669"/>
                    <a:pt x="1334197" y="1076483"/>
                    <a:pt x="1340443" y="1073606"/>
                  </a:cubicBezTo>
                  <a:cubicBezTo>
                    <a:pt x="1342695" y="1078461"/>
                    <a:pt x="1344989" y="1083264"/>
                    <a:pt x="1347241" y="1088092"/>
                  </a:cubicBezTo>
                  <a:cubicBezTo>
                    <a:pt x="1340825" y="1089762"/>
                    <a:pt x="1334409" y="1091277"/>
                    <a:pt x="1327823" y="1092048"/>
                  </a:cubicBezTo>
                  <a:cubicBezTo>
                    <a:pt x="1327059" y="1099214"/>
                    <a:pt x="1326931" y="1106457"/>
                    <a:pt x="1327356" y="1113648"/>
                  </a:cubicBezTo>
                  <a:cubicBezTo>
                    <a:pt x="1313292" y="1113597"/>
                    <a:pt x="1298633" y="1114059"/>
                    <a:pt x="1288180" y="1125078"/>
                  </a:cubicBezTo>
                  <a:cubicBezTo>
                    <a:pt x="1279767" y="1121302"/>
                    <a:pt x="1270717" y="1118965"/>
                    <a:pt x="1261454" y="1118734"/>
                  </a:cubicBezTo>
                  <a:cubicBezTo>
                    <a:pt x="1260520" y="1105275"/>
                    <a:pt x="1257036" y="1091868"/>
                    <a:pt x="1245691" y="1083726"/>
                  </a:cubicBezTo>
                  <a:cubicBezTo>
                    <a:pt x="1248665" y="1092176"/>
                    <a:pt x="1253041" y="1101191"/>
                    <a:pt x="1248793" y="1110053"/>
                  </a:cubicBezTo>
                  <a:cubicBezTo>
                    <a:pt x="1247475" y="1119196"/>
                    <a:pt x="1237108" y="1119505"/>
                    <a:pt x="1229715" y="1120583"/>
                  </a:cubicBezTo>
                  <a:cubicBezTo>
                    <a:pt x="1221302" y="1120994"/>
                    <a:pt x="1212889" y="1119864"/>
                    <a:pt x="1204518" y="1120943"/>
                  </a:cubicBezTo>
                  <a:cubicBezTo>
                    <a:pt x="1203244" y="1118554"/>
                    <a:pt x="1201926" y="1116217"/>
                    <a:pt x="1200609" y="1113880"/>
                  </a:cubicBezTo>
                  <a:cubicBezTo>
                    <a:pt x="1199250" y="1116448"/>
                    <a:pt x="1197932" y="1119094"/>
                    <a:pt x="1196615" y="1121662"/>
                  </a:cubicBezTo>
                  <a:lnTo>
                    <a:pt x="1185270" y="1124230"/>
                  </a:lnTo>
                  <a:cubicBezTo>
                    <a:pt x="1185143" y="1120943"/>
                    <a:pt x="1185015" y="1117707"/>
                    <a:pt x="1184973" y="1114419"/>
                  </a:cubicBezTo>
                  <a:cubicBezTo>
                    <a:pt x="1181744" y="1118143"/>
                    <a:pt x="1178217" y="1122201"/>
                    <a:pt x="1172948" y="1122561"/>
                  </a:cubicBezTo>
                  <a:cubicBezTo>
                    <a:pt x="1158119" y="1124359"/>
                    <a:pt x="1142611" y="1126208"/>
                    <a:pt x="1128207" y="1121354"/>
                  </a:cubicBezTo>
                  <a:cubicBezTo>
                    <a:pt x="1125445" y="1110720"/>
                    <a:pt x="1131436" y="1099650"/>
                    <a:pt x="1127060" y="1089043"/>
                  </a:cubicBezTo>
                  <a:cubicBezTo>
                    <a:pt x="1124128" y="1094077"/>
                    <a:pt x="1121918" y="1099291"/>
                    <a:pt x="1120346" y="1105018"/>
                  </a:cubicBezTo>
                  <a:cubicBezTo>
                    <a:pt x="1118986" y="1102167"/>
                    <a:pt x="1117627" y="1099342"/>
                    <a:pt x="1116182" y="1096542"/>
                  </a:cubicBezTo>
                  <a:cubicBezTo>
                    <a:pt x="1113718" y="1104248"/>
                    <a:pt x="1112486" y="1114188"/>
                    <a:pt x="1103605" y="1117244"/>
                  </a:cubicBezTo>
                  <a:cubicBezTo>
                    <a:pt x="1089796" y="1123280"/>
                    <a:pt x="1078579" y="1109333"/>
                    <a:pt x="1067659" y="1102810"/>
                  </a:cubicBezTo>
                  <a:cubicBezTo>
                    <a:pt x="1070038" y="1097364"/>
                    <a:pt x="1071993" y="1091739"/>
                    <a:pt x="1073735" y="1086012"/>
                  </a:cubicBezTo>
                  <a:cubicBezTo>
                    <a:pt x="1067701" y="1093255"/>
                    <a:pt x="1061243" y="1101371"/>
                    <a:pt x="1063452" y="1111491"/>
                  </a:cubicBezTo>
                  <a:cubicBezTo>
                    <a:pt x="1056272" y="1107715"/>
                    <a:pt x="1047434" y="1104479"/>
                    <a:pt x="1043610" y="1096902"/>
                  </a:cubicBezTo>
                  <a:cubicBezTo>
                    <a:pt x="1041698" y="1086731"/>
                    <a:pt x="1039913" y="1076123"/>
                    <a:pt x="1041400" y="1065721"/>
                  </a:cubicBezTo>
                  <a:cubicBezTo>
                    <a:pt x="1028271" y="1057528"/>
                    <a:pt x="1031798" y="1037905"/>
                    <a:pt x="1038553" y="1026475"/>
                  </a:cubicBezTo>
                  <a:cubicBezTo>
                    <a:pt x="1046287" y="1016663"/>
                    <a:pt x="1039871" y="1003795"/>
                    <a:pt x="1038723" y="993136"/>
                  </a:cubicBezTo>
                  <a:cubicBezTo>
                    <a:pt x="1027591" y="978856"/>
                    <a:pt x="1023597" y="960953"/>
                    <a:pt x="1017011" y="944387"/>
                  </a:cubicBezTo>
                  <a:cubicBezTo>
                    <a:pt x="1012125" y="946185"/>
                    <a:pt x="1007323" y="948214"/>
                    <a:pt x="1002437" y="950063"/>
                  </a:cubicBezTo>
                  <a:cubicBezTo>
                    <a:pt x="1002267" y="951990"/>
                    <a:pt x="1002055" y="953890"/>
                    <a:pt x="1001970" y="955868"/>
                  </a:cubicBezTo>
                  <a:cubicBezTo>
                    <a:pt x="994364" y="954430"/>
                    <a:pt x="986886" y="952118"/>
                    <a:pt x="979238" y="951681"/>
                  </a:cubicBezTo>
                  <a:cubicBezTo>
                    <a:pt x="973374" y="953608"/>
                    <a:pt x="968020" y="956844"/>
                    <a:pt x="962029" y="958385"/>
                  </a:cubicBezTo>
                  <a:cubicBezTo>
                    <a:pt x="964834" y="953839"/>
                    <a:pt x="968020" y="949601"/>
                    <a:pt x="971335" y="945414"/>
                  </a:cubicBezTo>
                  <a:cubicBezTo>
                    <a:pt x="960712" y="944027"/>
                    <a:pt x="949495" y="940791"/>
                    <a:pt x="943801" y="930877"/>
                  </a:cubicBezTo>
                  <a:lnTo>
                    <a:pt x="954381" y="925483"/>
                  </a:lnTo>
                  <a:cubicBezTo>
                    <a:pt x="943929" y="921117"/>
                    <a:pt x="936876" y="911613"/>
                    <a:pt x="926423" y="907221"/>
                  </a:cubicBezTo>
                  <a:cubicBezTo>
                    <a:pt x="926211" y="904293"/>
                    <a:pt x="925998" y="901365"/>
                    <a:pt x="925701" y="898437"/>
                  </a:cubicBezTo>
                  <a:cubicBezTo>
                    <a:pt x="929525" y="900004"/>
                    <a:pt x="933349" y="901442"/>
                    <a:pt x="937173" y="902855"/>
                  </a:cubicBezTo>
                  <a:cubicBezTo>
                    <a:pt x="937088" y="894019"/>
                    <a:pt x="923534" y="890732"/>
                    <a:pt x="930545" y="881511"/>
                  </a:cubicBezTo>
                  <a:cubicBezTo>
                    <a:pt x="927783" y="881922"/>
                    <a:pt x="925021" y="882410"/>
                    <a:pt x="922344" y="882949"/>
                  </a:cubicBezTo>
                  <a:cubicBezTo>
                    <a:pt x="928760" y="881280"/>
                    <a:pt x="936153" y="881331"/>
                    <a:pt x="940700" y="875886"/>
                  </a:cubicBezTo>
                  <a:cubicBezTo>
                    <a:pt x="943207" y="872868"/>
                    <a:pt x="946744" y="871237"/>
                    <a:pt x="950483" y="870794"/>
                  </a:cubicBezTo>
                  <a:close/>
                  <a:moveTo>
                    <a:pt x="520598" y="860251"/>
                  </a:moveTo>
                  <a:cubicBezTo>
                    <a:pt x="524000" y="858825"/>
                    <a:pt x="526041" y="864184"/>
                    <a:pt x="522392" y="865040"/>
                  </a:cubicBezTo>
                  <a:cubicBezTo>
                    <a:pt x="518928" y="866351"/>
                    <a:pt x="517011" y="861163"/>
                    <a:pt x="520598" y="860251"/>
                  </a:cubicBezTo>
                  <a:close/>
                  <a:moveTo>
                    <a:pt x="753457" y="856821"/>
                  </a:moveTo>
                  <a:lnTo>
                    <a:pt x="757804" y="863373"/>
                  </a:lnTo>
                  <a:cubicBezTo>
                    <a:pt x="753698" y="865981"/>
                    <a:pt x="749170" y="867862"/>
                    <a:pt x="744761" y="869864"/>
                  </a:cubicBezTo>
                  <a:cubicBezTo>
                    <a:pt x="747055" y="865072"/>
                    <a:pt x="750015" y="860764"/>
                    <a:pt x="753457" y="856821"/>
                  </a:cubicBezTo>
                  <a:close/>
                  <a:moveTo>
                    <a:pt x="1069801" y="850894"/>
                  </a:moveTo>
                  <a:cubicBezTo>
                    <a:pt x="1073296" y="851767"/>
                    <a:pt x="1075771" y="854647"/>
                    <a:pt x="1074691" y="859810"/>
                  </a:cubicBezTo>
                  <a:cubicBezTo>
                    <a:pt x="1069831" y="866853"/>
                    <a:pt x="1062690" y="857720"/>
                    <a:pt x="1058791" y="854021"/>
                  </a:cubicBezTo>
                  <a:cubicBezTo>
                    <a:pt x="1061791" y="851156"/>
                    <a:pt x="1066306" y="850021"/>
                    <a:pt x="1069801" y="850894"/>
                  </a:cubicBezTo>
                  <a:close/>
                  <a:moveTo>
                    <a:pt x="956456" y="848793"/>
                  </a:moveTo>
                  <a:cubicBezTo>
                    <a:pt x="960508" y="850805"/>
                    <a:pt x="964561" y="852934"/>
                    <a:pt x="968495" y="855242"/>
                  </a:cubicBezTo>
                  <a:lnTo>
                    <a:pt x="964384" y="861334"/>
                  </a:lnTo>
                  <a:cubicBezTo>
                    <a:pt x="961565" y="857252"/>
                    <a:pt x="958982" y="853052"/>
                    <a:pt x="956456" y="848793"/>
                  </a:cubicBezTo>
                  <a:close/>
                  <a:moveTo>
                    <a:pt x="448747" y="816184"/>
                  </a:moveTo>
                  <a:cubicBezTo>
                    <a:pt x="455680" y="816366"/>
                    <a:pt x="462362" y="818345"/>
                    <a:pt x="468287" y="822050"/>
                  </a:cubicBezTo>
                  <a:lnTo>
                    <a:pt x="458255" y="826717"/>
                  </a:lnTo>
                  <a:cubicBezTo>
                    <a:pt x="463676" y="827843"/>
                    <a:pt x="469187" y="828623"/>
                    <a:pt x="474626" y="829350"/>
                  </a:cubicBezTo>
                  <a:cubicBezTo>
                    <a:pt x="477075" y="834307"/>
                    <a:pt x="479939" y="839265"/>
                    <a:pt x="480893" y="844767"/>
                  </a:cubicBezTo>
                  <a:cubicBezTo>
                    <a:pt x="474806" y="851468"/>
                    <a:pt x="463622" y="853212"/>
                    <a:pt x="459984" y="862001"/>
                  </a:cubicBezTo>
                  <a:cubicBezTo>
                    <a:pt x="463856" y="870736"/>
                    <a:pt x="469907" y="878327"/>
                    <a:pt x="474554" y="886644"/>
                  </a:cubicBezTo>
                  <a:cubicBezTo>
                    <a:pt x="469187" y="885754"/>
                    <a:pt x="463802" y="884737"/>
                    <a:pt x="458490" y="883720"/>
                  </a:cubicBezTo>
                  <a:cubicBezTo>
                    <a:pt x="463334" y="891910"/>
                    <a:pt x="472051" y="899809"/>
                    <a:pt x="470862" y="910088"/>
                  </a:cubicBezTo>
                  <a:cubicBezTo>
                    <a:pt x="464937" y="919004"/>
                    <a:pt x="452745" y="919731"/>
                    <a:pt x="444623" y="925887"/>
                  </a:cubicBezTo>
                  <a:cubicBezTo>
                    <a:pt x="441165" y="934495"/>
                    <a:pt x="446477" y="947479"/>
                    <a:pt x="436915" y="952509"/>
                  </a:cubicBezTo>
                  <a:cubicBezTo>
                    <a:pt x="428198" y="955069"/>
                    <a:pt x="421553" y="945209"/>
                    <a:pt x="419644" y="937854"/>
                  </a:cubicBezTo>
                  <a:cubicBezTo>
                    <a:pt x="418563" y="923853"/>
                    <a:pt x="423048" y="910088"/>
                    <a:pt x="425569" y="896450"/>
                  </a:cubicBezTo>
                  <a:cubicBezTo>
                    <a:pt x="421733" y="898484"/>
                    <a:pt x="417681" y="900227"/>
                    <a:pt x="414097" y="902788"/>
                  </a:cubicBezTo>
                  <a:cubicBezTo>
                    <a:pt x="410801" y="910451"/>
                    <a:pt x="413142" y="919894"/>
                    <a:pt x="408478" y="927140"/>
                  </a:cubicBezTo>
                  <a:cubicBezTo>
                    <a:pt x="404894" y="927739"/>
                    <a:pt x="401184" y="927376"/>
                    <a:pt x="397546" y="927267"/>
                  </a:cubicBezTo>
                  <a:cubicBezTo>
                    <a:pt x="400230" y="931026"/>
                    <a:pt x="403273" y="934622"/>
                    <a:pt x="405074" y="938980"/>
                  </a:cubicBezTo>
                  <a:cubicBezTo>
                    <a:pt x="402805" y="950348"/>
                    <a:pt x="398501" y="961171"/>
                    <a:pt x="394485" y="971994"/>
                  </a:cubicBezTo>
                  <a:cubicBezTo>
                    <a:pt x="387029" y="964876"/>
                    <a:pt x="386363" y="954234"/>
                    <a:pt x="384040" y="944791"/>
                  </a:cubicBezTo>
                  <a:cubicBezTo>
                    <a:pt x="382725" y="945499"/>
                    <a:pt x="381338" y="946280"/>
                    <a:pt x="380024" y="947061"/>
                  </a:cubicBezTo>
                  <a:cubicBezTo>
                    <a:pt x="380690" y="958066"/>
                    <a:pt x="382239" y="969071"/>
                    <a:pt x="382725" y="980075"/>
                  </a:cubicBezTo>
                  <a:cubicBezTo>
                    <a:pt x="381284" y="990790"/>
                    <a:pt x="370659" y="995148"/>
                    <a:pt x="361564" y="997781"/>
                  </a:cubicBezTo>
                  <a:cubicBezTo>
                    <a:pt x="359007" y="983671"/>
                    <a:pt x="355585" y="969670"/>
                    <a:pt x="351713" y="955905"/>
                  </a:cubicBezTo>
                  <a:cubicBezTo>
                    <a:pt x="349624" y="964821"/>
                    <a:pt x="349084" y="973974"/>
                    <a:pt x="348417" y="983072"/>
                  </a:cubicBezTo>
                  <a:cubicBezTo>
                    <a:pt x="339161" y="986304"/>
                    <a:pt x="332173" y="979240"/>
                    <a:pt x="326374" y="973011"/>
                  </a:cubicBezTo>
                  <a:cubicBezTo>
                    <a:pt x="321296" y="979785"/>
                    <a:pt x="316163" y="986413"/>
                    <a:pt x="310472" y="992642"/>
                  </a:cubicBezTo>
                  <a:cubicBezTo>
                    <a:pt x="310130" y="987848"/>
                    <a:pt x="309824" y="983126"/>
                    <a:pt x="309698" y="978405"/>
                  </a:cubicBezTo>
                  <a:cubicBezTo>
                    <a:pt x="306708" y="978169"/>
                    <a:pt x="303737" y="977987"/>
                    <a:pt x="300801" y="977805"/>
                  </a:cubicBezTo>
                  <a:lnTo>
                    <a:pt x="300801" y="974391"/>
                  </a:lnTo>
                  <a:cubicBezTo>
                    <a:pt x="304745" y="974573"/>
                    <a:pt x="308689" y="974864"/>
                    <a:pt x="312633" y="975172"/>
                  </a:cubicBezTo>
                  <a:cubicBezTo>
                    <a:pt x="311318" y="970378"/>
                    <a:pt x="309770" y="965657"/>
                    <a:pt x="308275" y="960935"/>
                  </a:cubicBezTo>
                  <a:cubicBezTo>
                    <a:pt x="305754" y="963695"/>
                    <a:pt x="303250" y="966437"/>
                    <a:pt x="300801" y="969252"/>
                  </a:cubicBezTo>
                  <a:lnTo>
                    <a:pt x="300801" y="966982"/>
                  </a:lnTo>
                  <a:cubicBezTo>
                    <a:pt x="305393" y="954779"/>
                    <a:pt x="312093" y="942757"/>
                    <a:pt x="322376" y="934495"/>
                  </a:cubicBezTo>
                  <a:cubicBezTo>
                    <a:pt x="328823" y="935275"/>
                    <a:pt x="334316" y="938980"/>
                    <a:pt x="339827" y="942267"/>
                  </a:cubicBezTo>
                  <a:cubicBezTo>
                    <a:pt x="338332" y="935221"/>
                    <a:pt x="335937" y="927321"/>
                    <a:pt x="340115" y="920748"/>
                  </a:cubicBezTo>
                  <a:cubicBezTo>
                    <a:pt x="342799" y="914809"/>
                    <a:pt x="348958" y="909743"/>
                    <a:pt x="347535" y="902624"/>
                  </a:cubicBezTo>
                  <a:cubicBezTo>
                    <a:pt x="350867" y="903750"/>
                    <a:pt x="354216" y="904949"/>
                    <a:pt x="357620" y="906147"/>
                  </a:cubicBezTo>
                  <a:cubicBezTo>
                    <a:pt x="360249" y="899501"/>
                    <a:pt x="362338" y="892618"/>
                    <a:pt x="365634" y="886281"/>
                  </a:cubicBezTo>
                  <a:cubicBezTo>
                    <a:pt x="373216" y="870554"/>
                    <a:pt x="387984" y="858896"/>
                    <a:pt x="391675" y="841244"/>
                  </a:cubicBezTo>
                  <a:cubicBezTo>
                    <a:pt x="394017" y="843169"/>
                    <a:pt x="396412" y="845022"/>
                    <a:pt x="398861" y="846874"/>
                  </a:cubicBezTo>
                  <a:cubicBezTo>
                    <a:pt x="400104" y="843750"/>
                    <a:pt x="401364" y="840645"/>
                    <a:pt x="402625" y="837540"/>
                  </a:cubicBezTo>
                  <a:cubicBezTo>
                    <a:pt x="417014" y="835452"/>
                    <a:pt x="431530" y="837540"/>
                    <a:pt x="443614" y="846093"/>
                  </a:cubicBezTo>
                  <a:cubicBezTo>
                    <a:pt x="442227" y="843278"/>
                    <a:pt x="440913" y="840409"/>
                    <a:pt x="439598" y="837594"/>
                  </a:cubicBezTo>
                  <a:lnTo>
                    <a:pt x="450115" y="840645"/>
                  </a:lnTo>
                  <a:cubicBezTo>
                    <a:pt x="450421" y="839628"/>
                    <a:pt x="450710" y="838611"/>
                    <a:pt x="451016" y="837594"/>
                  </a:cubicBezTo>
                  <a:cubicBezTo>
                    <a:pt x="447018" y="833345"/>
                    <a:pt x="443362" y="828805"/>
                    <a:pt x="440210" y="823902"/>
                  </a:cubicBezTo>
                  <a:cubicBezTo>
                    <a:pt x="444677" y="825627"/>
                    <a:pt x="449161" y="827498"/>
                    <a:pt x="453591" y="829531"/>
                  </a:cubicBezTo>
                  <a:cubicBezTo>
                    <a:pt x="451916" y="825028"/>
                    <a:pt x="450295" y="820615"/>
                    <a:pt x="448747" y="816184"/>
                  </a:cubicBezTo>
                  <a:close/>
                  <a:moveTo>
                    <a:pt x="1211561" y="813676"/>
                  </a:moveTo>
                  <a:cubicBezTo>
                    <a:pt x="1213105" y="817237"/>
                    <a:pt x="1214648" y="820860"/>
                    <a:pt x="1216311" y="824421"/>
                  </a:cubicBezTo>
                  <a:lnTo>
                    <a:pt x="1209305" y="828224"/>
                  </a:lnTo>
                  <a:cubicBezTo>
                    <a:pt x="1206929" y="823756"/>
                    <a:pt x="1204376" y="819411"/>
                    <a:pt x="1201763" y="815125"/>
                  </a:cubicBezTo>
                  <a:cubicBezTo>
                    <a:pt x="1205029" y="814702"/>
                    <a:pt x="1208295" y="814219"/>
                    <a:pt x="1211561" y="813676"/>
                  </a:cubicBezTo>
                  <a:close/>
                  <a:moveTo>
                    <a:pt x="1073870" y="807288"/>
                  </a:moveTo>
                  <a:cubicBezTo>
                    <a:pt x="1077973" y="807146"/>
                    <a:pt x="1082023" y="807864"/>
                    <a:pt x="1085619" y="810078"/>
                  </a:cubicBezTo>
                  <a:cubicBezTo>
                    <a:pt x="1094990" y="818097"/>
                    <a:pt x="1100429" y="830781"/>
                    <a:pt x="1099463" y="843052"/>
                  </a:cubicBezTo>
                  <a:cubicBezTo>
                    <a:pt x="1097466" y="849456"/>
                    <a:pt x="1090695" y="859327"/>
                    <a:pt x="1082958" y="854781"/>
                  </a:cubicBezTo>
                  <a:cubicBezTo>
                    <a:pt x="1075522" y="849751"/>
                    <a:pt x="1067484" y="844067"/>
                    <a:pt x="1063556" y="835811"/>
                  </a:cubicBezTo>
                  <a:cubicBezTo>
                    <a:pt x="1061864" y="827255"/>
                    <a:pt x="1062347" y="818334"/>
                    <a:pt x="1061802" y="809659"/>
                  </a:cubicBezTo>
                  <a:cubicBezTo>
                    <a:pt x="1065611" y="808433"/>
                    <a:pt x="1069767" y="807430"/>
                    <a:pt x="1073870" y="807288"/>
                  </a:cubicBezTo>
                  <a:close/>
                  <a:moveTo>
                    <a:pt x="712017" y="793108"/>
                  </a:moveTo>
                  <a:cubicBezTo>
                    <a:pt x="723790" y="802208"/>
                    <a:pt x="734601" y="815253"/>
                    <a:pt x="732199" y="831056"/>
                  </a:cubicBezTo>
                  <a:cubicBezTo>
                    <a:pt x="743911" y="835067"/>
                    <a:pt x="750277" y="850929"/>
                    <a:pt x="745173" y="862005"/>
                  </a:cubicBezTo>
                  <a:cubicBezTo>
                    <a:pt x="736764" y="866850"/>
                    <a:pt x="725891" y="860265"/>
                    <a:pt x="722770" y="852065"/>
                  </a:cubicBezTo>
                  <a:cubicBezTo>
                    <a:pt x="715742" y="833570"/>
                    <a:pt x="711959" y="814176"/>
                    <a:pt x="706132" y="795320"/>
                  </a:cubicBezTo>
                  <a:close/>
                  <a:moveTo>
                    <a:pt x="1006431" y="791604"/>
                  </a:moveTo>
                  <a:cubicBezTo>
                    <a:pt x="1010561" y="795152"/>
                    <a:pt x="1014506" y="798881"/>
                    <a:pt x="1018159" y="802903"/>
                  </a:cubicBezTo>
                  <a:cubicBezTo>
                    <a:pt x="1010619" y="809705"/>
                    <a:pt x="1007444" y="819288"/>
                    <a:pt x="1007511" y="829228"/>
                  </a:cubicBezTo>
                  <a:cubicBezTo>
                    <a:pt x="992608" y="828340"/>
                    <a:pt x="978006" y="824081"/>
                    <a:pt x="962985" y="825680"/>
                  </a:cubicBezTo>
                  <a:cubicBezTo>
                    <a:pt x="954549" y="828754"/>
                    <a:pt x="946414" y="824672"/>
                    <a:pt x="942703" y="817395"/>
                  </a:cubicBezTo>
                  <a:cubicBezTo>
                    <a:pt x="934384" y="807399"/>
                    <a:pt x="946289" y="794031"/>
                    <a:pt x="956643" y="791841"/>
                  </a:cubicBezTo>
                  <a:cubicBezTo>
                    <a:pt x="964903" y="793022"/>
                    <a:pt x="973164" y="794087"/>
                    <a:pt x="981474" y="792609"/>
                  </a:cubicBezTo>
                  <a:cubicBezTo>
                    <a:pt x="989977" y="791604"/>
                    <a:pt x="998715" y="797579"/>
                    <a:pt x="1006431" y="791604"/>
                  </a:cubicBezTo>
                  <a:close/>
                  <a:moveTo>
                    <a:pt x="1390884" y="782073"/>
                  </a:moveTo>
                  <a:cubicBezTo>
                    <a:pt x="1389120" y="786699"/>
                    <a:pt x="1385776" y="790244"/>
                    <a:pt x="1381094" y="792106"/>
                  </a:cubicBezTo>
                  <a:lnTo>
                    <a:pt x="1380851" y="784356"/>
                  </a:lnTo>
                  <a:cubicBezTo>
                    <a:pt x="1384195" y="783515"/>
                    <a:pt x="1387479" y="782734"/>
                    <a:pt x="1390884" y="782073"/>
                  </a:cubicBezTo>
                  <a:close/>
                  <a:moveTo>
                    <a:pt x="803614" y="778388"/>
                  </a:moveTo>
                  <a:cubicBezTo>
                    <a:pt x="807692" y="777971"/>
                    <a:pt x="811709" y="778135"/>
                    <a:pt x="815458" y="780217"/>
                  </a:cubicBezTo>
                  <a:cubicBezTo>
                    <a:pt x="822711" y="783250"/>
                    <a:pt x="826908" y="790091"/>
                    <a:pt x="831045" y="796275"/>
                  </a:cubicBezTo>
                  <a:cubicBezTo>
                    <a:pt x="821573" y="797107"/>
                    <a:pt x="812759" y="801154"/>
                    <a:pt x="803525" y="802640"/>
                  </a:cubicBezTo>
                  <a:cubicBezTo>
                    <a:pt x="793994" y="799606"/>
                    <a:pt x="791775" y="788722"/>
                    <a:pt x="791414" y="780039"/>
                  </a:cubicBezTo>
                  <a:cubicBezTo>
                    <a:pt x="795401" y="779801"/>
                    <a:pt x="799537" y="778804"/>
                    <a:pt x="803614" y="778388"/>
                  </a:cubicBezTo>
                  <a:close/>
                  <a:moveTo>
                    <a:pt x="507330" y="758997"/>
                  </a:moveTo>
                  <a:cubicBezTo>
                    <a:pt x="514603" y="768348"/>
                    <a:pt x="521037" y="778232"/>
                    <a:pt x="527045" y="788414"/>
                  </a:cubicBezTo>
                  <a:cubicBezTo>
                    <a:pt x="522538" y="794073"/>
                    <a:pt x="516826" y="798661"/>
                    <a:pt x="510095" y="801637"/>
                  </a:cubicBezTo>
                  <a:cubicBezTo>
                    <a:pt x="502522" y="792167"/>
                    <a:pt x="494771" y="782760"/>
                    <a:pt x="489421" y="771802"/>
                  </a:cubicBezTo>
                  <a:cubicBezTo>
                    <a:pt x="495369" y="767512"/>
                    <a:pt x="501261" y="763167"/>
                    <a:pt x="507330" y="758997"/>
                  </a:cubicBezTo>
                  <a:close/>
                  <a:moveTo>
                    <a:pt x="613413" y="753132"/>
                  </a:moveTo>
                  <a:cubicBezTo>
                    <a:pt x="616710" y="753506"/>
                    <a:pt x="619888" y="754639"/>
                    <a:pt x="622878" y="757032"/>
                  </a:cubicBezTo>
                  <a:cubicBezTo>
                    <a:pt x="625870" y="775949"/>
                    <a:pt x="602362" y="779301"/>
                    <a:pt x="589256" y="782479"/>
                  </a:cubicBezTo>
                  <a:cubicBezTo>
                    <a:pt x="593206" y="791812"/>
                    <a:pt x="602296" y="791812"/>
                    <a:pt x="610729" y="793257"/>
                  </a:cubicBezTo>
                  <a:cubicBezTo>
                    <a:pt x="610073" y="803312"/>
                    <a:pt x="613609" y="816893"/>
                    <a:pt x="604754" y="824502"/>
                  </a:cubicBezTo>
                  <a:cubicBezTo>
                    <a:pt x="592727" y="831918"/>
                    <a:pt x="578187" y="833479"/>
                    <a:pt x="565748" y="840125"/>
                  </a:cubicBezTo>
                  <a:cubicBezTo>
                    <a:pt x="559462" y="843775"/>
                    <a:pt x="555213" y="837129"/>
                    <a:pt x="551620" y="833065"/>
                  </a:cubicBezTo>
                  <a:cubicBezTo>
                    <a:pt x="547314" y="827555"/>
                    <a:pt x="541273" y="823905"/>
                    <a:pt x="536610" y="818810"/>
                  </a:cubicBezTo>
                  <a:cubicBezTo>
                    <a:pt x="535888" y="814745"/>
                    <a:pt x="536488" y="810613"/>
                    <a:pt x="536667" y="806539"/>
                  </a:cubicBezTo>
                  <a:cubicBezTo>
                    <a:pt x="534697" y="797206"/>
                    <a:pt x="532061" y="787324"/>
                    <a:pt x="535410" y="778588"/>
                  </a:cubicBezTo>
                  <a:cubicBezTo>
                    <a:pt x="548871" y="767512"/>
                    <a:pt x="566039" y="762002"/>
                    <a:pt x="582380" y="756734"/>
                  </a:cubicBezTo>
                  <a:cubicBezTo>
                    <a:pt x="592561" y="757723"/>
                    <a:pt x="603523" y="752011"/>
                    <a:pt x="613413" y="753132"/>
                  </a:cubicBezTo>
                  <a:close/>
                  <a:moveTo>
                    <a:pt x="809642" y="741170"/>
                  </a:moveTo>
                  <a:cubicBezTo>
                    <a:pt x="813239" y="738930"/>
                    <a:pt x="815996" y="745287"/>
                    <a:pt x="812820" y="747346"/>
                  </a:cubicBezTo>
                  <a:cubicBezTo>
                    <a:pt x="809283" y="749465"/>
                    <a:pt x="806465" y="743228"/>
                    <a:pt x="809642" y="741170"/>
                  </a:cubicBezTo>
                  <a:close/>
                  <a:moveTo>
                    <a:pt x="779986" y="732912"/>
                  </a:moveTo>
                  <a:cubicBezTo>
                    <a:pt x="782270" y="735265"/>
                    <a:pt x="784554" y="737621"/>
                    <a:pt x="786899" y="739854"/>
                  </a:cubicBezTo>
                  <a:cubicBezTo>
                    <a:pt x="782991" y="744624"/>
                    <a:pt x="779024" y="749453"/>
                    <a:pt x="774815" y="753981"/>
                  </a:cubicBezTo>
                  <a:cubicBezTo>
                    <a:pt x="772351" y="746314"/>
                    <a:pt x="775777" y="739191"/>
                    <a:pt x="779986" y="732912"/>
                  </a:cubicBezTo>
                  <a:close/>
                  <a:moveTo>
                    <a:pt x="1138054" y="713348"/>
                  </a:moveTo>
                  <a:cubicBezTo>
                    <a:pt x="1137995" y="722322"/>
                    <a:pt x="1135858" y="731118"/>
                    <a:pt x="1132592" y="739434"/>
                  </a:cubicBezTo>
                  <a:cubicBezTo>
                    <a:pt x="1128021" y="730460"/>
                    <a:pt x="1133542" y="721127"/>
                    <a:pt x="1138054" y="713348"/>
                  </a:cubicBezTo>
                  <a:close/>
                  <a:moveTo>
                    <a:pt x="596367" y="676881"/>
                  </a:moveTo>
                  <a:cubicBezTo>
                    <a:pt x="608187" y="676224"/>
                    <a:pt x="613937" y="688653"/>
                    <a:pt x="621314" y="695763"/>
                  </a:cubicBezTo>
                  <a:cubicBezTo>
                    <a:pt x="630908" y="703535"/>
                    <a:pt x="631387" y="717993"/>
                    <a:pt x="627015" y="728750"/>
                  </a:cubicBezTo>
                  <a:cubicBezTo>
                    <a:pt x="618080" y="729884"/>
                    <a:pt x="609086" y="730362"/>
                    <a:pt x="600390" y="733054"/>
                  </a:cubicBezTo>
                  <a:cubicBezTo>
                    <a:pt x="593672" y="730720"/>
                    <a:pt x="589240" y="724267"/>
                    <a:pt x="583540" y="720082"/>
                  </a:cubicBezTo>
                  <a:cubicBezTo>
                    <a:pt x="582102" y="724506"/>
                    <a:pt x="580485" y="728870"/>
                    <a:pt x="578089" y="732869"/>
                  </a:cubicBezTo>
                  <a:cubicBezTo>
                    <a:pt x="569753" y="734427"/>
                    <a:pt x="566329" y="726177"/>
                    <a:pt x="559920" y="723252"/>
                  </a:cubicBezTo>
                  <a:cubicBezTo>
                    <a:pt x="549548" y="723909"/>
                    <a:pt x="542650" y="735920"/>
                    <a:pt x="531559" y="732451"/>
                  </a:cubicBezTo>
                  <a:cubicBezTo>
                    <a:pt x="533536" y="713868"/>
                    <a:pt x="552363" y="699768"/>
                    <a:pt x="570592" y="700544"/>
                  </a:cubicBezTo>
                  <a:cubicBezTo>
                    <a:pt x="578209" y="691823"/>
                    <a:pt x="585217" y="681245"/>
                    <a:pt x="596367" y="676881"/>
                  </a:cubicBezTo>
                  <a:close/>
                  <a:moveTo>
                    <a:pt x="896454" y="668811"/>
                  </a:moveTo>
                  <a:cubicBezTo>
                    <a:pt x="913458" y="667195"/>
                    <a:pt x="925210" y="682213"/>
                    <a:pt x="938926" y="690049"/>
                  </a:cubicBezTo>
                  <a:cubicBezTo>
                    <a:pt x="945664" y="692555"/>
                    <a:pt x="941432" y="699799"/>
                    <a:pt x="940718" y="704821"/>
                  </a:cubicBezTo>
                  <a:cubicBezTo>
                    <a:pt x="946560" y="707092"/>
                    <a:pt x="952698" y="706191"/>
                    <a:pt x="958789" y="706561"/>
                  </a:cubicBezTo>
                  <a:cubicBezTo>
                    <a:pt x="965585" y="710979"/>
                    <a:pt x="971018" y="717149"/>
                    <a:pt x="976498" y="723061"/>
                  </a:cubicBezTo>
                  <a:cubicBezTo>
                    <a:pt x="971847" y="728565"/>
                    <a:pt x="967014" y="733957"/>
                    <a:pt x="961944" y="739091"/>
                  </a:cubicBezTo>
                  <a:cubicBezTo>
                    <a:pt x="970531" y="745558"/>
                    <a:pt x="978528" y="759848"/>
                    <a:pt x="969102" y="768709"/>
                  </a:cubicBezTo>
                  <a:cubicBezTo>
                    <a:pt x="957769" y="774509"/>
                    <a:pt x="945721" y="781506"/>
                    <a:pt x="932664" y="779828"/>
                  </a:cubicBezTo>
                  <a:cubicBezTo>
                    <a:pt x="929861" y="782888"/>
                    <a:pt x="928546" y="786948"/>
                    <a:pt x="926697" y="790601"/>
                  </a:cubicBezTo>
                  <a:cubicBezTo>
                    <a:pt x="925324" y="789700"/>
                    <a:pt x="924009" y="788812"/>
                    <a:pt x="922703" y="787911"/>
                  </a:cubicBezTo>
                  <a:cubicBezTo>
                    <a:pt x="925506" y="775348"/>
                    <a:pt x="914230" y="769128"/>
                    <a:pt x="906062" y="763020"/>
                  </a:cubicBezTo>
                  <a:cubicBezTo>
                    <a:pt x="906958" y="761354"/>
                    <a:pt x="907844" y="759737"/>
                    <a:pt x="908807" y="758120"/>
                  </a:cubicBezTo>
                  <a:cubicBezTo>
                    <a:pt x="915364" y="756985"/>
                    <a:pt x="922227" y="756800"/>
                    <a:pt x="928727" y="755011"/>
                  </a:cubicBezTo>
                  <a:cubicBezTo>
                    <a:pt x="923533" y="746335"/>
                    <a:pt x="913753" y="742991"/>
                    <a:pt x="905042" y="739338"/>
                  </a:cubicBezTo>
                  <a:cubicBezTo>
                    <a:pt x="898189" y="729885"/>
                    <a:pt x="895082" y="718038"/>
                    <a:pt x="889601" y="707746"/>
                  </a:cubicBezTo>
                  <a:cubicBezTo>
                    <a:pt x="892041" y="705722"/>
                    <a:pt x="894672" y="703859"/>
                    <a:pt x="896873" y="701526"/>
                  </a:cubicBezTo>
                  <a:cubicBezTo>
                    <a:pt x="894843" y="690889"/>
                    <a:pt x="883215" y="676166"/>
                    <a:pt x="896454" y="668811"/>
                  </a:cubicBezTo>
                  <a:close/>
                  <a:moveTo>
                    <a:pt x="1196856" y="637796"/>
                  </a:moveTo>
                  <a:cubicBezTo>
                    <a:pt x="1201010" y="638428"/>
                    <a:pt x="1205387" y="640264"/>
                    <a:pt x="1209287" y="640927"/>
                  </a:cubicBezTo>
                  <a:cubicBezTo>
                    <a:pt x="1202440" y="653088"/>
                    <a:pt x="1188266" y="656339"/>
                    <a:pt x="1176178" y="660673"/>
                  </a:cubicBezTo>
                  <a:cubicBezTo>
                    <a:pt x="1178797" y="654171"/>
                    <a:pt x="1179989" y="646467"/>
                    <a:pt x="1185766" y="641891"/>
                  </a:cubicBezTo>
                  <a:cubicBezTo>
                    <a:pt x="1188773" y="637737"/>
                    <a:pt x="1192703" y="637165"/>
                    <a:pt x="1196856" y="637796"/>
                  </a:cubicBezTo>
                  <a:close/>
                  <a:moveTo>
                    <a:pt x="759819" y="598469"/>
                  </a:moveTo>
                  <a:cubicBezTo>
                    <a:pt x="766155" y="603000"/>
                    <a:pt x="773689" y="606292"/>
                    <a:pt x="779263" y="611888"/>
                  </a:cubicBezTo>
                  <a:cubicBezTo>
                    <a:pt x="790200" y="626818"/>
                    <a:pt x="785777" y="645969"/>
                    <a:pt x="790978" y="662680"/>
                  </a:cubicBezTo>
                  <a:cubicBezTo>
                    <a:pt x="793668" y="653017"/>
                    <a:pt x="793846" y="640953"/>
                    <a:pt x="804086" y="635938"/>
                  </a:cubicBezTo>
                  <a:cubicBezTo>
                    <a:pt x="807311" y="632724"/>
                    <a:pt x="810713" y="636713"/>
                    <a:pt x="813111" y="638920"/>
                  </a:cubicBezTo>
                  <a:cubicBezTo>
                    <a:pt x="817665" y="643935"/>
                    <a:pt x="821958" y="649241"/>
                    <a:pt x="827581" y="653075"/>
                  </a:cubicBezTo>
                  <a:cubicBezTo>
                    <a:pt x="825977" y="659930"/>
                    <a:pt x="824243" y="667094"/>
                    <a:pt x="826268" y="674065"/>
                  </a:cubicBezTo>
                  <a:cubicBezTo>
                    <a:pt x="831534" y="672226"/>
                    <a:pt x="836736" y="669651"/>
                    <a:pt x="842358" y="669070"/>
                  </a:cubicBezTo>
                  <a:cubicBezTo>
                    <a:pt x="850022" y="673949"/>
                    <a:pt x="855580" y="682314"/>
                    <a:pt x="853490" y="691609"/>
                  </a:cubicBezTo>
                  <a:cubicBezTo>
                    <a:pt x="857071" y="693294"/>
                    <a:pt x="860716" y="694843"/>
                    <a:pt x="864313" y="696450"/>
                  </a:cubicBezTo>
                  <a:cubicBezTo>
                    <a:pt x="860959" y="706229"/>
                    <a:pt x="852825" y="715853"/>
                    <a:pt x="858027" y="726774"/>
                  </a:cubicBezTo>
                  <a:cubicBezTo>
                    <a:pt x="863536" y="737753"/>
                    <a:pt x="872917" y="746932"/>
                    <a:pt x="875980" y="759169"/>
                  </a:cubicBezTo>
                  <a:cubicBezTo>
                    <a:pt x="876693" y="767709"/>
                    <a:pt x="874003" y="776113"/>
                    <a:pt x="872561" y="784478"/>
                  </a:cubicBezTo>
                  <a:cubicBezTo>
                    <a:pt x="863892" y="786085"/>
                    <a:pt x="854024" y="792107"/>
                    <a:pt x="845404" y="786802"/>
                  </a:cubicBezTo>
                  <a:cubicBezTo>
                    <a:pt x="830935" y="777004"/>
                    <a:pt x="833511" y="757911"/>
                    <a:pt x="827954" y="743175"/>
                  </a:cubicBezTo>
                  <a:lnTo>
                    <a:pt x="821310" y="745092"/>
                  </a:lnTo>
                  <a:cubicBezTo>
                    <a:pt x="816109" y="739651"/>
                    <a:pt x="810065" y="733396"/>
                    <a:pt x="802045" y="733203"/>
                  </a:cubicBezTo>
                  <a:cubicBezTo>
                    <a:pt x="795823" y="734345"/>
                    <a:pt x="789601" y="738218"/>
                    <a:pt x="783508" y="734461"/>
                  </a:cubicBezTo>
                  <a:cubicBezTo>
                    <a:pt x="784821" y="730279"/>
                    <a:pt x="786133" y="726057"/>
                    <a:pt x="787446" y="721817"/>
                  </a:cubicBezTo>
                  <a:cubicBezTo>
                    <a:pt x="776930" y="723075"/>
                    <a:pt x="767240" y="727665"/>
                    <a:pt x="759155" y="734345"/>
                  </a:cubicBezTo>
                  <a:cubicBezTo>
                    <a:pt x="752820" y="740425"/>
                    <a:pt x="742174" y="734229"/>
                    <a:pt x="739727" y="727122"/>
                  </a:cubicBezTo>
                  <a:cubicBezTo>
                    <a:pt x="734640" y="719241"/>
                    <a:pt x="726506" y="706171"/>
                    <a:pt x="736373" y="698425"/>
                  </a:cubicBezTo>
                  <a:cubicBezTo>
                    <a:pt x="748088" y="697457"/>
                    <a:pt x="757243" y="706771"/>
                    <a:pt x="769023" y="706422"/>
                  </a:cubicBezTo>
                  <a:cubicBezTo>
                    <a:pt x="769865" y="702066"/>
                    <a:pt x="770578" y="697709"/>
                    <a:pt x="771356" y="693352"/>
                  </a:cubicBezTo>
                  <a:cubicBezTo>
                    <a:pt x="766819" y="692984"/>
                    <a:pt x="762217" y="692635"/>
                    <a:pt x="757729" y="691551"/>
                  </a:cubicBezTo>
                  <a:cubicBezTo>
                    <a:pt x="764000" y="686245"/>
                    <a:pt x="773462" y="682373"/>
                    <a:pt x="772798" y="672652"/>
                  </a:cubicBezTo>
                  <a:lnTo>
                    <a:pt x="761132" y="676931"/>
                  </a:lnTo>
                  <a:cubicBezTo>
                    <a:pt x="761667" y="674782"/>
                    <a:pt x="762153" y="672652"/>
                    <a:pt x="762687" y="670503"/>
                  </a:cubicBezTo>
                  <a:lnTo>
                    <a:pt x="755688" y="676041"/>
                  </a:lnTo>
                  <a:lnTo>
                    <a:pt x="749174" y="674065"/>
                  </a:lnTo>
                  <a:cubicBezTo>
                    <a:pt x="752528" y="668876"/>
                    <a:pt x="756238" y="663880"/>
                    <a:pt x="760176" y="659097"/>
                  </a:cubicBezTo>
                  <a:lnTo>
                    <a:pt x="751621" y="648118"/>
                  </a:lnTo>
                  <a:cubicBezTo>
                    <a:pt x="742709" y="654624"/>
                    <a:pt x="743017" y="668760"/>
                    <a:pt x="731286" y="671935"/>
                  </a:cubicBezTo>
                  <a:cubicBezTo>
                    <a:pt x="733927" y="661421"/>
                    <a:pt x="737151" y="651042"/>
                    <a:pt x="739954" y="640605"/>
                  </a:cubicBezTo>
                  <a:cubicBezTo>
                    <a:pt x="733198" y="642096"/>
                    <a:pt x="726571" y="643819"/>
                    <a:pt x="719927" y="645620"/>
                  </a:cubicBezTo>
                  <a:cubicBezTo>
                    <a:pt x="714661" y="632356"/>
                    <a:pt x="716995" y="618104"/>
                    <a:pt x="720219" y="604743"/>
                  </a:cubicBezTo>
                  <a:cubicBezTo>
                    <a:pt x="733797" y="609332"/>
                    <a:pt x="746484" y="599670"/>
                    <a:pt x="759819" y="598469"/>
                  </a:cubicBezTo>
                  <a:close/>
                  <a:moveTo>
                    <a:pt x="856893" y="493124"/>
                  </a:moveTo>
                  <a:cubicBezTo>
                    <a:pt x="862068" y="497363"/>
                    <a:pt x="868374" y="498855"/>
                    <a:pt x="874742" y="496646"/>
                  </a:cubicBezTo>
                  <a:cubicBezTo>
                    <a:pt x="883548" y="515744"/>
                    <a:pt x="886227" y="538429"/>
                    <a:pt x="881111" y="558840"/>
                  </a:cubicBezTo>
                  <a:cubicBezTo>
                    <a:pt x="871469" y="552630"/>
                    <a:pt x="869269" y="541708"/>
                    <a:pt x="865758" y="531620"/>
                  </a:cubicBezTo>
                  <a:cubicBezTo>
                    <a:pt x="860043" y="529472"/>
                    <a:pt x="853797" y="529892"/>
                    <a:pt x="847904" y="528755"/>
                  </a:cubicBezTo>
                  <a:cubicBezTo>
                    <a:pt x="847845" y="516342"/>
                    <a:pt x="846597" y="502134"/>
                    <a:pt x="856893" y="493124"/>
                  </a:cubicBezTo>
                  <a:close/>
                  <a:moveTo>
                    <a:pt x="870400" y="488706"/>
                  </a:moveTo>
                  <a:cubicBezTo>
                    <a:pt x="871459" y="489428"/>
                    <a:pt x="872003" y="490796"/>
                    <a:pt x="870824" y="492073"/>
                  </a:cubicBezTo>
                  <a:cubicBezTo>
                    <a:pt x="869009" y="494627"/>
                    <a:pt x="864654" y="491769"/>
                    <a:pt x="866892" y="489215"/>
                  </a:cubicBezTo>
                  <a:cubicBezTo>
                    <a:pt x="867769" y="487908"/>
                    <a:pt x="869342" y="487984"/>
                    <a:pt x="870400" y="488706"/>
                  </a:cubicBezTo>
                  <a:close/>
                  <a:moveTo>
                    <a:pt x="961904" y="412895"/>
                  </a:moveTo>
                  <a:cubicBezTo>
                    <a:pt x="968331" y="413977"/>
                    <a:pt x="973409" y="418366"/>
                    <a:pt x="972805" y="426904"/>
                  </a:cubicBezTo>
                  <a:cubicBezTo>
                    <a:pt x="962498" y="425582"/>
                    <a:pt x="952614" y="422215"/>
                    <a:pt x="942910" y="418726"/>
                  </a:cubicBezTo>
                  <a:cubicBezTo>
                    <a:pt x="947701" y="414037"/>
                    <a:pt x="955477" y="411812"/>
                    <a:pt x="961904" y="412895"/>
                  </a:cubicBezTo>
                  <a:close/>
                  <a:moveTo>
                    <a:pt x="1005529" y="309016"/>
                  </a:moveTo>
                  <a:cubicBezTo>
                    <a:pt x="1022396" y="317379"/>
                    <a:pt x="1043017" y="327511"/>
                    <a:pt x="1047085" y="347775"/>
                  </a:cubicBezTo>
                  <a:cubicBezTo>
                    <a:pt x="1050071" y="364987"/>
                    <a:pt x="1057011" y="381181"/>
                    <a:pt x="1063127" y="397463"/>
                  </a:cubicBezTo>
                  <a:cubicBezTo>
                    <a:pt x="1064776" y="405958"/>
                    <a:pt x="1071973" y="411002"/>
                    <a:pt x="1076211" y="417949"/>
                  </a:cubicBezTo>
                  <a:cubicBezTo>
                    <a:pt x="1075557" y="422860"/>
                    <a:pt x="1074959" y="427949"/>
                    <a:pt x="1073992" y="432860"/>
                  </a:cubicBezTo>
                  <a:cubicBezTo>
                    <a:pt x="1081729" y="434143"/>
                    <a:pt x="1089323" y="437107"/>
                    <a:pt x="1094756" y="442992"/>
                  </a:cubicBezTo>
                  <a:cubicBezTo>
                    <a:pt x="1097202" y="440559"/>
                    <a:pt x="1099591" y="438037"/>
                    <a:pt x="1102521" y="436178"/>
                  </a:cubicBezTo>
                  <a:cubicBezTo>
                    <a:pt x="1107982" y="438125"/>
                    <a:pt x="1113842" y="442815"/>
                    <a:pt x="1114069" y="448788"/>
                  </a:cubicBezTo>
                  <a:cubicBezTo>
                    <a:pt x="1108636" y="464186"/>
                    <a:pt x="1109461" y="483388"/>
                    <a:pt x="1121379" y="495512"/>
                  </a:cubicBezTo>
                  <a:cubicBezTo>
                    <a:pt x="1124167" y="498565"/>
                    <a:pt x="1128490" y="498874"/>
                    <a:pt x="1131590" y="496175"/>
                  </a:cubicBezTo>
                  <a:cubicBezTo>
                    <a:pt x="1131761" y="485955"/>
                    <a:pt x="1122858" y="478300"/>
                    <a:pt x="1123569" y="467902"/>
                  </a:cubicBezTo>
                  <a:cubicBezTo>
                    <a:pt x="1121123" y="461487"/>
                    <a:pt x="1124821" y="454717"/>
                    <a:pt x="1130396" y="452107"/>
                  </a:cubicBezTo>
                  <a:cubicBezTo>
                    <a:pt x="1136369" y="452107"/>
                    <a:pt x="1142370" y="453876"/>
                    <a:pt x="1147547" y="456841"/>
                  </a:cubicBezTo>
                  <a:cubicBezTo>
                    <a:pt x="1150847" y="469982"/>
                    <a:pt x="1155085" y="490423"/>
                    <a:pt x="1138587" y="496529"/>
                  </a:cubicBezTo>
                  <a:cubicBezTo>
                    <a:pt x="1139071" y="499228"/>
                    <a:pt x="1139555" y="501883"/>
                    <a:pt x="1139953" y="504582"/>
                  </a:cubicBezTo>
                  <a:cubicBezTo>
                    <a:pt x="1144817" y="503387"/>
                    <a:pt x="1149823" y="502016"/>
                    <a:pt x="1154857" y="502679"/>
                  </a:cubicBezTo>
                  <a:cubicBezTo>
                    <a:pt x="1161257" y="509980"/>
                    <a:pt x="1165552" y="521218"/>
                    <a:pt x="1158100" y="529360"/>
                  </a:cubicBezTo>
                  <a:lnTo>
                    <a:pt x="1166092" y="527501"/>
                  </a:lnTo>
                  <a:cubicBezTo>
                    <a:pt x="1164613" y="543386"/>
                    <a:pt x="1164130" y="560995"/>
                    <a:pt x="1153350" y="573871"/>
                  </a:cubicBezTo>
                  <a:cubicBezTo>
                    <a:pt x="1153776" y="575818"/>
                    <a:pt x="1154260" y="577764"/>
                    <a:pt x="1154743" y="579711"/>
                  </a:cubicBezTo>
                  <a:cubicBezTo>
                    <a:pt x="1160773" y="572986"/>
                    <a:pt x="1166405" y="564845"/>
                    <a:pt x="1174540" y="560730"/>
                  </a:cubicBezTo>
                  <a:cubicBezTo>
                    <a:pt x="1185292" y="558872"/>
                    <a:pt x="1187141" y="572145"/>
                    <a:pt x="1186202" y="579977"/>
                  </a:cubicBezTo>
                  <a:lnTo>
                    <a:pt x="1189956" y="579048"/>
                  </a:lnTo>
                  <a:cubicBezTo>
                    <a:pt x="1191407" y="573871"/>
                    <a:pt x="1192886" y="568827"/>
                    <a:pt x="1194451" y="563739"/>
                  </a:cubicBezTo>
                  <a:cubicBezTo>
                    <a:pt x="1200623" y="579092"/>
                    <a:pt x="1207250" y="594224"/>
                    <a:pt x="1214304" y="609179"/>
                  </a:cubicBezTo>
                  <a:cubicBezTo>
                    <a:pt x="1206056" y="629576"/>
                    <a:pt x="1174113" y="627187"/>
                    <a:pt x="1171724" y="651212"/>
                  </a:cubicBezTo>
                  <a:cubicBezTo>
                    <a:pt x="1169392" y="649044"/>
                    <a:pt x="1167003" y="646876"/>
                    <a:pt x="1164613" y="644752"/>
                  </a:cubicBezTo>
                  <a:cubicBezTo>
                    <a:pt x="1165751" y="661477"/>
                    <a:pt x="1153776" y="674884"/>
                    <a:pt x="1149368" y="690370"/>
                  </a:cubicBezTo>
                  <a:cubicBezTo>
                    <a:pt x="1135544" y="679707"/>
                    <a:pt x="1141176" y="659929"/>
                    <a:pt x="1141887" y="644752"/>
                  </a:cubicBezTo>
                  <a:lnTo>
                    <a:pt x="1136084" y="645283"/>
                  </a:lnTo>
                  <a:cubicBezTo>
                    <a:pt x="1134179" y="658336"/>
                    <a:pt x="1133923" y="671831"/>
                    <a:pt x="1137165" y="684706"/>
                  </a:cubicBezTo>
                  <a:cubicBezTo>
                    <a:pt x="1136682" y="688865"/>
                    <a:pt x="1141773" y="692361"/>
                    <a:pt x="1142541" y="698024"/>
                  </a:cubicBezTo>
                  <a:cubicBezTo>
                    <a:pt x="1143309" y="704042"/>
                    <a:pt x="1138417" y="708599"/>
                    <a:pt x="1135487" y="713245"/>
                  </a:cubicBezTo>
                  <a:cubicBezTo>
                    <a:pt x="1131420" y="705856"/>
                    <a:pt x="1127893" y="698024"/>
                    <a:pt x="1122204" y="691741"/>
                  </a:cubicBezTo>
                  <a:cubicBezTo>
                    <a:pt x="1122375" y="701431"/>
                    <a:pt x="1125617" y="710679"/>
                    <a:pt x="1126328" y="720280"/>
                  </a:cubicBezTo>
                  <a:cubicBezTo>
                    <a:pt x="1125845" y="730368"/>
                    <a:pt x="1123029" y="740235"/>
                    <a:pt x="1120412" y="749969"/>
                  </a:cubicBezTo>
                  <a:cubicBezTo>
                    <a:pt x="1106588" y="733465"/>
                    <a:pt x="1100302" y="712183"/>
                    <a:pt x="1091656" y="692759"/>
                  </a:cubicBezTo>
                  <a:cubicBezTo>
                    <a:pt x="1090575" y="712891"/>
                    <a:pt x="1102948" y="729704"/>
                    <a:pt x="1104569" y="749394"/>
                  </a:cubicBezTo>
                  <a:cubicBezTo>
                    <a:pt x="1096918" y="742270"/>
                    <a:pt x="1092168" y="732801"/>
                    <a:pt x="1084516" y="725722"/>
                  </a:cubicBezTo>
                  <a:cubicBezTo>
                    <a:pt x="1084175" y="734261"/>
                    <a:pt x="1084459" y="742934"/>
                    <a:pt x="1084061" y="751473"/>
                  </a:cubicBezTo>
                  <a:cubicBezTo>
                    <a:pt x="1057011" y="750057"/>
                    <a:pt x="1028056" y="736607"/>
                    <a:pt x="1018982" y="709130"/>
                  </a:cubicBezTo>
                  <a:lnTo>
                    <a:pt x="1053001" y="701962"/>
                  </a:lnTo>
                  <a:cubicBezTo>
                    <a:pt x="1039974" y="698024"/>
                    <a:pt x="1026036" y="689573"/>
                    <a:pt x="1012639" y="697139"/>
                  </a:cubicBezTo>
                  <a:cubicBezTo>
                    <a:pt x="1008288" y="688910"/>
                    <a:pt x="1003537" y="680857"/>
                    <a:pt x="1000380" y="672052"/>
                  </a:cubicBezTo>
                  <a:cubicBezTo>
                    <a:pt x="1006723" y="674176"/>
                    <a:pt x="1012952" y="676654"/>
                    <a:pt x="1019352" y="678689"/>
                  </a:cubicBezTo>
                  <a:cubicBezTo>
                    <a:pt x="1015683" y="670238"/>
                    <a:pt x="1006894" y="668203"/>
                    <a:pt x="999072" y="665415"/>
                  </a:cubicBezTo>
                  <a:cubicBezTo>
                    <a:pt x="993980" y="660460"/>
                    <a:pt x="991961" y="652938"/>
                    <a:pt x="988292" y="646965"/>
                  </a:cubicBezTo>
                  <a:cubicBezTo>
                    <a:pt x="998588" y="642186"/>
                    <a:pt x="1008999" y="636567"/>
                    <a:pt x="1012156" y="624665"/>
                  </a:cubicBezTo>
                  <a:cubicBezTo>
                    <a:pt x="1032977" y="629930"/>
                    <a:pt x="1054622" y="623382"/>
                    <a:pt x="1074590" y="617763"/>
                  </a:cubicBezTo>
                  <a:cubicBezTo>
                    <a:pt x="1068787" y="613913"/>
                    <a:pt x="1062046" y="614488"/>
                    <a:pt x="1055817" y="616922"/>
                  </a:cubicBezTo>
                  <a:cubicBezTo>
                    <a:pt x="1046430" y="620240"/>
                    <a:pt x="1036134" y="618426"/>
                    <a:pt x="1027117" y="614975"/>
                  </a:cubicBezTo>
                  <a:cubicBezTo>
                    <a:pt x="1030815" y="608913"/>
                    <a:pt x="1037471" y="606790"/>
                    <a:pt x="1043671" y="604135"/>
                  </a:cubicBezTo>
                  <a:cubicBezTo>
                    <a:pt x="1038523" y="602277"/>
                    <a:pt x="1033460" y="600374"/>
                    <a:pt x="1028369" y="598339"/>
                  </a:cubicBezTo>
                  <a:cubicBezTo>
                    <a:pt x="1032209" y="594711"/>
                    <a:pt x="1036020" y="591127"/>
                    <a:pt x="1039718" y="587366"/>
                  </a:cubicBezTo>
                  <a:cubicBezTo>
                    <a:pt x="1028198" y="587764"/>
                    <a:pt x="1019949" y="595551"/>
                    <a:pt x="1012583" y="603294"/>
                  </a:cubicBezTo>
                  <a:cubicBezTo>
                    <a:pt x="1012156" y="600197"/>
                    <a:pt x="1011672" y="597144"/>
                    <a:pt x="1011217" y="594047"/>
                  </a:cubicBezTo>
                  <a:cubicBezTo>
                    <a:pt x="1006240" y="602232"/>
                    <a:pt x="1001945" y="611878"/>
                    <a:pt x="992018" y="614975"/>
                  </a:cubicBezTo>
                  <a:cubicBezTo>
                    <a:pt x="990624" y="608559"/>
                    <a:pt x="992957" y="602409"/>
                    <a:pt x="995886" y="596834"/>
                  </a:cubicBezTo>
                  <a:lnTo>
                    <a:pt x="985021" y="592056"/>
                  </a:lnTo>
                  <a:cubicBezTo>
                    <a:pt x="985248" y="594799"/>
                    <a:pt x="985476" y="597498"/>
                    <a:pt x="985675" y="600197"/>
                  </a:cubicBezTo>
                  <a:cubicBezTo>
                    <a:pt x="979872" y="604666"/>
                    <a:pt x="974127" y="609223"/>
                    <a:pt x="967613" y="612719"/>
                  </a:cubicBezTo>
                  <a:cubicBezTo>
                    <a:pt x="966902" y="607321"/>
                    <a:pt x="966163" y="602011"/>
                    <a:pt x="965622" y="596657"/>
                  </a:cubicBezTo>
                  <a:cubicBezTo>
                    <a:pt x="953619" y="599710"/>
                    <a:pt x="951287" y="584711"/>
                    <a:pt x="955354" y="576216"/>
                  </a:cubicBezTo>
                  <a:cubicBezTo>
                    <a:pt x="966902" y="570287"/>
                    <a:pt x="990880" y="567544"/>
                    <a:pt x="986983" y="549093"/>
                  </a:cubicBezTo>
                  <a:cubicBezTo>
                    <a:pt x="978792" y="558473"/>
                    <a:pt x="967187" y="567190"/>
                    <a:pt x="953960" y="563739"/>
                  </a:cubicBezTo>
                  <a:cubicBezTo>
                    <a:pt x="943692" y="553695"/>
                    <a:pt x="938544" y="539315"/>
                    <a:pt x="931120" y="527147"/>
                  </a:cubicBezTo>
                  <a:lnTo>
                    <a:pt x="942185" y="525997"/>
                  </a:lnTo>
                  <a:cubicBezTo>
                    <a:pt x="930779" y="518696"/>
                    <a:pt x="929869" y="504494"/>
                    <a:pt x="930694" y="492282"/>
                  </a:cubicBezTo>
                  <a:cubicBezTo>
                    <a:pt x="938544" y="496839"/>
                    <a:pt x="945826" y="502370"/>
                    <a:pt x="953847" y="506617"/>
                  </a:cubicBezTo>
                  <a:cubicBezTo>
                    <a:pt x="962949" y="510378"/>
                    <a:pt x="973103" y="508520"/>
                    <a:pt x="982489" y="511175"/>
                  </a:cubicBezTo>
                  <a:cubicBezTo>
                    <a:pt x="979929" y="507414"/>
                    <a:pt x="977426" y="503564"/>
                    <a:pt x="974952" y="499759"/>
                  </a:cubicBezTo>
                  <a:cubicBezTo>
                    <a:pt x="980811" y="496175"/>
                    <a:pt x="986670" y="492636"/>
                    <a:pt x="992672" y="489273"/>
                  </a:cubicBezTo>
                  <a:cubicBezTo>
                    <a:pt x="989003" y="488211"/>
                    <a:pt x="985305" y="487061"/>
                    <a:pt x="981721" y="485866"/>
                  </a:cubicBezTo>
                  <a:cubicBezTo>
                    <a:pt x="977057" y="491574"/>
                    <a:pt x="971567" y="497016"/>
                    <a:pt x="964086" y="498565"/>
                  </a:cubicBezTo>
                  <a:cubicBezTo>
                    <a:pt x="960417" y="496175"/>
                    <a:pt x="957146" y="493255"/>
                    <a:pt x="953960" y="490246"/>
                  </a:cubicBezTo>
                  <a:lnTo>
                    <a:pt x="963603" y="484495"/>
                  </a:lnTo>
                  <a:cubicBezTo>
                    <a:pt x="956549" y="484008"/>
                    <a:pt x="948585" y="487370"/>
                    <a:pt x="942498" y="482415"/>
                  </a:cubicBezTo>
                  <a:cubicBezTo>
                    <a:pt x="935956" y="478167"/>
                    <a:pt x="933936" y="470823"/>
                    <a:pt x="931604" y="463920"/>
                  </a:cubicBezTo>
                  <a:lnTo>
                    <a:pt x="939426" y="464938"/>
                  </a:lnTo>
                  <a:cubicBezTo>
                    <a:pt x="945712" y="455514"/>
                    <a:pt x="955354" y="463920"/>
                    <a:pt x="962749" y="467283"/>
                  </a:cubicBezTo>
                  <a:cubicBezTo>
                    <a:pt x="958824" y="459451"/>
                    <a:pt x="953079" y="452682"/>
                    <a:pt x="947930" y="445691"/>
                  </a:cubicBezTo>
                  <a:cubicBezTo>
                    <a:pt x="948755" y="441089"/>
                    <a:pt x="948755" y="436444"/>
                    <a:pt x="948158" y="431754"/>
                  </a:cubicBezTo>
                  <a:cubicBezTo>
                    <a:pt x="966362" y="425559"/>
                    <a:pt x="983286" y="434099"/>
                    <a:pt x="1000864" y="437461"/>
                  </a:cubicBezTo>
                  <a:cubicBezTo>
                    <a:pt x="994748" y="428302"/>
                    <a:pt x="977768" y="429718"/>
                    <a:pt x="979275" y="415825"/>
                  </a:cubicBezTo>
                  <a:lnTo>
                    <a:pt x="993013" y="413038"/>
                  </a:lnTo>
                  <a:cubicBezTo>
                    <a:pt x="991762" y="411489"/>
                    <a:pt x="990510" y="409985"/>
                    <a:pt x="989316" y="408436"/>
                  </a:cubicBezTo>
                  <a:cubicBezTo>
                    <a:pt x="985789" y="409056"/>
                    <a:pt x="982205" y="409896"/>
                    <a:pt x="978621" y="409941"/>
                  </a:cubicBezTo>
                  <a:cubicBezTo>
                    <a:pt x="974497" y="408082"/>
                    <a:pt x="973530" y="403171"/>
                    <a:pt x="971738" y="399499"/>
                  </a:cubicBezTo>
                  <a:cubicBezTo>
                    <a:pt x="967414" y="399499"/>
                    <a:pt x="962693" y="400383"/>
                    <a:pt x="958824" y="397994"/>
                  </a:cubicBezTo>
                  <a:cubicBezTo>
                    <a:pt x="957630" y="391933"/>
                    <a:pt x="963489" y="389676"/>
                    <a:pt x="967727" y="387242"/>
                  </a:cubicBezTo>
                  <a:cubicBezTo>
                    <a:pt x="964968" y="386402"/>
                    <a:pt x="962294" y="385605"/>
                    <a:pt x="959535" y="384897"/>
                  </a:cubicBezTo>
                  <a:cubicBezTo>
                    <a:pt x="963830" y="375916"/>
                    <a:pt x="965878" y="364854"/>
                    <a:pt x="974838" y="359191"/>
                  </a:cubicBezTo>
                  <a:cubicBezTo>
                    <a:pt x="981835" y="359545"/>
                    <a:pt x="983513" y="367509"/>
                    <a:pt x="986016" y="372641"/>
                  </a:cubicBezTo>
                  <a:cubicBezTo>
                    <a:pt x="988832" y="369367"/>
                    <a:pt x="991876" y="366358"/>
                    <a:pt x="994208" y="362730"/>
                  </a:cubicBezTo>
                  <a:cubicBezTo>
                    <a:pt x="991819" y="358881"/>
                    <a:pt x="988775" y="355607"/>
                    <a:pt x="986016" y="352111"/>
                  </a:cubicBezTo>
                  <a:cubicBezTo>
                    <a:pt x="995545" y="353218"/>
                    <a:pt x="1004988" y="354501"/>
                    <a:pt x="1014431" y="356270"/>
                  </a:cubicBezTo>
                  <a:cubicBezTo>
                    <a:pt x="1015455" y="349634"/>
                    <a:pt x="1020177" y="341227"/>
                    <a:pt x="1013407" y="336360"/>
                  </a:cubicBezTo>
                  <a:cubicBezTo>
                    <a:pt x="1005756" y="334767"/>
                    <a:pt x="997877" y="336714"/>
                    <a:pt x="990226" y="337112"/>
                  </a:cubicBezTo>
                  <a:cubicBezTo>
                    <a:pt x="985135" y="328750"/>
                    <a:pt x="988121" y="319370"/>
                    <a:pt x="990994" y="310874"/>
                  </a:cubicBezTo>
                  <a:cubicBezTo>
                    <a:pt x="996683" y="313573"/>
                    <a:pt x="1002229" y="316449"/>
                    <a:pt x="1007548" y="319724"/>
                  </a:cubicBezTo>
                  <a:cubicBezTo>
                    <a:pt x="1006837" y="316140"/>
                    <a:pt x="1006183" y="312556"/>
                    <a:pt x="1005529" y="309016"/>
                  </a:cubicBezTo>
                  <a:close/>
                  <a:moveTo>
                    <a:pt x="1648413" y="276576"/>
                  </a:moveTo>
                  <a:cubicBezTo>
                    <a:pt x="1650857" y="274704"/>
                    <a:pt x="1656233" y="274402"/>
                    <a:pt x="1657761" y="277482"/>
                  </a:cubicBezTo>
                  <a:cubicBezTo>
                    <a:pt x="1656356" y="280924"/>
                    <a:pt x="1648230" y="280381"/>
                    <a:pt x="1648413" y="276576"/>
                  </a:cubicBezTo>
                  <a:close/>
                  <a:moveTo>
                    <a:pt x="1692235" y="251326"/>
                  </a:moveTo>
                  <a:lnTo>
                    <a:pt x="1692877" y="259352"/>
                  </a:lnTo>
                  <a:lnTo>
                    <a:pt x="1685352" y="258667"/>
                  </a:lnTo>
                  <a:cubicBezTo>
                    <a:pt x="1687569" y="256117"/>
                    <a:pt x="1689844" y="253690"/>
                    <a:pt x="1692235" y="251326"/>
                  </a:cubicBezTo>
                  <a:close/>
                  <a:moveTo>
                    <a:pt x="1640423" y="65828"/>
                  </a:moveTo>
                  <a:cubicBezTo>
                    <a:pt x="1643717" y="65884"/>
                    <a:pt x="1643158" y="70731"/>
                    <a:pt x="1640050" y="70562"/>
                  </a:cubicBezTo>
                  <a:cubicBezTo>
                    <a:pt x="1636694" y="70562"/>
                    <a:pt x="1637316" y="65715"/>
                    <a:pt x="1640423" y="65828"/>
                  </a:cubicBezTo>
                  <a:close/>
                  <a:moveTo>
                    <a:pt x="1377339" y="28091"/>
                  </a:moveTo>
                  <a:cubicBezTo>
                    <a:pt x="1376353" y="34149"/>
                    <a:pt x="1374381" y="39972"/>
                    <a:pt x="1371132" y="45147"/>
                  </a:cubicBezTo>
                  <a:cubicBezTo>
                    <a:pt x="1370262" y="40736"/>
                    <a:pt x="1369043" y="36326"/>
                    <a:pt x="1368811" y="31796"/>
                  </a:cubicBezTo>
                  <a:cubicBezTo>
                    <a:pt x="1371538" y="30267"/>
                    <a:pt x="1374439" y="29268"/>
                    <a:pt x="1377339" y="28091"/>
                  </a:cubicBezTo>
                  <a:close/>
                  <a:moveTo>
                    <a:pt x="1476165" y="4014"/>
                  </a:moveTo>
                  <a:cubicBezTo>
                    <a:pt x="1475282" y="6226"/>
                    <a:pt x="1474340" y="8381"/>
                    <a:pt x="1473457" y="10536"/>
                  </a:cubicBezTo>
                  <a:cubicBezTo>
                    <a:pt x="1470514" y="8495"/>
                    <a:pt x="1467512" y="6396"/>
                    <a:pt x="1464627" y="4354"/>
                  </a:cubicBezTo>
                  <a:cubicBezTo>
                    <a:pt x="1468453" y="4184"/>
                    <a:pt x="1472339" y="4128"/>
                    <a:pt x="1476165" y="4014"/>
                  </a:cubicBezTo>
                  <a:close/>
                  <a:moveTo>
                    <a:pt x="1579062" y="0"/>
                  </a:moveTo>
                  <a:cubicBezTo>
                    <a:pt x="1578643" y="4485"/>
                    <a:pt x="1578165" y="9030"/>
                    <a:pt x="1577746" y="13515"/>
                  </a:cubicBezTo>
                  <a:lnTo>
                    <a:pt x="1583010" y="15667"/>
                  </a:lnTo>
                  <a:cubicBezTo>
                    <a:pt x="1581874" y="18239"/>
                    <a:pt x="1580737" y="20930"/>
                    <a:pt x="1579660" y="23561"/>
                  </a:cubicBezTo>
                  <a:lnTo>
                    <a:pt x="1593120" y="17162"/>
                  </a:lnTo>
                  <a:cubicBezTo>
                    <a:pt x="1594795" y="23561"/>
                    <a:pt x="1596649" y="29959"/>
                    <a:pt x="1598863" y="36238"/>
                  </a:cubicBezTo>
                  <a:cubicBezTo>
                    <a:pt x="1600538" y="31096"/>
                    <a:pt x="1601674" y="25534"/>
                    <a:pt x="1605263" y="21229"/>
                  </a:cubicBezTo>
                  <a:cubicBezTo>
                    <a:pt x="1611724" y="19255"/>
                    <a:pt x="1615672" y="26670"/>
                    <a:pt x="1616450" y="31993"/>
                  </a:cubicBezTo>
                  <a:cubicBezTo>
                    <a:pt x="1623748" y="29660"/>
                    <a:pt x="1631285" y="30498"/>
                    <a:pt x="1637866" y="34265"/>
                  </a:cubicBezTo>
                  <a:cubicBezTo>
                    <a:pt x="1639062" y="33189"/>
                    <a:pt x="1640199" y="32112"/>
                    <a:pt x="1641395" y="30976"/>
                  </a:cubicBezTo>
                  <a:cubicBezTo>
                    <a:pt x="1646540" y="32949"/>
                    <a:pt x="1651864" y="34265"/>
                    <a:pt x="1656709" y="36777"/>
                  </a:cubicBezTo>
                  <a:cubicBezTo>
                    <a:pt x="1658444" y="43235"/>
                    <a:pt x="1654077" y="49275"/>
                    <a:pt x="1650129" y="53879"/>
                  </a:cubicBezTo>
                  <a:cubicBezTo>
                    <a:pt x="1636669" y="70803"/>
                    <a:pt x="1613100" y="75527"/>
                    <a:pt x="1601435" y="94364"/>
                  </a:cubicBezTo>
                  <a:cubicBezTo>
                    <a:pt x="1612023" y="91673"/>
                    <a:pt x="1623090" y="89819"/>
                    <a:pt x="1632960" y="84915"/>
                  </a:cubicBezTo>
                  <a:cubicBezTo>
                    <a:pt x="1648813" y="74271"/>
                    <a:pt x="1660657" y="58304"/>
                    <a:pt x="1677586" y="49155"/>
                  </a:cubicBezTo>
                  <a:cubicBezTo>
                    <a:pt x="1679082" y="53281"/>
                    <a:pt x="1680577" y="57467"/>
                    <a:pt x="1682133" y="61593"/>
                  </a:cubicBezTo>
                  <a:cubicBezTo>
                    <a:pt x="1684645" y="55972"/>
                    <a:pt x="1687098" y="49992"/>
                    <a:pt x="1686081" y="43713"/>
                  </a:cubicBezTo>
                  <a:cubicBezTo>
                    <a:pt x="1688534" y="41860"/>
                    <a:pt x="1690926" y="39946"/>
                    <a:pt x="1693319" y="37973"/>
                  </a:cubicBezTo>
                  <a:cubicBezTo>
                    <a:pt x="1695054" y="38690"/>
                    <a:pt x="1696849" y="39348"/>
                    <a:pt x="1698643" y="40006"/>
                  </a:cubicBezTo>
                  <a:cubicBezTo>
                    <a:pt x="1696011" y="49095"/>
                    <a:pt x="1699241" y="58125"/>
                    <a:pt x="1703907" y="65899"/>
                  </a:cubicBezTo>
                  <a:cubicBezTo>
                    <a:pt x="1708155" y="61534"/>
                    <a:pt x="1711744" y="56451"/>
                    <a:pt x="1716948" y="53221"/>
                  </a:cubicBezTo>
                  <a:cubicBezTo>
                    <a:pt x="1721614" y="53461"/>
                    <a:pt x="1725921" y="55374"/>
                    <a:pt x="1730348" y="56690"/>
                  </a:cubicBezTo>
                  <a:cubicBezTo>
                    <a:pt x="1735792" y="67394"/>
                    <a:pt x="1716649" y="74689"/>
                    <a:pt x="1725383" y="83540"/>
                  </a:cubicBezTo>
                  <a:cubicBezTo>
                    <a:pt x="1729750" y="90357"/>
                    <a:pt x="1734655" y="96815"/>
                    <a:pt x="1738484" y="103991"/>
                  </a:cubicBezTo>
                  <a:cubicBezTo>
                    <a:pt x="1739620" y="111526"/>
                    <a:pt x="1736330" y="119240"/>
                    <a:pt x="1735313" y="126775"/>
                  </a:cubicBezTo>
                  <a:cubicBezTo>
                    <a:pt x="1739680" y="120556"/>
                    <a:pt x="1743868" y="112303"/>
                    <a:pt x="1752541" y="111885"/>
                  </a:cubicBezTo>
                  <a:cubicBezTo>
                    <a:pt x="1773299" y="118283"/>
                    <a:pt x="1792202" y="139452"/>
                    <a:pt x="1784067" y="162356"/>
                  </a:cubicBezTo>
                  <a:cubicBezTo>
                    <a:pt x="1782153" y="174435"/>
                    <a:pt x="1765941" y="177545"/>
                    <a:pt x="1763967" y="189564"/>
                  </a:cubicBezTo>
                  <a:cubicBezTo>
                    <a:pt x="1762053" y="199969"/>
                    <a:pt x="1752123" y="205650"/>
                    <a:pt x="1746440" y="213783"/>
                  </a:cubicBezTo>
                  <a:cubicBezTo>
                    <a:pt x="1738125" y="225085"/>
                    <a:pt x="1724605" y="231065"/>
                    <a:pt x="1717008" y="242965"/>
                  </a:cubicBezTo>
                  <a:cubicBezTo>
                    <a:pt x="1713897" y="240753"/>
                    <a:pt x="1710906" y="238480"/>
                    <a:pt x="1707915" y="236208"/>
                  </a:cubicBezTo>
                  <a:cubicBezTo>
                    <a:pt x="1709889" y="241949"/>
                    <a:pt x="1714137" y="249782"/>
                    <a:pt x="1706540" y="253370"/>
                  </a:cubicBezTo>
                  <a:cubicBezTo>
                    <a:pt x="1700079" y="254506"/>
                    <a:pt x="1693379" y="246852"/>
                    <a:pt x="1686440" y="249962"/>
                  </a:cubicBezTo>
                  <a:cubicBezTo>
                    <a:pt x="1679321" y="253191"/>
                    <a:pt x="1672203" y="256420"/>
                    <a:pt x="1664725" y="258812"/>
                  </a:cubicBezTo>
                  <a:cubicBezTo>
                    <a:pt x="1670887" y="259769"/>
                    <a:pt x="1677108" y="260427"/>
                    <a:pt x="1683329" y="260785"/>
                  </a:cubicBezTo>
                  <a:cubicBezTo>
                    <a:pt x="1676928" y="264852"/>
                    <a:pt x="1669870" y="267722"/>
                    <a:pt x="1662272" y="268380"/>
                  </a:cubicBezTo>
                  <a:cubicBezTo>
                    <a:pt x="1645224" y="269696"/>
                    <a:pt x="1629012" y="275974"/>
                    <a:pt x="1611963" y="277170"/>
                  </a:cubicBezTo>
                  <a:cubicBezTo>
                    <a:pt x="1603708" y="270234"/>
                    <a:pt x="1597427" y="261324"/>
                    <a:pt x="1589052" y="254566"/>
                  </a:cubicBezTo>
                  <a:cubicBezTo>
                    <a:pt x="1595273" y="264433"/>
                    <a:pt x="1602990" y="273224"/>
                    <a:pt x="1609271" y="283031"/>
                  </a:cubicBezTo>
                  <a:lnTo>
                    <a:pt x="1601614" y="287157"/>
                  </a:lnTo>
                  <a:cubicBezTo>
                    <a:pt x="1614835" y="289011"/>
                    <a:pt x="1626978" y="281177"/>
                    <a:pt x="1639840" y="279921"/>
                  </a:cubicBezTo>
                  <a:cubicBezTo>
                    <a:pt x="1644446" y="281057"/>
                    <a:pt x="1648394" y="283988"/>
                    <a:pt x="1652402" y="286439"/>
                  </a:cubicBezTo>
                  <a:cubicBezTo>
                    <a:pt x="1636729" y="301329"/>
                    <a:pt x="1618125" y="312572"/>
                    <a:pt x="1600418" y="324950"/>
                  </a:cubicBezTo>
                  <a:cubicBezTo>
                    <a:pt x="1595812" y="328419"/>
                    <a:pt x="1589890" y="328000"/>
                    <a:pt x="1584446" y="327940"/>
                  </a:cubicBezTo>
                  <a:cubicBezTo>
                    <a:pt x="1584446" y="329555"/>
                    <a:pt x="1584506" y="331169"/>
                    <a:pt x="1584566" y="332784"/>
                  </a:cubicBezTo>
                  <a:cubicBezTo>
                    <a:pt x="1579062" y="336432"/>
                    <a:pt x="1573678" y="340079"/>
                    <a:pt x="1568235" y="343787"/>
                  </a:cubicBezTo>
                  <a:lnTo>
                    <a:pt x="1576490" y="344564"/>
                  </a:lnTo>
                  <a:cubicBezTo>
                    <a:pt x="1576310" y="346478"/>
                    <a:pt x="1576131" y="348451"/>
                    <a:pt x="1575951" y="350425"/>
                  </a:cubicBezTo>
                  <a:cubicBezTo>
                    <a:pt x="1582472" y="344325"/>
                    <a:pt x="1588454" y="337269"/>
                    <a:pt x="1596829" y="333502"/>
                  </a:cubicBezTo>
                  <a:cubicBezTo>
                    <a:pt x="1625662" y="319389"/>
                    <a:pt x="1653000" y="302226"/>
                    <a:pt x="1681893" y="288114"/>
                  </a:cubicBezTo>
                  <a:cubicBezTo>
                    <a:pt x="1688892" y="285064"/>
                    <a:pt x="1696490" y="283748"/>
                    <a:pt x="1703848" y="281895"/>
                  </a:cubicBezTo>
                  <a:cubicBezTo>
                    <a:pt x="1709889" y="303482"/>
                    <a:pt x="1689790" y="321422"/>
                    <a:pt x="1673578" y="332066"/>
                  </a:cubicBezTo>
                  <a:cubicBezTo>
                    <a:pt x="1662033" y="336312"/>
                    <a:pt x="1657965" y="348990"/>
                    <a:pt x="1653359" y="359215"/>
                  </a:cubicBezTo>
                  <a:cubicBezTo>
                    <a:pt x="1648334" y="371115"/>
                    <a:pt x="1634635" y="375720"/>
                    <a:pt x="1628294" y="386723"/>
                  </a:cubicBezTo>
                  <a:cubicBezTo>
                    <a:pt x="1620039" y="399879"/>
                    <a:pt x="1609391" y="411301"/>
                    <a:pt x="1600119" y="423679"/>
                  </a:cubicBezTo>
                  <a:cubicBezTo>
                    <a:pt x="1592402" y="433845"/>
                    <a:pt x="1592940" y="447778"/>
                    <a:pt x="1586420" y="458542"/>
                  </a:cubicBezTo>
                  <a:cubicBezTo>
                    <a:pt x="1582053" y="465419"/>
                    <a:pt x="1572422" y="464941"/>
                    <a:pt x="1565662" y="466854"/>
                  </a:cubicBezTo>
                  <a:cubicBezTo>
                    <a:pt x="1567756" y="455791"/>
                    <a:pt x="1564047" y="445626"/>
                    <a:pt x="1556330" y="437852"/>
                  </a:cubicBezTo>
                  <a:cubicBezTo>
                    <a:pt x="1558663" y="445865"/>
                    <a:pt x="1561654" y="453938"/>
                    <a:pt x="1561355" y="462429"/>
                  </a:cubicBezTo>
                  <a:cubicBezTo>
                    <a:pt x="1560398" y="469904"/>
                    <a:pt x="1568773" y="473133"/>
                    <a:pt x="1573200" y="477618"/>
                  </a:cubicBezTo>
                  <a:cubicBezTo>
                    <a:pt x="1571226" y="482462"/>
                    <a:pt x="1569969" y="490057"/>
                    <a:pt x="1562970" y="488621"/>
                  </a:cubicBezTo>
                  <a:cubicBezTo>
                    <a:pt x="1551126" y="486110"/>
                    <a:pt x="1542691" y="494841"/>
                    <a:pt x="1532940" y="499266"/>
                  </a:cubicBezTo>
                  <a:cubicBezTo>
                    <a:pt x="1527377" y="495558"/>
                    <a:pt x="1522831" y="490535"/>
                    <a:pt x="1517567" y="486528"/>
                  </a:cubicBezTo>
                  <a:cubicBezTo>
                    <a:pt x="1520258" y="490774"/>
                    <a:pt x="1523070" y="494960"/>
                    <a:pt x="1526001" y="499086"/>
                  </a:cubicBezTo>
                  <a:cubicBezTo>
                    <a:pt x="1523190" y="501598"/>
                    <a:pt x="1520498" y="504229"/>
                    <a:pt x="1517806" y="506860"/>
                  </a:cubicBezTo>
                  <a:cubicBezTo>
                    <a:pt x="1532402" y="507040"/>
                    <a:pt x="1545503" y="500641"/>
                    <a:pt x="1558304" y="494542"/>
                  </a:cubicBezTo>
                  <a:cubicBezTo>
                    <a:pt x="1559919" y="501598"/>
                    <a:pt x="1560637" y="509910"/>
                    <a:pt x="1554835" y="515412"/>
                  </a:cubicBezTo>
                  <a:cubicBezTo>
                    <a:pt x="1548314" y="519478"/>
                    <a:pt x="1540956" y="522229"/>
                    <a:pt x="1535453" y="527790"/>
                  </a:cubicBezTo>
                  <a:cubicBezTo>
                    <a:pt x="1541136" y="528029"/>
                    <a:pt x="1546759" y="528209"/>
                    <a:pt x="1552442" y="528627"/>
                  </a:cubicBezTo>
                  <a:cubicBezTo>
                    <a:pt x="1546041" y="544295"/>
                    <a:pt x="1532462" y="558706"/>
                    <a:pt x="1514875" y="560142"/>
                  </a:cubicBezTo>
                  <a:cubicBezTo>
                    <a:pt x="1501116" y="562534"/>
                    <a:pt x="1501355" y="548301"/>
                    <a:pt x="1496091" y="540527"/>
                  </a:cubicBezTo>
                  <a:cubicBezTo>
                    <a:pt x="1491305" y="538733"/>
                    <a:pt x="1486161" y="538554"/>
                    <a:pt x="1481076" y="538255"/>
                  </a:cubicBezTo>
                  <a:cubicBezTo>
                    <a:pt x="1479640" y="535863"/>
                    <a:pt x="1478205" y="533531"/>
                    <a:pt x="1476769" y="531258"/>
                  </a:cubicBezTo>
                  <a:cubicBezTo>
                    <a:pt x="1468873" y="532634"/>
                    <a:pt x="1461096" y="534607"/>
                    <a:pt x="1453439" y="537059"/>
                  </a:cubicBezTo>
                  <a:cubicBezTo>
                    <a:pt x="1464984" y="542202"/>
                    <a:pt x="1477786" y="543338"/>
                    <a:pt x="1489511" y="548002"/>
                  </a:cubicBezTo>
                  <a:cubicBezTo>
                    <a:pt x="1495194" y="556434"/>
                    <a:pt x="1497228" y="567198"/>
                    <a:pt x="1496091" y="577244"/>
                  </a:cubicBezTo>
                  <a:cubicBezTo>
                    <a:pt x="1492382" y="580653"/>
                    <a:pt x="1487477" y="582088"/>
                    <a:pt x="1482990" y="584061"/>
                  </a:cubicBezTo>
                  <a:cubicBezTo>
                    <a:pt x="1481315" y="581968"/>
                    <a:pt x="1479760" y="579875"/>
                    <a:pt x="1478145" y="577842"/>
                  </a:cubicBezTo>
                  <a:lnTo>
                    <a:pt x="1475453" y="591656"/>
                  </a:lnTo>
                  <a:cubicBezTo>
                    <a:pt x="1467018" y="592134"/>
                    <a:pt x="1459421" y="588905"/>
                    <a:pt x="1452901" y="584002"/>
                  </a:cubicBezTo>
                  <a:cubicBezTo>
                    <a:pt x="1453260" y="589383"/>
                    <a:pt x="1453678" y="594706"/>
                    <a:pt x="1454097" y="600088"/>
                  </a:cubicBezTo>
                  <a:cubicBezTo>
                    <a:pt x="1433579" y="596858"/>
                    <a:pt x="1420717" y="575988"/>
                    <a:pt x="1398344" y="578799"/>
                  </a:cubicBezTo>
                  <a:cubicBezTo>
                    <a:pt x="1405942" y="581968"/>
                    <a:pt x="1414137" y="583942"/>
                    <a:pt x="1421555" y="587709"/>
                  </a:cubicBezTo>
                  <a:cubicBezTo>
                    <a:pt x="1425563" y="592194"/>
                    <a:pt x="1427058" y="598353"/>
                    <a:pt x="1429690" y="603735"/>
                  </a:cubicBezTo>
                  <a:cubicBezTo>
                    <a:pt x="1421256" y="603018"/>
                    <a:pt x="1413000" y="602181"/>
                    <a:pt x="1404685" y="601044"/>
                  </a:cubicBezTo>
                  <a:cubicBezTo>
                    <a:pt x="1403429" y="597038"/>
                    <a:pt x="1402053" y="593031"/>
                    <a:pt x="1400857" y="589025"/>
                  </a:cubicBezTo>
                  <a:lnTo>
                    <a:pt x="1395652" y="588128"/>
                  </a:lnTo>
                  <a:cubicBezTo>
                    <a:pt x="1397028" y="593749"/>
                    <a:pt x="1398344" y="599430"/>
                    <a:pt x="1399660" y="605051"/>
                  </a:cubicBezTo>
                  <a:cubicBezTo>
                    <a:pt x="1392362" y="603676"/>
                    <a:pt x="1385124" y="602300"/>
                    <a:pt x="1377826" y="601224"/>
                  </a:cubicBezTo>
                  <a:cubicBezTo>
                    <a:pt x="1382791" y="604274"/>
                    <a:pt x="1387876" y="607443"/>
                    <a:pt x="1393499" y="609177"/>
                  </a:cubicBezTo>
                  <a:cubicBezTo>
                    <a:pt x="1417666" y="612406"/>
                    <a:pt x="1441953" y="615576"/>
                    <a:pt x="1466420" y="616532"/>
                  </a:cubicBezTo>
                  <a:cubicBezTo>
                    <a:pt x="1463608" y="618984"/>
                    <a:pt x="1460737" y="621376"/>
                    <a:pt x="1457806" y="623649"/>
                  </a:cubicBezTo>
                  <a:cubicBezTo>
                    <a:pt x="1460976" y="629509"/>
                    <a:pt x="1463728" y="635608"/>
                    <a:pt x="1466181" y="641828"/>
                  </a:cubicBezTo>
                  <a:cubicBezTo>
                    <a:pt x="1455174" y="643861"/>
                    <a:pt x="1444645" y="641230"/>
                    <a:pt x="1434596" y="636804"/>
                  </a:cubicBezTo>
                  <a:cubicBezTo>
                    <a:pt x="1431784" y="630705"/>
                    <a:pt x="1431006" y="620120"/>
                    <a:pt x="1421914" y="621615"/>
                  </a:cubicBezTo>
                  <a:cubicBezTo>
                    <a:pt x="1409052" y="623230"/>
                    <a:pt x="1396310" y="621675"/>
                    <a:pt x="1383509" y="620898"/>
                  </a:cubicBezTo>
                  <a:cubicBezTo>
                    <a:pt x="1397626" y="627117"/>
                    <a:pt x="1413539" y="626639"/>
                    <a:pt x="1427597" y="633097"/>
                  </a:cubicBezTo>
                  <a:cubicBezTo>
                    <a:pt x="1407616" y="631901"/>
                    <a:pt x="1390089" y="639675"/>
                    <a:pt x="1380219" y="653608"/>
                  </a:cubicBezTo>
                  <a:cubicBezTo>
                    <a:pt x="1397985" y="644220"/>
                    <a:pt x="1420538" y="637821"/>
                    <a:pt x="1434476" y="652233"/>
                  </a:cubicBezTo>
                  <a:lnTo>
                    <a:pt x="1421973" y="660963"/>
                  </a:lnTo>
                  <a:cubicBezTo>
                    <a:pt x="1431904" y="662638"/>
                    <a:pt x="1445423" y="656777"/>
                    <a:pt x="1453020" y="665927"/>
                  </a:cubicBezTo>
                  <a:cubicBezTo>
                    <a:pt x="1458883" y="672923"/>
                    <a:pt x="1466779" y="677588"/>
                    <a:pt x="1473359" y="683867"/>
                  </a:cubicBezTo>
                  <a:cubicBezTo>
                    <a:pt x="1468095" y="684405"/>
                    <a:pt x="1462831" y="683687"/>
                    <a:pt x="1457686" y="682372"/>
                  </a:cubicBezTo>
                  <a:cubicBezTo>
                    <a:pt x="1458404" y="687215"/>
                    <a:pt x="1459301" y="692119"/>
                    <a:pt x="1460139" y="696963"/>
                  </a:cubicBezTo>
                  <a:cubicBezTo>
                    <a:pt x="1448893" y="703122"/>
                    <a:pt x="1436570" y="706411"/>
                    <a:pt x="1424247" y="709461"/>
                  </a:cubicBezTo>
                  <a:cubicBezTo>
                    <a:pt x="1433638" y="714125"/>
                    <a:pt x="1443449" y="718311"/>
                    <a:pt x="1450029" y="727042"/>
                  </a:cubicBezTo>
                  <a:cubicBezTo>
                    <a:pt x="1445303" y="731228"/>
                    <a:pt x="1441535" y="736311"/>
                    <a:pt x="1438364" y="741753"/>
                  </a:cubicBezTo>
                  <a:cubicBezTo>
                    <a:pt x="1427656" y="739600"/>
                    <a:pt x="1416590" y="737208"/>
                    <a:pt x="1405762" y="739839"/>
                  </a:cubicBezTo>
                  <a:lnTo>
                    <a:pt x="1407258" y="745699"/>
                  </a:lnTo>
                  <a:lnTo>
                    <a:pt x="1438065" y="752995"/>
                  </a:lnTo>
                  <a:cubicBezTo>
                    <a:pt x="1435971" y="758377"/>
                    <a:pt x="1433818" y="763759"/>
                    <a:pt x="1431545" y="769081"/>
                  </a:cubicBezTo>
                  <a:cubicBezTo>
                    <a:pt x="1427597" y="768004"/>
                    <a:pt x="1423648" y="766569"/>
                    <a:pt x="1419521" y="766510"/>
                  </a:cubicBezTo>
                  <a:cubicBezTo>
                    <a:pt x="1414735" y="769739"/>
                    <a:pt x="1411624" y="774822"/>
                    <a:pt x="1408454" y="779546"/>
                  </a:cubicBezTo>
                  <a:cubicBezTo>
                    <a:pt x="1396550" y="772310"/>
                    <a:pt x="1382552" y="771234"/>
                    <a:pt x="1369092" y="773805"/>
                  </a:cubicBezTo>
                  <a:cubicBezTo>
                    <a:pt x="1377527" y="785107"/>
                    <a:pt x="1381176" y="798622"/>
                    <a:pt x="1384466" y="812077"/>
                  </a:cubicBezTo>
                  <a:cubicBezTo>
                    <a:pt x="1380279" y="825233"/>
                    <a:pt x="1372921" y="837611"/>
                    <a:pt x="1360657" y="844667"/>
                  </a:cubicBezTo>
                  <a:cubicBezTo>
                    <a:pt x="1360897" y="842156"/>
                    <a:pt x="1361136" y="839644"/>
                    <a:pt x="1361435" y="837133"/>
                  </a:cubicBezTo>
                  <a:cubicBezTo>
                    <a:pt x="1352462" y="847478"/>
                    <a:pt x="1337985" y="847059"/>
                    <a:pt x="1325543" y="846162"/>
                  </a:cubicBezTo>
                  <a:cubicBezTo>
                    <a:pt x="1310468" y="843531"/>
                    <a:pt x="1302213" y="829897"/>
                    <a:pt x="1292402" y="819731"/>
                  </a:cubicBezTo>
                  <a:lnTo>
                    <a:pt x="1288095" y="830674"/>
                  </a:lnTo>
                  <a:cubicBezTo>
                    <a:pt x="1293658" y="834621"/>
                    <a:pt x="1299222" y="838628"/>
                    <a:pt x="1304127" y="843352"/>
                  </a:cubicBezTo>
                  <a:cubicBezTo>
                    <a:pt x="1295872" y="844010"/>
                    <a:pt x="1287617" y="844129"/>
                    <a:pt x="1279361" y="844249"/>
                  </a:cubicBezTo>
                  <a:cubicBezTo>
                    <a:pt x="1282532" y="849511"/>
                    <a:pt x="1285702" y="854833"/>
                    <a:pt x="1288514" y="860395"/>
                  </a:cubicBezTo>
                  <a:lnTo>
                    <a:pt x="1305264" y="847717"/>
                  </a:lnTo>
                  <a:cubicBezTo>
                    <a:pt x="1312980" y="850169"/>
                    <a:pt x="1320398" y="853757"/>
                    <a:pt x="1328414" y="855132"/>
                  </a:cubicBezTo>
                  <a:cubicBezTo>
                    <a:pt x="1335952" y="855073"/>
                    <a:pt x="1345044" y="849511"/>
                    <a:pt x="1351325" y="856269"/>
                  </a:cubicBezTo>
                  <a:cubicBezTo>
                    <a:pt x="1360119" y="864760"/>
                    <a:pt x="1349950" y="876301"/>
                    <a:pt x="1346001" y="884255"/>
                  </a:cubicBezTo>
                  <a:cubicBezTo>
                    <a:pt x="1354496" y="883537"/>
                    <a:pt x="1357666" y="890294"/>
                    <a:pt x="1360777" y="896155"/>
                  </a:cubicBezTo>
                  <a:cubicBezTo>
                    <a:pt x="1364486" y="887962"/>
                    <a:pt x="1369331" y="880248"/>
                    <a:pt x="1376091" y="874208"/>
                  </a:cubicBezTo>
                  <a:cubicBezTo>
                    <a:pt x="1383210" y="886886"/>
                    <a:pt x="1390627" y="905902"/>
                    <a:pt x="1379321" y="918101"/>
                  </a:cubicBezTo>
                  <a:cubicBezTo>
                    <a:pt x="1375134" y="923782"/>
                    <a:pt x="1371724" y="930061"/>
                    <a:pt x="1367477" y="935742"/>
                  </a:cubicBezTo>
                  <a:cubicBezTo>
                    <a:pt x="1366759" y="931735"/>
                    <a:pt x="1365981" y="927729"/>
                    <a:pt x="1365264" y="923722"/>
                  </a:cubicBezTo>
                  <a:cubicBezTo>
                    <a:pt x="1356949" y="932752"/>
                    <a:pt x="1353898" y="942081"/>
                    <a:pt x="1347676" y="948718"/>
                  </a:cubicBezTo>
                  <a:cubicBezTo>
                    <a:pt x="1333379" y="953562"/>
                    <a:pt x="1320279" y="961336"/>
                    <a:pt x="1305981" y="966180"/>
                  </a:cubicBezTo>
                  <a:cubicBezTo>
                    <a:pt x="1306998" y="956193"/>
                    <a:pt x="1311964" y="947104"/>
                    <a:pt x="1312681" y="937177"/>
                  </a:cubicBezTo>
                  <a:cubicBezTo>
                    <a:pt x="1307178" y="926652"/>
                    <a:pt x="1293359" y="931855"/>
                    <a:pt x="1284207" y="930779"/>
                  </a:cubicBezTo>
                  <a:cubicBezTo>
                    <a:pt x="1284147" y="919955"/>
                    <a:pt x="1276191" y="912540"/>
                    <a:pt x="1267876" y="906799"/>
                  </a:cubicBezTo>
                  <a:cubicBezTo>
                    <a:pt x="1270927" y="912659"/>
                    <a:pt x="1275054" y="917802"/>
                    <a:pt x="1279780" y="922347"/>
                  </a:cubicBezTo>
                  <a:cubicBezTo>
                    <a:pt x="1279002" y="928805"/>
                    <a:pt x="1278344" y="935084"/>
                    <a:pt x="1277985" y="941662"/>
                  </a:cubicBezTo>
                  <a:cubicBezTo>
                    <a:pt x="1273020" y="939270"/>
                    <a:pt x="1265423" y="942798"/>
                    <a:pt x="1261176" y="938254"/>
                  </a:cubicBezTo>
                  <a:cubicBezTo>
                    <a:pt x="1258783" y="929044"/>
                    <a:pt x="1257587" y="918998"/>
                    <a:pt x="1250229" y="912181"/>
                  </a:cubicBezTo>
                  <a:cubicBezTo>
                    <a:pt x="1251784" y="921510"/>
                    <a:pt x="1253938" y="930719"/>
                    <a:pt x="1255852" y="939988"/>
                  </a:cubicBezTo>
                  <a:cubicBezTo>
                    <a:pt x="1240897" y="941602"/>
                    <a:pt x="1236709" y="926712"/>
                    <a:pt x="1230967" y="916606"/>
                  </a:cubicBezTo>
                  <a:cubicBezTo>
                    <a:pt x="1230368" y="922526"/>
                    <a:pt x="1229950" y="928506"/>
                    <a:pt x="1230129" y="934426"/>
                  </a:cubicBezTo>
                  <a:cubicBezTo>
                    <a:pt x="1227078" y="935084"/>
                    <a:pt x="1224087" y="935862"/>
                    <a:pt x="1221096" y="936759"/>
                  </a:cubicBezTo>
                  <a:cubicBezTo>
                    <a:pt x="1217567" y="931197"/>
                    <a:pt x="1213918" y="925755"/>
                    <a:pt x="1209850" y="920613"/>
                  </a:cubicBezTo>
                  <a:cubicBezTo>
                    <a:pt x="1207457" y="933529"/>
                    <a:pt x="1216729" y="941782"/>
                    <a:pt x="1225164" y="949197"/>
                  </a:cubicBezTo>
                  <a:cubicBezTo>
                    <a:pt x="1209012" y="954160"/>
                    <a:pt x="1194536" y="946566"/>
                    <a:pt x="1179940" y="941124"/>
                  </a:cubicBezTo>
                  <a:cubicBezTo>
                    <a:pt x="1178923" y="938313"/>
                    <a:pt x="1178025" y="935563"/>
                    <a:pt x="1177068" y="932812"/>
                  </a:cubicBezTo>
                  <a:lnTo>
                    <a:pt x="1172821" y="932274"/>
                  </a:lnTo>
                  <a:lnTo>
                    <a:pt x="1169292" y="945788"/>
                  </a:lnTo>
                  <a:cubicBezTo>
                    <a:pt x="1162173" y="940167"/>
                    <a:pt x="1156131" y="933290"/>
                    <a:pt x="1151525" y="925456"/>
                  </a:cubicBezTo>
                  <a:cubicBezTo>
                    <a:pt x="1152662" y="932632"/>
                    <a:pt x="1152482" y="940107"/>
                    <a:pt x="1149790" y="946925"/>
                  </a:cubicBezTo>
                  <a:cubicBezTo>
                    <a:pt x="1143509" y="944652"/>
                    <a:pt x="1137108" y="942619"/>
                    <a:pt x="1130767" y="940466"/>
                  </a:cubicBezTo>
                  <a:cubicBezTo>
                    <a:pt x="1129092" y="928207"/>
                    <a:pt x="1131724" y="913915"/>
                    <a:pt x="1124187" y="903151"/>
                  </a:cubicBezTo>
                  <a:cubicBezTo>
                    <a:pt x="1124366" y="914095"/>
                    <a:pt x="1126221" y="924978"/>
                    <a:pt x="1125742" y="936041"/>
                  </a:cubicBezTo>
                  <a:cubicBezTo>
                    <a:pt x="1124965" y="931556"/>
                    <a:pt x="1124247" y="927071"/>
                    <a:pt x="1123589" y="922586"/>
                  </a:cubicBezTo>
                  <a:cubicBezTo>
                    <a:pt x="1121555" y="928147"/>
                    <a:pt x="1119641" y="933828"/>
                    <a:pt x="1117846" y="939450"/>
                  </a:cubicBezTo>
                  <a:cubicBezTo>
                    <a:pt x="1110548" y="935503"/>
                    <a:pt x="1105942" y="928626"/>
                    <a:pt x="1100977" y="922227"/>
                  </a:cubicBezTo>
                  <a:cubicBezTo>
                    <a:pt x="1106121" y="912719"/>
                    <a:pt x="1105284" y="901776"/>
                    <a:pt x="1105882" y="891490"/>
                  </a:cubicBezTo>
                  <a:cubicBezTo>
                    <a:pt x="1114795" y="883118"/>
                    <a:pt x="1125144" y="876002"/>
                    <a:pt x="1131545" y="865298"/>
                  </a:cubicBezTo>
                  <a:cubicBezTo>
                    <a:pt x="1138903" y="864222"/>
                    <a:pt x="1146560" y="864162"/>
                    <a:pt x="1153798" y="866255"/>
                  </a:cubicBezTo>
                  <a:cubicBezTo>
                    <a:pt x="1154337" y="863684"/>
                    <a:pt x="1154875" y="861172"/>
                    <a:pt x="1155473" y="858660"/>
                  </a:cubicBezTo>
                  <a:cubicBezTo>
                    <a:pt x="1161216" y="859617"/>
                    <a:pt x="1166959" y="860454"/>
                    <a:pt x="1172761" y="860634"/>
                  </a:cubicBezTo>
                  <a:cubicBezTo>
                    <a:pt x="1169052" y="858541"/>
                    <a:pt x="1165224" y="856687"/>
                    <a:pt x="1161336" y="854893"/>
                  </a:cubicBezTo>
                  <a:cubicBezTo>
                    <a:pt x="1162412" y="852621"/>
                    <a:pt x="1163489" y="850348"/>
                    <a:pt x="1164626" y="848076"/>
                  </a:cubicBezTo>
                  <a:lnTo>
                    <a:pt x="1158644" y="846760"/>
                  </a:lnTo>
                  <a:cubicBezTo>
                    <a:pt x="1162053" y="843711"/>
                    <a:pt x="1164925" y="840063"/>
                    <a:pt x="1168394" y="837073"/>
                  </a:cubicBezTo>
                  <a:cubicBezTo>
                    <a:pt x="1162711" y="838209"/>
                    <a:pt x="1157148" y="840541"/>
                    <a:pt x="1151345" y="840601"/>
                  </a:cubicBezTo>
                  <a:cubicBezTo>
                    <a:pt x="1144287" y="840182"/>
                    <a:pt x="1146620" y="831990"/>
                    <a:pt x="1146979" y="827326"/>
                  </a:cubicBezTo>
                  <a:cubicBezTo>
                    <a:pt x="1150747" y="813153"/>
                    <a:pt x="1125623" y="808728"/>
                    <a:pt x="1135493" y="792821"/>
                  </a:cubicBezTo>
                  <a:cubicBezTo>
                    <a:pt x="1135254" y="785645"/>
                    <a:pt x="1143569" y="784629"/>
                    <a:pt x="1148414" y="781938"/>
                  </a:cubicBezTo>
                  <a:cubicBezTo>
                    <a:pt x="1159062" y="775420"/>
                    <a:pt x="1172163" y="781041"/>
                    <a:pt x="1180418" y="788695"/>
                  </a:cubicBezTo>
                  <a:cubicBezTo>
                    <a:pt x="1191425" y="799100"/>
                    <a:pt x="1188913" y="815844"/>
                    <a:pt x="1194775" y="828821"/>
                  </a:cubicBezTo>
                  <a:cubicBezTo>
                    <a:pt x="1204287" y="835159"/>
                    <a:pt x="1215294" y="839345"/>
                    <a:pt x="1224446" y="846461"/>
                  </a:cubicBezTo>
                  <a:cubicBezTo>
                    <a:pt x="1223310" y="842335"/>
                    <a:pt x="1222113" y="838209"/>
                    <a:pt x="1220977" y="834083"/>
                  </a:cubicBezTo>
                  <a:cubicBezTo>
                    <a:pt x="1230189" y="835040"/>
                    <a:pt x="1239282" y="837073"/>
                    <a:pt x="1248195" y="839465"/>
                  </a:cubicBezTo>
                  <a:cubicBezTo>
                    <a:pt x="1245563" y="835877"/>
                    <a:pt x="1242871" y="832289"/>
                    <a:pt x="1240299" y="828701"/>
                  </a:cubicBezTo>
                  <a:cubicBezTo>
                    <a:pt x="1262552" y="811419"/>
                    <a:pt x="1268773" y="781758"/>
                    <a:pt x="1275054" y="755805"/>
                  </a:cubicBezTo>
                  <a:cubicBezTo>
                    <a:pt x="1272003" y="758496"/>
                    <a:pt x="1267577" y="760410"/>
                    <a:pt x="1266560" y="764716"/>
                  </a:cubicBezTo>
                  <a:cubicBezTo>
                    <a:pt x="1260937" y="785227"/>
                    <a:pt x="1253459" y="805439"/>
                    <a:pt x="1241435" y="823080"/>
                  </a:cubicBezTo>
                  <a:cubicBezTo>
                    <a:pt x="1231924" y="820209"/>
                    <a:pt x="1217447" y="824635"/>
                    <a:pt x="1212542" y="813332"/>
                  </a:cubicBezTo>
                  <a:cubicBezTo>
                    <a:pt x="1206679" y="807054"/>
                    <a:pt x="1208235" y="798084"/>
                    <a:pt x="1205483" y="790609"/>
                  </a:cubicBezTo>
                  <a:cubicBezTo>
                    <a:pt x="1202671" y="784689"/>
                    <a:pt x="1199082" y="779247"/>
                    <a:pt x="1195493" y="773865"/>
                  </a:cubicBezTo>
                  <a:cubicBezTo>
                    <a:pt x="1201236" y="767765"/>
                    <a:pt x="1210029" y="763101"/>
                    <a:pt x="1211704" y="754251"/>
                  </a:cubicBezTo>
                  <a:cubicBezTo>
                    <a:pt x="1213978" y="744443"/>
                    <a:pt x="1214576" y="734337"/>
                    <a:pt x="1215593" y="724351"/>
                  </a:cubicBezTo>
                  <a:cubicBezTo>
                    <a:pt x="1208354" y="735414"/>
                    <a:pt x="1206859" y="752696"/>
                    <a:pt x="1192801" y="757360"/>
                  </a:cubicBezTo>
                  <a:cubicBezTo>
                    <a:pt x="1188733" y="758915"/>
                    <a:pt x="1184247" y="758437"/>
                    <a:pt x="1180000" y="758377"/>
                  </a:cubicBezTo>
                  <a:cubicBezTo>
                    <a:pt x="1183708" y="749347"/>
                    <a:pt x="1187716" y="740437"/>
                    <a:pt x="1191306" y="731347"/>
                  </a:cubicBezTo>
                  <a:cubicBezTo>
                    <a:pt x="1183768" y="738165"/>
                    <a:pt x="1176769" y="745639"/>
                    <a:pt x="1168873" y="752098"/>
                  </a:cubicBezTo>
                  <a:cubicBezTo>
                    <a:pt x="1162951" y="756942"/>
                    <a:pt x="1155593" y="753294"/>
                    <a:pt x="1149611" y="750782"/>
                  </a:cubicBezTo>
                  <a:cubicBezTo>
                    <a:pt x="1153379" y="747852"/>
                    <a:pt x="1157208" y="745161"/>
                    <a:pt x="1161156" y="742530"/>
                  </a:cubicBezTo>
                  <a:cubicBezTo>
                    <a:pt x="1158285" y="741753"/>
                    <a:pt x="1155413" y="741095"/>
                    <a:pt x="1152542" y="740557"/>
                  </a:cubicBezTo>
                  <a:cubicBezTo>
                    <a:pt x="1152243" y="732842"/>
                    <a:pt x="1150927" y="725068"/>
                    <a:pt x="1151585" y="717414"/>
                  </a:cubicBezTo>
                  <a:cubicBezTo>
                    <a:pt x="1155054" y="707487"/>
                    <a:pt x="1161635" y="698936"/>
                    <a:pt x="1164446" y="688770"/>
                  </a:cubicBezTo>
                  <a:cubicBezTo>
                    <a:pt x="1166899" y="683747"/>
                    <a:pt x="1166959" y="674957"/>
                    <a:pt x="1173479" y="672684"/>
                  </a:cubicBezTo>
                  <a:cubicBezTo>
                    <a:pt x="1186101" y="668737"/>
                    <a:pt x="1198245" y="663415"/>
                    <a:pt x="1209611" y="656718"/>
                  </a:cubicBezTo>
                  <a:cubicBezTo>
                    <a:pt x="1217866" y="662638"/>
                    <a:pt x="1228155" y="663176"/>
                    <a:pt x="1237427" y="666585"/>
                  </a:cubicBezTo>
                  <a:cubicBezTo>
                    <a:pt x="1254057" y="674119"/>
                    <a:pt x="1264047" y="690086"/>
                    <a:pt x="1277746" y="701448"/>
                  </a:cubicBezTo>
                  <a:cubicBezTo>
                    <a:pt x="1275952" y="685182"/>
                    <a:pt x="1261236" y="677229"/>
                    <a:pt x="1252801" y="665030"/>
                  </a:cubicBezTo>
                  <a:cubicBezTo>
                    <a:pt x="1265662" y="665329"/>
                    <a:pt x="1278464" y="664492"/>
                    <a:pt x="1291266" y="663475"/>
                  </a:cubicBezTo>
                  <a:cubicBezTo>
                    <a:pt x="1291266" y="656179"/>
                    <a:pt x="1291864" y="648944"/>
                    <a:pt x="1292821" y="641768"/>
                  </a:cubicBezTo>
                  <a:cubicBezTo>
                    <a:pt x="1286779" y="647389"/>
                    <a:pt x="1282532" y="655402"/>
                    <a:pt x="1274935" y="658990"/>
                  </a:cubicBezTo>
                  <a:cubicBezTo>
                    <a:pt x="1259680" y="655641"/>
                    <a:pt x="1244007" y="653608"/>
                    <a:pt x="1228933" y="649482"/>
                  </a:cubicBezTo>
                  <a:cubicBezTo>
                    <a:pt x="1220378" y="647030"/>
                    <a:pt x="1213320" y="634054"/>
                    <a:pt x="1223190" y="628791"/>
                  </a:cubicBezTo>
                  <a:cubicBezTo>
                    <a:pt x="1233838" y="627595"/>
                    <a:pt x="1236530" y="642426"/>
                    <a:pt x="1246699" y="644279"/>
                  </a:cubicBezTo>
                  <a:cubicBezTo>
                    <a:pt x="1243828" y="634831"/>
                    <a:pt x="1236769" y="627835"/>
                    <a:pt x="1230787" y="620300"/>
                  </a:cubicBezTo>
                  <a:cubicBezTo>
                    <a:pt x="1224326" y="610493"/>
                    <a:pt x="1226360" y="597337"/>
                    <a:pt x="1218703" y="588068"/>
                  </a:cubicBezTo>
                  <a:cubicBezTo>
                    <a:pt x="1212602" y="580174"/>
                    <a:pt x="1212362" y="569769"/>
                    <a:pt x="1207278" y="561517"/>
                  </a:cubicBezTo>
                  <a:cubicBezTo>
                    <a:pt x="1198364" y="555716"/>
                    <a:pt x="1187716" y="553324"/>
                    <a:pt x="1178863" y="547464"/>
                  </a:cubicBezTo>
                  <a:cubicBezTo>
                    <a:pt x="1173479" y="536581"/>
                    <a:pt x="1181854" y="523604"/>
                    <a:pt x="1176111" y="512661"/>
                  </a:cubicBezTo>
                  <a:cubicBezTo>
                    <a:pt x="1170428" y="500282"/>
                    <a:pt x="1171625" y="485990"/>
                    <a:pt x="1174317" y="473014"/>
                  </a:cubicBezTo>
                  <a:cubicBezTo>
                    <a:pt x="1179581" y="466675"/>
                    <a:pt x="1189212" y="467692"/>
                    <a:pt x="1195672" y="471758"/>
                  </a:cubicBezTo>
                  <a:cubicBezTo>
                    <a:pt x="1208654" y="479771"/>
                    <a:pt x="1225463" y="472894"/>
                    <a:pt x="1238923" y="479233"/>
                  </a:cubicBezTo>
                  <a:cubicBezTo>
                    <a:pt x="1250468" y="491851"/>
                    <a:pt x="1257946" y="507578"/>
                    <a:pt x="1270029" y="519837"/>
                  </a:cubicBezTo>
                  <a:cubicBezTo>
                    <a:pt x="1283070" y="531199"/>
                    <a:pt x="1280259" y="551889"/>
                    <a:pt x="1293958" y="562653"/>
                  </a:cubicBezTo>
                  <a:cubicBezTo>
                    <a:pt x="1300059" y="566121"/>
                    <a:pt x="1306819" y="567975"/>
                    <a:pt x="1313220" y="570786"/>
                  </a:cubicBezTo>
                  <a:cubicBezTo>
                    <a:pt x="1320937" y="566420"/>
                    <a:pt x="1329371" y="562892"/>
                    <a:pt x="1335772" y="556494"/>
                  </a:cubicBezTo>
                  <a:cubicBezTo>
                    <a:pt x="1328055" y="557510"/>
                    <a:pt x="1320937" y="560799"/>
                    <a:pt x="1313399" y="562414"/>
                  </a:cubicBezTo>
                  <a:cubicBezTo>
                    <a:pt x="1307238" y="559843"/>
                    <a:pt x="1302033" y="555417"/>
                    <a:pt x="1296291" y="552128"/>
                  </a:cubicBezTo>
                  <a:cubicBezTo>
                    <a:pt x="1294616" y="542022"/>
                    <a:pt x="1293658" y="531737"/>
                    <a:pt x="1290967" y="521870"/>
                  </a:cubicBezTo>
                  <a:cubicBezTo>
                    <a:pt x="1285942" y="515113"/>
                    <a:pt x="1277866" y="511106"/>
                    <a:pt x="1273678" y="503571"/>
                  </a:cubicBezTo>
                  <a:cubicBezTo>
                    <a:pt x="1266201" y="491791"/>
                    <a:pt x="1259800" y="479293"/>
                    <a:pt x="1253579" y="466795"/>
                  </a:cubicBezTo>
                  <a:cubicBezTo>
                    <a:pt x="1274935" y="459080"/>
                    <a:pt x="1297846" y="456748"/>
                    <a:pt x="1318843" y="448077"/>
                  </a:cubicBezTo>
                  <a:cubicBezTo>
                    <a:pt x="1334277" y="431034"/>
                    <a:pt x="1360298" y="437852"/>
                    <a:pt x="1380338" y="430975"/>
                  </a:cubicBezTo>
                  <a:cubicBezTo>
                    <a:pt x="1364665" y="424815"/>
                    <a:pt x="1347916" y="426789"/>
                    <a:pt x="1331644" y="427925"/>
                  </a:cubicBezTo>
                  <a:cubicBezTo>
                    <a:pt x="1343190" y="416264"/>
                    <a:pt x="1356769" y="406277"/>
                    <a:pt x="1372083" y="400118"/>
                  </a:cubicBezTo>
                  <a:cubicBezTo>
                    <a:pt x="1385244" y="393540"/>
                    <a:pt x="1400318" y="394916"/>
                    <a:pt x="1414496" y="392464"/>
                  </a:cubicBezTo>
                  <a:lnTo>
                    <a:pt x="1414615" y="386783"/>
                  </a:lnTo>
                  <a:cubicBezTo>
                    <a:pt x="1395114" y="382477"/>
                    <a:pt x="1374715" y="382118"/>
                    <a:pt x="1356590" y="392045"/>
                  </a:cubicBezTo>
                  <a:cubicBezTo>
                    <a:pt x="1356649" y="385288"/>
                    <a:pt x="1355274" y="378232"/>
                    <a:pt x="1357128" y="371713"/>
                  </a:cubicBezTo>
                  <a:cubicBezTo>
                    <a:pt x="1361854" y="363581"/>
                    <a:pt x="1368374" y="356285"/>
                    <a:pt x="1370049" y="346717"/>
                  </a:cubicBezTo>
                  <a:cubicBezTo>
                    <a:pt x="1376510" y="324591"/>
                    <a:pt x="1402292" y="316698"/>
                    <a:pt x="1411086" y="296426"/>
                  </a:cubicBezTo>
                  <a:cubicBezTo>
                    <a:pt x="1398943" y="303422"/>
                    <a:pt x="1387457" y="311675"/>
                    <a:pt x="1376390" y="320286"/>
                  </a:cubicBezTo>
                  <a:cubicBezTo>
                    <a:pt x="1368075" y="329136"/>
                    <a:pt x="1364007" y="341096"/>
                    <a:pt x="1360179" y="352338"/>
                  </a:cubicBezTo>
                  <a:cubicBezTo>
                    <a:pt x="1356590" y="350963"/>
                    <a:pt x="1353060" y="349588"/>
                    <a:pt x="1349531" y="348093"/>
                  </a:cubicBezTo>
                  <a:cubicBezTo>
                    <a:pt x="1351266" y="351860"/>
                    <a:pt x="1352761" y="355926"/>
                    <a:pt x="1350488" y="359813"/>
                  </a:cubicBezTo>
                  <a:cubicBezTo>
                    <a:pt x="1346959" y="366750"/>
                    <a:pt x="1350727" y="374703"/>
                    <a:pt x="1347617" y="381700"/>
                  </a:cubicBezTo>
                  <a:cubicBezTo>
                    <a:pt x="1342233" y="400896"/>
                    <a:pt x="1322432" y="409626"/>
                    <a:pt x="1307776" y="420510"/>
                  </a:cubicBezTo>
                  <a:cubicBezTo>
                    <a:pt x="1290907" y="428941"/>
                    <a:pt x="1272721" y="438988"/>
                    <a:pt x="1253280" y="437433"/>
                  </a:cubicBezTo>
                  <a:cubicBezTo>
                    <a:pt x="1255852" y="428044"/>
                    <a:pt x="1258604" y="416922"/>
                    <a:pt x="1269072" y="413693"/>
                  </a:cubicBezTo>
                  <a:cubicBezTo>
                    <a:pt x="1278344" y="410703"/>
                    <a:pt x="1290129" y="404842"/>
                    <a:pt x="1286719" y="393002"/>
                  </a:cubicBezTo>
                  <a:cubicBezTo>
                    <a:pt x="1272901" y="400776"/>
                    <a:pt x="1261894" y="419194"/>
                    <a:pt x="1244247" y="415786"/>
                  </a:cubicBezTo>
                  <a:cubicBezTo>
                    <a:pt x="1247956" y="408012"/>
                    <a:pt x="1253280" y="401195"/>
                    <a:pt x="1256869" y="393361"/>
                  </a:cubicBezTo>
                  <a:cubicBezTo>
                    <a:pt x="1251006" y="398324"/>
                    <a:pt x="1244665" y="403347"/>
                    <a:pt x="1240837" y="410164"/>
                  </a:cubicBezTo>
                  <a:cubicBezTo>
                    <a:pt x="1240179" y="417998"/>
                    <a:pt x="1243529" y="425952"/>
                    <a:pt x="1240957" y="433606"/>
                  </a:cubicBezTo>
                  <a:cubicBezTo>
                    <a:pt x="1238564" y="439406"/>
                    <a:pt x="1231445" y="440363"/>
                    <a:pt x="1226001" y="441260"/>
                  </a:cubicBezTo>
                  <a:cubicBezTo>
                    <a:pt x="1214516" y="441559"/>
                    <a:pt x="1202911" y="441260"/>
                    <a:pt x="1191605" y="438808"/>
                  </a:cubicBezTo>
                  <a:cubicBezTo>
                    <a:pt x="1192083" y="436775"/>
                    <a:pt x="1192562" y="434742"/>
                    <a:pt x="1193040" y="432769"/>
                  </a:cubicBezTo>
                  <a:cubicBezTo>
                    <a:pt x="1186400" y="441499"/>
                    <a:pt x="1175573" y="437313"/>
                    <a:pt x="1169770" y="429838"/>
                  </a:cubicBezTo>
                  <a:cubicBezTo>
                    <a:pt x="1171924" y="412616"/>
                    <a:pt x="1183349" y="398264"/>
                    <a:pt x="1189511" y="382358"/>
                  </a:cubicBezTo>
                  <a:cubicBezTo>
                    <a:pt x="1195194" y="367647"/>
                    <a:pt x="1213320" y="365793"/>
                    <a:pt x="1226121" y="361428"/>
                  </a:cubicBezTo>
                  <a:cubicBezTo>
                    <a:pt x="1242632" y="354431"/>
                    <a:pt x="1260937" y="351441"/>
                    <a:pt x="1276370" y="341993"/>
                  </a:cubicBezTo>
                  <a:cubicBezTo>
                    <a:pt x="1261296" y="341395"/>
                    <a:pt x="1248494" y="350544"/>
                    <a:pt x="1234077" y="353355"/>
                  </a:cubicBezTo>
                  <a:cubicBezTo>
                    <a:pt x="1217507" y="358139"/>
                    <a:pt x="1196510" y="356225"/>
                    <a:pt x="1185324" y="371713"/>
                  </a:cubicBezTo>
                  <a:cubicBezTo>
                    <a:pt x="1174257" y="388936"/>
                    <a:pt x="1165762" y="407713"/>
                    <a:pt x="1156370" y="425892"/>
                  </a:cubicBezTo>
                  <a:cubicBezTo>
                    <a:pt x="1149192" y="426490"/>
                    <a:pt x="1143150" y="421945"/>
                    <a:pt x="1137587" y="418058"/>
                  </a:cubicBezTo>
                  <a:cubicBezTo>
                    <a:pt x="1125024" y="407234"/>
                    <a:pt x="1111385" y="396590"/>
                    <a:pt x="1102951" y="381999"/>
                  </a:cubicBezTo>
                  <a:cubicBezTo>
                    <a:pt x="1113419" y="376677"/>
                    <a:pt x="1123589" y="368544"/>
                    <a:pt x="1136091" y="369561"/>
                  </a:cubicBezTo>
                  <a:cubicBezTo>
                    <a:pt x="1147696" y="368903"/>
                    <a:pt x="1159601" y="373089"/>
                    <a:pt x="1170727" y="367767"/>
                  </a:cubicBezTo>
                  <a:cubicBezTo>
                    <a:pt x="1181316" y="362743"/>
                    <a:pt x="1190408" y="354671"/>
                    <a:pt x="1195972" y="344325"/>
                  </a:cubicBezTo>
                  <a:cubicBezTo>
                    <a:pt x="1200638" y="334817"/>
                    <a:pt x="1210568" y="330452"/>
                    <a:pt x="1219182" y="325429"/>
                  </a:cubicBezTo>
                  <a:cubicBezTo>
                    <a:pt x="1216011" y="323934"/>
                    <a:pt x="1212961" y="319807"/>
                    <a:pt x="1209192" y="321781"/>
                  </a:cubicBezTo>
                  <a:cubicBezTo>
                    <a:pt x="1199980" y="325847"/>
                    <a:pt x="1190947" y="331528"/>
                    <a:pt x="1184905" y="339780"/>
                  </a:cubicBezTo>
                  <a:cubicBezTo>
                    <a:pt x="1176769" y="353714"/>
                    <a:pt x="1159182" y="357063"/>
                    <a:pt x="1144466" y="359275"/>
                  </a:cubicBezTo>
                  <a:cubicBezTo>
                    <a:pt x="1126640" y="359454"/>
                    <a:pt x="1109411" y="364179"/>
                    <a:pt x="1092063" y="367527"/>
                  </a:cubicBezTo>
                  <a:cubicBezTo>
                    <a:pt x="1086201" y="358079"/>
                    <a:pt x="1076749" y="340558"/>
                    <a:pt x="1089970" y="333442"/>
                  </a:cubicBezTo>
                  <a:cubicBezTo>
                    <a:pt x="1096789" y="331229"/>
                    <a:pt x="1104147" y="333681"/>
                    <a:pt x="1111206" y="333621"/>
                  </a:cubicBezTo>
                  <a:lnTo>
                    <a:pt x="1091645" y="317356"/>
                  </a:lnTo>
                  <a:cubicBezTo>
                    <a:pt x="1104685" y="311675"/>
                    <a:pt x="1112582" y="299356"/>
                    <a:pt x="1121615" y="288951"/>
                  </a:cubicBezTo>
                  <a:cubicBezTo>
                    <a:pt x="1129212" y="284107"/>
                    <a:pt x="1139022" y="286499"/>
                    <a:pt x="1147577" y="286499"/>
                  </a:cubicBezTo>
                  <a:cubicBezTo>
                    <a:pt x="1141236" y="281715"/>
                    <a:pt x="1132681" y="277529"/>
                    <a:pt x="1124845" y="281476"/>
                  </a:cubicBezTo>
                  <a:cubicBezTo>
                    <a:pt x="1108813" y="288532"/>
                    <a:pt x="1096370" y="301688"/>
                    <a:pt x="1081894" y="311376"/>
                  </a:cubicBezTo>
                  <a:cubicBezTo>
                    <a:pt x="1078006" y="307130"/>
                    <a:pt x="1073998" y="303064"/>
                    <a:pt x="1069930" y="298997"/>
                  </a:cubicBezTo>
                  <a:cubicBezTo>
                    <a:pt x="1079860" y="288174"/>
                    <a:pt x="1091346" y="279084"/>
                    <a:pt x="1102771" y="269935"/>
                  </a:cubicBezTo>
                  <a:lnTo>
                    <a:pt x="1091286" y="271250"/>
                  </a:lnTo>
                  <a:cubicBezTo>
                    <a:pt x="1089551" y="267423"/>
                    <a:pt x="1087756" y="263596"/>
                    <a:pt x="1085902" y="259769"/>
                  </a:cubicBezTo>
                  <a:cubicBezTo>
                    <a:pt x="1080159" y="263656"/>
                    <a:pt x="1072622" y="266227"/>
                    <a:pt x="1070109" y="273284"/>
                  </a:cubicBezTo>
                  <a:cubicBezTo>
                    <a:pt x="1069032" y="280758"/>
                    <a:pt x="1063589" y="284885"/>
                    <a:pt x="1057367" y="287576"/>
                  </a:cubicBezTo>
                  <a:cubicBezTo>
                    <a:pt x="1056650" y="283748"/>
                    <a:pt x="1055872" y="279921"/>
                    <a:pt x="1055094" y="276094"/>
                  </a:cubicBezTo>
                  <a:cubicBezTo>
                    <a:pt x="1053778" y="278964"/>
                    <a:pt x="1052522" y="281835"/>
                    <a:pt x="1051206" y="284705"/>
                  </a:cubicBezTo>
                  <a:cubicBezTo>
                    <a:pt x="1049411" y="283808"/>
                    <a:pt x="1047617" y="282851"/>
                    <a:pt x="1045822" y="282014"/>
                  </a:cubicBezTo>
                  <a:cubicBezTo>
                    <a:pt x="1046839" y="271071"/>
                    <a:pt x="1044745" y="257496"/>
                    <a:pt x="1054556" y="249902"/>
                  </a:cubicBezTo>
                  <a:cubicBezTo>
                    <a:pt x="1062692" y="243982"/>
                    <a:pt x="1069391" y="236447"/>
                    <a:pt x="1076630" y="229451"/>
                  </a:cubicBezTo>
                  <a:cubicBezTo>
                    <a:pt x="1082313" y="223650"/>
                    <a:pt x="1090987" y="223949"/>
                    <a:pt x="1098404" y="222155"/>
                  </a:cubicBezTo>
                  <a:cubicBezTo>
                    <a:pt x="1099900" y="228075"/>
                    <a:pt x="1103609" y="232919"/>
                    <a:pt x="1107677" y="237284"/>
                  </a:cubicBezTo>
                  <a:cubicBezTo>
                    <a:pt x="1106002" y="230288"/>
                    <a:pt x="1104985" y="223052"/>
                    <a:pt x="1106002" y="215876"/>
                  </a:cubicBezTo>
                  <a:cubicBezTo>
                    <a:pt x="1109052" y="218148"/>
                    <a:pt x="1112043" y="220540"/>
                    <a:pt x="1114915" y="222992"/>
                  </a:cubicBezTo>
                  <a:cubicBezTo>
                    <a:pt x="1106959" y="202122"/>
                    <a:pt x="1134117" y="183345"/>
                    <a:pt x="1152243" y="192853"/>
                  </a:cubicBezTo>
                  <a:cubicBezTo>
                    <a:pt x="1159003" y="198534"/>
                    <a:pt x="1158105" y="207803"/>
                    <a:pt x="1158045" y="215637"/>
                  </a:cubicBezTo>
                  <a:cubicBezTo>
                    <a:pt x="1162532" y="209836"/>
                    <a:pt x="1165164" y="203019"/>
                    <a:pt x="1166241" y="195843"/>
                  </a:cubicBezTo>
                  <a:cubicBezTo>
                    <a:pt x="1179521" y="195245"/>
                    <a:pt x="1188853" y="202900"/>
                    <a:pt x="1193698" y="214800"/>
                  </a:cubicBezTo>
                  <a:cubicBezTo>
                    <a:pt x="1194237" y="211929"/>
                    <a:pt x="1194835" y="209119"/>
                    <a:pt x="1195792" y="206368"/>
                  </a:cubicBezTo>
                  <a:cubicBezTo>
                    <a:pt x="1201774" y="203797"/>
                    <a:pt x="1206021" y="207863"/>
                    <a:pt x="1209312" y="211511"/>
                  </a:cubicBezTo>
                  <a:cubicBezTo>
                    <a:pt x="1210867" y="209717"/>
                    <a:pt x="1212482" y="207983"/>
                    <a:pt x="1214037" y="206189"/>
                  </a:cubicBezTo>
                  <a:cubicBezTo>
                    <a:pt x="1216131" y="212886"/>
                    <a:pt x="1218045" y="219703"/>
                    <a:pt x="1220259" y="226401"/>
                  </a:cubicBezTo>
                  <a:cubicBezTo>
                    <a:pt x="1218045" y="219404"/>
                    <a:pt x="1221694" y="205710"/>
                    <a:pt x="1211884" y="202840"/>
                  </a:cubicBezTo>
                  <a:cubicBezTo>
                    <a:pt x="1198484" y="198654"/>
                    <a:pt x="1185682" y="192793"/>
                    <a:pt x="1173659" y="185558"/>
                  </a:cubicBezTo>
                  <a:cubicBezTo>
                    <a:pt x="1167676" y="182149"/>
                    <a:pt x="1167078" y="174614"/>
                    <a:pt x="1164925" y="168754"/>
                  </a:cubicBezTo>
                  <a:cubicBezTo>
                    <a:pt x="1177846" y="166960"/>
                    <a:pt x="1191425" y="165046"/>
                    <a:pt x="1202612" y="157751"/>
                  </a:cubicBezTo>
                  <a:cubicBezTo>
                    <a:pt x="1199322" y="147166"/>
                    <a:pt x="1199322" y="134369"/>
                    <a:pt x="1188793" y="127851"/>
                  </a:cubicBezTo>
                  <a:cubicBezTo>
                    <a:pt x="1199082" y="121273"/>
                    <a:pt x="1211465" y="118941"/>
                    <a:pt x="1222652" y="124562"/>
                  </a:cubicBezTo>
                  <a:cubicBezTo>
                    <a:pt x="1220378" y="126894"/>
                    <a:pt x="1218045" y="129107"/>
                    <a:pt x="1215772" y="131379"/>
                  </a:cubicBezTo>
                  <a:cubicBezTo>
                    <a:pt x="1220498" y="135565"/>
                    <a:pt x="1225104" y="140887"/>
                    <a:pt x="1231744" y="141784"/>
                  </a:cubicBezTo>
                  <a:cubicBezTo>
                    <a:pt x="1238085" y="142861"/>
                    <a:pt x="1245563" y="144655"/>
                    <a:pt x="1247178" y="152010"/>
                  </a:cubicBezTo>
                  <a:cubicBezTo>
                    <a:pt x="1251724" y="166302"/>
                    <a:pt x="1265662" y="182149"/>
                    <a:pt x="1256390" y="197219"/>
                  </a:cubicBezTo>
                  <a:cubicBezTo>
                    <a:pt x="1264945" y="195604"/>
                    <a:pt x="1273499" y="194348"/>
                    <a:pt x="1282113" y="193092"/>
                  </a:cubicBezTo>
                  <a:lnTo>
                    <a:pt x="1268534" y="190401"/>
                  </a:lnTo>
                  <a:cubicBezTo>
                    <a:pt x="1264646" y="179339"/>
                    <a:pt x="1259920" y="168575"/>
                    <a:pt x="1257288" y="157153"/>
                  </a:cubicBezTo>
                  <a:cubicBezTo>
                    <a:pt x="1267457" y="153206"/>
                    <a:pt x="1272123" y="163910"/>
                    <a:pt x="1277926" y="170249"/>
                  </a:cubicBezTo>
                  <a:cubicBezTo>
                    <a:pt x="1292342" y="187112"/>
                    <a:pt x="1310229" y="201106"/>
                    <a:pt x="1329730" y="211750"/>
                  </a:cubicBezTo>
                  <a:cubicBezTo>
                    <a:pt x="1334994" y="221079"/>
                    <a:pt x="1339122" y="232082"/>
                    <a:pt x="1348992" y="237763"/>
                  </a:cubicBezTo>
                  <a:cubicBezTo>
                    <a:pt x="1344745" y="225982"/>
                    <a:pt x="1339002" y="214740"/>
                    <a:pt x="1332302" y="204275"/>
                  </a:cubicBezTo>
                  <a:cubicBezTo>
                    <a:pt x="1323210" y="197876"/>
                    <a:pt x="1306101" y="194288"/>
                    <a:pt x="1308853" y="179757"/>
                  </a:cubicBezTo>
                  <a:cubicBezTo>
                    <a:pt x="1288454" y="174674"/>
                    <a:pt x="1279481" y="154582"/>
                    <a:pt x="1266141" y="140588"/>
                  </a:cubicBezTo>
                  <a:cubicBezTo>
                    <a:pt x="1266560" y="132097"/>
                    <a:pt x="1268594" y="123785"/>
                    <a:pt x="1272482" y="116250"/>
                  </a:cubicBezTo>
                  <a:lnTo>
                    <a:pt x="1294436" y="118223"/>
                  </a:lnTo>
                  <a:cubicBezTo>
                    <a:pt x="1287796" y="112842"/>
                    <a:pt x="1280139" y="108177"/>
                    <a:pt x="1275114" y="101181"/>
                  </a:cubicBezTo>
                  <a:cubicBezTo>
                    <a:pt x="1270747" y="95141"/>
                    <a:pt x="1276011" y="88623"/>
                    <a:pt x="1279122" y="83420"/>
                  </a:cubicBezTo>
                  <a:cubicBezTo>
                    <a:pt x="1288275" y="88384"/>
                    <a:pt x="1296949" y="94124"/>
                    <a:pt x="1304366" y="101480"/>
                  </a:cubicBezTo>
                  <a:cubicBezTo>
                    <a:pt x="1303290" y="103214"/>
                    <a:pt x="1302213" y="105008"/>
                    <a:pt x="1301136" y="106742"/>
                  </a:cubicBezTo>
                  <a:cubicBezTo>
                    <a:pt x="1306639" y="108416"/>
                    <a:pt x="1312143" y="109911"/>
                    <a:pt x="1317886" y="110390"/>
                  </a:cubicBezTo>
                  <a:cubicBezTo>
                    <a:pt x="1312442" y="91493"/>
                    <a:pt x="1299461" y="76244"/>
                    <a:pt x="1291385" y="58544"/>
                  </a:cubicBezTo>
                  <a:cubicBezTo>
                    <a:pt x="1301196" y="57826"/>
                    <a:pt x="1312083" y="55972"/>
                    <a:pt x="1320578" y="62251"/>
                  </a:cubicBezTo>
                  <a:cubicBezTo>
                    <a:pt x="1327995" y="68231"/>
                    <a:pt x="1327278" y="78816"/>
                    <a:pt x="1329311" y="87367"/>
                  </a:cubicBezTo>
                  <a:cubicBezTo>
                    <a:pt x="1330927" y="84198"/>
                    <a:pt x="1332482" y="80968"/>
                    <a:pt x="1333918" y="77739"/>
                  </a:cubicBezTo>
                  <a:cubicBezTo>
                    <a:pt x="1342592" y="82882"/>
                    <a:pt x="1352103" y="86530"/>
                    <a:pt x="1362452" y="86410"/>
                  </a:cubicBezTo>
                  <a:cubicBezTo>
                    <a:pt x="1350787" y="80191"/>
                    <a:pt x="1331465" y="77141"/>
                    <a:pt x="1331704" y="60457"/>
                  </a:cubicBezTo>
                  <a:lnTo>
                    <a:pt x="1338823" y="57706"/>
                  </a:lnTo>
                  <a:cubicBezTo>
                    <a:pt x="1331286" y="55195"/>
                    <a:pt x="1320039" y="52683"/>
                    <a:pt x="1321774" y="42458"/>
                  </a:cubicBezTo>
                  <a:cubicBezTo>
                    <a:pt x="1327816" y="35102"/>
                    <a:pt x="1336968" y="29361"/>
                    <a:pt x="1346420" y="27807"/>
                  </a:cubicBezTo>
                  <a:cubicBezTo>
                    <a:pt x="1351684" y="30976"/>
                    <a:pt x="1353299" y="37375"/>
                    <a:pt x="1356231" y="42398"/>
                  </a:cubicBezTo>
                  <a:lnTo>
                    <a:pt x="1363409" y="32890"/>
                  </a:lnTo>
                  <a:cubicBezTo>
                    <a:pt x="1366101" y="38750"/>
                    <a:pt x="1368314" y="44730"/>
                    <a:pt x="1370827" y="50650"/>
                  </a:cubicBezTo>
                  <a:cubicBezTo>
                    <a:pt x="1374835" y="45687"/>
                    <a:pt x="1378843" y="40723"/>
                    <a:pt x="1382791" y="35640"/>
                  </a:cubicBezTo>
                  <a:cubicBezTo>
                    <a:pt x="1388534" y="41142"/>
                    <a:pt x="1395234" y="45687"/>
                    <a:pt x="1400378" y="51786"/>
                  </a:cubicBezTo>
                  <a:cubicBezTo>
                    <a:pt x="1406300" y="62311"/>
                    <a:pt x="1408215" y="74630"/>
                    <a:pt x="1413658" y="85394"/>
                  </a:cubicBezTo>
                  <a:cubicBezTo>
                    <a:pt x="1417846" y="90895"/>
                    <a:pt x="1424247" y="94244"/>
                    <a:pt x="1428494" y="99686"/>
                  </a:cubicBezTo>
                  <a:cubicBezTo>
                    <a:pt x="1427716" y="109852"/>
                    <a:pt x="1423050" y="119240"/>
                    <a:pt x="1420777" y="129047"/>
                  </a:cubicBezTo>
                  <a:cubicBezTo>
                    <a:pt x="1427896" y="117984"/>
                    <a:pt x="1434237" y="106443"/>
                    <a:pt x="1440996" y="95201"/>
                  </a:cubicBezTo>
                  <a:cubicBezTo>
                    <a:pt x="1433100" y="89340"/>
                    <a:pt x="1423888" y="83241"/>
                    <a:pt x="1420777" y="73493"/>
                  </a:cubicBezTo>
                  <a:cubicBezTo>
                    <a:pt x="1419521" y="67693"/>
                    <a:pt x="1426221" y="65361"/>
                    <a:pt x="1429750" y="62251"/>
                  </a:cubicBezTo>
                  <a:cubicBezTo>
                    <a:pt x="1426280" y="62431"/>
                    <a:pt x="1422751" y="62670"/>
                    <a:pt x="1419281" y="62311"/>
                  </a:cubicBezTo>
                  <a:cubicBezTo>
                    <a:pt x="1412641" y="55195"/>
                    <a:pt x="1412163" y="43952"/>
                    <a:pt x="1404147" y="37674"/>
                  </a:cubicBezTo>
                  <a:cubicBezTo>
                    <a:pt x="1399720" y="32770"/>
                    <a:pt x="1389431" y="25714"/>
                    <a:pt x="1397088" y="19016"/>
                  </a:cubicBezTo>
                  <a:cubicBezTo>
                    <a:pt x="1404984" y="19196"/>
                    <a:pt x="1413359" y="21229"/>
                    <a:pt x="1420418" y="16265"/>
                  </a:cubicBezTo>
                  <a:cubicBezTo>
                    <a:pt x="1429989" y="9747"/>
                    <a:pt x="1440697" y="19495"/>
                    <a:pt x="1450388" y="14830"/>
                  </a:cubicBezTo>
                  <a:cubicBezTo>
                    <a:pt x="1457686" y="11721"/>
                    <a:pt x="1465164" y="17222"/>
                    <a:pt x="1470308" y="21886"/>
                  </a:cubicBezTo>
                  <a:cubicBezTo>
                    <a:pt x="1475752" y="31096"/>
                    <a:pt x="1477128" y="41919"/>
                    <a:pt x="1481196" y="51667"/>
                  </a:cubicBezTo>
                  <a:cubicBezTo>
                    <a:pt x="1488195" y="63208"/>
                    <a:pt x="1498364" y="72417"/>
                    <a:pt x="1508833" y="80789"/>
                  </a:cubicBezTo>
                  <a:lnTo>
                    <a:pt x="1511943" y="75766"/>
                  </a:lnTo>
                  <a:cubicBezTo>
                    <a:pt x="1502671" y="66856"/>
                    <a:pt x="1494117" y="56989"/>
                    <a:pt x="1489511" y="44849"/>
                  </a:cubicBezTo>
                  <a:cubicBezTo>
                    <a:pt x="1481674" y="29959"/>
                    <a:pt x="1497646" y="17581"/>
                    <a:pt x="1505363" y="6339"/>
                  </a:cubicBezTo>
                  <a:cubicBezTo>
                    <a:pt x="1514635" y="5322"/>
                    <a:pt x="1523728" y="3169"/>
                    <a:pt x="1532940" y="1674"/>
                  </a:cubicBezTo>
                  <a:cubicBezTo>
                    <a:pt x="1531624" y="8611"/>
                    <a:pt x="1530129" y="15548"/>
                    <a:pt x="1528753" y="22484"/>
                  </a:cubicBezTo>
                  <a:cubicBezTo>
                    <a:pt x="1534376" y="32112"/>
                    <a:pt x="1542033" y="40544"/>
                    <a:pt x="1552801" y="44371"/>
                  </a:cubicBezTo>
                  <a:cubicBezTo>
                    <a:pt x="1548075" y="35102"/>
                    <a:pt x="1542452" y="26371"/>
                    <a:pt x="1537068" y="17521"/>
                  </a:cubicBezTo>
                  <a:cubicBezTo>
                    <a:pt x="1540956" y="13275"/>
                    <a:pt x="1544007" y="8013"/>
                    <a:pt x="1548853" y="4784"/>
                  </a:cubicBezTo>
                  <a:cubicBezTo>
                    <a:pt x="1558304" y="717"/>
                    <a:pt x="1568952" y="1136"/>
                    <a:pt x="1579062" y="0"/>
                  </a:cubicBez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 name="Canada - Mainland">
              <a:extLst>
                <a:ext uri="{FF2B5EF4-FFF2-40B4-BE49-F238E27FC236}">
                  <a16:creationId xmlns:a16="http://schemas.microsoft.com/office/drawing/2014/main" id="{4B343064-EAEF-E637-3B32-68C4365969B7}"/>
                </a:ext>
              </a:extLst>
            </p:cNvPr>
            <p:cNvSpPr>
              <a:spLocks noEditPoints="1"/>
            </p:cNvSpPr>
            <p:nvPr/>
          </p:nvSpPr>
          <p:spPr bwMode="auto">
            <a:xfrm>
              <a:off x="2497236" y="2108118"/>
              <a:ext cx="2016681" cy="1393245"/>
            </a:xfrm>
            <a:custGeom>
              <a:avLst/>
              <a:gdLst>
                <a:gd name="T0" fmla="*/ 581 w 1116"/>
                <a:gd name="T1" fmla="*/ 586 h 771"/>
                <a:gd name="T2" fmla="*/ 568 w 1116"/>
                <a:gd name="T3" fmla="*/ 575 h 771"/>
                <a:gd name="T4" fmla="*/ 564 w 1116"/>
                <a:gd name="T5" fmla="*/ 531 h 771"/>
                <a:gd name="T6" fmla="*/ 426 w 1116"/>
                <a:gd name="T7" fmla="*/ 408 h 771"/>
                <a:gd name="T8" fmla="*/ 344 w 1116"/>
                <a:gd name="T9" fmla="*/ 340 h 771"/>
                <a:gd name="T10" fmla="*/ 381 w 1116"/>
                <a:gd name="T11" fmla="*/ 340 h 771"/>
                <a:gd name="T12" fmla="*/ 374 w 1116"/>
                <a:gd name="T13" fmla="*/ 335 h 771"/>
                <a:gd name="T14" fmla="*/ 684 w 1116"/>
                <a:gd name="T15" fmla="*/ 228 h 771"/>
                <a:gd name="T16" fmla="*/ 257 w 1116"/>
                <a:gd name="T17" fmla="*/ 223 h 771"/>
                <a:gd name="T18" fmla="*/ 269 w 1116"/>
                <a:gd name="T19" fmla="*/ 243 h 771"/>
                <a:gd name="T20" fmla="*/ 272 w 1116"/>
                <a:gd name="T21" fmla="*/ 209 h 771"/>
                <a:gd name="T22" fmla="*/ 610 w 1116"/>
                <a:gd name="T23" fmla="*/ 2 h 771"/>
                <a:gd name="T24" fmla="*/ 656 w 1116"/>
                <a:gd name="T25" fmla="*/ 97 h 771"/>
                <a:gd name="T26" fmla="*/ 676 w 1116"/>
                <a:gd name="T27" fmla="*/ 105 h 771"/>
                <a:gd name="T28" fmla="*/ 736 w 1116"/>
                <a:gd name="T29" fmla="*/ 114 h 771"/>
                <a:gd name="T30" fmla="*/ 780 w 1116"/>
                <a:gd name="T31" fmla="*/ 131 h 771"/>
                <a:gd name="T32" fmla="*/ 749 w 1116"/>
                <a:gd name="T33" fmla="*/ 212 h 771"/>
                <a:gd name="T34" fmla="*/ 693 w 1116"/>
                <a:gd name="T35" fmla="*/ 240 h 771"/>
                <a:gd name="T36" fmla="*/ 639 w 1116"/>
                <a:gd name="T37" fmla="*/ 288 h 771"/>
                <a:gd name="T38" fmla="*/ 638 w 1116"/>
                <a:gd name="T39" fmla="*/ 319 h 771"/>
                <a:gd name="T40" fmla="*/ 611 w 1116"/>
                <a:gd name="T41" fmla="*/ 427 h 771"/>
                <a:gd name="T42" fmla="*/ 728 w 1116"/>
                <a:gd name="T43" fmla="*/ 504 h 771"/>
                <a:gd name="T44" fmla="*/ 786 w 1116"/>
                <a:gd name="T45" fmla="*/ 596 h 771"/>
                <a:gd name="T46" fmla="*/ 839 w 1116"/>
                <a:gd name="T47" fmla="*/ 485 h 771"/>
                <a:gd name="T48" fmla="*/ 827 w 1116"/>
                <a:gd name="T49" fmla="*/ 393 h 771"/>
                <a:gd name="T50" fmla="*/ 862 w 1116"/>
                <a:gd name="T51" fmla="*/ 332 h 771"/>
                <a:gd name="T52" fmla="*/ 934 w 1116"/>
                <a:gd name="T53" fmla="*/ 362 h 771"/>
                <a:gd name="T54" fmla="*/ 930 w 1116"/>
                <a:gd name="T55" fmla="*/ 420 h 771"/>
                <a:gd name="T56" fmla="*/ 980 w 1116"/>
                <a:gd name="T57" fmla="*/ 429 h 771"/>
                <a:gd name="T58" fmla="*/ 1007 w 1116"/>
                <a:gd name="T59" fmla="*/ 402 h 771"/>
                <a:gd name="T60" fmla="*/ 1023 w 1116"/>
                <a:gd name="T61" fmla="*/ 427 h 771"/>
                <a:gd name="T62" fmla="*/ 1041 w 1116"/>
                <a:gd name="T63" fmla="*/ 466 h 771"/>
                <a:gd name="T64" fmla="*/ 1042 w 1116"/>
                <a:gd name="T65" fmla="*/ 485 h 771"/>
                <a:gd name="T66" fmla="*/ 1094 w 1116"/>
                <a:gd name="T67" fmla="*/ 522 h 771"/>
                <a:gd name="T68" fmla="*/ 1085 w 1116"/>
                <a:gd name="T69" fmla="*/ 532 h 771"/>
                <a:gd name="T70" fmla="*/ 1114 w 1116"/>
                <a:gd name="T71" fmla="*/ 567 h 771"/>
                <a:gd name="T72" fmla="*/ 971 w 1116"/>
                <a:gd name="T73" fmla="*/ 621 h 771"/>
                <a:gd name="T74" fmla="*/ 992 w 1116"/>
                <a:gd name="T75" fmla="*/ 658 h 771"/>
                <a:gd name="T76" fmla="*/ 1025 w 1116"/>
                <a:gd name="T77" fmla="*/ 703 h 771"/>
                <a:gd name="T78" fmla="*/ 1007 w 1116"/>
                <a:gd name="T79" fmla="*/ 725 h 771"/>
                <a:gd name="T80" fmla="*/ 986 w 1116"/>
                <a:gd name="T81" fmla="*/ 712 h 771"/>
                <a:gd name="T82" fmla="*/ 909 w 1116"/>
                <a:gd name="T83" fmla="*/ 718 h 771"/>
                <a:gd name="T84" fmla="*/ 756 w 1116"/>
                <a:gd name="T85" fmla="*/ 771 h 771"/>
                <a:gd name="T86" fmla="*/ 781 w 1116"/>
                <a:gd name="T87" fmla="*/ 712 h 771"/>
                <a:gd name="T88" fmla="*/ 736 w 1116"/>
                <a:gd name="T89" fmla="*/ 681 h 771"/>
                <a:gd name="T90" fmla="*/ 682 w 1116"/>
                <a:gd name="T91" fmla="*/ 650 h 771"/>
                <a:gd name="T92" fmla="*/ 227 w 1116"/>
                <a:gd name="T93" fmla="*/ 632 h 771"/>
                <a:gd name="T94" fmla="*/ 186 w 1116"/>
                <a:gd name="T95" fmla="*/ 602 h 771"/>
                <a:gd name="T96" fmla="*/ 166 w 1116"/>
                <a:gd name="T97" fmla="*/ 567 h 771"/>
                <a:gd name="T98" fmla="*/ 86 w 1116"/>
                <a:gd name="T99" fmla="*/ 421 h 771"/>
                <a:gd name="T100" fmla="*/ 76 w 1116"/>
                <a:gd name="T101" fmla="*/ 128 h 771"/>
                <a:gd name="T102" fmla="*/ 132 w 1116"/>
                <a:gd name="T103" fmla="*/ 97 h 771"/>
                <a:gd name="T104" fmla="*/ 196 w 1116"/>
                <a:gd name="T105" fmla="*/ 101 h 771"/>
                <a:gd name="T106" fmla="*/ 275 w 1116"/>
                <a:gd name="T107" fmla="*/ 101 h 771"/>
                <a:gd name="T108" fmla="*/ 409 w 1116"/>
                <a:gd name="T109" fmla="*/ 159 h 771"/>
                <a:gd name="T110" fmla="*/ 438 w 1116"/>
                <a:gd name="T111" fmla="*/ 181 h 771"/>
                <a:gd name="T112" fmla="*/ 448 w 1116"/>
                <a:gd name="T113" fmla="*/ 141 h 771"/>
                <a:gd name="T114" fmla="*/ 466 w 1116"/>
                <a:gd name="T115" fmla="*/ 132 h 771"/>
                <a:gd name="T116" fmla="*/ 572 w 1116"/>
                <a:gd name="T117" fmla="*/ 162 h 771"/>
                <a:gd name="T118" fmla="*/ 589 w 1116"/>
                <a:gd name="T119" fmla="*/ 142 h 771"/>
                <a:gd name="T120" fmla="*/ 605 w 1116"/>
                <a:gd name="T121" fmla="*/ 148 h 771"/>
                <a:gd name="T122" fmla="*/ 583 w 1116"/>
                <a:gd name="T123" fmla="*/ 48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6" h="771">
                  <a:moveTo>
                    <a:pt x="1004" y="710"/>
                  </a:moveTo>
                  <a:lnTo>
                    <a:pt x="1005" y="713"/>
                  </a:lnTo>
                  <a:lnTo>
                    <a:pt x="1013" y="710"/>
                  </a:lnTo>
                  <a:lnTo>
                    <a:pt x="1004" y="710"/>
                  </a:lnTo>
                  <a:close/>
                  <a:moveTo>
                    <a:pt x="581" y="586"/>
                  </a:moveTo>
                  <a:lnTo>
                    <a:pt x="578" y="595"/>
                  </a:lnTo>
                  <a:lnTo>
                    <a:pt x="581" y="593"/>
                  </a:lnTo>
                  <a:lnTo>
                    <a:pt x="583" y="593"/>
                  </a:lnTo>
                  <a:lnTo>
                    <a:pt x="583" y="595"/>
                  </a:lnTo>
                  <a:lnTo>
                    <a:pt x="577" y="607"/>
                  </a:lnTo>
                  <a:lnTo>
                    <a:pt x="578" y="611"/>
                  </a:lnTo>
                  <a:lnTo>
                    <a:pt x="580" y="611"/>
                  </a:lnTo>
                  <a:lnTo>
                    <a:pt x="581" y="607"/>
                  </a:lnTo>
                  <a:lnTo>
                    <a:pt x="583" y="607"/>
                  </a:lnTo>
                  <a:lnTo>
                    <a:pt x="586" y="595"/>
                  </a:lnTo>
                  <a:lnTo>
                    <a:pt x="581" y="586"/>
                  </a:lnTo>
                  <a:close/>
                  <a:moveTo>
                    <a:pt x="559" y="529"/>
                  </a:moveTo>
                  <a:lnTo>
                    <a:pt x="562" y="531"/>
                  </a:lnTo>
                  <a:lnTo>
                    <a:pt x="561" y="535"/>
                  </a:lnTo>
                  <a:lnTo>
                    <a:pt x="564" y="541"/>
                  </a:lnTo>
                  <a:lnTo>
                    <a:pt x="564" y="543"/>
                  </a:lnTo>
                  <a:lnTo>
                    <a:pt x="552" y="540"/>
                  </a:lnTo>
                  <a:lnTo>
                    <a:pt x="547" y="549"/>
                  </a:lnTo>
                  <a:lnTo>
                    <a:pt x="549" y="552"/>
                  </a:lnTo>
                  <a:lnTo>
                    <a:pt x="558" y="555"/>
                  </a:lnTo>
                  <a:lnTo>
                    <a:pt x="558" y="556"/>
                  </a:lnTo>
                  <a:lnTo>
                    <a:pt x="552" y="559"/>
                  </a:lnTo>
                  <a:lnTo>
                    <a:pt x="555" y="565"/>
                  </a:lnTo>
                  <a:lnTo>
                    <a:pt x="561" y="571"/>
                  </a:lnTo>
                  <a:lnTo>
                    <a:pt x="562" y="580"/>
                  </a:lnTo>
                  <a:lnTo>
                    <a:pt x="565" y="580"/>
                  </a:lnTo>
                  <a:lnTo>
                    <a:pt x="568" y="575"/>
                  </a:lnTo>
                  <a:lnTo>
                    <a:pt x="570" y="575"/>
                  </a:lnTo>
                  <a:lnTo>
                    <a:pt x="574" y="589"/>
                  </a:lnTo>
                  <a:lnTo>
                    <a:pt x="575" y="584"/>
                  </a:lnTo>
                  <a:lnTo>
                    <a:pt x="577" y="584"/>
                  </a:lnTo>
                  <a:lnTo>
                    <a:pt x="580" y="586"/>
                  </a:lnTo>
                  <a:lnTo>
                    <a:pt x="581" y="586"/>
                  </a:lnTo>
                  <a:lnTo>
                    <a:pt x="575" y="575"/>
                  </a:lnTo>
                  <a:lnTo>
                    <a:pt x="572" y="558"/>
                  </a:lnTo>
                  <a:lnTo>
                    <a:pt x="568" y="553"/>
                  </a:lnTo>
                  <a:lnTo>
                    <a:pt x="565" y="541"/>
                  </a:lnTo>
                  <a:lnTo>
                    <a:pt x="565" y="537"/>
                  </a:lnTo>
                  <a:lnTo>
                    <a:pt x="568" y="535"/>
                  </a:lnTo>
                  <a:lnTo>
                    <a:pt x="567" y="534"/>
                  </a:lnTo>
                  <a:lnTo>
                    <a:pt x="562" y="537"/>
                  </a:lnTo>
                  <a:lnTo>
                    <a:pt x="562" y="535"/>
                  </a:lnTo>
                  <a:lnTo>
                    <a:pt x="564" y="531"/>
                  </a:lnTo>
                  <a:lnTo>
                    <a:pt x="562" y="529"/>
                  </a:lnTo>
                  <a:lnTo>
                    <a:pt x="559" y="529"/>
                  </a:lnTo>
                  <a:close/>
                  <a:moveTo>
                    <a:pt x="415" y="395"/>
                  </a:moveTo>
                  <a:lnTo>
                    <a:pt x="414" y="396"/>
                  </a:lnTo>
                  <a:lnTo>
                    <a:pt x="417" y="398"/>
                  </a:lnTo>
                  <a:lnTo>
                    <a:pt x="417" y="399"/>
                  </a:lnTo>
                  <a:lnTo>
                    <a:pt x="411" y="400"/>
                  </a:lnTo>
                  <a:lnTo>
                    <a:pt x="395" y="420"/>
                  </a:lnTo>
                  <a:lnTo>
                    <a:pt x="402" y="420"/>
                  </a:lnTo>
                  <a:lnTo>
                    <a:pt x="402" y="418"/>
                  </a:lnTo>
                  <a:lnTo>
                    <a:pt x="404" y="418"/>
                  </a:lnTo>
                  <a:lnTo>
                    <a:pt x="417" y="412"/>
                  </a:lnTo>
                  <a:lnTo>
                    <a:pt x="449" y="409"/>
                  </a:lnTo>
                  <a:lnTo>
                    <a:pt x="436" y="406"/>
                  </a:lnTo>
                  <a:lnTo>
                    <a:pt x="429" y="406"/>
                  </a:lnTo>
                  <a:lnTo>
                    <a:pt x="426" y="408"/>
                  </a:lnTo>
                  <a:lnTo>
                    <a:pt x="420" y="408"/>
                  </a:lnTo>
                  <a:lnTo>
                    <a:pt x="420" y="406"/>
                  </a:lnTo>
                  <a:lnTo>
                    <a:pt x="421" y="406"/>
                  </a:lnTo>
                  <a:lnTo>
                    <a:pt x="423" y="405"/>
                  </a:lnTo>
                  <a:lnTo>
                    <a:pt x="417" y="405"/>
                  </a:lnTo>
                  <a:lnTo>
                    <a:pt x="417" y="399"/>
                  </a:lnTo>
                  <a:lnTo>
                    <a:pt x="423" y="395"/>
                  </a:lnTo>
                  <a:lnTo>
                    <a:pt x="415" y="395"/>
                  </a:lnTo>
                  <a:close/>
                  <a:moveTo>
                    <a:pt x="323" y="310"/>
                  </a:moveTo>
                  <a:lnTo>
                    <a:pt x="332" y="323"/>
                  </a:lnTo>
                  <a:lnTo>
                    <a:pt x="343" y="329"/>
                  </a:lnTo>
                  <a:lnTo>
                    <a:pt x="343" y="331"/>
                  </a:lnTo>
                  <a:lnTo>
                    <a:pt x="341" y="334"/>
                  </a:lnTo>
                  <a:lnTo>
                    <a:pt x="347" y="335"/>
                  </a:lnTo>
                  <a:lnTo>
                    <a:pt x="347" y="337"/>
                  </a:lnTo>
                  <a:lnTo>
                    <a:pt x="344" y="340"/>
                  </a:lnTo>
                  <a:lnTo>
                    <a:pt x="346" y="341"/>
                  </a:lnTo>
                  <a:lnTo>
                    <a:pt x="346" y="343"/>
                  </a:lnTo>
                  <a:lnTo>
                    <a:pt x="338" y="343"/>
                  </a:lnTo>
                  <a:lnTo>
                    <a:pt x="337" y="353"/>
                  </a:lnTo>
                  <a:lnTo>
                    <a:pt x="331" y="353"/>
                  </a:lnTo>
                  <a:lnTo>
                    <a:pt x="331" y="360"/>
                  </a:lnTo>
                  <a:lnTo>
                    <a:pt x="329" y="360"/>
                  </a:lnTo>
                  <a:lnTo>
                    <a:pt x="300" y="350"/>
                  </a:lnTo>
                  <a:lnTo>
                    <a:pt x="295" y="355"/>
                  </a:lnTo>
                  <a:lnTo>
                    <a:pt x="304" y="353"/>
                  </a:lnTo>
                  <a:lnTo>
                    <a:pt x="306" y="353"/>
                  </a:lnTo>
                  <a:lnTo>
                    <a:pt x="325" y="369"/>
                  </a:lnTo>
                  <a:lnTo>
                    <a:pt x="355" y="365"/>
                  </a:lnTo>
                  <a:lnTo>
                    <a:pt x="358" y="356"/>
                  </a:lnTo>
                  <a:lnTo>
                    <a:pt x="374" y="349"/>
                  </a:lnTo>
                  <a:lnTo>
                    <a:pt x="381" y="340"/>
                  </a:lnTo>
                  <a:lnTo>
                    <a:pt x="383" y="334"/>
                  </a:lnTo>
                  <a:lnTo>
                    <a:pt x="392" y="329"/>
                  </a:lnTo>
                  <a:lnTo>
                    <a:pt x="392" y="323"/>
                  </a:lnTo>
                  <a:lnTo>
                    <a:pt x="398" y="323"/>
                  </a:lnTo>
                  <a:lnTo>
                    <a:pt x="402" y="325"/>
                  </a:lnTo>
                  <a:lnTo>
                    <a:pt x="405" y="325"/>
                  </a:lnTo>
                  <a:lnTo>
                    <a:pt x="401" y="320"/>
                  </a:lnTo>
                  <a:lnTo>
                    <a:pt x="404" y="319"/>
                  </a:lnTo>
                  <a:lnTo>
                    <a:pt x="405" y="319"/>
                  </a:lnTo>
                  <a:lnTo>
                    <a:pt x="412" y="322"/>
                  </a:lnTo>
                  <a:lnTo>
                    <a:pt x="417" y="319"/>
                  </a:lnTo>
                  <a:lnTo>
                    <a:pt x="405" y="313"/>
                  </a:lnTo>
                  <a:lnTo>
                    <a:pt x="395" y="314"/>
                  </a:lnTo>
                  <a:lnTo>
                    <a:pt x="384" y="320"/>
                  </a:lnTo>
                  <a:lnTo>
                    <a:pt x="375" y="335"/>
                  </a:lnTo>
                  <a:lnTo>
                    <a:pt x="374" y="335"/>
                  </a:lnTo>
                  <a:lnTo>
                    <a:pt x="365" y="337"/>
                  </a:lnTo>
                  <a:lnTo>
                    <a:pt x="361" y="337"/>
                  </a:lnTo>
                  <a:lnTo>
                    <a:pt x="361" y="329"/>
                  </a:lnTo>
                  <a:lnTo>
                    <a:pt x="355" y="332"/>
                  </a:lnTo>
                  <a:lnTo>
                    <a:pt x="352" y="323"/>
                  </a:lnTo>
                  <a:lnTo>
                    <a:pt x="350" y="323"/>
                  </a:lnTo>
                  <a:lnTo>
                    <a:pt x="346" y="326"/>
                  </a:lnTo>
                  <a:lnTo>
                    <a:pt x="332" y="317"/>
                  </a:lnTo>
                  <a:lnTo>
                    <a:pt x="329" y="310"/>
                  </a:lnTo>
                  <a:lnTo>
                    <a:pt x="323" y="310"/>
                  </a:lnTo>
                  <a:close/>
                  <a:moveTo>
                    <a:pt x="666" y="223"/>
                  </a:moveTo>
                  <a:lnTo>
                    <a:pt x="664" y="224"/>
                  </a:lnTo>
                  <a:lnTo>
                    <a:pt x="679" y="239"/>
                  </a:lnTo>
                  <a:lnTo>
                    <a:pt x="693" y="240"/>
                  </a:lnTo>
                  <a:lnTo>
                    <a:pt x="693" y="239"/>
                  </a:lnTo>
                  <a:lnTo>
                    <a:pt x="684" y="228"/>
                  </a:lnTo>
                  <a:lnTo>
                    <a:pt x="666" y="223"/>
                  </a:lnTo>
                  <a:close/>
                  <a:moveTo>
                    <a:pt x="276" y="187"/>
                  </a:moveTo>
                  <a:lnTo>
                    <a:pt x="251" y="202"/>
                  </a:lnTo>
                  <a:lnTo>
                    <a:pt x="211" y="211"/>
                  </a:lnTo>
                  <a:lnTo>
                    <a:pt x="209" y="215"/>
                  </a:lnTo>
                  <a:lnTo>
                    <a:pt x="212" y="220"/>
                  </a:lnTo>
                  <a:lnTo>
                    <a:pt x="215" y="214"/>
                  </a:lnTo>
                  <a:lnTo>
                    <a:pt x="218" y="214"/>
                  </a:lnTo>
                  <a:lnTo>
                    <a:pt x="223" y="215"/>
                  </a:lnTo>
                  <a:lnTo>
                    <a:pt x="226" y="215"/>
                  </a:lnTo>
                  <a:lnTo>
                    <a:pt x="230" y="217"/>
                  </a:lnTo>
                  <a:lnTo>
                    <a:pt x="233" y="217"/>
                  </a:lnTo>
                  <a:lnTo>
                    <a:pt x="235" y="212"/>
                  </a:lnTo>
                  <a:lnTo>
                    <a:pt x="258" y="217"/>
                  </a:lnTo>
                  <a:lnTo>
                    <a:pt x="258" y="218"/>
                  </a:lnTo>
                  <a:lnTo>
                    <a:pt x="257" y="223"/>
                  </a:lnTo>
                  <a:lnTo>
                    <a:pt x="254" y="223"/>
                  </a:lnTo>
                  <a:lnTo>
                    <a:pt x="249" y="221"/>
                  </a:lnTo>
                  <a:lnTo>
                    <a:pt x="243" y="221"/>
                  </a:lnTo>
                  <a:lnTo>
                    <a:pt x="246" y="226"/>
                  </a:lnTo>
                  <a:lnTo>
                    <a:pt x="246" y="231"/>
                  </a:lnTo>
                  <a:lnTo>
                    <a:pt x="239" y="237"/>
                  </a:lnTo>
                  <a:lnTo>
                    <a:pt x="238" y="243"/>
                  </a:lnTo>
                  <a:lnTo>
                    <a:pt x="238" y="245"/>
                  </a:lnTo>
                  <a:lnTo>
                    <a:pt x="232" y="246"/>
                  </a:lnTo>
                  <a:lnTo>
                    <a:pt x="249" y="252"/>
                  </a:lnTo>
                  <a:lnTo>
                    <a:pt x="254" y="248"/>
                  </a:lnTo>
                  <a:lnTo>
                    <a:pt x="255" y="239"/>
                  </a:lnTo>
                  <a:lnTo>
                    <a:pt x="269" y="233"/>
                  </a:lnTo>
                  <a:lnTo>
                    <a:pt x="270" y="233"/>
                  </a:lnTo>
                  <a:lnTo>
                    <a:pt x="270" y="239"/>
                  </a:lnTo>
                  <a:lnTo>
                    <a:pt x="269" y="243"/>
                  </a:lnTo>
                  <a:lnTo>
                    <a:pt x="257" y="254"/>
                  </a:lnTo>
                  <a:lnTo>
                    <a:pt x="258" y="258"/>
                  </a:lnTo>
                  <a:lnTo>
                    <a:pt x="276" y="240"/>
                  </a:lnTo>
                  <a:lnTo>
                    <a:pt x="280" y="240"/>
                  </a:lnTo>
                  <a:lnTo>
                    <a:pt x="276" y="234"/>
                  </a:lnTo>
                  <a:lnTo>
                    <a:pt x="280" y="227"/>
                  </a:lnTo>
                  <a:lnTo>
                    <a:pt x="288" y="227"/>
                  </a:lnTo>
                  <a:lnTo>
                    <a:pt x="292" y="228"/>
                  </a:lnTo>
                  <a:lnTo>
                    <a:pt x="295" y="228"/>
                  </a:lnTo>
                  <a:lnTo>
                    <a:pt x="306" y="214"/>
                  </a:lnTo>
                  <a:lnTo>
                    <a:pt x="304" y="211"/>
                  </a:lnTo>
                  <a:lnTo>
                    <a:pt x="306" y="206"/>
                  </a:lnTo>
                  <a:lnTo>
                    <a:pt x="304" y="206"/>
                  </a:lnTo>
                  <a:lnTo>
                    <a:pt x="306" y="200"/>
                  </a:lnTo>
                  <a:lnTo>
                    <a:pt x="295" y="209"/>
                  </a:lnTo>
                  <a:lnTo>
                    <a:pt x="272" y="209"/>
                  </a:lnTo>
                  <a:lnTo>
                    <a:pt x="269" y="206"/>
                  </a:lnTo>
                  <a:lnTo>
                    <a:pt x="272" y="200"/>
                  </a:lnTo>
                  <a:lnTo>
                    <a:pt x="286" y="191"/>
                  </a:lnTo>
                  <a:lnTo>
                    <a:pt x="276" y="187"/>
                  </a:lnTo>
                  <a:close/>
                  <a:moveTo>
                    <a:pt x="596" y="172"/>
                  </a:moveTo>
                  <a:lnTo>
                    <a:pt x="595" y="175"/>
                  </a:lnTo>
                  <a:lnTo>
                    <a:pt x="596" y="177"/>
                  </a:lnTo>
                  <a:lnTo>
                    <a:pt x="596" y="172"/>
                  </a:lnTo>
                  <a:close/>
                  <a:moveTo>
                    <a:pt x="618" y="101"/>
                  </a:moveTo>
                  <a:lnTo>
                    <a:pt x="617" y="107"/>
                  </a:lnTo>
                  <a:lnTo>
                    <a:pt x="618" y="105"/>
                  </a:lnTo>
                  <a:lnTo>
                    <a:pt x="618" y="101"/>
                  </a:lnTo>
                  <a:close/>
                  <a:moveTo>
                    <a:pt x="601" y="0"/>
                  </a:moveTo>
                  <a:lnTo>
                    <a:pt x="602" y="0"/>
                  </a:lnTo>
                  <a:lnTo>
                    <a:pt x="608" y="2"/>
                  </a:lnTo>
                  <a:lnTo>
                    <a:pt x="610" y="2"/>
                  </a:lnTo>
                  <a:lnTo>
                    <a:pt x="610" y="3"/>
                  </a:lnTo>
                  <a:lnTo>
                    <a:pt x="608" y="8"/>
                  </a:lnTo>
                  <a:lnTo>
                    <a:pt x="610" y="11"/>
                  </a:lnTo>
                  <a:lnTo>
                    <a:pt x="617" y="8"/>
                  </a:lnTo>
                  <a:lnTo>
                    <a:pt x="618" y="8"/>
                  </a:lnTo>
                  <a:lnTo>
                    <a:pt x="618" y="9"/>
                  </a:lnTo>
                  <a:lnTo>
                    <a:pt x="620" y="18"/>
                  </a:lnTo>
                  <a:lnTo>
                    <a:pt x="627" y="27"/>
                  </a:lnTo>
                  <a:lnTo>
                    <a:pt x="629" y="48"/>
                  </a:lnTo>
                  <a:lnTo>
                    <a:pt x="648" y="74"/>
                  </a:lnTo>
                  <a:lnTo>
                    <a:pt x="644" y="74"/>
                  </a:lnTo>
                  <a:lnTo>
                    <a:pt x="641" y="73"/>
                  </a:lnTo>
                  <a:lnTo>
                    <a:pt x="638" y="73"/>
                  </a:lnTo>
                  <a:lnTo>
                    <a:pt x="642" y="80"/>
                  </a:lnTo>
                  <a:lnTo>
                    <a:pt x="632" y="91"/>
                  </a:lnTo>
                  <a:lnTo>
                    <a:pt x="656" y="97"/>
                  </a:lnTo>
                  <a:lnTo>
                    <a:pt x="657" y="97"/>
                  </a:lnTo>
                  <a:lnTo>
                    <a:pt x="657" y="98"/>
                  </a:lnTo>
                  <a:lnTo>
                    <a:pt x="656" y="104"/>
                  </a:lnTo>
                  <a:lnTo>
                    <a:pt x="656" y="105"/>
                  </a:lnTo>
                  <a:lnTo>
                    <a:pt x="654" y="105"/>
                  </a:lnTo>
                  <a:lnTo>
                    <a:pt x="651" y="104"/>
                  </a:lnTo>
                  <a:lnTo>
                    <a:pt x="661" y="122"/>
                  </a:lnTo>
                  <a:lnTo>
                    <a:pt x="663" y="122"/>
                  </a:lnTo>
                  <a:lnTo>
                    <a:pt x="663" y="123"/>
                  </a:lnTo>
                  <a:lnTo>
                    <a:pt x="660" y="134"/>
                  </a:lnTo>
                  <a:lnTo>
                    <a:pt x="663" y="140"/>
                  </a:lnTo>
                  <a:lnTo>
                    <a:pt x="669" y="126"/>
                  </a:lnTo>
                  <a:lnTo>
                    <a:pt x="669" y="114"/>
                  </a:lnTo>
                  <a:lnTo>
                    <a:pt x="673" y="107"/>
                  </a:lnTo>
                  <a:lnTo>
                    <a:pt x="675" y="107"/>
                  </a:lnTo>
                  <a:lnTo>
                    <a:pt x="676" y="105"/>
                  </a:lnTo>
                  <a:lnTo>
                    <a:pt x="681" y="105"/>
                  </a:lnTo>
                  <a:lnTo>
                    <a:pt x="691" y="120"/>
                  </a:lnTo>
                  <a:lnTo>
                    <a:pt x="696" y="141"/>
                  </a:lnTo>
                  <a:lnTo>
                    <a:pt x="693" y="141"/>
                  </a:lnTo>
                  <a:lnTo>
                    <a:pt x="691" y="142"/>
                  </a:lnTo>
                  <a:lnTo>
                    <a:pt x="690" y="142"/>
                  </a:lnTo>
                  <a:lnTo>
                    <a:pt x="688" y="154"/>
                  </a:lnTo>
                  <a:lnTo>
                    <a:pt x="701" y="177"/>
                  </a:lnTo>
                  <a:lnTo>
                    <a:pt x="712" y="171"/>
                  </a:lnTo>
                  <a:lnTo>
                    <a:pt x="712" y="160"/>
                  </a:lnTo>
                  <a:lnTo>
                    <a:pt x="721" y="140"/>
                  </a:lnTo>
                  <a:lnTo>
                    <a:pt x="722" y="128"/>
                  </a:lnTo>
                  <a:lnTo>
                    <a:pt x="734" y="125"/>
                  </a:lnTo>
                  <a:lnTo>
                    <a:pt x="730" y="122"/>
                  </a:lnTo>
                  <a:lnTo>
                    <a:pt x="730" y="120"/>
                  </a:lnTo>
                  <a:lnTo>
                    <a:pt x="736" y="114"/>
                  </a:lnTo>
                  <a:lnTo>
                    <a:pt x="725" y="105"/>
                  </a:lnTo>
                  <a:lnTo>
                    <a:pt x="725" y="86"/>
                  </a:lnTo>
                  <a:lnTo>
                    <a:pt x="730" y="86"/>
                  </a:lnTo>
                  <a:lnTo>
                    <a:pt x="739" y="88"/>
                  </a:lnTo>
                  <a:lnTo>
                    <a:pt x="750" y="89"/>
                  </a:lnTo>
                  <a:lnTo>
                    <a:pt x="759" y="91"/>
                  </a:lnTo>
                  <a:lnTo>
                    <a:pt x="764" y="91"/>
                  </a:lnTo>
                  <a:lnTo>
                    <a:pt x="765" y="98"/>
                  </a:lnTo>
                  <a:lnTo>
                    <a:pt x="764" y="100"/>
                  </a:lnTo>
                  <a:lnTo>
                    <a:pt x="768" y="107"/>
                  </a:lnTo>
                  <a:lnTo>
                    <a:pt x="781" y="111"/>
                  </a:lnTo>
                  <a:lnTo>
                    <a:pt x="781" y="113"/>
                  </a:lnTo>
                  <a:lnTo>
                    <a:pt x="774" y="120"/>
                  </a:lnTo>
                  <a:lnTo>
                    <a:pt x="781" y="122"/>
                  </a:lnTo>
                  <a:lnTo>
                    <a:pt x="781" y="123"/>
                  </a:lnTo>
                  <a:lnTo>
                    <a:pt x="780" y="131"/>
                  </a:lnTo>
                  <a:lnTo>
                    <a:pt x="773" y="138"/>
                  </a:lnTo>
                  <a:lnTo>
                    <a:pt x="770" y="134"/>
                  </a:lnTo>
                  <a:lnTo>
                    <a:pt x="765" y="135"/>
                  </a:lnTo>
                  <a:lnTo>
                    <a:pt x="768" y="140"/>
                  </a:lnTo>
                  <a:lnTo>
                    <a:pt x="768" y="145"/>
                  </a:lnTo>
                  <a:lnTo>
                    <a:pt x="771" y="144"/>
                  </a:lnTo>
                  <a:lnTo>
                    <a:pt x="773" y="144"/>
                  </a:lnTo>
                  <a:lnTo>
                    <a:pt x="771" y="154"/>
                  </a:lnTo>
                  <a:lnTo>
                    <a:pt x="781" y="168"/>
                  </a:lnTo>
                  <a:lnTo>
                    <a:pt x="781" y="178"/>
                  </a:lnTo>
                  <a:lnTo>
                    <a:pt x="764" y="200"/>
                  </a:lnTo>
                  <a:lnTo>
                    <a:pt x="755" y="206"/>
                  </a:lnTo>
                  <a:lnTo>
                    <a:pt x="753" y="206"/>
                  </a:lnTo>
                  <a:lnTo>
                    <a:pt x="746" y="197"/>
                  </a:lnTo>
                  <a:lnTo>
                    <a:pt x="744" y="200"/>
                  </a:lnTo>
                  <a:lnTo>
                    <a:pt x="749" y="212"/>
                  </a:lnTo>
                  <a:lnTo>
                    <a:pt x="749" y="214"/>
                  </a:lnTo>
                  <a:lnTo>
                    <a:pt x="740" y="208"/>
                  </a:lnTo>
                  <a:lnTo>
                    <a:pt x="740" y="212"/>
                  </a:lnTo>
                  <a:lnTo>
                    <a:pt x="736" y="212"/>
                  </a:lnTo>
                  <a:lnTo>
                    <a:pt x="733" y="211"/>
                  </a:lnTo>
                  <a:lnTo>
                    <a:pt x="730" y="211"/>
                  </a:lnTo>
                  <a:lnTo>
                    <a:pt x="728" y="200"/>
                  </a:lnTo>
                  <a:lnTo>
                    <a:pt x="713" y="200"/>
                  </a:lnTo>
                  <a:lnTo>
                    <a:pt x="712" y="206"/>
                  </a:lnTo>
                  <a:lnTo>
                    <a:pt x="719" y="208"/>
                  </a:lnTo>
                  <a:lnTo>
                    <a:pt x="719" y="215"/>
                  </a:lnTo>
                  <a:lnTo>
                    <a:pt x="703" y="237"/>
                  </a:lnTo>
                  <a:lnTo>
                    <a:pt x="703" y="239"/>
                  </a:lnTo>
                  <a:lnTo>
                    <a:pt x="700" y="239"/>
                  </a:lnTo>
                  <a:lnTo>
                    <a:pt x="697" y="240"/>
                  </a:lnTo>
                  <a:lnTo>
                    <a:pt x="693" y="240"/>
                  </a:lnTo>
                  <a:lnTo>
                    <a:pt x="707" y="242"/>
                  </a:lnTo>
                  <a:lnTo>
                    <a:pt x="709" y="242"/>
                  </a:lnTo>
                  <a:lnTo>
                    <a:pt x="709" y="243"/>
                  </a:lnTo>
                  <a:lnTo>
                    <a:pt x="693" y="274"/>
                  </a:lnTo>
                  <a:lnTo>
                    <a:pt x="693" y="276"/>
                  </a:lnTo>
                  <a:lnTo>
                    <a:pt x="679" y="280"/>
                  </a:lnTo>
                  <a:lnTo>
                    <a:pt x="678" y="280"/>
                  </a:lnTo>
                  <a:lnTo>
                    <a:pt x="670" y="277"/>
                  </a:lnTo>
                  <a:lnTo>
                    <a:pt x="670" y="282"/>
                  </a:lnTo>
                  <a:lnTo>
                    <a:pt x="667" y="282"/>
                  </a:lnTo>
                  <a:lnTo>
                    <a:pt x="667" y="289"/>
                  </a:lnTo>
                  <a:lnTo>
                    <a:pt x="666" y="289"/>
                  </a:lnTo>
                  <a:lnTo>
                    <a:pt x="660" y="295"/>
                  </a:lnTo>
                  <a:lnTo>
                    <a:pt x="658" y="295"/>
                  </a:lnTo>
                  <a:lnTo>
                    <a:pt x="647" y="286"/>
                  </a:lnTo>
                  <a:lnTo>
                    <a:pt x="639" y="288"/>
                  </a:lnTo>
                  <a:lnTo>
                    <a:pt x="623" y="279"/>
                  </a:lnTo>
                  <a:lnTo>
                    <a:pt x="621" y="282"/>
                  </a:lnTo>
                  <a:lnTo>
                    <a:pt x="623" y="283"/>
                  </a:lnTo>
                  <a:lnTo>
                    <a:pt x="623" y="280"/>
                  </a:lnTo>
                  <a:lnTo>
                    <a:pt x="624" y="280"/>
                  </a:lnTo>
                  <a:lnTo>
                    <a:pt x="639" y="289"/>
                  </a:lnTo>
                  <a:lnTo>
                    <a:pt x="639" y="291"/>
                  </a:lnTo>
                  <a:lnTo>
                    <a:pt x="644" y="288"/>
                  </a:lnTo>
                  <a:lnTo>
                    <a:pt x="656" y="294"/>
                  </a:lnTo>
                  <a:lnTo>
                    <a:pt x="657" y="295"/>
                  </a:lnTo>
                  <a:lnTo>
                    <a:pt x="660" y="309"/>
                  </a:lnTo>
                  <a:lnTo>
                    <a:pt x="660" y="310"/>
                  </a:lnTo>
                  <a:lnTo>
                    <a:pt x="658" y="310"/>
                  </a:lnTo>
                  <a:lnTo>
                    <a:pt x="648" y="314"/>
                  </a:lnTo>
                  <a:lnTo>
                    <a:pt x="636" y="314"/>
                  </a:lnTo>
                  <a:lnTo>
                    <a:pt x="638" y="319"/>
                  </a:lnTo>
                  <a:lnTo>
                    <a:pt x="642" y="320"/>
                  </a:lnTo>
                  <a:lnTo>
                    <a:pt x="642" y="322"/>
                  </a:lnTo>
                  <a:lnTo>
                    <a:pt x="633" y="322"/>
                  </a:lnTo>
                  <a:lnTo>
                    <a:pt x="633" y="337"/>
                  </a:lnTo>
                  <a:lnTo>
                    <a:pt x="629" y="334"/>
                  </a:lnTo>
                  <a:lnTo>
                    <a:pt x="624" y="340"/>
                  </a:lnTo>
                  <a:lnTo>
                    <a:pt x="623" y="340"/>
                  </a:lnTo>
                  <a:lnTo>
                    <a:pt x="624" y="343"/>
                  </a:lnTo>
                  <a:lnTo>
                    <a:pt x="621" y="349"/>
                  </a:lnTo>
                  <a:lnTo>
                    <a:pt x="608" y="355"/>
                  </a:lnTo>
                  <a:lnTo>
                    <a:pt x="613" y="360"/>
                  </a:lnTo>
                  <a:lnTo>
                    <a:pt x="605" y="380"/>
                  </a:lnTo>
                  <a:lnTo>
                    <a:pt x="605" y="412"/>
                  </a:lnTo>
                  <a:lnTo>
                    <a:pt x="604" y="415"/>
                  </a:lnTo>
                  <a:lnTo>
                    <a:pt x="610" y="421"/>
                  </a:lnTo>
                  <a:lnTo>
                    <a:pt x="611" y="427"/>
                  </a:lnTo>
                  <a:lnTo>
                    <a:pt x="613" y="423"/>
                  </a:lnTo>
                  <a:lnTo>
                    <a:pt x="613" y="421"/>
                  </a:lnTo>
                  <a:lnTo>
                    <a:pt x="614" y="421"/>
                  </a:lnTo>
                  <a:lnTo>
                    <a:pt x="615" y="423"/>
                  </a:lnTo>
                  <a:lnTo>
                    <a:pt x="621" y="423"/>
                  </a:lnTo>
                  <a:lnTo>
                    <a:pt x="623" y="424"/>
                  </a:lnTo>
                  <a:lnTo>
                    <a:pt x="626" y="424"/>
                  </a:lnTo>
                  <a:lnTo>
                    <a:pt x="636" y="455"/>
                  </a:lnTo>
                  <a:lnTo>
                    <a:pt x="636" y="463"/>
                  </a:lnTo>
                  <a:lnTo>
                    <a:pt x="633" y="466"/>
                  </a:lnTo>
                  <a:lnTo>
                    <a:pt x="653" y="458"/>
                  </a:lnTo>
                  <a:lnTo>
                    <a:pt x="678" y="470"/>
                  </a:lnTo>
                  <a:lnTo>
                    <a:pt x="691" y="479"/>
                  </a:lnTo>
                  <a:lnTo>
                    <a:pt x="698" y="491"/>
                  </a:lnTo>
                  <a:lnTo>
                    <a:pt x="721" y="497"/>
                  </a:lnTo>
                  <a:lnTo>
                    <a:pt x="728" y="504"/>
                  </a:lnTo>
                  <a:lnTo>
                    <a:pt x="728" y="506"/>
                  </a:lnTo>
                  <a:lnTo>
                    <a:pt x="733" y="506"/>
                  </a:lnTo>
                  <a:lnTo>
                    <a:pt x="764" y="510"/>
                  </a:lnTo>
                  <a:lnTo>
                    <a:pt x="768" y="510"/>
                  </a:lnTo>
                  <a:lnTo>
                    <a:pt x="767" y="532"/>
                  </a:lnTo>
                  <a:lnTo>
                    <a:pt x="770" y="552"/>
                  </a:lnTo>
                  <a:lnTo>
                    <a:pt x="768" y="558"/>
                  </a:lnTo>
                  <a:lnTo>
                    <a:pt x="780" y="571"/>
                  </a:lnTo>
                  <a:lnTo>
                    <a:pt x="780" y="572"/>
                  </a:lnTo>
                  <a:lnTo>
                    <a:pt x="779" y="572"/>
                  </a:lnTo>
                  <a:lnTo>
                    <a:pt x="773" y="577"/>
                  </a:lnTo>
                  <a:lnTo>
                    <a:pt x="783" y="577"/>
                  </a:lnTo>
                  <a:lnTo>
                    <a:pt x="789" y="583"/>
                  </a:lnTo>
                  <a:lnTo>
                    <a:pt x="790" y="590"/>
                  </a:lnTo>
                  <a:lnTo>
                    <a:pt x="790" y="592"/>
                  </a:lnTo>
                  <a:lnTo>
                    <a:pt x="786" y="596"/>
                  </a:lnTo>
                  <a:lnTo>
                    <a:pt x="792" y="592"/>
                  </a:lnTo>
                  <a:lnTo>
                    <a:pt x="793" y="592"/>
                  </a:lnTo>
                  <a:lnTo>
                    <a:pt x="801" y="596"/>
                  </a:lnTo>
                  <a:lnTo>
                    <a:pt x="801" y="590"/>
                  </a:lnTo>
                  <a:lnTo>
                    <a:pt x="802" y="590"/>
                  </a:lnTo>
                  <a:lnTo>
                    <a:pt x="805" y="589"/>
                  </a:lnTo>
                  <a:lnTo>
                    <a:pt x="813" y="593"/>
                  </a:lnTo>
                  <a:lnTo>
                    <a:pt x="814" y="589"/>
                  </a:lnTo>
                  <a:lnTo>
                    <a:pt x="810" y="583"/>
                  </a:lnTo>
                  <a:lnTo>
                    <a:pt x="810" y="581"/>
                  </a:lnTo>
                  <a:lnTo>
                    <a:pt x="819" y="574"/>
                  </a:lnTo>
                  <a:lnTo>
                    <a:pt x="814" y="568"/>
                  </a:lnTo>
                  <a:lnTo>
                    <a:pt x="811" y="537"/>
                  </a:lnTo>
                  <a:lnTo>
                    <a:pt x="802" y="524"/>
                  </a:lnTo>
                  <a:lnTo>
                    <a:pt x="827" y="504"/>
                  </a:lnTo>
                  <a:lnTo>
                    <a:pt x="839" y="485"/>
                  </a:lnTo>
                  <a:lnTo>
                    <a:pt x="841" y="485"/>
                  </a:lnTo>
                  <a:lnTo>
                    <a:pt x="847" y="483"/>
                  </a:lnTo>
                  <a:lnTo>
                    <a:pt x="844" y="478"/>
                  </a:lnTo>
                  <a:lnTo>
                    <a:pt x="841" y="483"/>
                  </a:lnTo>
                  <a:lnTo>
                    <a:pt x="839" y="483"/>
                  </a:lnTo>
                  <a:lnTo>
                    <a:pt x="838" y="467"/>
                  </a:lnTo>
                  <a:lnTo>
                    <a:pt x="829" y="435"/>
                  </a:lnTo>
                  <a:lnTo>
                    <a:pt x="813" y="423"/>
                  </a:lnTo>
                  <a:lnTo>
                    <a:pt x="813" y="415"/>
                  </a:lnTo>
                  <a:lnTo>
                    <a:pt x="814" y="414"/>
                  </a:lnTo>
                  <a:lnTo>
                    <a:pt x="827" y="409"/>
                  </a:lnTo>
                  <a:lnTo>
                    <a:pt x="827" y="400"/>
                  </a:lnTo>
                  <a:lnTo>
                    <a:pt x="830" y="400"/>
                  </a:lnTo>
                  <a:lnTo>
                    <a:pt x="830" y="399"/>
                  </a:lnTo>
                  <a:lnTo>
                    <a:pt x="833" y="393"/>
                  </a:lnTo>
                  <a:lnTo>
                    <a:pt x="827" y="393"/>
                  </a:lnTo>
                  <a:lnTo>
                    <a:pt x="827" y="392"/>
                  </a:lnTo>
                  <a:lnTo>
                    <a:pt x="829" y="387"/>
                  </a:lnTo>
                  <a:lnTo>
                    <a:pt x="826" y="380"/>
                  </a:lnTo>
                  <a:lnTo>
                    <a:pt x="824" y="374"/>
                  </a:lnTo>
                  <a:lnTo>
                    <a:pt x="824" y="372"/>
                  </a:lnTo>
                  <a:lnTo>
                    <a:pt x="827" y="372"/>
                  </a:lnTo>
                  <a:lnTo>
                    <a:pt x="822" y="371"/>
                  </a:lnTo>
                  <a:lnTo>
                    <a:pt x="822" y="369"/>
                  </a:lnTo>
                  <a:lnTo>
                    <a:pt x="830" y="346"/>
                  </a:lnTo>
                  <a:lnTo>
                    <a:pt x="822" y="344"/>
                  </a:lnTo>
                  <a:lnTo>
                    <a:pt x="822" y="343"/>
                  </a:lnTo>
                  <a:lnTo>
                    <a:pt x="820" y="331"/>
                  </a:lnTo>
                  <a:lnTo>
                    <a:pt x="820" y="329"/>
                  </a:lnTo>
                  <a:lnTo>
                    <a:pt x="829" y="320"/>
                  </a:lnTo>
                  <a:lnTo>
                    <a:pt x="830" y="320"/>
                  </a:lnTo>
                  <a:lnTo>
                    <a:pt x="862" y="332"/>
                  </a:lnTo>
                  <a:lnTo>
                    <a:pt x="878" y="323"/>
                  </a:lnTo>
                  <a:lnTo>
                    <a:pt x="894" y="332"/>
                  </a:lnTo>
                  <a:lnTo>
                    <a:pt x="894" y="334"/>
                  </a:lnTo>
                  <a:lnTo>
                    <a:pt x="893" y="341"/>
                  </a:lnTo>
                  <a:lnTo>
                    <a:pt x="899" y="340"/>
                  </a:lnTo>
                  <a:lnTo>
                    <a:pt x="902" y="347"/>
                  </a:lnTo>
                  <a:lnTo>
                    <a:pt x="900" y="349"/>
                  </a:lnTo>
                  <a:lnTo>
                    <a:pt x="909" y="349"/>
                  </a:lnTo>
                  <a:lnTo>
                    <a:pt x="909" y="350"/>
                  </a:lnTo>
                  <a:lnTo>
                    <a:pt x="905" y="353"/>
                  </a:lnTo>
                  <a:lnTo>
                    <a:pt x="907" y="360"/>
                  </a:lnTo>
                  <a:lnTo>
                    <a:pt x="924" y="362"/>
                  </a:lnTo>
                  <a:lnTo>
                    <a:pt x="925" y="362"/>
                  </a:lnTo>
                  <a:lnTo>
                    <a:pt x="927" y="368"/>
                  </a:lnTo>
                  <a:lnTo>
                    <a:pt x="933" y="362"/>
                  </a:lnTo>
                  <a:lnTo>
                    <a:pt x="934" y="362"/>
                  </a:lnTo>
                  <a:lnTo>
                    <a:pt x="937" y="366"/>
                  </a:lnTo>
                  <a:lnTo>
                    <a:pt x="933" y="378"/>
                  </a:lnTo>
                  <a:lnTo>
                    <a:pt x="937" y="389"/>
                  </a:lnTo>
                  <a:lnTo>
                    <a:pt x="937" y="390"/>
                  </a:lnTo>
                  <a:lnTo>
                    <a:pt x="919" y="390"/>
                  </a:lnTo>
                  <a:lnTo>
                    <a:pt x="933" y="393"/>
                  </a:lnTo>
                  <a:lnTo>
                    <a:pt x="934" y="393"/>
                  </a:lnTo>
                  <a:lnTo>
                    <a:pt x="937" y="400"/>
                  </a:lnTo>
                  <a:lnTo>
                    <a:pt x="934" y="408"/>
                  </a:lnTo>
                  <a:lnTo>
                    <a:pt x="939" y="408"/>
                  </a:lnTo>
                  <a:lnTo>
                    <a:pt x="939" y="409"/>
                  </a:lnTo>
                  <a:lnTo>
                    <a:pt x="936" y="412"/>
                  </a:lnTo>
                  <a:lnTo>
                    <a:pt x="939" y="417"/>
                  </a:lnTo>
                  <a:lnTo>
                    <a:pt x="939" y="418"/>
                  </a:lnTo>
                  <a:lnTo>
                    <a:pt x="933" y="421"/>
                  </a:lnTo>
                  <a:lnTo>
                    <a:pt x="930" y="420"/>
                  </a:lnTo>
                  <a:lnTo>
                    <a:pt x="930" y="423"/>
                  </a:lnTo>
                  <a:lnTo>
                    <a:pt x="948" y="420"/>
                  </a:lnTo>
                  <a:lnTo>
                    <a:pt x="949" y="420"/>
                  </a:lnTo>
                  <a:lnTo>
                    <a:pt x="952" y="430"/>
                  </a:lnTo>
                  <a:lnTo>
                    <a:pt x="952" y="435"/>
                  </a:lnTo>
                  <a:lnTo>
                    <a:pt x="955" y="426"/>
                  </a:lnTo>
                  <a:lnTo>
                    <a:pt x="956" y="426"/>
                  </a:lnTo>
                  <a:lnTo>
                    <a:pt x="956" y="430"/>
                  </a:lnTo>
                  <a:lnTo>
                    <a:pt x="958" y="430"/>
                  </a:lnTo>
                  <a:lnTo>
                    <a:pt x="958" y="432"/>
                  </a:lnTo>
                  <a:lnTo>
                    <a:pt x="959" y="438"/>
                  </a:lnTo>
                  <a:lnTo>
                    <a:pt x="971" y="429"/>
                  </a:lnTo>
                  <a:lnTo>
                    <a:pt x="974" y="420"/>
                  </a:lnTo>
                  <a:lnTo>
                    <a:pt x="976" y="420"/>
                  </a:lnTo>
                  <a:lnTo>
                    <a:pt x="980" y="424"/>
                  </a:lnTo>
                  <a:lnTo>
                    <a:pt x="980" y="429"/>
                  </a:lnTo>
                  <a:lnTo>
                    <a:pt x="983" y="426"/>
                  </a:lnTo>
                  <a:lnTo>
                    <a:pt x="979" y="420"/>
                  </a:lnTo>
                  <a:lnTo>
                    <a:pt x="979" y="418"/>
                  </a:lnTo>
                  <a:lnTo>
                    <a:pt x="983" y="418"/>
                  </a:lnTo>
                  <a:lnTo>
                    <a:pt x="985" y="412"/>
                  </a:lnTo>
                  <a:lnTo>
                    <a:pt x="985" y="408"/>
                  </a:lnTo>
                  <a:lnTo>
                    <a:pt x="989" y="405"/>
                  </a:lnTo>
                  <a:lnTo>
                    <a:pt x="986" y="399"/>
                  </a:lnTo>
                  <a:lnTo>
                    <a:pt x="986" y="398"/>
                  </a:lnTo>
                  <a:lnTo>
                    <a:pt x="995" y="383"/>
                  </a:lnTo>
                  <a:lnTo>
                    <a:pt x="1001" y="383"/>
                  </a:lnTo>
                  <a:lnTo>
                    <a:pt x="1004" y="390"/>
                  </a:lnTo>
                  <a:lnTo>
                    <a:pt x="1002" y="393"/>
                  </a:lnTo>
                  <a:lnTo>
                    <a:pt x="1004" y="393"/>
                  </a:lnTo>
                  <a:lnTo>
                    <a:pt x="1004" y="395"/>
                  </a:lnTo>
                  <a:lnTo>
                    <a:pt x="1007" y="402"/>
                  </a:lnTo>
                  <a:lnTo>
                    <a:pt x="1011" y="402"/>
                  </a:lnTo>
                  <a:lnTo>
                    <a:pt x="1011" y="403"/>
                  </a:lnTo>
                  <a:lnTo>
                    <a:pt x="1008" y="406"/>
                  </a:lnTo>
                  <a:lnTo>
                    <a:pt x="1016" y="411"/>
                  </a:lnTo>
                  <a:lnTo>
                    <a:pt x="1017" y="411"/>
                  </a:lnTo>
                  <a:lnTo>
                    <a:pt x="1016" y="412"/>
                  </a:lnTo>
                  <a:lnTo>
                    <a:pt x="1008" y="417"/>
                  </a:lnTo>
                  <a:lnTo>
                    <a:pt x="1010" y="417"/>
                  </a:lnTo>
                  <a:lnTo>
                    <a:pt x="1011" y="415"/>
                  </a:lnTo>
                  <a:lnTo>
                    <a:pt x="1014" y="415"/>
                  </a:lnTo>
                  <a:lnTo>
                    <a:pt x="1016" y="414"/>
                  </a:lnTo>
                  <a:lnTo>
                    <a:pt x="1019" y="414"/>
                  </a:lnTo>
                  <a:lnTo>
                    <a:pt x="1019" y="415"/>
                  </a:lnTo>
                  <a:lnTo>
                    <a:pt x="1017" y="421"/>
                  </a:lnTo>
                  <a:lnTo>
                    <a:pt x="1023" y="426"/>
                  </a:lnTo>
                  <a:lnTo>
                    <a:pt x="1023" y="427"/>
                  </a:lnTo>
                  <a:lnTo>
                    <a:pt x="1016" y="430"/>
                  </a:lnTo>
                  <a:lnTo>
                    <a:pt x="1026" y="432"/>
                  </a:lnTo>
                  <a:lnTo>
                    <a:pt x="1028" y="432"/>
                  </a:lnTo>
                  <a:lnTo>
                    <a:pt x="1028" y="433"/>
                  </a:lnTo>
                  <a:lnTo>
                    <a:pt x="1020" y="439"/>
                  </a:lnTo>
                  <a:lnTo>
                    <a:pt x="1026" y="438"/>
                  </a:lnTo>
                  <a:lnTo>
                    <a:pt x="1028" y="438"/>
                  </a:lnTo>
                  <a:lnTo>
                    <a:pt x="1029" y="440"/>
                  </a:lnTo>
                  <a:lnTo>
                    <a:pt x="1029" y="442"/>
                  </a:lnTo>
                  <a:lnTo>
                    <a:pt x="1028" y="443"/>
                  </a:lnTo>
                  <a:lnTo>
                    <a:pt x="1031" y="443"/>
                  </a:lnTo>
                  <a:lnTo>
                    <a:pt x="1036" y="451"/>
                  </a:lnTo>
                  <a:lnTo>
                    <a:pt x="1036" y="452"/>
                  </a:lnTo>
                  <a:lnTo>
                    <a:pt x="1031" y="455"/>
                  </a:lnTo>
                  <a:lnTo>
                    <a:pt x="1035" y="455"/>
                  </a:lnTo>
                  <a:lnTo>
                    <a:pt x="1041" y="466"/>
                  </a:lnTo>
                  <a:lnTo>
                    <a:pt x="1036" y="472"/>
                  </a:lnTo>
                  <a:lnTo>
                    <a:pt x="1038" y="473"/>
                  </a:lnTo>
                  <a:lnTo>
                    <a:pt x="1038" y="475"/>
                  </a:lnTo>
                  <a:lnTo>
                    <a:pt x="1036" y="475"/>
                  </a:lnTo>
                  <a:lnTo>
                    <a:pt x="1032" y="473"/>
                  </a:lnTo>
                  <a:lnTo>
                    <a:pt x="1031" y="473"/>
                  </a:lnTo>
                  <a:lnTo>
                    <a:pt x="1026" y="475"/>
                  </a:lnTo>
                  <a:lnTo>
                    <a:pt x="1036" y="476"/>
                  </a:lnTo>
                  <a:lnTo>
                    <a:pt x="1035" y="479"/>
                  </a:lnTo>
                  <a:lnTo>
                    <a:pt x="1038" y="482"/>
                  </a:lnTo>
                  <a:lnTo>
                    <a:pt x="1038" y="483"/>
                  </a:lnTo>
                  <a:lnTo>
                    <a:pt x="1036" y="485"/>
                  </a:lnTo>
                  <a:lnTo>
                    <a:pt x="1038" y="485"/>
                  </a:lnTo>
                  <a:lnTo>
                    <a:pt x="1039" y="483"/>
                  </a:lnTo>
                  <a:lnTo>
                    <a:pt x="1042" y="483"/>
                  </a:lnTo>
                  <a:lnTo>
                    <a:pt x="1042" y="485"/>
                  </a:lnTo>
                  <a:lnTo>
                    <a:pt x="1044" y="491"/>
                  </a:lnTo>
                  <a:lnTo>
                    <a:pt x="1056" y="494"/>
                  </a:lnTo>
                  <a:lnTo>
                    <a:pt x="1056" y="495"/>
                  </a:lnTo>
                  <a:lnTo>
                    <a:pt x="1057" y="503"/>
                  </a:lnTo>
                  <a:lnTo>
                    <a:pt x="1054" y="506"/>
                  </a:lnTo>
                  <a:lnTo>
                    <a:pt x="1057" y="506"/>
                  </a:lnTo>
                  <a:lnTo>
                    <a:pt x="1060" y="504"/>
                  </a:lnTo>
                  <a:lnTo>
                    <a:pt x="1065" y="504"/>
                  </a:lnTo>
                  <a:lnTo>
                    <a:pt x="1066" y="507"/>
                  </a:lnTo>
                  <a:lnTo>
                    <a:pt x="1066" y="512"/>
                  </a:lnTo>
                  <a:lnTo>
                    <a:pt x="1069" y="507"/>
                  </a:lnTo>
                  <a:lnTo>
                    <a:pt x="1071" y="507"/>
                  </a:lnTo>
                  <a:lnTo>
                    <a:pt x="1076" y="516"/>
                  </a:lnTo>
                  <a:lnTo>
                    <a:pt x="1081" y="518"/>
                  </a:lnTo>
                  <a:lnTo>
                    <a:pt x="1085" y="513"/>
                  </a:lnTo>
                  <a:lnTo>
                    <a:pt x="1094" y="522"/>
                  </a:lnTo>
                  <a:lnTo>
                    <a:pt x="1094" y="524"/>
                  </a:lnTo>
                  <a:lnTo>
                    <a:pt x="1093" y="524"/>
                  </a:lnTo>
                  <a:lnTo>
                    <a:pt x="1075" y="531"/>
                  </a:lnTo>
                  <a:lnTo>
                    <a:pt x="1076" y="531"/>
                  </a:lnTo>
                  <a:lnTo>
                    <a:pt x="1078" y="532"/>
                  </a:lnTo>
                  <a:lnTo>
                    <a:pt x="1076" y="532"/>
                  </a:lnTo>
                  <a:lnTo>
                    <a:pt x="1062" y="538"/>
                  </a:lnTo>
                  <a:lnTo>
                    <a:pt x="1059" y="544"/>
                  </a:lnTo>
                  <a:lnTo>
                    <a:pt x="1057" y="544"/>
                  </a:lnTo>
                  <a:lnTo>
                    <a:pt x="1048" y="540"/>
                  </a:lnTo>
                  <a:lnTo>
                    <a:pt x="1047" y="541"/>
                  </a:lnTo>
                  <a:lnTo>
                    <a:pt x="1056" y="544"/>
                  </a:lnTo>
                  <a:lnTo>
                    <a:pt x="1057" y="546"/>
                  </a:lnTo>
                  <a:lnTo>
                    <a:pt x="1056" y="550"/>
                  </a:lnTo>
                  <a:lnTo>
                    <a:pt x="1076" y="534"/>
                  </a:lnTo>
                  <a:lnTo>
                    <a:pt x="1085" y="532"/>
                  </a:lnTo>
                  <a:lnTo>
                    <a:pt x="1084" y="532"/>
                  </a:lnTo>
                  <a:lnTo>
                    <a:pt x="1084" y="531"/>
                  </a:lnTo>
                  <a:lnTo>
                    <a:pt x="1096" y="531"/>
                  </a:lnTo>
                  <a:lnTo>
                    <a:pt x="1096" y="546"/>
                  </a:lnTo>
                  <a:lnTo>
                    <a:pt x="1099" y="540"/>
                  </a:lnTo>
                  <a:lnTo>
                    <a:pt x="1099" y="538"/>
                  </a:lnTo>
                  <a:lnTo>
                    <a:pt x="1100" y="538"/>
                  </a:lnTo>
                  <a:lnTo>
                    <a:pt x="1114" y="544"/>
                  </a:lnTo>
                  <a:lnTo>
                    <a:pt x="1114" y="546"/>
                  </a:lnTo>
                  <a:lnTo>
                    <a:pt x="1112" y="546"/>
                  </a:lnTo>
                  <a:lnTo>
                    <a:pt x="1116" y="553"/>
                  </a:lnTo>
                  <a:lnTo>
                    <a:pt x="1109" y="553"/>
                  </a:lnTo>
                  <a:lnTo>
                    <a:pt x="1114" y="556"/>
                  </a:lnTo>
                  <a:lnTo>
                    <a:pt x="1116" y="565"/>
                  </a:lnTo>
                  <a:lnTo>
                    <a:pt x="1115" y="565"/>
                  </a:lnTo>
                  <a:lnTo>
                    <a:pt x="1114" y="567"/>
                  </a:lnTo>
                  <a:lnTo>
                    <a:pt x="1116" y="571"/>
                  </a:lnTo>
                  <a:lnTo>
                    <a:pt x="1114" y="571"/>
                  </a:lnTo>
                  <a:lnTo>
                    <a:pt x="1116" y="574"/>
                  </a:lnTo>
                  <a:lnTo>
                    <a:pt x="1116" y="575"/>
                  </a:lnTo>
                  <a:lnTo>
                    <a:pt x="1105" y="589"/>
                  </a:lnTo>
                  <a:lnTo>
                    <a:pt x="1081" y="593"/>
                  </a:lnTo>
                  <a:lnTo>
                    <a:pt x="1060" y="615"/>
                  </a:lnTo>
                  <a:lnTo>
                    <a:pt x="1059" y="615"/>
                  </a:lnTo>
                  <a:lnTo>
                    <a:pt x="1057" y="614"/>
                  </a:lnTo>
                  <a:lnTo>
                    <a:pt x="1056" y="614"/>
                  </a:lnTo>
                  <a:lnTo>
                    <a:pt x="1056" y="612"/>
                  </a:lnTo>
                  <a:lnTo>
                    <a:pt x="1039" y="618"/>
                  </a:lnTo>
                  <a:lnTo>
                    <a:pt x="1038" y="618"/>
                  </a:lnTo>
                  <a:lnTo>
                    <a:pt x="1031" y="615"/>
                  </a:lnTo>
                  <a:lnTo>
                    <a:pt x="977" y="615"/>
                  </a:lnTo>
                  <a:lnTo>
                    <a:pt x="971" y="621"/>
                  </a:lnTo>
                  <a:lnTo>
                    <a:pt x="965" y="633"/>
                  </a:lnTo>
                  <a:lnTo>
                    <a:pt x="964" y="633"/>
                  </a:lnTo>
                  <a:lnTo>
                    <a:pt x="955" y="635"/>
                  </a:lnTo>
                  <a:lnTo>
                    <a:pt x="945" y="644"/>
                  </a:lnTo>
                  <a:lnTo>
                    <a:pt x="937" y="654"/>
                  </a:lnTo>
                  <a:lnTo>
                    <a:pt x="933" y="657"/>
                  </a:lnTo>
                  <a:lnTo>
                    <a:pt x="925" y="670"/>
                  </a:lnTo>
                  <a:lnTo>
                    <a:pt x="918" y="679"/>
                  </a:lnTo>
                  <a:lnTo>
                    <a:pt x="919" y="678"/>
                  </a:lnTo>
                  <a:lnTo>
                    <a:pt x="934" y="660"/>
                  </a:lnTo>
                  <a:lnTo>
                    <a:pt x="949" y="647"/>
                  </a:lnTo>
                  <a:lnTo>
                    <a:pt x="973" y="636"/>
                  </a:lnTo>
                  <a:lnTo>
                    <a:pt x="993" y="635"/>
                  </a:lnTo>
                  <a:lnTo>
                    <a:pt x="1004" y="639"/>
                  </a:lnTo>
                  <a:lnTo>
                    <a:pt x="1004" y="650"/>
                  </a:lnTo>
                  <a:lnTo>
                    <a:pt x="992" y="658"/>
                  </a:lnTo>
                  <a:lnTo>
                    <a:pt x="990" y="658"/>
                  </a:lnTo>
                  <a:lnTo>
                    <a:pt x="983" y="657"/>
                  </a:lnTo>
                  <a:lnTo>
                    <a:pt x="977" y="658"/>
                  </a:lnTo>
                  <a:lnTo>
                    <a:pt x="985" y="660"/>
                  </a:lnTo>
                  <a:lnTo>
                    <a:pt x="986" y="664"/>
                  </a:lnTo>
                  <a:lnTo>
                    <a:pt x="993" y="661"/>
                  </a:lnTo>
                  <a:lnTo>
                    <a:pt x="998" y="663"/>
                  </a:lnTo>
                  <a:lnTo>
                    <a:pt x="998" y="664"/>
                  </a:lnTo>
                  <a:lnTo>
                    <a:pt x="992" y="676"/>
                  </a:lnTo>
                  <a:lnTo>
                    <a:pt x="998" y="676"/>
                  </a:lnTo>
                  <a:lnTo>
                    <a:pt x="998" y="688"/>
                  </a:lnTo>
                  <a:lnTo>
                    <a:pt x="1001" y="691"/>
                  </a:lnTo>
                  <a:lnTo>
                    <a:pt x="1011" y="696"/>
                  </a:lnTo>
                  <a:lnTo>
                    <a:pt x="1011" y="697"/>
                  </a:lnTo>
                  <a:lnTo>
                    <a:pt x="1010" y="697"/>
                  </a:lnTo>
                  <a:lnTo>
                    <a:pt x="1025" y="703"/>
                  </a:lnTo>
                  <a:lnTo>
                    <a:pt x="1033" y="700"/>
                  </a:lnTo>
                  <a:lnTo>
                    <a:pt x="1033" y="698"/>
                  </a:lnTo>
                  <a:lnTo>
                    <a:pt x="1035" y="698"/>
                  </a:lnTo>
                  <a:lnTo>
                    <a:pt x="1035" y="700"/>
                  </a:lnTo>
                  <a:lnTo>
                    <a:pt x="1036" y="703"/>
                  </a:lnTo>
                  <a:lnTo>
                    <a:pt x="1042" y="704"/>
                  </a:lnTo>
                  <a:lnTo>
                    <a:pt x="1044" y="704"/>
                  </a:lnTo>
                  <a:lnTo>
                    <a:pt x="1044" y="706"/>
                  </a:lnTo>
                  <a:lnTo>
                    <a:pt x="1042" y="709"/>
                  </a:lnTo>
                  <a:lnTo>
                    <a:pt x="1047" y="710"/>
                  </a:lnTo>
                  <a:lnTo>
                    <a:pt x="1048" y="710"/>
                  </a:lnTo>
                  <a:lnTo>
                    <a:pt x="1047" y="712"/>
                  </a:lnTo>
                  <a:lnTo>
                    <a:pt x="1023" y="721"/>
                  </a:lnTo>
                  <a:lnTo>
                    <a:pt x="1014" y="722"/>
                  </a:lnTo>
                  <a:lnTo>
                    <a:pt x="1014" y="725"/>
                  </a:lnTo>
                  <a:lnTo>
                    <a:pt x="1007" y="725"/>
                  </a:lnTo>
                  <a:lnTo>
                    <a:pt x="1004" y="730"/>
                  </a:lnTo>
                  <a:lnTo>
                    <a:pt x="990" y="744"/>
                  </a:lnTo>
                  <a:lnTo>
                    <a:pt x="989" y="744"/>
                  </a:lnTo>
                  <a:lnTo>
                    <a:pt x="980" y="738"/>
                  </a:lnTo>
                  <a:lnTo>
                    <a:pt x="980" y="737"/>
                  </a:lnTo>
                  <a:lnTo>
                    <a:pt x="979" y="731"/>
                  </a:lnTo>
                  <a:lnTo>
                    <a:pt x="982" y="725"/>
                  </a:lnTo>
                  <a:lnTo>
                    <a:pt x="979" y="725"/>
                  </a:lnTo>
                  <a:lnTo>
                    <a:pt x="979" y="724"/>
                  </a:lnTo>
                  <a:lnTo>
                    <a:pt x="980" y="724"/>
                  </a:lnTo>
                  <a:lnTo>
                    <a:pt x="1001" y="710"/>
                  </a:lnTo>
                  <a:lnTo>
                    <a:pt x="996" y="710"/>
                  </a:lnTo>
                  <a:lnTo>
                    <a:pt x="996" y="707"/>
                  </a:lnTo>
                  <a:lnTo>
                    <a:pt x="1002" y="700"/>
                  </a:lnTo>
                  <a:lnTo>
                    <a:pt x="1001" y="700"/>
                  </a:lnTo>
                  <a:lnTo>
                    <a:pt x="986" y="712"/>
                  </a:lnTo>
                  <a:lnTo>
                    <a:pt x="967" y="713"/>
                  </a:lnTo>
                  <a:lnTo>
                    <a:pt x="961" y="713"/>
                  </a:lnTo>
                  <a:lnTo>
                    <a:pt x="961" y="712"/>
                  </a:lnTo>
                  <a:lnTo>
                    <a:pt x="959" y="706"/>
                  </a:lnTo>
                  <a:lnTo>
                    <a:pt x="958" y="704"/>
                  </a:lnTo>
                  <a:lnTo>
                    <a:pt x="956" y="704"/>
                  </a:lnTo>
                  <a:lnTo>
                    <a:pt x="956" y="679"/>
                  </a:lnTo>
                  <a:lnTo>
                    <a:pt x="950" y="673"/>
                  </a:lnTo>
                  <a:lnTo>
                    <a:pt x="945" y="676"/>
                  </a:lnTo>
                  <a:lnTo>
                    <a:pt x="943" y="676"/>
                  </a:lnTo>
                  <a:lnTo>
                    <a:pt x="937" y="672"/>
                  </a:lnTo>
                  <a:lnTo>
                    <a:pt x="928" y="684"/>
                  </a:lnTo>
                  <a:lnTo>
                    <a:pt x="921" y="710"/>
                  </a:lnTo>
                  <a:lnTo>
                    <a:pt x="921" y="712"/>
                  </a:lnTo>
                  <a:lnTo>
                    <a:pt x="910" y="712"/>
                  </a:lnTo>
                  <a:lnTo>
                    <a:pt x="909" y="718"/>
                  </a:lnTo>
                  <a:lnTo>
                    <a:pt x="863" y="718"/>
                  </a:lnTo>
                  <a:lnTo>
                    <a:pt x="854" y="725"/>
                  </a:lnTo>
                  <a:lnTo>
                    <a:pt x="838" y="734"/>
                  </a:lnTo>
                  <a:lnTo>
                    <a:pt x="836" y="733"/>
                  </a:lnTo>
                  <a:lnTo>
                    <a:pt x="836" y="737"/>
                  </a:lnTo>
                  <a:lnTo>
                    <a:pt x="823" y="737"/>
                  </a:lnTo>
                  <a:lnTo>
                    <a:pt x="808" y="740"/>
                  </a:lnTo>
                  <a:lnTo>
                    <a:pt x="802" y="747"/>
                  </a:lnTo>
                  <a:lnTo>
                    <a:pt x="810" y="749"/>
                  </a:lnTo>
                  <a:lnTo>
                    <a:pt x="811" y="749"/>
                  </a:lnTo>
                  <a:lnTo>
                    <a:pt x="813" y="756"/>
                  </a:lnTo>
                  <a:lnTo>
                    <a:pt x="796" y="756"/>
                  </a:lnTo>
                  <a:lnTo>
                    <a:pt x="790" y="761"/>
                  </a:lnTo>
                  <a:lnTo>
                    <a:pt x="783" y="759"/>
                  </a:lnTo>
                  <a:lnTo>
                    <a:pt x="765" y="771"/>
                  </a:lnTo>
                  <a:lnTo>
                    <a:pt x="756" y="771"/>
                  </a:lnTo>
                  <a:lnTo>
                    <a:pt x="756" y="770"/>
                  </a:lnTo>
                  <a:lnTo>
                    <a:pt x="759" y="764"/>
                  </a:lnTo>
                  <a:lnTo>
                    <a:pt x="759" y="762"/>
                  </a:lnTo>
                  <a:lnTo>
                    <a:pt x="761" y="762"/>
                  </a:lnTo>
                  <a:lnTo>
                    <a:pt x="764" y="764"/>
                  </a:lnTo>
                  <a:lnTo>
                    <a:pt x="762" y="759"/>
                  </a:lnTo>
                  <a:lnTo>
                    <a:pt x="765" y="752"/>
                  </a:lnTo>
                  <a:lnTo>
                    <a:pt x="765" y="750"/>
                  </a:lnTo>
                  <a:lnTo>
                    <a:pt x="774" y="746"/>
                  </a:lnTo>
                  <a:lnTo>
                    <a:pt x="774" y="731"/>
                  </a:lnTo>
                  <a:lnTo>
                    <a:pt x="779" y="721"/>
                  </a:lnTo>
                  <a:lnTo>
                    <a:pt x="776" y="712"/>
                  </a:lnTo>
                  <a:lnTo>
                    <a:pt x="776" y="710"/>
                  </a:lnTo>
                  <a:lnTo>
                    <a:pt x="779" y="710"/>
                  </a:lnTo>
                  <a:lnTo>
                    <a:pt x="780" y="712"/>
                  </a:lnTo>
                  <a:lnTo>
                    <a:pt x="781" y="712"/>
                  </a:lnTo>
                  <a:lnTo>
                    <a:pt x="783" y="716"/>
                  </a:lnTo>
                  <a:lnTo>
                    <a:pt x="786" y="716"/>
                  </a:lnTo>
                  <a:lnTo>
                    <a:pt x="786" y="722"/>
                  </a:lnTo>
                  <a:lnTo>
                    <a:pt x="787" y="721"/>
                  </a:lnTo>
                  <a:lnTo>
                    <a:pt x="789" y="721"/>
                  </a:lnTo>
                  <a:lnTo>
                    <a:pt x="796" y="724"/>
                  </a:lnTo>
                  <a:lnTo>
                    <a:pt x="796" y="718"/>
                  </a:lnTo>
                  <a:lnTo>
                    <a:pt x="799" y="719"/>
                  </a:lnTo>
                  <a:lnTo>
                    <a:pt x="796" y="715"/>
                  </a:lnTo>
                  <a:lnTo>
                    <a:pt x="796" y="710"/>
                  </a:lnTo>
                  <a:lnTo>
                    <a:pt x="787" y="700"/>
                  </a:lnTo>
                  <a:lnTo>
                    <a:pt x="743" y="693"/>
                  </a:lnTo>
                  <a:lnTo>
                    <a:pt x="741" y="690"/>
                  </a:lnTo>
                  <a:lnTo>
                    <a:pt x="739" y="690"/>
                  </a:lnTo>
                  <a:lnTo>
                    <a:pt x="739" y="682"/>
                  </a:lnTo>
                  <a:lnTo>
                    <a:pt x="736" y="681"/>
                  </a:lnTo>
                  <a:lnTo>
                    <a:pt x="736" y="672"/>
                  </a:lnTo>
                  <a:lnTo>
                    <a:pt x="731" y="667"/>
                  </a:lnTo>
                  <a:lnTo>
                    <a:pt x="733" y="661"/>
                  </a:lnTo>
                  <a:lnTo>
                    <a:pt x="722" y="661"/>
                  </a:lnTo>
                  <a:lnTo>
                    <a:pt x="713" y="645"/>
                  </a:lnTo>
                  <a:lnTo>
                    <a:pt x="706" y="645"/>
                  </a:lnTo>
                  <a:lnTo>
                    <a:pt x="706" y="654"/>
                  </a:lnTo>
                  <a:lnTo>
                    <a:pt x="704" y="654"/>
                  </a:lnTo>
                  <a:lnTo>
                    <a:pt x="700" y="644"/>
                  </a:lnTo>
                  <a:lnTo>
                    <a:pt x="693" y="641"/>
                  </a:lnTo>
                  <a:lnTo>
                    <a:pt x="688" y="651"/>
                  </a:lnTo>
                  <a:lnTo>
                    <a:pt x="687" y="651"/>
                  </a:lnTo>
                  <a:lnTo>
                    <a:pt x="687" y="647"/>
                  </a:lnTo>
                  <a:lnTo>
                    <a:pt x="684" y="653"/>
                  </a:lnTo>
                  <a:lnTo>
                    <a:pt x="682" y="653"/>
                  </a:lnTo>
                  <a:lnTo>
                    <a:pt x="682" y="650"/>
                  </a:lnTo>
                  <a:lnTo>
                    <a:pt x="676" y="658"/>
                  </a:lnTo>
                  <a:lnTo>
                    <a:pt x="670" y="661"/>
                  </a:lnTo>
                  <a:lnTo>
                    <a:pt x="656" y="657"/>
                  </a:lnTo>
                  <a:lnTo>
                    <a:pt x="650" y="658"/>
                  </a:lnTo>
                  <a:lnTo>
                    <a:pt x="630" y="648"/>
                  </a:lnTo>
                  <a:lnTo>
                    <a:pt x="607" y="647"/>
                  </a:lnTo>
                  <a:lnTo>
                    <a:pt x="601" y="635"/>
                  </a:lnTo>
                  <a:lnTo>
                    <a:pt x="601" y="642"/>
                  </a:lnTo>
                  <a:lnTo>
                    <a:pt x="239" y="641"/>
                  </a:lnTo>
                  <a:lnTo>
                    <a:pt x="236" y="638"/>
                  </a:lnTo>
                  <a:lnTo>
                    <a:pt x="236" y="636"/>
                  </a:lnTo>
                  <a:lnTo>
                    <a:pt x="239" y="636"/>
                  </a:lnTo>
                  <a:lnTo>
                    <a:pt x="233" y="635"/>
                  </a:lnTo>
                  <a:lnTo>
                    <a:pt x="233" y="627"/>
                  </a:lnTo>
                  <a:lnTo>
                    <a:pt x="229" y="632"/>
                  </a:lnTo>
                  <a:lnTo>
                    <a:pt x="227" y="632"/>
                  </a:lnTo>
                  <a:lnTo>
                    <a:pt x="227" y="626"/>
                  </a:lnTo>
                  <a:lnTo>
                    <a:pt x="224" y="621"/>
                  </a:lnTo>
                  <a:lnTo>
                    <a:pt x="224" y="624"/>
                  </a:lnTo>
                  <a:lnTo>
                    <a:pt x="221" y="624"/>
                  </a:lnTo>
                  <a:lnTo>
                    <a:pt x="215" y="621"/>
                  </a:lnTo>
                  <a:lnTo>
                    <a:pt x="212" y="618"/>
                  </a:lnTo>
                  <a:lnTo>
                    <a:pt x="212" y="617"/>
                  </a:lnTo>
                  <a:lnTo>
                    <a:pt x="214" y="612"/>
                  </a:lnTo>
                  <a:lnTo>
                    <a:pt x="196" y="610"/>
                  </a:lnTo>
                  <a:lnTo>
                    <a:pt x="195" y="610"/>
                  </a:lnTo>
                  <a:lnTo>
                    <a:pt x="195" y="608"/>
                  </a:lnTo>
                  <a:lnTo>
                    <a:pt x="197" y="605"/>
                  </a:lnTo>
                  <a:lnTo>
                    <a:pt x="192" y="602"/>
                  </a:lnTo>
                  <a:lnTo>
                    <a:pt x="192" y="601"/>
                  </a:lnTo>
                  <a:lnTo>
                    <a:pt x="189" y="601"/>
                  </a:lnTo>
                  <a:lnTo>
                    <a:pt x="186" y="602"/>
                  </a:lnTo>
                  <a:lnTo>
                    <a:pt x="181" y="602"/>
                  </a:lnTo>
                  <a:lnTo>
                    <a:pt x="175" y="598"/>
                  </a:lnTo>
                  <a:lnTo>
                    <a:pt x="174" y="595"/>
                  </a:lnTo>
                  <a:lnTo>
                    <a:pt x="174" y="593"/>
                  </a:lnTo>
                  <a:lnTo>
                    <a:pt x="177" y="593"/>
                  </a:lnTo>
                  <a:lnTo>
                    <a:pt x="174" y="592"/>
                  </a:lnTo>
                  <a:lnTo>
                    <a:pt x="174" y="590"/>
                  </a:lnTo>
                  <a:lnTo>
                    <a:pt x="178" y="589"/>
                  </a:lnTo>
                  <a:lnTo>
                    <a:pt x="177" y="589"/>
                  </a:lnTo>
                  <a:lnTo>
                    <a:pt x="177" y="584"/>
                  </a:lnTo>
                  <a:lnTo>
                    <a:pt x="174" y="587"/>
                  </a:lnTo>
                  <a:lnTo>
                    <a:pt x="172" y="587"/>
                  </a:lnTo>
                  <a:lnTo>
                    <a:pt x="172" y="569"/>
                  </a:lnTo>
                  <a:lnTo>
                    <a:pt x="168" y="571"/>
                  </a:lnTo>
                  <a:lnTo>
                    <a:pt x="166" y="571"/>
                  </a:lnTo>
                  <a:lnTo>
                    <a:pt x="166" y="567"/>
                  </a:lnTo>
                  <a:lnTo>
                    <a:pt x="160" y="568"/>
                  </a:lnTo>
                  <a:lnTo>
                    <a:pt x="156" y="558"/>
                  </a:lnTo>
                  <a:lnTo>
                    <a:pt x="156" y="547"/>
                  </a:lnTo>
                  <a:lnTo>
                    <a:pt x="154" y="549"/>
                  </a:lnTo>
                  <a:lnTo>
                    <a:pt x="153" y="549"/>
                  </a:lnTo>
                  <a:lnTo>
                    <a:pt x="143" y="537"/>
                  </a:lnTo>
                  <a:lnTo>
                    <a:pt x="143" y="535"/>
                  </a:lnTo>
                  <a:lnTo>
                    <a:pt x="144" y="531"/>
                  </a:lnTo>
                  <a:lnTo>
                    <a:pt x="138" y="526"/>
                  </a:lnTo>
                  <a:lnTo>
                    <a:pt x="138" y="525"/>
                  </a:lnTo>
                  <a:lnTo>
                    <a:pt x="140" y="519"/>
                  </a:lnTo>
                  <a:lnTo>
                    <a:pt x="143" y="519"/>
                  </a:lnTo>
                  <a:lnTo>
                    <a:pt x="143" y="489"/>
                  </a:lnTo>
                  <a:lnTo>
                    <a:pt x="119" y="476"/>
                  </a:lnTo>
                  <a:lnTo>
                    <a:pt x="94" y="426"/>
                  </a:lnTo>
                  <a:lnTo>
                    <a:pt x="86" y="421"/>
                  </a:lnTo>
                  <a:lnTo>
                    <a:pt x="73" y="398"/>
                  </a:lnTo>
                  <a:lnTo>
                    <a:pt x="63" y="403"/>
                  </a:lnTo>
                  <a:lnTo>
                    <a:pt x="58" y="414"/>
                  </a:lnTo>
                  <a:lnTo>
                    <a:pt x="46" y="420"/>
                  </a:lnTo>
                  <a:lnTo>
                    <a:pt x="42" y="411"/>
                  </a:lnTo>
                  <a:lnTo>
                    <a:pt x="24" y="390"/>
                  </a:lnTo>
                  <a:lnTo>
                    <a:pt x="23" y="390"/>
                  </a:lnTo>
                  <a:lnTo>
                    <a:pt x="24" y="384"/>
                  </a:lnTo>
                  <a:lnTo>
                    <a:pt x="14" y="387"/>
                  </a:lnTo>
                  <a:lnTo>
                    <a:pt x="0" y="384"/>
                  </a:lnTo>
                  <a:lnTo>
                    <a:pt x="0" y="88"/>
                  </a:lnTo>
                  <a:lnTo>
                    <a:pt x="24" y="94"/>
                  </a:lnTo>
                  <a:lnTo>
                    <a:pt x="46" y="117"/>
                  </a:lnTo>
                  <a:lnTo>
                    <a:pt x="60" y="117"/>
                  </a:lnTo>
                  <a:lnTo>
                    <a:pt x="74" y="128"/>
                  </a:lnTo>
                  <a:lnTo>
                    <a:pt x="76" y="128"/>
                  </a:lnTo>
                  <a:lnTo>
                    <a:pt x="73" y="120"/>
                  </a:lnTo>
                  <a:lnTo>
                    <a:pt x="71" y="120"/>
                  </a:lnTo>
                  <a:lnTo>
                    <a:pt x="73" y="119"/>
                  </a:lnTo>
                  <a:lnTo>
                    <a:pt x="76" y="119"/>
                  </a:lnTo>
                  <a:lnTo>
                    <a:pt x="79" y="120"/>
                  </a:lnTo>
                  <a:lnTo>
                    <a:pt x="83" y="120"/>
                  </a:lnTo>
                  <a:lnTo>
                    <a:pt x="89" y="129"/>
                  </a:lnTo>
                  <a:lnTo>
                    <a:pt x="89" y="126"/>
                  </a:lnTo>
                  <a:lnTo>
                    <a:pt x="83" y="114"/>
                  </a:lnTo>
                  <a:lnTo>
                    <a:pt x="83" y="113"/>
                  </a:lnTo>
                  <a:lnTo>
                    <a:pt x="92" y="104"/>
                  </a:lnTo>
                  <a:lnTo>
                    <a:pt x="149" y="68"/>
                  </a:lnTo>
                  <a:lnTo>
                    <a:pt x="150" y="68"/>
                  </a:lnTo>
                  <a:lnTo>
                    <a:pt x="153" y="76"/>
                  </a:lnTo>
                  <a:lnTo>
                    <a:pt x="150" y="80"/>
                  </a:lnTo>
                  <a:lnTo>
                    <a:pt x="132" y="97"/>
                  </a:lnTo>
                  <a:lnTo>
                    <a:pt x="120" y="97"/>
                  </a:lnTo>
                  <a:lnTo>
                    <a:pt x="110" y="108"/>
                  </a:lnTo>
                  <a:lnTo>
                    <a:pt x="131" y="98"/>
                  </a:lnTo>
                  <a:lnTo>
                    <a:pt x="131" y="105"/>
                  </a:lnTo>
                  <a:lnTo>
                    <a:pt x="140" y="91"/>
                  </a:lnTo>
                  <a:lnTo>
                    <a:pt x="159" y="79"/>
                  </a:lnTo>
                  <a:lnTo>
                    <a:pt x="159" y="80"/>
                  </a:lnTo>
                  <a:lnTo>
                    <a:pt x="157" y="86"/>
                  </a:lnTo>
                  <a:lnTo>
                    <a:pt x="174" y="70"/>
                  </a:lnTo>
                  <a:lnTo>
                    <a:pt x="166" y="64"/>
                  </a:lnTo>
                  <a:lnTo>
                    <a:pt x="166" y="62"/>
                  </a:lnTo>
                  <a:lnTo>
                    <a:pt x="169" y="57"/>
                  </a:lnTo>
                  <a:lnTo>
                    <a:pt x="171" y="57"/>
                  </a:lnTo>
                  <a:lnTo>
                    <a:pt x="180" y="67"/>
                  </a:lnTo>
                  <a:lnTo>
                    <a:pt x="187" y="89"/>
                  </a:lnTo>
                  <a:lnTo>
                    <a:pt x="196" y="101"/>
                  </a:lnTo>
                  <a:lnTo>
                    <a:pt x="200" y="100"/>
                  </a:lnTo>
                  <a:lnTo>
                    <a:pt x="206" y="97"/>
                  </a:lnTo>
                  <a:lnTo>
                    <a:pt x="203" y="94"/>
                  </a:lnTo>
                  <a:lnTo>
                    <a:pt x="211" y="79"/>
                  </a:lnTo>
                  <a:lnTo>
                    <a:pt x="214" y="79"/>
                  </a:lnTo>
                  <a:lnTo>
                    <a:pt x="214" y="77"/>
                  </a:lnTo>
                  <a:lnTo>
                    <a:pt x="212" y="74"/>
                  </a:lnTo>
                  <a:lnTo>
                    <a:pt x="212" y="73"/>
                  </a:lnTo>
                  <a:lnTo>
                    <a:pt x="217" y="73"/>
                  </a:lnTo>
                  <a:lnTo>
                    <a:pt x="217" y="88"/>
                  </a:lnTo>
                  <a:lnTo>
                    <a:pt x="223" y="89"/>
                  </a:lnTo>
                  <a:lnTo>
                    <a:pt x="217" y="101"/>
                  </a:lnTo>
                  <a:lnTo>
                    <a:pt x="229" y="101"/>
                  </a:lnTo>
                  <a:lnTo>
                    <a:pt x="235" y="86"/>
                  </a:lnTo>
                  <a:lnTo>
                    <a:pt x="252" y="86"/>
                  </a:lnTo>
                  <a:lnTo>
                    <a:pt x="275" y="101"/>
                  </a:lnTo>
                  <a:lnTo>
                    <a:pt x="315" y="117"/>
                  </a:lnTo>
                  <a:lnTo>
                    <a:pt x="326" y="122"/>
                  </a:lnTo>
                  <a:lnTo>
                    <a:pt x="323" y="116"/>
                  </a:lnTo>
                  <a:lnTo>
                    <a:pt x="338" y="116"/>
                  </a:lnTo>
                  <a:lnTo>
                    <a:pt x="338" y="117"/>
                  </a:lnTo>
                  <a:lnTo>
                    <a:pt x="352" y="131"/>
                  </a:lnTo>
                  <a:lnTo>
                    <a:pt x="353" y="141"/>
                  </a:lnTo>
                  <a:lnTo>
                    <a:pt x="344" y="141"/>
                  </a:lnTo>
                  <a:lnTo>
                    <a:pt x="344" y="142"/>
                  </a:lnTo>
                  <a:lnTo>
                    <a:pt x="337" y="145"/>
                  </a:lnTo>
                  <a:lnTo>
                    <a:pt x="337" y="151"/>
                  </a:lnTo>
                  <a:lnTo>
                    <a:pt x="334" y="153"/>
                  </a:lnTo>
                  <a:lnTo>
                    <a:pt x="344" y="159"/>
                  </a:lnTo>
                  <a:lnTo>
                    <a:pt x="381" y="160"/>
                  </a:lnTo>
                  <a:lnTo>
                    <a:pt x="405" y="148"/>
                  </a:lnTo>
                  <a:lnTo>
                    <a:pt x="409" y="159"/>
                  </a:lnTo>
                  <a:lnTo>
                    <a:pt x="420" y="159"/>
                  </a:lnTo>
                  <a:lnTo>
                    <a:pt x="421" y="168"/>
                  </a:lnTo>
                  <a:lnTo>
                    <a:pt x="423" y="162"/>
                  </a:lnTo>
                  <a:lnTo>
                    <a:pt x="424" y="162"/>
                  </a:lnTo>
                  <a:lnTo>
                    <a:pt x="424" y="171"/>
                  </a:lnTo>
                  <a:lnTo>
                    <a:pt x="432" y="172"/>
                  </a:lnTo>
                  <a:lnTo>
                    <a:pt x="432" y="174"/>
                  </a:lnTo>
                  <a:lnTo>
                    <a:pt x="435" y="180"/>
                  </a:lnTo>
                  <a:lnTo>
                    <a:pt x="435" y="181"/>
                  </a:lnTo>
                  <a:lnTo>
                    <a:pt x="427" y="183"/>
                  </a:lnTo>
                  <a:lnTo>
                    <a:pt x="433" y="191"/>
                  </a:lnTo>
                  <a:lnTo>
                    <a:pt x="433" y="187"/>
                  </a:lnTo>
                  <a:lnTo>
                    <a:pt x="441" y="187"/>
                  </a:lnTo>
                  <a:lnTo>
                    <a:pt x="439" y="183"/>
                  </a:lnTo>
                  <a:lnTo>
                    <a:pt x="438" y="183"/>
                  </a:lnTo>
                  <a:lnTo>
                    <a:pt x="438" y="181"/>
                  </a:lnTo>
                  <a:lnTo>
                    <a:pt x="441" y="181"/>
                  </a:lnTo>
                  <a:lnTo>
                    <a:pt x="430" y="160"/>
                  </a:lnTo>
                  <a:lnTo>
                    <a:pt x="430" y="159"/>
                  </a:lnTo>
                  <a:lnTo>
                    <a:pt x="435" y="153"/>
                  </a:lnTo>
                  <a:lnTo>
                    <a:pt x="433" y="151"/>
                  </a:lnTo>
                  <a:lnTo>
                    <a:pt x="436" y="148"/>
                  </a:lnTo>
                  <a:lnTo>
                    <a:pt x="451" y="141"/>
                  </a:lnTo>
                  <a:lnTo>
                    <a:pt x="457" y="128"/>
                  </a:lnTo>
                  <a:lnTo>
                    <a:pt x="451" y="131"/>
                  </a:lnTo>
                  <a:lnTo>
                    <a:pt x="451" y="132"/>
                  </a:lnTo>
                  <a:lnTo>
                    <a:pt x="452" y="134"/>
                  </a:lnTo>
                  <a:lnTo>
                    <a:pt x="449" y="134"/>
                  </a:lnTo>
                  <a:lnTo>
                    <a:pt x="449" y="135"/>
                  </a:lnTo>
                  <a:lnTo>
                    <a:pt x="451" y="135"/>
                  </a:lnTo>
                  <a:lnTo>
                    <a:pt x="449" y="141"/>
                  </a:lnTo>
                  <a:lnTo>
                    <a:pt x="448" y="141"/>
                  </a:lnTo>
                  <a:lnTo>
                    <a:pt x="438" y="138"/>
                  </a:lnTo>
                  <a:lnTo>
                    <a:pt x="433" y="141"/>
                  </a:lnTo>
                  <a:lnTo>
                    <a:pt x="438" y="144"/>
                  </a:lnTo>
                  <a:lnTo>
                    <a:pt x="438" y="145"/>
                  </a:lnTo>
                  <a:lnTo>
                    <a:pt x="436" y="145"/>
                  </a:lnTo>
                  <a:lnTo>
                    <a:pt x="432" y="147"/>
                  </a:lnTo>
                  <a:lnTo>
                    <a:pt x="421" y="138"/>
                  </a:lnTo>
                  <a:lnTo>
                    <a:pt x="420" y="138"/>
                  </a:lnTo>
                  <a:lnTo>
                    <a:pt x="420" y="137"/>
                  </a:lnTo>
                  <a:lnTo>
                    <a:pt x="427" y="128"/>
                  </a:lnTo>
                  <a:lnTo>
                    <a:pt x="454" y="116"/>
                  </a:lnTo>
                  <a:lnTo>
                    <a:pt x="455" y="116"/>
                  </a:lnTo>
                  <a:lnTo>
                    <a:pt x="464" y="123"/>
                  </a:lnTo>
                  <a:lnTo>
                    <a:pt x="464" y="125"/>
                  </a:lnTo>
                  <a:lnTo>
                    <a:pt x="463" y="126"/>
                  </a:lnTo>
                  <a:lnTo>
                    <a:pt x="466" y="132"/>
                  </a:lnTo>
                  <a:lnTo>
                    <a:pt x="466" y="134"/>
                  </a:lnTo>
                  <a:lnTo>
                    <a:pt x="464" y="135"/>
                  </a:lnTo>
                  <a:lnTo>
                    <a:pt x="475" y="141"/>
                  </a:lnTo>
                  <a:lnTo>
                    <a:pt x="476" y="142"/>
                  </a:lnTo>
                  <a:lnTo>
                    <a:pt x="476" y="145"/>
                  </a:lnTo>
                  <a:lnTo>
                    <a:pt x="494" y="145"/>
                  </a:lnTo>
                  <a:lnTo>
                    <a:pt x="507" y="160"/>
                  </a:lnTo>
                  <a:lnTo>
                    <a:pt x="531" y="154"/>
                  </a:lnTo>
                  <a:lnTo>
                    <a:pt x="556" y="159"/>
                  </a:lnTo>
                  <a:lnTo>
                    <a:pt x="552" y="150"/>
                  </a:lnTo>
                  <a:lnTo>
                    <a:pt x="555" y="147"/>
                  </a:lnTo>
                  <a:lnTo>
                    <a:pt x="556" y="147"/>
                  </a:lnTo>
                  <a:lnTo>
                    <a:pt x="556" y="148"/>
                  </a:lnTo>
                  <a:lnTo>
                    <a:pt x="561" y="159"/>
                  </a:lnTo>
                  <a:lnTo>
                    <a:pt x="571" y="163"/>
                  </a:lnTo>
                  <a:lnTo>
                    <a:pt x="572" y="162"/>
                  </a:lnTo>
                  <a:lnTo>
                    <a:pt x="572" y="154"/>
                  </a:lnTo>
                  <a:lnTo>
                    <a:pt x="570" y="154"/>
                  </a:lnTo>
                  <a:lnTo>
                    <a:pt x="565" y="156"/>
                  </a:lnTo>
                  <a:lnTo>
                    <a:pt x="562" y="156"/>
                  </a:lnTo>
                  <a:lnTo>
                    <a:pt x="553" y="138"/>
                  </a:lnTo>
                  <a:lnTo>
                    <a:pt x="553" y="137"/>
                  </a:lnTo>
                  <a:lnTo>
                    <a:pt x="556" y="137"/>
                  </a:lnTo>
                  <a:lnTo>
                    <a:pt x="561" y="135"/>
                  </a:lnTo>
                  <a:lnTo>
                    <a:pt x="564" y="135"/>
                  </a:lnTo>
                  <a:lnTo>
                    <a:pt x="568" y="134"/>
                  </a:lnTo>
                  <a:lnTo>
                    <a:pt x="572" y="134"/>
                  </a:lnTo>
                  <a:lnTo>
                    <a:pt x="577" y="140"/>
                  </a:lnTo>
                  <a:lnTo>
                    <a:pt x="583" y="140"/>
                  </a:lnTo>
                  <a:lnTo>
                    <a:pt x="583" y="141"/>
                  </a:lnTo>
                  <a:lnTo>
                    <a:pt x="581" y="148"/>
                  </a:lnTo>
                  <a:lnTo>
                    <a:pt x="589" y="142"/>
                  </a:lnTo>
                  <a:lnTo>
                    <a:pt x="587" y="159"/>
                  </a:lnTo>
                  <a:lnTo>
                    <a:pt x="589" y="162"/>
                  </a:lnTo>
                  <a:lnTo>
                    <a:pt x="589" y="163"/>
                  </a:lnTo>
                  <a:lnTo>
                    <a:pt x="584" y="166"/>
                  </a:lnTo>
                  <a:lnTo>
                    <a:pt x="589" y="168"/>
                  </a:lnTo>
                  <a:lnTo>
                    <a:pt x="589" y="174"/>
                  </a:lnTo>
                  <a:lnTo>
                    <a:pt x="595" y="171"/>
                  </a:lnTo>
                  <a:lnTo>
                    <a:pt x="596" y="171"/>
                  </a:lnTo>
                  <a:lnTo>
                    <a:pt x="596" y="166"/>
                  </a:lnTo>
                  <a:lnTo>
                    <a:pt x="593" y="160"/>
                  </a:lnTo>
                  <a:lnTo>
                    <a:pt x="595" y="151"/>
                  </a:lnTo>
                  <a:lnTo>
                    <a:pt x="593" y="148"/>
                  </a:lnTo>
                  <a:lnTo>
                    <a:pt x="593" y="147"/>
                  </a:lnTo>
                  <a:lnTo>
                    <a:pt x="599" y="147"/>
                  </a:lnTo>
                  <a:lnTo>
                    <a:pt x="602" y="148"/>
                  </a:lnTo>
                  <a:lnTo>
                    <a:pt x="605" y="148"/>
                  </a:lnTo>
                  <a:lnTo>
                    <a:pt x="620" y="131"/>
                  </a:lnTo>
                  <a:lnTo>
                    <a:pt x="617" y="120"/>
                  </a:lnTo>
                  <a:lnTo>
                    <a:pt x="614" y="125"/>
                  </a:lnTo>
                  <a:lnTo>
                    <a:pt x="610" y="125"/>
                  </a:lnTo>
                  <a:lnTo>
                    <a:pt x="608" y="126"/>
                  </a:lnTo>
                  <a:lnTo>
                    <a:pt x="605" y="126"/>
                  </a:lnTo>
                  <a:lnTo>
                    <a:pt x="605" y="125"/>
                  </a:lnTo>
                  <a:lnTo>
                    <a:pt x="613" y="102"/>
                  </a:lnTo>
                  <a:lnTo>
                    <a:pt x="617" y="100"/>
                  </a:lnTo>
                  <a:lnTo>
                    <a:pt x="617" y="98"/>
                  </a:lnTo>
                  <a:lnTo>
                    <a:pt x="610" y="101"/>
                  </a:lnTo>
                  <a:lnTo>
                    <a:pt x="608" y="101"/>
                  </a:lnTo>
                  <a:lnTo>
                    <a:pt x="580" y="76"/>
                  </a:lnTo>
                  <a:lnTo>
                    <a:pt x="580" y="64"/>
                  </a:lnTo>
                  <a:lnTo>
                    <a:pt x="587" y="54"/>
                  </a:lnTo>
                  <a:lnTo>
                    <a:pt x="583" y="48"/>
                  </a:lnTo>
                  <a:lnTo>
                    <a:pt x="581" y="48"/>
                  </a:lnTo>
                  <a:lnTo>
                    <a:pt x="583" y="28"/>
                  </a:lnTo>
                  <a:lnTo>
                    <a:pt x="589" y="24"/>
                  </a:lnTo>
                  <a:lnTo>
                    <a:pt x="590" y="24"/>
                  </a:lnTo>
                  <a:lnTo>
                    <a:pt x="593" y="27"/>
                  </a:lnTo>
                  <a:lnTo>
                    <a:pt x="595" y="21"/>
                  </a:lnTo>
                  <a:lnTo>
                    <a:pt x="590" y="16"/>
                  </a:lnTo>
                  <a:lnTo>
                    <a:pt x="590" y="15"/>
                  </a:lnTo>
                  <a:lnTo>
                    <a:pt x="60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 name="Alaska - Mainland">
              <a:extLst>
                <a:ext uri="{FF2B5EF4-FFF2-40B4-BE49-F238E27FC236}">
                  <a16:creationId xmlns:a16="http://schemas.microsoft.com/office/drawing/2014/main" id="{C5D82F98-810A-257C-CB72-659257347E3F}"/>
                </a:ext>
              </a:extLst>
            </p:cNvPr>
            <p:cNvSpPr>
              <a:spLocks noEditPoints="1"/>
            </p:cNvSpPr>
            <p:nvPr/>
          </p:nvSpPr>
          <p:spPr bwMode="auto">
            <a:xfrm>
              <a:off x="1857537" y="2153295"/>
              <a:ext cx="899916" cy="892689"/>
            </a:xfrm>
            <a:custGeom>
              <a:avLst/>
              <a:gdLst>
                <a:gd name="T0" fmla="*/ 234 w 498"/>
                <a:gd name="T1" fmla="*/ 318 h 494"/>
                <a:gd name="T2" fmla="*/ 166 w 498"/>
                <a:gd name="T3" fmla="*/ 8 h 494"/>
                <a:gd name="T4" fmla="*/ 196 w 498"/>
                <a:gd name="T5" fmla="*/ 17 h 494"/>
                <a:gd name="T6" fmla="*/ 212 w 498"/>
                <a:gd name="T7" fmla="*/ 30 h 494"/>
                <a:gd name="T8" fmla="*/ 308 w 498"/>
                <a:gd name="T9" fmla="*/ 52 h 494"/>
                <a:gd name="T10" fmla="*/ 356 w 498"/>
                <a:gd name="T11" fmla="*/ 358 h 494"/>
                <a:gd name="T12" fmla="*/ 393 w 498"/>
                <a:gd name="T13" fmla="*/ 375 h 494"/>
                <a:gd name="T14" fmla="*/ 415 w 498"/>
                <a:gd name="T15" fmla="*/ 377 h 494"/>
                <a:gd name="T16" fmla="*/ 498 w 498"/>
                <a:gd name="T17" fmla="*/ 488 h 494"/>
                <a:gd name="T18" fmla="*/ 483 w 498"/>
                <a:gd name="T19" fmla="*/ 463 h 494"/>
                <a:gd name="T20" fmla="*/ 476 w 498"/>
                <a:gd name="T21" fmla="*/ 460 h 494"/>
                <a:gd name="T22" fmla="*/ 461 w 498"/>
                <a:gd name="T23" fmla="*/ 441 h 494"/>
                <a:gd name="T24" fmla="*/ 454 w 498"/>
                <a:gd name="T25" fmla="*/ 427 h 494"/>
                <a:gd name="T26" fmla="*/ 448 w 498"/>
                <a:gd name="T27" fmla="*/ 417 h 494"/>
                <a:gd name="T28" fmla="*/ 433 w 498"/>
                <a:gd name="T29" fmla="*/ 405 h 494"/>
                <a:gd name="T30" fmla="*/ 420 w 498"/>
                <a:gd name="T31" fmla="*/ 407 h 494"/>
                <a:gd name="T32" fmla="*/ 411 w 498"/>
                <a:gd name="T33" fmla="*/ 411 h 494"/>
                <a:gd name="T34" fmla="*/ 369 w 498"/>
                <a:gd name="T35" fmla="*/ 378 h 494"/>
                <a:gd name="T36" fmla="*/ 359 w 498"/>
                <a:gd name="T37" fmla="*/ 374 h 494"/>
                <a:gd name="T38" fmla="*/ 302 w 498"/>
                <a:gd name="T39" fmla="*/ 355 h 494"/>
                <a:gd name="T40" fmla="*/ 279 w 498"/>
                <a:gd name="T41" fmla="*/ 346 h 494"/>
                <a:gd name="T42" fmla="*/ 267 w 498"/>
                <a:gd name="T43" fmla="*/ 341 h 494"/>
                <a:gd name="T44" fmla="*/ 257 w 498"/>
                <a:gd name="T45" fmla="*/ 353 h 494"/>
                <a:gd name="T46" fmla="*/ 240 w 498"/>
                <a:gd name="T47" fmla="*/ 375 h 494"/>
                <a:gd name="T48" fmla="*/ 214 w 498"/>
                <a:gd name="T49" fmla="*/ 389 h 494"/>
                <a:gd name="T50" fmla="*/ 216 w 498"/>
                <a:gd name="T51" fmla="*/ 377 h 494"/>
                <a:gd name="T52" fmla="*/ 243 w 498"/>
                <a:gd name="T53" fmla="*/ 341 h 494"/>
                <a:gd name="T54" fmla="*/ 214 w 498"/>
                <a:gd name="T55" fmla="*/ 343 h 494"/>
                <a:gd name="T56" fmla="*/ 188 w 498"/>
                <a:gd name="T57" fmla="*/ 390 h 494"/>
                <a:gd name="T58" fmla="*/ 182 w 498"/>
                <a:gd name="T59" fmla="*/ 413 h 494"/>
                <a:gd name="T60" fmla="*/ 153 w 498"/>
                <a:gd name="T61" fmla="*/ 439 h 494"/>
                <a:gd name="T62" fmla="*/ 133 w 498"/>
                <a:gd name="T63" fmla="*/ 454 h 494"/>
                <a:gd name="T64" fmla="*/ 110 w 498"/>
                <a:gd name="T65" fmla="*/ 475 h 494"/>
                <a:gd name="T66" fmla="*/ 73 w 498"/>
                <a:gd name="T67" fmla="*/ 485 h 494"/>
                <a:gd name="T68" fmla="*/ 59 w 498"/>
                <a:gd name="T69" fmla="*/ 484 h 494"/>
                <a:gd name="T70" fmla="*/ 99 w 498"/>
                <a:gd name="T71" fmla="*/ 460 h 494"/>
                <a:gd name="T72" fmla="*/ 138 w 498"/>
                <a:gd name="T73" fmla="*/ 410 h 494"/>
                <a:gd name="T74" fmla="*/ 125 w 498"/>
                <a:gd name="T75" fmla="*/ 396 h 494"/>
                <a:gd name="T76" fmla="*/ 119 w 498"/>
                <a:gd name="T77" fmla="*/ 407 h 494"/>
                <a:gd name="T78" fmla="*/ 77 w 498"/>
                <a:gd name="T79" fmla="*/ 401 h 494"/>
                <a:gd name="T80" fmla="*/ 79 w 498"/>
                <a:gd name="T81" fmla="*/ 386 h 494"/>
                <a:gd name="T82" fmla="*/ 67 w 498"/>
                <a:gd name="T83" fmla="*/ 375 h 494"/>
                <a:gd name="T84" fmla="*/ 49 w 498"/>
                <a:gd name="T85" fmla="*/ 367 h 494"/>
                <a:gd name="T86" fmla="*/ 43 w 498"/>
                <a:gd name="T87" fmla="*/ 338 h 494"/>
                <a:gd name="T88" fmla="*/ 28 w 498"/>
                <a:gd name="T89" fmla="*/ 328 h 494"/>
                <a:gd name="T90" fmla="*/ 30 w 498"/>
                <a:gd name="T91" fmla="*/ 315 h 494"/>
                <a:gd name="T92" fmla="*/ 77 w 498"/>
                <a:gd name="T93" fmla="*/ 269 h 494"/>
                <a:gd name="T94" fmla="*/ 71 w 498"/>
                <a:gd name="T95" fmla="*/ 248 h 494"/>
                <a:gd name="T96" fmla="*/ 27 w 498"/>
                <a:gd name="T97" fmla="*/ 238 h 494"/>
                <a:gd name="T98" fmla="*/ 33 w 498"/>
                <a:gd name="T99" fmla="*/ 189 h 494"/>
                <a:gd name="T100" fmla="*/ 58 w 498"/>
                <a:gd name="T101" fmla="*/ 184 h 494"/>
                <a:gd name="T102" fmla="*/ 82 w 498"/>
                <a:gd name="T103" fmla="*/ 178 h 494"/>
                <a:gd name="T104" fmla="*/ 90 w 498"/>
                <a:gd name="T105" fmla="*/ 171 h 494"/>
                <a:gd name="T106" fmla="*/ 80 w 498"/>
                <a:gd name="T107" fmla="*/ 160 h 494"/>
                <a:gd name="T108" fmla="*/ 55 w 498"/>
                <a:gd name="T109" fmla="*/ 143 h 494"/>
                <a:gd name="T110" fmla="*/ 55 w 498"/>
                <a:gd name="T111" fmla="*/ 91 h 494"/>
                <a:gd name="T112" fmla="*/ 68 w 498"/>
                <a:gd name="T113" fmla="*/ 63 h 494"/>
                <a:gd name="T114" fmla="*/ 80 w 498"/>
                <a:gd name="T115" fmla="*/ 42 h 494"/>
                <a:gd name="T116" fmla="*/ 105 w 498"/>
                <a:gd name="T117" fmla="*/ 40 h 494"/>
                <a:gd name="T118" fmla="*/ 120 w 498"/>
                <a:gd name="T119" fmla="*/ 1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8" h="494">
                  <a:moveTo>
                    <a:pt x="375" y="368"/>
                  </a:moveTo>
                  <a:lnTo>
                    <a:pt x="377" y="371"/>
                  </a:lnTo>
                  <a:lnTo>
                    <a:pt x="378" y="370"/>
                  </a:lnTo>
                  <a:lnTo>
                    <a:pt x="375" y="368"/>
                  </a:lnTo>
                  <a:close/>
                  <a:moveTo>
                    <a:pt x="233" y="310"/>
                  </a:moveTo>
                  <a:lnTo>
                    <a:pt x="228" y="330"/>
                  </a:lnTo>
                  <a:lnTo>
                    <a:pt x="234" y="318"/>
                  </a:lnTo>
                  <a:lnTo>
                    <a:pt x="233" y="310"/>
                  </a:lnTo>
                  <a:close/>
                  <a:moveTo>
                    <a:pt x="89" y="184"/>
                  </a:moveTo>
                  <a:lnTo>
                    <a:pt x="92" y="187"/>
                  </a:lnTo>
                  <a:lnTo>
                    <a:pt x="93" y="186"/>
                  </a:lnTo>
                  <a:lnTo>
                    <a:pt x="89" y="184"/>
                  </a:lnTo>
                  <a:close/>
                  <a:moveTo>
                    <a:pt x="150" y="0"/>
                  </a:moveTo>
                  <a:lnTo>
                    <a:pt x="166" y="8"/>
                  </a:lnTo>
                  <a:lnTo>
                    <a:pt x="166" y="9"/>
                  </a:lnTo>
                  <a:lnTo>
                    <a:pt x="157" y="20"/>
                  </a:lnTo>
                  <a:lnTo>
                    <a:pt x="168" y="24"/>
                  </a:lnTo>
                  <a:lnTo>
                    <a:pt x="166" y="14"/>
                  </a:lnTo>
                  <a:lnTo>
                    <a:pt x="172" y="9"/>
                  </a:lnTo>
                  <a:lnTo>
                    <a:pt x="182" y="21"/>
                  </a:lnTo>
                  <a:lnTo>
                    <a:pt x="196" y="17"/>
                  </a:lnTo>
                  <a:lnTo>
                    <a:pt x="200" y="23"/>
                  </a:lnTo>
                  <a:lnTo>
                    <a:pt x="203" y="23"/>
                  </a:lnTo>
                  <a:lnTo>
                    <a:pt x="206" y="21"/>
                  </a:lnTo>
                  <a:lnTo>
                    <a:pt x="211" y="21"/>
                  </a:lnTo>
                  <a:lnTo>
                    <a:pt x="211" y="23"/>
                  </a:lnTo>
                  <a:lnTo>
                    <a:pt x="209" y="29"/>
                  </a:lnTo>
                  <a:lnTo>
                    <a:pt x="212" y="30"/>
                  </a:lnTo>
                  <a:lnTo>
                    <a:pt x="218" y="32"/>
                  </a:lnTo>
                  <a:lnTo>
                    <a:pt x="218" y="33"/>
                  </a:lnTo>
                  <a:lnTo>
                    <a:pt x="216" y="34"/>
                  </a:lnTo>
                  <a:lnTo>
                    <a:pt x="246" y="34"/>
                  </a:lnTo>
                  <a:lnTo>
                    <a:pt x="299" y="54"/>
                  </a:lnTo>
                  <a:lnTo>
                    <a:pt x="302" y="54"/>
                  </a:lnTo>
                  <a:lnTo>
                    <a:pt x="308" y="52"/>
                  </a:lnTo>
                  <a:lnTo>
                    <a:pt x="317" y="49"/>
                  </a:lnTo>
                  <a:lnTo>
                    <a:pt x="323" y="48"/>
                  </a:lnTo>
                  <a:lnTo>
                    <a:pt x="326" y="48"/>
                  </a:lnTo>
                  <a:lnTo>
                    <a:pt x="351" y="66"/>
                  </a:lnTo>
                  <a:lnTo>
                    <a:pt x="354" y="63"/>
                  </a:lnTo>
                  <a:lnTo>
                    <a:pt x="356" y="63"/>
                  </a:lnTo>
                  <a:lnTo>
                    <a:pt x="356" y="358"/>
                  </a:lnTo>
                  <a:lnTo>
                    <a:pt x="368" y="361"/>
                  </a:lnTo>
                  <a:lnTo>
                    <a:pt x="378" y="358"/>
                  </a:lnTo>
                  <a:lnTo>
                    <a:pt x="380" y="358"/>
                  </a:lnTo>
                  <a:lnTo>
                    <a:pt x="378" y="365"/>
                  </a:lnTo>
                  <a:lnTo>
                    <a:pt x="393" y="380"/>
                  </a:lnTo>
                  <a:lnTo>
                    <a:pt x="394" y="378"/>
                  </a:lnTo>
                  <a:lnTo>
                    <a:pt x="393" y="375"/>
                  </a:lnTo>
                  <a:lnTo>
                    <a:pt x="394" y="375"/>
                  </a:lnTo>
                  <a:lnTo>
                    <a:pt x="396" y="378"/>
                  </a:lnTo>
                  <a:lnTo>
                    <a:pt x="394" y="381"/>
                  </a:lnTo>
                  <a:lnTo>
                    <a:pt x="397" y="386"/>
                  </a:lnTo>
                  <a:lnTo>
                    <a:pt x="400" y="393"/>
                  </a:lnTo>
                  <a:lnTo>
                    <a:pt x="411" y="387"/>
                  </a:lnTo>
                  <a:lnTo>
                    <a:pt x="415" y="377"/>
                  </a:lnTo>
                  <a:lnTo>
                    <a:pt x="427" y="371"/>
                  </a:lnTo>
                  <a:lnTo>
                    <a:pt x="428" y="371"/>
                  </a:lnTo>
                  <a:lnTo>
                    <a:pt x="442" y="395"/>
                  </a:lnTo>
                  <a:lnTo>
                    <a:pt x="449" y="401"/>
                  </a:lnTo>
                  <a:lnTo>
                    <a:pt x="474" y="450"/>
                  </a:lnTo>
                  <a:lnTo>
                    <a:pt x="498" y="464"/>
                  </a:lnTo>
                  <a:lnTo>
                    <a:pt x="498" y="488"/>
                  </a:lnTo>
                  <a:lnTo>
                    <a:pt x="488" y="494"/>
                  </a:lnTo>
                  <a:lnTo>
                    <a:pt x="486" y="494"/>
                  </a:lnTo>
                  <a:lnTo>
                    <a:pt x="486" y="487"/>
                  </a:lnTo>
                  <a:lnTo>
                    <a:pt x="491" y="484"/>
                  </a:lnTo>
                  <a:lnTo>
                    <a:pt x="489" y="481"/>
                  </a:lnTo>
                  <a:lnTo>
                    <a:pt x="486" y="481"/>
                  </a:lnTo>
                  <a:lnTo>
                    <a:pt x="483" y="463"/>
                  </a:lnTo>
                  <a:lnTo>
                    <a:pt x="476" y="467"/>
                  </a:lnTo>
                  <a:lnTo>
                    <a:pt x="471" y="475"/>
                  </a:lnTo>
                  <a:lnTo>
                    <a:pt x="470" y="475"/>
                  </a:lnTo>
                  <a:lnTo>
                    <a:pt x="468" y="472"/>
                  </a:lnTo>
                  <a:lnTo>
                    <a:pt x="468" y="470"/>
                  </a:lnTo>
                  <a:lnTo>
                    <a:pt x="473" y="460"/>
                  </a:lnTo>
                  <a:lnTo>
                    <a:pt x="476" y="460"/>
                  </a:lnTo>
                  <a:lnTo>
                    <a:pt x="470" y="456"/>
                  </a:lnTo>
                  <a:lnTo>
                    <a:pt x="467" y="448"/>
                  </a:lnTo>
                  <a:lnTo>
                    <a:pt x="461" y="444"/>
                  </a:lnTo>
                  <a:lnTo>
                    <a:pt x="458" y="441"/>
                  </a:lnTo>
                  <a:lnTo>
                    <a:pt x="458" y="439"/>
                  </a:lnTo>
                  <a:lnTo>
                    <a:pt x="460" y="439"/>
                  </a:lnTo>
                  <a:lnTo>
                    <a:pt x="461" y="441"/>
                  </a:lnTo>
                  <a:lnTo>
                    <a:pt x="461" y="439"/>
                  </a:lnTo>
                  <a:lnTo>
                    <a:pt x="454" y="438"/>
                  </a:lnTo>
                  <a:lnTo>
                    <a:pt x="452" y="436"/>
                  </a:lnTo>
                  <a:lnTo>
                    <a:pt x="454" y="436"/>
                  </a:lnTo>
                  <a:lnTo>
                    <a:pt x="455" y="433"/>
                  </a:lnTo>
                  <a:lnTo>
                    <a:pt x="454" y="433"/>
                  </a:lnTo>
                  <a:lnTo>
                    <a:pt x="454" y="427"/>
                  </a:lnTo>
                  <a:lnTo>
                    <a:pt x="451" y="427"/>
                  </a:lnTo>
                  <a:lnTo>
                    <a:pt x="451" y="423"/>
                  </a:lnTo>
                  <a:lnTo>
                    <a:pt x="452" y="423"/>
                  </a:lnTo>
                  <a:lnTo>
                    <a:pt x="457" y="426"/>
                  </a:lnTo>
                  <a:lnTo>
                    <a:pt x="452" y="421"/>
                  </a:lnTo>
                  <a:lnTo>
                    <a:pt x="449" y="421"/>
                  </a:lnTo>
                  <a:lnTo>
                    <a:pt x="448" y="417"/>
                  </a:lnTo>
                  <a:lnTo>
                    <a:pt x="446" y="417"/>
                  </a:lnTo>
                  <a:lnTo>
                    <a:pt x="443" y="411"/>
                  </a:lnTo>
                  <a:lnTo>
                    <a:pt x="436" y="408"/>
                  </a:lnTo>
                  <a:lnTo>
                    <a:pt x="436" y="407"/>
                  </a:lnTo>
                  <a:lnTo>
                    <a:pt x="427" y="384"/>
                  </a:lnTo>
                  <a:lnTo>
                    <a:pt x="427" y="387"/>
                  </a:lnTo>
                  <a:lnTo>
                    <a:pt x="433" y="405"/>
                  </a:lnTo>
                  <a:lnTo>
                    <a:pt x="431" y="410"/>
                  </a:lnTo>
                  <a:lnTo>
                    <a:pt x="431" y="411"/>
                  </a:lnTo>
                  <a:lnTo>
                    <a:pt x="427" y="411"/>
                  </a:lnTo>
                  <a:lnTo>
                    <a:pt x="425" y="405"/>
                  </a:lnTo>
                  <a:lnTo>
                    <a:pt x="421" y="408"/>
                  </a:lnTo>
                  <a:lnTo>
                    <a:pt x="421" y="407"/>
                  </a:lnTo>
                  <a:lnTo>
                    <a:pt x="420" y="407"/>
                  </a:lnTo>
                  <a:lnTo>
                    <a:pt x="421" y="402"/>
                  </a:lnTo>
                  <a:lnTo>
                    <a:pt x="418" y="395"/>
                  </a:lnTo>
                  <a:lnTo>
                    <a:pt x="417" y="398"/>
                  </a:lnTo>
                  <a:lnTo>
                    <a:pt x="408" y="393"/>
                  </a:lnTo>
                  <a:lnTo>
                    <a:pt x="418" y="404"/>
                  </a:lnTo>
                  <a:lnTo>
                    <a:pt x="418" y="408"/>
                  </a:lnTo>
                  <a:lnTo>
                    <a:pt x="411" y="411"/>
                  </a:lnTo>
                  <a:lnTo>
                    <a:pt x="397" y="402"/>
                  </a:lnTo>
                  <a:lnTo>
                    <a:pt x="399" y="399"/>
                  </a:lnTo>
                  <a:lnTo>
                    <a:pt x="391" y="392"/>
                  </a:lnTo>
                  <a:lnTo>
                    <a:pt x="390" y="392"/>
                  </a:lnTo>
                  <a:lnTo>
                    <a:pt x="390" y="384"/>
                  </a:lnTo>
                  <a:lnTo>
                    <a:pt x="385" y="389"/>
                  </a:lnTo>
                  <a:lnTo>
                    <a:pt x="369" y="378"/>
                  </a:lnTo>
                  <a:lnTo>
                    <a:pt x="369" y="377"/>
                  </a:lnTo>
                  <a:lnTo>
                    <a:pt x="372" y="375"/>
                  </a:lnTo>
                  <a:lnTo>
                    <a:pt x="374" y="367"/>
                  </a:lnTo>
                  <a:lnTo>
                    <a:pt x="372" y="365"/>
                  </a:lnTo>
                  <a:lnTo>
                    <a:pt x="369" y="371"/>
                  </a:lnTo>
                  <a:lnTo>
                    <a:pt x="368" y="371"/>
                  </a:lnTo>
                  <a:lnTo>
                    <a:pt x="359" y="374"/>
                  </a:lnTo>
                  <a:lnTo>
                    <a:pt x="350" y="370"/>
                  </a:lnTo>
                  <a:lnTo>
                    <a:pt x="348" y="370"/>
                  </a:lnTo>
                  <a:lnTo>
                    <a:pt x="348" y="365"/>
                  </a:lnTo>
                  <a:lnTo>
                    <a:pt x="337" y="365"/>
                  </a:lnTo>
                  <a:lnTo>
                    <a:pt x="326" y="367"/>
                  </a:lnTo>
                  <a:lnTo>
                    <a:pt x="314" y="367"/>
                  </a:lnTo>
                  <a:lnTo>
                    <a:pt x="302" y="355"/>
                  </a:lnTo>
                  <a:lnTo>
                    <a:pt x="298" y="358"/>
                  </a:lnTo>
                  <a:lnTo>
                    <a:pt x="291" y="352"/>
                  </a:lnTo>
                  <a:lnTo>
                    <a:pt x="291" y="349"/>
                  </a:lnTo>
                  <a:lnTo>
                    <a:pt x="283" y="349"/>
                  </a:lnTo>
                  <a:lnTo>
                    <a:pt x="286" y="346"/>
                  </a:lnTo>
                  <a:lnTo>
                    <a:pt x="279" y="347"/>
                  </a:lnTo>
                  <a:lnTo>
                    <a:pt x="279" y="346"/>
                  </a:lnTo>
                  <a:lnTo>
                    <a:pt x="282" y="344"/>
                  </a:lnTo>
                  <a:lnTo>
                    <a:pt x="279" y="344"/>
                  </a:lnTo>
                  <a:lnTo>
                    <a:pt x="280" y="338"/>
                  </a:lnTo>
                  <a:lnTo>
                    <a:pt x="270" y="341"/>
                  </a:lnTo>
                  <a:lnTo>
                    <a:pt x="268" y="341"/>
                  </a:lnTo>
                  <a:lnTo>
                    <a:pt x="267" y="338"/>
                  </a:lnTo>
                  <a:lnTo>
                    <a:pt x="267" y="341"/>
                  </a:lnTo>
                  <a:lnTo>
                    <a:pt x="264" y="343"/>
                  </a:lnTo>
                  <a:lnTo>
                    <a:pt x="262" y="343"/>
                  </a:lnTo>
                  <a:lnTo>
                    <a:pt x="264" y="335"/>
                  </a:lnTo>
                  <a:lnTo>
                    <a:pt x="255" y="344"/>
                  </a:lnTo>
                  <a:lnTo>
                    <a:pt x="259" y="346"/>
                  </a:lnTo>
                  <a:lnTo>
                    <a:pt x="259" y="347"/>
                  </a:lnTo>
                  <a:lnTo>
                    <a:pt x="257" y="353"/>
                  </a:lnTo>
                  <a:lnTo>
                    <a:pt x="262" y="352"/>
                  </a:lnTo>
                  <a:lnTo>
                    <a:pt x="257" y="367"/>
                  </a:lnTo>
                  <a:lnTo>
                    <a:pt x="255" y="367"/>
                  </a:lnTo>
                  <a:lnTo>
                    <a:pt x="245" y="365"/>
                  </a:lnTo>
                  <a:lnTo>
                    <a:pt x="242" y="374"/>
                  </a:lnTo>
                  <a:lnTo>
                    <a:pt x="240" y="374"/>
                  </a:lnTo>
                  <a:lnTo>
                    <a:pt x="240" y="375"/>
                  </a:lnTo>
                  <a:lnTo>
                    <a:pt x="236" y="375"/>
                  </a:lnTo>
                  <a:lnTo>
                    <a:pt x="233" y="383"/>
                  </a:lnTo>
                  <a:lnTo>
                    <a:pt x="231" y="383"/>
                  </a:lnTo>
                  <a:lnTo>
                    <a:pt x="231" y="378"/>
                  </a:lnTo>
                  <a:lnTo>
                    <a:pt x="224" y="386"/>
                  </a:lnTo>
                  <a:lnTo>
                    <a:pt x="215" y="389"/>
                  </a:lnTo>
                  <a:lnTo>
                    <a:pt x="214" y="389"/>
                  </a:lnTo>
                  <a:lnTo>
                    <a:pt x="214" y="387"/>
                  </a:lnTo>
                  <a:lnTo>
                    <a:pt x="211" y="386"/>
                  </a:lnTo>
                  <a:lnTo>
                    <a:pt x="211" y="384"/>
                  </a:lnTo>
                  <a:lnTo>
                    <a:pt x="212" y="380"/>
                  </a:lnTo>
                  <a:lnTo>
                    <a:pt x="218" y="380"/>
                  </a:lnTo>
                  <a:lnTo>
                    <a:pt x="222" y="374"/>
                  </a:lnTo>
                  <a:lnTo>
                    <a:pt x="216" y="377"/>
                  </a:lnTo>
                  <a:lnTo>
                    <a:pt x="216" y="375"/>
                  </a:lnTo>
                  <a:lnTo>
                    <a:pt x="212" y="374"/>
                  </a:lnTo>
                  <a:lnTo>
                    <a:pt x="212" y="373"/>
                  </a:lnTo>
                  <a:lnTo>
                    <a:pt x="218" y="358"/>
                  </a:lnTo>
                  <a:lnTo>
                    <a:pt x="219" y="346"/>
                  </a:lnTo>
                  <a:lnTo>
                    <a:pt x="231" y="340"/>
                  </a:lnTo>
                  <a:lnTo>
                    <a:pt x="243" y="341"/>
                  </a:lnTo>
                  <a:lnTo>
                    <a:pt x="236" y="338"/>
                  </a:lnTo>
                  <a:lnTo>
                    <a:pt x="236" y="337"/>
                  </a:lnTo>
                  <a:lnTo>
                    <a:pt x="242" y="330"/>
                  </a:lnTo>
                  <a:lnTo>
                    <a:pt x="236" y="334"/>
                  </a:lnTo>
                  <a:lnTo>
                    <a:pt x="234" y="334"/>
                  </a:lnTo>
                  <a:lnTo>
                    <a:pt x="228" y="332"/>
                  </a:lnTo>
                  <a:lnTo>
                    <a:pt x="214" y="343"/>
                  </a:lnTo>
                  <a:lnTo>
                    <a:pt x="203" y="361"/>
                  </a:lnTo>
                  <a:lnTo>
                    <a:pt x="202" y="361"/>
                  </a:lnTo>
                  <a:lnTo>
                    <a:pt x="197" y="359"/>
                  </a:lnTo>
                  <a:lnTo>
                    <a:pt x="202" y="367"/>
                  </a:lnTo>
                  <a:lnTo>
                    <a:pt x="184" y="381"/>
                  </a:lnTo>
                  <a:lnTo>
                    <a:pt x="182" y="389"/>
                  </a:lnTo>
                  <a:lnTo>
                    <a:pt x="188" y="390"/>
                  </a:lnTo>
                  <a:lnTo>
                    <a:pt x="193" y="395"/>
                  </a:lnTo>
                  <a:lnTo>
                    <a:pt x="193" y="396"/>
                  </a:lnTo>
                  <a:lnTo>
                    <a:pt x="184" y="405"/>
                  </a:lnTo>
                  <a:lnTo>
                    <a:pt x="182" y="408"/>
                  </a:lnTo>
                  <a:lnTo>
                    <a:pt x="184" y="411"/>
                  </a:lnTo>
                  <a:lnTo>
                    <a:pt x="184" y="413"/>
                  </a:lnTo>
                  <a:lnTo>
                    <a:pt x="182" y="413"/>
                  </a:lnTo>
                  <a:lnTo>
                    <a:pt x="171" y="417"/>
                  </a:lnTo>
                  <a:lnTo>
                    <a:pt x="166" y="424"/>
                  </a:lnTo>
                  <a:lnTo>
                    <a:pt x="163" y="423"/>
                  </a:lnTo>
                  <a:lnTo>
                    <a:pt x="162" y="427"/>
                  </a:lnTo>
                  <a:lnTo>
                    <a:pt x="153" y="433"/>
                  </a:lnTo>
                  <a:lnTo>
                    <a:pt x="154" y="433"/>
                  </a:lnTo>
                  <a:lnTo>
                    <a:pt x="153" y="439"/>
                  </a:lnTo>
                  <a:lnTo>
                    <a:pt x="139" y="445"/>
                  </a:lnTo>
                  <a:lnTo>
                    <a:pt x="139" y="451"/>
                  </a:lnTo>
                  <a:lnTo>
                    <a:pt x="133" y="451"/>
                  </a:lnTo>
                  <a:lnTo>
                    <a:pt x="133" y="453"/>
                  </a:lnTo>
                  <a:lnTo>
                    <a:pt x="135" y="453"/>
                  </a:lnTo>
                  <a:lnTo>
                    <a:pt x="135" y="454"/>
                  </a:lnTo>
                  <a:lnTo>
                    <a:pt x="133" y="454"/>
                  </a:lnTo>
                  <a:lnTo>
                    <a:pt x="123" y="457"/>
                  </a:lnTo>
                  <a:lnTo>
                    <a:pt x="120" y="456"/>
                  </a:lnTo>
                  <a:lnTo>
                    <a:pt x="125" y="463"/>
                  </a:lnTo>
                  <a:lnTo>
                    <a:pt x="125" y="464"/>
                  </a:lnTo>
                  <a:lnTo>
                    <a:pt x="114" y="467"/>
                  </a:lnTo>
                  <a:lnTo>
                    <a:pt x="111" y="475"/>
                  </a:lnTo>
                  <a:lnTo>
                    <a:pt x="110" y="475"/>
                  </a:lnTo>
                  <a:lnTo>
                    <a:pt x="107" y="469"/>
                  </a:lnTo>
                  <a:lnTo>
                    <a:pt x="88" y="479"/>
                  </a:lnTo>
                  <a:lnTo>
                    <a:pt x="86" y="479"/>
                  </a:lnTo>
                  <a:lnTo>
                    <a:pt x="86" y="473"/>
                  </a:lnTo>
                  <a:lnTo>
                    <a:pt x="80" y="485"/>
                  </a:lnTo>
                  <a:lnTo>
                    <a:pt x="74" y="487"/>
                  </a:lnTo>
                  <a:lnTo>
                    <a:pt x="73" y="485"/>
                  </a:lnTo>
                  <a:lnTo>
                    <a:pt x="73" y="487"/>
                  </a:lnTo>
                  <a:lnTo>
                    <a:pt x="65" y="485"/>
                  </a:lnTo>
                  <a:lnTo>
                    <a:pt x="64" y="490"/>
                  </a:lnTo>
                  <a:lnTo>
                    <a:pt x="64" y="491"/>
                  </a:lnTo>
                  <a:lnTo>
                    <a:pt x="62" y="491"/>
                  </a:lnTo>
                  <a:lnTo>
                    <a:pt x="59" y="485"/>
                  </a:lnTo>
                  <a:lnTo>
                    <a:pt x="59" y="484"/>
                  </a:lnTo>
                  <a:lnTo>
                    <a:pt x="61" y="484"/>
                  </a:lnTo>
                  <a:lnTo>
                    <a:pt x="62" y="482"/>
                  </a:lnTo>
                  <a:lnTo>
                    <a:pt x="89" y="463"/>
                  </a:lnTo>
                  <a:lnTo>
                    <a:pt x="98" y="466"/>
                  </a:lnTo>
                  <a:lnTo>
                    <a:pt x="98" y="464"/>
                  </a:lnTo>
                  <a:lnTo>
                    <a:pt x="99" y="463"/>
                  </a:lnTo>
                  <a:lnTo>
                    <a:pt x="99" y="460"/>
                  </a:lnTo>
                  <a:lnTo>
                    <a:pt x="102" y="457"/>
                  </a:lnTo>
                  <a:lnTo>
                    <a:pt x="102" y="454"/>
                  </a:lnTo>
                  <a:lnTo>
                    <a:pt x="123" y="444"/>
                  </a:lnTo>
                  <a:lnTo>
                    <a:pt x="125" y="438"/>
                  </a:lnTo>
                  <a:lnTo>
                    <a:pt x="132" y="433"/>
                  </a:lnTo>
                  <a:lnTo>
                    <a:pt x="141" y="410"/>
                  </a:lnTo>
                  <a:lnTo>
                    <a:pt x="138" y="410"/>
                  </a:lnTo>
                  <a:lnTo>
                    <a:pt x="138" y="408"/>
                  </a:lnTo>
                  <a:lnTo>
                    <a:pt x="139" y="402"/>
                  </a:lnTo>
                  <a:lnTo>
                    <a:pt x="147" y="392"/>
                  </a:lnTo>
                  <a:lnTo>
                    <a:pt x="132" y="401"/>
                  </a:lnTo>
                  <a:lnTo>
                    <a:pt x="131" y="402"/>
                  </a:lnTo>
                  <a:lnTo>
                    <a:pt x="131" y="401"/>
                  </a:lnTo>
                  <a:lnTo>
                    <a:pt x="125" y="396"/>
                  </a:lnTo>
                  <a:lnTo>
                    <a:pt x="125" y="393"/>
                  </a:lnTo>
                  <a:lnTo>
                    <a:pt x="122" y="398"/>
                  </a:lnTo>
                  <a:lnTo>
                    <a:pt x="123" y="404"/>
                  </a:lnTo>
                  <a:lnTo>
                    <a:pt x="123" y="405"/>
                  </a:lnTo>
                  <a:lnTo>
                    <a:pt x="120" y="407"/>
                  </a:lnTo>
                  <a:lnTo>
                    <a:pt x="120" y="408"/>
                  </a:lnTo>
                  <a:lnTo>
                    <a:pt x="119" y="407"/>
                  </a:lnTo>
                  <a:lnTo>
                    <a:pt x="111" y="395"/>
                  </a:lnTo>
                  <a:lnTo>
                    <a:pt x="102" y="395"/>
                  </a:lnTo>
                  <a:lnTo>
                    <a:pt x="102" y="387"/>
                  </a:lnTo>
                  <a:lnTo>
                    <a:pt x="96" y="393"/>
                  </a:lnTo>
                  <a:lnTo>
                    <a:pt x="79" y="402"/>
                  </a:lnTo>
                  <a:lnTo>
                    <a:pt x="77" y="402"/>
                  </a:lnTo>
                  <a:lnTo>
                    <a:pt x="77" y="401"/>
                  </a:lnTo>
                  <a:lnTo>
                    <a:pt x="85" y="396"/>
                  </a:lnTo>
                  <a:lnTo>
                    <a:pt x="83" y="392"/>
                  </a:lnTo>
                  <a:lnTo>
                    <a:pt x="83" y="390"/>
                  </a:lnTo>
                  <a:lnTo>
                    <a:pt x="85" y="389"/>
                  </a:lnTo>
                  <a:lnTo>
                    <a:pt x="80" y="387"/>
                  </a:lnTo>
                  <a:lnTo>
                    <a:pt x="79" y="387"/>
                  </a:lnTo>
                  <a:lnTo>
                    <a:pt x="79" y="386"/>
                  </a:lnTo>
                  <a:lnTo>
                    <a:pt x="83" y="377"/>
                  </a:lnTo>
                  <a:lnTo>
                    <a:pt x="74" y="358"/>
                  </a:lnTo>
                  <a:lnTo>
                    <a:pt x="83" y="347"/>
                  </a:lnTo>
                  <a:lnTo>
                    <a:pt x="77" y="352"/>
                  </a:lnTo>
                  <a:lnTo>
                    <a:pt x="74" y="358"/>
                  </a:lnTo>
                  <a:lnTo>
                    <a:pt x="76" y="362"/>
                  </a:lnTo>
                  <a:lnTo>
                    <a:pt x="67" y="375"/>
                  </a:lnTo>
                  <a:lnTo>
                    <a:pt x="64" y="375"/>
                  </a:lnTo>
                  <a:lnTo>
                    <a:pt x="59" y="374"/>
                  </a:lnTo>
                  <a:lnTo>
                    <a:pt x="55" y="374"/>
                  </a:lnTo>
                  <a:lnTo>
                    <a:pt x="50" y="368"/>
                  </a:lnTo>
                  <a:lnTo>
                    <a:pt x="52" y="368"/>
                  </a:lnTo>
                  <a:lnTo>
                    <a:pt x="52" y="367"/>
                  </a:lnTo>
                  <a:lnTo>
                    <a:pt x="49" y="367"/>
                  </a:lnTo>
                  <a:lnTo>
                    <a:pt x="48" y="361"/>
                  </a:lnTo>
                  <a:lnTo>
                    <a:pt x="48" y="359"/>
                  </a:lnTo>
                  <a:lnTo>
                    <a:pt x="56" y="344"/>
                  </a:lnTo>
                  <a:lnTo>
                    <a:pt x="48" y="344"/>
                  </a:lnTo>
                  <a:lnTo>
                    <a:pt x="45" y="343"/>
                  </a:lnTo>
                  <a:lnTo>
                    <a:pt x="46" y="338"/>
                  </a:lnTo>
                  <a:lnTo>
                    <a:pt x="43" y="338"/>
                  </a:lnTo>
                  <a:lnTo>
                    <a:pt x="39" y="340"/>
                  </a:lnTo>
                  <a:lnTo>
                    <a:pt x="37" y="340"/>
                  </a:lnTo>
                  <a:lnTo>
                    <a:pt x="34" y="334"/>
                  </a:lnTo>
                  <a:lnTo>
                    <a:pt x="34" y="332"/>
                  </a:lnTo>
                  <a:lnTo>
                    <a:pt x="36" y="330"/>
                  </a:lnTo>
                  <a:lnTo>
                    <a:pt x="28" y="330"/>
                  </a:lnTo>
                  <a:lnTo>
                    <a:pt x="28" y="328"/>
                  </a:lnTo>
                  <a:lnTo>
                    <a:pt x="30" y="328"/>
                  </a:lnTo>
                  <a:lnTo>
                    <a:pt x="34" y="324"/>
                  </a:lnTo>
                  <a:lnTo>
                    <a:pt x="25" y="327"/>
                  </a:lnTo>
                  <a:lnTo>
                    <a:pt x="24" y="327"/>
                  </a:lnTo>
                  <a:lnTo>
                    <a:pt x="27" y="321"/>
                  </a:lnTo>
                  <a:lnTo>
                    <a:pt x="25" y="318"/>
                  </a:lnTo>
                  <a:lnTo>
                    <a:pt x="30" y="315"/>
                  </a:lnTo>
                  <a:lnTo>
                    <a:pt x="34" y="301"/>
                  </a:lnTo>
                  <a:lnTo>
                    <a:pt x="46" y="291"/>
                  </a:lnTo>
                  <a:lnTo>
                    <a:pt x="53" y="291"/>
                  </a:lnTo>
                  <a:lnTo>
                    <a:pt x="53" y="287"/>
                  </a:lnTo>
                  <a:lnTo>
                    <a:pt x="58" y="284"/>
                  </a:lnTo>
                  <a:lnTo>
                    <a:pt x="67" y="282"/>
                  </a:lnTo>
                  <a:lnTo>
                    <a:pt x="77" y="269"/>
                  </a:lnTo>
                  <a:lnTo>
                    <a:pt x="92" y="267"/>
                  </a:lnTo>
                  <a:lnTo>
                    <a:pt x="96" y="258"/>
                  </a:lnTo>
                  <a:lnTo>
                    <a:pt x="88" y="239"/>
                  </a:lnTo>
                  <a:lnTo>
                    <a:pt x="93" y="239"/>
                  </a:lnTo>
                  <a:lnTo>
                    <a:pt x="96" y="233"/>
                  </a:lnTo>
                  <a:lnTo>
                    <a:pt x="85" y="230"/>
                  </a:lnTo>
                  <a:lnTo>
                    <a:pt x="71" y="248"/>
                  </a:lnTo>
                  <a:lnTo>
                    <a:pt x="68" y="241"/>
                  </a:lnTo>
                  <a:lnTo>
                    <a:pt x="67" y="242"/>
                  </a:lnTo>
                  <a:lnTo>
                    <a:pt x="67" y="244"/>
                  </a:lnTo>
                  <a:lnTo>
                    <a:pt x="59" y="239"/>
                  </a:lnTo>
                  <a:lnTo>
                    <a:pt x="43" y="242"/>
                  </a:lnTo>
                  <a:lnTo>
                    <a:pt x="27" y="239"/>
                  </a:lnTo>
                  <a:lnTo>
                    <a:pt x="27" y="238"/>
                  </a:lnTo>
                  <a:lnTo>
                    <a:pt x="16" y="218"/>
                  </a:lnTo>
                  <a:lnTo>
                    <a:pt x="24" y="215"/>
                  </a:lnTo>
                  <a:lnTo>
                    <a:pt x="10" y="214"/>
                  </a:lnTo>
                  <a:lnTo>
                    <a:pt x="0" y="203"/>
                  </a:lnTo>
                  <a:lnTo>
                    <a:pt x="0" y="202"/>
                  </a:lnTo>
                  <a:lnTo>
                    <a:pt x="24" y="187"/>
                  </a:lnTo>
                  <a:lnTo>
                    <a:pt x="33" y="189"/>
                  </a:lnTo>
                  <a:lnTo>
                    <a:pt x="30" y="186"/>
                  </a:lnTo>
                  <a:lnTo>
                    <a:pt x="30" y="184"/>
                  </a:lnTo>
                  <a:lnTo>
                    <a:pt x="31" y="184"/>
                  </a:lnTo>
                  <a:lnTo>
                    <a:pt x="46" y="174"/>
                  </a:lnTo>
                  <a:lnTo>
                    <a:pt x="55" y="174"/>
                  </a:lnTo>
                  <a:lnTo>
                    <a:pt x="58" y="175"/>
                  </a:lnTo>
                  <a:lnTo>
                    <a:pt x="58" y="184"/>
                  </a:lnTo>
                  <a:lnTo>
                    <a:pt x="55" y="186"/>
                  </a:lnTo>
                  <a:lnTo>
                    <a:pt x="59" y="192"/>
                  </a:lnTo>
                  <a:lnTo>
                    <a:pt x="83" y="195"/>
                  </a:lnTo>
                  <a:lnTo>
                    <a:pt x="86" y="184"/>
                  </a:lnTo>
                  <a:lnTo>
                    <a:pt x="82" y="184"/>
                  </a:lnTo>
                  <a:lnTo>
                    <a:pt x="80" y="183"/>
                  </a:lnTo>
                  <a:lnTo>
                    <a:pt x="82" y="178"/>
                  </a:lnTo>
                  <a:lnTo>
                    <a:pt x="79" y="172"/>
                  </a:lnTo>
                  <a:lnTo>
                    <a:pt x="79" y="171"/>
                  </a:lnTo>
                  <a:lnTo>
                    <a:pt x="80" y="171"/>
                  </a:lnTo>
                  <a:lnTo>
                    <a:pt x="85" y="178"/>
                  </a:lnTo>
                  <a:lnTo>
                    <a:pt x="98" y="181"/>
                  </a:lnTo>
                  <a:lnTo>
                    <a:pt x="111" y="175"/>
                  </a:lnTo>
                  <a:lnTo>
                    <a:pt x="90" y="171"/>
                  </a:lnTo>
                  <a:lnTo>
                    <a:pt x="90" y="177"/>
                  </a:lnTo>
                  <a:lnTo>
                    <a:pt x="89" y="177"/>
                  </a:lnTo>
                  <a:lnTo>
                    <a:pt x="82" y="169"/>
                  </a:lnTo>
                  <a:lnTo>
                    <a:pt x="82" y="168"/>
                  </a:lnTo>
                  <a:lnTo>
                    <a:pt x="86" y="162"/>
                  </a:lnTo>
                  <a:lnTo>
                    <a:pt x="86" y="160"/>
                  </a:lnTo>
                  <a:lnTo>
                    <a:pt x="80" y="160"/>
                  </a:lnTo>
                  <a:lnTo>
                    <a:pt x="77" y="162"/>
                  </a:lnTo>
                  <a:lnTo>
                    <a:pt x="74" y="162"/>
                  </a:lnTo>
                  <a:lnTo>
                    <a:pt x="74" y="158"/>
                  </a:lnTo>
                  <a:lnTo>
                    <a:pt x="71" y="162"/>
                  </a:lnTo>
                  <a:lnTo>
                    <a:pt x="70" y="162"/>
                  </a:lnTo>
                  <a:lnTo>
                    <a:pt x="59" y="158"/>
                  </a:lnTo>
                  <a:lnTo>
                    <a:pt x="55" y="143"/>
                  </a:lnTo>
                  <a:lnTo>
                    <a:pt x="49" y="137"/>
                  </a:lnTo>
                  <a:lnTo>
                    <a:pt x="16" y="115"/>
                  </a:lnTo>
                  <a:lnTo>
                    <a:pt x="16" y="113"/>
                  </a:lnTo>
                  <a:lnTo>
                    <a:pt x="24" y="109"/>
                  </a:lnTo>
                  <a:lnTo>
                    <a:pt x="24" y="95"/>
                  </a:lnTo>
                  <a:lnTo>
                    <a:pt x="25" y="95"/>
                  </a:lnTo>
                  <a:lnTo>
                    <a:pt x="55" y="91"/>
                  </a:lnTo>
                  <a:lnTo>
                    <a:pt x="65" y="76"/>
                  </a:lnTo>
                  <a:lnTo>
                    <a:pt x="67" y="67"/>
                  </a:lnTo>
                  <a:lnTo>
                    <a:pt x="67" y="66"/>
                  </a:lnTo>
                  <a:lnTo>
                    <a:pt x="68" y="66"/>
                  </a:lnTo>
                  <a:lnTo>
                    <a:pt x="67" y="64"/>
                  </a:lnTo>
                  <a:lnTo>
                    <a:pt x="67" y="63"/>
                  </a:lnTo>
                  <a:lnTo>
                    <a:pt x="68" y="63"/>
                  </a:lnTo>
                  <a:lnTo>
                    <a:pt x="68" y="61"/>
                  </a:lnTo>
                  <a:lnTo>
                    <a:pt x="74" y="52"/>
                  </a:lnTo>
                  <a:lnTo>
                    <a:pt x="76" y="52"/>
                  </a:lnTo>
                  <a:lnTo>
                    <a:pt x="80" y="55"/>
                  </a:lnTo>
                  <a:lnTo>
                    <a:pt x="77" y="52"/>
                  </a:lnTo>
                  <a:lnTo>
                    <a:pt x="77" y="51"/>
                  </a:lnTo>
                  <a:lnTo>
                    <a:pt x="80" y="42"/>
                  </a:lnTo>
                  <a:lnTo>
                    <a:pt x="83" y="42"/>
                  </a:lnTo>
                  <a:lnTo>
                    <a:pt x="85" y="43"/>
                  </a:lnTo>
                  <a:lnTo>
                    <a:pt x="83" y="46"/>
                  </a:lnTo>
                  <a:lnTo>
                    <a:pt x="104" y="30"/>
                  </a:lnTo>
                  <a:lnTo>
                    <a:pt x="107" y="33"/>
                  </a:lnTo>
                  <a:lnTo>
                    <a:pt x="107" y="34"/>
                  </a:lnTo>
                  <a:lnTo>
                    <a:pt x="105" y="40"/>
                  </a:lnTo>
                  <a:lnTo>
                    <a:pt x="107" y="42"/>
                  </a:lnTo>
                  <a:lnTo>
                    <a:pt x="108" y="34"/>
                  </a:lnTo>
                  <a:lnTo>
                    <a:pt x="113" y="33"/>
                  </a:lnTo>
                  <a:lnTo>
                    <a:pt x="105" y="29"/>
                  </a:lnTo>
                  <a:lnTo>
                    <a:pt x="108" y="24"/>
                  </a:lnTo>
                  <a:lnTo>
                    <a:pt x="119" y="17"/>
                  </a:lnTo>
                  <a:lnTo>
                    <a:pt x="120" y="17"/>
                  </a:lnTo>
                  <a:lnTo>
                    <a:pt x="120" y="18"/>
                  </a:lnTo>
                  <a:lnTo>
                    <a:pt x="114" y="24"/>
                  </a:lnTo>
                  <a:lnTo>
                    <a:pt x="117" y="26"/>
                  </a:lnTo>
                  <a:lnTo>
                    <a:pt x="117" y="23"/>
                  </a:lnTo>
                  <a:lnTo>
                    <a:pt x="133" y="20"/>
                  </a:lnTo>
                  <a:lnTo>
                    <a:pt x="15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 name="Alaska - Offshore">
              <a:extLst>
                <a:ext uri="{FF2B5EF4-FFF2-40B4-BE49-F238E27FC236}">
                  <a16:creationId xmlns:a16="http://schemas.microsoft.com/office/drawing/2014/main" id="{78FCB6CB-E32B-475E-B02E-92690EB08C14}"/>
                </a:ext>
              </a:extLst>
            </p:cNvPr>
            <p:cNvSpPr>
              <a:spLocks/>
            </p:cNvSpPr>
            <p:nvPr/>
          </p:nvSpPr>
          <p:spPr bwMode="auto">
            <a:xfrm>
              <a:off x="1866572" y="2446039"/>
              <a:ext cx="907145" cy="701140"/>
            </a:xfrm>
            <a:custGeom>
              <a:avLst/>
              <a:gdLst/>
              <a:ahLst/>
              <a:cxnLst/>
              <a:rect l="l" t="t" r="r" b="b"/>
              <a:pathLst>
                <a:path w="914377" h="706729">
                  <a:moveTo>
                    <a:pt x="892519" y="639334"/>
                  </a:moveTo>
                  <a:lnTo>
                    <a:pt x="903448" y="644799"/>
                  </a:lnTo>
                  <a:lnTo>
                    <a:pt x="912556" y="655728"/>
                  </a:lnTo>
                  <a:lnTo>
                    <a:pt x="914377" y="655728"/>
                  </a:lnTo>
                  <a:lnTo>
                    <a:pt x="912556" y="666657"/>
                  </a:lnTo>
                  <a:lnTo>
                    <a:pt x="908913" y="666657"/>
                  </a:lnTo>
                  <a:lnTo>
                    <a:pt x="901741" y="654704"/>
                  </a:lnTo>
                  <a:lnTo>
                    <a:pt x="903448" y="666656"/>
                  </a:lnTo>
                  <a:lnTo>
                    <a:pt x="887054" y="648441"/>
                  </a:lnTo>
                  <a:lnTo>
                    <a:pt x="887054" y="644798"/>
                  </a:lnTo>
                  <a:lnTo>
                    <a:pt x="898336" y="649029"/>
                  </a:lnTo>
                  <a:close/>
                  <a:moveTo>
                    <a:pt x="25501" y="633870"/>
                  </a:moveTo>
                  <a:lnTo>
                    <a:pt x="34608" y="633870"/>
                  </a:lnTo>
                  <a:lnTo>
                    <a:pt x="29144" y="644799"/>
                  </a:lnTo>
                  <a:lnTo>
                    <a:pt x="30965" y="644799"/>
                  </a:lnTo>
                  <a:lnTo>
                    <a:pt x="30965" y="648442"/>
                  </a:lnTo>
                  <a:lnTo>
                    <a:pt x="29144" y="648442"/>
                  </a:lnTo>
                  <a:lnTo>
                    <a:pt x="20036" y="655728"/>
                  </a:lnTo>
                  <a:lnTo>
                    <a:pt x="0" y="664836"/>
                  </a:lnTo>
                  <a:lnTo>
                    <a:pt x="0" y="661193"/>
                  </a:lnTo>
                  <a:lnTo>
                    <a:pt x="14572" y="644799"/>
                  </a:lnTo>
                  <a:lnTo>
                    <a:pt x="12750" y="637513"/>
                  </a:lnTo>
                  <a:lnTo>
                    <a:pt x="18215" y="637513"/>
                  </a:lnTo>
                  <a:close/>
                  <a:moveTo>
                    <a:pt x="887056" y="628405"/>
                  </a:moveTo>
                  <a:lnTo>
                    <a:pt x="890699" y="628405"/>
                  </a:lnTo>
                  <a:lnTo>
                    <a:pt x="892520" y="637513"/>
                  </a:lnTo>
                  <a:lnTo>
                    <a:pt x="892520" y="639334"/>
                  </a:lnTo>
                  <a:lnTo>
                    <a:pt x="885234" y="637513"/>
                  </a:lnTo>
                  <a:lnTo>
                    <a:pt x="881591" y="633870"/>
                  </a:lnTo>
                  <a:close/>
                  <a:moveTo>
                    <a:pt x="823304" y="626583"/>
                  </a:moveTo>
                  <a:lnTo>
                    <a:pt x="839697" y="626583"/>
                  </a:lnTo>
                  <a:lnTo>
                    <a:pt x="839697" y="632048"/>
                  </a:lnTo>
                  <a:lnTo>
                    <a:pt x="843340" y="626583"/>
                  </a:lnTo>
                  <a:lnTo>
                    <a:pt x="843340" y="628405"/>
                  </a:lnTo>
                  <a:lnTo>
                    <a:pt x="846983" y="637512"/>
                  </a:lnTo>
                  <a:lnTo>
                    <a:pt x="848804" y="632048"/>
                  </a:lnTo>
                  <a:lnTo>
                    <a:pt x="854269" y="626583"/>
                  </a:lnTo>
                  <a:lnTo>
                    <a:pt x="857912" y="626583"/>
                  </a:lnTo>
                  <a:lnTo>
                    <a:pt x="859733" y="633869"/>
                  </a:lnTo>
                  <a:lnTo>
                    <a:pt x="854269" y="659369"/>
                  </a:lnTo>
                  <a:lnTo>
                    <a:pt x="854269" y="661191"/>
                  </a:lnTo>
                  <a:lnTo>
                    <a:pt x="854257" y="661200"/>
                  </a:lnTo>
                  <a:lnTo>
                    <a:pt x="854269" y="661192"/>
                  </a:lnTo>
                  <a:lnTo>
                    <a:pt x="854269" y="664835"/>
                  </a:lnTo>
                  <a:lnTo>
                    <a:pt x="857912" y="664835"/>
                  </a:lnTo>
                  <a:lnTo>
                    <a:pt x="859733" y="670300"/>
                  </a:lnTo>
                  <a:lnTo>
                    <a:pt x="859733" y="672121"/>
                  </a:lnTo>
                  <a:lnTo>
                    <a:pt x="857912" y="672121"/>
                  </a:lnTo>
                  <a:lnTo>
                    <a:pt x="859733" y="675764"/>
                  </a:lnTo>
                  <a:lnTo>
                    <a:pt x="859733" y="677585"/>
                  </a:lnTo>
                  <a:lnTo>
                    <a:pt x="854269" y="677585"/>
                  </a:lnTo>
                  <a:lnTo>
                    <a:pt x="854269" y="686693"/>
                  </a:lnTo>
                  <a:lnTo>
                    <a:pt x="868841" y="706729"/>
                  </a:lnTo>
                  <a:lnTo>
                    <a:pt x="846983" y="686693"/>
                  </a:lnTo>
                  <a:lnTo>
                    <a:pt x="846983" y="681228"/>
                  </a:lnTo>
                  <a:lnTo>
                    <a:pt x="843340" y="681228"/>
                  </a:lnTo>
                  <a:lnTo>
                    <a:pt x="843340" y="672121"/>
                  </a:lnTo>
                  <a:lnTo>
                    <a:pt x="841518" y="672121"/>
                  </a:lnTo>
                  <a:lnTo>
                    <a:pt x="841518" y="670300"/>
                  </a:lnTo>
                  <a:lnTo>
                    <a:pt x="841520" y="670298"/>
                  </a:lnTo>
                  <a:lnTo>
                    <a:pt x="841519" y="670298"/>
                  </a:lnTo>
                  <a:lnTo>
                    <a:pt x="839697" y="659369"/>
                  </a:lnTo>
                  <a:lnTo>
                    <a:pt x="841519" y="655726"/>
                  </a:lnTo>
                  <a:lnTo>
                    <a:pt x="830590" y="650262"/>
                  </a:lnTo>
                  <a:lnTo>
                    <a:pt x="823304" y="633869"/>
                  </a:lnTo>
                  <a:close/>
                  <a:moveTo>
                    <a:pt x="40072" y="621119"/>
                  </a:moveTo>
                  <a:lnTo>
                    <a:pt x="41893" y="621119"/>
                  </a:lnTo>
                  <a:lnTo>
                    <a:pt x="47358" y="628405"/>
                  </a:lnTo>
                  <a:lnTo>
                    <a:pt x="41893" y="628405"/>
                  </a:lnTo>
                  <a:lnTo>
                    <a:pt x="40072" y="632048"/>
                  </a:lnTo>
                  <a:lnTo>
                    <a:pt x="36429" y="632048"/>
                  </a:lnTo>
                  <a:lnTo>
                    <a:pt x="36429" y="628405"/>
                  </a:lnTo>
                  <a:lnTo>
                    <a:pt x="40072" y="622941"/>
                  </a:lnTo>
                  <a:close/>
                  <a:moveTo>
                    <a:pt x="96539" y="588333"/>
                  </a:moveTo>
                  <a:lnTo>
                    <a:pt x="109289" y="602905"/>
                  </a:lnTo>
                  <a:lnTo>
                    <a:pt x="109289" y="604726"/>
                  </a:lnTo>
                  <a:lnTo>
                    <a:pt x="107468" y="604726"/>
                  </a:lnTo>
                  <a:lnTo>
                    <a:pt x="85610" y="608369"/>
                  </a:lnTo>
                  <a:lnTo>
                    <a:pt x="78324" y="617476"/>
                  </a:lnTo>
                  <a:lnTo>
                    <a:pt x="74681" y="617476"/>
                  </a:lnTo>
                  <a:lnTo>
                    <a:pt x="63752" y="610190"/>
                  </a:lnTo>
                  <a:lnTo>
                    <a:pt x="63752" y="608369"/>
                  </a:lnTo>
                  <a:lnTo>
                    <a:pt x="74681" y="593797"/>
                  </a:lnTo>
                  <a:close/>
                  <a:moveTo>
                    <a:pt x="163932" y="575583"/>
                  </a:moveTo>
                  <a:lnTo>
                    <a:pt x="165753" y="575583"/>
                  </a:lnTo>
                  <a:lnTo>
                    <a:pt x="169396" y="577405"/>
                  </a:lnTo>
                  <a:lnTo>
                    <a:pt x="171218" y="586512"/>
                  </a:lnTo>
                  <a:lnTo>
                    <a:pt x="163932" y="586512"/>
                  </a:lnTo>
                  <a:close/>
                  <a:moveTo>
                    <a:pt x="870662" y="553725"/>
                  </a:moveTo>
                  <a:lnTo>
                    <a:pt x="879769" y="586511"/>
                  </a:lnTo>
                  <a:lnTo>
                    <a:pt x="876126" y="586511"/>
                  </a:lnTo>
                  <a:lnTo>
                    <a:pt x="865197" y="582868"/>
                  </a:lnTo>
                  <a:lnTo>
                    <a:pt x="865197" y="575582"/>
                  </a:lnTo>
                  <a:lnTo>
                    <a:pt x="863376" y="581047"/>
                  </a:lnTo>
                  <a:lnTo>
                    <a:pt x="859733" y="581047"/>
                  </a:lnTo>
                  <a:lnTo>
                    <a:pt x="854268" y="575582"/>
                  </a:lnTo>
                  <a:lnTo>
                    <a:pt x="857911" y="559189"/>
                  </a:lnTo>
                  <a:lnTo>
                    <a:pt x="857911" y="555546"/>
                  </a:lnTo>
                  <a:lnTo>
                    <a:pt x="859733" y="555546"/>
                  </a:lnTo>
                  <a:close/>
                  <a:moveTo>
                    <a:pt x="218576" y="537332"/>
                  </a:moveTo>
                  <a:lnTo>
                    <a:pt x="220397" y="537332"/>
                  </a:lnTo>
                  <a:lnTo>
                    <a:pt x="225862" y="542797"/>
                  </a:lnTo>
                  <a:lnTo>
                    <a:pt x="224040" y="553726"/>
                  </a:lnTo>
                  <a:lnTo>
                    <a:pt x="220397" y="553726"/>
                  </a:lnTo>
                  <a:lnTo>
                    <a:pt x="218576" y="539154"/>
                  </a:lnTo>
                  <a:close/>
                  <a:moveTo>
                    <a:pt x="812374" y="535510"/>
                  </a:moveTo>
                  <a:lnTo>
                    <a:pt x="817838" y="535510"/>
                  </a:lnTo>
                  <a:lnTo>
                    <a:pt x="823303" y="537331"/>
                  </a:lnTo>
                  <a:lnTo>
                    <a:pt x="825124" y="537331"/>
                  </a:lnTo>
                  <a:lnTo>
                    <a:pt x="825124" y="548260"/>
                  </a:lnTo>
                  <a:lnTo>
                    <a:pt x="834231" y="548260"/>
                  </a:lnTo>
                  <a:lnTo>
                    <a:pt x="846982" y="571939"/>
                  </a:lnTo>
                  <a:lnTo>
                    <a:pt x="846982" y="575582"/>
                  </a:lnTo>
                  <a:lnTo>
                    <a:pt x="841517" y="571939"/>
                  </a:lnTo>
                  <a:lnTo>
                    <a:pt x="843339" y="577404"/>
                  </a:lnTo>
                  <a:lnTo>
                    <a:pt x="852446" y="582868"/>
                  </a:lnTo>
                  <a:lnTo>
                    <a:pt x="852446" y="586511"/>
                  </a:lnTo>
                  <a:lnTo>
                    <a:pt x="848803" y="591976"/>
                  </a:lnTo>
                  <a:lnTo>
                    <a:pt x="852446" y="591976"/>
                  </a:lnTo>
                  <a:lnTo>
                    <a:pt x="852446" y="604726"/>
                  </a:lnTo>
                  <a:lnTo>
                    <a:pt x="843339" y="604726"/>
                  </a:lnTo>
                  <a:lnTo>
                    <a:pt x="836053" y="586511"/>
                  </a:lnTo>
                  <a:lnTo>
                    <a:pt x="823304" y="581047"/>
                  </a:lnTo>
                  <a:lnTo>
                    <a:pt x="834232" y="602904"/>
                  </a:lnTo>
                  <a:lnTo>
                    <a:pt x="834232" y="604726"/>
                  </a:lnTo>
                  <a:lnTo>
                    <a:pt x="830589" y="604726"/>
                  </a:lnTo>
                  <a:lnTo>
                    <a:pt x="823303" y="593797"/>
                  </a:lnTo>
                  <a:lnTo>
                    <a:pt x="823303" y="581047"/>
                  </a:lnTo>
                  <a:lnTo>
                    <a:pt x="823303" y="577404"/>
                  </a:lnTo>
                  <a:lnTo>
                    <a:pt x="828767" y="575582"/>
                  </a:lnTo>
                  <a:lnTo>
                    <a:pt x="828767" y="570118"/>
                  </a:lnTo>
                  <a:lnTo>
                    <a:pt x="817838" y="566475"/>
                  </a:lnTo>
                  <a:lnTo>
                    <a:pt x="819660" y="548260"/>
                  </a:lnTo>
                  <a:lnTo>
                    <a:pt x="812374" y="555546"/>
                  </a:lnTo>
                  <a:lnTo>
                    <a:pt x="808731" y="555546"/>
                  </a:lnTo>
                  <a:lnTo>
                    <a:pt x="808731" y="553725"/>
                  </a:lnTo>
                  <a:lnTo>
                    <a:pt x="814195" y="542796"/>
                  </a:lnTo>
                  <a:lnTo>
                    <a:pt x="812374" y="537331"/>
                  </a:lnTo>
                  <a:close/>
                  <a:moveTo>
                    <a:pt x="841517" y="531867"/>
                  </a:moveTo>
                  <a:lnTo>
                    <a:pt x="843339" y="531867"/>
                  </a:lnTo>
                  <a:lnTo>
                    <a:pt x="848803" y="537332"/>
                  </a:lnTo>
                  <a:lnTo>
                    <a:pt x="848803" y="544618"/>
                  </a:lnTo>
                  <a:lnTo>
                    <a:pt x="846982" y="542796"/>
                  </a:lnTo>
                  <a:close/>
                  <a:moveTo>
                    <a:pt x="825125" y="531867"/>
                  </a:moveTo>
                  <a:lnTo>
                    <a:pt x="836054" y="531867"/>
                  </a:lnTo>
                  <a:lnTo>
                    <a:pt x="834233" y="539153"/>
                  </a:lnTo>
                  <a:lnTo>
                    <a:pt x="830590" y="539153"/>
                  </a:lnTo>
                  <a:lnTo>
                    <a:pt x="825125" y="535510"/>
                  </a:lnTo>
                  <a:close/>
                  <a:moveTo>
                    <a:pt x="309649" y="526403"/>
                  </a:moveTo>
                  <a:lnTo>
                    <a:pt x="315114" y="530046"/>
                  </a:lnTo>
                  <a:lnTo>
                    <a:pt x="315114" y="531868"/>
                  </a:lnTo>
                  <a:lnTo>
                    <a:pt x="311471" y="535511"/>
                  </a:lnTo>
                  <a:lnTo>
                    <a:pt x="309649" y="535511"/>
                  </a:lnTo>
                  <a:close/>
                  <a:moveTo>
                    <a:pt x="806910" y="502724"/>
                  </a:moveTo>
                  <a:lnTo>
                    <a:pt x="808731" y="502724"/>
                  </a:lnTo>
                  <a:lnTo>
                    <a:pt x="812374" y="504545"/>
                  </a:lnTo>
                  <a:lnTo>
                    <a:pt x="819660" y="504545"/>
                  </a:lnTo>
                  <a:lnTo>
                    <a:pt x="823303" y="508188"/>
                  </a:lnTo>
                  <a:lnTo>
                    <a:pt x="825125" y="508188"/>
                  </a:lnTo>
                  <a:lnTo>
                    <a:pt x="828768" y="520938"/>
                  </a:lnTo>
                  <a:lnTo>
                    <a:pt x="828768" y="524580"/>
                  </a:lnTo>
                  <a:lnTo>
                    <a:pt x="830590" y="519116"/>
                  </a:lnTo>
                  <a:lnTo>
                    <a:pt x="830590" y="515473"/>
                  </a:lnTo>
                  <a:lnTo>
                    <a:pt x="834233" y="515473"/>
                  </a:lnTo>
                  <a:lnTo>
                    <a:pt x="834233" y="519116"/>
                  </a:lnTo>
                  <a:lnTo>
                    <a:pt x="836054" y="526402"/>
                  </a:lnTo>
                  <a:lnTo>
                    <a:pt x="828768" y="526402"/>
                  </a:lnTo>
                  <a:lnTo>
                    <a:pt x="828768" y="524581"/>
                  </a:lnTo>
                  <a:lnTo>
                    <a:pt x="823303" y="519117"/>
                  </a:lnTo>
                  <a:lnTo>
                    <a:pt x="825125" y="530045"/>
                  </a:lnTo>
                  <a:lnTo>
                    <a:pt x="825125" y="531867"/>
                  </a:lnTo>
                  <a:lnTo>
                    <a:pt x="812374" y="531867"/>
                  </a:lnTo>
                  <a:lnTo>
                    <a:pt x="808732" y="519726"/>
                  </a:lnTo>
                  <a:lnTo>
                    <a:pt x="808732" y="526402"/>
                  </a:lnTo>
                  <a:lnTo>
                    <a:pt x="806910" y="526402"/>
                  </a:lnTo>
                  <a:lnTo>
                    <a:pt x="806910" y="548260"/>
                  </a:lnTo>
                  <a:lnTo>
                    <a:pt x="803267" y="548260"/>
                  </a:lnTo>
                  <a:lnTo>
                    <a:pt x="803267" y="544617"/>
                  </a:lnTo>
                  <a:lnTo>
                    <a:pt x="797803" y="539153"/>
                  </a:lnTo>
                  <a:lnTo>
                    <a:pt x="797803" y="530045"/>
                  </a:lnTo>
                  <a:lnTo>
                    <a:pt x="801446" y="530045"/>
                  </a:lnTo>
                  <a:lnTo>
                    <a:pt x="792338" y="513652"/>
                  </a:lnTo>
                  <a:lnTo>
                    <a:pt x="806910" y="515473"/>
                  </a:lnTo>
                  <a:lnTo>
                    <a:pt x="807456" y="515473"/>
                  </a:lnTo>
                  <a:lnTo>
                    <a:pt x="806910" y="513652"/>
                  </a:lnTo>
                  <a:lnTo>
                    <a:pt x="803267" y="504545"/>
                  </a:lnTo>
                  <a:lnTo>
                    <a:pt x="806910" y="504545"/>
                  </a:lnTo>
                  <a:close/>
                  <a:moveTo>
                    <a:pt x="344258" y="464473"/>
                  </a:moveTo>
                  <a:lnTo>
                    <a:pt x="347901" y="464473"/>
                  </a:lnTo>
                  <a:lnTo>
                    <a:pt x="355187" y="471759"/>
                  </a:lnTo>
                  <a:lnTo>
                    <a:pt x="360651" y="466295"/>
                  </a:lnTo>
                  <a:lnTo>
                    <a:pt x="364294" y="466295"/>
                  </a:lnTo>
                  <a:lnTo>
                    <a:pt x="364294" y="480866"/>
                  </a:lnTo>
                  <a:lnTo>
                    <a:pt x="371580" y="480866"/>
                  </a:lnTo>
                  <a:lnTo>
                    <a:pt x="371580" y="482688"/>
                  </a:lnTo>
                  <a:lnTo>
                    <a:pt x="369759" y="488152"/>
                  </a:lnTo>
                  <a:lnTo>
                    <a:pt x="366116" y="488152"/>
                  </a:lnTo>
                  <a:lnTo>
                    <a:pt x="355187" y="486331"/>
                  </a:lnTo>
                  <a:lnTo>
                    <a:pt x="360651" y="493617"/>
                  </a:lnTo>
                  <a:lnTo>
                    <a:pt x="360651" y="497260"/>
                  </a:lnTo>
                  <a:lnTo>
                    <a:pt x="355187" y="497260"/>
                  </a:lnTo>
                  <a:lnTo>
                    <a:pt x="353365" y="493617"/>
                  </a:lnTo>
                  <a:lnTo>
                    <a:pt x="347901" y="493617"/>
                  </a:lnTo>
                  <a:lnTo>
                    <a:pt x="331507" y="519117"/>
                  </a:lnTo>
                  <a:lnTo>
                    <a:pt x="327864" y="519117"/>
                  </a:lnTo>
                  <a:lnTo>
                    <a:pt x="327864" y="510010"/>
                  </a:lnTo>
                  <a:lnTo>
                    <a:pt x="326043" y="504545"/>
                  </a:lnTo>
                  <a:lnTo>
                    <a:pt x="326043" y="502724"/>
                  </a:lnTo>
                  <a:lnTo>
                    <a:pt x="322400" y="513653"/>
                  </a:lnTo>
                  <a:lnTo>
                    <a:pt x="322400" y="515474"/>
                  </a:lnTo>
                  <a:lnTo>
                    <a:pt x="320578" y="515474"/>
                  </a:lnTo>
                  <a:lnTo>
                    <a:pt x="320578" y="513653"/>
                  </a:lnTo>
                  <a:lnTo>
                    <a:pt x="307828" y="493617"/>
                  </a:lnTo>
                  <a:lnTo>
                    <a:pt x="307828" y="491795"/>
                  </a:lnTo>
                  <a:lnTo>
                    <a:pt x="322400" y="477223"/>
                  </a:lnTo>
                  <a:lnTo>
                    <a:pt x="326043" y="477223"/>
                  </a:lnTo>
                  <a:lnTo>
                    <a:pt x="331507" y="486331"/>
                  </a:lnTo>
                  <a:lnTo>
                    <a:pt x="333329" y="480866"/>
                  </a:lnTo>
                  <a:lnTo>
                    <a:pt x="327864" y="469938"/>
                  </a:lnTo>
                  <a:lnTo>
                    <a:pt x="331507" y="469938"/>
                  </a:lnTo>
                  <a:lnTo>
                    <a:pt x="338793" y="475402"/>
                  </a:lnTo>
                  <a:lnTo>
                    <a:pt x="347901" y="469938"/>
                  </a:lnTo>
                  <a:lnTo>
                    <a:pt x="344258" y="466295"/>
                  </a:lnTo>
                  <a:close/>
                  <a:moveTo>
                    <a:pt x="792338" y="457186"/>
                  </a:moveTo>
                  <a:lnTo>
                    <a:pt x="795981" y="457186"/>
                  </a:lnTo>
                  <a:lnTo>
                    <a:pt x="797802" y="460829"/>
                  </a:lnTo>
                  <a:lnTo>
                    <a:pt x="806910" y="491794"/>
                  </a:lnTo>
                  <a:lnTo>
                    <a:pt x="806910" y="493615"/>
                  </a:lnTo>
                  <a:lnTo>
                    <a:pt x="801445" y="491794"/>
                  </a:lnTo>
                  <a:lnTo>
                    <a:pt x="801445" y="499080"/>
                  </a:lnTo>
                  <a:lnTo>
                    <a:pt x="792338" y="508187"/>
                  </a:lnTo>
                  <a:lnTo>
                    <a:pt x="790516" y="508187"/>
                  </a:lnTo>
                  <a:lnTo>
                    <a:pt x="790516" y="491794"/>
                  </a:lnTo>
                  <a:lnTo>
                    <a:pt x="792338" y="488151"/>
                  </a:lnTo>
                  <a:lnTo>
                    <a:pt x="790516" y="486329"/>
                  </a:lnTo>
                  <a:lnTo>
                    <a:pt x="790516" y="482686"/>
                  </a:lnTo>
                  <a:lnTo>
                    <a:pt x="786873" y="482686"/>
                  </a:lnTo>
                  <a:lnTo>
                    <a:pt x="785052" y="460829"/>
                  </a:lnTo>
                  <a:lnTo>
                    <a:pt x="785052" y="459007"/>
                  </a:lnTo>
                  <a:close/>
                  <a:moveTo>
                    <a:pt x="757730" y="448080"/>
                  </a:moveTo>
                  <a:lnTo>
                    <a:pt x="775945" y="459009"/>
                  </a:lnTo>
                  <a:lnTo>
                    <a:pt x="781409" y="464473"/>
                  </a:lnTo>
                  <a:lnTo>
                    <a:pt x="781409" y="466294"/>
                  </a:lnTo>
                  <a:lnTo>
                    <a:pt x="775945" y="466294"/>
                  </a:lnTo>
                  <a:lnTo>
                    <a:pt x="779587" y="471759"/>
                  </a:lnTo>
                  <a:lnTo>
                    <a:pt x="775945" y="471759"/>
                  </a:lnTo>
                  <a:lnTo>
                    <a:pt x="781409" y="475402"/>
                  </a:lnTo>
                  <a:lnTo>
                    <a:pt x="781409" y="488152"/>
                  </a:lnTo>
                  <a:lnTo>
                    <a:pt x="779587" y="488152"/>
                  </a:lnTo>
                  <a:lnTo>
                    <a:pt x="763194" y="475402"/>
                  </a:lnTo>
                  <a:lnTo>
                    <a:pt x="764713" y="484510"/>
                  </a:lnTo>
                  <a:lnTo>
                    <a:pt x="765016" y="482687"/>
                  </a:lnTo>
                  <a:lnTo>
                    <a:pt x="768660" y="482687"/>
                  </a:lnTo>
                  <a:lnTo>
                    <a:pt x="781410" y="493616"/>
                  </a:lnTo>
                  <a:lnTo>
                    <a:pt x="790518" y="524581"/>
                  </a:lnTo>
                  <a:lnTo>
                    <a:pt x="786875" y="542796"/>
                  </a:lnTo>
                  <a:lnTo>
                    <a:pt x="785053" y="542796"/>
                  </a:lnTo>
                  <a:lnTo>
                    <a:pt x="779589" y="526403"/>
                  </a:lnTo>
                  <a:lnTo>
                    <a:pt x="779589" y="520938"/>
                  </a:lnTo>
                  <a:lnTo>
                    <a:pt x="770481" y="513652"/>
                  </a:lnTo>
                  <a:lnTo>
                    <a:pt x="768660" y="513652"/>
                  </a:lnTo>
                  <a:lnTo>
                    <a:pt x="774124" y="504545"/>
                  </a:lnTo>
                  <a:lnTo>
                    <a:pt x="763195" y="493616"/>
                  </a:lnTo>
                  <a:lnTo>
                    <a:pt x="763802" y="489971"/>
                  </a:lnTo>
                  <a:lnTo>
                    <a:pt x="763194" y="491795"/>
                  </a:lnTo>
                  <a:lnTo>
                    <a:pt x="761373" y="491795"/>
                  </a:lnTo>
                  <a:lnTo>
                    <a:pt x="746801" y="471759"/>
                  </a:lnTo>
                  <a:lnTo>
                    <a:pt x="750444" y="466294"/>
                  </a:lnTo>
                  <a:lnTo>
                    <a:pt x="744980" y="459009"/>
                  </a:lnTo>
                  <a:lnTo>
                    <a:pt x="744980" y="457187"/>
                  </a:lnTo>
                  <a:lnTo>
                    <a:pt x="746801" y="457187"/>
                  </a:lnTo>
                  <a:close/>
                  <a:moveTo>
                    <a:pt x="355186" y="442616"/>
                  </a:moveTo>
                  <a:lnTo>
                    <a:pt x="369758" y="442616"/>
                  </a:lnTo>
                  <a:lnTo>
                    <a:pt x="369758" y="446259"/>
                  </a:lnTo>
                  <a:lnTo>
                    <a:pt x="371580" y="446259"/>
                  </a:lnTo>
                  <a:lnTo>
                    <a:pt x="375223" y="453545"/>
                  </a:lnTo>
                  <a:lnTo>
                    <a:pt x="375223" y="457188"/>
                  </a:lnTo>
                  <a:lnTo>
                    <a:pt x="353365" y="460831"/>
                  </a:lnTo>
                  <a:lnTo>
                    <a:pt x="347900" y="457188"/>
                  </a:lnTo>
                  <a:lnTo>
                    <a:pt x="347900" y="453545"/>
                  </a:lnTo>
                  <a:lnTo>
                    <a:pt x="355186" y="451723"/>
                  </a:lnTo>
                  <a:lnTo>
                    <a:pt x="353365" y="448080"/>
                  </a:lnTo>
                  <a:close/>
                  <a:moveTo>
                    <a:pt x="488154" y="351542"/>
                  </a:moveTo>
                  <a:lnTo>
                    <a:pt x="489975" y="351542"/>
                  </a:lnTo>
                  <a:lnTo>
                    <a:pt x="495440" y="357006"/>
                  </a:lnTo>
                  <a:lnTo>
                    <a:pt x="495440" y="358828"/>
                  </a:lnTo>
                  <a:lnTo>
                    <a:pt x="482689" y="378863"/>
                  </a:lnTo>
                  <a:lnTo>
                    <a:pt x="471760" y="380685"/>
                  </a:lnTo>
                  <a:lnTo>
                    <a:pt x="468117" y="380685"/>
                  </a:lnTo>
                  <a:lnTo>
                    <a:pt x="473582" y="373399"/>
                  </a:lnTo>
                  <a:close/>
                  <a:moveTo>
                    <a:pt x="36430" y="351542"/>
                  </a:moveTo>
                  <a:lnTo>
                    <a:pt x="51001" y="357006"/>
                  </a:lnTo>
                  <a:lnTo>
                    <a:pt x="52823" y="357006"/>
                  </a:lnTo>
                  <a:lnTo>
                    <a:pt x="52823" y="369756"/>
                  </a:lnTo>
                  <a:lnTo>
                    <a:pt x="40073" y="384328"/>
                  </a:lnTo>
                  <a:lnTo>
                    <a:pt x="14572" y="373399"/>
                  </a:lnTo>
                  <a:lnTo>
                    <a:pt x="3643" y="362471"/>
                  </a:lnTo>
                  <a:lnTo>
                    <a:pt x="3643" y="358828"/>
                  </a:lnTo>
                  <a:close/>
                  <a:moveTo>
                    <a:pt x="500904" y="346077"/>
                  </a:moveTo>
                  <a:lnTo>
                    <a:pt x="504547" y="346077"/>
                  </a:lnTo>
                  <a:lnTo>
                    <a:pt x="515476" y="351541"/>
                  </a:lnTo>
                  <a:lnTo>
                    <a:pt x="515476" y="353363"/>
                  </a:lnTo>
                  <a:lnTo>
                    <a:pt x="499082" y="353363"/>
                  </a:lnTo>
                  <a:lnTo>
                    <a:pt x="499082" y="351541"/>
                  </a:lnTo>
                  <a:lnTo>
                    <a:pt x="500904" y="347898"/>
                  </a:lnTo>
                  <a:close/>
                  <a:moveTo>
                    <a:pt x="67395" y="329685"/>
                  </a:moveTo>
                  <a:lnTo>
                    <a:pt x="85609" y="342436"/>
                  </a:lnTo>
                  <a:lnTo>
                    <a:pt x="74680" y="353365"/>
                  </a:lnTo>
                  <a:lnTo>
                    <a:pt x="72859" y="353365"/>
                  </a:lnTo>
                  <a:lnTo>
                    <a:pt x="58287" y="340614"/>
                  </a:lnTo>
                  <a:lnTo>
                    <a:pt x="56466" y="340614"/>
                  </a:lnTo>
                  <a:close/>
                  <a:moveTo>
                    <a:pt x="74681" y="216754"/>
                  </a:moveTo>
                  <a:lnTo>
                    <a:pt x="78324" y="216754"/>
                  </a:lnTo>
                  <a:lnTo>
                    <a:pt x="81967" y="218575"/>
                  </a:lnTo>
                  <a:lnTo>
                    <a:pt x="81967" y="231326"/>
                  </a:lnTo>
                  <a:lnTo>
                    <a:pt x="80145" y="231326"/>
                  </a:lnTo>
                  <a:lnTo>
                    <a:pt x="69216" y="236791"/>
                  </a:lnTo>
                  <a:lnTo>
                    <a:pt x="67395" y="236791"/>
                  </a:lnTo>
                  <a:lnTo>
                    <a:pt x="67395" y="227683"/>
                  </a:lnTo>
                  <a:close/>
                  <a:moveTo>
                    <a:pt x="125682" y="0"/>
                  </a:moveTo>
                  <a:lnTo>
                    <a:pt x="129325" y="0"/>
                  </a:lnTo>
                  <a:lnTo>
                    <a:pt x="140254" y="10930"/>
                  </a:lnTo>
                  <a:lnTo>
                    <a:pt x="140254" y="12751"/>
                  </a:lnTo>
                  <a:lnTo>
                    <a:pt x="129325" y="12751"/>
                  </a:lnTo>
                  <a:lnTo>
                    <a:pt x="125682" y="182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 name="USA - Mainland">
              <a:extLst>
                <a:ext uri="{FF2B5EF4-FFF2-40B4-BE49-F238E27FC236}">
                  <a16:creationId xmlns:a16="http://schemas.microsoft.com/office/drawing/2014/main" id="{E85ECBF9-570C-0FEF-89B5-071383E77012}"/>
                </a:ext>
              </a:extLst>
            </p:cNvPr>
            <p:cNvSpPr>
              <a:spLocks noEditPoints="1"/>
            </p:cNvSpPr>
            <p:nvPr/>
          </p:nvSpPr>
          <p:spPr bwMode="auto">
            <a:xfrm>
              <a:off x="2885754" y="3250181"/>
              <a:ext cx="1360718" cy="728247"/>
            </a:xfrm>
            <a:custGeom>
              <a:avLst/>
              <a:gdLst>
                <a:gd name="T0" fmla="*/ 162 w 753"/>
                <a:gd name="T1" fmla="*/ 160 h 403"/>
                <a:gd name="T2" fmla="*/ 151 w 753"/>
                <a:gd name="T3" fmla="*/ 144 h 403"/>
                <a:gd name="T4" fmla="*/ 393 w 753"/>
                <a:gd name="T5" fmla="*/ 13 h 403"/>
                <a:gd name="T6" fmla="*/ 436 w 753"/>
                <a:gd name="T7" fmla="*/ 43 h 403"/>
                <a:gd name="T8" fmla="*/ 481 w 753"/>
                <a:gd name="T9" fmla="*/ 37 h 403"/>
                <a:gd name="T10" fmla="*/ 488 w 753"/>
                <a:gd name="T11" fmla="*/ 56 h 403"/>
                <a:gd name="T12" fmla="*/ 526 w 753"/>
                <a:gd name="T13" fmla="*/ 56 h 403"/>
                <a:gd name="T14" fmla="*/ 519 w 753"/>
                <a:gd name="T15" fmla="*/ 69 h 403"/>
                <a:gd name="T16" fmla="*/ 481 w 753"/>
                <a:gd name="T17" fmla="*/ 90 h 403"/>
                <a:gd name="T18" fmla="*/ 485 w 753"/>
                <a:gd name="T19" fmla="*/ 93 h 403"/>
                <a:gd name="T20" fmla="*/ 500 w 753"/>
                <a:gd name="T21" fmla="*/ 127 h 403"/>
                <a:gd name="T22" fmla="*/ 509 w 753"/>
                <a:gd name="T23" fmla="*/ 86 h 403"/>
                <a:gd name="T24" fmla="*/ 525 w 753"/>
                <a:gd name="T25" fmla="*/ 71 h 403"/>
                <a:gd name="T26" fmla="*/ 534 w 753"/>
                <a:gd name="T27" fmla="*/ 108 h 403"/>
                <a:gd name="T28" fmla="*/ 549 w 753"/>
                <a:gd name="T29" fmla="*/ 127 h 403"/>
                <a:gd name="T30" fmla="*/ 543 w 753"/>
                <a:gd name="T31" fmla="*/ 145 h 403"/>
                <a:gd name="T32" fmla="*/ 623 w 753"/>
                <a:gd name="T33" fmla="*/ 114 h 403"/>
                <a:gd name="T34" fmla="*/ 638 w 753"/>
                <a:gd name="T35" fmla="*/ 92 h 403"/>
                <a:gd name="T36" fmla="*/ 721 w 753"/>
                <a:gd name="T37" fmla="*/ 38 h 403"/>
                <a:gd name="T38" fmla="*/ 743 w 753"/>
                <a:gd name="T39" fmla="*/ 71 h 403"/>
                <a:gd name="T40" fmla="*/ 752 w 753"/>
                <a:gd name="T41" fmla="*/ 86 h 403"/>
                <a:gd name="T42" fmla="*/ 727 w 753"/>
                <a:gd name="T43" fmla="*/ 104 h 403"/>
                <a:gd name="T44" fmla="*/ 713 w 753"/>
                <a:gd name="T45" fmla="*/ 139 h 403"/>
                <a:gd name="T46" fmla="*/ 706 w 753"/>
                <a:gd name="T47" fmla="*/ 145 h 403"/>
                <a:gd name="T48" fmla="*/ 660 w 753"/>
                <a:gd name="T49" fmla="*/ 161 h 403"/>
                <a:gd name="T50" fmla="*/ 650 w 753"/>
                <a:gd name="T51" fmla="*/ 187 h 403"/>
                <a:gd name="T52" fmla="*/ 639 w 753"/>
                <a:gd name="T53" fmla="*/ 207 h 403"/>
                <a:gd name="T54" fmla="*/ 635 w 753"/>
                <a:gd name="T55" fmla="*/ 182 h 403"/>
                <a:gd name="T56" fmla="*/ 632 w 753"/>
                <a:gd name="T57" fmla="*/ 209 h 403"/>
                <a:gd name="T58" fmla="*/ 632 w 753"/>
                <a:gd name="T59" fmla="*/ 224 h 403"/>
                <a:gd name="T60" fmla="*/ 630 w 753"/>
                <a:gd name="T61" fmla="*/ 238 h 403"/>
                <a:gd name="T62" fmla="*/ 636 w 753"/>
                <a:gd name="T63" fmla="*/ 240 h 403"/>
                <a:gd name="T64" fmla="*/ 629 w 753"/>
                <a:gd name="T65" fmla="*/ 247 h 403"/>
                <a:gd name="T66" fmla="*/ 630 w 753"/>
                <a:gd name="T67" fmla="*/ 259 h 403"/>
                <a:gd name="T68" fmla="*/ 574 w 753"/>
                <a:gd name="T69" fmla="*/ 293 h 403"/>
                <a:gd name="T70" fmla="*/ 581 w 753"/>
                <a:gd name="T71" fmla="*/ 390 h 403"/>
                <a:gd name="T72" fmla="*/ 555 w 753"/>
                <a:gd name="T73" fmla="*/ 378 h 403"/>
                <a:gd name="T74" fmla="*/ 529 w 753"/>
                <a:gd name="T75" fmla="*/ 330 h 403"/>
                <a:gd name="T76" fmla="*/ 489 w 753"/>
                <a:gd name="T77" fmla="*/ 324 h 403"/>
                <a:gd name="T78" fmla="*/ 448 w 753"/>
                <a:gd name="T79" fmla="*/ 327 h 403"/>
                <a:gd name="T80" fmla="*/ 457 w 753"/>
                <a:gd name="T81" fmla="*/ 338 h 403"/>
                <a:gd name="T82" fmla="*/ 441 w 753"/>
                <a:gd name="T83" fmla="*/ 345 h 403"/>
                <a:gd name="T84" fmla="*/ 389 w 753"/>
                <a:gd name="T85" fmla="*/ 339 h 403"/>
                <a:gd name="T86" fmla="*/ 368 w 753"/>
                <a:gd name="T87" fmla="*/ 353 h 403"/>
                <a:gd name="T88" fmla="*/ 356 w 753"/>
                <a:gd name="T89" fmla="*/ 373 h 403"/>
                <a:gd name="T90" fmla="*/ 325 w 753"/>
                <a:gd name="T91" fmla="*/ 367 h 403"/>
                <a:gd name="T92" fmla="*/ 277 w 753"/>
                <a:gd name="T93" fmla="*/ 348 h 403"/>
                <a:gd name="T94" fmla="*/ 214 w 753"/>
                <a:gd name="T95" fmla="*/ 313 h 403"/>
                <a:gd name="T96" fmla="*/ 101 w 753"/>
                <a:gd name="T97" fmla="*/ 295 h 403"/>
                <a:gd name="T98" fmla="*/ 80 w 753"/>
                <a:gd name="T99" fmla="*/ 271 h 403"/>
                <a:gd name="T100" fmla="*/ 28 w 753"/>
                <a:gd name="T101" fmla="*/ 212 h 403"/>
                <a:gd name="T102" fmla="*/ 28 w 753"/>
                <a:gd name="T103" fmla="*/ 207 h 403"/>
                <a:gd name="T104" fmla="*/ 5 w 753"/>
                <a:gd name="T105" fmla="*/ 167 h 403"/>
                <a:gd name="T106" fmla="*/ 9 w 753"/>
                <a:gd name="T107" fmla="*/ 64 h 403"/>
                <a:gd name="T108" fmla="*/ 9 w 753"/>
                <a:gd name="T109" fmla="*/ 53 h 403"/>
                <a:gd name="T110" fmla="*/ 6 w 753"/>
                <a:gd name="T111" fmla="*/ 46 h 403"/>
                <a:gd name="T112" fmla="*/ 23 w 753"/>
                <a:gd name="T113" fmla="*/ 35 h 403"/>
                <a:gd name="T114" fmla="*/ 30 w 753"/>
                <a:gd name="T115" fmla="*/ 1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3" h="403">
                  <a:moveTo>
                    <a:pt x="160" y="147"/>
                  </a:moveTo>
                  <a:lnTo>
                    <a:pt x="160" y="151"/>
                  </a:lnTo>
                  <a:lnTo>
                    <a:pt x="159" y="151"/>
                  </a:lnTo>
                  <a:lnTo>
                    <a:pt x="156" y="149"/>
                  </a:lnTo>
                  <a:lnTo>
                    <a:pt x="160" y="157"/>
                  </a:lnTo>
                  <a:lnTo>
                    <a:pt x="162" y="160"/>
                  </a:lnTo>
                  <a:lnTo>
                    <a:pt x="165" y="158"/>
                  </a:lnTo>
                  <a:lnTo>
                    <a:pt x="166" y="157"/>
                  </a:lnTo>
                  <a:lnTo>
                    <a:pt x="162" y="152"/>
                  </a:lnTo>
                  <a:lnTo>
                    <a:pt x="163" y="148"/>
                  </a:lnTo>
                  <a:lnTo>
                    <a:pt x="160" y="147"/>
                  </a:lnTo>
                  <a:close/>
                  <a:moveTo>
                    <a:pt x="151" y="144"/>
                  </a:moveTo>
                  <a:lnTo>
                    <a:pt x="154" y="148"/>
                  </a:lnTo>
                  <a:lnTo>
                    <a:pt x="156" y="145"/>
                  </a:lnTo>
                  <a:lnTo>
                    <a:pt x="151" y="144"/>
                  </a:lnTo>
                  <a:close/>
                  <a:moveTo>
                    <a:pt x="384" y="0"/>
                  </a:moveTo>
                  <a:lnTo>
                    <a:pt x="386" y="0"/>
                  </a:lnTo>
                  <a:lnTo>
                    <a:pt x="393" y="13"/>
                  </a:lnTo>
                  <a:lnTo>
                    <a:pt x="415" y="15"/>
                  </a:lnTo>
                  <a:lnTo>
                    <a:pt x="435" y="25"/>
                  </a:lnTo>
                  <a:lnTo>
                    <a:pt x="441" y="23"/>
                  </a:lnTo>
                  <a:lnTo>
                    <a:pt x="455" y="28"/>
                  </a:lnTo>
                  <a:lnTo>
                    <a:pt x="455" y="29"/>
                  </a:lnTo>
                  <a:lnTo>
                    <a:pt x="436" y="43"/>
                  </a:lnTo>
                  <a:lnTo>
                    <a:pt x="427" y="53"/>
                  </a:lnTo>
                  <a:lnTo>
                    <a:pt x="439" y="49"/>
                  </a:lnTo>
                  <a:lnTo>
                    <a:pt x="441" y="49"/>
                  </a:lnTo>
                  <a:lnTo>
                    <a:pt x="441" y="55"/>
                  </a:lnTo>
                  <a:lnTo>
                    <a:pt x="449" y="55"/>
                  </a:lnTo>
                  <a:lnTo>
                    <a:pt x="481" y="37"/>
                  </a:lnTo>
                  <a:lnTo>
                    <a:pt x="481" y="38"/>
                  </a:lnTo>
                  <a:lnTo>
                    <a:pt x="473" y="49"/>
                  </a:lnTo>
                  <a:lnTo>
                    <a:pt x="473" y="52"/>
                  </a:lnTo>
                  <a:lnTo>
                    <a:pt x="478" y="49"/>
                  </a:lnTo>
                  <a:lnTo>
                    <a:pt x="479" y="49"/>
                  </a:lnTo>
                  <a:lnTo>
                    <a:pt x="488" y="56"/>
                  </a:lnTo>
                  <a:lnTo>
                    <a:pt x="495" y="58"/>
                  </a:lnTo>
                  <a:lnTo>
                    <a:pt x="501" y="52"/>
                  </a:lnTo>
                  <a:lnTo>
                    <a:pt x="516" y="52"/>
                  </a:lnTo>
                  <a:lnTo>
                    <a:pt x="518" y="55"/>
                  </a:lnTo>
                  <a:lnTo>
                    <a:pt x="524" y="56"/>
                  </a:lnTo>
                  <a:lnTo>
                    <a:pt x="526" y="56"/>
                  </a:lnTo>
                  <a:lnTo>
                    <a:pt x="526" y="58"/>
                  </a:lnTo>
                  <a:lnTo>
                    <a:pt x="531" y="65"/>
                  </a:lnTo>
                  <a:lnTo>
                    <a:pt x="531" y="66"/>
                  </a:lnTo>
                  <a:lnTo>
                    <a:pt x="522" y="66"/>
                  </a:lnTo>
                  <a:lnTo>
                    <a:pt x="521" y="69"/>
                  </a:lnTo>
                  <a:lnTo>
                    <a:pt x="519" y="69"/>
                  </a:lnTo>
                  <a:lnTo>
                    <a:pt x="513" y="65"/>
                  </a:lnTo>
                  <a:lnTo>
                    <a:pt x="495" y="74"/>
                  </a:lnTo>
                  <a:lnTo>
                    <a:pt x="495" y="69"/>
                  </a:lnTo>
                  <a:lnTo>
                    <a:pt x="489" y="74"/>
                  </a:lnTo>
                  <a:lnTo>
                    <a:pt x="481" y="89"/>
                  </a:lnTo>
                  <a:lnTo>
                    <a:pt x="481" y="90"/>
                  </a:lnTo>
                  <a:lnTo>
                    <a:pt x="485" y="87"/>
                  </a:lnTo>
                  <a:lnTo>
                    <a:pt x="488" y="78"/>
                  </a:lnTo>
                  <a:lnTo>
                    <a:pt x="489" y="78"/>
                  </a:lnTo>
                  <a:lnTo>
                    <a:pt x="491" y="81"/>
                  </a:lnTo>
                  <a:lnTo>
                    <a:pt x="491" y="83"/>
                  </a:lnTo>
                  <a:lnTo>
                    <a:pt x="485" y="93"/>
                  </a:lnTo>
                  <a:lnTo>
                    <a:pt x="481" y="117"/>
                  </a:lnTo>
                  <a:lnTo>
                    <a:pt x="481" y="133"/>
                  </a:lnTo>
                  <a:lnTo>
                    <a:pt x="485" y="141"/>
                  </a:lnTo>
                  <a:lnTo>
                    <a:pt x="489" y="144"/>
                  </a:lnTo>
                  <a:lnTo>
                    <a:pt x="494" y="139"/>
                  </a:lnTo>
                  <a:lnTo>
                    <a:pt x="500" y="127"/>
                  </a:lnTo>
                  <a:lnTo>
                    <a:pt x="500" y="118"/>
                  </a:lnTo>
                  <a:lnTo>
                    <a:pt x="497" y="109"/>
                  </a:lnTo>
                  <a:lnTo>
                    <a:pt x="500" y="90"/>
                  </a:lnTo>
                  <a:lnTo>
                    <a:pt x="507" y="81"/>
                  </a:lnTo>
                  <a:lnTo>
                    <a:pt x="509" y="81"/>
                  </a:lnTo>
                  <a:lnTo>
                    <a:pt x="509" y="86"/>
                  </a:lnTo>
                  <a:lnTo>
                    <a:pt x="510" y="86"/>
                  </a:lnTo>
                  <a:lnTo>
                    <a:pt x="510" y="78"/>
                  </a:lnTo>
                  <a:lnTo>
                    <a:pt x="512" y="78"/>
                  </a:lnTo>
                  <a:lnTo>
                    <a:pt x="516" y="77"/>
                  </a:lnTo>
                  <a:lnTo>
                    <a:pt x="516" y="71"/>
                  </a:lnTo>
                  <a:lnTo>
                    <a:pt x="525" y="71"/>
                  </a:lnTo>
                  <a:lnTo>
                    <a:pt x="537" y="78"/>
                  </a:lnTo>
                  <a:lnTo>
                    <a:pt x="538" y="78"/>
                  </a:lnTo>
                  <a:lnTo>
                    <a:pt x="538" y="80"/>
                  </a:lnTo>
                  <a:lnTo>
                    <a:pt x="540" y="95"/>
                  </a:lnTo>
                  <a:lnTo>
                    <a:pt x="532" y="106"/>
                  </a:lnTo>
                  <a:lnTo>
                    <a:pt x="534" y="108"/>
                  </a:lnTo>
                  <a:lnTo>
                    <a:pt x="538" y="104"/>
                  </a:lnTo>
                  <a:lnTo>
                    <a:pt x="544" y="101"/>
                  </a:lnTo>
                  <a:lnTo>
                    <a:pt x="546" y="101"/>
                  </a:lnTo>
                  <a:lnTo>
                    <a:pt x="546" y="102"/>
                  </a:lnTo>
                  <a:lnTo>
                    <a:pt x="552" y="120"/>
                  </a:lnTo>
                  <a:lnTo>
                    <a:pt x="549" y="127"/>
                  </a:lnTo>
                  <a:lnTo>
                    <a:pt x="549" y="129"/>
                  </a:lnTo>
                  <a:lnTo>
                    <a:pt x="547" y="129"/>
                  </a:lnTo>
                  <a:lnTo>
                    <a:pt x="546" y="132"/>
                  </a:lnTo>
                  <a:lnTo>
                    <a:pt x="543" y="139"/>
                  </a:lnTo>
                  <a:lnTo>
                    <a:pt x="538" y="144"/>
                  </a:lnTo>
                  <a:lnTo>
                    <a:pt x="543" y="145"/>
                  </a:lnTo>
                  <a:lnTo>
                    <a:pt x="559" y="145"/>
                  </a:lnTo>
                  <a:lnTo>
                    <a:pt x="583" y="135"/>
                  </a:lnTo>
                  <a:lnTo>
                    <a:pt x="596" y="124"/>
                  </a:lnTo>
                  <a:lnTo>
                    <a:pt x="595" y="117"/>
                  </a:lnTo>
                  <a:lnTo>
                    <a:pt x="607" y="112"/>
                  </a:lnTo>
                  <a:lnTo>
                    <a:pt x="623" y="114"/>
                  </a:lnTo>
                  <a:lnTo>
                    <a:pt x="632" y="111"/>
                  </a:lnTo>
                  <a:lnTo>
                    <a:pt x="632" y="105"/>
                  </a:lnTo>
                  <a:lnTo>
                    <a:pt x="633" y="102"/>
                  </a:lnTo>
                  <a:lnTo>
                    <a:pt x="630" y="102"/>
                  </a:lnTo>
                  <a:lnTo>
                    <a:pt x="630" y="101"/>
                  </a:lnTo>
                  <a:lnTo>
                    <a:pt x="638" y="92"/>
                  </a:lnTo>
                  <a:lnTo>
                    <a:pt x="648" y="84"/>
                  </a:lnTo>
                  <a:lnTo>
                    <a:pt x="692" y="84"/>
                  </a:lnTo>
                  <a:lnTo>
                    <a:pt x="695" y="80"/>
                  </a:lnTo>
                  <a:lnTo>
                    <a:pt x="704" y="78"/>
                  </a:lnTo>
                  <a:lnTo>
                    <a:pt x="713" y="50"/>
                  </a:lnTo>
                  <a:lnTo>
                    <a:pt x="721" y="38"/>
                  </a:lnTo>
                  <a:lnTo>
                    <a:pt x="722" y="38"/>
                  </a:lnTo>
                  <a:lnTo>
                    <a:pt x="728" y="43"/>
                  </a:lnTo>
                  <a:lnTo>
                    <a:pt x="735" y="40"/>
                  </a:lnTo>
                  <a:lnTo>
                    <a:pt x="737" y="40"/>
                  </a:lnTo>
                  <a:lnTo>
                    <a:pt x="743" y="46"/>
                  </a:lnTo>
                  <a:lnTo>
                    <a:pt x="743" y="71"/>
                  </a:lnTo>
                  <a:lnTo>
                    <a:pt x="746" y="72"/>
                  </a:lnTo>
                  <a:lnTo>
                    <a:pt x="746" y="74"/>
                  </a:lnTo>
                  <a:lnTo>
                    <a:pt x="747" y="80"/>
                  </a:lnTo>
                  <a:lnTo>
                    <a:pt x="753" y="80"/>
                  </a:lnTo>
                  <a:lnTo>
                    <a:pt x="753" y="81"/>
                  </a:lnTo>
                  <a:lnTo>
                    <a:pt x="752" y="86"/>
                  </a:lnTo>
                  <a:lnTo>
                    <a:pt x="753" y="89"/>
                  </a:lnTo>
                  <a:lnTo>
                    <a:pt x="752" y="90"/>
                  </a:lnTo>
                  <a:lnTo>
                    <a:pt x="735" y="99"/>
                  </a:lnTo>
                  <a:lnTo>
                    <a:pt x="730" y="95"/>
                  </a:lnTo>
                  <a:lnTo>
                    <a:pt x="727" y="102"/>
                  </a:lnTo>
                  <a:lnTo>
                    <a:pt x="727" y="104"/>
                  </a:lnTo>
                  <a:lnTo>
                    <a:pt x="725" y="104"/>
                  </a:lnTo>
                  <a:lnTo>
                    <a:pt x="712" y="109"/>
                  </a:lnTo>
                  <a:lnTo>
                    <a:pt x="703" y="133"/>
                  </a:lnTo>
                  <a:lnTo>
                    <a:pt x="710" y="142"/>
                  </a:lnTo>
                  <a:lnTo>
                    <a:pt x="713" y="142"/>
                  </a:lnTo>
                  <a:lnTo>
                    <a:pt x="713" y="139"/>
                  </a:lnTo>
                  <a:lnTo>
                    <a:pt x="715" y="138"/>
                  </a:lnTo>
                  <a:lnTo>
                    <a:pt x="715" y="139"/>
                  </a:lnTo>
                  <a:lnTo>
                    <a:pt x="716" y="144"/>
                  </a:lnTo>
                  <a:lnTo>
                    <a:pt x="712" y="144"/>
                  </a:lnTo>
                  <a:lnTo>
                    <a:pt x="709" y="145"/>
                  </a:lnTo>
                  <a:lnTo>
                    <a:pt x="706" y="145"/>
                  </a:lnTo>
                  <a:lnTo>
                    <a:pt x="703" y="147"/>
                  </a:lnTo>
                  <a:lnTo>
                    <a:pt x="700" y="147"/>
                  </a:lnTo>
                  <a:lnTo>
                    <a:pt x="698" y="145"/>
                  </a:lnTo>
                  <a:lnTo>
                    <a:pt x="694" y="149"/>
                  </a:lnTo>
                  <a:lnTo>
                    <a:pt x="675" y="152"/>
                  </a:lnTo>
                  <a:lnTo>
                    <a:pt x="660" y="161"/>
                  </a:lnTo>
                  <a:lnTo>
                    <a:pt x="660" y="164"/>
                  </a:lnTo>
                  <a:lnTo>
                    <a:pt x="663" y="170"/>
                  </a:lnTo>
                  <a:lnTo>
                    <a:pt x="660" y="179"/>
                  </a:lnTo>
                  <a:lnTo>
                    <a:pt x="651" y="191"/>
                  </a:lnTo>
                  <a:lnTo>
                    <a:pt x="650" y="191"/>
                  </a:lnTo>
                  <a:lnTo>
                    <a:pt x="650" y="187"/>
                  </a:lnTo>
                  <a:lnTo>
                    <a:pt x="644" y="182"/>
                  </a:lnTo>
                  <a:lnTo>
                    <a:pt x="650" y="197"/>
                  </a:lnTo>
                  <a:lnTo>
                    <a:pt x="638" y="221"/>
                  </a:lnTo>
                  <a:lnTo>
                    <a:pt x="636" y="221"/>
                  </a:lnTo>
                  <a:lnTo>
                    <a:pt x="635" y="215"/>
                  </a:lnTo>
                  <a:lnTo>
                    <a:pt x="639" y="207"/>
                  </a:lnTo>
                  <a:lnTo>
                    <a:pt x="632" y="200"/>
                  </a:lnTo>
                  <a:lnTo>
                    <a:pt x="632" y="198"/>
                  </a:lnTo>
                  <a:lnTo>
                    <a:pt x="633" y="192"/>
                  </a:lnTo>
                  <a:lnTo>
                    <a:pt x="632" y="192"/>
                  </a:lnTo>
                  <a:lnTo>
                    <a:pt x="632" y="191"/>
                  </a:lnTo>
                  <a:lnTo>
                    <a:pt x="635" y="182"/>
                  </a:lnTo>
                  <a:lnTo>
                    <a:pt x="629" y="187"/>
                  </a:lnTo>
                  <a:lnTo>
                    <a:pt x="629" y="198"/>
                  </a:lnTo>
                  <a:lnTo>
                    <a:pt x="632" y="204"/>
                  </a:lnTo>
                  <a:lnTo>
                    <a:pt x="630" y="204"/>
                  </a:lnTo>
                  <a:lnTo>
                    <a:pt x="620" y="198"/>
                  </a:lnTo>
                  <a:lnTo>
                    <a:pt x="632" y="209"/>
                  </a:lnTo>
                  <a:lnTo>
                    <a:pt x="633" y="209"/>
                  </a:lnTo>
                  <a:lnTo>
                    <a:pt x="633" y="210"/>
                  </a:lnTo>
                  <a:lnTo>
                    <a:pt x="630" y="212"/>
                  </a:lnTo>
                  <a:lnTo>
                    <a:pt x="633" y="221"/>
                  </a:lnTo>
                  <a:lnTo>
                    <a:pt x="633" y="222"/>
                  </a:lnTo>
                  <a:lnTo>
                    <a:pt x="632" y="224"/>
                  </a:lnTo>
                  <a:lnTo>
                    <a:pt x="636" y="224"/>
                  </a:lnTo>
                  <a:lnTo>
                    <a:pt x="639" y="237"/>
                  </a:lnTo>
                  <a:lnTo>
                    <a:pt x="639" y="238"/>
                  </a:lnTo>
                  <a:lnTo>
                    <a:pt x="638" y="238"/>
                  </a:lnTo>
                  <a:lnTo>
                    <a:pt x="633" y="237"/>
                  </a:lnTo>
                  <a:lnTo>
                    <a:pt x="630" y="238"/>
                  </a:lnTo>
                  <a:lnTo>
                    <a:pt x="629" y="238"/>
                  </a:lnTo>
                  <a:lnTo>
                    <a:pt x="627" y="237"/>
                  </a:lnTo>
                  <a:lnTo>
                    <a:pt x="627" y="240"/>
                  </a:lnTo>
                  <a:lnTo>
                    <a:pt x="635" y="240"/>
                  </a:lnTo>
                  <a:lnTo>
                    <a:pt x="636" y="241"/>
                  </a:lnTo>
                  <a:lnTo>
                    <a:pt x="636" y="240"/>
                  </a:lnTo>
                  <a:lnTo>
                    <a:pt x="638" y="240"/>
                  </a:lnTo>
                  <a:lnTo>
                    <a:pt x="639" y="244"/>
                  </a:lnTo>
                  <a:lnTo>
                    <a:pt x="641" y="244"/>
                  </a:lnTo>
                  <a:lnTo>
                    <a:pt x="635" y="250"/>
                  </a:lnTo>
                  <a:lnTo>
                    <a:pt x="633" y="250"/>
                  </a:lnTo>
                  <a:lnTo>
                    <a:pt x="629" y="247"/>
                  </a:lnTo>
                  <a:lnTo>
                    <a:pt x="627" y="249"/>
                  </a:lnTo>
                  <a:lnTo>
                    <a:pt x="630" y="250"/>
                  </a:lnTo>
                  <a:lnTo>
                    <a:pt x="630" y="252"/>
                  </a:lnTo>
                  <a:lnTo>
                    <a:pt x="629" y="253"/>
                  </a:lnTo>
                  <a:lnTo>
                    <a:pt x="630" y="253"/>
                  </a:lnTo>
                  <a:lnTo>
                    <a:pt x="630" y="259"/>
                  </a:lnTo>
                  <a:lnTo>
                    <a:pt x="617" y="264"/>
                  </a:lnTo>
                  <a:lnTo>
                    <a:pt x="612" y="270"/>
                  </a:lnTo>
                  <a:lnTo>
                    <a:pt x="598" y="277"/>
                  </a:lnTo>
                  <a:lnTo>
                    <a:pt x="593" y="284"/>
                  </a:lnTo>
                  <a:lnTo>
                    <a:pt x="581" y="293"/>
                  </a:lnTo>
                  <a:lnTo>
                    <a:pt x="574" y="293"/>
                  </a:lnTo>
                  <a:lnTo>
                    <a:pt x="575" y="296"/>
                  </a:lnTo>
                  <a:lnTo>
                    <a:pt x="575" y="298"/>
                  </a:lnTo>
                  <a:lnTo>
                    <a:pt x="571" y="301"/>
                  </a:lnTo>
                  <a:lnTo>
                    <a:pt x="562" y="323"/>
                  </a:lnTo>
                  <a:lnTo>
                    <a:pt x="581" y="376"/>
                  </a:lnTo>
                  <a:lnTo>
                    <a:pt x="581" y="390"/>
                  </a:lnTo>
                  <a:lnTo>
                    <a:pt x="578" y="400"/>
                  </a:lnTo>
                  <a:lnTo>
                    <a:pt x="568" y="403"/>
                  </a:lnTo>
                  <a:lnTo>
                    <a:pt x="566" y="403"/>
                  </a:lnTo>
                  <a:lnTo>
                    <a:pt x="564" y="394"/>
                  </a:lnTo>
                  <a:lnTo>
                    <a:pt x="559" y="391"/>
                  </a:lnTo>
                  <a:lnTo>
                    <a:pt x="555" y="378"/>
                  </a:lnTo>
                  <a:lnTo>
                    <a:pt x="553" y="378"/>
                  </a:lnTo>
                  <a:lnTo>
                    <a:pt x="547" y="370"/>
                  </a:lnTo>
                  <a:lnTo>
                    <a:pt x="549" y="364"/>
                  </a:lnTo>
                  <a:lnTo>
                    <a:pt x="546" y="364"/>
                  </a:lnTo>
                  <a:lnTo>
                    <a:pt x="546" y="344"/>
                  </a:lnTo>
                  <a:lnTo>
                    <a:pt x="529" y="330"/>
                  </a:lnTo>
                  <a:lnTo>
                    <a:pt x="513" y="336"/>
                  </a:lnTo>
                  <a:lnTo>
                    <a:pt x="500" y="324"/>
                  </a:lnTo>
                  <a:lnTo>
                    <a:pt x="497" y="324"/>
                  </a:lnTo>
                  <a:lnTo>
                    <a:pt x="494" y="326"/>
                  </a:lnTo>
                  <a:lnTo>
                    <a:pt x="489" y="326"/>
                  </a:lnTo>
                  <a:lnTo>
                    <a:pt x="489" y="324"/>
                  </a:lnTo>
                  <a:lnTo>
                    <a:pt x="479" y="329"/>
                  </a:lnTo>
                  <a:lnTo>
                    <a:pt x="478" y="329"/>
                  </a:lnTo>
                  <a:lnTo>
                    <a:pt x="478" y="321"/>
                  </a:lnTo>
                  <a:lnTo>
                    <a:pt x="475" y="326"/>
                  </a:lnTo>
                  <a:lnTo>
                    <a:pt x="475" y="327"/>
                  </a:lnTo>
                  <a:lnTo>
                    <a:pt x="448" y="327"/>
                  </a:lnTo>
                  <a:lnTo>
                    <a:pt x="448" y="330"/>
                  </a:lnTo>
                  <a:lnTo>
                    <a:pt x="451" y="330"/>
                  </a:lnTo>
                  <a:lnTo>
                    <a:pt x="454" y="329"/>
                  </a:lnTo>
                  <a:lnTo>
                    <a:pt x="461" y="329"/>
                  </a:lnTo>
                  <a:lnTo>
                    <a:pt x="461" y="330"/>
                  </a:lnTo>
                  <a:lnTo>
                    <a:pt x="457" y="338"/>
                  </a:lnTo>
                  <a:lnTo>
                    <a:pt x="463" y="344"/>
                  </a:lnTo>
                  <a:lnTo>
                    <a:pt x="463" y="345"/>
                  </a:lnTo>
                  <a:lnTo>
                    <a:pt x="460" y="347"/>
                  </a:lnTo>
                  <a:lnTo>
                    <a:pt x="452" y="341"/>
                  </a:lnTo>
                  <a:lnTo>
                    <a:pt x="449" y="345"/>
                  </a:lnTo>
                  <a:lnTo>
                    <a:pt x="441" y="345"/>
                  </a:lnTo>
                  <a:lnTo>
                    <a:pt x="427" y="336"/>
                  </a:lnTo>
                  <a:lnTo>
                    <a:pt x="423" y="339"/>
                  </a:lnTo>
                  <a:lnTo>
                    <a:pt x="400" y="336"/>
                  </a:lnTo>
                  <a:lnTo>
                    <a:pt x="390" y="341"/>
                  </a:lnTo>
                  <a:lnTo>
                    <a:pt x="389" y="341"/>
                  </a:lnTo>
                  <a:lnTo>
                    <a:pt x="389" y="339"/>
                  </a:lnTo>
                  <a:lnTo>
                    <a:pt x="390" y="338"/>
                  </a:lnTo>
                  <a:lnTo>
                    <a:pt x="389" y="336"/>
                  </a:lnTo>
                  <a:lnTo>
                    <a:pt x="386" y="348"/>
                  </a:lnTo>
                  <a:lnTo>
                    <a:pt x="386" y="350"/>
                  </a:lnTo>
                  <a:lnTo>
                    <a:pt x="378" y="353"/>
                  </a:lnTo>
                  <a:lnTo>
                    <a:pt x="368" y="353"/>
                  </a:lnTo>
                  <a:lnTo>
                    <a:pt x="369" y="356"/>
                  </a:lnTo>
                  <a:lnTo>
                    <a:pt x="369" y="357"/>
                  </a:lnTo>
                  <a:lnTo>
                    <a:pt x="357" y="364"/>
                  </a:lnTo>
                  <a:lnTo>
                    <a:pt x="359" y="372"/>
                  </a:lnTo>
                  <a:lnTo>
                    <a:pt x="359" y="373"/>
                  </a:lnTo>
                  <a:lnTo>
                    <a:pt x="356" y="373"/>
                  </a:lnTo>
                  <a:lnTo>
                    <a:pt x="357" y="375"/>
                  </a:lnTo>
                  <a:lnTo>
                    <a:pt x="356" y="381"/>
                  </a:lnTo>
                  <a:lnTo>
                    <a:pt x="360" y="393"/>
                  </a:lnTo>
                  <a:lnTo>
                    <a:pt x="360" y="394"/>
                  </a:lnTo>
                  <a:lnTo>
                    <a:pt x="334" y="385"/>
                  </a:lnTo>
                  <a:lnTo>
                    <a:pt x="325" y="367"/>
                  </a:lnTo>
                  <a:lnTo>
                    <a:pt x="316" y="357"/>
                  </a:lnTo>
                  <a:lnTo>
                    <a:pt x="312" y="345"/>
                  </a:lnTo>
                  <a:lnTo>
                    <a:pt x="301" y="335"/>
                  </a:lnTo>
                  <a:lnTo>
                    <a:pt x="286" y="336"/>
                  </a:lnTo>
                  <a:lnTo>
                    <a:pt x="279" y="348"/>
                  </a:lnTo>
                  <a:lnTo>
                    <a:pt x="277" y="348"/>
                  </a:lnTo>
                  <a:lnTo>
                    <a:pt x="264" y="339"/>
                  </a:lnTo>
                  <a:lnTo>
                    <a:pt x="258" y="332"/>
                  </a:lnTo>
                  <a:lnTo>
                    <a:pt x="255" y="323"/>
                  </a:lnTo>
                  <a:lnTo>
                    <a:pt x="237" y="305"/>
                  </a:lnTo>
                  <a:lnTo>
                    <a:pt x="214" y="305"/>
                  </a:lnTo>
                  <a:lnTo>
                    <a:pt x="214" y="313"/>
                  </a:lnTo>
                  <a:lnTo>
                    <a:pt x="178" y="314"/>
                  </a:lnTo>
                  <a:lnTo>
                    <a:pt x="128" y="292"/>
                  </a:lnTo>
                  <a:lnTo>
                    <a:pt x="125" y="292"/>
                  </a:lnTo>
                  <a:lnTo>
                    <a:pt x="117" y="293"/>
                  </a:lnTo>
                  <a:lnTo>
                    <a:pt x="108" y="293"/>
                  </a:lnTo>
                  <a:lnTo>
                    <a:pt x="101" y="295"/>
                  </a:lnTo>
                  <a:lnTo>
                    <a:pt x="98" y="295"/>
                  </a:lnTo>
                  <a:lnTo>
                    <a:pt x="98" y="293"/>
                  </a:lnTo>
                  <a:lnTo>
                    <a:pt x="95" y="284"/>
                  </a:lnTo>
                  <a:lnTo>
                    <a:pt x="88" y="277"/>
                  </a:lnTo>
                  <a:lnTo>
                    <a:pt x="83" y="276"/>
                  </a:lnTo>
                  <a:lnTo>
                    <a:pt x="80" y="271"/>
                  </a:lnTo>
                  <a:lnTo>
                    <a:pt x="54" y="262"/>
                  </a:lnTo>
                  <a:lnTo>
                    <a:pt x="54" y="253"/>
                  </a:lnTo>
                  <a:lnTo>
                    <a:pt x="37" y="234"/>
                  </a:lnTo>
                  <a:lnTo>
                    <a:pt x="37" y="225"/>
                  </a:lnTo>
                  <a:lnTo>
                    <a:pt x="31" y="221"/>
                  </a:lnTo>
                  <a:lnTo>
                    <a:pt x="28" y="212"/>
                  </a:lnTo>
                  <a:lnTo>
                    <a:pt x="30" y="210"/>
                  </a:lnTo>
                  <a:lnTo>
                    <a:pt x="31" y="210"/>
                  </a:lnTo>
                  <a:lnTo>
                    <a:pt x="30" y="207"/>
                  </a:lnTo>
                  <a:lnTo>
                    <a:pt x="33" y="204"/>
                  </a:lnTo>
                  <a:lnTo>
                    <a:pt x="30" y="204"/>
                  </a:lnTo>
                  <a:lnTo>
                    <a:pt x="28" y="207"/>
                  </a:lnTo>
                  <a:lnTo>
                    <a:pt x="28" y="209"/>
                  </a:lnTo>
                  <a:lnTo>
                    <a:pt x="27" y="209"/>
                  </a:lnTo>
                  <a:lnTo>
                    <a:pt x="23" y="206"/>
                  </a:lnTo>
                  <a:lnTo>
                    <a:pt x="14" y="192"/>
                  </a:lnTo>
                  <a:lnTo>
                    <a:pt x="12" y="178"/>
                  </a:lnTo>
                  <a:lnTo>
                    <a:pt x="5" y="167"/>
                  </a:lnTo>
                  <a:lnTo>
                    <a:pt x="8" y="148"/>
                  </a:lnTo>
                  <a:lnTo>
                    <a:pt x="6" y="141"/>
                  </a:lnTo>
                  <a:lnTo>
                    <a:pt x="3" y="123"/>
                  </a:lnTo>
                  <a:lnTo>
                    <a:pt x="6" y="112"/>
                  </a:lnTo>
                  <a:lnTo>
                    <a:pt x="9" y="65"/>
                  </a:lnTo>
                  <a:lnTo>
                    <a:pt x="9" y="64"/>
                  </a:lnTo>
                  <a:lnTo>
                    <a:pt x="11" y="64"/>
                  </a:lnTo>
                  <a:lnTo>
                    <a:pt x="17" y="62"/>
                  </a:lnTo>
                  <a:lnTo>
                    <a:pt x="9" y="59"/>
                  </a:lnTo>
                  <a:lnTo>
                    <a:pt x="8" y="59"/>
                  </a:lnTo>
                  <a:lnTo>
                    <a:pt x="8" y="53"/>
                  </a:lnTo>
                  <a:lnTo>
                    <a:pt x="9" y="53"/>
                  </a:lnTo>
                  <a:lnTo>
                    <a:pt x="11" y="55"/>
                  </a:lnTo>
                  <a:lnTo>
                    <a:pt x="11" y="53"/>
                  </a:lnTo>
                  <a:lnTo>
                    <a:pt x="8" y="52"/>
                  </a:lnTo>
                  <a:lnTo>
                    <a:pt x="8" y="47"/>
                  </a:lnTo>
                  <a:lnTo>
                    <a:pt x="6" y="47"/>
                  </a:lnTo>
                  <a:lnTo>
                    <a:pt x="6" y="46"/>
                  </a:lnTo>
                  <a:lnTo>
                    <a:pt x="0" y="23"/>
                  </a:lnTo>
                  <a:lnTo>
                    <a:pt x="0" y="19"/>
                  </a:lnTo>
                  <a:lnTo>
                    <a:pt x="2" y="19"/>
                  </a:lnTo>
                  <a:lnTo>
                    <a:pt x="25" y="23"/>
                  </a:lnTo>
                  <a:lnTo>
                    <a:pt x="25" y="29"/>
                  </a:lnTo>
                  <a:lnTo>
                    <a:pt x="23" y="35"/>
                  </a:lnTo>
                  <a:lnTo>
                    <a:pt x="24" y="38"/>
                  </a:lnTo>
                  <a:lnTo>
                    <a:pt x="30" y="28"/>
                  </a:lnTo>
                  <a:lnTo>
                    <a:pt x="30" y="21"/>
                  </a:lnTo>
                  <a:lnTo>
                    <a:pt x="27" y="19"/>
                  </a:lnTo>
                  <a:lnTo>
                    <a:pt x="27" y="18"/>
                  </a:lnTo>
                  <a:lnTo>
                    <a:pt x="30" y="13"/>
                  </a:lnTo>
                  <a:lnTo>
                    <a:pt x="24" y="9"/>
                  </a:lnTo>
                  <a:lnTo>
                    <a:pt x="24" y="7"/>
                  </a:lnTo>
                  <a:lnTo>
                    <a:pt x="384" y="9"/>
                  </a:lnTo>
                  <a:lnTo>
                    <a:pt x="38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9" name="USA - Offshore">
              <a:extLst>
                <a:ext uri="{FF2B5EF4-FFF2-40B4-BE49-F238E27FC236}">
                  <a16:creationId xmlns:a16="http://schemas.microsoft.com/office/drawing/2014/main" id="{E2AEE95D-EC9A-4626-BF6C-3D30445CDC86}"/>
                </a:ext>
              </a:extLst>
            </p:cNvPr>
            <p:cNvSpPr>
              <a:spLocks/>
            </p:cNvSpPr>
            <p:nvPr/>
          </p:nvSpPr>
          <p:spPr bwMode="auto">
            <a:xfrm>
              <a:off x="3536295" y="3524854"/>
              <a:ext cx="590909" cy="388519"/>
            </a:xfrm>
            <a:custGeom>
              <a:avLst/>
              <a:gdLst/>
              <a:ahLst/>
              <a:cxnLst/>
              <a:rect l="l" t="t" r="r" b="b"/>
              <a:pathLst>
                <a:path w="595620" h="391616">
                  <a:moveTo>
                    <a:pt x="14572" y="373401"/>
                  </a:moveTo>
                  <a:lnTo>
                    <a:pt x="16394" y="373401"/>
                  </a:lnTo>
                  <a:lnTo>
                    <a:pt x="16394" y="377044"/>
                  </a:lnTo>
                  <a:lnTo>
                    <a:pt x="3643" y="391616"/>
                  </a:lnTo>
                  <a:lnTo>
                    <a:pt x="0" y="391616"/>
                  </a:lnTo>
                  <a:lnTo>
                    <a:pt x="0" y="389795"/>
                  </a:lnTo>
                  <a:lnTo>
                    <a:pt x="3643" y="384330"/>
                  </a:lnTo>
                  <a:lnTo>
                    <a:pt x="3643" y="382509"/>
                  </a:lnTo>
                  <a:close/>
                  <a:moveTo>
                    <a:pt x="591977" y="0"/>
                  </a:moveTo>
                  <a:lnTo>
                    <a:pt x="595620" y="0"/>
                  </a:lnTo>
                  <a:lnTo>
                    <a:pt x="586513" y="10929"/>
                  </a:lnTo>
                  <a:lnTo>
                    <a:pt x="551905" y="21858"/>
                  </a:lnTo>
                  <a:lnTo>
                    <a:pt x="551905" y="20037"/>
                  </a:lnTo>
                  <a:lnTo>
                    <a:pt x="557370"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0" name="Hawaii">
              <a:extLst>
                <a:ext uri="{FF2B5EF4-FFF2-40B4-BE49-F238E27FC236}">
                  <a16:creationId xmlns:a16="http://schemas.microsoft.com/office/drawing/2014/main" id="{5EB703E9-CF6A-F631-9400-1F81233FA921}"/>
                </a:ext>
              </a:extLst>
            </p:cNvPr>
            <p:cNvSpPr>
              <a:spLocks/>
            </p:cNvSpPr>
            <p:nvPr/>
          </p:nvSpPr>
          <p:spPr bwMode="auto">
            <a:xfrm>
              <a:off x="2056313" y="4056129"/>
              <a:ext cx="119266" cy="84933"/>
            </a:xfrm>
            <a:custGeom>
              <a:avLst/>
              <a:gdLst/>
              <a:ahLst/>
              <a:cxnLst/>
              <a:rect l="l" t="t" r="r" b="b"/>
              <a:pathLst>
                <a:path w="120217" h="85610">
                  <a:moveTo>
                    <a:pt x="91073" y="51001"/>
                  </a:moveTo>
                  <a:lnTo>
                    <a:pt x="94716" y="51001"/>
                  </a:lnTo>
                  <a:lnTo>
                    <a:pt x="111109" y="56466"/>
                  </a:lnTo>
                  <a:lnTo>
                    <a:pt x="120217" y="67395"/>
                  </a:lnTo>
                  <a:lnTo>
                    <a:pt x="118396" y="76502"/>
                  </a:lnTo>
                  <a:lnTo>
                    <a:pt x="118396" y="78324"/>
                  </a:lnTo>
                  <a:lnTo>
                    <a:pt x="107466" y="78324"/>
                  </a:lnTo>
                  <a:lnTo>
                    <a:pt x="100180" y="85610"/>
                  </a:lnTo>
                  <a:lnTo>
                    <a:pt x="96537" y="85610"/>
                  </a:lnTo>
                  <a:lnTo>
                    <a:pt x="96537" y="83789"/>
                  </a:lnTo>
                  <a:lnTo>
                    <a:pt x="94716" y="83789"/>
                  </a:lnTo>
                  <a:lnTo>
                    <a:pt x="89251" y="67395"/>
                  </a:lnTo>
                  <a:lnTo>
                    <a:pt x="91073" y="54644"/>
                  </a:lnTo>
                  <a:close/>
                  <a:moveTo>
                    <a:pt x="58287" y="23680"/>
                  </a:moveTo>
                  <a:lnTo>
                    <a:pt x="61930" y="23680"/>
                  </a:lnTo>
                  <a:lnTo>
                    <a:pt x="72859" y="29145"/>
                  </a:lnTo>
                  <a:lnTo>
                    <a:pt x="74681" y="29145"/>
                  </a:lnTo>
                  <a:lnTo>
                    <a:pt x="74681" y="32787"/>
                  </a:lnTo>
                  <a:lnTo>
                    <a:pt x="83788" y="32787"/>
                  </a:lnTo>
                  <a:lnTo>
                    <a:pt x="91074" y="38251"/>
                  </a:lnTo>
                  <a:lnTo>
                    <a:pt x="91074" y="40073"/>
                  </a:lnTo>
                  <a:lnTo>
                    <a:pt x="83788" y="43716"/>
                  </a:lnTo>
                  <a:lnTo>
                    <a:pt x="80145" y="43716"/>
                  </a:lnTo>
                  <a:lnTo>
                    <a:pt x="72860" y="32788"/>
                  </a:lnTo>
                  <a:lnTo>
                    <a:pt x="58287" y="32788"/>
                  </a:lnTo>
                  <a:close/>
                  <a:moveTo>
                    <a:pt x="40072" y="12751"/>
                  </a:moveTo>
                  <a:lnTo>
                    <a:pt x="41893" y="12751"/>
                  </a:lnTo>
                  <a:lnTo>
                    <a:pt x="51001" y="21858"/>
                  </a:lnTo>
                  <a:lnTo>
                    <a:pt x="51001" y="23680"/>
                  </a:lnTo>
                  <a:lnTo>
                    <a:pt x="41893" y="23680"/>
                  </a:lnTo>
                  <a:lnTo>
                    <a:pt x="40072" y="18215"/>
                  </a:lnTo>
                  <a:close/>
                  <a:moveTo>
                    <a:pt x="1822" y="0"/>
                  </a:moveTo>
                  <a:lnTo>
                    <a:pt x="5465" y="0"/>
                  </a:lnTo>
                  <a:lnTo>
                    <a:pt x="12751" y="1821"/>
                  </a:lnTo>
                  <a:lnTo>
                    <a:pt x="12751" y="5465"/>
                  </a:lnTo>
                  <a:lnTo>
                    <a:pt x="7286" y="10929"/>
                  </a:lnTo>
                  <a:lnTo>
                    <a:pt x="7286" y="12751"/>
                  </a:lnTo>
                  <a:lnTo>
                    <a:pt x="5465" y="12751"/>
                  </a:lnTo>
                  <a:lnTo>
                    <a:pt x="5465" y="10929"/>
                  </a:lnTo>
                  <a:lnTo>
                    <a:pt x="0" y="7286"/>
                  </a:lnTo>
                  <a:lnTo>
                    <a:pt x="0" y="5465"/>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1" name="Puerto Rico">
              <a:extLst>
                <a:ext uri="{FF2B5EF4-FFF2-40B4-BE49-F238E27FC236}">
                  <a16:creationId xmlns:a16="http://schemas.microsoft.com/office/drawing/2014/main" id="{39AB3953-4F68-8849-E62B-78F673A84761}"/>
                </a:ext>
              </a:extLst>
            </p:cNvPr>
            <p:cNvSpPr>
              <a:spLocks/>
            </p:cNvSpPr>
            <p:nvPr/>
          </p:nvSpPr>
          <p:spPr bwMode="auto">
            <a:xfrm>
              <a:off x="4239243" y="4144677"/>
              <a:ext cx="37948" cy="16264"/>
            </a:xfrm>
            <a:custGeom>
              <a:avLst/>
              <a:gdLst>
                <a:gd name="T0" fmla="*/ 1 w 21"/>
                <a:gd name="T1" fmla="*/ 0 h 9"/>
                <a:gd name="T2" fmla="*/ 19 w 21"/>
                <a:gd name="T3" fmla="*/ 0 h 9"/>
                <a:gd name="T4" fmla="*/ 19 w 21"/>
                <a:gd name="T5" fmla="*/ 1 h 9"/>
                <a:gd name="T6" fmla="*/ 21 w 21"/>
                <a:gd name="T7" fmla="*/ 4 h 9"/>
                <a:gd name="T8" fmla="*/ 21 w 21"/>
                <a:gd name="T9" fmla="*/ 6 h 9"/>
                <a:gd name="T10" fmla="*/ 13 w 21"/>
                <a:gd name="T11" fmla="*/ 9 h 9"/>
                <a:gd name="T12" fmla="*/ 3 w 21"/>
                <a:gd name="T13" fmla="*/ 9 h 9"/>
                <a:gd name="T14" fmla="*/ 0 w 21"/>
                <a:gd name="T15" fmla="*/ 4 h 9"/>
                <a:gd name="T16" fmla="*/ 1 w 2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
                  <a:moveTo>
                    <a:pt x="1" y="0"/>
                  </a:moveTo>
                  <a:lnTo>
                    <a:pt x="19" y="0"/>
                  </a:lnTo>
                  <a:lnTo>
                    <a:pt x="19" y="1"/>
                  </a:lnTo>
                  <a:lnTo>
                    <a:pt x="21" y="4"/>
                  </a:lnTo>
                  <a:lnTo>
                    <a:pt x="21" y="6"/>
                  </a:lnTo>
                  <a:lnTo>
                    <a:pt x="13" y="9"/>
                  </a:lnTo>
                  <a:lnTo>
                    <a:pt x="3" y="9"/>
                  </a:lnTo>
                  <a:lnTo>
                    <a:pt x="0" y="4"/>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2" name="Panama">
              <a:extLst>
                <a:ext uri="{FF2B5EF4-FFF2-40B4-BE49-F238E27FC236}">
                  <a16:creationId xmlns:a16="http://schemas.microsoft.com/office/drawing/2014/main" id="{AEAA783F-870E-57C3-0AC3-9CBD6D7C7E1A}"/>
                </a:ext>
              </a:extLst>
            </p:cNvPr>
            <p:cNvSpPr>
              <a:spLocks/>
            </p:cNvSpPr>
            <p:nvPr/>
          </p:nvSpPr>
          <p:spPr bwMode="auto">
            <a:xfrm>
              <a:off x="3866989" y="4361524"/>
              <a:ext cx="139145" cy="59634"/>
            </a:xfrm>
            <a:custGeom>
              <a:avLst/>
              <a:gdLst>
                <a:gd name="T0" fmla="*/ 6 w 77"/>
                <a:gd name="T1" fmla="*/ 0 h 33"/>
                <a:gd name="T2" fmla="*/ 10 w 77"/>
                <a:gd name="T3" fmla="*/ 2 h 33"/>
                <a:gd name="T4" fmla="*/ 12 w 77"/>
                <a:gd name="T5" fmla="*/ 7 h 33"/>
                <a:gd name="T6" fmla="*/ 23 w 77"/>
                <a:gd name="T7" fmla="*/ 10 h 33"/>
                <a:gd name="T8" fmla="*/ 37 w 77"/>
                <a:gd name="T9" fmla="*/ 4 h 33"/>
                <a:gd name="T10" fmla="*/ 38 w 77"/>
                <a:gd name="T11" fmla="*/ 4 h 33"/>
                <a:gd name="T12" fmla="*/ 40 w 77"/>
                <a:gd name="T13" fmla="*/ 6 h 33"/>
                <a:gd name="T14" fmla="*/ 43 w 77"/>
                <a:gd name="T15" fmla="*/ 0 h 33"/>
                <a:gd name="T16" fmla="*/ 50 w 77"/>
                <a:gd name="T17" fmla="*/ 0 h 33"/>
                <a:gd name="T18" fmla="*/ 64 w 77"/>
                <a:gd name="T19" fmla="*/ 3 h 33"/>
                <a:gd name="T20" fmla="*/ 74 w 77"/>
                <a:gd name="T21" fmla="*/ 13 h 33"/>
                <a:gd name="T22" fmla="*/ 74 w 77"/>
                <a:gd name="T23" fmla="*/ 16 h 33"/>
                <a:gd name="T24" fmla="*/ 77 w 77"/>
                <a:gd name="T25" fmla="*/ 21 h 33"/>
                <a:gd name="T26" fmla="*/ 77 w 77"/>
                <a:gd name="T27" fmla="*/ 22 h 33"/>
                <a:gd name="T28" fmla="*/ 72 w 77"/>
                <a:gd name="T29" fmla="*/ 27 h 33"/>
                <a:gd name="T30" fmla="*/ 69 w 77"/>
                <a:gd name="T31" fmla="*/ 27 h 33"/>
                <a:gd name="T32" fmla="*/ 68 w 77"/>
                <a:gd name="T33" fmla="*/ 31 h 33"/>
                <a:gd name="T34" fmla="*/ 66 w 77"/>
                <a:gd name="T35" fmla="*/ 31 h 33"/>
                <a:gd name="T36" fmla="*/ 61 w 77"/>
                <a:gd name="T37" fmla="*/ 22 h 33"/>
                <a:gd name="T38" fmla="*/ 64 w 77"/>
                <a:gd name="T39" fmla="*/ 16 h 33"/>
                <a:gd name="T40" fmla="*/ 61 w 77"/>
                <a:gd name="T41" fmla="*/ 16 h 33"/>
                <a:gd name="T42" fmla="*/ 50 w 77"/>
                <a:gd name="T43" fmla="*/ 9 h 33"/>
                <a:gd name="T44" fmla="*/ 34 w 77"/>
                <a:gd name="T45" fmla="*/ 19 h 33"/>
                <a:gd name="T46" fmla="*/ 34 w 77"/>
                <a:gd name="T47" fmla="*/ 22 h 33"/>
                <a:gd name="T48" fmla="*/ 38 w 77"/>
                <a:gd name="T49" fmla="*/ 28 h 33"/>
                <a:gd name="T50" fmla="*/ 38 w 77"/>
                <a:gd name="T51" fmla="*/ 30 h 33"/>
                <a:gd name="T52" fmla="*/ 32 w 77"/>
                <a:gd name="T53" fmla="*/ 33 h 33"/>
                <a:gd name="T54" fmla="*/ 28 w 77"/>
                <a:gd name="T55" fmla="*/ 33 h 33"/>
                <a:gd name="T56" fmla="*/ 26 w 77"/>
                <a:gd name="T57" fmla="*/ 27 h 33"/>
                <a:gd name="T58" fmla="*/ 22 w 77"/>
                <a:gd name="T59" fmla="*/ 27 h 33"/>
                <a:gd name="T60" fmla="*/ 16 w 77"/>
                <a:gd name="T61" fmla="*/ 19 h 33"/>
                <a:gd name="T62" fmla="*/ 4 w 77"/>
                <a:gd name="T63" fmla="*/ 18 h 33"/>
                <a:gd name="T64" fmla="*/ 3 w 77"/>
                <a:gd name="T65" fmla="*/ 21 h 33"/>
                <a:gd name="T66" fmla="*/ 1 w 77"/>
                <a:gd name="T67" fmla="*/ 21 h 33"/>
                <a:gd name="T68" fmla="*/ 0 w 77"/>
                <a:gd name="T69" fmla="*/ 16 h 33"/>
                <a:gd name="T70" fmla="*/ 3 w 77"/>
                <a:gd name="T71" fmla="*/ 7 h 33"/>
                <a:gd name="T72" fmla="*/ 1 w 77"/>
                <a:gd name="T73" fmla="*/ 6 h 33"/>
                <a:gd name="T74" fmla="*/ 1 w 77"/>
                <a:gd name="T75" fmla="*/ 2 h 33"/>
                <a:gd name="T76" fmla="*/ 6 w 77"/>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33">
                  <a:moveTo>
                    <a:pt x="6" y="0"/>
                  </a:moveTo>
                  <a:lnTo>
                    <a:pt x="10" y="2"/>
                  </a:lnTo>
                  <a:lnTo>
                    <a:pt x="12" y="7"/>
                  </a:lnTo>
                  <a:lnTo>
                    <a:pt x="23" y="10"/>
                  </a:lnTo>
                  <a:lnTo>
                    <a:pt x="37" y="4"/>
                  </a:lnTo>
                  <a:lnTo>
                    <a:pt x="38" y="4"/>
                  </a:lnTo>
                  <a:lnTo>
                    <a:pt x="40" y="6"/>
                  </a:lnTo>
                  <a:lnTo>
                    <a:pt x="43" y="0"/>
                  </a:lnTo>
                  <a:lnTo>
                    <a:pt x="50" y="0"/>
                  </a:lnTo>
                  <a:lnTo>
                    <a:pt x="64" y="3"/>
                  </a:lnTo>
                  <a:lnTo>
                    <a:pt x="74" y="13"/>
                  </a:lnTo>
                  <a:lnTo>
                    <a:pt x="74" y="16"/>
                  </a:lnTo>
                  <a:lnTo>
                    <a:pt x="77" y="21"/>
                  </a:lnTo>
                  <a:lnTo>
                    <a:pt x="77" y="22"/>
                  </a:lnTo>
                  <a:lnTo>
                    <a:pt x="72" y="27"/>
                  </a:lnTo>
                  <a:lnTo>
                    <a:pt x="69" y="27"/>
                  </a:lnTo>
                  <a:lnTo>
                    <a:pt x="68" y="31"/>
                  </a:lnTo>
                  <a:lnTo>
                    <a:pt x="66" y="31"/>
                  </a:lnTo>
                  <a:lnTo>
                    <a:pt x="61" y="22"/>
                  </a:lnTo>
                  <a:lnTo>
                    <a:pt x="64" y="16"/>
                  </a:lnTo>
                  <a:lnTo>
                    <a:pt x="61" y="16"/>
                  </a:lnTo>
                  <a:lnTo>
                    <a:pt x="50" y="9"/>
                  </a:lnTo>
                  <a:lnTo>
                    <a:pt x="34" y="19"/>
                  </a:lnTo>
                  <a:lnTo>
                    <a:pt x="34" y="22"/>
                  </a:lnTo>
                  <a:lnTo>
                    <a:pt x="38" y="28"/>
                  </a:lnTo>
                  <a:lnTo>
                    <a:pt x="38" y="30"/>
                  </a:lnTo>
                  <a:lnTo>
                    <a:pt x="32" y="33"/>
                  </a:lnTo>
                  <a:lnTo>
                    <a:pt x="28" y="33"/>
                  </a:lnTo>
                  <a:lnTo>
                    <a:pt x="26" y="27"/>
                  </a:lnTo>
                  <a:lnTo>
                    <a:pt x="22" y="27"/>
                  </a:lnTo>
                  <a:lnTo>
                    <a:pt x="16" y="19"/>
                  </a:lnTo>
                  <a:lnTo>
                    <a:pt x="4" y="18"/>
                  </a:lnTo>
                  <a:lnTo>
                    <a:pt x="3" y="21"/>
                  </a:lnTo>
                  <a:lnTo>
                    <a:pt x="1" y="21"/>
                  </a:lnTo>
                  <a:lnTo>
                    <a:pt x="0" y="16"/>
                  </a:lnTo>
                  <a:lnTo>
                    <a:pt x="3" y="7"/>
                  </a:lnTo>
                  <a:lnTo>
                    <a:pt x="1" y="6"/>
                  </a:lnTo>
                  <a:lnTo>
                    <a:pt x="1" y="2"/>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3" name="Nicaragua">
              <a:extLst>
                <a:ext uri="{FF2B5EF4-FFF2-40B4-BE49-F238E27FC236}">
                  <a16:creationId xmlns:a16="http://schemas.microsoft.com/office/drawing/2014/main" id="{56A3B291-8225-E416-DB61-213D0B8F9A33}"/>
                </a:ext>
              </a:extLst>
            </p:cNvPr>
            <p:cNvSpPr>
              <a:spLocks/>
            </p:cNvSpPr>
            <p:nvPr/>
          </p:nvSpPr>
          <p:spPr bwMode="auto">
            <a:xfrm>
              <a:off x="3758565" y="4233222"/>
              <a:ext cx="104809" cy="104809"/>
            </a:xfrm>
            <a:custGeom>
              <a:avLst/>
              <a:gdLst>
                <a:gd name="T0" fmla="*/ 57 w 58"/>
                <a:gd name="T1" fmla="*/ 0 h 58"/>
                <a:gd name="T2" fmla="*/ 58 w 58"/>
                <a:gd name="T3" fmla="*/ 0 h 58"/>
                <a:gd name="T4" fmla="*/ 51 w 58"/>
                <a:gd name="T5" fmla="*/ 47 h 58"/>
                <a:gd name="T6" fmla="*/ 52 w 58"/>
                <a:gd name="T7" fmla="*/ 53 h 58"/>
                <a:gd name="T8" fmla="*/ 52 w 58"/>
                <a:gd name="T9" fmla="*/ 55 h 58"/>
                <a:gd name="T10" fmla="*/ 46 w 58"/>
                <a:gd name="T11" fmla="*/ 58 h 58"/>
                <a:gd name="T12" fmla="*/ 45 w 58"/>
                <a:gd name="T13" fmla="*/ 58 h 58"/>
                <a:gd name="T14" fmla="*/ 41 w 58"/>
                <a:gd name="T15" fmla="*/ 53 h 58"/>
                <a:gd name="T16" fmla="*/ 24 w 58"/>
                <a:gd name="T17" fmla="*/ 52 h 58"/>
                <a:gd name="T18" fmla="*/ 0 w 58"/>
                <a:gd name="T19" fmla="*/ 28 h 58"/>
                <a:gd name="T20" fmla="*/ 0 w 58"/>
                <a:gd name="T21" fmla="*/ 27 h 58"/>
                <a:gd name="T22" fmla="*/ 3 w 58"/>
                <a:gd name="T23" fmla="*/ 27 h 58"/>
                <a:gd name="T24" fmla="*/ 8 w 58"/>
                <a:gd name="T25" fmla="*/ 25 h 58"/>
                <a:gd name="T26" fmla="*/ 11 w 58"/>
                <a:gd name="T27" fmla="*/ 22 h 58"/>
                <a:gd name="T28" fmla="*/ 11 w 58"/>
                <a:gd name="T29" fmla="*/ 16 h 58"/>
                <a:gd name="T30" fmla="*/ 17 w 58"/>
                <a:gd name="T31" fmla="*/ 16 h 58"/>
                <a:gd name="T32" fmla="*/ 18 w 58"/>
                <a:gd name="T33" fmla="*/ 12 h 58"/>
                <a:gd name="T34" fmla="*/ 20 w 58"/>
                <a:gd name="T35" fmla="*/ 12 h 58"/>
                <a:gd name="T36" fmla="*/ 24 w 58"/>
                <a:gd name="T37" fmla="*/ 13 h 58"/>
                <a:gd name="T38" fmla="*/ 32 w 58"/>
                <a:gd name="T39" fmla="*/ 9 h 58"/>
                <a:gd name="T40" fmla="*/ 36 w 58"/>
                <a:gd name="T41" fmla="*/ 1 h 58"/>
                <a:gd name="T42" fmla="*/ 38 w 58"/>
                <a:gd name="T43" fmla="*/ 1 h 58"/>
                <a:gd name="T44" fmla="*/ 43 w 58"/>
                <a:gd name="T45" fmla="*/ 4 h 58"/>
                <a:gd name="T46" fmla="*/ 57 w 58"/>
                <a:gd name="T4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58">
                  <a:moveTo>
                    <a:pt x="57" y="0"/>
                  </a:moveTo>
                  <a:lnTo>
                    <a:pt x="58" y="0"/>
                  </a:lnTo>
                  <a:lnTo>
                    <a:pt x="51" y="47"/>
                  </a:lnTo>
                  <a:lnTo>
                    <a:pt x="52" y="53"/>
                  </a:lnTo>
                  <a:lnTo>
                    <a:pt x="52" y="55"/>
                  </a:lnTo>
                  <a:lnTo>
                    <a:pt x="46" y="58"/>
                  </a:lnTo>
                  <a:lnTo>
                    <a:pt x="45" y="58"/>
                  </a:lnTo>
                  <a:lnTo>
                    <a:pt x="41" y="53"/>
                  </a:lnTo>
                  <a:lnTo>
                    <a:pt x="24" y="52"/>
                  </a:lnTo>
                  <a:lnTo>
                    <a:pt x="0" y="28"/>
                  </a:lnTo>
                  <a:lnTo>
                    <a:pt x="0" y="27"/>
                  </a:lnTo>
                  <a:lnTo>
                    <a:pt x="3" y="27"/>
                  </a:lnTo>
                  <a:lnTo>
                    <a:pt x="8" y="25"/>
                  </a:lnTo>
                  <a:lnTo>
                    <a:pt x="11" y="22"/>
                  </a:lnTo>
                  <a:lnTo>
                    <a:pt x="11" y="16"/>
                  </a:lnTo>
                  <a:lnTo>
                    <a:pt x="17" y="16"/>
                  </a:lnTo>
                  <a:lnTo>
                    <a:pt x="18" y="12"/>
                  </a:lnTo>
                  <a:lnTo>
                    <a:pt x="20" y="12"/>
                  </a:lnTo>
                  <a:lnTo>
                    <a:pt x="24" y="13"/>
                  </a:lnTo>
                  <a:lnTo>
                    <a:pt x="32" y="9"/>
                  </a:lnTo>
                  <a:lnTo>
                    <a:pt x="36" y="1"/>
                  </a:lnTo>
                  <a:lnTo>
                    <a:pt x="38" y="1"/>
                  </a:lnTo>
                  <a:lnTo>
                    <a:pt x="43" y="4"/>
                  </a:lnTo>
                  <a:lnTo>
                    <a:pt x="5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4" name="Mexico">
              <a:extLst>
                <a:ext uri="{FF2B5EF4-FFF2-40B4-BE49-F238E27FC236}">
                  <a16:creationId xmlns:a16="http://schemas.microsoft.com/office/drawing/2014/main" id="{DFF97F61-FB7B-3CFC-D0FD-6546C2EB4145}"/>
                </a:ext>
              </a:extLst>
            </p:cNvPr>
            <p:cNvSpPr>
              <a:spLocks/>
            </p:cNvSpPr>
            <p:nvPr/>
          </p:nvSpPr>
          <p:spPr bwMode="auto">
            <a:xfrm>
              <a:off x="3062846" y="3774229"/>
              <a:ext cx="715596" cy="469837"/>
            </a:xfrm>
            <a:custGeom>
              <a:avLst/>
              <a:gdLst>
                <a:gd name="T0" fmla="*/ 114 w 396"/>
                <a:gd name="T1" fmla="*/ 21 h 260"/>
                <a:gd name="T2" fmla="*/ 139 w 396"/>
                <a:gd name="T3" fmla="*/ 14 h 260"/>
                <a:gd name="T4" fmla="*/ 162 w 396"/>
                <a:gd name="T5" fmla="*/ 40 h 260"/>
                <a:gd name="T6" fmla="*/ 187 w 396"/>
                <a:gd name="T7" fmla="*/ 45 h 260"/>
                <a:gd name="T8" fmla="*/ 205 w 396"/>
                <a:gd name="T9" fmla="*/ 43 h 260"/>
                <a:gd name="T10" fmla="*/ 228 w 396"/>
                <a:gd name="T11" fmla="*/ 77 h 260"/>
                <a:gd name="T12" fmla="*/ 262 w 396"/>
                <a:gd name="T13" fmla="*/ 109 h 260"/>
                <a:gd name="T14" fmla="*/ 255 w 396"/>
                <a:gd name="T15" fmla="*/ 138 h 260"/>
                <a:gd name="T16" fmla="*/ 261 w 396"/>
                <a:gd name="T17" fmla="*/ 172 h 260"/>
                <a:gd name="T18" fmla="*/ 280 w 396"/>
                <a:gd name="T19" fmla="*/ 200 h 260"/>
                <a:gd name="T20" fmla="*/ 322 w 396"/>
                <a:gd name="T21" fmla="*/ 202 h 260"/>
                <a:gd name="T22" fmla="*/ 337 w 396"/>
                <a:gd name="T23" fmla="*/ 199 h 260"/>
                <a:gd name="T24" fmla="*/ 378 w 396"/>
                <a:gd name="T25" fmla="*/ 162 h 260"/>
                <a:gd name="T26" fmla="*/ 385 w 396"/>
                <a:gd name="T27" fmla="*/ 163 h 260"/>
                <a:gd name="T28" fmla="*/ 390 w 396"/>
                <a:gd name="T29" fmla="*/ 163 h 260"/>
                <a:gd name="T30" fmla="*/ 396 w 396"/>
                <a:gd name="T31" fmla="*/ 168 h 260"/>
                <a:gd name="T32" fmla="*/ 387 w 396"/>
                <a:gd name="T33" fmla="*/ 190 h 260"/>
                <a:gd name="T34" fmla="*/ 387 w 396"/>
                <a:gd name="T35" fmla="*/ 195 h 260"/>
                <a:gd name="T36" fmla="*/ 378 w 396"/>
                <a:gd name="T37" fmla="*/ 206 h 260"/>
                <a:gd name="T38" fmla="*/ 374 w 396"/>
                <a:gd name="T39" fmla="*/ 208 h 260"/>
                <a:gd name="T40" fmla="*/ 343 w 396"/>
                <a:gd name="T41" fmla="*/ 215 h 260"/>
                <a:gd name="T42" fmla="*/ 338 w 396"/>
                <a:gd name="T43" fmla="*/ 221 h 260"/>
                <a:gd name="T44" fmla="*/ 348 w 396"/>
                <a:gd name="T45" fmla="*/ 238 h 260"/>
                <a:gd name="T46" fmla="*/ 328 w 396"/>
                <a:gd name="T47" fmla="*/ 252 h 260"/>
                <a:gd name="T48" fmla="*/ 308 w 396"/>
                <a:gd name="T49" fmla="*/ 243 h 260"/>
                <a:gd name="T50" fmla="*/ 274 w 396"/>
                <a:gd name="T51" fmla="*/ 246 h 260"/>
                <a:gd name="T52" fmla="*/ 240 w 396"/>
                <a:gd name="T53" fmla="*/ 233 h 260"/>
                <a:gd name="T54" fmla="*/ 181 w 396"/>
                <a:gd name="T55" fmla="*/ 209 h 260"/>
                <a:gd name="T56" fmla="*/ 154 w 396"/>
                <a:gd name="T57" fmla="*/ 190 h 260"/>
                <a:gd name="T58" fmla="*/ 156 w 396"/>
                <a:gd name="T59" fmla="*/ 178 h 260"/>
                <a:gd name="T60" fmla="*/ 150 w 396"/>
                <a:gd name="T61" fmla="*/ 150 h 260"/>
                <a:gd name="T62" fmla="*/ 122 w 396"/>
                <a:gd name="T63" fmla="*/ 123 h 260"/>
                <a:gd name="T64" fmla="*/ 116 w 396"/>
                <a:gd name="T65" fmla="*/ 113 h 260"/>
                <a:gd name="T66" fmla="*/ 107 w 396"/>
                <a:gd name="T67" fmla="*/ 107 h 260"/>
                <a:gd name="T68" fmla="*/ 101 w 396"/>
                <a:gd name="T69" fmla="*/ 103 h 260"/>
                <a:gd name="T70" fmla="*/ 86 w 396"/>
                <a:gd name="T71" fmla="*/ 74 h 260"/>
                <a:gd name="T72" fmla="*/ 58 w 396"/>
                <a:gd name="T73" fmla="*/ 43 h 260"/>
                <a:gd name="T74" fmla="*/ 39 w 396"/>
                <a:gd name="T75" fmla="*/ 21 h 260"/>
                <a:gd name="T76" fmla="*/ 39 w 396"/>
                <a:gd name="T77" fmla="*/ 46 h 260"/>
                <a:gd name="T78" fmla="*/ 52 w 396"/>
                <a:gd name="T79" fmla="*/ 60 h 260"/>
                <a:gd name="T80" fmla="*/ 71 w 396"/>
                <a:gd name="T81" fmla="*/ 89 h 260"/>
                <a:gd name="T82" fmla="*/ 89 w 396"/>
                <a:gd name="T83" fmla="*/ 126 h 260"/>
                <a:gd name="T84" fmla="*/ 102 w 396"/>
                <a:gd name="T85" fmla="*/ 137 h 260"/>
                <a:gd name="T86" fmla="*/ 88 w 396"/>
                <a:gd name="T87" fmla="*/ 135 h 260"/>
                <a:gd name="T88" fmla="*/ 64 w 396"/>
                <a:gd name="T89" fmla="*/ 119 h 260"/>
                <a:gd name="T90" fmla="*/ 55 w 396"/>
                <a:gd name="T91" fmla="*/ 94 h 260"/>
                <a:gd name="T92" fmla="*/ 48 w 396"/>
                <a:gd name="T93" fmla="*/ 91 h 260"/>
                <a:gd name="T94" fmla="*/ 39 w 396"/>
                <a:gd name="T95" fmla="*/ 74 h 260"/>
                <a:gd name="T96" fmla="*/ 19 w 396"/>
                <a:gd name="T97" fmla="*/ 46 h 260"/>
                <a:gd name="T98" fmla="*/ 8 w 396"/>
                <a:gd name="T99" fmla="*/ 15 h 260"/>
                <a:gd name="T100" fmla="*/ 31 w 396"/>
                <a:gd name="T10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 h="260">
                  <a:moveTo>
                    <a:pt x="31" y="0"/>
                  </a:moveTo>
                  <a:lnTo>
                    <a:pt x="80" y="23"/>
                  </a:lnTo>
                  <a:lnTo>
                    <a:pt x="114" y="21"/>
                  </a:lnTo>
                  <a:lnTo>
                    <a:pt x="114" y="15"/>
                  </a:lnTo>
                  <a:lnTo>
                    <a:pt x="116" y="14"/>
                  </a:lnTo>
                  <a:lnTo>
                    <a:pt x="139" y="14"/>
                  </a:lnTo>
                  <a:lnTo>
                    <a:pt x="139" y="15"/>
                  </a:lnTo>
                  <a:lnTo>
                    <a:pt x="159" y="31"/>
                  </a:lnTo>
                  <a:lnTo>
                    <a:pt x="162" y="40"/>
                  </a:lnTo>
                  <a:lnTo>
                    <a:pt x="166" y="48"/>
                  </a:lnTo>
                  <a:lnTo>
                    <a:pt x="179" y="57"/>
                  </a:lnTo>
                  <a:lnTo>
                    <a:pt x="187" y="45"/>
                  </a:lnTo>
                  <a:lnTo>
                    <a:pt x="193" y="45"/>
                  </a:lnTo>
                  <a:lnTo>
                    <a:pt x="197" y="43"/>
                  </a:lnTo>
                  <a:lnTo>
                    <a:pt x="205" y="43"/>
                  </a:lnTo>
                  <a:lnTo>
                    <a:pt x="215" y="54"/>
                  </a:lnTo>
                  <a:lnTo>
                    <a:pt x="219" y="66"/>
                  </a:lnTo>
                  <a:lnTo>
                    <a:pt x="228" y="77"/>
                  </a:lnTo>
                  <a:lnTo>
                    <a:pt x="236" y="94"/>
                  </a:lnTo>
                  <a:lnTo>
                    <a:pt x="262" y="103"/>
                  </a:lnTo>
                  <a:lnTo>
                    <a:pt x="262" y="109"/>
                  </a:lnTo>
                  <a:lnTo>
                    <a:pt x="257" y="112"/>
                  </a:lnTo>
                  <a:lnTo>
                    <a:pt x="252" y="120"/>
                  </a:lnTo>
                  <a:lnTo>
                    <a:pt x="255" y="138"/>
                  </a:lnTo>
                  <a:lnTo>
                    <a:pt x="255" y="156"/>
                  </a:lnTo>
                  <a:lnTo>
                    <a:pt x="261" y="165"/>
                  </a:lnTo>
                  <a:lnTo>
                    <a:pt x="261" y="172"/>
                  </a:lnTo>
                  <a:lnTo>
                    <a:pt x="270" y="186"/>
                  </a:lnTo>
                  <a:lnTo>
                    <a:pt x="274" y="196"/>
                  </a:lnTo>
                  <a:lnTo>
                    <a:pt x="280" y="200"/>
                  </a:lnTo>
                  <a:lnTo>
                    <a:pt x="289" y="203"/>
                  </a:lnTo>
                  <a:lnTo>
                    <a:pt x="297" y="209"/>
                  </a:lnTo>
                  <a:lnTo>
                    <a:pt x="322" y="202"/>
                  </a:lnTo>
                  <a:lnTo>
                    <a:pt x="334" y="205"/>
                  </a:lnTo>
                  <a:lnTo>
                    <a:pt x="337" y="203"/>
                  </a:lnTo>
                  <a:lnTo>
                    <a:pt x="337" y="199"/>
                  </a:lnTo>
                  <a:lnTo>
                    <a:pt x="343" y="195"/>
                  </a:lnTo>
                  <a:lnTo>
                    <a:pt x="348" y="169"/>
                  </a:lnTo>
                  <a:lnTo>
                    <a:pt x="378" y="162"/>
                  </a:lnTo>
                  <a:lnTo>
                    <a:pt x="384" y="162"/>
                  </a:lnTo>
                  <a:lnTo>
                    <a:pt x="384" y="165"/>
                  </a:lnTo>
                  <a:lnTo>
                    <a:pt x="385" y="163"/>
                  </a:lnTo>
                  <a:lnTo>
                    <a:pt x="385" y="162"/>
                  </a:lnTo>
                  <a:lnTo>
                    <a:pt x="388" y="162"/>
                  </a:lnTo>
                  <a:lnTo>
                    <a:pt x="390" y="163"/>
                  </a:lnTo>
                  <a:lnTo>
                    <a:pt x="393" y="163"/>
                  </a:lnTo>
                  <a:lnTo>
                    <a:pt x="393" y="165"/>
                  </a:lnTo>
                  <a:lnTo>
                    <a:pt x="396" y="168"/>
                  </a:lnTo>
                  <a:lnTo>
                    <a:pt x="396" y="169"/>
                  </a:lnTo>
                  <a:lnTo>
                    <a:pt x="385" y="190"/>
                  </a:lnTo>
                  <a:lnTo>
                    <a:pt x="387" y="190"/>
                  </a:lnTo>
                  <a:lnTo>
                    <a:pt x="387" y="192"/>
                  </a:lnTo>
                  <a:lnTo>
                    <a:pt x="385" y="193"/>
                  </a:lnTo>
                  <a:lnTo>
                    <a:pt x="387" y="195"/>
                  </a:lnTo>
                  <a:lnTo>
                    <a:pt x="383" y="212"/>
                  </a:lnTo>
                  <a:lnTo>
                    <a:pt x="381" y="212"/>
                  </a:lnTo>
                  <a:lnTo>
                    <a:pt x="378" y="206"/>
                  </a:lnTo>
                  <a:lnTo>
                    <a:pt x="378" y="202"/>
                  </a:lnTo>
                  <a:lnTo>
                    <a:pt x="375" y="206"/>
                  </a:lnTo>
                  <a:lnTo>
                    <a:pt x="374" y="208"/>
                  </a:lnTo>
                  <a:lnTo>
                    <a:pt x="369" y="214"/>
                  </a:lnTo>
                  <a:lnTo>
                    <a:pt x="365" y="215"/>
                  </a:lnTo>
                  <a:lnTo>
                    <a:pt x="343" y="215"/>
                  </a:lnTo>
                  <a:lnTo>
                    <a:pt x="343" y="223"/>
                  </a:lnTo>
                  <a:lnTo>
                    <a:pt x="340" y="223"/>
                  </a:lnTo>
                  <a:lnTo>
                    <a:pt x="338" y="221"/>
                  </a:lnTo>
                  <a:lnTo>
                    <a:pt x="337" y="221"/>
                  </a:lnTo>
                  <a:lnTo>
                    <a:pt x="344" y="229"/>
                  </a:lnTo>
                  <a:lnTo>
                    <a:pt x="348" y="238"/>
                  </a:lnTo>
                  <a:lnTo>
                    <a:pt x="348" y="239"/>
                  </a:lnTo>
                  <a:lnTo>
                    <a:pt x="335" y="239"/>
                  </a:lnTo>
                  <a:lnTo>
                    <a:pt x="328" y="252"/>
                  </a:lnTo>
                  <a:lnTo>
                    <a:pt x="325" y="258"/>
                  </a:lnTo>
                  <a:lnTo>
                    <a:pt x="325" y="260"/>
                  </a:lnTo>
                  <a:lnTo>
                    <a:pt x="308" y="243"/>
                  </a:lnTo>
                  <a:lnTo>
                    <a:pt x="294" y="238"/>
                  </a:lnTo>
                  <a:lnTo>
                    <a:pt x="289" y="239"/>
                  </a:lnTo>
                  <a:lnTo>
                    <a:pt x="274" y="246"/>
                  </a:lnTo>
                  <a:lnTo>
                    <a:pt x="273" y="246"/>
                  </a:lnTo>
                  <a:lnTo>
                    <a:pt x="254" y="241"/>
                  </a:lnTo>
                  <a:lnTo>
                    <a:pt x="240" y="233"/>
                  </a:lnTo>
                  <a:lnTo>
                    <a:pt x="212" y="226"/>
                  </a:lnTo>
                  <a:lnTo>
                    <a:pt x="200" y="214"/>
                  </a:lnTo>
                  <a:lnTo>
                    <a:pt x="181" y="209"/>
                  </a:lnTo>
                  <a:lnTo>
                    <a:pt x="174" y="203"/>
                  </a:lnTo>
                  <a:lnTo>
                    <a:pt x="162" y="196"/>
                  </a:lnTo>
                  <a:lnTo>
                    <a:pt x="154" y="190"/>
                  </a:lnTo>
                  <a:lnTo>
                    <a:pt x="151" y="181"/>
                  </a:lnTo>
                  <a:lnTo>
                    <a:pt x="151" y="180"/>
                  </a:lnTo>
                  <a:lnTo>
                    <a:pt x="156" y="178"/>
                  </a:lnTo>
                  <a:lnTo>
                    <a:pt x="154" y="175"/>
                  </a:lnTo>
                  <a:lnTo>
                    <a:pt x="157" y="168"/>
                  </a:lnTo>
                  <a:lnTo>
                    <a:pt x="150" y="150"/>
                  </a:lnTo>
                  <a:lnTo>
                    <a:pt x="141" y="143"/>
                  </a:lnTo>
                  <a:lnTo>
                    <a:pt x="134" y="132"/>
                  </a:lnTo>
                  <a:lnTo>
                    <a:pt x="122" y="123"/>
                  </a:lnTo>
                  <a:lnTo>
                    <a:pt x="122" y="122"/>
                  </a:lnTo>
                  <a:lnTo>
                    <a:pt x="120" y="116"/>
                  </a:lnTo>
                  <a:lnTo>
                    <a:pt x="116" y="113"/>
                  </a:lnTo>
                  <a:lnTo>
                    <a:pt x="108" y="110"/>
                  </a:lnTo>
                  <a:lnTo>
                    <a:pt x="107" y="110"/>
                  </a:lnTo>
                  <a:lnTo>
                    <a:pt x="107" y="107"/>
                  </a:lnTo>
                  <a:lnTo>
                    <a:pt x="104" y="107"/>
                  </a:lnTo>
                  <a:lnTo>
                    <a:pt x="101" y="104"/>
                  </a:lnTo>
                  <a:lnTo>
                    <a:pt x="101" y="103"/>
                  </a:lnTo>
                  <a:lnTo>
                    <a:pt x="105" y="97"/>
                  </a:lnTo>
                  <a:lnTo>
                    <a:pt x="88" y="83"/>
                  </a:lnTo>
                  <a:lnTo>
                    <a:pt x="86" y="74"/>
                  </a:lnTo>
                  <a:lnTo>
                    <a:pt x="80" y="73"/>
                  </a:lnTo>
                  <a:lnTo>
                    <a:pt x="70" y="63"/>
                  </a:lnTo>
                  <a:lnTo>
                    <a:pt x="58" y="43"/>
                  </a:lnTo>
                  <a:lnTo>
                    <a:pt x="52" y="26"/>
                  </a:lnTo>
                  <a:lnTo>
                    <a:pt x="45" y="20"/>
                  </a:lnTo>
                  <a:lnTo>
                    <a:pt x="39" y="21"/>
                  </a:lnTo>
                  <a:lnTo>
                    <a:pt x="31" y="14"/>
                  </a:lnTo>
                  <a:lnTo>
                    <a:pt x="36" y="40"/>
                  </a:lnTo>
                  <a:lnTo>
                    <a:pt x="39" y="46"/>
                  </a:lnTo>
                  <a:lnTo>
                    <a:pt x="48" y="52"/>
                  </a:lnTo>
                  <a:lnTo>
                    <a:pt x="50" y="58"/>
                  </a:lnTo>
                  <a:lnTo>
                    <a:pt x="52" y="60"/>
                  </a:lnTo>
                  <a:lnTo>
                    <a:pt x="53" y="60"/>
                  </a:lnTo>
                  <a:lnTo>
                    <a:pt x="70" y="89"/>
                  </a:lnTo>
                  <a:lnTo>
                    <a:pt x="71" y="89"/>
                  </a:lnTo>
                  <a:lnTo>
                    <a:pt x="74" y="91"/>
                  </a:lnTo>
                  <a:lnTo>
                    <a:pt x="88" y="126"/>
                  </a:lnTo>
                  <a:lnTo>
                    <a:pt x="89" y="126"/>
                  </a:lnTo>
                  <a:lnTo>
                    <a:pt x="92" y="125"/>
                  </a:lnTo>
                  <a:lnTo>
                    <a:pt x="92" y="126"/>
                  </a:lnTo>
                  <a:lnTo>
                    <a:pt x="102" y="137"/>
                  </a:lnTo>
                  <a:lnTo>
                    <a:pt x="101" y="143"/>
                  </a:lnTo>
                  <a:lnTo>
                    <a:pt x="95" y="147"/>
                  </a:lnTo>
                  <a:lnTo>
                    <a:pt x="88" y="135"/>
                  </a:lnTo>
                  <a:lnTo>
                    <a:pt x="70" y="120"/>
                  </a:lnTo>
                  <a:lnTo>
                    <a:pt x="64" y="120"/>
                  </a:lnTo>
                  <a:lnTo>
                    <a:pt x="64" y="119"/>
                  </a:lnTo>
                  <a:lnTo>
                    <a:pt x="65" y="106"/>
                  </a:lnTo>
                  <a:lnTo>
                    <a:pt x="64" y="98"/>
                  </a:lnTo>
                  <a:lnTo>
                    <a:pt x="55" y="94"/>
                  </a:lnTo>
                  <a:lnTo>
                    <a:pt x="53" y="89"/>
                  </a:lnTo>
                  <a:lnTo>
                    <a:pt x="52" y="91"/>
                  </a:lnTo>
                  <a:lnTo>
                    <a:pt x="48" y="91"/>
                  </a:lnTo>
                  <a:lnTo>
                    <a:pt x="28" y="77"/>
                  </a:lnTo>
                  <a:lnTo>
                    <a:pt x="28" y="74"/>
                  </a:lnTo>
                  <a:lnTo>
                    <a:pt x="39" y="74"/>
                  </a:lnTo>
                  <a:lnTo>
                    <a:pt x="40" y="66"/>
                  </a:lnTo>
                  <a:lnTo>
                    <a:pt x="28" y="51"/>
                  </a:lnTo>
                  <a:lnTo>
                    <a:pt x="19" y="46"/>
                  </a:lnTo>
                  <a:lnTo>
                    <a:pt x="18" y="37"/>
                  </a:lnTo>
                  <a:lnTo>
                    <a:pt x="15" y="37"/>
                  </a:lnTo>
                  <a:lnTo>
                    <a:pt x="8" y="15"/>
                  </a:lnTo>
                  <a:lnTo>
                    <a:pt x="0" y="5"/>
                  </a:lnTo>
                  <a:lnTo>
                    <a:pt x="0" y="3"/>
                  </a:lnTo>
                  <a:lnTo>
                    <a:pt x="3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5" name="Martinique">
              <a:extLst>
                <a:ext uri="{FF2B5EF4-FFF2-40B4-BE49-F238E27FC236}">
                  <a16:creationId xmlns:a16="http://schemas.microsoft.com/office/drawing/2014/main" id="{353D6EF3-8152-B3CB-EF62-86F303ACB58A}"/>
                </a:ext>
              </a:extLst>
            </p:cNvPr>
            <p:cNvSpPr>
              <a:spLocks/>
            </p:cNvSpPr>
            <p:nvPr/>
          </p:nvSpPr>
          <p:spPr bwMode="auto">
            <a:xfrm>
              <a:off x="4380195" y="4235030"/>
              <a:ext cx="10843" cy="14457"/>
            </a:xfrm>
            <a:custGeom>
              <a:avLst/>
              <a:gdLst>
                <a:gd name="T0" fmla="*/ 0 w 6"/>
                <a:gd name="T1" fmla="*/ 0 h 8"/>
                <a:gd name="T2" fmla="*/ 2 w 6"/>
                <a:gd name="T3" fmla="*/ 0 h 8"/>
                <a:gd name="T4" fmla="*/ 6 w 6"/>
                <a:gd name="T5" fmla="*/ 6 h 8"/>
                <a:gd name="T6" fmla="*/ 6 w 6"/>
                <a:gd name="T7" fmla="*/ 8 h 8"/>
                <a:gd name="T8" fmla="*/ 3 w 6"/>
                <a:gd name="T9" fmla="*/ 8 h 8"/>
                <a:gd name="T10" fmla="*/ 3 w 6"/>
                <a:gd name="T11" fmla="*/ 6 h 8"/>
                <a:gd name="T12" fmla="*/ 0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0"/>
                  </a:moveTo>
                  <a:lnTo>
                    <a:pt x="2" y="0"/>
                  </a:lnTo>
                  <a:lnTo>
                    <a:pt x="6" y="6"/>
                  </a:lnTo>
                  <a:lnTo>
                    <a:pt x="6" y="8"/>
                  </a:lnTo>
                  <a:lnTo>
                    <a:pt x="3" y="8"/>
                  </a:lnTo>
                  <a:lnTo>
                    <a:pt x="3" y="6"/>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6" name="Lago de Nicaragua">
              <a:extLst>
                <a:ext uri="{FF2B5EF4-FFF2-40B4-BE49-F238E27FC236}">
                  <a16:creationId xmlns:a16="http://schemas.microsoft.com/office/drawing/2014/main" id="{A3BA6BBB-A190-7F4A-A581-587AFABE51DF}"/>
                </a:ext>
              </a:extLst>
            </p:cNvPr>
            <p:cNvSpPr>
              <a:spLocks/>
            </p:cNvSpPr>
            <p:nvPr/>
          </p:nvSpPr>
          <p:spPr bwMode="auto">
            <a:xfrm>
              <a:off x="3800127" y="4301891"/>
              <a:ext cx="23493" cy="25299"/>
            </a:xfrm>
            <a:custGeom>
              <a:avLst/>
              <a:gdLst>
                <a:gd name="T0" fmla="*/ 0 w 13"/>
                <a:gd name="T1" fmla="*/ 0 h 14"/>
                <a:gd name="T2" fmla="*/ 3 w 13"/>
                <a:gd name="T3" fmla="*/ 0 h 14"/>
                <a:gd name="T4" fmla="*/ 10 w 13"/>
                <a:gd name="T5" fmla="*/ 6 h 14"/>
                <a:gd name="T6" fmla="*/ 13 w 13"/>
                <a:gd name="T7" fmla="*/ 14 h 14"/>
                <a:gd name="T8" fmla="*/ 3 w 13"/>
                <a:gd name="T9" fmla="*/ 11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3" y="0"/>
                  </a:lnTo>
                  <a:lnTo>
                    <a:pt x="10" y="6"/>
                  </a:lnTo>
                  <a:lnTo>
                    <a:pt x="13" y="14"/>
                  </a:lnTo>
                  <a:lnTo>
                    <a:pt x="3" y="11"/>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7" name="Honduras">
              <a:extLst>
                <a:ext uri="{FF2B5EF4-FFF2-40B4-BE49-F238E27FC236}">
                  <a16:creationId xmlns:a16="http://schemas.microsoft.com/office/drawing/2014/main" id="{5DF21C59-2487-5ECE-3613-9BE3F02DEE16}"/>
                </a:ext>
              </a:extLst>
            </p:cNvPr>
            <p:cNvSpPr>
              <a:spLocks/>
            </p:cNvSpPr>
            <p:nvPr/>
          </p:nvSpPr>
          <p:spPr bwMode="auto">
            <a:xfrm>
              <a:off x="3717003" y="4206117"/>
              <a:ext cx="144565" cy="75897"/>
            </a:xfrm>
            <a:custGeom>
              <a:avLst/>
              <a:gdLst>
                <a:gd name="T0" fmla="*/ 56 w 80"/>
                <a:gd name="T1" fmla="*/ 0 h 42"/>
                <a:gd name="T2" fmla="*/ 69 w 80"/>
                <a:gd name="T3" fmla="*/ 4 h 42"/>
                <a:gd name="T4" fmla="*/ 80 w 80"/>
                <a:gd name="T5" fmla="*/ 15 h 42"/>
                <a:gd name="T6" fmla="*/ 80 w 80"/>
                <a:gd name="T7" fmla="*/ 16 h 42"/>
                <a:gd name="T8" fmla="*/ 66 w 80"/>
                <a:gd name="T9" fmla="*/ 21 h 42"/>
                <a:gd name="T10" fmla="*/ 61 w 80"/>
                <a:gd name="T11" fmla="*/ 18 h 42"/>
                <a:gd name="T12" fmla="*/ 56 w 80"/>
                <a:gd name="T13" fmla="*/ 24 h 42"/>
                <a:gd name="T14" fmla="*/ 47 w 80"/>
                <a:gd name="T15" fmla="*/ 30 h 42"/>
                <a:gd name="T16" fmla="*/ 43 w 80"/>
                <a:gd name="T17" fmla="*/ 28 h 42"/>
                <a:gd name="T18" fmla="*/ 41 w 80"/>
                <a:gd name="T19" fmla="*/ 33 h 42"/>
                <a:gd name="T20" fmla="*/ 35 w 80"/>
                <a:gd name="T21" fmla="*/ 33 h 42"/>
                <a:gd name="T22" fmla="*/ 35 w 80"/>
                <a:gd name="T23" fmla="*/ 37 h 42"/>
                <a:gd name="T24" fmla="*/ 31 w 80"/>
                <a:gd name="T25" fmla="*/ 40 h 42"/>
                <a:gd name="T26" fmla="*/ 26 w 80"/>
                <a:gd name="T27" fmla="*/ 42 h 42"/>
                <a:gd name="T28" fmla="*/ 23 w 80"/>
                <a:gd name="T29" fmla="*/ 37 h 42"/>
                <a:gd name="T30" fmla="*/ 21 w 80"/>
                <a:gd name="T31" fmla="*/ 37 h 42"/>
                <a:gd name="T32" fmla="*/ 19 w 80"/>
                <a:gd name="T33" fmla="*/ 30 h 42"/>
                <a:gd name="T34" fmla="*/ 12 w 80"/>
                <a:gd name="T35" fmla="*/ 30 h 42"/>
                <a:gd name="T36" fmla="*/ 0 w 80"/>
                <a:gd name="T37" fmla="*/ 22 h 42"/>
                <a:gd name="T38" fmla="*/ 1 w 80"/>
                <a:gd name="T39" fmla="*/ 19 h 42"/>
                <a:gd name="T40" fmla="*/ 1 w 80"/>
                <a:gd name="T41" fmla="*/ 15 h 42"/>
                <a:gd name="T42" fmla="*/ 12 w 80"/>
                <a:gd name="T43" fmla="*/ 6 h 42"/>
                <a:gd name="T44" fmla="*/ 13 w 80"/>
                <a:gd name="T45" fmla="*/ 3 h 42"/>
                <a:gd name="T46" fmla="*/ 56 w 80"/>
                <a:gd name="T4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42">
                  <a:moveTo>
                    <a:pt x="56" y="0"/>
                  </a:moveTo>
                  <a:lnTo>
                    <a:pt x="69" y="4"/>
                  </a:lnTo>
                  <a:lnTo>
                    <a:pt x="80" y="15"/>
                  </a:lnTo>
                  <a:lnTo>
                    <a:pt x="80" y="16"/>
                  </a:lnTo>
                  <a:lnTo>
                    <a:pt x="66" y="21"/>
                  </a:lnTo>
                  <a:lnTo>
                    <a:pt x="61" y="18"/>
                  </a:lnTo>
                  <a:lnTo>
                    <a:pt x="56" y="24"/>
                  </a:lnTo>
                  <a:lnTo>
                    <a:pt x="47" y="30"/>
                  </a:lnTo>
                  <a:lnTo>
                    <a:pt x="43" y="28"/>
                  </a:lnTo>
                  <a:lnTo>
                    <a:pt x="41" y="33"/>
                  </a:lnTo>
                  <a:lnTo>
                    <a:pt x="35" y="33"/>
                  </a:lnTo>
                  <a:lnTo>
                    <a:pt x="35" y="37"/>
                  </a:lnTo>
                  <a:lnTo>
                    <a:pt x="31" y="40"/>
                  </a:lnTo>
                  <a:lnTo>
                    <a:pt x="26" y="42"/>
                  </a:lnTo>
                  <a:lnTo>
                    <a:pt x="23" y="37"/>
                  </a:lnTo>
                  <a:lnTo>
                    <a:pt x="21" y="37"/>
                  </a:lnTo>
                  <a:lnTo>
                    <a:pt x="19" y="30"/>
                  </a:lnTo>
                  <a:lnTo>
                    <a:pt x="12" y="30"/>
                  </a:lnTo>
                  <a:lnTo>
                    <a:pt x="0" y="22"/>
                  </a:lnTo>
                  <a:lnTo>
                    <a:pt x="1" y="19"/>
                  </a:lnTo>
                  <a:lnTo>
                    <a:pt x="1" y="15"/>
                  </a:lnTo>
                  <a:lnTo>
                    <a:pt x="12" y="6"/>
                  </a:lnTo>
                  <a:lnTo>
                    <a:pt x="13" y="3"/>
                  </a:lnTo>
                  <a:lnTo>
                    <a:pt x="5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8" name="Haiti">
              <a:extLst>
                <a:ext uri="{FF2B5EF4-FFF2-40B4-BE49-F238E27FC236}">
                  <a16:creationId xmlns:a16="http://schemas.microsoft.com/office/drawing/2014/main" id="{4FCE2D92-F7D4-0A27-BF48-1B10B38B5119}"/>
                </a:ext>
              </a:extLst>
            </p:cNvPr>
            <p:cNvSpPr>
              <a:spLocks/>
            </p:cNvSpPr>
            <p:nvPr/>
          </p:nvSpPr>
          <p:spPr bwMode="auto">
            <a:xfrm>
              <a:off x="4069380" y="4106729"/>
              <a:ext cx="66862" cy="50597"/>
            </a:xfrm>
            <a:custGeom>
              <a:avLst/>
              <a:gdLst/>
              <a:ahLst/>
              <a:cxnLst/>
              <a:rect l="l" t="t" r="r" b="b"/>
              <a:pathLst>
                <a:path w="67395" h="51000">
                  <a:moveTo>
                    <a:pt x="27322" y="27322"/>
                  </a:moveTo>
                  <a:lnTo>
                    <a:pt x="36430" y="27322"/>
                  </a:lnTo>
                  <a:lnTo>
                    <a:pt x="38251" y="32787"/>
                  </a:lnTo>
                  <a:lnTo>
                    <a:pt x="41894" y="34608"/>
                  </a:lnTo>
                  <a:lnTo>
                    <a:pt x="38251" y="34608"/>
                  </a:lnTo>
                  <a:lnTo>
                    <a:pt x="30965" y="32787"/>
                  </a:lnTo>
                  <a:lnTo>
                    <a:pt x="27322" y="29144"/>
                  </a:lnTo>
                  <a:close/>
                  <a:moveTo>
                    <a:pt x="36430" y="0"/>
                  </a:moveTo>
                  <a:lnTo>
                    <a:pt x="38252" y="0"/>
                  </a:lnTo>
                  <a:lnTo>
                    <a:pt x="43716" y="3643"/>
                  </a:lnTo>
                  <a:lnTo>
                    <a:pt x="43716" y="5465"/>
                  </a:lnTo>
                  <a:lnTo>
                    <a:pt x="41899" y="5465"/>
                  </a:lnTo>
                  <a:lnTo>
                    <a:pt x="52823" y="9107"/>
                  </a:lnTo>
                  <a:lnTo>
                    <a:pt x="63752" y="5464"/>
                  </a:lnTo>
                  <a:lnTo>
                    <a:pt x="67395" y="21857"/>
                  </a:lnTo>
                  <a:lnTo>
                    <a:pt x="63752" y="38250"/>
                  </a:lnTo>
                  <a:lnTo>
                    <a:pt x="65574" y="51000"/>
                  </a:lnTo>
                  <a:lnTo>
                    <a:pt x="63752" y="51000"/>
                  </a:lnTo>
                  <a:lnTo>
                    <a:pt x="54645" y="49179"/>
                  </a:lnTo>
                  <a:lnTo>
                    <a:pt x="41894" y="51000"/>
                  </a:lnTo>
                  <a:lnTo>
                    <a:pt x="21858" y="45536"/>
                  </a:lnTo>
                  <a:lnTo>
                    <a:pt x="14572" y="51000"/>
                  </a:lnTo>
                  <a:lnTo>
                    <a:pt x="0" y="40071"/>
                  </a:lnTo>
                  <a:lnTo>
                    <a:pt x="0" y="38250"/>
                  </a:lnTo>
                  <a:lnTo>
                    <a:pt x="47359" y="38250"/>
                  </a:lnTo>
                  <a:lnTo>
                    <a:pt x="47359" y="34607"/>
                  </a:lnTo>
                  <a:lnTo>
                    <a:pt x="38251" y="29143"/>
                  </a:lnTo>
                  <a:lnTo>
                    <a:pt x="38251" y="16392"/>
                  </a:lnTo>
                  <a:lnTo>
                    <a:pt x="25501" y="10928"/>
                  </a:lnTo>
                  <a:lnTo>
                    <a:pt x="21858" y="10928"/>
                  </a:lnTo>
                  <a:lnTo>
                    <a:pt x="21858" y="9107"/>
                  </a:lnTo>
                  <a:lnTo>
                    <a:pt x="36430" y="3642"/>
                  </a:lnTo>
                  <a:lnTo>
                    <a:pt x="36430" y="364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9" name="Jamaica">
              <a:extLst>
                <a:ext uri="{FF2B5EF4-FFF2-40B4-BE49-F238E27FC236}">
                  <a16:creationId xmlns:a16="http://schemas.microsoft.com/office/drawing/2014/main" id="{5ED20AF1-B290-9321-7BD7-BD2D9C099B6C}"/>
                </a:ext>
              </a:extLst>
            </p:cNvPr>
            <p:cNvSpPr>
              <a:spLocks/>
            </p:cNvSpPr>
            <p:nvPr/>
          </p:nvSpPr>
          <p:spPr bwMode="auto">
            <a:xfrm>
              <a:off x="3977219" y="4144677"/>
              <a:ext cx="52405" cy="21685"/>
            </a:xfrm>
            <a:custGeom>
              <a:avLst/>
              <a:gdLst>
                <a:gd name="T0" fmla="*/ 5 w 29"/>
                <a:gd name="T1" fmla="*/ 0 h 12"/>
                <a:gd name="T2" fmla="*/ 16 w 29"/>
                <a:gd name="T3" fmla="*/ 0 h 12"/>
                <a:gd name="T4" fmla="*/ 26 w 29"/>
                <a:gd name="T5" fmla="*/ 4 h 12"/>
                <a:gd name="T6" fmla="*/ 29 w 29"/>
                <a:gd name="T7" fmla="*/ 9 h 12"/>
                <a:gd name="T8" fmla="*/ 22 w 29"/>
                <a:gd name="T9" fmla="*/ 9 h 12"/>
                <a:gd name="T10" fmla="*/ 16 w 29"/>
                <a:gd name="T11" fmla="*/ 12 h 12"/>
                <a:gd name="T12" fmla="*/ 8 w 29"/>
                <a:gd name="T13" fmla="*/ 10 h 12"/>
                <a:gd name="T14" fmla="*/ 0 w 29"/>
                <a:gd name="T15" fmla="*/ 4 h 12"/>
                <a:gd name="T16" fmla="*/ 0 w 29"/>
                <a:gd name="T17" fmla="*/ 3 h 12"/>
                <a:gd name="T18" fmla="*/ 5 w 29"/>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2">
                  <a:moveTo>
                    <a:pt x="5" y="0"/>
                  </a:moveTo>
                  <a:lnTo>
                    <a:pt x="16" y="0"/>
                  </a:lnTo>
                  <a:lnTo>
                    <a:pt x="26" y="4"/>
                  </a:lnTo>
                  <a:lnTo>
                    <a:pt x="29" y="9"/>
                  </a:lnTo>
                  <a:lnTo>
                    <a:pt x="22" y="9"/>
                  </a:lnTo>
                  <a:lnTo>
                    <a:pt x="16" y="12"/>
                  </a:lnTo>
                  <a:lnTo>
                    <a:pt x="8" y="10"/>
                  </a:lnTo>
                  <a:lnTo>
                    <a:pt x="0" y="4"/>
                  </a:lnTo>
                  <a:lnTo>
                    <a:pt x="0" y="3"/>
                  </a:lnTo>
                  <a:lnTo>
                    <a:pt x="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0" name="Guadeloupe">
              <a:extLst>
                <a:ext uri="{FF2B5EF4-FFF2-40B4-BE49-F238E27FC236}">
                  <a16:creationId xmlns:a16="http://schemas.microsoft.com/office/drawing/2014/main" id="{72B7C430-F220-2DBA-4013-3DD7C5CA95E3}"/>
                </a:ext>
              </a:extLst>
            </p:cNvPr>
            <p:cNvSpPr>
              <a:spLocks/>
            </p:cNvSpPr>
            <p:nvPr/>
          </p:nvSpPr>
          <p:spPr bwMode="auto">
            <a:xfrm>
              <a:off x="4367546" y="4195275"/>
              <a:ext cx="16264" cy="14457"/>
            </a:xfrm>
            <a:custGeom>
              <a:avLst/>
              <a:gdLst>
                <a:gd name="T0" fmla="*/ 4 w 9"/>
                <a:gd name="T1" fmla="*/ 0 h 8"/>
                <a:gd name="T2" fmla="*/ 6 w 9"/>
                <a:gd name="T3" fmla="*/ 0 h 8"/>
                <a:gd name="T4" fmla="*/ 9 w 9"/>
                <a:gd name="T5" fmla="*/ 3 h 8"/>
                <a:gd name="T6" fmla="*/ 9 w 9"/>
                <a:gd name="T7" fmla="*/ 5 h 8"/>
                <a:gd name="T8" fmla="*/ 1 w 9"/>
                <a:gd name="T9" fmla="*/ 8 h 8"/>
                <a:gd name="T10" fmla="*/ 0 w 9"/>
                <a:gd name="T11" fmla="*/ 8 h 8"/>
                <a:gd name="T12" fmla="*/ 0 w 9"/>
                <a:gd name="T13" fmla="*/ 2 h 8"/>
                <a:gd name="T14" fmla="*/ 1 w 9"/>
                <a:gd name="T15" fmla="*/ 2 h 8"/>
                <a:gd name="T16" fmla="*/ 4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4" y="0"/>
                  </a:moveTo>
                  <a:lnTo>
                    <a:pt x="6" y="0"/>
                  </a:lnTo>
                  <a:lnTo>
                    <a:pt x="9" y="3"/>
                  </a:lnTo>
                  <a:lnTo>
                    <a:pt x="9" y="5"/>
                  </a:lnTo>
                  <a:lnTo>
                    <a:pt x="1" y="8"/>
                  </a:lnTo>
                  <a:lnTo>
                    <a:pt x="0" y="8"/>
                  </a:lnTo>
                  <a:lnTo>
                    <a:pt x="0" y="2"/>
                  </a:lnTo>
                  <a:lnTo>
                    <a:pt x="1" y="2"/>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1" name="Guatemala">
              <a:extLst>
                <a:ext uri="{FF2B5EF4-FFF2-40B4-BE49-F238E27FC236}">
                  <a16:creationId xmlns:a16="http://schemas.microsoft.com/office/drawing/2014/main" id="{90C36E9C-20F8-41ED-DEC3-D307CD05D1D6}"/>
                </a:ext>
              </a:extLst>
            </p:cNvPr>
            <p:cNvSpPr>
              <a:spLocks/>
            </p:cNvSpPr>
            <p:nvPr/>
          </p:nvSpPr>
          <p:spPr bwMode="auto">
            <a:xfrm>
              <a:off x="3646527" y="4160940"/>
              <a:ext cx="97581" cy="104809"/>
            </a:xfrm>
            <a:custGeom>
              <a:avLst/>
              <a:gdLst>
                <a:gd name="T0" fmla="*/ 20 w 54"/>
                <a:gd name="T1" fmla="*/ 0 h 58"/>
                <a:gd name="T2" fmla="*/ 42 w 54"/>
                <a:gd name="T3" fmla="*/ 0 h 58"/>
                <a:gd name="T4" fmla="*/ 42 w 54"/>
                <a:gd name="T5" fmla="*/ 25 h 58"/>
                <a:gd name="T6" fmla="*/ 46 w 54"/>
                <a:gd name="T7" fmla="*/ 25 h 58"/>
                <a:gd name="T8" fmla="*/ 54 w 54"/>
                <a:gd name="T9" fmla="*/ 28 h 58"/>
                <a:gd name="T10" fmla="*/ 54 w 54"/>
                <a:gd name="T11" fmla="*/ 29 h 58"/>
                <a:gd name="T12" fmla="*/ 52 w 54"/>
                <a:gd name="T13" fmla="*/ 32 h 58"/>
                <a:gd name="T14" fmla="*/ 42 w 54"/>
                <a:gd name="T15" fmla="*/ 40 h 58"/>
                <a:gd name="T16" fmla="*/ 42 w 54"/>
                <a:gd name="T17" fmla="*/ 44 h 58"/>
                <a:gd name="T18" fmla="*/ 39 w 54"/>
                <a:gd name="T19" fmla="*/ 47 h 58"/>
                <a:gd name="T20" fmla="*/ 31 w 54"/>
                <a:gd name="T21" fmla="*/ 58 h 58"/>
                <a:gd name="T22" fmla="*/ 30 w 54"/>
                <a:gd name="T23" fmla="*/ 58 h 58"/>
                <a:gd name="T24" fmla="*/ 14 w 54"/>
                <a:gd name="T25" fmla="*/ 55 h 58"/>
                <a:gd name="T26" fmla="*/ 2 w 54"/>
                <a:gd name="T27" fmla="*/ 46 h 58"/>
                <a:gd name="T28" fmla="*/ 0 w 54"/>
                <a:gd name="T29" fmla="*/ 44 h 58"/>
                <a:gd name="T30" fmla="*/ 3 w 54"/>
                <a:gd name="T31" fmla="*/ 38 h 58"/>
                <a:gd name="T32" fmla="*/ 12 w 54"/>
                <a:gd name="T33" fmla="*/ 25 h 58"/>
                <a:gd name="T34" fmla="*/ 12 w 54"/>
                <a:gd name="T35" fmla="*/ 24 h 58"/>
                <a:gd name="T36" fmla="*/ 22 w 54"/>
                <a:gd name="T37" fmla="*/ 24 h 58"/>
                <a:gd name="T38" fmla="*/ 20 w 54"/>
                <a:gd name="T39" fmla="*/ 16 h 58"/>
                <a:gd name="T40" fmla="*/ 11 w 54"/>
                <a:gd name="T41" fmla="*/ 7 h 58"/>
                <a:gd name="T42" fmla="*/ 11 w 54"/>
                <a:gd name="T43" fmla="*/ 6 h 58"/>
                <a:gd name="T44" fmla="*/ 14 w 54"/>
                <a:gd name="T45" fmla="*/ 6 h 58"/>
                <a:gd name="T46" fmla="*/ 15 w 54"/>
                <a:gd name="T47" fmla="*/ 7 h 58"/>
                <a:gd name="T48" fmla="*/ 18 w 54"/>
                <a:gd name="T49" fmla="*/ 7 h 58"/>
                <a:gd name="T50" fmla="*/ 20 w 54"/>
                <a:gd name="T51" fmla="*/ 1 h 58"/>
                <a:gd name="T52" fmla="*/ 20 w 54"/>
                <a:gd name="T5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8">
                  <a:moveTo>
                    <a:pt x="20" y="0"/>
                  </a:moveTo>
                  <a:lnTo>
                    <a:pt x="42" y="0"/>
                  </a:lnTo>
                  <a:lnTo>
                    <a:pt x="42" y="25"/>
                  </a:lnTo>
                  <a:lnTo>
                    <a:pt x="46" y="25"/>
                  </a:lnTo>
                  <a:lnTo>
                    <a:pt x="54" y="28"/>
                  </a:lnTo>
                  <a:lnTo>
                    <a:pt x="54" y="29"/>
                  </a:lnTo>
                  <a:lnTo>
                    <a:pt x="52" y="32"/>
                  </a:lnTo>
                  <a:lnTo>
                    <a:pt x="42" y="40"/>
                  </a:lnTo>
                  <a:lnTo>
                    <a:pt x="42" y="44"/>
                  </a:lnTo>
                  <a:lnTo>
                    <a:pt x="39" y="47"/>
                  </a:lnTo>
                  <a:lnTo>
                    <a:pt x="31" y="58"/>
                  </a:lnTo>
                  <a:lnTo>
                    <a:pt x="30" y="58"/>
                  </a:lnTo>
                  <a:lnTo>
                    <a:pt x="14" y="55"/>
                  </a:lnTo>
                  <a:lnTo>
                    <a:pt x="2" y="46"/>
                  </a:lnTo>
                  <a:lnTo>
                    <a:pt x="0" y="44"/>
                  </a:lnTo>
                  <a:lnTo>
                    <a:pt x="3" y="38"/>
                  </a:lnTo>
                  <a:lnTo>
                    <a:pt x="12" y="25"/>
                  </a:lnTo>
                  <a:lnTo>
                    <a:pt x="12" y="24"/>
                  </a:lnTo>
                  <a:lnTo>
                    <a:pt x="22" y="24"/>
                  </a:lnTo>
                  <a:lnTo>
                    <a:pt x="20" y="16"/>
                  </a:lnTo>
                  <a:lnTo>
                    <a:pt x="11" y="7"/>
                  </a:lnTo>
                  <a:lnTo>
                    <a:pt x="11" y="6"/>
                  </a:lnTo>
                  <a:lnTo>
                    <a:pt x="14" y="6"/>
                  </a:lnTo>
                  <a:lnTo>
                    <a:pt x="15" y="7"/>
                  </a:lnTo>
                  <a:lnTo>
                    <a:pt x="18" y="7"/>
                  </a:lnTo>
                  <a:lnTo>
                    <a:pt x="20" y="1"/>
                  </a:lnTo>
                  <a:lnTo>
                    <a:pt x="2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2" name="El Salvador">
              <a:extLst>
                <a:ext uri="{FF2B5EF4-FFF2-40B4-BE49-F238E27FC236}">
                  <a16:creationId xmlns:a16="http://schemas.microsoft.com/office/drawing/2014/main" id="{14FB5577-CD01-56C3-A99E-9168ED5D61C2}"/>
                </a:ext>
              </a:extLst>
            </p:cNvPr>
            <p:cNvSpPr>
              <a:spLocks/>
            </p:cNvSpPr>
            <p:nvPr/>
          </p:nvSpPr>
          <p:spPr bwMode="auto">
            <a:xfrm>
              <a:off x="3700739" y="4245872"/>
              <a:ext cx="56019" cy="32527"/>
            </a:xfrm>
            <a:custGeom>
              <a:avLst/>
              <a:gdLst>
                <a:gd name="T0" fmla="*/ 9 w 31"/>
                <a:gd name="T1" fmla="*/ 0 h 18"/>
                <a:gd name="T2" fmla="*/ 21 w 31"/>
                <a:gd name="T3" fmla="*/ 8 h 18"/>
                <a:gd name="T4" fmla="*/ 28 w 31"/>
                <a:gd name="T5" fmla="*/ 6 h 18"/>
                <a:gd name="T6" fmla="*/ 30 w 31"/>
                <a:gd name="T7" fmla="*/ 6 h 18"/>
                <a:gd name="T8" fmla="*/ 30 w 31"/>
                <a:gd name="T9" fmla="*/ 8 h 18"/>
                <a:gd name="T10" fmla="*/ 31 w 31"/>
                <a:gd name="T11" fmla="*/ 14 h 18"/>
                <a:gd name="T12" fmla="*/ 31 w 31"/>
                <a:gd name="T13" fmla="*/ 15 h 18"/>
                <a:gd name="T14" fmla="*/ 25 w 31"/>
                <a:gd name="T15" fmla="*/ 18 h 18"/>
                <a:gd name="T16" fmla="*/ 18 w 31"/>
                <a:gd name="T17" fmla="*/ 18 h 18"/>
                <a:gd name="T18" fmla="*/ 0 w 31"/>
                <a:gd name="T19" fmla="*/ 11 h 18"/>
                <a:gd name="T20" fmla="*/ 0 w 31"/>
                <a:gd name="T21" fmla="*/ 9 h 18"/>
                <a:gd name="T22" fmla="*/ 9 w 31"/>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8">
                  <a:moveTo>
                    <a:pt x="9" y="0"/>
                  </a:moveTo>
                  <a:lnTo>
                    <a:pt x="21" y="8"/>
                  </a:lnTo>
                  <a:lnTo>
                    <a:pt x="28" y="6"/>
                  </a:lnTo>
                  <a:lnTo>
                    <a:pt x="30" y="6"/>
                  </a:lnTo>
                  <a:lnTo>
                    <a:pt x="30" y="8"/>
                  </a:lnTo>
                  <a:lnTo>
                    <a:pt x="31" y="14"/>
                  </a:lnTo>
                  <a:lnTo>
                    <a:pt x="31" y="15"/>
                  </a:lnTo>
                  <a:lnTo>
                    <a:pt x="25" y="18"/>
                  </a:lnTo>
                  <a:lnTo>
                    <a:pt x="18" y="18"/>
                  </a:lnTo>
                  <a:lnTo>
                    <a:pt x="0" y="11"/>
                  </a:lnTo>
                  <a:lnTo>
                    <a:pt x="0" y="9"/>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3" name="Dominican Republic">
              <a:extLst>
                <a:ext uri="{FF2B5EF4-FFF2-40B4-BE49-F238E27FC236}">
                  <a16:creationId xmlns:a16="http://schemas.microsoft.com/office/drawing/2014/main" id="{9A4239C8-2AFA-3113-E3D8-F3ABE7AC9156}"/>
                </a:ext>
              </a:extLst>
            </p:cNvPr>
            <p:cNvSpPr>
              <a:spLocks/>
            </p:cNvSpPr>
            <p:nvPr/>
          </p:nvSpPr>
          <p:spPr bwMode="auto">
            <a:xfrm>
              <a:off x="4129012" y="4110342"/>
              <a:ext cx="84933" cy="57826"/>
            </a:xfrm>
            <a:custGeom>
              <a:avLst/>
              <a:gdLst>
                <a:gd name="T0" fmla="*/ 15 w 47"/>
                <a:gd name="T1" fmla="*/ 0 h 32"/>
                <a:gd name="T2" fmla="*/ 25 w 47"/>
                <a:gd name="T3" fmla="*/ 3 h 32"/>
                <a:gd name="T4" fmla="*/ 28 w 47"/>
                <a:gd name="T5" fmla="*/ 7 h 32"/>
                <a:gd name="T6" fmla="*/ 36 w 47"/>
                <a:gd name="T7" fmla="*/ 9 h 32"/>
                <a:gd name="T8" fmla="*/ 36 w 47"/>
                <a:gd name="T9" fmla="*/ 10 h 32"/>
                <a:gd name="T10" fmla="*/ 33 w 47"/>
                <a:gd name="T11" fmla="*/ 12 h 32"/>
                <a:gd name="T12" fmla="*/ 40 w 47"/>
                <a:gd name="T13" fmla="*/ 13 h 32"/>
                <a:gd name="T14" fmla="*/ 47 w 47"/>
                <a:gd name="T15" fmla="*/ 17 h 32"/>
                <a:gd name="T16" fmla="*/ 47 w 47"/>
                <a:gd name="T17" fmla="*/ 19 h 32"/>
                <a:gd name="T18" fmla="*/ 45 w 47"/>
                <a:gd name="T19" fmla="*/ 23 h 32"/>
                <a:gd name="T20" fmla="*/ 43 w 47"/>
                <a:gd name="T21" fmla="*/ 23 h 32"/>
                <a:gd name="T22" fmla="*/ 42 w 47"/>
                <a:gd name="T23" fmla="*/ 22 h 32"/>
                <a:gd name="T24" fmla="*/ 34 w 47"/>
                <a:gd name="T25" fmla="*/ 22 h 32"/>
                <a:gd name="T26" fmla="*/ 33 w 47"/>
                <a:gd name="T27" fmla="*/ 20 h 32"/>
                <a:gd name="T28" fmla="*/ 31 w 47"/>
                <a:gd name="T29" fmla="*/ 20 h 32"/>
                <a:gd name="T30" fmla="*/ 18 w 47"/>
                <a:gd name="T31" fmla="*/ 26 h 32"/>
                <a:gd name="T32" fmla="*/ 18 w 47"/>
                <a:gd name="T33" fmla="*/ 25 h 32"/>
                <a:gd name="T34" fmla="*/ 15 w 47"/>
                <a:gd name="T35" fmla="*/ 22 h 32"/>
                <a:gd name="T36" fmla="*/ 6 w 47"/>
                <a:gd name="T37" fmla="*/ 32 h 32"/>
                <a:gd name="T38" fmla="*/ 4 w 47"/>
                <a:gd name="T39" fmla="*/ 32 h 32"/>
                <a:gd name="T40" fmla="*/ 2 w 47"/>
                <a:gd name="T41" fmla="*/ 26 h 32"/>
                <a:gd name="T42" fmla="*/ 0 w 47"/>
                <a:gd name="T43" fmla="*/ 19 h 32"/>
                <a:gd name="T44" fmla="*/ 3 w 47"/>
                <a:gd name="T45" fmla="*/ 10 h 32"/>
                <a:gd name="T46" fmla="*/ 2 w 47"/>
                <a:gd name="T47" fmla="*/ 1 h 32"/>
                <a:gd name="T48" fmla="*/ 15 w 47"/>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32">
                  <a:moveTo>
                    <a:pt x="15" y="0"/>
                  </a:moveTo>
                  <a:lnTo>
                    <a:pt x="25" y="3"/>
                  </a:lnTo>
                  <a:lnTo>
                    <a:pt x="28" y="7"/>
                  </a:lnTo>
                  <a:lnTo>
                    <a:pt x="36" y="9"/>
                  </a:lnTo>
                  <a:lnTo>
                    <a:pt x="36" y="10"/>
                  </a:lnTo>
                  <a:lnTo>
                    <a:pt x="33" y="12"/>
                  </a:lnTo>
                  <a:lnTo>
                    <a:pt x="40" y="13"/>
                  </a:lnTo>
                  <a:lnTo>
                    <a:pt x="47" y="17"/>
                  </a:lnTo>
                  <a:lnTo>
                    <a:pt x="47" y="19"/>
                  </a:lnTo>
                  <a:lnTo>
                    <a:pt x="45" y="23"/>
                  </a:lnTo>
                  <a:lnTo>
                    <a:pt x="43" y="23"/>
                  </a:lnTo>
                  <a:lnTo>
                    <a:pt x="42" y="22"/>
                  </a:lnTo>
                  <a:lnTo>
                    <a:pt x="34" y="22"/>
                  </a:lnTo>
                  <a:lnTo>
                    <a:pt x="33" y="20"/>
                  </a:lnTo>
                  <a:lnTo>
                    <a:pt x="31" y="20"/>
                  </a:lnTo>
                  <a:lnTo>
                    <a:pt x="18" y="26"/>
                  </a:lnTo>
                  <a:lnTo>
                    <a:pt x="18" y="25"/>
                  </a:lnTo>
                  <a:lnTo>
                    <a:pt x="15" y="22"/>
                  </a:lnTo>
                  <a:lnTo>
                    <a:pt x="6" y="32"/>
                  </a:lnTo>
                  <a:lnTo>
                    <a:pt x="4" y="32"/>
                  </a:lnTo>
                  <a:lnTo>
                    <a:pt x="2" y="26"/>
                  </a:lnTo>
                  <a:lnTo>
                    <a:pt x="0" y="19"/>
                  </a:lnTo>
                  <a:lnTo>
                    <a:pt x="3" y="10"/>
                  </a:lnTo>
                  <a:lnTo>
                    <a:pt x="2" y="1"/>
                  </a:lnTo>
                  <a:lnTo>
                    <a:pt x="1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4" name="Costa Rica">
              <a:extLst>
                <a:ext uri="{FF2B5EF4-FFF2-40B4-BE49-F238E27FC236}">
                  <a16:creationId xmlns:a16="http://schemas.microsoft.com/office/drawing/2014/main" id="{655FD806-3F99-9512-A4CF-AF9947828A88}"/>
                </a:ext>
              </a:extLst>
            </p:cNvPr>
            <p:cNvSpPr>
              <a:spLocks/>
            </p:cNvSpPr>
            <p:nvPr/>
          </p:nvSpPr>
          <p:spPr bwMode="auto">
            <a:xfrm>
              <a:off x="3800127" y="4323576"/>
              <a:ext cx="77705" cy="70476"/>
            </a:xfrm>
            <a:custGeom>
              <a:avLst/>
              <a:gdLst>
                <a:gd name="T0" fmla="*/ 1 w 43"/>
                <a:gd name="T1" fmla="*/ 0 h 39"/>
                <a:gd name="T2" fmla="*/ 7 w 43"/>
                <a:gd name="T3" fmla="*/ 0 h 39"/>
                <a:gd name="T4" fmla="*/ 12 w 43"/>
                <a:gd name="T5" fmla="*/ 2 h 39"/>
                <a:gd name="T6" fmla="*/ 18 w 43"/>
                <a:gd name="T7" fmla="*/ 2 h 39"/>
                <a:gd name="T8" fmla="*/ 22 w 43"/>
                <a:gd name="T9" fmla="*/ 6 h 39"/>
                <a:gd name="T10" fmla="*/ 28 w 43"/>
                <a:gd name="T11" fmla="*/ 3 h 39"/>
                <a:gd name="T12" fmla="*/ 29 w 43"/>
                <a:gd name="T13" fmla="*/ 3 h 39"/>
                <a:gd name="T14" fmla="*/ 34 w 43"/>
                <a:gd name="T15" fmla="*/ 14 h 39"/>
                <a:gd name="T16" fmla="*/ 43 w 43"/>
                <a:gd name="T17" fmla="*/ 21 h 39"/>
                <a:gd name="T18" fmla="*/ 40 w 43"/>
                <a:gd name="T19" fmla="*/ 24 h 39"/>
                <a:gd name="T20" fmla="*/ 40 w 43"/>
                <a:gd name="T21" fmla="*/ 27 h 39"/>
                <a:gd name="T22" fmla="*/ 41 w 43"/>
                <a:gd name="T23" fmla="*/ 27 h 39"/>
                <a:gd name="T24" fmla="*/ 41 w 43"/>
                <a:gd name="T25" fmla="*/ 28 h 39"/>
                <a:gd name="T26" fmla="*/ 38 w 43"/>
                <a:gd name="T27" fmla="*/ 37 h 39"/>
                <a:gd name="T28" fmla="*/ 38 w 43"/>
                <a:gd name="T29" fmla="*/ 39 h 39"/>
                <a:gd name="T30" fmla="*/ 37 w 43"/>
                <a:gd name="T31" fmla="*/ 39 h 39"/>
                <a:gd name="T32" fmla="*/ 37 w 43"/>
                <a:gd name="T33" fmla="*/ 37 h 39"/>
                <a:gd name="T34" fmla="*/ 34 w 43"/>
                <a:gd name="T35" fmla="*/ 36 h 39"/>
                <a:gd name="T36" fmla="*/ 34 w 43"/>
                <a:gd name="T37" fmla="*/ 37 h 39"/>
                <a:gd name="T38" fmla="*/ 32 w 43"/>
                <a:gd name="T39" fmla="*/ 37 h 39"/>
                <a:gd name="T40" fmla="*/ 28 w 43"/>
                <a:gd name="T41" fmla="*/ 36 h 39"/>
                <a:gd name="T42" fmla="*/ 28 w 43"/>
                <a:gd name="T43" fmla="*/ 28 h 39"/>
                <a:gd name="T44" fmla="*/ 18 w 43"/>
                <a:gd name="T45" fmla="*/ 24 h 39"/>
                <a:gd name="T46" fmla="*/ 12 w 43"/>
                <a:gd name="T47" fmla="*/ 15 h 39"/>
                <a:gd name="T48" fmla="*/ 12 w 43"/>
                <a:gd name="T49" fmla="*/ 21 h 39"/>
                <a:gd name="T50" fmla="*/ 10 w 43"/>
                <a:gd name="T51" fmla="*/ 21 h 39"/>
                <a:gd name="T52" fmla="*/ 3 w 43"/>
                <a:gd name="T53" fmla="*/ 17 h 39"/>
                <a:gd name="T54" fmla="*/ 0 w 43"/>
                <a:gd name="T55" fmla="*/ 11 h 39"/>
                <a:gd name="T56" fmla="*/ 1 w 43"/>
                <a:gd name="T57" fmla="*/ 2 h 39"/>
                <a:gd name="T58" fmla="*/ 1 w 43"/>
                <a:gd name="T5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39">
                  <a:moveTo>
                    <a:pt x="1" y="0"/>
                  </a:moveTo>
                  <a:lnTo>
                    <a:pt x="7" y="0"/>
                  </a:lnTo>
                  <a:lnTo>
                    <a:pt x="12" y="2"/>
                  </a:lnTo>
                  <a:lnTo>
                    <a:pt x="18" y="2"/>
                  </a:lnTo>
                  <a:lnTo>
                    <a:pt x="22" y="6"/>
                  </a:lnTo>
                  <a:lnTo>
                    <a:pt x="28" y="3"/>
                  </a:lnTo>
                  <a:lnTo>
                    <a:pt x="29" y="3"/>
                  </a:lnTo>
                  <a:lnTo>
                    <a:pt x="34" y="14"/>
                  </a:lnTo>
                  <a:lnTo>
                    <a:pt x="43" y="21"/>
                  </a:lnTo>
                  <a:lnTo>
                    <a:pt x="40" y="24"/>
                  </a:lnTo>
                  <a:lnTo>
                    <a:pt x="40" y="27"/>
                  </a:lnTo>
                  <a:lnTo>
                    <a:pt x="41" y="27"/>
                  </a:lnTo>
                  <a:lnTo>
                    <a:pt x="41" y="28"/>
                  </a:lnTo>
                  <a:lnTo>
                    <a:pt x="38" y="37"/>
                  </a:lnTo>
                  <a:lnTo>
                    <a:pt x="38" y="39"/>
                  </a:lnTo>
                  <a:lnTo>
                    <a:pt x="37" y="39"/>
                  </a:lnTo>
                  <a:lnTo>
                    <a:pt x="37" y="37"/>
                  </a:lnTo>
                  <a:lnTo>
                    <a:pt x="34" y="36"/>
                  </a:lnTo>
                  <a:lnTo>
                    <a:pt x="34" y="37"/>
                  </a:lnTo>
                  <a:lnTo>
                    <a:pt x="32" y="37"/>
                  </a:lnTo>
                  <a:lnTo>
                    <a:pt x="28" y="36"/>
                  </a:lnTo>
                  <a:lnTo>
                    <a:pt x="28" y="28"/>
                  </a:lnTo>
                  <a:lnTo>
                    <a:pt x="18" y="24"/>
                  </a:lnTo>
                  <a:lnTo>
                    <a:pt x="12" y="15"/>
                  </a:lnTo>
                  <a:lnTo>
                    <a:pt x="12" y="21"/>
                  </a:lnTo>
                  <a:lnTo>
                    <a:pt x="10" y="21"/>
                  </a:lnTo>
                  <a:lnTo>
                    <a:pt x="3" y="17"/>
                  </a:lnTo>
                  <a:lnTo>
                    <a:pt x="0" y="11"/>
                  </a:lnTo>
                  <a:lnTo>
                    <a:pt x="1" y="2"/>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5" name="Cuba">
              <a:extLst>
                <a:ext uri="{FF2B5EF4-FFF2-40B4-BE49-F238E27FC236}">
                  <a16:creationId xmlns:a16="http://schemas.microsoft.com/office/drawing/2014/main" id="{AFB18276-135B-A22C-F9FA-4371FD719E31}"/>
                </a:ext>
              </a:extLst>
            </p:cNvPr>
            <p:cNvSpPr>
              <a:spLocks/>
            </p:cNvSpPr>
            <p:nvPr/>
          </p:nvSpPr>
          <p:spPr bwMode="auto">
            <a:xfrm>
              <a:off x="3823620" y="4027217"/>
              <a:ext cx="251182" cy="88546"/>
            </a:xfrm>
            <a:custGeom>
              <a:avLst/>
              <a:gdLst/>
              <a:ahLst/>
              <a:cxnLst/>
              <a:rect l="l" t="t" r="r" b="b"/>
              <a:pathLst>
                <a:path w="253184" h="89252">
                  <a:moveTo>
                    <a:pt x="43715" y="34608"/>
                  </a:moveTo>
                  <a:lnTo>
                    <a:pt x="51001" y="34608"/>
                  </a:lnTo>
                  <a:lnTo>
                    <a:pt x="51001" y="45538"/>
                  </a:lnTo>
                  <a:lnTo>
                    <a:pt x="49180" y="45538"/>
                  </a:lnTo>
                  <a:lnTo>
                    <a:pt x="45536" y="47359"/>
                  </a:lnTo>
                  <a:lnTo>
                    <a:pt x="40072" y="47359"/>
                  </a:lnTo>
                  <a:lnTo>
                    <a:pt x="38250" y="45538"/>
                  </a:lnTo>
                  <a:close/>
                  <a:moveTo>
                    <a:pt x="56466" y="0"/>
                  </a:moveTo>
                  <a:lnTo>
                    <a:pt x="76502" y="0"/>
                  </a:lnTo>
                  <a:lnTo>
                    <a:pt x="111110" y="5465"/>
                  </a:lnTo>
                  <a:lnTo>
                    <a:pt x="129324" y="21858"/>
                  </a:lnTo>
                  <a:lnTo>
                    <a:pt x="149360" y="21858"/>
                  </a:lnTo>
                  <a:lnTo>
                    <a:pt x="162111" y="30965"/>
                  </a:lnTo>
                  <a:lnTo>
                    <a:pt x="163930" y="31875"/>
                  </a:lnTo>
                  <a:lnTo>
                    <a:pt x="145717" y="18215"/>
                  </a:lnTo>
                  <a:lnTo>
                    <a:pt x="162111" y="23680"/>
                  </a:lnTo>
                  <a:lnTo>
                    <a:pt x="169397" y="29144"/>
                  </a:lnTo>
                  <a:lnTo>
                    <a:pt x="173040" y="29144"/>
                  </a:lnTo>
                  <a:lnTo>
                    <a:pt x="173040" y="34609"/>
                  </a:lnTo>
                  <a:lnTo>
                    <a:pt x="169399" y="34609"/>
                  </a:lnTo>
                  <a:lnTo>
                    <a:pt x="180325" y="40072"/>
                  </a:lnTo>
                  <a:lnTo>
                    <a:pt x="194897" y="47358"/>
                  </a:lnTo>
                  <a:lnTo>
                    <a:pt x="218576" y="52823"/>
                  </a:lnTo>
                  <a:lnTo>
                    <a:pt x="218576" y="63752"/>
                  </a:lnTo>
                  <a:lnTo>
                    <a:pt x="238612" y="63752"/>
                  </a:lnTo>
                  <a:lnTo>
                    <a:pt x="253184" y="74680"/>
                  </a:lnTo>
                  <a:lnTo>
                    <a:pt x="253184" y="78323"/>
                  </a:lnTo>
                  <a:lnTo>
                    <a:pt x="227684" y="85609"/>
                  </a:lnTo>
                  <a:lnTo>
                    <a:pt x="227684" y="89252"/>
                  </a:lnTo>
                  <a:lnTo>
                    <a:pt x="173040" y="89252"/>
                  </a:lnTo>
                  <a:lnTo>
                    <a:pt x="167575" y="85609"/>
                  </a:lnTo>
                  <a:lnTo>
                    <a:pt x="167575" y="83788"/>
                  </a:lnTo>
                  <a:lnTo>
                    <a:pt x="180325" y="72859"/>
                  </a:lnTo>
                  <a:lnTo>
                    <a:pt x="160289" y="67394"/>
                  </a:lnTo>
                  <a:lnTo>
                    <a:pt x="145718" y="45537"/>
                  </a:lnTo>
                  <a:lnTo>
                    <a:pt x="116574" y="41894"/>
                  </a:lnTo>
                  <a:lnTo>
                    <a:pt x="100181" y="30965"/>
                  </a:lnTo>
                  <a:lnTo>
                    <a:pt x="67394" y="29144"/>
                  </a:lnTo>
                  <a:lnTo>
                    <a:pt x="61930" y="23679"/>
                  </a:lnTo>
                  <a:lnTo>
                    <a:pt x="65573" y="21858"/>
                  </a:lnTo>
                  <a:lnTo>
                    <a:pt x="71037" y="18215"/>
                  </a:lnTo>
                  <a:lnTo>
                    <a:pt x="51001" y="18215"/>
                  </a:lnTo>
                  <a:lnTo>
                    <a:pt x="40072" y="27322"/>
                  </a:lnTo>
                  <a:lnTo>
                    <a:pt x="23679" y="29144"/>
                  </a:lnTo>
                  <a:lnTo>
                    <a:pt x="10929" y="40072"/>
                  </a:lnTo>
                  <a:lnTo>
                    <a:pt x="9107" y="40072"/>
                  </a:lnTo>
                  <a:lnTo>
                    <a:pt x="0" y="36430"/>
                  </a:lnTo>
                  <a:lnTo>
                    <a:pt x="0" y="34608"/>
                  </a:lnTo>
                  <a:lnTo>
                    <a:pt x="9107" y="30965"/>
                  </a:lnTo>
                  <a:lnTo>
                    <a:pt x="10929" y="18215"/>
                  </a:lnTo>
                  <a:lnTo>
                    <a:pt x="23679"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6" name="Belize">
              <a:extLst>
                <a:ext uri="{FF2B5EF4-FFF2-40B4-BE49-F238E27FC236}">
                  <a16:creationId xmlns:a16="http://schemas.microsoft.com/office/drawing/2014/main" id="{65E815C0-51B9-C8F2-27CF-7D754073DA65}"/>
                </a:ext>
              </a:extLst>
            </p:cNvPr>
            <p:cNvSpPr>
              <a:spLocks/>
            </p:cNvSpPr>
            <p:nvPr/>
          </p:nvSpPr>
          <p:spPr bwMode="auto">
            <a:xfrm>
              <a:off x="3718810" y="4146484"/>
              <a:ext cx="30721" cy="63248"/>
            </a:xfrm>
            <a:custGeom>
              <a:avLst/>
              <a:gdLst>
                <a:gd name="T0" fmla="*/ 9 w 17"/>
                <a:gd name="T1" fmla="*/ 0 h 35"/>
                <a:gd name="T2" fmla="*/ 12 w 17"/>
                <a:gd name="T3" fmla="*/ 0 h 35"/>
                <a:gd name="T4" fmla="*/ 17 w 17"/>
                <a:gd name="T5" fmla="*/ 3 h 35"/>
                <a:gd name="T6" fmla="*/ 14 w 17"/>
                <a:gd name="T7" fmla="*/ 21 h 35"/>
                <a:gd name="T8" fmla="*/ 6 w 17"/>
                <a:gd name="T9" fmla="*/ 35 h 35"/>
                <a:gd name="T10" fmla="*/ 0 w 17"/>
                <a:gd name="T11" fmla="*/ 35 h 35"/>
                <a:gd name="T12" fmla="*/ 0 w 17"/>
                <a:gd name="T13" fmla="*/ 8 h 35"/>
                <a:gd name="T14" fmla="*/ 2 w 17"/>
                <a:gd name="T15" fmla="*/ 8 h 35"/>
                <a:gd name="T16" fmla="*/ 6 w 17"/>
                <a:gd name="T17" fmla="*/ 6 h 35"/>
                <a:gd name="T18" fmla="*/ 9 w 17"/>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5">
                  <a:moveTo>
                    <a:pt x="9" y="0"/>
                  </a:moveTo>
                  <a:lnTo>
                    <a:pt x="12" y="0"/>
                  </a:lnTo>
                  <a:lnTo>
                    <a:pt x="17" y="3"/>
                  </a:lnTo>
                  <a:lnTo>
                    <a:pt x="14" y="21"/>
                  </a:lnTo>
                  <a:lnTo>
                    <a:pt x="6" y="35"/>
                  </a:lnTo>
                  <a:lnTo>
                    <a:pt x="0" y="35"/>
                  </a:lnTo>
                  <a:lnTo>
                    <a:pt x="0" y="8"/>
                  </a:lnTo>
                  <a:lnTo>
                    <a:pt x="2" y="8"/>
                  </a:lnTo>
                  <a:lnTo>
                    <a:pt x="6" y="6"/>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7" name="Greenland - Offshore">
              <a:extLst>
                <a:ext uri="{FF2B5EF4-FFF2-40B4-BE49-F238E27FC236}">
                  <a16:creationId xmlns:a16="http://schemas.microsoft.com/office/drawing/2014/main" id="{7265F9D1-4023-5D02-34DB-1A8BFC079876}"/>
                </a:ext>
              </a:extLst>
            </p:cNvPr>
            <p:cNvSpPr/>
            <p:nvPr/>
          </p:nvSpPr>
          <p:spPr>
            <a:xfrm>
              <a:off x="4114830" y="727607"/>
              <a:ext cx="1315871" cy="1577254"/>
            </a:xfrm>
            <a:custGeom>
              <a:avLst/>
              <a:gdLst/>
              <a:ahLst/>
              <a:cxnLst/>
              <a:rect l="l" t="t" r="r" b="b"/>
              <a:pathLst>
                <a:path w="1326361" h="1589827">
                  <a:moveTo>
                    <a:pt x="507533" y="1543579"/>
                  </a:moveTo>
                  <a:cubicBezTo>
                    <a:pt x="512900" y="1544838"/>
                    <a:pt x="518803" y="1546575"/>
                    <a:pt x="524230" y="1548071"/>
                  </a:cubicBezTo>
                  <a:cubicBezTo>
                    <a:pt x="520712" y="1557115"/>
                    <a:pt x="518208" y="1566522"/>
                    <a:pt x="514986" y="1575685"/>
                  </a:cubicBezTo>
                  <a:cubicBezTo>
                    <a:pt x="511052" y="1570295"/>
                    <a:pt x="507175" y="1563764"/>
                    <a:pt x="509738" y="1556935"/>
                  </a:cubicBezTo>
                  <a:cubicBezTo>
                    <a:pt x="511886" y="1552264"/>
                    <a:pt x="509561" y="1547772"/>
                    <a:pt x="507533" y="1543579"/>
                  </a:cubicBezTo>
                  <a:close/>
                  <a:moveTo>
                    <a:pt x="435827" y="1516730"/>
                  </a:moveTo>
                  <a:cubicBezTo>
                    <a:pt x="440086" y="1516856"/>
                    <a:pt x="444712" y="1518259"/>
                    <a:pt x="448332" y="1519095"/>
                  </a:cubicBezTo>
                  <a:cubicBezTo>
                    <a:pt x="466780" y="1522381"/>
                    <a:pt x="471689" y="1544779"/>
                    <a:pt x="488641" y="1550805"/>
                  </a:cubicBezTo>
                  <a:cubicBezTo>
                    <a:pt x="501156" y="1555291"/>
                    <a:pt x="497141" y="1573798"/>
                    <a:pt x="486065" y="1577738"/>
                  </a:cubicBezTo>
                  <a:cubicBezTo>
                    <a:pt x="472948" y="1583590"/>
                    <a:pt x="456484" y="1596254"/>
                    <a:pt x="442644" y="1585866"/>
                  </a:cubicBezTo>
                  <a:cubicBezTo>
                    <a:pt x="437613" y="1583474"/>
                    <a:pt x="439832" y="1578160"/>
                    <a:pt x="440726" y="1574096"/>
                  </a:cubicBezTo>
                  <a:cubicBezTo>
                    <a:pt x="432469" y="1570877"/>
                    <a:pt x="424383" y="1566631"/>
                    <a:pt x="419889" y="1558693"/>
                  </a:cubicBezTo>
                  <a:cubicBezTo>
                    <a:pt x="424619" y="1558329"/>
                    <a:pt x="429349" y="1558213"/>
                    <a:pt x="434143" y="1558213"/>
                  </a:cubicBezTo>
                  <a:lnTo>
                    <a:pt x="422221" y="1551939"/>
                  </a:lnTo>
                  <a:cubicBezTo>
                    <a:pt x="424440" y="1548239"/>
                    <a:pt x="426837" y="1544597"/>
                    <a:pt x="429292" y="1541071"/>
                  </a:cubicBezTo>
                  <a:cubicBezTo>
                    <a:pt x="427731" y="1534863"/>
                    <a:pt x="423961" y="1528473"/>
                    <a:pt x="425521" y="1522025"/>
                  </a:cubicBezTo>
                  <a:cubicBezTo>
                    <a:pt x="427675" y="1517755"/>
                    <a:pt x="431567" y="1516604"/>
                    <a:pt x="435827" y="1516730"/>
                  </a:cubicBezTo>
                  <a:close/>
                  <a:moveTo>
                    <a:pt x="491142" y="1467836"/>
                  </a:moveTo>
                  <a:cubicBezTo>
                    <a:pt x="495965" y="1471117"/>
                    <a:pt x="500551" y="1474697"/>
                    <a:pt x="504667" y="1478873"/>
                  </a:cubicBezTo>
                  <a:cubicBezTo>
                    <a:pt x="499257" y="1478337"/>
                    <a:pt x="493907" y="1477680"/>
                    <a:pt x="488614" y="1476845"/>
                  </a:cubicBezTo>
                  <a:cubicBezTo>
                    <a:pt x="489495" y="1473861"/>
                    <a:pt x="490319" y="1470819"/>
                    <a:pt x="491142" y="1467836"/>
                  </a:cubicBezTo>
                  <a:close/>
                  <a:moveTo>
                    <a:pt x="1130402" y="1459810"/>
                  </a:moveTo>
                  <a:cubicBezTo>
                    <a:pt x="1128682" y="1462037"/>
                    <a:pt x="1127016" y="1464323"/>
                    <a:pt x="1125289" y="1466550"/>
                  </a:cubicBezTo>
                  <a:cubicBezTo>
                    <a:pt x="1130700" y="1474013"/>
                    <a:pt x="1131655" y="1483521"/>
                    <a:pt x="1133734" y="1492306"/>
                  </a:cubicBezTo>
                  <a:cubicBezTo>
                    <a:pt x="1125648" y="1496578"/>
                    <a:pt x="1117975" y="1501568"/>
                    <a:pt x="1109835" y="1505664"/>
                  </a:cubicBezTo>
                  <a:cubicBezTo>
                    <a:pt x="1108467" y="1504036"/>
                    <a:pt x="1107336" y="1502355"/>
                    <a:pt x="1106205" y="1500669"/>
                  </a:cubicBezTo>
                  <a:cubicBezTo>
                    <a:pt x="1092945" y="1504159"/>
                    <a:pt x="1079508" y="1506927"/>
                    <a:pt x="1066011" y="1508972"/>
                  </a:cubicBezTo>
                  <a:cubicBezTo>
                    <a:pt x="1067440" y="1499764"/>
                    <a:pt x="1073501" y="1493024"/>
                    <a:pt x="1080700" y="1487729"/>
                  </a:cubicBezTo>
                  <a:cubicBezTo>
                    <a:pt x="1077964" y="1484843"/>
                    <a:pt x="1073860" y="1481953"/>
                    <a:pt x="1075343" y="1477381"/>
                  </a:cubicBezTo>
                  <a:cubicBezTo>
                    <a:pt x="1078262" y="1471845"/>
                    <a:pt x="1084025" y="1476176"/>
                    <a:pt x="1087296" y="1478944"/>
                  </a:cubicBezTo>
                  <a:cubicBezTo>
                    <a:pt x="1102995" y="1475758"/>
                    <a:pt x="1116194" y="1466732"/>
                    <a:pt x="1130402" y="1459810"/>
                  </a:cubicBezTo>
                  <a:close/>
                  <a:moveTo>
                    <a:pt x="456196" y="1443761"/>
                  </a:moveTo>
                  <a:cubicBezTo>
                    <a:pt x="458846" y="1451381"/>
                    <a:pt x="461027" y="1459659"/>
                    <a:pt x="457432" y="1467338"/>
                  </a:cubicBezTo>
                  <a:cubicBezTo>
                    <a:pt x="453426" y="1463679"/>
                    <a:pt x="444471" y="1461279"/>
                    <a:pt x="447122" y="1454260"/>
                  </a:cubicBezTo>
                  <a:cubicBezTo>
                    <a:pt x="448595" y="1449641"/>
                    <a:pt x="452719" y="1446760"/>
                    <a:pt x="456196" y="1443761"/>
                  </a:cubicBezTo>
                  <a:close/>
                  <a:moveTo>
                    <a:pt x="462472" y="1416624"/>
                  </a:moveTo>
                  <a:cubicBezTo>
                    <a:pt x="465245" y="1414724"/>
                    <a:pt x="469375" y="1414812"/>
                    <a:pt x="475069" y="1417969"/>
                  </a:cubicBezTo>
                  <a:cubicBezTo>
                    <a:pt x="470538" y="1422821"/>
                    <a:pt x="464812" y="1426388"/>
                    <a:pt x="458014" y="1427206"/>
                  </a:cubicBezTo>
                  <a:cubicBezTo>
                    <a:pt x="458283" y="1422412"/>
                    <a:pt x="459699" y="1418525"/>
                    <a:pt x="462472" y="1416624"/>
                  </a:cubicBezTo>
                  <a:close/>
                  <a:moveTo>
                    <a:pt x="394347" y="1327877"/>
                  </a:moveTo>
                  <a:lnTo>
                    <a:pt x="403415" y="1328229"/>
                  </a:lnTo>
                  <a:cubicBezTo>
                    <a:pt x="403534" y="1330981"/>
                    <a:pt x="403653" y="1333792"/>
                    <a:pt x="403832" y="1336661"/>
                  </a:cubicBezTo>
                  <a:cubicBezTo>
                    <a:pt x="400134" y="1337540"/>
                    <a:pt x="396435" y="1338477"/>
                    <a:pt x="392796" y="1339414"/>
                  </a:cubicBezTo>
                  <a:cubicBezTo>
                    <a:pt x="393393" y="1335549"/>
                    <a:pt x="393930" y="1331683"/>
                    <a:pt x="394347" y="1327877"/>
                  </a:cubicBezTo>
                  <a:close/>
                  <a:moveTo>
                    <a:pt x="1152289" y="1322477"/>
                  </a:moveTo>
                  <a:cubicBezTo>
                    <a:pt x="1163487" y="1320854"/>
                    <a:pt x="1175042" y="1322117"/>
                    <a:pt x="1185637" y="1326203"/>
                  </a:cubicBezTo>
                  <a:cubicBezTo>
                    <a:pt x="1192047" y="1331790"/>
                    <a:pt x="1194980" y="1340810"/>
                    <a:pt x="1202820" y="1344834"/>
                  </a:cubicBezTo>
                  <a:cubicBezTo>
                    <a:pt x="1208687" y="1348803"/>
                    <a:pt x="1218508" y="1351926"/>
                    <a:pt x="1215515" y="1361002"/>
                  </a:cubicBezTo>
                  <a:cubicBezTo>
                    <a:pt x="1208449" y="1359378"/>
                    <a:pt x="1201383" y="1357817"/>
                    <a:pt x="1194258" y="1356672"/>
                  </a:cubicBezTo>
                  <a:cubicBezTo>
                    <a:pt x="1198748" y="1362924"/>
                    <a:pt x="1205337" y="1366955"/>
                    <a:pt x="1211084" y="1371819"/>
                  </a:cubicBezTo>
                  <a:cubicBezTo>
                    <a:pt x="1211025" y="1375608"/>
                    <a:pt x="1210303" y="1379334"/>
                    <a:pt x="1209946" y="1383060"/>
                  </a:cubicBezTo>
                  <a:cubicBezTo>
                    <a:pt x="1201086" y="1381797"/>
                    <a:pt x="1194258" y="1376087"/>
                    <a:pt x="1188391" y="1369897"/>
                  </a:cubicBezTo>
                  <a:cubicBezTo>
                    <a:pt x="1180492" y="1360342"/>
                    <a:pt x="1167440" y="1357518"/>
                    <a:pt x="1159831" y="1347658"/>
                  </a:cubicBezTo>
                  <a:cubicBezTo>
                    <a:pt x="1153488" y="1341046"/>
                    <a:pt x="1154925" y="1330589"/>
                    <a:pt x="1152289" y="1322477"/>
                  </a:cubicBezTo>
                  <a:close/>
                  <a:moveTo>
                    <a:pt x="1146272" y="1317342"/>
                  </a:moveTo>
                  <a:cubicBezTo>
                    <a:pt x="1145610" y="1321335"/>
                    <a:pt x="1144947" y="1325330"/>
                    <a:pt x="1144285" y="1329381"/>
                  </a:cubicBezTo>
                  <a:cubicBezTo>
                    <a:pt x="1140372" y="1328340"/>
                    <a:pt x="1136520" y="1327239"/>
                    <a:pt x="1132727" y="1326198"/>
                  </a:cubicBezTo>
                  <a:cubicBezTo>
                    <a:pt x="1136820" y="1322725"/>
                    <a:pt x="1141456" y="1319831"/>
                    <a:pt x="1146272" y="1317342"/>
                  </a:cubicBezTo>
                  <a:close/>
                  <a:moveTo>
                    <a:pt x="396431" y="1278717"/>
                  </a:moveTo>
                  <a:lnTo>
                    <a:pt x="406842" y="1281285"/>
                  </a:lnTo>
                  <a:cubicBezTo>
                    <a:pt x="405088" y="1289341"/>
                    <a:pt x="401227" y="1296803"/>
                    <a:pt x="395028" y="1302294"/>
                  </a:cubicBezTo>
                  <a:cubicBezTo>
                    <a:pt x="397074" y="1295728"/>
                    <a:pt x="400057" y="1289520"/>
                    <a:pt x="402981" y="1283312"/>
                  </a:cubicBezTo>
                  <a:lnTo>
                    <a:pt x="393799" y="1287252"/>
                  </a:lnTo>
                  <a:cubicBezTo>
                    <a:pt x="394677" y="1284387"/>
                    <a:pt x="395553" y="1281582"/>
                    <a:pt x="396431" y="1278717"/>
                  </a:cubicBezTo>
                  <a:close/>
                  <a:moveTo>
                    <a:pt x="390786" y="1253633"/>
                  </a:moveTo>
                  <a:cubicBezTo>
                    <a:pt x="385695" y="1258037"/>
                    <a:pt x="379211" y="1260656"/>
                    <a:pt x="372725" y="1257263"/>
                  </a:cubicBezTo>
                  <a:cubicBezTo>
                    <a:pt x="378241" y="1254288"/>
                    <a:pt x="384544" y="1253693"/>
                    <a:pt x="390786" y="1253633"/>
                  </a:cubicBezTo>
                  <a:close/>
                  <a:moveTo>
                    <a:pt x="370893" y="1171591"/>
                  </a:moveTo>
                  <a:cubicBezTo>
                    <a:pt x="373537" y="1170361"/>
                    <a:pt x="377744" y="1173559"/>
                    <a:pt x="375820" y="1176450"/>
                  </a:cubicBezTo>
                  <a:cubicBezTo>
                    <a:pt x="372936" y="1179894"/>
                    <a:pt x="366205" y="1173989"/>
                    <a:pt x="370893" y="1171591"/>
                  </a:cubicBezTo>
                  <a:close/>
                  <a:moveTo>
                    <a:pt x="1289843" y="1166349"/>
                  </a:moveTo>
                  <a:cubicBezTo>
                    <a:pt x="1290793" y="1170845"/>
                    <a:pt x="1291800" y="1175339"/>
                    <a:pt x="1292748" y="1179894"/>
                  </a:cubicBezTo>
                  <a:lnTo>
                    <a:pt x="1278702" y="1177497"/>
                  </a:lnTo>
                  <a:cubicBezTo>
                    <a:pt x="1282259" y="1173661"/>
                    <a:pt x="1285992" y="1169945"/>
                    <a:pt x="1289843" y="1166349"/>
                  </a:cubicBezTo>
                  <a:close/>
                  <a:moveTo>
                    <a:pt x="1257462" y="1134418"/>
                  </a:moveTo>
                  <a:cubicBezTo>
                    <a:pt x="1260468" y="1140962"/>
                    <a:pt x="1264914" y="1146910"/>
                    <a:pt x="1266657" y="1153928"/>
                  </a:cubicBezTo>
                  <a:cubicBezTo>
                    <a:pt x="1264973" y="1159104"/>
                    <a:pt x="1259986" y="1167849"/>
                    <a:pt x="1253495" y="1163446"/>
                  </a:cubicBezTo>
                  <a:cubicBezTo>
                    <a:pt x="1242077" y="1157974"/>
                    <a:pt x="1242738" y="1134240"/>
                    <a:pt x="1257462" y="1134418"/>
                  </a:cubicBezTo>
                  <a:close/>
                  <a:moveTo>
                    <a:pt x="1307932" y="1096613"/>
                  </a:moveTo>
                  <a:cubicBezTo>
                    <a:pt x="1310296" y="1101310"/>
                    <a:pt x="1312543" y="1106129"/>
                    <a:pt x="1314319" y="1111123"/>
                  </a:cubicBezTo>
                  <a:cubicBezTo>
                    <a:pt x="1311243" y="1112490"/>
                    <a:pt x="1308224" y="1113919"/>
                    <a:pt x="1305266" y="1115343"/>
                  </a:cubicBezTo>
                  <a:cubicBezTo>
                    <a:pt x="1308106" y="1120577"/>
                    <a:pt x="1310829" y="1125868"/>
                    <a:pt x="1313608" y="1131164"/>
                  </a:cubicBezTo>
                  <a:cubicBezTo>
                    <a:pt x="1317630" y="1128664"/>
                    <a:pt x="1321653" y="1126165"/>
                    <a:pt x="1325850" y="1123850"/>
                  </a:cubicBezTo>
                  <a:cubicBezTo>
                    <a:pt x="1325139" y="1130744"/>
                    <a:pt x="1323368" y="1137463"/>
                    <a:pt x="1320410" y="1143768"/>
                  </a:cubicBezTo>
                  <a:cubicBezTo>
                    <a:pt x="1318163" y="1140854"/>
                    <a:pt x="1316326" y="1137166"/>
                    <a:pt x="1312779" y="1135681"/>
                  </a:cubicBezTo>
                  <a:cubicBezTo>
                    <a:pt x="1304559" y="1136987"/>
                    <a:pt x="1296514" y="1142042"/>
                    <a:pt x="1288351" y="1137407"/>
                  </a:cubicBezTo>
                  <a:cubicBezTo>
                    <a:pt x="1290720" y="1126585"/>
                    <a:pt x="1285218" y="1112966"/>
                    <a:pt x="1292788" y="1103630"/>
                  </a:cubicBezTo>
                  <a:cubicBezTo>
                    <a:pt x="1297107" y="1105115"/>
                    <a:pt x="1300951" y="1107732"/>
                    <a:pt x="1304913" y="1110114"/>
                  </a:cubicBezTo>
                  <a:cubicBezTo>
                    <a:pt x="1305859" y="1105591"/>
                    <a:pt x="1306806" y="1101074"/>
                    <a:pt x="1307932" y="1096613"/>
                  </a:cubicBezTo>
                  <a:close/>
                  <a:moveTo>
                    <a:pt x="58997" y="996528"/>
                  </a:moveTo>
                  <a:cubicBezTo>
                    <a:pt x="61628" y="993775"/>
                    <a:pt x="66215" y="998302"/>
                    <a:pt x="63401" y="1000993"/>
                  </a:cubicBezTo>
                  <a:cubicBezTo>
                    <a:pt x="60771" y="1003807"/>
                    <a:pt x="56183" y="999220"/>
                    <a:pt x="58997" y="996528"/>
                  </a:cubicBezTo>
                  <a:close/>
                  <a:moveTo>
                    <a:pt x="1245884" y="988757"/>
                  </a:moveTo>
                  <a:cubicBezTo>
                    <a:pt x="1244377" y="992790"/>
                    <a:pt x="1242806" y="996703"/>
                    <a:pt x="1241237" y="1000676"/>
                  </a:cubicBezTo>
                  <a:cubicBezTo>
                    <a:pt x="1246851" y="1001098"/>
                    <a:pt x="1252523" y="1001338"/>
                    <a:pt x="1258133" y="1001879"/>
                  </a:cubicBezTo>
                  <a:cubicBezTo>
                    <a:pt x="1249504" y="1004708"/>
                    <a:pt x="1240513" y="1005311"/>
                    <a:pt x="1232549" y="1000735"/>
                  </a:cubicBezTo>
                  <a:cubicBezTo>
                    <a:pt x="1235445" y="995138"/>
                    <a:pt x="1238945" y="989360"/>
                    <a:pt x="1245884" y="988757"/>
                  </a:cubicBezTo>
                  <a:close/>
                  <a:moveTo>
                    <a:pt x="72320" y="981535"/>
                  </a:moveTo>
                  <a:cubicBezTo>
                    <a:pt x="75409" y="983167"/>
                    <a:pt x="76964" y="985720"/>
                    <a:pt x="72162" y="986928"/>
                  </a:cubicBezTo>
                  <a:cubicBezTo>
                    <a:pt x="69260" y="991764"/>
                    <a:pt x="53674" y="984149"/>
                    <a:pt x="63279" y="981670"/>
                  </a:cubicBezTo>
                  <a:cubicBezTo>
                    <a:pt x="64609" y="979193"/>
                    <a:pt x="69231" y="979903"/>
                    <a:pt x="72320" y="981535"/>
                  </a:cubicBezTo>
                  <a:close/>
                  <a:moveTo>
                    <a:pt x="1226952" y="977216"/>
                  </a:moveTo>
                  <a:cubicBezTo>
                    <a:pt x="1229781" y="978287"/>
                    <a:pt x="1232611" y="979358"/>
                    <a:pt x="1235561" y="980251"/>
                  </a:cubicBezTo>
                  <a:cubicBezTo>
                    <a:pt x="1234537" y="982750"/>
                    <a:pt x="1233514" y="985250"/>
                    <a:pt x="1232551" y="987749"/>
                  </a:cubicBezTo>
                  <a:lnTo>
                    <a:pt x="1222016" y="983286"/>
                  </a:lnTo>
                  <a:cubicBezTo>
                    <a:pt x="1223642" y="981203"/>
                    <a:pt x="1225267" y="979179"/>
                    <a:pt x="1226952" y="977216"/>
                  </a:cubicBezTo>
                  <a:close/>
                  <a:moveTo>
                    <a:pt x="1280804" y="968186"/>
                  </a:moveTo>
                  <a:cubicBezTo>
                    <a:pt x="1284085" y="969320"/>
                    <a:pt x="1288800" y="968543"/>
                    <a:pt x="1291187" y="971586"/>
                  </a:cubicBezTo>
                  <a:cubicBezTo>
                    <a:pt x="1295006" y="979695"/>
                    <a:pt x="1290114" y="988461"/>
                    <a:pt x="1291485" y="996934"/>
                  </a:cubicBezTo>
                  <a:cubicBezTo>
                    <a:pt x="1294231" y="1013690"/>
                    <a:pt x="1298767" y="1030271"/>
                    <a:pt x="1298409" y="1047447"/>
                  </a:cubicBezTo>
                  <a:cubicBezTo>
                    <a:pt x="1291665" y="1027346"/>
                    <a:pt x="1286353" y="1006770"/>
                    <a:pt x="1281340" y="986194"/>
                  </a:cubicBezTo>
                  <a:lnTo>
                    <a:pt x="1289635" y="985782"/>
                  </a:lnTo>
                  <a:cubicBezTo>
                    <a:pt x="1284562" y="981367"/>
                    <a:pt x="1280206" y="975645"/>
                    <a:pt x="1280804" y="968186"/>
                  </a:cubicBezTo>
                  <a:close/>
                  <a:moveTo>
                    <a:pt x="0" y="892298"/>
                  </a:moveTo>
                  <a:cubicBezTo>
                    <a:pt x="11154" y="890430"/>
                    <a:pt x="22427" y="892478"/>
                    <a:pt x="30601" y="900735"/>
                  </a:cubicBezTo>
                  <a:cubicBezTo>
                    <a:pt x="19805" y="907485"/>
                    <a:pt x="6203" y="903147"/>
                    <a:pt x="0" y="892298"/>
                  </a:cubicBezTo>
                  <a:close/>
                  <a:moveTo>
                    <a:pt x="32607" y="887776"/>
                  </a:moveTo>
                  <a:cubicBezTo>
                    <a:pt x="42291" y="887419"/>
                    <a:pt x="51380" y="890683"/>
                    <a:pt x="59696" y="895312"/>
                  </a:cubicBezTo>
                  <a:cubicBezTo>
                    <a:pt x="51499" y="896261"/>
                    <a:pt x="43418" y="897388"/>
                    <a:pt x="35281" y="898456"/>
                  </a:cubicBezTo>
                  <a:close/>
                  <a:moveTo>
                    <a:pt x="149779" y="881835"/>
                  </a:moveTo>
                  <a:cubicBezTo>
                    <a:pt x="150889" y="882506"/>
                    <a:pt x="151558" y="883803"/>
                    <a:pt x="150616" y="885087"/>
                  </a:cubicBezTo>
                  <a:cubicBezTo>
                    <a:pt x="148974" y="887420"/>
                    <a:pt x="144474" y="884795"/>
                    <a:pt x="146298" y="882345"/>
                  </a:cubicBezTo>
                  <a:cubicBezTo>
                    <a:pt x="147119" y="881121"/>
                    <a:pt x="148670" y="881164"/>
                    <a:pt x="149779" y="881835"/>
                  </a:cubicBezTo>
                  <a:close/>
                  <a:moveTo>
                    <a:pt x="1257634" y="869360"/>
                  </a:moveTo>
                  <a:cubicBezTo>
                    <a:pt x="1260585" y="876111"/>
                    <a:pt x="1263772" y="882677"/>
                    <a:pt x="1266664" y="889427"/>
                  </a:cubicBezTo>
                  <a:cubicBezTo>
                    <a:pt x="1261648" y="884440"/>
                    <a:pt x="1257103" y="879089"/>
                    <a:pt x="1252618" y="873678"/>
                  </a:cubicBezTo>
                  <a:cubicBezTo>
                    <a:pt x="1254211" y="872218"/>
                    <a:pt x="1255923" y="870819"/>
                    <a:pt x="1257634" y="869360"/>
                  </a:cubicBezTo>
                  <a:close/>
                  <a:moveTo>
                    <a:pt x="138730" y="868974"/>
                  </a:moveTo>
                  <a:cubicBezTo>
                    <a:pt x="145978" y="867853"/>
                    <a:pt x="138791" y="878385"/>
                    <a:pt x="136948" y="871467"/>
                  </a:cubicBezTo>
                  <a:close/>
                  <a:moveTo>
                    <a:pt x="1317271" y="840264"/>
                  </a:moveTo>
                  <a:cubicBezTo>
                    <a:pt x="1320341" y="850829"/>
                    <a:pt x="1316327" y="861277"/>
                    <a:pt x="1313494" y="871366"/>
                  </a:cubicBezTo>
                  <a:lnTo>
                    <a:pt x="1304287" y="871366"/>
                  </a:lnTo>
                  <a:cubicBezTo>
                    <a:pt x="1307357" y="860801"/>
                    <a:pt x="1307297" y="847010"/>
                    <a:pt x="1317271" y="840264"/>
                  </a:cubicBezTo>
                  <a:close/>
                  <a:moveTo>
                    <a:pt x="1250612" y="835247"/>
                  </a:moveTo>
                  <a:cubicBezTo>
                    <a:pt x="1263442" y="835666"/>
                    <a:pt x="1272236" y="846093"/>
                    <a:pt x="1282718" y="851904"/>
                  </a:cubicBezTo>
                  <a:lnTo>
                    <a:pt x="1279585" y="856818"/>
                  </a:lnTo>
                  <a:cubicBezTo>
                    <a:pt x="1268502" y="852025"/>
                    <a:pt x="1255011" y="847829"/>
                    <a:pt x="1250612" y="835247"/>
                  </a:cubicBezTo>
                  <a:close/>
                  <a:moveTo>
                    <a:pt x="1253043" y="825974"/>
                  </a:moveTo>
                  <a:cubicBezTo>
                    <a:pt x="1254125" y="829978"/>
                    <a:pt x="1245595" y="830733"/>
                    <a:pt x="1246196" y="826496"/>
                  </a:cubicBezTo>
                  <a:cubicBezTo>
                    <a:pt x="1247277" y="824117"/>
                    <a:pt x="1251542" y="823710"/>
                    <a:pt x="1253043" y="825974"/>
                  </a:cubicBezTo>
                  <a:close/>
                  <a:moveTo>
                    <a:pt x="1255629" y="807408"/>
                  </a:moveTo>
                  <a:cubicBezTo>
                    <a:pt x="1252870" y="810167"/>
                    <a:pt x="1250110" y="812986"/>
                    <a:pt x="1247291" y="815686"/>
                  </a:cubicBezTo>
                  <a:cubicBezTo>
                    <a:pt x="1244592" y="808908"/>
                    <a:pt x="1248851" y="804649"/>
                    <a:pt x="1255629" y="807408"/>
                  </a:cubicBezTo>
                  <a:close/>
                  <a:moveTo>
                    <a:pt x="1272566" y="785584"/>
                  </a:moveTo>
                  <a:cubicBezTo>
                    <a:pt x="1274147" y="790333"/>
                    <a:pt x="1274966" y="795263"/>
                    <a:pt x="1276195" y="800132"/>
                  </a:cubicBezTo>
                  <a:lnTo>
                    <a:pt x="1269172" y="797697"/>
                  </a:lnTo>
                  <a:cubicBezTo>
                    <a:pt x="1270343" y="793680"/>
                    <a:pt x="1271396" y="789602"/>
                    <a:pt x="1272566" y="785584"/>
                  </a:cubicBezTo>
                  <a:close/>
                  <a:moveTo>
                    <a:pt x="1279575" y="782575"/>
                  </a:moveTo>
                  <a:cubicBezTo>
                    <a:pt x="1282841" y="789207"/>
                    <a:pt x="1286109" y="795781"/>
                    <a:pt x="1289739" y="802234"/>
                  </a:cubicBezTo>
                  <a:lnTo>
                    <a:pt x="1281209" y="806655"/>
                  </a:lnTo>
                  <a:cubicBezTo>
                    <a:pt x="1279515" y="798709"/>
                    <a:pt x="1277699" y="790642"/>
                    <a:pt x="1279575" y="782575"/>
                  </a:cubicBezTo>
                  <a:close/>
                  <a:moveTo>
                    <a:pt x="1284312" y="717865"/>
                  </a:moveTo>
                  <a:cubicBezTo>
                    <a:pt x="1284131" y="725319"/>
                    <a:pt x="1283773" y="733254"/>
                    <a:pt x="1279516" y="739690"/>
                  </a:cubicBezTo>
                  <a:cubicBezTo>
                    <a:pt x="1286230" y="744197"/>
                    <a:pt x="1280835" y="747083"/>
                    <a:pt x="1275200" y="748466"/>
                  </a:cubicBezTo>
                  <a:cubicBezTo>
                    <a:pt x="1267167" y="737284"/>
                    <a:pt x="1275560" y="725319"/>
                    <a:pt x="1284312" y="717865"/>
                  </a:cubicBezTo>
                  <a:close/>
                  <a:moveTo>
                    <a:pt x="1321370" y="684253"/>
                  </a:moveTo>
                  <a:cubicBezTo>
                    <a:pt x="1322244" y="690052"/>
                    <a:pt x="1323352" y="695851"/>
                    <a:pt x="1323235" y="701831"/>
                  </a:cubicBezTo>
                  <a:cubicBezTo>
                    <a:pt x="1319972" y="706919"/>
                    <a:pt x="1315601" y="711182"/>
                    <a:pt x="1311813" y="715856"/>
                  </a:cubicBezTo>
                  <a:cubicBezTo>
                    <a:pt x="1312571" y="704729"/>
                    <a:pt x="1313561" y="692833"/>
                    <a:pt x="1321370" y="684253"/>
                  </a:cubicBezTo>
                  <a:close/>
                  <a:moveTo>
                    <a:pt x="1277316" y="543791"/>
                  </a:moveTo>
                  <a:cubicBezTo>
                    <a:pt x="1282332" y="547591"/>
                    <a:pt x="1287231" y="551452"/>
                    <a:pt x="1292248" y="555310"/>
                  </a:cubicBezTo>
                  <a:lnTo>
                    <a:pt x="1291775" y="560774"/>
                  </a:lnTo>
                  <a:cubicBezTo>
                    <a:pt x="1284222" y="564870"/>
                    <a:pt x="1276963" y="569325"/>
                    <a:pt x="1269172" y="572886"/>
                  </a:cubicBezTo>
                  <a:cubicBezTo>
                    <a:pt x="1270884" y="562909"/>
                    <a:pt x="1272714" y="552875"/>
                    <a:pt x="1277316" y="543791"/>
                  </a:cubicBezTo>
                  <a:close/>
                  <a:moveTo>
                    <a:pt x="139955" y="475563"/>
                  </a:moveTo>
                  <a:cubicBezTo>
                    <a:pt x="143661" y="480109"/>
                    <a:pt x="146308" y="485313"/>
                    <a:pt x="147485" y="491115"/>
                  </a:cubicBezTo>
                  <a:cubicBezTo>
                    <a:pt x="141073" y="488423"/>
                    <a:pt x="137954" y="482383"/>
                    <a:pt x="139955" y="475563"/>
                  </a:cubicBezTo>
                  <a:close/>
                  <a:moveTo>
                    <a:pt x="1313282" y="312026"/>
                  </a:moveTo>
                  <a:cubicBezTo>
                    <a:pt x="1318623" y="321604"/>
                    <a:pt x="1323541" y="331476"/>
                    <a:pt x="1326361" y="342125"/>
                  </a:cubicBezTo>
                  <a:lnTo>
                    <a:pt x="1318022" y="341710"/>
                  </a:lnTo>
                  <a:cubicBezTo>
                    <a:pt x="1312863" y="333559"/>
                    <a:pt x="1307643" y="325468"/>
                    <a:pt x="1302783" y="317200"/>
                  </a:cubicBezTo>
                  <a:close/>
                  <a:moveTo>
                    <a:pt x="1275647" y="247312"/>
                  </a:moveTo>
                  <a:lnTo>
                    <a:pt x="1281244" y="247312"/>
                  </a:lnTo>
                  <a:cubicBezTo>
                    <a:pt x="1285946" y="265816"/>
                    <a:pt x="1294043" y="283657"/>
                    <a:pt x="1294758" y="302996"/>
                  </a:cubicBezTo>
                  <a:cubicBezTo>
                    <a:pt x="1288089" y="301743"/>
                    <a:pt x="1280707" y="299293"/>
                    <a:pt x="1280528" y="290701"/>
                  </a:cubicBezTo>
                  <a:cubicBezTo>
                    <a:pt x="1275945" y="277036"/>
                    <a:pt x="1267669" y="261339"/>
                    <a:pt x="1275647" y="247312"/>
                  </a:cubicBezTo>
                  <a:close/>
                  <a:moveTo>
                    <a:pt x="1307848" y="241293"/>
                  </a:moveTo>
                  <a:cubicBezTo>
                    <a:pt x="1311854" y="256183"/>
                    <a:pt x="1316230" y="271073"/>
                    <a:pt x="1317833" y="286441"/>
                  </a:cubicBezTo>
                  <a:cubicBezTo>
                    <a:pt x="1314629" y="283931"/>
                    <a:pt x="1310806" y="281299"/>
                    <a:pt x="1311299" y="276815"/>
                  </a:cubicBezTo>
                  <a:cubicBezTo>
                    <a:pt x="1311299" y="264856"/>
                    <a:pt x="1303287" y="253013"/>
                    <a:pt x="1307848" y="241293"/>
                  </a:cubicBezTo>
                  <a:close/>
                  <a:moveTo>
                    <a:pt x="434381" y="226833"/>
                  </a:moveTo>
                  <a:lnTo>
                    <a:pt x="440614" y="227771"/>
                  </a:lnTo>
                  <a:cubicBezTo>
                    <a:pt x="444343" y="242152"/>
                    <a:pt x="468530" y="252469"/>
                    <a:pt x="478653" y="265756"/>
                  </a:cubicBezTo>
                  <a:cubicBezTo>
                    <a:pt x="482435" y="271592"/>
                    <a:pt x="485898" y="276802"/>
                    <a:pt x="487603" y="283263"/>
                  </a:cubicBezTo>
                  <a:cubicBezTo>
                    <a:pt x="475083" y="289099"/>
                    <a:pt x="464322" y="271175"/>
                    <a:pt x="450044" y="271696"/>
                  </a:cubicBezTo>
                  <a:cubicBezTo>
                    <a:pt x="435020" y="272425"/>
                    <a:pt x="425750" y="263151"/>
                    <a:pt x="426549" y="253719"/>
                  </a:cubicBezTo>
                  <a:cubicBezTo>
                    <a:pt x="425537" y="241891"/>
                    <a:pt x="429959" y="235691"/>
                    <a:pt x="434381" y="226833"/>
                  </a:cubicBezTo>
                  <a:close/>
                  <a:moveTo>
                    <a:pt x="459009" y="226746"/>
                  </a:moveTo>
                  <a:cubicBezTo>
                    <a:pt x="465492" y="228440"/>
                    <a:pt x="469893" y="233109"/>
                    <a:pt x="470547" y="239763"/>
                  </a:cubicBezTo>
                  <a:lnTo>
                    <a:pt x="462399" y="242799"/>
                  </a:lnTo>
                  <a:cubicBezTo>
                    <a:pt x="460793" y="237545"/>
                    <a:pt x="459782" y="232116"/>
                    <a:pt x="459009" y="226746"/>
                  </a:cubicBezTo>
                  <a:close/>
                  <a:moveTo>
                    <a:pt x="509920" y="129928"/>
                  </a:moveTo>
                  <a:cubicBezTo>
                    <a:pt x="513077" y="132244"/>
                    <a:pt x="516173" y="134618"/>
                    <a:pt x="519208" y="136992"/>
                  </a:cubicBezTo>
                  <a:lnTo>
                    <a:pt x="509677" y="139961"/>
                  </a:lnTo>
                  <a:cubicBezTo>
                    <a:pt x="509738" y="136636"/>
                    <a:pt x="509859" y="133253"/>
                    <a:pt x="509920" y="129928"/>
                  </a:cubicBezTo>
                  <a:close/>
                  <a:moveTo>
                    <a:pt x="537330" y="122402"/>
                  </a:moveTo>
                  <a:lnTo>
                    <a:pt x="542936" y="122868"/>
                  </a:lnTo>
                  <a:cubicBezTo>
                    <a:pt x="543890" y="124906"/>
                    <a:pt x="544845" y="126944"/>
                    <a:pt x="545799" y="128924"/>
                  </a:cubicBezTo>
                  <a:cubicBezTo>
                    <a:pt x="542936" y="128866"/>
                    <a:pt x="540133" y="128749"/>
                    <a:pt x="537270" y="128633"/>
                  </a:cubicBezTo>
                  <a:close/>
                  <a:moveTo>
                    <a:pt x="551334" y="112870"/>
                  </a:moveTo>
                  <a:cubicBezTo>
                    <a:pt x="561164" y="118391"/>
                    <a:pt x="574390" y="124150"/>
                    <a:pt x="574031" y="137450"/>
                  </a:cubicBezTo>
                  <a:lnTo>
                    <a:pt x="552049" y="137035"/>
                  </a:lnTo>
                  <a:cubicBezTo>
                    <a:pt x="549307" y="129257"/>
                    <a:pt x="549486" y="120827"/>
                    <a:pt x="551334" y="112870"/>
                  </a:cubicBezTo>
                  <a:close/>
                  <a:moveTo>
                    <a:pt x="578780" y="102835"/>
                  </a:moveTo>
                  <a:cubicBezTo>
                    <a:pt x="589201" y="107743"/>
                    <a:pt x="601020" y="113600"/>
                    <a:pt x="603989" y="125485"/>
                  </a:cubicBezTo>
                  <a:cubicBezTo>
                    <a:pt x="596112" y="127437"/>
                    <a:pt x="585869" y="130926"/>
                    <a:pt x="579628" y="123771"/>
                  </a:cubicBezTo>
                  <a:cubicBezTo>
                    <a:pt x="576900" y="116970"/>
                    <a:pt x="577626" y="109813"/>
                    <a:pt x="578780" y="102835"/>
                  </a:cubicBezTo>
                  <a:close/>
                  <a:moveTo>
                    <a:pt x="604489" y="94807"/>
                  </a:moveTo>
                  <a:cubicBezTo>
                    <a:pt x="614398" y="98470"/>
                    <a:pt x="620006" y="107779"/>
                    <a:pt x="625558" y="116125"/>
                  </a:cubicBezTo>
                  <a:lnTo>
                    <a:pt x="620723" y="118887"/>
                  </a:lnTo>
                  <a:cubicBezTo>
                    <a:pt x="614815" y="111261"/>
                    <a:pt x="608368" y="103815"/>
                    <a:pt x="604489" y="94807"/>
                  </a:cubicBezTo>
                  <a:close/>
                  <a:moveTo>
                    <a:pt x="612515" y="84275"/>
                  </a:moveTo>
                  <a:cubicBezTo>
                    <a:pt x="623146" y="95008"/>
                    <a:pt x="638287" y="100858"/>
                    <a:pt x="646124" y="114305"/>
                  </a:cubicBezTo>
                  <a:cubicBezTo>
                    <a:pt x="626231" y="118888"/>
                    <a:pt x="619223" y="98324"/>
                    <a:pt x="612515" y="84275"/>
                  </a:cubicBezTo>
                  <a:close/>
                  <a:moveTo>
                    <a:pt x="803143" y="67218"/>
                  </a:moveTo>
                  <a:cubicBezTo>
                    <a:pt x="799033" y="72401"/>
                    <a:pt x="795110" y="77762"/>
                    <a:pt x="790517" y="82409"/>
                  </a:cubicBezTo>
                  <a:cubicBezTo>
                    <a:pt x="781695" y="84851"/>
                    <a:pt x="772576" y="85507"/>
                    <a:pt x="763512" y="86281"/>
                  </a:cubicBezTo>
                  <a:cubicBezTo>
                    <a:pt x="769374" y="70196"/>
                    <a:pt x="789007" y="71269"/>
                    <a:pt x="803143" y="67218"/>
                  </a:cubicBezTo>
                  <a:close/>
                  <a:moveTo>
                    <a:pt x="705321" y="58188"/>
                  </a:moveTo>
                  <a:cubicBezTo>
                    <a:pt x="710889" y="58546"/>
                    <a:pt x="716165" y="58968"/>
                    <a:pt x="721795" y="59923"/>
                  </a:cubicBezTo>
                  <a:cubicBezTo>
                    <a:pt x="725986" y="65974"/>
                    <a:pt x="729638" y="72383"/>
                    <a:pt x="733475" y="78727"/>
                  </a:cubicBezTo>
                  <a:cubicBezTo>
                    <a:pt x="731975" y="72204"/>
                    <a:pt x="730419" y="65675"/>
                    <a:pt x="728863" y="59207"/>
                  </a:cubicBezTo>
                  <a:cubicBezTo>
                    <a:pt x="742038" y="59923"/>
                    <a:pt x="753359" y="67292"/>
                    <a:pt x="761506" y="77171"/>
                  </a:cubicBezTo>
                  <a:cubicBezTo>
                    <a:pt x="761265" y="90824"/>
                    <a:pt x="747432" y="100828"/>
                    <a:pt x="734015" y="96875"/>
                  </a:cubicBezTo>
                  <a:cubicBezTo>
                    <a:pt x="722812" y="85315"/>
                    <a:pt x="713828" y="71781"/>
                    <a:pt x="705321" y="58188"/>
                  </a:cubicBezTo>
                  <a:close/>
                  <a:moveTo>
                    <a:pt x="745452" y="46649"/>
                  </a:moveTo>
                  <a:cubicBezTo>
                    <a:pt x="760352" y="53824"/>
                    <a:pt x="780415" y="51232"/>
                    <a:pt x="791102" y="65464"/>
                  </a:cubicBezTo>
                  <a:cubicBezTo>
                    <a:pt x="780119" y="67753"/>
                    <a:pt x="768368" y="70226"/>
                    <a:pt x="757563" y="65824"/>
                  </a:cubicBezTo>
                  <a:cubicBezTo>
                    <a:pt x="751861" y="60819"/>
                    <a:pt x="749606" y="52800"/>
                    <a:pt x="745452" y="46649"/>
                  </a:cubicBezTo>
                  <a:close/>
                  <a:moveTo>
                    <a:pt x="812674" y="45646"/>
                  </a:moveTo>
                  <a:cubicBezTo>
                    <a:pt x="818722" y="45946"/>
                    <a:pt x="824710" y="48761"/>
                    <a:pt x="829729" y="52115"/>
                  </a:cubicBezTo>
                  <a:cubicBezTo>
                    <a:pt x="824952" y="54091"/>
                    <a:pt x="820114" y="55948"/>
                    <a:pt x="815214" y="57685"/>
                  </a:cubicBezTo>
                  <a:cubicBezTo>
                    <a:pt x="814306" y="53672"/>
                    <a:pt x="813460" y="49659"/>
                    <a:pt x="812674" y="45646"/>
                  </a:cubicBezTo>
                  <a:close/>
                  <a:moveTo>
                    <a:pt x="703818" y="41135"/>
                  </a:moveTo>
                  <a:cubicBezTo>
                    <a:pt x="710412" y="42803"/>
                    <a:pt x="716473" y="46020"/>
                    <a:pt x="721879" y="50071"/>
                  </a:cubicBezTo>
                  <a:lnTo>
                    <a:pt x="706314" y="50667"/>
                  </a:lnTo>
                  <a:cubicBezTo>
                    <a:pt x="705422" y="47509"/>
                    <a:pt x="704591" y="44352"/>
                    <a:pt x="703818" y="41135"/>
                  </a:cubicBezTo>
                  <a:close/>
                  <a:moveTo>
                    <a:pt x="691332" y="37620"/>
                  </a:moveTo>
                  <a:cubicBezTo>
                    <a:pt x="691942" y="39667"/>
                    <a:pt x="692612" y="41713"/>
                    <a:pt x="693282" y="43821"/>
                  </a:cubicBezTo>
                  <a:cubicBezTo>
                    <a:pt x="691150" y="44724"/>
                    <a:pt x="689018" y="45687"/>
                    <a:pt x="686946" y="46650"/>
                  </a:cubicBezTo>
                  <a:cubicBezTo>
                    <a:pt x="687068" y="41293"/>
                    <a:pt x="689262" y="39546"/>
                    <a:pt x="691332" y="37620"/>
                  </a:cubicBezTo>
                  <a:close/>
                  <a:moveTo>
                    <a:pt x="741918" y="30597"/>
                  </a:moveTo>
                  <a:cubicBezTo>
                    <a:pt x="745684" y="33598"/>
                    <a:pt x="749390" y="36657"/>
                    <a:pt x="752977" y="39834"/>
                  </a:cubicBezTo>
                  <a:cubicBezTo>
                    <a:pt x="749091" y="39894"/>
                    <a:pt x="745265" y="40012"/>
                    <a:pt x="741439" y="40129"/>
                  </a:cubicBezTo>
                  <a:cubicBezTo>
                    <a:pt x="741618" y="36952"/>
                    <a:pt x="741738" y="33774"/>
                    <a:pt x="741918" y="30597"/>
                  </a:cubicBezTo>
                  <a:close/>
                  <a:moveTo>
                    <a:pt x="699802" y="27922"/>
                  </a:moveTo>
                  <a:cubicBezTo>
                    <a:pt x="710570" y="21567"/>
                    <a:pt x="712424" y="31311"/>
                    <a:pt x="715356" y="37120"/>
                  </a:cubicBezTo>
                  <a:cubicBezTo>
                    <a:pt x="709254" y="35789"/>
                    <a:pt x="703750" y="32883"/>
                    <a:pt x="699802" y="27922"/>
                  </a:cubicBezTo>
                  <a:close/>
                  <a:moveTo>
                    <a:pt x="767316" y="9530"/>
                  </a:moveTo>
                  <a:cubicBezTo>
                    <a:pt x="775352" y="16578"/>
                    <a:pt x="783750" y="23331"/>
                    <a:pt x="790241" y="31991"/>
                  </a:cubicBezTo>
                  <a:cubicBezTo>
                    <a:pt x="797269" y="41788"/>
                    <a:pt x="808820" y="47699"/>
                    <a:pt x="814179" y="58870"/>
                  </a:cubicBezTo>
                  <a:lnTo>
                    <a:pt x="809357" y="61200"/>
                  </a:lnTo>
                  <a:cubicBezTo>
                    <a:pt x="796971" y="55046"/>
                    <a:pt x="785300" y="47104"/>
                    <a:pt x="780353" y="33365"/>
                  </a:cubicBezTo>
                  <a:cubicBezTo>
                    <a:pt x="774815" y="31991"/>
                    <a:pt x="769874" y="30554"/>
                    <a:pt x="764515" y="29180"/>
                  </a:cubicBezTo>
                  <a:cubicBezTo>
                    <a:pt x="765111" y="22551"/>
                    <a:pt x="766184" y="16040"/>
                    <a:pt x="767316" y="9530"/>
                  </a:cubicBezTo>
                  <a:close/>
                  <a:moveTo>
                    <a:pt x="792477" y="0"/>
                  </a:moveTo>
                  <a:lnTo>
                    <a:pt x="798624" y="61"/>
                  </a:lnTo>
                  <a:cubicBezTo>
                    <a:pt x="801309" y="8962"/>
                    <a:pt x="804293" y="17744"/>
                    <a:pt x="807157" y="26587"/>
                  </a:cubicBezTo>
                  <a:cubicBezTo>
                    <a:pt x="801608" y="24782"/>
                    <a:pt x="795461" y="23218"/>
                    <a:pt x="791761" y="18345"/>
                  </a:cubicBezTo>
                  <a:cubicBezTo>
                    <a:pt x="791104" y="12211"/>
                    <a:pt x="792297" y="6136"/>
                    <a:pt x="792477" y="0"/>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8" name="Greenland - Mainland">
              <a:extLst>
                <a:ext uri="{FF2B5EF4-FFF2-40B4-BE49-F238E27FC236}">
                  <a16:creationId xmlns:a16="http://schemas.microsoft.com/office/drawing/2014/main" id="{5EAE879B-EF9C-E42F-8507-5EE4EEE7F9D5}"/>
                </a:ext>
              </a:extLst>
            </p:cNvPr>
            <p:cNvSpPr>
              <a:spLocks/>
            </p:cNvSpPr>
            <p:nvPr/>
          </p:nvSpPr>
          <p:spPr bwMode="auto">
            <a:xfrm flipV="1">
              <a:off x="4109360" y="685800"/>
              <a:ext cx="1463183" cy="2149496"/>
            </a:xfrm>
            <a:custGeom>
              <a:avLst/>
              <a:gdLst>
                <a:gd name="T0" fmla="*/ 18345 w 24669"/>
                <a:gd name="T1" fmla="*/ 35148 h 36230"/>
                <a:gd name="T2" fmla="*/ 15080 w 24669"/>
                <a:gd name="T3" fmla="*/ 33857 h 36230"/>
                <a:gd name="T4" fmla="*/ 19709 w 24669"/>
                <a:gd name="T5" fmla="*/ 33256 h 36230"/>
                <a:gd name="T6" fmla="*/ 15797 w 24669"/>
                <a:gd name="T7" fmla="*/ 30351 h 36230"/>
                <a:gd name="T8" fmla="*/ 19397 w 24669"/>
                <a:gd name="T9" fmla="*/ 29995 h 36230"/>
                <a:gd name="T10" fmla="*/ 19907 w 24669"/>
                <a:gd name="T11" fmla="*/ 27549 h 36230"/>
                <a:gd name="T12" fmla="*/ 21622 w 24669"/>
                <a:gd name="T13" fmla="*/ 29929 h 36230"/>
                <a:gd name="T14" fmla="*/ 23865 w 24669"/>
                <a:gd name="T15" fmla="*/ 30346 h 36230"/>
                <a:gd name="T16" fmla="*/ 22894 w 24669"/>
                <a:gd name="T17" fmla="*/ 27360 h 36230"/>
                <a:gd name="T18" fmla="*/ 21041 w 24669"/>
                <a:gd name="T19" fmla="*/ 25509 h 36230"/>
                <a:gd name="T20" fmla="*/ 21285 w 24669"/>
                <a:gd name="T21" fmla="*/ 23338 h 36230"/>
                <a:gd name="T22" fmla="*/ 20669 w 24669"/>
                <a:gd name="T23" fmla="*/ 21592 h 36230"/>
                <a:gd name="T24" fmla="*/ 20911 w 24669"/>
                <a:gd name="T25" fmla="*/ 20497 h 36230"/>
                <a:gd name="T26" fmla="*/ 20304 w 24669"/>
                <a:gd name="T27" fmla="*/ 19557 h 36230"/>
                <a:gd name="T28" fmla="*/ 21043 w 24669"/>
                <a:gd name="T29" fmla="*/ 18015 h 36230"/>
                <a:gd name="T30" fmla="*/ 20890 w 24669"/>
                <a:gd name="T31" fmla="*/ 15999 h 36230"/>
                <a:gd name="T32" fmla="*/ 21110 w 24669"/>
                <a:gd name="T33" fmla="*/ 14792 h 36230"/>
                <a:gd name="T34" fmla="*/ 18206 w 24669"/>
                <a:gd name="T35" fmla="*/ 14284 h 36230"/>
                <a:gd name="T36" fmla="*/ 19966 w 24669"/>
                <a:gd name="T37" fmla="*/ 13664 h 36230"/>
                <a:gd name="T38" fmla="*/ 18495 w 24669"/>
                <a:gd name="T39" fmla="*/ 13202 h 36230"/>
                <a:gd name="T40" fmla="*/ 20301 w 24669"/>
                <a:gd name="T41" fmla="*/ 11905 h 36230"/>
                <a:gd name="T42" fmla="*/ 19316 w 24669"/>
                <a:gd name="T43" fmla="*/ 11352 h 36230"/>
                <a:gd name="T44" fmla="*/ 18015 w 24669"/>
                <a:gd name="T45" fmla="*/ 11186 h 36230"/>
                <a:gd name="T46" fmla="*/ 18374 w 24669"/>
                <a:gd name="T47" fmla="*/ 10035 h 36230"/>
                <a:gd name="T48" fmla="*/ 19061 w 24669"/>
                <a:gd name="T49" fmla="*/ 8937 h 36230"/>
                <a:gd name="T50" fmla="*/ 17118 w 24669"/>
                <a:gd name="T51" fmla="*/ 7798 h 36230"/>
                <a:gd name="T52" fmla="*/ 15407 w 24669"/>
                <a:gd name="T53" fmla="*/ 6156 h 36230"/>
                <a:gd name="T54" fmla="*/ 14329 w 24669"/>
                <a:gd name="T55" fmla="*/ 5512 h 36230"/>
                <a:gd name="T56" fmla="*/ 13285 w 24669"/>
                <a:gd name="T57" fmla="*/ 5127 h 36230"/>
                <a:gd name="T58" fmla="*/ 12902 w 24669"/>
                <a:gd name="T59" fmla="*/ 3708 h 36230"/>
                <a:gd name="T60" fmla="*/ 12100 w 24669"/>
                <a:gd name="T61" fmla="*/ 1144 h 36230"/>
                <a:gd name="T62" fmla="*/ 10832 w 24669"/>
                <a:gd name="T63" fmla="*/ 695 h 36230"/>
                <a:gd name="T64" fmla="*/ 9659 w 24669"/>
                <a:gd name="T65" fmla="*/ 1342 h 36230"/>
                <a:gd name="T66" fmla="*/ 8686 w 24669"/>
                <a:gd name="T67" fmla="*/ 3867 h 36230"/>
                <a:gd name="T68" fmla="*/ 8149 w 24669"/>
                <a:gd name="T69" fmla="*/ 4683 h 36230"/>
                <a:gd name="T70" fmla="*/ 7881 w 24669"/>
                <a:gd name="T71" fmla="*/ 7541 h 36230"/>
                <a:gd name="T72" fmla="*/ 7962 w 24669"/>
                <a:gd name="T73" fmla="*/ 8337 h 36230"/>
                <a:gd name="T74" fmla="*/ 9032 w 24669"/>
                <a:gd name="T75" fmla="*/ 9566 h 36230"/>
                <a:gd name="T76" fmla="*/ 8849 w 24669"/>
                <a:gd name="T77" fmla="*/ 10594 h 36230"/>
                <a:gd name="T78" fmla="*/ 7961 w 24669"/>
                <a:gd name="T79" fmla="*/ 11520 h 36230"/>
                <a:gd name="T80" fmla="*/ 6796 w 24669"/>
                <a:gd name="T81" fmla="*/ 11878 h 36230"/>
                <a:gd name="T82" fmla="*/ 7074 w 24669"/>
                <a:gd name="T83" fmla="*/ 13078 h 36230"/>
                <a:gd name="T84" fmla="*/ 6736 w 24669"/>
                <a:gd name="T85" fmla="*/ 14384 h 36230"/>
                <a:gd name="T86" fmla="*/ 6207 w 24669"/>
                <a:gd name="T87" fmla="*/ 15159 h 36230"/>
                <a:gd name="T88" fmla="*/ 5948 w 24669"/>
                <a:gd name="T89" fmla="*/ 16747 h 36230"/>
                <a:gd name="T90" fmla="*/ 3967 w 24669"/>
                <a:gd name="T91" fmla="*/ 18639 h 36230"/>
                <a:gd name="T92" fmla="*/ 2665 w 24669"/>
                <a:gd name="T93" fmla="*/ 18583 h 36230"/>
                <a:gd name="T94" fmla="*/ 870 w 24669"/>
                <a:gd name="T95" fmla="*/ 19481 h 36230"/>
                <a:gd name="T96" fmla="*/ 2344 w 24669"/>
                <a:gd name="T97" fmla="*/ 21109 h 36230"/>
                <a:gd name="T98" fmla="*/ 632 w 24669"/>
                <a:gd name="T99" fmla="*/ 21445 h 36230"/>
                <a:gd name="T100" fmla="*/ 2687 w 24669"/>
                <a:gd name="T101" fmla="*/ 23945 h 36230"/>
                <a:gd name="T102" fmla="*/ 2136 w 24669"/>
                <a:gd name="T103" fmla="*/ 26602 h 36230"/>
                <a:gd name="T104" fmla="*/ 4360 w 24669"/>
                <a:gd name="T105" fmla="*/ 30394 h 36230"/>
                <a:gd name="T106" fmla="*/ 6925 w 24669"/>
                <a:gd name="T107" fmla="*/ 31919 h 36230"/>
                <a:gd name="T108" fmla="*/ 8230 w 24669"/>
                <a:gd name="T109" fmla="*/ 32413 h 36230"/>
                <a:gd name="T110" fmla="*/ 9987 w 24669"/>
                <a:gd name="T111" fmla="*/ 32781 h 36230"/>
                <a:gd name="T112" fmla="*/ 11683 w 24669"/>
                <a:gd name="T113" fmla="*/ 33247 h 36230"/>
                <a:gd name="T114" fmla="*/ 11370 w 24669"/>
                <a:gd name="T115" fmla="*/ 34300 h 36230"/>
                <a:gd name="T116" fmla="*/ 14236 w 24669"/>
                <a:gd name="T117" fmla="*/ 34628 h 36230"/>
                <a:gd name="connsiteX0" fmla="*/ 15246 w 24669"/>
                <a:gd name="connsiteY0" fmla="*/ 36230 h 36230"/>
                <a:gd name="connsiteX1" fmla="*/ 15279 w 24669"/>
                <a:gd name="connsiteY1" fmla="*/ 36230 h 36230"/>
                <a:gd name="connsiteX2" fmla="*/ 15328 w 24669"/>
                <a:gd name="connsiteY2" fmla="*/ 36015 h 36230"/>
                <a:gd name="connsiteX3" fmla="*/ 15392 w 24669"/>
                <a:gd name="connsiteY3" fmla="*/ 36205 h 36230"/>
                <a:gd name="connsiteX4" fmla="*/ 15614 w 24669"/>
                <a:gd name="connsiteY4" fmla="*/ 35682 h 36230"/>
                <a:gd name="connsiteX5" fmla="*/ 15527 w 24669"/>
                <a:gd name="connsiteY5" fmla="*/ 36069 h 36230"/>
                <a:gd name="connsiteX6" fmla="*/ 16398 w 24669"/>
                <a:gd name="connsiteY6" fmla="*/ 35986 h 36230"/>
                <a:gd name="connsiteX7" fmla="*/ 17007 w 24669"/>
                <a:gd name="connsiteY7" fmla="*/ 35695 h 36230"/>
                <a:gd name="connsiteX8" fmla="*/ 16987 w 24669"/>
                <a:gd name="connsiteY8" fmla="*/ 35423 h 36230"/>
                <a:gd name="connsiteX9" fmla="*/ 17558 w 24669"/>
                <a:gd name="connsiteY9" fmla="*/ 35572 h 36230"/>
                <a:gd name="connsiteX10" fmla="*/ 18345 w 24669"/>
                <a:gd name="connsiteY10" fmla="*/ 35148 h 36230"/>
                <a:gd name="connsiteX11" fmla="*/ 17896 w 24669"/>
                <a:gd name="connsiteY11" fmla="*/ 34540 h 36230"/>
                <a:gd name="connsiteX12" fmla="*/ 18156 w 24669"/>
                <a:gd name="connsiteY12" fmla="*/ 34565 h 36230"/>
                <a:gd name="connsiteX13" fmla="*/ 16485 w 24669"/>
                <a:gd name="connsiteY13" fmla="*/ 34572 h 36230"/>
                <a:gd name="connsiteX14" fmla="*/ 15461 w 24669"/>
                <a:gd name="connsiteY14" fmla="*/ 34324 h 36230"/>
                <a:gd name="connsiteX15" fmla="*/ 14623 w 24669"/>
                <a:gd name="connsiteY15" fmla="*/ 34462 h 36230"/>
                <a:gd name="connsiteX16" fmla="*/ 15454 w 24669"/>
                <a:gd name="connsiteY16" fmla="*/ 34149 h 36230"/>
                <a:gd name="connsiteX17" fmla="*/ 14302 w 24669"/>
                <a:gd name="connsiteY17" fmla="*/ 33720 h 36230"/>
                <a:gd name="connsiteX18" fmla="*/ 14241 w 24669"/>
                <a:gd name="connsiteY18" fmla="*/ 33038 h 36230"/>
                <a:gd name="connsiteX19" fmla="*/ 14431 w 24669"/>
                <a:gd name="connsiteY19" fmla="*/ 33601 h 36230"/>
                <a:gd name="connsiteX20" fmla="*/ 14878 w 24669"/>
                <a:gd name="connsiteY20" fmla="*/ 33641 h 36230"/>
                <a:gd name="connsiteX21" fmla="*/ 15080 w 24669"/>
                <a:gd name="connsiteY21" fmla="*/ 33857 h 36230"/>
                <a:gd name="connsiteX22" fmla="*/ 15899 w 24669"/>
                <a:gd name="connsiteY22" fmla="*/ 34061 h 36230"/>
                <a:gd name="connsiteX23" fmla="*/ 16779 w 24669"/>
                <a:gd name="connsiteY23" fmla="*/ 34401 h 36230"/>
                <a:gd name="connsiteX24" fmla="*/ 17953 w 24669"/>
                <a:gd name="connsiteY24" fmla="*/ 34269 h 36230"/>
                <a:gd name="connsiteX25" fmla="*/ 18632 w 24669"/>
                <a:gd name="connsiteY25" fmla="*/ 34414 h 36230"/>
                <a:gd name="connsiteX26" fmla="*/ 18651 w 24669"/>
                <a:gd name="connsiteY26" fmla="*/ 33753 h 36230"/>
                <a:gd name="connsiteX27" fmla="*/ 18360 w 24669"/>
                <a:gd name="connsiteY27" fmla="*/ 33275 h 36230"/>
                <a:gd name="connsiteX28" fmla="*/ 18735 w 24669"/>
                <a:gd name="connsiteY28" fmla="*/ 33596 h 36230"/>
                <a:gd name="connsiteX29" fmla="*/ 19072 w 24669"/>
                <a:gd name="connsiteY29" fmla="*/ 33696 h 36230"/>
                <a:gd name="connsiteX30" fmla="*/ 19107 w 24669"/>
                <a:gd name="connsiteY30" fmla="*/ 33396 h 36230"/>
                <a:gd name="connsiteX31" fmla="*/ 19303 w 24669"/>
                <a:gd name="connsiteY31" fmla="*/ 33465 h 36230"/>
                <a:gd name="connsiteX32" fmla="*/ 19709 w 24669"/>
                <a:gd name="connsiteY32" fmla="*/ 33256 h 36230"/>
                <a:gd name="connsiteX33" fmla="*/ 20191 w 24669"/>
                <a:gd name="connsiteY33" fmla="*/ 32769 h 36230"/>
                <a:gd name="connsiteX34" fmla="*/ 20032 w 24669"/>
                <a:gd name="connsiteY34" fmla="*/ 32330 h 36230"/>
                <a:gd name="connsiteX35" fmla="*/ 19688 w 24669"/>
                <a:gd name="connsiteY35" fmla="*/ 31859 h 36230"/>
                <a:gd name="connsiteX36" fmla="*/ 19033 w 24669"/>
                <a:gd name="connsiteY36" fmla="*/ 31628 h 36230"/>
                <a:gd name="connsiteX37" fmla="*/ 18422 w 24669"/>
                <a:gd name="connsiteY37" fmla="*/ 31361 h 36230"/>
                <a:gd name="connsiteX38" fmla="*/ 17630 w 24669"/>
                <a:gd name="connsiteY38" fmla="*/ 31404 h 36230"/>
                <a:gd name="connsiteX39" fmla="*/ 16589 w 24669"/>
                <a:gd name="connsiteY39" fmla="*/ 31250 h 36230"/>
                <a:gd name="connsiteX40" fmla="*/ 16276 w 24669"/>
                <a:gd name="connsiteY40" fmla="*/ 31043 h 36230"/>
                <a:gd name="connsiteX41" fmla="*/ 15428 w 24669"/>
                <a:gd name="connsiteY41" fmla="*/ 30480 h 36230"/>
                <a:gd name="connsiteX42" fmla="*/ 15368 w 24669"/>
                <a:gd name="connsiteY42" fmla="*/ 29931 h 36230"/>
                <a:gd name="connsiteX43" fmla="*/ 15797 w 24669"/>
                <a:gd name="connsiteY43" fmla="*/ 30351 h 36230"/>
                <a:gd name="connsiteX44" fmla="*/ 16915 w 24669"/>
                <a:gd name="connsiteY44" fmla="*/ 30822 h 36230"/>
                <a:gd name="connsiteX45" fmla="*/ 18388 w 24669"/>
                <a:gd name="connsiteY45" fmla="*/ 30898 h 36230"/>
                <a:gd name="connsiteX46" fmla="*/ 18573 w 24669"/>
                <a:gd name="connsiteY46" fmla="*/ 30470 h 36230"/>
                <a:gd name="connsiteX47" fmla="*/ 19067 w 24669"/>
                <a:gd name="connsiteY47" fmla="*/ 30522 h 36230"/>
                <a:gd name="connsiteX48" fmla="*/ 19106 w 24669"/>
                <a:gd name="connsiteY48" fmla="*/ 30891 h 36230"/>
                <a:gd name="connsiteX49" fmla="*/ 19345 w 24669"/>
                <a:gd name="connsiteY49" fmla="*/ 31034 h 36230"/>
                <a:gd name="connsiteX50" fmla="*/ 19316 w 24669"/>
                <a:gd name="connsiteY50" fmla="*/ 30400 h 36230"/>
                <a:gd name="connsiteX51" fmla="*/ 18676 w 24669"/>
                <a:gd name="connsiteY51" fmla="*/ 29879 h 36230"/>
                <a:gd name="connsiteX52" fmla="*/ 18512 w 24669"/>
                <a:gd name="connsiteY52" fmla="*/ 29676 h 36230"/>
                <a:gd name="connsiteX53" fmla="*/ 18609 w 24669"/>
                <a:gd name="connsiteY53" fmla="*/ 29437 h 36230"/>
                <a:gd name="connsiteX54" fmla="*/ 19397 w 24669"/>
                <a:gd name="connsiteY54" fmla="*/ 29995 h 36230"/>
                <a:gd name="connsiteX55" fmla="*/ 19625 w 24669"/>
                <a:gd name="connsiteY55" fmla="*/ 30196 h 36230"/>
                <a:gd name="connsiteX56" fmla="*/ 19894 w 24669"/>
                <a:gd name="connsiteY56" fmla="*/ 30186 h 36230"/>
                <a:gd name="connsiteX57" fmla="*/ 19912 w 24669"/>
                <a:gd name="connsiteY57" fmla="*/ 30979 h 36230"/>
                <a:gd name="connsiteX58" fmla="*/ 20716 w 24669"/>
                <a:gd name="connsiteY58" fmla="*/ 31262 h 36230"/>
                <a:gd name="connsiteX59" fmla="*/ 20663 w 24669"/>
                <a:gd name="connsiteY59" fmla="*/ 29512 h 36230"/>
                <a:gd name="connsiteX60" fmla="*/ 20335 w 24669"/>
                <a:gd name="connsiteY60" fmla="*/ 28883 h 36230"/>
                <a:gd name="connsiteX61" fmla="*/ 19869 w 24669"/>
                <a:gd name="connsiteY61" fmla="*/ 27843 h 36230"/>
                <a:gd name="connsiteX62" fmla="*/ 19699 w 24669"/>
                <a:gd name="connsiteY62" fmla="*/ 27586 h 36230"/>
                <a:gd name="connsiteX63" fmla="*/ 19808 w 24669"/>
                <a:gd name="connsiteY63" fmla="*/ 27612 h 36230"/>
                <a:gd name="connsiteX64" fmla="*/ 19606 w 24669"/>
                <a:gd name="connsiteY64" fmla="*/ 27298 h 36230"/>
                <a:gd name="connsiteX65" fmla="*/ 19907 w 24669"/>
                <a:gd name="connsiteY65" fmla="*/ 27549 h 36230"/>
                <a:gd name="connsiteX66" fmla="*/ 20065 w 24669"/>
                <a:gd name="connsiteY66" fmla="*/ 28041 h 36230"/>
                <a:gd name="connsiteX67" fmla="*/ 20379 w 24669"/>
                <a:gd name="connsiteY67" fmla="*/ 28296 h 36230"/>
                <a:gd name="connsiteX68" fmla="*/ 20293 w 24669"/>
                <a:gd name="connsiteY68" fmla="*/ 28310 h 36230"/>
                <a:gd name="connsiteX69" fmla="*/ 20714 w 24669"/>
                <a:gd name="connsiteY69" fmla="*/ 28827 h 36230"/>
                <a:gd name="connsiteX70" fmla="*/ 21067 w 24669"/>
                <a:gd name="connsiteY70" fmla="*/ 29461 h 36230"/>
                <a:gd name="connsiteX71" fmla="*/ 21386 w 24669"/>
                <a:gd name="connsiteY71" fmla="*/ 29815 h 36230"/>
                <a:gd name="connsiteX72" fmla="*/ 21176 w 24669"/>
                <a:gd name="connsiteY72" fmla="*/ 29783 h 36230"/>
                <a:gd name="connsiteX73" fmla="*/ 21280 w 24669"/>
                <a:gd name="connsiteY73" fmla="*/ 30202 h 36230"/>
                <a:gd name="connsiteX74" fmla="*/ 21488 w 24669"/>
                <a:gd name="connsiteY74" fmla="*/ 29915 h 36230"/>
                <a:gd name="connsiteX75" fmla="*/ 21479 w 24669"/>
                <a:gd name="connsiteY75" fmla="*/ 29835 h 36230"/>
                <a:gd name="connsiteX76" fmla="*/ 21622 w 24669"/>
                <a:gd name="connsiteY76" fmla="*/ 29929 h 36230"/>
                <a:gd name="connsiteX77" fmla="*/ 21434 w 24669"/>
                <a:gd name="connsiteY77" fmla="*/ 29311 h 36230"/>
                <a:gd name="connsiteX78" fmla="*/ 21809 w 24669"/>
                <a:gd name="connsiteY78" fmla="*/ 29621 h 36230"/>
                <a:gd name="connsiteX79" fmla="*/ 22045 w 24669"/>
                <a:gd name="connsiteY79" fmla="*/ 29417 h 36230"/>
                <a:gd name="connsiteX80" fmla="*/ 22114 w 24669"/>
                <a:gd name="connsiteY80" fmla="*/ 29490 h 36230"/>
                <a:gd name="connsiteX81" fmla="*/ 22241 w 24669"/>
                <a:gd name="connsiteY81" fmla="*/ 29254 h 36230"/>
                <a:gd name="connsiteX82" fmla="*/ 22436 w 24669"/>
                <a:gd name="connsiteY82" fmla="*/ 29648 h 36230"/>
                <a:gd name="connsiteX83" fmla="*/ 22504 w 24669"/>
                <a:gd name="connsiteY83" fmla="*/ 30027 h 36230"/>
                <a:gd name="connsiteX84" fmla="*/ 22665 w 24669"/>
                <a:gd name="connsiteY84" fmla="*/ 30359 h 36230"/>
                <a:gd name="connsiteX85" fmla="*/ 22827 w 24669"/>
                <a:gd name="connsiteY85" fmla="*/ 30387 h 36230"/>
                <a:gd name="connsiteX86" fmla="*/ 23051 w 24669"/>
                <a:gd name="connsiteY86" fmla="*/ 30532 h 36230"/>
                <a:gd name="connsiteX87" fmla="*/ 23865 w 24669"/>
                <a:gd name="connsiteY87" fmla="*/ 30346 h 36230"/>
                <a:gd name="connsiteX88" fmla="*/ 24396 w 24669"/>
                <a:gd name="connsiteY88" fmla="*/ 29962 h 36230"/>
                <a:gd name="connsiteX89" fmla="*/ 24669 w 24669"/>
                <a:gd name="connsiteY89" fmla="*/ 29523 h 36230"/>
                <a:gd name="connsiteX90" fmla="*/ 24669 w 24669"/>
                <a:gd name="connsiteY90" fmla="*/ 29458 h 36230"/>
                <a:gd name="connsiteX91" fmla="*/ 24139 w 24669"/>
                <a:gd name="connsiteY91" fmla="*/ 28815 h 36230"/>
                <a:gd name="connsiteX92" fmla="*/ 23847 w 24669"/>
                <a:gd name="connsiteY92" fmla="*/ 28371 h 36230"/>
                <a:gd name="connsiteX93" fmla="*/ 23481 w 24669"/>
                <a:gd name="connsiteY93" fmla="*/ 28340 h 36230"/>
                <a:gd name="connsiteX94" fmla="*/ 23393 w 24669"/>
                <a:gd name="connsiteY94" fmla="*/ 28212 h 36230"/>
                <a:gd name="connsiteX95" fmla="*/ 23843 w 24669"/>
                <a:gd name="connsiteY95" fmla="*/ 28271 h 36230"/>
                <a:gd name="connsiteX96" fmla="*/ 23503 w 24669"/>
                <a:gd name="connsiteY96" fmla="*/ 27799 h 36230"/>
                <a:gd name="connsiteX97" fmla="*/ 23075 w 24669"/>
                <a:gd name="connsiteY97" fmla="*/ 27532 h 36230"/>
                <a:gd name="connsiteX98" fmla="*/ 22894 w 24669"/>
                <a:gd name="connsiteY98" fmla="*/ 27360 h 36230"/>
                <a:gd name="connsiteX99" fmla="*/ 22248 w 24669"/>
                <a:gd name="connsiteY99" fmla="*/ 27599 h 36230"/>
                <a:gd name="connsiteX100" fmla="*/ 21746 w 24669"/>
                <a:gd name="connsiteY100" fmla="*/ 27248 h 36230"/>
                <a:gd name="connsiteX101" fmla="*/ 21713 w 24669"/>
                <a:gd name="connsiteY101" fmla="*/ 27172 h 36230"/>
                <a:gd name="connsiteX102" fmla="*/ 22029 w 24669"/>
                <a:gd name="connsiteY102" fmla="*/ 27034 h 36230"/>
                <a:gd name="connsiteX103" fmla="*/ 22435 w 24669"/>
                <a:gd name="connsiteY103" fmla="*/ 27174 h 36230"/>
                <a:gd name="connsiteX104" fmla="*/ 22898 w 24669"/>
                <a:gd name="connsiteY104" fmla="*/ 26899 h 36230"/>
                <a:gd name="connsiteX105" fmla="*/ 22540 w 24669"/>
                <a:gd name="connsiteY105" fmla="*/ 26330 h 36230"/>
                <a:gd name="connsiteX106" fmla="*/ 21434 w 24669"/>
                <a:gd name="connsiteY106" fmla="*/ 26496 h 36230"/>
                <a:gd name="connsiteX107" fmla="*/ 21078 w 24669"/>
                <a:gd name="connsiteY107" fmla="*/ 26073 h 36230"/>
                <a:gd name="connsiteX108" fmla="*/ 21190 w 24669"/>
                <a:gd name="connsiteY108" fmla="*/ 26069 h 36230"/>
                <a:gd name="connsiteX109" fmla="*/ 21041 w 24669"/>
                <a:gd name="connsiteY109" fmla="*/ 25509 h 36230"/>
                <a:gd name="connsiteX110" fmla="*/ 21192 w 24669"/>
                <a:gd name="connsiteY110" fmla="*/ 25477 h 36230"/>
                <a:gd name="connsiteX111" fmla="*/ 21584 w 24669"/>
                <a:gd name="connsiteY111" fmla="*/ 25990 h 36230"/>
                <a:gd name="connsiteX112" fmla="*/ 22190 w 24669"/>
                <a:gd name="connsiteY112" fmla="*/ 26112 h 36230"/>
                <a:gd name="connsiteX113" fmla="*/ 22342 w 24669"/>
                <a:gd name="connsiteY113" fmla="*/ 25930 h 36230"/>
                <a:gd name="connsiteX114" fmla="*/ 22058 w 24669"/>
                <a:gd name="connsiteY114" fmla="*/ 25259 h 36230"/>
                <a:gd name="connsiteX115" fmla="*/ 21597 w 24669"/>
                <a:gd name="connsiteY115" fmla="*/ 25302 h 36230"/>
                <a:gd name="connsiteX116" fmla="*/ 21391 w 24669"/>
                <a:gd name="connsiteY116" fmla="*/ 24516 h 36230"/>
                <a:gd name="connsiteX117" fmla="*/ 21662 w 24669"/>
                <a:gd name="connsiteY117" fmla="*/ 24201 h 36230"/>
                <a:gd name="connsiteX118" fmla="*/ 21573 w 24669"/>
                <a:gd name="connsiteY118" fmla="*/ 23974 h 36230"/>
                <a:gd name="connsiteX119" fmla="*/ 21250 w 24669"/>
                <a:gd name="connsiteY119" fmla="*/ 23780 h 36230"/>
                <a:gd name="connsiteX120" fmla="*/ 21285 w 24669"/>
                <a:gd name="connsiteY120" fmla="*/ 23338 h 36230"/>
                <a:gd name="connsiteX121" fmla="*/ 20946 w 24669"/>
                <a:gd name="connsiteY121" fmla="*/ 23363 h 36230"/>
                <a:gd name="connsiteX122" fmla="*/ 20960 w 24669"/>
                <a:gd name="connsiteY122" fmla="*/ 23143 h 36230"/>
                <a:gd name="connsiteX123" fmla="*/ 20809 w 24669"/>
                <a:gd name="connsiteY123" fmla="*/ 23294 h 36230"/>
                <a:gd name="connsiteX124" fmla="*/ 20830 w 24669"/>
                <a:gd name="connsiteY124" fmla="*/ 22947 h 36230"/>
                <a:gd name="connsiteX125" fmla="*/ 20702 w 24669"/>
                <a:gd name="connsiteY125" fmla="*/ 22882 h 36230"/>
                <a:gd name="connsiteX126" fmla="*/ 20888 w 24669"/>
                <a:gd name="connsiteY126" fmla="*/ 22879 h 36230"/>
                <a:gd name="connsiteX127" fmla="*/ 20699 w 24669"/>
                <a:gd name="connsiteY127" fmla="*/ 22125 h 36230"/>
                <a:gd name="connsiteX128" fmla="*/ 20548 w 24669"/>
                <a:gd name="connsiteY128" fmla="*/ 21550 h 36230"/>
                <a:gd name="connsiteX129" fmla="*/ 20394 w 24669"/>
                <a:gd name="connsiteY129" fmla="*/ 20980 h 36230"/>
                <a:gd name="connsiteX130" fmla="*/ 20627 w 24669"/>
                <a:gd name="connsiteY130" fmla="*/ 21030 h 36230"/>
                <a:gd name="connsiteX131" fmla="*/ 20669 w 24669"/>
                <a:gd name="connsiteY131" fmla="*/ 21592 h 36230"/>
                <a:gd name="connsiteX132" fmla="*/ 20894 w 24669"/>
                <a:gd name="connsiteY132" fmla="*/ 21591 h 36230"/>
                <a:gd name="connsiteX133" fmla="*/ 21403 w 24669"/>
                <a:gd name="connsiteY133" fmla="*/ 21181 h 36230"/>
                <a:gd name="connsiteX134" fmla="*/ 21621 w 24669"/>
                <a:gd name="connsiteY134" fmla="*/ 20832 h 36230"/>
                <a:gd name="connsiteX135" fmla="*/ 21143 w 24669"/>
                <a:gd name="connsiteY135" fmla="*/ 21076 h 36230"/>
                <a:gd name="connsiteX136" fmla="*/ 20946 w 24669"/>
                <a:gd name="connsiteY136" fmla="*/ 20919 h 36230"/>
                <a:gd name="connsiteX137" fmla="*/ 20989 w 24669"/>
                <a:gd name="connsiteY137" fmla="*/ 21081 h 36230"/>
                <a:gd name="connsiteX138" fmla="*/ 20858 w 24669"/>
                <a:gd name="connsiteY138" fmla="*/ 20970 h 36230"/>
                <a:gd name="connsiteX139" fmla="*/ 21127 w 24669"/>
                <a:gd name="connsiteY139" fmla="*/ 20753 h 36230"/>
                <a:gd name="connsiteX140" fmla="*/ 20856 w 24669"/>
                <a:gd name="connsiteY140" fmla="*/ 20675 h 36230"/>
                <a:gd name="connsiteX141" fmla="*/ 21189 w 24669"/>
                <a:gd name="connsiteY141" fmla="*/ 20535 h 36230"/>
                <a:gd name="connsiteX142" fmla="*/ 20911 w 24669"/>
                <a:gd name="connsiteY142" fmla="*/ 20497 h 36230"/>
                <a:gd name="connsiteX143" fmla="*/ 21300 w 24669"/>
                <a:gd name="connsiteY143" fmla="*/ 20462 h 36230"/>
                <a:gd name="connsiteX144" fmla="*/ 21517 w 24669"/>
                <a:gd name="connsiteY144" fmla="*/ 20165 h 36230"/>
                <a:gd name="connsiteX145" fmla="*/ 21846 w 24669"/>
                <a:gd name="connsiteY145" fmla="*/ 20242 h 36230"/>
                <a:gd name="connsiteX146" fmla="*/ 21891 w 24669"/>
                <a:gd name="connsiteY146" fmla="*/ 19600 h 36230"/>
                <a:gd name="connsiteX147" fmla="*/ 21677 w 24669"/>
                <a:gd name="connsiteY147" fmla="*/ 19409 h 36230"/>
                <a:gd name="connsiteX148" fmla="*/ 20780 w 24669"/>
                <a:gd name="connsiteY148" fmla="*/ 19727 h 36230"/>
                <a:gd name="connsiteX149" fmla="*/ 20961 w 24669"/>
                <a:gd name="connsiteY149" fmla="*/ 19649 h 36230"/>
                <a:gd name="connsiteX150" fmla="*/ 20627 w 24669"/>
                <a:gd name="connsiteY150" fmla="*/ 19304 h 36230"/>
                <a:gd name="connsiteX151" fmla="*/ 20736 w 24669"/>
                <a:gd name="connsiteY151" fmla="*/ 19246 h 36230"/>
                <a:gd name="connsiteX152" fmla="*/ 20498 w 24669"/>
                <a:gd name="connsiteY152" fmla="*/ 19225 h 36230"/>
                <a:gd name="connsiteX153" fmla="*/ 20304 w 24669"/>
                <a:gd name="connsiteY153" fmla="*/ 19557 h 36230"/>
                <a:gd name="connsiteX154" fmla="*/ 20161 w 24669"/>
                <a:gd name="connsiteY154" fmla="*/ 19256 h 36230"/>
                <a:gd name="connsiteX155" fmla="*/ 20221 w 24669"/>
                <a:gd name="connsiteY155" fmla="*/ 19016 h 36230"/>
                <a:gd name="connsiteX156" fmla="*/ 20350 w 24669"/>
                <a:gd name="connsiteY156" fmla="*/ 19201 h 36230"/>
                <a:gd name="connsiteX157" fmla="*/ 20529 w 24669"/>
                <a:gd name="connsiteY157" fmla="*/ 18483 h 36230"/>
                <a:gd name="connsiteX158" fmla="*/ 21064 w 24669"/>
                <a:gd name="connsiteY158" fmla="*/ 18717 h 36230"/>
                <a:gd name="connsiteX159" fmla="*/ 21054 w 24669"/>
                <a:gd name="connsiteY159" fmla="*/ 18547 h 36230"/>
                <a:gd name="connsiteX160" fmla="*/ 20878 w 24669"/>
                <a:gd name="connsiteY160" fmla="*/ 18513 h 36230"/>
                <a:gd name="connsiteX161" fmla="*/ 21247 w 24669"/>
                <a:gd name="connsiteY161" fmla="*/ 18475 h 36230"/>
                <a:gd name="connsiteX162" fmla="*/ 21116 w 24669"/>
                <a:gd name="connsiteY162" fmla="*/ 18113 h 36230"/>
                <a:gd name="connsiteX163" fmla="*/ 21213 w 24669"/>
                <a:gd name="connsiteY163" fmla="*/ 18068 h 36230"/>
                <a:gd name="connsiteX164" fmla="*/ 21043 w 24669"/>
                <a:gd name="connsiteY164" fmla="*/ 18015 h 36230"/>
                <a:gd name="connsiteX165" fmla="*/ 21398 w 24669"/>
                <a:gd name="connsiteY165" fmla="*/ 17562 h 36230"/>
                <a:gd name="connsiteX166" fmla="*/ 21363 w 24669"/>
                <a:gd name="connsiteY166" fmla="*/ 16710 h 36230"/>
                <a:gd name="connsiteX167" fmla="*/ 21205 w 24669"/>
                <a:gd name="connsiteY167" fmla="*/ 16736 h 36230"/>
                <a:gd name="connsiteX168" fmla="*/ 21150 w 24669"/>
                <a:gd name="connsiteY168" fmla="*/ 17021 h 36230"/>
                <a:gd name="connsiteX169" fmla="*/ 20898 w 24669"/>
                <a:gd name="connsiteY169" fmla="*/ 16973 h 36230"/>
                <a:gd name="connsiteX170" fmla="*/ 20305 w 24669"/>
                <a:gd name="connsiteY170" fmla="*/ 17565 h 36230"/>
                <a:gd name="connsiteX171" fmla="*/ 20984 w 24669"/>
                <a:gd name="connsiteY171" fmla="*/ 16718 h 36230"/>
                <a:gd name="connsiteX172" fmla="*/ 20425 w 24669"/>
                <a:gd name="connsiteY172" fmla="*/ 16439 h 36230"/>
                <a:gd name="connsiteX173" fmla="*/ 20784 w 24669"/>
                <a:gd name="connsiteY173" fmla="*/ 16601 h 36230"/>
                <a:gd name="connsiteX174" fmla="*/ 20923 w 24669"/>
                <a:gd name="connsiteY174" fmla="*/ 16572 h 36230"/>
                <a:gd name="connsiteX175" fmla="*/ 20890 w 24669"/>
                <a:gd name="connsiteY175" fmla="*/ 15999 h 36230"/>
                <a:gd name="connsiteX176" fmla="*/ 21293 w 24669"/>
                <a:gd name="connsiteY176" fmla="*/ 15901 h 36230"/>
                <a:gd name="connsiteX177" fmla="*/ 21416 w 24669"/>
                <a:gd name="connsiteY177" fmla="*/ 16010 h 36230"/>
                <a:gd name="connsiteX178" fmla="*/ 21544 w 24669"/>
                <a:gd name="connsiteY178" fmla="*/ 15550 h 36230"/>
                <a:gd name="connsiteX179" fmla="*/ 21295 w 24669"/>
                <a:gd name="connsiteY179" fmla="*/ 15353 h 36230"/>
                <a:gd name="connsiteX180" fmla="*/ 21029 w 24669"/>
                <a:gd name="connsiteY180" fmla="*/ 15634 h 36230"/>
                <a:gd name="connsiteX181" fmla="*/ 20827 w 24669"/>
                <a:gd name="connsiteY181" fmla="*/ 15680 h 36230"/>
                <a:gd name="connsiteX182" fmla="*/ 21156 w 24669"/>
                <a:gd name="connsiteY182" fmla="*/ 15245 h 36230"/>
                <a:gd name="connsiteX183" fmla="*/ 20516 w 24669"/>
                <a:gd name="connsiteY183" fmla="*/ 15213 h 36230"/>
                <a:gd name="connsiteX184" fmla="*/ 20394 w 24669"/>
                <a:gd name="connsiteY184" fmla="*/ 15498 h 36230"/>
                <a:gd name="connsiteX185" fmla="*/ 20235 w 24669"/>
                <a:gd name="connsiteY185" fmla="*/ 15033 h 36230"/>
                <a:gd name="connsiteX186" fmla="*/ 21110 w 24669"/>
                <a:gd name="connsiteY186" fmla="*/ 14792 h 36230"/>
                <a:gd name="connsiteX187" fmla="*/ 21021 w 24669"/>
                <a:gd name="connsiteY187" fmla="*/ 14237 h 36230"/>
                <a:gd name="connsiteX188" fmla="*/ 20612 w 24669"/>
                <a:gd name="connsiteY188" fmla="*/ 14225 h 36230"/>
                <a:gd name="connsiteX189" fmla="*/ 20261 w 24669"/>
                <a:gd name="connsiteY189" fmla="*/ 13946 h 36230"/>
                <a:gd name="connsiteX190" fmla="*/ 19600 w 24669"/>
                <a:gd name="connsiteY190" fmla="*/ 14405 h 36230"/>
                <a:gd name="connsiteX191" fmla="*/ 19624 w 24669"/>
                <a:gd name="connsiteY191" fmla="*/ 14657 h 36230"/>
                <a:gd name="connsiteX192" fmla="*/ 19497 w 24669"/>
                <a:gd name="connsiteY192" fmla="*/ 14765 h 36230"/>
                <a:gd name="connsiteX193" fmla="*/ 19385 w 24669"/>
                <a:gd name="connsiteY193" fmla="*/ 14370 h 36230"/>
                <a:gd name="connsiteX194" fmla="*/ 19257 w 24669"/>
                <a:gd name="connsiteY194" fmla="*/ 14392 h 36230"/>
                <a:gd name="connsiteX195" fmla="*/ 19272 w 24669"/>
                <a:gd name="connsiteY195" fmla="*/ 14312 h 36230"/>
                <a:gd name="connsiteX196" fmla="*/ 18785 w 24669"/>
                <a:gd name="connsiteY196" fmla="*/ 13904 h 36230"/>
                <a:gd name="connsiteX197" fmla="*/ 18206 w 24669"/>
                <a:gd name="connsiteY197" fmla="*/ 14284 h 36230"/>
                <a:gd name="connsiteX198" fmla="*/ 18652 w 24669"/>
                <a:gd name="connsiteY198" fmla="*/ 13940 h 36230"/>
                <a:gd name="connsiteX199" fmla="*/ 18119 w 24669"/>
                <a:gd name="connsiteY199" fmla="*/ 13799 h 36230"/>
                <a:gd name="connsiteX200" fmla="*/ 18230 w 24669"/>
                <a:gd name="connsiteY200" fmla="*/ 13626 h 36230"/>
                <a:gd name="connsiteX201" fmla="*/ 18291 w 24669"/>
                <a:gd name="connsiteY201" fmla="*/ 13760 h 36230"/>
                <a:gd name="connsiteX202" fmla="*/ 18630 w 24669"/>
                <a:gd name="connsiteY202" fmla="*/ 13824 h 36230"/>
                <a:gd name="connsiteX203" fmla="*/ 18913 w 24669"/>
                <a:gd name="connsiteY203" fmla="*/ 13772 h 36230"/>
                <a:gd name="connsiteX204" fmla="*/ 19143 w 24669"/>
                <a:gd name="connsiteY204" fmla="*/ 14200 h 36230"/>
                <a:gd name="connsiteX205" fmla="*/ 19900 w 24669"/>
                <a:gd name="connsiteY205" fmla="*/ 13918 h 36230"/>
                <a:gd name="connsiteX206" fmla="*/ 19537 w 24669"/>
                <a:gd name="connsiteY206" fmla="*/ 13914 h 36230"/>
                <a:gd name="connsiteX207" fmla="*/ 19992 w 24669"/>
                <a:gd name="connsiteY207" fmla="*/ 13814 h 36230"/>
                <a:gd name="connsiteX208" fmla="*/ 19966 w 24669"/>
                <a:gd name="connsiteY208" fmla="*/ 13664 h 36230"/>
                <a:gd name="connsiteX209" fmla="*/ 20400 w 24669"/>
                <a:gd name="connsiteY209" fmla="*/ 13488 h 36230"/>
                <a:gd name="connsiteX210" fmla="*/ 20415 w 24669"/>
                <a:gd name="connsiteY210" fmla="*/ 13143 h 36230"/>
                <a:gd name="connsiteX211" fmla="*/ 19995 w 24669"/>
                <a:gd name="connsiteY211" fmla="*/ 13352 h 36230"/>
                <a:gd name="connsiteX212" fmla="*/ 19306 w 24669"/>
                <a:gd name="connsiteY212" fmla="*/ 13465 h 36230"/>
                <a:gd name="connsiteX213" fmla="*/ 19513 w 24669"/>
                <a:gd name="connsiteY213" fmla="*/ 13611 h 36230"/>
                <a:gd name="connsiteX214" fmla="*/ 18992 w 24669"/>
                <a:gd name="connsiteY214" fmla="*/ 13743 h 36230"/>
                <a:gd name="connsiteX215" fmla="*/ 19156 w 24669"/>
                <a:gd name="connsiteY215" fmla="*/ 13559 h 36230"/>
                <a:gd name="connsiteX216" fmla="*/ 18783 w 24669"/>
                <a:gd name="connsiteY216" fmla="*/ 13325 h 36230"/>
                <a:gd name="connsiteX217" fmla="*/ 18425 w 24669"/>
                <a:gd name="connsiteY217" fmla="*/ 13414 h 36230"/>
                <a:gd name="connsiteX218" fmla="*/ 18586 w 24669"/>
                <a:gd name="connsiteY218" fmla="*/ 13279 h 36230"/>
                <a:gd name="connsiteX219" fmla="*/ 18495 w 24669"/>
                <a:gd name="connsiteY219" fmla="*/ 13202 h 36230"/>
                <a:gd name="connsiteX220" fmla="*/ 18621 w 24669"/>
                <a:gd name="connsiteY220" fmla="*/ 13210 h 36230"/>
                <a:gd name="connsiteX221" fmla="*/ 18638 w 24669"/>
                <a:gd name="connsiteY221" fmla="*/ 13109 h 36230"/>
                <a:gd name="connsiteX222" fmla="*/ 18978 w 24669"/>
                <a:gd name="connsiteY222" fmla="*/ 13333 h 36230"/>
                <a:gd name="connsiteX223" fmla="*/ 19337 w 24669"/>
                <a:gd name="connsiteY223" fmla="*/ 12951 h 36230"/>
                <a:gd name="connsiteX224" fmla="*/ 18835 w 24669"/>
                <a:gd name="connsiteY224" fmla="*/ 12789 h 36230"/>
                <a:gd name="connsiteX225" fmla="*/ 19372 w 24669"/>
                <a:gd name="connsiteY225" fmla="*/ 12751 h 36230"/>
                <a:gd name="connsiteX226" fmla="*/ 20172 w 24669"/>
                <a:gd name="connsiteY226" fmla="*/ 12126 h 36230"/>
                <a:gd name="connsiteX227" fmla="*/ 19927 w 24669"/>
                <a:gd name="connsiteY227" fmla="*/ 11774 h 36230"/>
                <a:gd name="connsiteX228" fmla="*/ 20225 w 24669"/>
                <a:gd name="connsiteY228" fmla="*/ 11961 h 36230"/>
                <a:gd name="connsiteX229" fmla="*/ 20119 w 24669"/>
                <a:gd name="connsiteY229" fmla="*/ 11726 h 36230"/>
                <a:gd name="connsiteX230" fmla="*/ 20301 w 24669"/>
                <a:gd name="connsiteY230" fmla="*/ 11905 h 36230"/>
                <a:gd name="connsiteX231" fmla="*/ 20413 w 24669"/>
                <a:gd name="connsiteY231" fmla="*/ 11881 h 36230"/>
                <a:gd name="connsiteX232" fmla="*/ 20166 w 24669"/>
                <a:gd name="connsiteY232" fmla="*/ 11425 h 36230"/>
                <a:gd name="connsiteX233" fmla="*/ 20417 w 24669"/>
                <a:gd name="connsiteY233" fmla="*/ 11611 h 36230"/>
                <a:gd name="connsiteX234" fmla="*/ 20495 w 24669"/>
                <a:gd name="connsiteY234" fmla="*/ 11115 h 36230"/>
                <a:gd name="connsiteX235" fmla="*/ 20565 w 24669"/>
                <a:gd name="connsiteY235" fmla="*/ 10341 h 36230"/>
                <a:gd name="connsiteX236" fmla="*/ 20226 w 24669"/>
                <a:gd name="connsiteY236" fmla="*/ 10333 h 36230"/>
                <a:gd name="connsiteX237" fmla="*/ 20185 w 24669"/>
                <a:gd name="connsiteY237" fmla="*/ 10823 h 36230"/>
                <a:gd name="connsiteX238" fmla="*/ 20116 w 24669"/>
                <a:gd name="connsiteY238" fmla="*/ 10327 h 36230"/>
                <a:gd name="connsiteX239" fmla="*/ 19902 w 24669"/>
                <a:gd name="connsiteY239" fmla="*/ 10294 h 36230"/>
                <a:gd name="connsiteX240" fmla="*/ 19566 w 24669"/>
                <a:gd name="connsiteY240" fmla="*/ 10622 h 36230"/>
                <a:gd name="connsiteX241" fmla="*/ 19316 w 24669"/>
                <a:gd name="connsiteY241" fmla="*/ 11352 h 36230"/>
                <a:gd name="connsiteX242" fmla="*/ 18859 w 24669"/>
                <a:gd name="connsiteY242" fmla="*/ 11649 h 36230"/>
                <a:gd name="connsiteX243" fmla="*/ 18399 w 24669"/>
                <a:gd name="connsiteY243" fmla="*/ 11729 h 36230"/>
                <a:gd name="connsiteX244" fmla="*/ 18072 w 24669"/>
                <a:gd name="connsiteY244" fmla="*/ 12169 h 36230"/>
                <a:gd name="connsiteX245" fmla="*/ 17730 w 24669"/>
                <a:gd name="connsiteY245" fmla="*/ 12307 h 36230"/>
                <a:gd name="connsiteX246" fmla="*/ 18272 w 24669"/>
                <a:gd name="connsiteY246" fmla="*/ 11848 h 36230"/>
                <a:gd name="connsiteX247" fmla="*/ 18074 w 24669"/>
                <a:gd name="connsiteY247" fmla="*/ 11757 h 36230"/>
                <a:gd name="connsiteX248" fmla="*/ 18711 w 24669"/>
                <a:gd name="connsiteY248" fmla="*/ 11595 h 36230"/>
                <a:gd name="connsiteX249" fmla="*/ 19014 w 24669"/>
                <a:gd name="connsiteY249" fmla="*/ 11362 h 36230"/>
                <a:gd name="connsiteX250" fmla="*/ 18671 w 24669"/>
                <a:gd name="connsiteY250" fmla="*/ 11005 h 36230"/>
                <a:gd name="connsiteX251" fmla="*/ 18203 w 24669"/>
                <a:gd name="connsiteY251" fmla="*/ 10906 h 36230"/>
                <a:gd name="connsiteX252" fmla="*/ 18015 w 24669"/>
                <a:gd name="connsiteY252" fmla="*/ 11186 h 36230"/>
                <a:gd name="connsiteX253" fmla="*/ 18113 w 24669"/>
                <a:gd name="connsiteY253" fmla="*/ 10912 h 36230"/>
                <a:gd name="connsiteX254" fmla="*/ 17919 w 24669"/>
                <a:gd name="connsiteY254" fmla="*/ 10968 h 36230"/>
                <a:gd name="connsiteX255" fmla="*/ 17947 w 24669"/>
                <a:gd name="connsiteY255" fmla="*/ 10606 h 36230"/>
                <a:gd name="connsiteX256" fmla="*/ 17488 w 24669"/>
                <a:gd name="connsiteY256" fmla="*/ 10320 h 36230"/>
                <a:gd name="connsiteX257" fmla="*/ 17496 w 24669"/>
                <a:gd name="connsiteY257" fmla="*/ 10249 h 36230"/>
                <a:gd name="connsiteX258" fmla="*/ 17885 w 24669"/>
                <a:gd name="connsiteY258" fmla="*/ 10302 h 36230"/>
                <a:gd name="connsiteX259" fmla="*/ 18670 w 24669"/>
                <a:gd name="connsiteY259" fmla="*/ 10206 h 36230"/>
                <a:gd name="connsiteX260" fmla="*/ 18235 w 24669"/>
                <a:gd name="connsiteY260" fmla="*/ 10034 h 36230"/>
                <a:gd name="connsiteX261" fmla="*/ 17733 w 24669"/>
                <a:gd name="connsiteY261" fmla="*/ 9877 h 36230"/>
                <a:gd name="connsiteX262" fmla="*/ 18240 w 24669"/>
                <a:gd name="connsiteY262" fmla="*/ 9763 h 36230"/>
                <a:gd name="connsiteX263" fmla="*/ 18374 w 24669"/>
                <a:gd name="connsiteY263" fmla="*/ 10035 h 36230"/>
                <a:gd name="connsiteX264" fmla="*/ 18675 w 24669"/>
                <a:gd name="connsiteY264" fmla="*/ 10065 h 36230"/>
                <a:gd name="connsiteX265" fmla="*/ 19078 w 24669"/>
                <a:gd name="connsiteY265" fmla="*/ 10274 h 36230"/>
                <a:gd name="connsiteX266" fmla="*/ 19063 w 24669"/>
                <a:gd name="connsiteY266" fmla="*/ 10168 h 36230"/>
                <a:gd name="connsiteX267" fmla="*/ 19747 w 24669"/>
                <a:gd name="connsiteY267" fmla="*/ 9928 h 36230"/>
                <a:gd name="connsiteX268" fmla="*/ 20381 w 24669"/>
                <a:gd name="connsiteY268" fmla="*/ 9940 h 36230"/>
                <a:gd name="connsiteX269" fmla="*/ 19944 w 24669"/>
                <a:gd name="connsiteY269" fmla="*/ 9671 h 36230"/>
                <a:gd name="connsiteX270" fmla="*/ 19724 w 24669"/>
                <a:gd name="connsiteY270" fmla="*/ 9403 h 36230"/>
                <a:gd name="connsiteX271" fmla="*/ 19715 w 24669"/>
                <a:gd name="connsiteY271" fmla="*/ 9227 h 36230"/>
                <a:gd name="connsiteX272" fmla="*/ 19562 w 24669"/>
                <a:gd name="connsiteY272" fmla="*/ 9258 h 36230"/>
                <a:gd name="connsiteX273" fmla="*/ 19299 w 24669"/>
                <a:gd name="connsiteY273" fmla="*/ 8924 h 36230"/>
                <a:gd name="connsiteX274" fmla="*/ 19061 w 24669"/>
                <a:gd name="connsiteY274" fmla="*/ 8937 h 36230"/>
                <a:gd name="connsiteX275" fmla="*/ 19192 w 24669"/>
                <a:gd name="connsiteY275" fmla="*/ 8831 h 36230"/>
                <a:gd name="connsiteX276" fmla="*/ 19041 w 24669"/>
                <a:gd name="connsiteY276" fmla="*/ 8667 h 36230"/>
                <a:gd name="connsiteX277" fmla="*/ 18952 w 24669"/>
                <a:gd name="connsiteY277" fmla="*/ 8688 h 36230"/>
                <a:gd name="connsiteX278" fmla="*/ 18511 w 24669"/>
                <a:gd name="connsiteY278" fmla="*/ 8262 h 36230"/>
                <a:gd name="connsiteX279" fmla="*/ 18043 w 24669"/>
                <a:gd name="connsiteY279" fmla="*/ 8058 h 36230"/>
                <a:gd name="connsiteX280" fmla="*/ 17997 w 24669"/>
                <a:gd name="connsiteY280" fmla="*/ 8149 h 36230"/>
                <a:gd name="connsiteX281" fmla="*/ 17375 w 24669"/>
                <a:gd name="connsiteY281" fmla="*/ 7778 h 36230"/>
                <a:gd name="connsiteX282" fmla="*/ 17195 w 24669"/>
                <a:gd name="connsiteY282" fmla="*/ 7981 h 36230"/>
                <a:gd name="connsiteX283" fmla="*/ 17165 w 24669"/>
                <a:gd name="connsiteY283" fmla="*/ 7874 h 36230"/>
                <a:gd name="connsiteX284" fmla="*/ 17306 w 24669"/>
                <a:gd name="connsiteY284" fmla="*/ 7719 h 36230"/>
                <a:gd name="connsiteX285" fmla="*/ 17118 w 24669"/>
                <a:gd name="connsiteY285" fmla="*/ 7798 h 36230"/>
                <a:gd name="connsiteX286" fmla="*/ 17186 w 24669"/>
                <a:gd name="connsiteY286" fmla="*/ 7664 h 36230"/>
                <a:gd name="connsiteX287" fmla="*/ 16917 w 24669"/>
                <a:gd name="connsiteY287" fmla="*/ 7645 h 36230"/>
                <a:gd name="connsiteX288" fmla="*/ 16392 w 24669"/>
                <a:gd name="connsiteY288" fmla="*/ 7760 h 36230"/>
                <a:gd name="connsiteX289" fmla="*/ 16485 w 24669"/>
                <a:gd name="connsiteY289" fmla="*/ 7774 h 36230"/>
                <a:gd name="connsiteX290" fmla="*/ 16159 w 24669"/>
                <a:gd name="connsiteY290" fmla="*/ 8231 h 36230"/>
                <a:gd name="connsiteX291" fmla="*/ 16348 w 24669"/>
                <a:gd name="connsiteY291" fmla="*/ 7547 h 36230"/>
                <a:gd name="connsiteX292" fmla="*/ 16080 w 24669"/>
                <a:gd name="connsiteY292" fmla="*/ 7287 h 36230"/>
                <a:gd name="connsiteX293" fmla="*/ 15790 w 24669"/>
                <a:gd name="connsiteY293" fmla="*/ 6727 h 36230"/>
                <a:gd name="connsiteX294" fmla="*/ 15599 w 24669"/>
                <a:gd name="connsiteY294" fmla="*/ 6376 h 36230"/>
                <a:gd name="connsiteX295" fmla="*/ 15485 w 24669"/>
                <a:gd name="connsiteY295" fmla="*/ 6060 h 36230"/>
                <a:gd name="connsiteX296" fmla="*/ 15407 w 24669"/>
                <a:gd name="connsiteY296" fmla="*/ 6156 h 36230"/>
                <a:gd name="connsiteX297" fmla="*/ 15199 w 24669"/>
                <a:gd name="connsiteY297" fmla="*/ 5758 h 36230"/>
                <a:gd name="connsiteX298" fmla="*/ 15085 w 24669"/>
                <a:gd name="connsiteY298" fmla="*/ 5886 h 36230"/>
                <a:gd name="connsiteX299" fmla="*/ 15127 w 24669"/>
                <a:gd name="connsiteY299" fmla="*/ 5710 h 36230"/>
                <a:gd name="connsiteX300" fmla="*/ 14956 w 24669"/>
                <a:gd name="connsiteY300" fmla="*/ 5782 h 36230"/>
                <a:gd name="connsiteX301" fmla="*/ 14973 w 24669"/>
                <a:gd name="connsiteY301" fmla="*/ 5689 h 36230"/>
                <a:gd name="connsiteX302" fmla="*/ 14672 w 24669"/>
                <a:gd name="connsiteY302" fmla="*/ 5375 h 36230"/>
                <a:gd name="connsiteX303" fmla="*/ 14589 w 24669"/>
                <a:gd name="connsiteY303" fmla="*/ 5531 h 36230"/>
                <a:gd name="connsiteX304" fmla="*/ 14506 w 24669"/>
                <a:gd name="connsiteY304" fmla="*/ 5302 h 36230"/>
                <a:gd name="connsiteX305" fmla="*/ 14438 w 24669"/>
                <a:gd name="connsiteY305" fmla="*/ 5387 h 36230"/>
                <a:gd name="connsiteX306" fmla="*/ 14384 w 24669"/>
                <a:gd name="connsiteY306" fmla="*/ 5172 h 36230"/>
                <a:gd name="connsiteX307" fmla="*/ 14329 w 24669"/>
                <a:gd name="connsiteY307" fmla="*/ 5512 h 36230"/>
                <a:gd name="connsiteX308" fmla="*/ 13983 w 24669"/>
                <a:gd name="connsiteY308" fmla="*/ 5036 h 36230"/>
                <a:gd name="connsiteX309" fmla="*/ 14292 w 24669"/>
                <a:gd name="connsiteY309" fmla="*/ 5803 h 36230"/>
                <a:gd name="connsiteX310" fmla="*/ 13900 w 24669"/>
                <a:gd name="connsiteY310" fmla="*/ 5856 h 36230"/>
                <a:gd name="connsiteX311" fmla="*/ 14051 w 24669"/>
                <a:gd name="connsiteY311" fmla="*/ 5757 h 36230"/>
                <a:gd name="connsiteX312" fmla="*/ 13925 w 24669"/>
                <a:gd name="connsiteY312" fmla="*/ 5330 h 36230"/>
                <a:gd name="connsiteX313" fmla="*/ 13759 w 24669"/>
                <a:gd name="connsiteY313" fmla="*/ 5506 h 36230"/>
                <a:gd name="connsiteX314" fmla="*/ 13903 w 24669"/>
                <a:gd name="connsiteY314" fmla="*/ 5196 h 36230"/>
                <a:gd name="connsiteX315" fmla="*/ 13603 w 24669"/>
                <a:gd name="connsiteY315" fmla="*/ 5015 h 36230"/>
                <a:gd name="connsiteX316" fmla="*/ 13462 w 24669"/>
                <a:gd name="connsiteY316" fmla="*/ 5188 h 36230"/>
                <a:gd name="connsiteX317" fmla="*/ 13461 w 24669"/>
                <a:gd name="connsiteY317" fmla="*/ 5048 h 36230"/>
                <a:gd name="connsiteX318" fmla="*/ 13285 w 24669"/>
                <a:gd name="connsiteY318" fmla="*/ 5127 h 36230"/>
                <a:gd name="connsiteX319" fmla="*/ 13231 w 24669"/>
                <a:gd name="connsiteY319" fmla="*/ 4996 h 36230"/>
                <a:gd name="connsiteX320" fmla="*/ 13113 w 24669"/>
                <a:gd name="connsiteY320" fmla="*/ 5028 h 36230"/>
                <a:gd name="connsiteX321" fmla="*/ 13137 w 24669"/>
                <a:gd name="connsiteY321" fmla="*/ 4620 h 36230"/>
                <a:gd name="connsiteX322" fmla="*/ 12763 w 24669"/>
                <a:gd name="connsiteY322" fmla="*/ 4559 h 36230"/>
                <a:gd name="connsiteX323" fmla="*/ 12758 w 24669"/>
                <a:gd name="connsiteY323" fmla="*/ 4337 h 36230"/>
                <a:gd name="connsiteX324" fmla="*/ 12881 w 24669"/>
                <a:gd name="connsiteY324" fmla="*/ 4455 h 36230"/>
                <a:gd name="connsiteX325" fmla="*/ 13027 w 24669"/>
                <a:gd name="connsiteY325" fmla="*/ 3988 h 36230"/>
                <a:gd name="connsiteX326" fmla="*/ 12728 w 24669"/>
                <a:gd name="connsiteY326" fmla="*/ 3894 h 36230"/>
                <a:gd name="connsiteX327" fmla="*/ 12690 w 24669"/>
                <a:gd name="connsiteY327" fmla="*/ 3780 h 36230"/>
                <a:gd name="connsiteX328" fmla="*/ 12530 w 24669"/>
                <a:gd name="connsiteY328" fmla="*/ 3925 h 36230"/>
                <a:gd name="connsiteX329" fmla="*/ 12902 w 24669"/>
                <a:gd name="connsiteY329" fmla="*/ 3708 h 36230"/>
                <a:gd name="connsiteX330" fmla="*/ 12927 w 24669"/>
                <a:gd name="connsiteY330" fmla="*/ 3328 h 36230"/>
                <a:gd name="connsiteX331" fmla="*/ 12821 w 24669"/>
                <a:gd name="connsiteY331" fmla="*/ 3136 h 36230"/>
                <a:gd name="connsiteX332" fmla="*/ 12629 w 24669"/>
                <a:gd name="connsiteY332" fmla="*/ 3062 h 36230"/>
                <a:gd name="connsiteX333" fmla="*/ 12424 w 24669"/>
                <a:gd name="connsiteY333" fmla="*/ 2508 h 36230"/>
                <a:gd name="connsiteX334" fmla="*/ 11988 w 24669"/>
                <a:gd name="connsiteY334" fmla="*/ 2407 h 36230"/>
                <a:gd name="connsiteX335" fmla="*/ 12301 w 24669"/>
                <a:gd name="connsiteY335" fmla="*/ 2253 h 36230"/>
                <a:gd name="connsiteX336" fmla="*/ 12219 w 24669"/>
                <a:gd name="connsiteY336" fmla="*/ 2244 h 36230"/>
                <a:gd name="connsiteX337" fmla="*/ 12273 w 24669"/>
                <a:gd name="connsiteY337" fmla="*/ 1737 h 36230"/>
                <a:gd name="connsiteX338" fmla="*/ 12165 w 24669"/>
                <a:gd name="connsiteY338" fmla="*/ 1570 h 36230"/>
                <a:gd name="connsiteX339" fmla="*/ 12037 w 24669"/>
                <a:gd name="connsiteY339" fmla="*/ 1202 h 36230"/>
                <a:gd name="connsiteX340" fmla="*/ 12100 w 24669"/>
                <a:gd name="connsiteY340" fmla="*/ 1144 h 36230"/>
                <a:gd name="connsiteX341" fmla="*/ 12029 w 24669"/>
                <a:gd name="connsiteY341" fmla="*/ 1122 h 36230"/>
                <a:gd name="connsiteX342" fmla="*/ 12052 w 24669"/>
                <a:gd name="connsiteY342" fmla="*/ 1057 h 36230"/>
                <a:gd name="connsiteX343" fmla="*/ 12008 w 24669"/>
                <a:gd name="connsiteY343" fmla="*/ 1067 h 36230"/>
                <a:gd name="connsiteX344" fmla="*/ 12040 w 24669"/>
                <a:gd name="connsiteY344" fmla="*/ 777 h 36230"/>
                <a:gd name="connsiteX345" fmla="*/ 11865 w 24669"/>
                <a:gd name="connsiteY345" fmla="*/ 494 h 36230"/>
                <a:gd name="connsiteX346" fmla="*/ 11899 w 24669"/>
                <a:gd name="connsiteY346" fmla="*/ 185 h 36230"/>
                <a:gd name="connsiteX347" fmla="*/ 11584 w 24669"/>
                <a:gd name="connsiteY347" fmla="*/ 0 h 36230"/>
                <a:gd name="connsiteX348" fmla="*/ 11544 w 24669"/>
                <a:gd name="connsiteY348" fmla="*/ 0 h 36230"/>
                <a:gd name="connsiteX349" fmla="*/ 11118 w 24669"/>
                <a:gd name="connsiteY349" fmla="*/ 233 h 36230"/>
                <a:gd name="connsiteX350" fmla="*/ 11048 w 24669"/>
                <a:gd name="connsiteY350" fmla="*/ 543 h 36230"/>
                <a:gd name="connsiteX351" fmla="*/ 10832 w 24669"/>
                <a:gd name="connsiteY351" fmla="*/ 695 h 36230"/>
                <a:gd name="connsiteX352" fmla="*/ 10865 w 24669"/>
                <a:gd name="connsiteY352" fmla="*/ 782 h 36230"/>
                <a:gd name="connsiteX353" fmla="*/ 10535 w 24669"/>
                <a:gd name="connsiteY353" fmla="*/ 717 h 36230"/>
                <a:gd name="connsiteX354" fmla="*/ 10839 w 24669"/>
                <a:gd name="connsiteY354" fmla="*/ 845 h 36230"/>
                <a:gd name="connsiteX355" fmla="*/ 10549 w 24669"/>
                <a:gd name="connsiteY355" fmla="*/ 1019 h 36230"/>
                <a:gd name="connsiteX356" fmla="*/ 10557 w 24669"/>
                <a:gd name="connsiteY356" fmla="*/ 944 h 36230"/>
                <a:gd name="connsiteX357" fmla="*/ 10414 w 24669"/>
                <a:gd name="connsiteY357" fmla="*/ 800 h 36230"/>
                <a:gd name="connsiteX358" fmla="*/ 10328 w 24669"/>
                <a:gd name="connsiteY358" fmla="*/ 951 h 36230"/>
                <a:gd name="connsiteX359" fmla="*/ 9830 w 24669"/>
                <a:gd name="connsiteY359" fmla="*/ 788 h 36230"/>
                <a:gd name="connsiteX360" fmla="*/ 10061 w 24669"/>
                <a:gd name="connsiteY360" fmla="*/ 983 h 36230"/>
                <a:gd name="connsiteX361" fmla="*/ 9574 w 24669"/>
                <a:gd name="connsiteY361" fmla="*/ 1331 h 36230"/>
                <a:gd name="connsiteX362" fmla="*/ 9659 w 24669"/>
                <a:gd name="connsiteY362" fmla="*/ 1342 h 36230"/>
                <a:gd name="connsiteX363" fmla="*/ 9397 w 24669"/>
                <a:gd name="connsiteY363" fmla="*/ 1805 h 36230"/>
                <a:gd name="connsiteX364" fmla="*/ 9288 w 24669"/>
                <a:gd name="connsiteY364" fmla="*/ 1815 h 36230"/>
                <a:gd name="connsiteX365" fmla="*/ 9425 w 24669"/>
                <a:gd name="connsiteY365" fmla="*/ 1937 h 36230"/>
                <a:gd name="connsiteX366" fmla="*/ 8991 w 24669"/>
                <a:gd name="connsiteY366" fmla="*/ 2640 h 36230"/>
                <a:gd name="connsiteX367" fmla="*/ 8769 w 24669"/>
                <a:gd name="connsiteY367" fmla="*/ 2852 h 36230"/>
                <a:gd name="connsiteX368" fmla="*/ 8508 w 24669"/>
                <a:gd name="connsiteY368" fmla="*/ 3358 h 36230"/>
                <a:gd name="connsiteX369" fmla="*/ 8662 w 24669"/>
                <a:gd name="connsiteY369" fmla="*/ 3376 h 36230"/>
                <a:gd name="connsiteX370" fmla="*/ 8490 w 24669"/>
                <a:gd name="connsiteY370" fmla="*/ 3597 h 36230"/>
                <a:gd name="connsiteX371" fmla="*/ 8644 w 24669"/>
                <a:gd name="connsiteY371" fmla="*/ 3641 h 36230"/>
                <a:gd name="connsiteX372" fmla="*/ 8478 w 24669"/>
                <a:gd name="connsiteY372" fmla="*/ 3741 h 36230"/>
                <a:gd name="connsiteX373" fmla="*/ 8686 w 24669"/>
                <a:gd name="connsiteY373" fmla="*/ 3867 h 36230"/>
                <a:gd name="connsiteX374" fmla="*/ 8692 w 24669"/>
                <a:gd name="connsiteY374" fmla="*/ 3775 h 36230"/>
                <a:gd name="connsiteX375" fmla="*/ 8831 w 24669"/>
                <a:gd name="connsiteY375" fmla="*/ 4173 h 36230"/>
                <a:gd name="connsiteX376" fmla="*/ 8952 w 24669"/>
                <a:gd name="connsiteY376" fmla="*/ 4230 h 36230"/>
                <a:gd name="connsiteX377" fmla="*/ 9300 w 24669"/>
                <a:gd name="connsiteY377" fmla="*/ 3872 h 36230"/>
                <a:gd name="connsiteX378" fmla="*/ 9087 w 24669"/>
                <a:gd name="connsiteY378" fmla="*/ 4329 h 36230"/>
                <a:gd name="connsiteX379" fmla="*/ 8701 w 24669"/>
                <a:gd name="connsiteY379" fmla="*/ 4156 h 36230"/>
                <a:gd name="connsiteX380" fmla="*/ 8689 w 24669"/>
                <a:gd name="connsiteY380" fmla="*/ 4329 h 36230"/>
                <a:gd name="connsiteX381" fmla="*/ 8326 w 24669"/>
                <a:gd name="connsiteY381" fmla="*/ 3682 h 36230"/>
                <a:gd name="connsiteX382" fmla="*/ 8360 w 24669"/>
                <a:gd name="connsiteY382" fmla="*/ 4310 h 36230"/>
                <a:gd name="connsiteX383" fmla="*/ 8265 w 24669"/>
                <a:gd name="connsiteY383" fmla="*/ 4839 h 36230"/>
                <a:gd name="connsiteX384" fmla="*/ 8149 w 24669"/>
                <a:gd name="connsiteY384" fmla="*/ 4683 h 36230"/>
                <a:gd name="connsiteX385" fmla="*/ 8023 w 24669"/>
                <a:gd name="connsiteY385" fmla="*/ 5179 h 36230"/>
                <a:gd name="connsiteX386" fmla="*/ 7873 w 24669"/>
                <a:gd name="connsiteY386" fmla="*/ 5017 h 36230"/>
                <a:gd name="connsiteX387" fmla="*/ 7879 w 24669"/>
                <a:gd name="connsiteY387" fmla="*/ 5342 h 36230"/>
                <a:gd name="connsiteX388" fmla="*/ 7718 w 24669"/>
                <a:gd name="connsiteY388" fmla="*/ 5514 h 36230"/>
                <a:gd name="connsiteX389" fmla="*/ 7689 w 24669"/>
                <a:gd name="connsiteY389" fmla="*/ 5851 h 36230"/>
                <a:gd name="connsiteX390" fmla="*/ 7894 w 24669"/>
                <a:gd name="connsiteY390" fmla="*/ 6220 h 36230"/>
                <a:gd name="connsiteX391" fmla="*/ 7815 w 24669"/>
                <a:gd name="connsiteY391" fmla="*/ 6229 h 36230"/>
                <a:gd name="connsiteX392" fmla="*/ 7611 w 24669"/>
                <a:gd name="connsiteY392" fmla="*/ 6502 h 36230"/>
                <a:gd name="connsiteX393" fmla="*/ 7649 w 24669"/>
                <a:gd name="connsiteY393" fmla="*/ 6932 h 36230"/>
                <a:gd name="connsiteX394" fmla="*/ 7674 w 24669"/>
                <a:gd name="connsiteY394" fmla="*/ 7308 h 36230"/>
                <a:gd name="connsiteX395" fmla="*/ 7881 w 24669"/>
                <a:gd name="connsiteY395" fmla="*/ 7541 h 36230"/>
                <a:gd name="connsiteX396" fmla="*/ 7795 w 24669"/>
                <a:gd name="connsiteY396" fmla="*/ 7749 h 36230"/>
                <a:gd name="connsiteX397" fmla="*/ 8059 w 24669"/>
                <a:gd name="connsiteY397" fmla="*/ 7694 h 36230"/>
                <a:gd name="connsiteX398" fmla="*/ 7970 w 24669"/>
                <a:gd name="connsiteY398" fmla="*/ 7850 h 36230"/>
                <a:gd name="connsiteX399" fmla="*/ 7721 w 24669"/>
                <a:gd name="connsiteY399" fmla="*/ 7851 h 36230"/>
                <a:gd name="connsiteX400" fmla="*/ 7931 w 24669"/>
                <a:gd name="connsiteY400" fmla="*/ 7920 h 36230"/>
                <a:gd name="connsiteX401" fmla="*/ 7853 w 24669"/>
                <a:gd name="connsiteY401" fmla="*/ 8000 h 36230"/>
                <a:gd name="connsiteX402" fmla="*/ 7950 w 24669"/>
                <a:gd name="connsiteY402" fmla="*/ 8163 h 36230"/>
                <a:gd name="connsiteX403" fmla="*/ 8002 w 24669"/>
                <a:gd name="connsiteY403" fmla="*/ 7981 h 36230"/>
                <a:gd name="connsiteX404" fmla="*/ 8152 w 24669"/>
                <a:gd name="connsiteY404" fmla="*/ 8229 h 36230"/>
                <a:gd name="connsiteX405" fmla="*/ 7903 w 24669"/>
                <a:gd name="connsiteY405" fmla="*/ 8189 h 36230"/>
                <a:gd name="connsiteX406" fmla="*/ 7962 w 24669"/>
                <a:gd name="connsiteY406" fmla="*/ 8337 h 36230"/>
                <a:gd name="connsiteX407" fmla="*/ 8440 w 24669"/>
                <a:gd name="connsiteY407" fmla="*/ 8114 h 36230"/>
                <a:gd name="connsiteX408" fmla="*/ 8717 w 24669"/>
                <a:gd name="connsiteY408" fmla="*/ 8275 h 36230"/>
                <a:gd name="connsiteX409" fmla="*/ 8763 w 24669"/>
                <a:gd name="connsiteY409" fmla="*/ 8346 h 36230"/>
                <a:gd name="connsiteX410" fmla="*/ 8628 w 24669"/>
                <a:gd name="connsiteY410" fmla="*/ 8342 h 36230"/>
                <a:gd name="connsiteX411" fmla="*/ 8699 w 24669"/>
                <a:gd name="connsiteY411" fmla="*/ 8778 h 36230"/>
                <a:gd name="connsiteX412" fmla="*/ 9126 w 24669"/>
                <a:gd name="connsiteY412" fmla="*/ 8863 h 36230"/>
                <a:gd name="connsiteX413" fmla="*/ 8987 w 24669"/>
                <a:gd name="connsiteY413" fmla="*/ 8881 h 36230"/>
                <a:gd name="connsiteX414" fmla="*/ 8969 w 24669"/>
                <a:gd name="connsiteY414" fmla="*/ 8979 h 36230"/>
                <a:gd name="connsiteX415" fmla="*/ 8685 w 24669"/>
                <a:gd name="connsiteY415" fmla="*/ 8844 h 36230"/>
                <a:gd name="connsiteX416" fmla="*/ 8828 w 24669"/>
                <a:gd name="connsiteY416" fmla="*/ 9345 h 36230"/>
                <a:gd name="connsiteX417" fmla="*/ 9032 w 24669"/>
                <a:gd name="connsiteY417" fmla="*/ 9566 h 36230"/>
                <a:gd name="connsiteX418" fmla="*/ 8900 w 24669"/>
                <a:gd name="connsiteY418" fmla="*/ 9742 h 36230"/>
                <a:gd name="connsiteX419" fmla="*/ 8339 w 24669"/>
                <a:gd name="connsiteY419" fmla="*/ 9809 h 36230"/>
                <a:gd name="connsiteX420" fmla="*/ 7904 w 24669"/>
                <a:gd name="connsiteY420" fmla="*/ 10146 h 36230"/>
                <a:gd name="connsiteX421" fmla="*/ 7523 w 24669"/>
                <a:gd name="connsiteY421" fmla="*/ 10300 h 36230"/>
                <a:gd name="connsiteX422" fmla="*/ 7290 w 24669"/>
                <a:gd name="connsiteY422" fmla="*/ 10629 h 36230"/>
                <a:gd name="connsiteX423" fmla="*/ 7938 w 24669"/>
                <a:gd name="connsiteY423" fmla="*/ 10703 h 36230"/>
                <a:gd name="connsiteX424" fmla="*/ 8280 w 24669"/>
                <a:gd name="connsiteY424" fmla="*/ 10492 h 36230"/>
                <a:gd name="connsiteX425" fmla="*/ 8951 w 24669"/>
                <a:gd name="connsiteY425" fmla="*/ 10174 h 36230"/>
                <a:gd name="connsiteX426" fmla="*/ 8596 w 24669"/>
                <a:gd name="connsiteY426" fmla="*/ 10467 h 36230"/>
                <a:gd name="connsiteX427" fmla="*/ 8764 w 24669"/>
                <a:gd name="connsiteY427" fmla="*/ 10421 h 36230"/>
                <a:gd name="connsiteX428" fmla="*/ 8849 w 24669"/>
                <a:gd name="connsiteY428" fmla="*/ 10594 h 36230"/>
                <a:gd name="connsiteX429" fmla="*/ 8527 w 24669"/>
                <a:gd name="connsiteY429" fmla="*/ 10626 h 36230"/>
                <a:gd name="connsiteX430" fmla="*/ 8617 w 24669"/>
                <a:gd name="connsiteY430" fmla="*/ 10746 h 36230"/>
                <a:gd name="connsiteX431" fmla="*/ 8884 w 24669"/>
                <a:gd name="connsiteY431" fmla="*/ 10660 h 36230"/>
                <a:gd name="connsiteX432" fmla="*/ 8341 w 24669"/>
                <a:gd name="connsiteY432" fmla="*/ 11051 h 36230"/>
                <a:gd name="connsiteX433" fmla="*/ 8772 w 24669"/>
                <a:gd name="connsiteY433" fmla="*/ 10953 h 36230"/>
                <a:gd name="connsiteX434" fmla="*/ 8239 w 24669"/>
                <a:gd name="connsiteY434" fmla="*/ 11126 h 36230"/>
                <a:gd name="connsiteX435" fmla="*/ 8309 w 24669"/>
                <a:gd name="connsiteY435" fmla="*/ 11243 h 36230"/>
                <a:gd name="connsiteX436" fmla="*/ 8133 w 24669"/>
                <a:gd name="connsiteY436" fmla="*/ 11178 h 36230"/>
                <a:gd name="connsiteX437" fmla="*/ 8156 w 24669"/>
                <a:gd name="connsiteY437" fmla="*/ 11284 h 36230"/>
                <a:gd name="connsiteX438" fmla="*/ 7895 w 24669"/>
                <a:gd name="connsiteY438" fmla="*/ 11170 h 36230"/>
                <a:gd name="connsiteX439" fmla="*/ 7961 w 24669"/>
                <a:gd name="connsiteY439" fmla="*/ 11520 h 36230"/>
                <a:gd name="connsiteX440" fmla="*/ 8514 w 24669"/>
                <a:gd name="connsiteY440" fmla="*/ 11910 h 36230"/>
                <a:gd name="connsiteX441" fmla="*/ 8267 w 24669"/>
                <a:gd name="connsiteY441" fmla="*/ 11775 h 36230"/>
                <a:gd name="connsiteX442" fmla="*/ 7855 w 24669"/>
                <a:gd name="connsiteY442" fmla="*/ 11878 h 36230"/>
                <a:gd name="connsiteX443" fmla="*/ 8008 w 24669"/>
                <a:gd name="connsiteY443" fmla="*/ 12162 h 36230"/>
                <a:gd name="connsiteX444" fmla="*/ 7821 w 24669"/>
                <a:gd name="connsiteY444" fmla="*/ 11988 h 36230"/>
                <a:gd name="connsiteX445" fmla="*/ 7799 w 24669"/>
                <a:gd name="connsiteY445" fmla="*/ 12138 h 36230"/>
                <a:gd name="connsiteX446" fmla="*/ 7630 w 24669"/>
                <a:gd name="connsiteY446" fmla="*/ 11823 h 36230"/>
                <a:gd name="connsiteX447" fmla="*/ 7501 w 24669"/>
                <a:gd name="connsiteY447" fmla="*/ 11853 h 36230"/>
                <a:gd name="connsiteX448" fmla="*/ 7597 w 24669"/>
                <a:gd name="connsiteY448" fmla="*/ 11535 h 36230"/>
                <a:gd name="connsiteX449" fmla="*/ 6978 w 24669"/>
                <a:gd name="connsiteY449" fmla="*/ 11496 h 36230"/>
                <a:gd name="connsiteX450" fmla="*/ 6796 w 24669"/>
                <a:gd name="connsiteY450" fmla="*/ 11878 h 36230"/>
                <a:gd name="connsiteX451" fmla="*/ 7003 w 24669"/>
                <a:gd name="connsiteY451" fmla="*/ 12039 h 36230"/>
                <a:gd name="connsiteX452" fmla="*/ 6844 w 24669"/>
                <a:gd name="connsiteY452" fmla="*/ 12056 h 36230"/>
                <a:gd name="connsiteX453" fmla="*/ 6827 w 24669"/>
                <a:gd name="connsiteY453" fmla="*/ 12153 h 36230"/>
                <a:gd name="connsiteX454" fmla="*/ 7216 w 24669"/>
                <a:gd name="connsiteY454" fmla="*/ 12130 h 36230"/>
                <a:gd name="connsiteX455" fmla="*/ 6875 w 24669"/>
                <a:gd name="connsiteY455" fmla="*/ 12243 h 36230"/>
                <a:gd name="connsiteX456" fmla="*/ 7202 w 24669"/>
                <a:gd name="connsiteY456" fmla="*/ 12768 h 36230"/>
                <a:gd name="connsiteX457" fmla="*/ 6844 w 24669"/>
                <a:gd name="connsiteY457" fmla="*/ 12463 h 36230"/>
                <a:gd name="connsiteX458" fmla="*/ 7059 w 24669"/>
                <a:gd name="connsiteY458" fmla="*/ 12713 h 36230"/>
                <a:gd name="connsiteX459" fmla="*/ 6872 w 24669"/>
                <a:gd name="connsiteY459" fmla="*/ 12838 h 36230"/>
                <a:gd name="connsiteX460" fmla="*/ 7266 w 24669"/>
                <a:gd name="connsiteY460" fmla="*/ 13231 h 36230"/>
                <a:gd name="connsiteX461" fmla="*/ 7074 w 24669"/>
                <a:gd name="connsiteY461" fmla="*/ 13078 h 36230"/>
                <a:gd name="connsiteX462" fmla="*/ 7096 w 24669"/>
                <a:gd name="connsiteY462" fmla="*/ 13195 h 36230"/>
                <a:gd name="connsiteX463" fmla="*/ 6875 w 24669"/>
                <a:gd name="connsiteY463" fmla="*/ 13018 h 36230"/>
                <a:gd name="connsiteX464" fmla="*/ 6845 w 24669"/>
                <a:gd name="connsiteY464" fmla="*/ 13174 h 36230"/>
                <a:gd name="connsiteX465" fmla="*/ 7194 w 24669"/>
                <a:gd name="connsiteY465" fmla="*/ 13287 h 36230"/>
                <a:gd name="connsiteX466" fmla="*/ 7119 w 24669"/>
                <a:gd name="connsiteY466" fmla="*/ 13647 h 36230"/>
                <a:gd name="connsiteX467" fmla="*/ 7054 w 24669"/>
                <a:gd name="connsiteY467" fmla="*/ 13469 h 36230"/>
                <a:gd name="connsiteX468" fmla="*/ 6866 w 24669"/>
                <a:gd name="connsiteY468" fmla="*/ 13710 h 36230"/>
                <a:gd name="connsiteX469" fmla="*/ 7065 w 24669"/>
                <a:gd name="connsiteY469" fmla="*/ 13888 h 36230"/>
                <a:gd name="connsiteX470" fmla="*/ 6926 w 24669"/>
                <a:gd name="connsiteY470" fmla="*/ 14129 h 36230"/>
                <a:gd name="connsiteX471" fmla="*/ 6687 w 24669"/>
                <a:gd name="connsiteY471" fmla="*/ 14320 h 36230"/>
                <a:gd name="connsiteX472" fmla="*/ 6736 w 24669"/>
                <a:gd name="connsiteY472" fmla="*/ 14384 h 36230"/>
                <a:gd name="connsiteX473" fmla="*/ 6949 w 24669"/>
                <a:gd name="connsiteY473" fmla="*/ 14259 h 36230"/>
                <a:gd name="connsiteX474" fmla="*/ 6740 w 24669"/>
                <a:gd name="connsiteY474" fmla="*/ 14512 h 36230"/>
                <a:gd name="connsiteX475" fmla="*/ 6795 w 24669"/>
                <a:gd name="connsiteY475" fmla="*/ 14749 h 36230"/>
                <a:gd name="connsiteX476" fmla="*/ 6590 w 24669"/>
                <a:gd name="connsiteY476" fmla="*/ 14621 h 36230"/>
                <a:gd name="connsiteX477" fmla="*/ 6591 w 24669"/>
                <a:gd name="connsiteY477" fmla="*/ 14746 h 36230"/>
                <a:gd name="connsiteX478" fmla="*/ 6401 w 24669"/>
                <a:gd name="connsiteY478" fmla="*/ 14685 h 36230"/>
                <a:gd name="connsiteX479" fmla="*/ 6496 w 24669"/>
                <a:gd name="connsiteY479" fmla="*/ 14866 h 36230"/>
                <a:gd name="connsiteX480" fmla="*/ 6902 w 24669"/>
                <a:gd name="connsiteY480" fmla="*/ 14776 h 36230"/>
                <a:gd name="connsiteX481" fmla="*/ 6657 w 24669"/>
                <a:gd name="connsiteY481" fmla="*/ 15046 h 36230"/>
                <a:gd name="connsiteX482" fmla="*/ 6675 w 24669"/>
                <a:gd name="connsiteY482" fmla="*/ 15362 h 36230"/>
                <a:gd name="connsiteX483" fmla="*/ 6207 w 24669"/>
                <a:gd name="connsiteY483" fmla="*/ 15159 h 36230"/>
                <a:gd name="connsiteX484" fmla="*/ 6626 w 24669"/>
                <a:gd name="connsiteY484" fmla="*/ 15449 h 36230"/>
                <a:gd name="connsiteX485" fmla="*/ 6460 w 24669"/>
                <a:gd name="connsiteY485" fmla="*/ 15505 h 36230"/>
                <a:gd name="connsiteX486" fmla="*/ 6728 w 24669"/>
                <a:gd name="connsiteY486" fmla="*/ 15579 h 36230"/>
                <a:gd name="connsiteX487" fmla="*/ 6425 w 24669"/>
                <a:gd name="connsiteY487" fmla="*/ 15636 h 36230"/>
                <a:gd name="connsiteX488" fmla="*/ 6586 w 24669"/>
                <a:gd name="connsiteY488" fmla="*/ 15704 h 36230"/>
                <a:gd name="connsiteX489" fmla="*/ 6130 w 24669"/>
                <a:gd name="connsiteY489" fmla="*/ 15718 h 36230"/>
                <a:gd name="connsiteX490" fmla="*/ 6662 w 24669"/>
                <a:gd name="connsiteY490" fmla="*/ 15712 h 36230"/>
                <a:gd name="connsiteX491" fmla="*/ 6308 w 24669"/>
                <a:gd name="connsiteY491" fmla="*/ 16082 h 36230"/>
                <a:gd name="connsiteX492" fmla="*/ 6391 w 24669"/>
                <a:gd name="connsiteY492" fmla="*/ 16264 h 36230"/>
                <a:gd name="connsiteX493" fmla="*/ 5887 w 24669"/>
                <a:gd name="connsiteY493" fmla="*/ 16596 h 36230"/>
                <a:gd name="connsiteX494" fmla="*/ 5948 w 24669"/>
                <a:gd name="connsiteY494" fmla="*/ 16747 h 36230"/>
                <a:gd name="connsiteX495" fmla="*/ 5764 w 24669"/>
                <a:gd name="connsiteY495" fmla="*/ 17086 h 36230"/>
                <a:gd name="connsiteX496" fmla="*/ 5674 w 24669"/>
                <a:gd name="connsiteY496" fmla="*/ 17057 h 36230"/>
                <a:gd name="connsiteX497" fmla="*/ 5837 w 24669"/>
                <a:gd name="connsiteY497" fmla="*/ 17329 h 36230"/>
                <a:gd name="connsiteX498" fmla="*/ 5741 w 24669"/>
                <a:gd name="connsiteY498" fmla="*/ 17637 h 36230"/>
                <a:gd name="connsiteX499" fmla="*/ 5511 w 24669"/>
                <a:gd name="connsiteY499" fmla="*/ 17684 h 36230"/>
                <a:gd name="connsiteX500" fmla="*/ 5442 w 24669"/>
                <a:gd name="connsiteY500" fmla="*/ 17894 h 36230"/>
                <a:gd name="connsiteX501" fmla="*/ 5286 w 24669"/>
                <a:gd name="connsiteY501" fmla="*/ 17875 h 36230"/>
                <a:gd name="connsiteX502" fmla="*/ 4920 w 24669"/>
                <a:gd name="connsiteY502" fmla="*/ 18244 h 36230"/>
                <a:gd name="connsiteX503" fmla="*/ 4329 w 24669"/>
                <a:gd name="connsiteY503" fmla="*/ 18501 h 36230"/>
                <a:gd name="connsiteX504" fmla="*/ 4021 w 24669"/>
                <a:gd name="connsiteY504" fmla="*/ 18501 h 36230"/>
                <a:gd name="connsiteX505" fmla="*/ 3967 w 24669"/>
                <a:gd name="connsiteY505" fmla="*/ 18639 h 36230"/>
                <a:gd name="connsiteX506" fmla="*/ 3827 w 24669"/>
                <a:gd name="connsiteY506" fmla="*/ 18592 h 36230"/>
                <a:gd name="connsiteX507" fmla="*/ 3880 w 24669"/>
                <a:gd name="connsiteY507" fmla="*/ 18705 h 36230"/>
                <a:gd name="connsiteX508" fmla="*/ 3776 w 24669"/>
                <a:gd name="connsiteY508" fmla="*/ 18718 h 36230"/>
                <a:gd name="connsiteX509" fmla="*/ 3499 w 24669"/>
                <a:gd name="connsiteY509" fmla="*/ 18324 h 36230"/>
                <a:gd name="connsiteX510" fmla="*/ 3416 w 24669"/>
                <a:gd name="connsiteY510" fmla="*/ 18706 h 36230"/>
                <a:gd name="connsiteX511" fmla="*/ 3272 w 24669"/>
                <a:gd name="connsiteY511" fmla="*/ 18496 h 36230"/>
                <a:gd name="connsiteX512" fmla="*/ 3299 w 24669"/>
                <a:gd name="connsiteY512" fmla="*/ 18334 h 36230"/>
                <a:gd name="connsiteX513" fmla="*/ 3155 w 24669"/>
                <a:gd name="connsiteY513" fmla="*/ 18386 h 36230"/>
                <a:gd name="connsiteX514" fmla="*/ 2900 w 24669"/>
                <a:gd name="connsiteY514" fmla="*/ 18173 h 36230"/>
                <a:gd name="connsiteX515" fmla="*/ 2885 w 24669"/>
                <a:gd name="connsiteY515" fmla="*/ 18546 h 36230"/>
                <a:gd name="connsiteX516" fmla="*/ 2665 w 24669"/>
                <a:gd name="connsiteY516" fmla="*/ 18583 h 36230"/>
                <a:gd name="connsiteX517" fmla="*/ 2556 w 24669"/>
                <a:gd name="connsiteY517" fmla="*/ 18260 h 36230"/>
                <a:gd name="connsiteX518" fmla="*/ 2343 w 24669"/>
                <a:gd name="connsiteY518" fmla="*/ 18570 h 36230"/>
                <a:gd name="connsiteX519" fmla="*/ 2233 w 24669"/>
                <a:gd name="connsiteY519" fmla="*/ 18411 h 36230"/>
                <a:gd name="connsiteX520" fmla="*/ 2439 w 24669"/>
                <a:gd name="connsiteY520" fmla="*/ 18116 h 36230"/>
                <a:gd name="connsiteX521" fmla="*/ 1693 w 24669"/>
                <a:gd name="connsiteY521" fmla="*/ 18351 h 36230"/>
                <a:gd name="connsiteX522" fmla="*/ 1279 w 24669"/>
                <a:gd name="connsiteY522" fmla="*/ 18767 h 36230"/>
                <a:gd name="connsiteX523" fmla="*/ 1932 w 24669"/>
                <a:gd name="connsiteY523" fmla="*/ 19120 h 36230"/>
                <a:gd name="connsiteX524" fmla="*/ 1943 w 24669"/>
                <a:gd name="connsiteY524" fmla="*/ 19294 h 36230"/>
                <a:gd name="connsiteX525" fmla="*/ 1090 w 24669"/>
                <a:gd name="connsiteY525" fmla="*/ 19430 h 36230"/>
                <a:gd name="connsiteX526" fmla="*/ 1220 w 24669"/>
                <a:gd name="connsiteY526" fmla="*/ 19750 h 36230"/>
                <a:gd name="connsiteX527" fmla="*/ 870 w 24669"/>
                <a:gd name="connsiteY527" fmla="*/ 19481 h 36230"/>
                <a:gd name="connsiteX528" fmla="*/ 805 w 24669"/>
                <a:gd name="connsiteY528" fmla="*/ 19718 h 36230"/>
                <a:gd name="connsiteX529" fmla="*/ 580 w 24669"/>
                <a:gd name="connsiteY529" fmla="*/ 19838 h 36230"/>
                <a:gd name="connsiteX530" fmla="*/ 800 w 24669"/>
                <a:gd name="connsiteY530" fmla="*/ 20110 h 36230"/>
                <a:gd name="connsiteX531" fmla="*/ 773 w 24669"/>
                <a:gd name="connsiteY531" fmla="*/ 20186 h 36230"/>
                <a:gd name="connsiteX532" fmla="*/ 1933 w 24669"/>
                <a:gd name="connsiteY532" fmla="*/ 20139 h 36230"/>
                <a:gd name="connsiteX533" fmla="*/ 1483 w 24669"/>
                <a:gd name="connsiteY533" fmla="*/ 20328 h 36230"/>
                <a:gd name="connsiteX534" fmla="*/ 2023 w 24669"/>
                <a:gd name="connsiteY534" fmla="*/ 20530 h 36230"/>
                <a:gd name="connsiteX535" fmla="*/ 2520 w 24669"/>
                <a:gd name="connsiteY535" fmla="*/ 20412 h 36230"/>
                <a:gd name="connsiteX536" fmla="*/ 2494 w 24669"/>
                <a:gd name="connsiteY536" fmla="*/ 20593 h 36230"/>
                <a:gd name="connsiteX537" fmla="*/ 2710 w 24669"/>
                <a:gd name="connsiteY537" fmla="*/ 20652 h 36230"/>
                <a:gd name="connsiteX538" fmla="*/ 2344 w 24669"/>
                <a:gd name="connsiteY538" fmla="*/ 21109 h 36230"/>
                <a:gd name="connsiteX539" fmla="*/ 2166 w 24669"/>
                <a:gd name="connsiteY539" fmla="*/ 20842 h 36230"/>
                <a:gd name="connsiteX540" fmla="*/ 1821 w 24669"/>
                <a:gd name="connsiteY540" fmla="*/ 20777 h 36230"/>
                <a:gd name="connsiteX541" fmla="*/ 1616 w 24669"/>
                <a:gd name="connsiteY541" fmla="*/ 21086 h 36230"/>
                <a:gd name="connsiteX542" fmla="*/ 1653 w 24669"/>
                <a:gd name="connsiteY542" fmla="*/ 20759 h 36230"/>
                <a:gd name="connsiteX543" fmla="*/ 1028 w 24669"/>
                <a:gd name="connsiteY543" fmla="*/ 20848 h 36230"/>
                <a:gd name="connsiteX544" fmla="*/ 1386 w 24669"/>
                <a:gd name="connsiteY544" fmla="*/ 21167 h 36230"/>
                <a:gd name="connsiteX545" fmla="*/ 841 w 24669"/>
                <a:gd name="connsiteY545" fmla="*/ 21083 h 36230"/>
                <a:gd name="connsiteX546" fmla="*/ 1162 w 24669"/>
                <a:gd name="connsiteY546" fmla="*/ 21384 h 36230"/>
                <a:gd name="connsiteX547" fmla="*/ 1040 w 24669"/>
                <a:gd name="connsiteY547" fmla="*/ 21444 h 36230"/>
                <a:gd name="connsiteX548" fmla="*/ 585 w 24669"/>
                <a:gd name="connsiteY548" fmla="*/ 21228 h 36230"/>
                <a:gd name="connsiteX549" fmla="*/ 632 w 24669"/>
                <a:gd name="connsiteY549" fmla="*/ 21445 h 36230"/>
                <a:gd name="connsiteX550" fmla="*/ 480 w 24669"/>
                <a:gd name="connsiteY550" fmla="*/ 21424 h 36230"/>
                <a:gd name="connsiteX551" fmla="*/ 495 w 24669"/>
                <a:gd name="connsiteY551" fmla="*/ 21543 h 36230"/>
                <a:gd name="connsiteX552" fmla="*/ 311 w 24669"/>
                <a:gd name="connsiteY552" fmla="*/ 21495 h 36230"/>
                <a:gd name="connsiteX553" fmla="*/ 0 w 24669"/>
                <a:gd name="connsiteY553" fmla="*/ 21955 h 36230"/>
                <a:gd name="connsiteX554" fmla="*/ 92 w 24669"/>
                <a:gd name="connsiteY554" fmla="*/ 22640 h 36230"/>
                <a:gd name="connsiteX555" fmla="*/ 172 w 24669"/>
                <a:gd name="connsiteY555" fmla="*/ 22725 h 36230"/>
                <a:gd name="connsiteX556" fmla="*/ 942 w 24669"/>
                <a:gd name="connsiteY556" fmla="*/ 23088 h 36230"/>
                <a:gd name="connsiteX557" fmla="*/ 1579 w 24669"/>
                <a:gd name="connsiteY557" fmla="*/ 23420 h 36230"/>
                <a:gd name="connsiteX558" fmla="*/ 1479 w 24669"/>
                <a:gd name="connsiteY558" fmla="*/ 23585 h 36230"/>
                <a:gd name="connsiteX559" fmla="*/ 2212 w 24669"/>
                <a:gd name="connsiteY559" fmla="*/ 23971 h 36230"/>
                <a:gd name="connsiteX560" fmla="*/ 2687 w 24669"/>
                <a:gd name="connsiteY560" fmla="*/ 23945 h 36230"/>
                <a:gd name="connsiteX561" fmla="*/ 3158 w 24669"/>
                <a:gd name="connsiteY561" fmla="*/ 24727 h 36230"/>
                <a:gd name="connsiteX562" fmla="*/ 3134 w 24669"/>
                <a:gd name="connsiteY562" fmla="*/ 25302 h 36230"/>
                <a:gd name="connsiteX563" fmla="*/ 3132 w 24669"/>
                <a:gd name="connsiteY563" fmla="*/ 25873 h 36230"/>
                <a:gd name="connsiteX564" fmla="*/ 3632 w 24669"/>
                <a:gd name="connsiteY564" fmla="*/ 26164 h 36230"/>
                <a:gd name="connsiteX565" fmla="*/ 3495 w 24669"/>
                <a:gd name="connsiteY565" fmla="*/ 26266 h 36230"/>
                <a:gd name="connsiteX566" fmla="*/ 3350 w 24669"/>
                <a:gd name="connsiteY566" fmla="*/ 26040 h 36230"/>
                <a:gd name="connsiteX567" fmla="*/ 3050 w 24669"/>
                <a:gd name="connsiteY567" fmla="*/ 26060 h 36230"/>
                <a:gd name="connsiteX568" fmla="*/ 2779 w 24669"/>
                <a:gd name="connsiteY568" fmla="*/ 25900 h 36230"/>
                <a:gd name="connsiteX569" fmla="*/ 2578 w 24669"/>
                <a:gd name="connsiteY569" fmla="*/ 26102 h 36230"/>
                <a:gd name="connsiteX570" fmla="*/ 2318 w 24669"/>
                <a:gd name="connsiteY570" fmla="*/ 26049 h 36230"/>
                <a:gd name="connsiteX571" fmla="*/ 2136 w 24669"/>
                <a:gd name="connsiteY571" fmla="*/ 26602 h 36230"/>
                <a:gd name="connsiteX572" fmla="*/ 2331 w 24669"/>
                <a:gd name="connsiteY572" fmla="*/ 26922 h 36230"/>
                <a:gd name="connsiteX573" fmla="*/ 2876 w 24669"/>
                <a:gd name="connsiteY573" fmla="*/ 27509 h 36230"/>
                <a:gd name="connsiteX574" fmla="*/ 2802 w 24669"/>
                <a:gd name="connsiteY574" fmla="*/ 27584 h 36230"/>
                <a:gd name="connsiteX575" fmla="*/ 3109 w 24669"/>
                <a:gd name="connsiteY575" fmla="*/ 27773 h 36230"/>
                <a:gd name="connsiteX576" fmla="*/ 3426 w 24669"/>
                <a:gd name="connsiteY576" fmla="*/ 28370 h 36230"/>
                <a:gd name="connsiteX577" fmla="*/ 3713 w 24669"/>
                <a:gd name="connsiteY577" fmla="*/ 28874 h 36230"/>
                <a:gd name="connsiteX578" fmla="*/ 4467 w 24669"/>
                <a:gd name="connsiteY578" fmla="*/ 28045 h 36230"/>
                <a:gd name="connsiteX579" fmla="*/ 4888 w 24669"/>
                <a:gd name="connsiteY579" fmla="*/ 28122 h 36230"/>
                <a:gd name="connsiteX580" fmla="*/ 4435 w 24669"/>
                <a:gd name="connsiteY580" fmla="*/ 29041 h 36230"/>
                <a:gd name="connsiteX581" fmla="*/ 4575 w 24669"/>
                <a:gd name="connsiteY581" fmla="*/ 29655 h 36230"/>
                <a:gd name="connsiteX582" fmla="*/ 4360 w 24669"/>
                <a:gd name="connsiteY582" fmla="*/ 30394 h 36230"/>
                <a:gd name="connsiteX583" fmla="*/ 4902 w 24669"/>
                <a:gd name="connsiteY583" fmla="*/ 30653 h 36230"/>
                <a:gd name="connsiteX584" fmla="*/ 5294 w 24669"/>
                <a:gd name="connsiteY584" fmla="*/ 29834 h 36230"/>
                <a:gd name="connsiteX585" fmla="*/ 5776 w 24669"/>
                <a:gd name="connsiteY585" fmla="*/ 29835 h 36230"/>
                <a:gd name="connsiteX586" fmla="*/ 6023 w 24669"/>
                <a:gd name="connsiteY586" fmla="*/ 29562 h 36230"/>
                <a:gd name="connsiteX587" fmla="*/ 5555 w 24669"/>
                <a:gd name="connsiteY587" fmla="*/ 30066 h 36230"/>
                <a:gd name="connsiteX588" fmla="*/ 5166 w 24669"/>
                <a:gd name="connsiteY588" fmla="*/ 30522 h 36230"/>
                <a:gd name="connsiteX589" fmla="*/ 4803 w 24669"/>
                <a:gd name="connsiteY589" fmla="*/ 30921 h 36230"/>
                <a:gd name="connsiteX590" fmla="*/ 6155 w 24669"/>
                <a:gd name="connsiteY590" fmla="*/ 31447 h 36230"/>
                <a:gd name="connsiteX591" fmla="*/ 6174 w 24669"/>
                <a:gd name="connsiteY591" fmla="*/ 31550 h 36230"/>
                <a:gd name="connsiteX592" fmla="*/ 6434 w 24669"/>
                <a:gd name="connsiteY592" fmla="*/ 31587 h 36230"/>
                <a:gd name="connsiteX593" fmla="*/ 6925 w 24669"/>
                <a:gd name="connsiteY593" fmla="*/ 31919 h 36230"/>
                <a:gd name="connsiteX594" fmla="*/ 6999 w 24669"/>
                <a:gd name="connsiteY594" fmla="*/ 31648 h 36230"/>
                <a:gd name="connsiteX595" fmla="*/ 7121 w 24669"/>
                <a:gd name="connsiteY595" fmla="*/ 30034 h 36230"/>
                <a:gd name="connsiteX596" fmla="*/ 7389 w 24669"/>
                <a:gd name="connsiteY596" fmla="*/ 30290 h 36230"/>
                <a:gd name="connsiteX597" fmla="*/ 7402 w 24669"/>
                <a:gd name="connsiteY597" fmla="*/ 30858 h 36230"/>
                <a:gd name="connsiteX598" fmla="*/ 8066 w 24669"/>
                <a:gd name="connsiteY598" fmla="*/ 30676 h 36230"/>
                <a:gd name="connsiteX599" fmla="*/ 8482 w 24669"/>
                <a:gd name="connsiteY599" fmla="*/ 30262 h 36230"/>
                <a:gd name="connsiteX600" fmla="*/ 8261 w 24669"/>
                <a:gd name="connsiteY600" fmla="*/ 30764 h 36230"/>
                <a:gd name="connsiteX601" fmla="*/ 8869 w 24669"/>
                <a:gd name="connsiteY601" fmla="*/ 30520 h 36230"/>
                <a:gd name="connsiteX602" fmla="*/ 8818 w 24669"/>
                <a:gd name="connsiteY602" fmla="*/ 30817 h 36230"/>
                <a:gd name="connsiteX603" fmla="*/ 8380 w 24669"/>
                <a:gd name="connsiteY603" fmla="*/ 31681 h 36230"/>
                <a:gd name="connsiteX604" fmla="*/ 8230 w 24669"/>
                <a:gd name="connsiteY604" fmla="*/ 32413 h 36230"/>
                <a:gd name="connsiteX605" fmla="*/ 8834 w 24669"/>
                <a:gd name="connsiteY605" fmla="*/ 32393 h 36230"/>
                <a:gd name="connsiteX606" fmla="*/ 9155 w 24669"/>
                <a:gd name="connsiteY606" fmla="*/ 32001 h 36230"/>
                <a:gd name="connsiteX607" fmla="*/ 9650 w 24669"/>
                <a:gd name="connsiteY607" fmla="*/ 31418 h 36230"/>
                <a:gd name="connsiteX608" fmla="*/ 10097 w 24669"/>
                <a:gd name="connsiteY608" fmla="*/ 31216 h 36230"/>
                <a:gd name="connsiteX609" fmla="*/ 10359 w 24669"/>
                <a:gd name="connsiteY609" fmla="*/ 30669 h 36230"/>
                <a:gd name="connsiteX610" fmla="*/ 10859 w 24669"/>
                <a:gd name="connsiteY610" fmla="*/ 30166 h 36230"/>
                <a:gd name="connsiteX611" fmla="*/ 10837 w 24669"/>
                <a:gd name="connsiteY611" fmla="*/ 30798 h 36230"/>
                <a:gd name="connsiteX612" fmla="*/ 10391 w 24669"/>
                <a:gd name="connsiteY612" fmla="*/ 31475 h 36230"/>
                <a:gd name="connsiteX613" fmla="*/ 9922 w 24669"/>
                <a:gd name="connsiteY613" fmla="*/ 31952 h 36230"/>
                <a:gd name="connsiteX614" fmla="*/ 9571 w 24669"/>
                <a:gd name="connsiteY614" fmla="*/ 32845 h 36230"/>
                <a:gd name="connsiteX615" fmla="*/ 9987 w 24669"/>
                <a:gd name="connsiteY615" fmla="*/ 32781 h 36230"/>
                <a:gd name="connsiteX616" fmla="*/ 9922 w 24669"/>
                <a:gd name="connsiteY616" fmla="*/ 32932 h 36230"/>
                <a:gd name="connsiteX617" fmla="*/ 10793 w 24669"/>
                <a:gd name="connsiteY617" fmla="*/ 32057 h 36230"/>
                <a:gd name="connsiteX618" fmla="*/ 10613 w 24669"/>
                <a:gd name="connsiteY618" fmla="*/ 31568 h 36230"/>
                <a:gd name="connsiteX619" fmla="*/ 10815 w 24669"/>
                <a:gd name="connsiteY619" fmla="*/ 31147 h 36230"/>
                <a:gd name="connsiteX620" fmla="*/ 10720 w 24669"/>
                <a:gd name="connsiteY620" fmla="*/ 31617 h 36230"/>
                <a:gd name="connsiteX621" fmla="*/ 10936 w 24669"/>
                <a:gd name="connsiteY621" fmla="*/ 31771 h 36230"/>
                <a:gd name="connsiteX622" fmla="*/ 11635 w 24669"/>
                <a:gd name="connsiteY622" fmla="*/ 31536 h 36230"/>
                <a:gd name="connsiteX623" fmla="*/ 11111 w 24669"/>
                <a:gd name="connsiteY623" fmla="*/ 31809 h 36230"/>
                <a:gd name="connsiteX624" fmla="*/ 10911 w 24669"/>
                <a:gd name="connsiteY624" fmla="*/ 32241 h 36230"/>
                <a:gd name="connsiteX625" fmla="*/ 10339 w 24669"/>
                <a:gd name="connsiteY625" fmla="*/ 33257 h 36230"/>
                <a:gd name="connsiteX626" fmla="*/ 11683 w 24669"/>
                <a:gd name="connsiteY626" fmla="*/ 33247 h 36230"/>
                <a:gd name="connsiteX627" fmla="*/ 11842 w 24669"/>
                <a:gd name="connsiteY627" fmla="*/ 32472 h 36230"/>
                <a:gd name="connsiteX628" fmla="*/ 11791 w 24669"/>
                <a:gd name="connsiteY628" fmla="*/ 33151 h 36230"/>
                <a:gd name="connsiteX629" fmla="*/ 12360 w 24669"/>
                <a:gd name="connsiteY629" fmla="*/ 32601 h 36230"/>
                <a:gd name="connsiteX630" fmla="*/ 12587 w 24669"/>
                <a:gd name="connsiteY630" fmla="*/ 32006 h 36230"/>
                <a:gd name="connsiteX631" fmla="*/ 12539 w 24669"/>
                <a:gd name="connsiteY631" fmla="*/ 32858 h 36230"/>
                <a:gd name="connsiteX632" fmla="*/ 12473 w 24669"/>
                <a:gd name="connsiteY632" fmla="*/ 33023 h 36230"/>
                <a:gd name="connsiteX633" fmla="*/ 11696 w 24669"/>
                <a:gd name="connsiteY633" fmla="*/ 33488 h 36230"/>
                <a:gd name="connsiteX634" fmla="*/ 10857 w 24669"/>
                <a:gd name="connsiteY634" fmla="*/ 33370 h 36230"/>
                <a:gd name="connsiteX635" fmla="*/ 10470 w 24669"/>
                <a:gd name="connsiteY635" fmla="*/ 34162 h 36230"/>
                <a:gd name="connsiteX636" fmla="*/ 10941 w 24669"/>
                <a:gd name="connsiteY636" fmla="*/ 34482 h 36230"/>
                <a:gd name="connsiteX637" fmla="*/ 11370 w 24669"/>
                <a:gd name="connsiteY637" fmla="*/ 34300 h 36230"/>
                <a:gd name="connsiteX638" fmla="*/ 10980 w 24669"/>
                <a:gd name="connsiteY638" fmla="*/ 34642 h 36230"/>
                <a:gd name="connsiteX639" fmla="*/ 11814 w 24669"/>
                <a:gd name="connsiteY639" fmla="*/ 34551 h 36230"/>
                <a:gd name="connsiteX640" fmla="*/ 11751 w 24669"/>
                <a:gd name="connsiteY640" fmla="*/ 34288 h 36230"/>
                <a:gd name="connsiteX641" fmla="*/ 11872 w 24669"/>
                <a:gd name="connsiteY641" fmla="*/ 34439 h 36230"/>
                <a:gd name="connsiteX642" fmla="*/ 12304 w 24669"/>
                <a:gd name="connsiteY642" fmla="*/ 33923 h 36230"/>
                <a:gd name="connsiteX643" fmla="*/ 12916 w 24669"/>
                <a:gd name="connsiteY643" fmla="*/ 33656 h 36230"/>
                <a:gd name="connsiteX644" fmla="*/ 12870 w 24669"/>
                <a:gd name="connsiteY644" fmla="*/ 33997 h 36230"/>
                <a:gd name="connsiteX645" fmla="*/ 13531 w 24669"/>
                <a:gd name="connsiteY645" fmla="*/ 34114 h 36230"/>
                <a:gd name="connsiteX646" fmla="*/ 13960 w 24669"/>
                <a:gd name="connsiteY646" fmla="*/ 34229 h 36230"/>
                <a:gd name="connsiteX647" fmla="*/ 13617 w 24669"/>
                <a:gd name="connsiteY647" fmla="*/ 34313 h 36230"/>
                <a:gd name="connsiteX648" fmla="*/ 14236 w 24669"/>
                <a:gd name="connsiteY648" fmla="*/ 34628 h 36230"/>
                <a:gd name="connsiteX649" fmla="*/ 13638 w 24669"/>
                <a:gd name="connsiteY649" fmla="*/ 34877 h 36230"/>
                <a:gd name="connsiteX650" fmla="*/ 13635 w 24669"/>
                <a:gd name="connsiteY650" fmla="*/ 35502 h 36230"/>
                <a:gd name="connsiteX651" fmla="*/ 13892 w 24669"/>
                <a:gd name="connsiteY651" fmla="*/ 35459 h 36230"/>
                <a:gd name="connsiteX652" fmla="*/ 14042 w 24669"/>
                <a:gd name="connsiteY652" fmla="*/ 35382 h 36230"/>
                <a:gd name="connsiteX653" fmla="*/ 14038 w 24669"/>
                <a:gd name="connsiteY653" fmla="*/ 35908 h 36230"/>
                <a:gd name="connsiteX654" fmla="*/ 14554 w 24669"/>
                <a:gd name="connsiteY654" fmla="*/ 35357 h 36230"/>
                <a:gd name="connsiteX655" fmla="*/ 14417 w 24669"/>
                <a:gd name="connsiteY655" fmla="*/ 35937 h 36230"/>
                <a:gd name="connsiteX656" fmla="*/ 14972 w 24669"/>
                <a:gd name="connsiteY656" fmla="*/ 36035 h 36230"/>
                <a:gd name="connsiteX657" fmla="*/ 15246 w 24669"/>
                <a:gd name="connsiteY657" fmla="*/ 36230 h 36230"/>
                <a:gd name="connsiteX658" fmla="*/ 15246 w 24669"/>
                <a:gd name="connsiteY658" fmla="*/ 36230 h 3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Lst>
              <a:rect l="l" t="t" r="r" b="b"/>
              <a:pathLst>
                <a:path w="24669" h="36230">
                  <a:moveTo>
                    <a:pt x="15246" y="36230"/>
                  </a:moveTo>
                  <a:lnTo>
                    <a:pt x="15279" y="36230"/>
                  </a:lnTo>
                  <a:cubicBezTo>
                    <a:pt x="15295" y="36158"/>
                    <a:pt x="15311" y="36086"/>
                    <a:pt x="15328" y="36015"/>
                  </a:cubicBezTo>
                  <a:cubicBezTo>
                    <a:pt x="15344" y="36062"/>
                    <a:pt x="15376" y="36158"/>
                    <a:pt x="15392" y="36205"/>
                  </a:cubicBezTo>
                  <a:cubicBezTo>
                    <a:pt x="15462" y="36030"/>
                    <a:pt x="15531" y="35853"/>
                    <a:pt x="15614" y="35682"/>
                  </a:cubicBezTo>
                  <a:cubicBezTo>
                    <a:pt x="15637" y="35819"/>
                    <a:pt x="15590" y="35950"/>
                    <a:pt x="15527" y="36069"/>
                  </a:cubicBezTo>
                  <a:cubicBezTo>
                    <a:pt x="15797" y="35929"/>
                    <a:pt x="16107" y="36004"/>
                    <a:pt x="16398" y="35986"/>
                  </a:cubicBezTo>
                  <a:cubicBezTo>
                    <a:pt x="16597" y="35879"/>
                    <a:pt x="16755" y="35653"/>
                    <a:pt x="17007" y="35695"/>
                  </a:cubicBezTo>
                  <a:cubicBezTo>
                    <a:pt x="16991" y="35604"/>
                    <a:pt x="16998" y="35514"/>
                    <a:pt x="16987" y="35423"/>
                  </a:cubicBezTo>
                  <a:cubicBezTo>
                    <a:pt x="17150" y="35542"/>
                    <a:pt x="17347" y="35648"/>
                    <a:pt x="17558" y="35572"/>
                  </a:cubicBezTo>
                  <a:cubicBezTo>
                    <a:pt x="17845" y="35483"/>
                    <a:pt x="18086" y="35295"/>
                    <a:pt x="18345" y="35148"/>
                  </a:cubicBezTo>
                  <a:cubicBezTo>
                    <a:pt x="18314" y="34876"/>
                    <a:pt x="18129" y="34666"/>
                    <a:pt x="17896" y="34540"/>
                  </a:cubicBezTo>
                  <a:lnTo>
                    <a:pt x="18156" y="34565"/>
                  </a:lnTo>
                  <a:cubicBezTo>
                    <a:pt x="17627" y="34285"/>
                    <a:pt x="17041" y="34565"/>
                    <a:pt x="16485" y="34572"/>
                  </a:cubicBezTo>
                  <a:cubicBezTo>
                    <a:pt x="16123" y="34607"/>
                    <a:pt x="15815" y="34104"/>
                    <a:pt x="15461" y="34324"/>
                  </a:cubicBezTo>
                  <a:cubicBezTo>
                    <a:pt x="15216" y="34490"/>
                    <a:pt x="14909" y="34545"/>
                    <a:pt x="14623" y="34462"/>
                  </a:cubicBezTo>
                  <a:cubicBezTo>
                    <a:pt x="14902" y="34367"/>
                    <a:pt x="15266" y="34421"/>
                    <a:pt x="15454" y="34149"/>
                  </a:cubicBezTo>
                  <a:cubicBezTo>
                    <a:pt x="15112" y="33909"/>
                    <a:pt x="14708" y="33792"/>
                    <a:pt x="14302" y="33720"/>
                  </a:cubicBezTo>
                  <a:cubicBezTo>
                    <a:pt x="14299" y="33491"/>
                    <a:pt x="14264" y="33265"/>
                    <a:pt x="14241" y="33038"/>
                  </a:cubicBezTo>
                  <a:cubicBezTo>
                    <a:pt x="14312" y="33223"/>
                    <a:pt x="14340" y="33424"/>
                    <a:pt x="14431" y="33601"/>
                  </a:cubicBezTo>
                  <a:cubicBezTo>
                    <a:pt x="14534" y="33754"/>
                    <a:pt x="14732" y="33662"/>
                    <a:pt x="14878" y="33641"/>
                  </a:cubicBezTo>
                  <a:cubicBezTo>
                    <a:pt x="14942" y="33715"/>
                    <a:pt x="14996" y="33804"/>
                    <a:pt x="15080" y="33857"/>
                  </a:cubicBezTo>
                  <a:cubicBezTo>
                    <a:pt x="15348" y="33942"/>
                    <a:pt x="15659" y="33892"/>
                    <a:pt x="15899" y="34061"/>
                  </a:cubicBezTo>
                  <a:cubicBezTo>
                    <a:pt x="16167" y="34203"/>
                    <a:pt x="16448" y="34479"/>
                    <a:pt x="16779" y="34401"/>
                  </a:cubicBezTo>
                  <a:cubicBezTo>
                    <a:pt x="17143" y="34243"/>
                    <a:pt x="17564" y="34143"/>
                    <a:pt x="17953" y="34269"/>
                  </a:cubicBezTo>
                  <a:cubicBezTo>
                    <a:pt x="18173" y="34346"/>
                    <a:pt x="18412" y="34338"/>
                    <a:pt x="18632" y="34414"/>
                  </a:cubicBezTo>
                  <a:cubicBezTo>
                    <a:pt x="18637" y="34194"/>
                    <a:pt x="18788" y="33958"/>
                    <a:pt x="18651" y="33753"/>
                  </a:cubicBezTo>
                  <a:cubicBezTo>
                    <a:pt x="18564" y="33587"/>
                    <a:pt x="18466" y="33428"/>
                    <a:pt x="18360" y="33275"/>
                  </a:cubicBezTo>
                  <a:cubicBezTo>
                    <a:pt x="18516" y="33342"/>
                    <a:pt x="18640" y="33457"/>
                    <a:pt x="18735" y="33596"/>
                  </a:cubicBezTo>
                  <a:cubicBezTo>
                    <a:pt x="18806" y="33710"/>
                    <a:pt x="18957" y="33672"/>
                    <a:pt x="19072" y="33696"/>
                  </a:cubicBezTo>
                  <a:cubicBezTo>
                    <a:pt x="19081" y="33596"/>
                    <a:pt x="19090" y="33495"/>
                    <a:pt x="19107" y="33396"/>
                  </a:cubicBezTo>
                  <a:cubicBezTo>
                    <a:pt x="19170" y="33421"/>
                    <a:pt x="19233" y="33455"/>
                    <a:pt x="19303" y="33465"/>
                  </a:cubicBezTo>
                  <a:cubicBezTo>
                    <a:pt x="19443" y="33405"/>
                    <a:pt x="19551" y="33276"/>
                    <a:pt x="19709" y="33256"/>
                  </a:cubicBezTo>
                  <a:cubicBezTo>
                    <a:pt x="19871" y="33098"/>
                    <a:pt x="20070" y="32965"/>
                    <a:pt x="20191" y="32769"/>
                  </a:cubicBezTo>
                  <a:cubicBezTo>
                    <a:pt x="20319" y="32586"/>
                    <a:pt x="20130" y="32452"/>
                    <a:pt x="20032" y="32330"/>
                  </a:cubicBezTo>
                  <a:cubicBezTo>
                    <a:pt x="19898" y="32186"/>
                    <a:pt x="19819" y="32003"/>
                    <a:pt x="19688" y="31859"/>
                  </a:cubicBezTo>
                  <a:cubicBezTo>
                    <a:pt x="19504" y="31704"/>
                    <a:pt x="19246" y="31716"/>
                    <a:pt x="19033" y="31628"/>
                  </a:cubicBezTo>
                  <a:cubicBezTo>
                    <a:pt x="18839" y="31520"/>
                    <a:pt x="18663" y="31345"/>
                    <a:pt x="18422" y="31361"/>
                  </a:cubicBezTo>
                  <a:cubicBezTo>
                    <a:pt x="18157" y="31311"/>
                    <a:pt x="17892" y="31370"/>
                    <a:pt x="17630" y="31404"/>
                  </a:cubicBezTo>
                  <a:cubicBezTo>
                    <a:pt x="17273" y="31458"/>
                    <a:pt x="16932" y="31324"/>
                    <a:pt x="16589" y="31250"/>
                  </a:cubicBezTo>
                  <a:cubicBezTo>
                    <a:pt x="16464" y="31219"/>
                    <a:pt x="16378" y="31112"/>
                    <a:pt x="16276" y="31043"/>
                  </a:cubicBezTo>
                  <a:cubicBezTo>
                    <a:pt x="16009" y="30832"/>
                    <a:pt x="15702" y="30681"/>
                    <a:pt x="15428" y="30480"/>
                  </a:cubicBezTo>
                  <a:cubicBezTo>
                    <a:pt x="15233" y="30365"/>
                    <a:pt x="15339" y="30106"/>
                    <a:pt x="15368" y="29931"/>
                  </a:cubicBezTo>
                  <a:cubicBezTo>
                    <a:pt x="15525" y="30056"/>
                    <a:pt x="15638" y="30229"/>
                    <a:pt x="15797" y="30351"/>
                  </a:cubicBezTo>
                  <a:cubicBezTo>
                    <a:pt x="16161" y="30529"/>
                    <a:pt x="16582" y="30580"/>
                    <a:pt x="16915" y="30822"/>
                  </a:cubicBezTo>
                  <a:cubicBezTo>
                    <a:pt x="17374" y="31044"/>
                    <a:pt x="17901" y="30925"/>
                    <a:pt x="18388" y="30898"/>
                  </a:cubicBezTo>
                  <a:cubicBezTo>
                    <a:pt x="18597" y="30878"/>
                    <a:pt x="18544" y="30616"/>
                    <a:pt x="18573" y="30470"/>
                  </a:cubicBezTo>
                  <a:cubicBezTo>
                    <a:pt x="18738" y="30482"/>
                    <a:pt x="18902" y="30501"/>
                    <a:pt x="19067" y="30522"/>
                  </a:cubicBezTo>
                  <a:cubicBezTo>
                    <a:pt x="19075" y="30645"/>
                    <a:pt x="19055" y="30776"/>
                    <a:pt x="19106" y="30891"/>
                  </a:cubicBezTo>
                  <a:cubicBezTo>
                    <a:pt x="19170" y="30960"/>
                    <a:pt x="19263" y="30990"/>
                    <a:pt x="19345" y="31034"/>
                  </a:cubicBezTo>
                  <a:cubicBezTo>
                    <a:pt x="19325" y="30826"/>
                    <a:pt x="19381" y="30602"/>
                    <a:pt x="19316" y="30400"/>
                  </a:cubicBezTo>
                  <a:cubicBezTo>
                    <a:pt x="19165" y="30164"/>
                    <a:pt x="18894" y="30042"/>
                    <a:pt x="18676" y="29879"/>
                  </a:cubicBezTo>
                  <a:cubicBezTo>
                    <a:pt x="18608" y="29827"/>
                    <a:pt x="18507" y="29775"/>
                    <a:pt x="18512" y="29676"/>
                  </a:cubicBezTo>
                  <a:cubicBezTo>
                    <a:pt x="18505" y="29585"/>
                    <a:pt x="18561" y="29509"/>
                    <a:pt x="18609" y="29437"/>
                  </a:cubicBezTo>
                  <a:cubicBezTo>
                    <a:pt x="18844" y="29659"/>
                    <a:pt x="19109" y="29849"/>
                    <a:pt x="19397" y="29995"/>
                  </a:cubicBezTo>
                  <a:cubicBezTo>
                    <a:pt x="19497" y="30033"/>
                    <a:pt x="19527" y="30156"/>
                    <a:pt x="19625" y="30196"/>
                  </a:cubicBezTo>
                  <a:cubicBezTo>
                    <a:pt x="19714" y="30216"/>
                    <a:pt x="19805" y="30195"/>
                    <a:pt x="19894" y="30186"/>
                  </a:cubicBezTo>
                  <a:cubicBezTo>
                    <a:pt x="19904" y="30448"/>
                    <a:pt x="19831" y="30727"/>
                    <a:pt x="19912" y="30979"/>
                  </a:cubicBezTo>
                  <a:cubicBezTo>
                    <a:pt x="20127" y="31176"/>
                    <a:pt x="20435" y="31234"/>
                    <a:pt x="20716" y="31262"/>
                  </a:cubicBezTo>
                  <a:cubicBezTo>
                    <a:pt x="20816" y="30685"/>
                    <a:pt x="20833" y="30078"/>
                    <a:pt x="20663" y="29512"/>
                  </a:cubicBezTo>
                  <a:cubicBezTo>
                    <a:pt x="20604" y="29277"/>
                    <a:pt x="20414" y="29109"/>
                    <a:pt x="20335" y="28883"/>
                  </a:cubicBezTo>
                  <a:cubicBezTo>
                    <a:pt x="20195" y="28530"/>
                    <a:pt x="19896" y="28237"/>
                    <a:pt x="19869" y="27843"/>
                  </a:cubicBezTo>
                  <a:cubicBezTo>
                    <a:pt x="19854" y="27736"/>
                    <a:pt x="19764" y="27665"/>
                    <a:pt x="19699" y="27586"/>
                  </a:cubicBezTo>
                  <a:cubicBezTo>
                    <a:pt x="19735" y="27595"/>
                    <a:pt x="19771" y="27603"/>
                    <a:pt x="19808" y="27612"/>
                  </a:cubicBezTo>
                  <a:cubicBezTo>
                    <a:pt x="19719" y="27523"/>
                    <a:pt x="19637" y="27423"/>
                    <a:pt x="19606" y="27298"/>
                  </a:cubicBezTo>
                  <a:cubicBezTo>
                    <a:pt x="19707" y="27380"/>
                    <a:pt x="19826" y="27445"/>
                    <a:pt x="19907" y="27549"/>
                  </a:cubicBezTo>
                  <a:cubicBezTo>
                    <a:pt x="20002" y="27697"/>
                    <a:pt x="19995" y="27883"/>
                    <a:pt x="20065" y="28041"/>
                  </a:cubicBezTo>
                  <a:cubicBezTo>
                    <a:pt x="20154" y="28142"/>
                    <a:pt x="20274" y="28211"/>
                    <a:pt x="20379" y="28296"/>
                  </a:cubicBezTo>
                  <a:cubicBezTo>
                    <a:pt x="20357" y="28300"/>
                    <a:pt x="20314" y="28307"/>
                    <a:pt x="20293" y="28310"/>
                  </a:cubicBezTo>
                  <a:cubicBezTo>
                    <a:pt x="20431" y="28484"/>
                    <a:pt x="20562" y="28664"/>
                    <a:pt x="20714" y="28827"/>
                  </a:cubicBezTo>
                  <a:cubicBezTo>
                    <a:pt x="20884" y="29006"/>
                    <a:pt x="20917" y="29266"/>
                    <a:pt x="21067" y="29461"/>
                  </a:cubicBezTo>
                  <a:cubicBezTo>
                    <a:pt x="21147" y="29600"/>
                    <a:pt x="21264" y="29712"/>
                    <a:pt x="21386" y="29815"/>
                  </a:cubicBezTo>
                  <a:lnTo>
                    <a:pt x="21176" y="29783"/>
                  </a:lnTo>
                  <a:cubicBezTo>
                    <a:pt x="21209" y="29923"/>
                    <a:pt x="21236" y="30065"/>
                    <a:pt x="21280" y="30202"/>
                  </a:cubicBezTo>
                  <a:cubicBezTo>
                    <a:pt x="21338" y="30098"/>
                    <a:pt x="21404" y="30000"/>
                    <a:pt x="21488" y="29915"/>
                  </a:cubicBezTo>
                  <a:cubicBezTo>
                    <a:pt x="21485" y="29889"/>
                    <a:pt x="21481" y="29862"/>
                    <a:pt x="21479" y="29835"/>
                  </a:cubicBezTo>
                  <a:cubicBezTo>
                    <a:pt x="21527" y="29866"/>
                    <a:pt x="21574" y="29897"/>
                    <a:pt x="21622" y="29929"/>
                  </a:cubicBezTo>
                  <a:cubicBezTo>
                    <a:pt x="21519" y="29738"/>
                    <a:pt x="21463" y="29526"/>
                    <a:pt x="21434" y="29311"/>
                  </a:cubicBezTo>
                  <a:cubicBezTo>
                    <a:pt x="21559" y="29414"/>
                    <a:pt x="21663" y="29547"/>
                    <a:pt x="21809" y="29621"/>
                  </a:cubicBezTo>
                  <a:cubicBezTo>
                    <a:pt x="21916" y="29595"/>
                    <a:pt x="21982" y="29499"/>
                    <a:pt x="22045" y="29417"/>
                  </a:cubicBezTo>
                  <a:cubicBezTo>
                    <a:pt x="22068" y="29441"/>
                    <a:pt x="22091" y="29466"/>
                    <a:pt x="22114" y="29490"/>
                  </a:cubicBezTo>
                  <a:cubicBezTo>
                    <a:pt x="22156" y="29411"/>
                    <a:pt x="22197" y="29332"/>
                    <a:pt x="22241" y="29254"/>
                  </a:cubicBezTo>
                  <a:lnTo>
                    <a:pt x="22436" y="29648"/>
                  </a:lnTo>
                  <a:cubicBezTo>
                    <a:pt x="22506" y="29766"/>
                    <a:pt x="22396" y="29927"/>
                    <a:pt x="22504" y="30027"/>
                  </a:cubicBezTo>
                  <a:cubicBezTo>
                    <a:pt x="22598" y="30115"/>
                    <a:pt x="22606" y="30250"/>
                    <a:pt x="22665" y="30359"/>
                  </a:cubicBezTo>
                  <a:cubicBezTo>
                    <a:pt x="22717" y="30379"/>
                    <a:pt x="22773" y="30380"/>
                    <a:pt x="22827" y="30387"/>
                  </a:cubicBezTo>
                  <a:cubicBezTo>
                    <a:pt x="22877" y="30470"/>
                    <a:pt x="22938" y="30564"/>
                    <a:pt x="23051" y="30532"/>
                  </a:cubicBezTo>
                  <a:cubicBezTo>
                    <a:pt x="23324" y="30490"/>
                    <a:pt x="23655" y="30563"/>
                    <a:pt x="23865" y="30346"/>
                  </a:cubicBezTo>
                  <a:cubicBezTo>
                    <a:pt x="24028" y="30199"/>
                    <a:pt x="24227" y="30102"/>
                    <a:pt x="24396" y="29962"/>
                  </a:cubicBezTo>
                  <a:cubicBezTo>
                    <a:pt x="24499" y="29824"/>
                    <a:pt x="24560" y="29658"/>
                    <a:pt x="24669" y="29523"/>
                  </a:cubicBezTo>
                  <a:lnTo>
                    <a:pt x="24669" y="29458"/>
                  </a:lnTo>
                  <a:cubicBezTo>
                    <a:pt x="24510" y="29230"/>
                    <a:pt x="24295" y="29047"/>
                    <a:pt x="24139" y="28815"/>
                  </a:cubicBezTo>
                  <a:cubicBezTo>
                    <a:pt x="24025" y="28678"/>
                    <a:pt x="23962" y="28507"/>
                    <a:pt x="23847" y="28371"/>
                  </a:cubicBezTo>
                  <a:cubicBezTo>
                    <a:pt x="23740" y="28306"/>
                    <a:pt x="23596" y="28356"/>
                    <a:pt x="23481" y="28340"/>
                  </a:cubicBezTo>
                  <a:cubicBezTo>
                    <a:pt x="23451" y="28297"/>
                    <a:pt x="23422" y="28255"/>
                    <a:pt x="23393" y="28212"/>
                  </a:cubicBezTo>
                  <a:cubicBezTo>
                    <a:pt x="23534" y="28274"/>
                    <a:pt x="23689" y="28293"/>
                    <a:pt x="23843" y="28271"/>
                  </a:cubicBezTo>
                  <a:cubicBezTo>
                    <a:pt x="23726" y="28116"/>
                    <a:pt x="23620" y="27953"/>
                    <a:pt x="23503" y="27799"/>
                  </a:cubicBezTo>
                  <a:cubicBezTo>
                    <a:pt x="23399" y="27650"/>
                    <a:pt x="23162" y="27696"/>
                    <a:pt x="23075" y="27532"/>
                  </a:cubicBezTo>
                  <a:cubicBezTo>
                    <a:pt x="23022" y="27470"/>
                    <a:pt x="22993" y="27357"/>
                    <a:pt x="22894" y="27360"/>
                  </a:cubicBezTo>
                  <a:cubicBezTo>
                    <a:pt x="22659" y="27363"/>
                    <a:pt x="22439" y="27469"/>
                    <a:pt x="22248" y="27599"/>
                  </a:cubicBezTo>
                  <a:cubicBezTo>
                    <a:pt x="22248" y="27353"/>
                    <a:pt x="21973" y="27182"/>
                    <a:pt x="21746" y="27248"/>
                  </a:cubicBezTo>
                  <a:cubicBezTo>
                    <a:pt x="21734" y="27223"/>
                    <a:pt x="21723" y="27198"/>
                    <a:pt x="21713" y="27172"/>
                  </a:cubicBezTo>
                  <a:cubicBezTo>
                    <a:pt x="21817" y="27125"/>
                    <a:pt x="21919" y="27070"/>
                    <a:pt x="22029" y="27034"/>
                  </a:cubicBezTo>
                  <a:cubicBezTo>
                    <a:pt x="22169" y="27063"/>
                    <a:pt x="22291" y="27158"/>
                    <a:pt x="22435" y="27174"/>
                  </a:cubicBezTo>
                  <a:cubicBezTo>
                    <a:pt x="22590" y="27086"/>
                    <a:pt x="22754" y="27007"/>
                    <a:pt x="22898" y="26899"/>
                  </a:cubicBezTo>
                  <a:cubicBezTo>
                    <a:pt x="22878" y="26671"/>
                    <a:pt x="22689" y="26489"/>
                    <a:pt x="22540" y="26330"/>
                  </a:cubicBezTo>
                  <a:cubicBezTo>
                    <a:pt x="22168" y="26222"/>
                    <a:pt x="21771" y="26323"/>
                    <a:pt x="21434" y="26496"/>
                  </a:cubicBezTo>
                  <a:cubicBezTo>
                    <a:pt x="21345" y="26332"/>
                    <a:pt x="21235" y="26179"/>
                    <a:pt x="21078" y="26073"/>
                  </a:cubicBezTo>
                  <a:lnTo>
                    <a:pt x="21190" y="26069"/>
                  </a:lnTo>
                  <a:cubicBezTo>
                    <a:pt x="21131" y="25885"/>
                    <a:pt x="21097" y="25694"/>
                    <a:pt x="21041" y="25509"/>
                  </a:cubicBezTo>
                  <a:cubicBezTo>
                    <a:pt x="21091" y="25499"/>
                    <a:pt x="21141" y="25488"/>
                    <a:pt x="21192" y="25477"/>
                  </a:cubicBezTo>
                  <a:cubicBezTo>
                    <a:pt x="21254" y="25686"/>
                    <a:pt x="21357" y="25920"/>
                    <a:pt x="21584" y="25990"/>
                  </a:cubicBezTo>
                  <a:cubicBezTo>
                    <a:pt x="21788" y="26018"/>
                    <a:pt x="21990" y="26057"/>
                    <a:pt x="22190" y="26112"/>
                  </a:cubicBezTo>
                  <a:cubicBezTo>
                    <a:pt x="22228" y="26066"/>
                    <a:pt x="22304" y="25975"/>
                    <a:pt x="22342" y="25930"/>
                  </a:cubicBezTo>
                  <a:cubicBezTo>
                    <a:pt x="22248" y="25707"/>
                    <a:pt x="22191" y="25463"/>
                    <a:pt x="22058" y="25259"/>
                  </a:cubicBezTo>
                  <a:cubicBezTo>
                    <a:pt x="21942" y="25082"/>
                    <a:pt x="21740" y="25262"/>
                    <a:pt x="21597" y="25302"/>
                  </a:cubicBezTo>
                  <a:cubicBezTo>
                    <a:pt x="21450" y="25069"/>
                    <a:pt x="21389" y="24788"/>
                    <a:pt x="21391" y="24516"/>
                  </a:cubicBezTo>
                  <a:cubicBezTo>
                    <a:pt x="21380" y="24340"/>
                    <a:pt x="21545" y="24280"/>
                    <a:pt x="21662" y="24201"/>
                  </a:cubicBezTo>
                  <a:cubicBezTo>
                    <a:pt x="21634" y="24125"/>
                    <a:pt x="21620" y="24041"/>
                    <a:pt x="21573" y="23974"/>
                  </a:cubicBezTo>
                  <a:cubicBezTo>
                    <a:pt x="21484" y="23881"/>
                    <a:pt x="21343" y="23867"/>
                    <a:pt x="21250" y="23780"/>
                  </a:cubicBezTo>
                  <a:cubicBezTo>
                    <a:pt x="21250" y="23632"/>
                    <a:pt x="21289" y="23486"/>
                    <a:pt x="21285" y="23338"/>
                  </a:cubicBezTo>
                  <a:lnTo>
                    <a:pt x="20946" y="23363"/>
                  </a:lnTo>
                  <a:cubicBezTo>
                    <a:pt x="20950" y="23290"/>
                    <a:pt x="20955" y="23217"/>
                    <a:pt x="20960" y="23143"/>
                  </a:cubicBezTo>
                  <a:cubicBezTo>
                    <a:pt x="20910" y="23194"/>
                    <a:pt x="20860" y="23245"/>
                    <a:pt x="20809" y="23294"/>
                  </a:cubicBezTo>
                  <a:cubicBezTo>
                    <a:pt x="20810" y="23178"/>
                    <a:pt x="20815" y="23062"/>
                    <a:pt x="20830" y="22947"/>
                  </a:cubicBezTo>
                  <a:lnTo>
                    <a:pt x="20702" y="22882"/>
                  </a:lnTo>
                  <a:lnTo>
                    <a:pt x="20888" y="22879"/>
                  </a:lnTo>
                  <a:cubicBezTo>
                    <a:pt x="20805" y="22633"/>
                    <a:pt x="20715" y="22386"/>
                    <a:pt x="20699" y="22125"/>
                  </a:cubicBezTo>
                  <a:cubicBezTo>
                    <a:pt x="20679" y="21926"/>
                    <a:pt x="20581" y="21747"/>
                    <a:pt x="20548" y="21550"/>
                  </a:cubicBezTo>
                  <a:cubicBezTo>
                    <a:pt x="20518" y="21355"/>
                    <a:pt x="20451" y="21168"/>
                    <a:pt x="20394" y="20980"/>
                  </a:cubicBezTo>
                  <a:cubicBezTo>
                    <a:pt x="20471" y="20995"/>
                    <a:pt x="20551" y="21003"/>
                    <a:pt x="20627" y="21030"/>
                  </a:cubicBezTo>
                  <a:cubicBezTo>
                    <a:pt x="20688" y="21211"/>
                    <a:pt x="20701" y="21404"/>
                    <a:pt x="20669" y="21592"/>
                  </a:cubicBezTo>
                  <a:cubicBezTo>
                    <a:pt x="20744" y="21586"/>
                    <a:pt x="20819" y="21587"/>
                    <a:pt x="20894" y="21591"/>
                  </a:cubicBezTo>
                  <a:cubicBezTo>
                    <a:pt x="21028" y="21414"/>
                    <a:pt x="21196" y="21268"/>
                    <a:pt x="21403" y="21181"/>
                  </a:cubicBezTo>
                  <a:cubicBezTo>
                    <a:pt x="21550" y="21127"/>
                    <a:pt x="21583" y="20965"/>
                    <a:pt x="21621" y="20832"/>
                  </a:cubicBezTo>
                  <a:cubicBezTo>
                    <a:pt x="21413" y="20776"/>
                    <a:pt x="21273" y="20941"/>
                    <a:pt x="21143" y="21076"/>
                  </a:cubicBezTo>
                  <a:lnTo>
                    <a:pt x="20946" y="20919"/>
                  </a:lnTo>
                  <a:cubicBezTo>
                    <a:pt x="20960" y="20973"/>
                    <a:pt x="20974" y="21027"/>
                    <a:pt x="20989" y="21081"/>
                  </a:cubicBezTo>
                  <a:cubicBezTo>
                    <a:pt x="20944" y="21044"/>
                    <a:pt x="20901" y="21007"/>
                    <a:pt x="20858" y="20970"/>
                  </a:cubicBezTo>
                  <a:cubicBezTo>
                    <a:pt x="20949" y="20900"/>
                    <a:pt x="21039" y="20828"/>
                    <a:pt x="21127" y="20753"/>
                  </a:cubicBezTo>
                  <a:cubicBezTo>
                    <a:pt x="21038" y="20724"/>
                    <a:pt x="20948" y="20696"/>
                    <a:pt x="20856" y="20675"/>
                  </a:cubicBezTo>
                  <a:cubicBezTo>
                    <a:pt x="20968" y="20631"/>
                    <a:pt x="21078" y="20583"/>
                    <a:pt x="21189" y="20535"/>
                  </a:cubicBezTo>
                  <a:cubicBezTo>
                    <a:pt x="21097" y="20521"/>
                    <a:pt x="21004" y="20510"/>
                    <a:pt x="20911" y="20497"/>
                  </a:cubicBezTo>
                  <a:cubicBezTo>
                    <a:pt x="21037" y="20457"/>
                    <a:pt x="21169" y="20450"/>
                    <a:pt x="21300" y="20462"/>
                  </a:cubicBezTo>
                  <a:lnTo>
                    <a:pt x="21517" y="20165"/>
                  </a:lnTo>
                  <a:cubicBezTo>
                    <a:pt x="21445" y="20467"/>
                    <a:pt x="21784" y="20415"/>
                    <a:pt x="21846" y="20242"/>
                  </a:cubicBezTo>
                  <a:cubicBezTo>
                    <a:pt x="21933" y="20043"/>
                    <a:pt x="21916" y="19812"/>
                    <a:pt x="21891" y="19600"/>
                  </a:cubicBezTo>
                  <a:cubicBezTo>
                    <a:pt x="21873" y="19506"/>
                    <a:pt x="21796" y="19342"/>
                    <a:pt x="21677" y="19409"/>
                  </a:cubicBezTo>
                  <a:cubicBezTo>
                    <a:pt x="21389" y="19547"/>
                    <a:pt x="21116" y="19742"/>
                    <a:pt x="20780" y="19727"/>
                  </a:cubicBezTo>
                  <a:lnTo>
                    <a:pt x="20961" y="19649"/>
                  </a:lnTo>
                  <a:cubicBezTo>
                    <a:pt x="20853" y="19530"/>
                    <a:pt x="20739" y="19418"/>
                    <a:pt x="20627" y="19304"/>
                  </a:cubicBezTo>
                  <a:cubicBezTo>
                    <a:pt x="20654" y="19289"/>
                    <a:pt x="20709" y="19261"/>
                    <a:pt x="20736" y="19246"/>
                  </a:cubicBezTo>
                  <a:cubicBezTo>
                    <a:pt x="20657" y="19235"/>
                    <a:pt x="20578" y="19216"/>
                    <a:pt x="20498" y="19225"/>
                  </a:cubicBezTo>
                  <a:cubicBezTo>
                    <a:pt x="20417" y="19326"/>
                    <a:pt x="20367" y="19445"/>
                    <a:pt x="20304" y="19557"/>
                  </a:cubicBezTo>
                  <a:cubicBezTo>
                    <a:pt x="20253" y="19458"/>
                    <a:pt x="20189" y="19363"/>
                    <a:pt x="20161" y="19256"/>
                  </a:cubicBezTo>
                  <a:cubicBezTo>
                    <a:pt x="20165" y="19173"/>
                    <a:pt x="20200" y="19096"/>
                    <a:pt x="20221" y="19016"/>
                  </a:cubicBezTo>
                  <a:cubicBezTo>
                    <a:pt x="20264" y="19078"/>
                    <a:pt x="20306" y="19140"/>
                    <a:pt x="20350" y="19201"/>
                  </a:cubicBezTo>
                  <a:cubicBezTo>
                    <a:pt x="20537" y="19009"/>
                    <a:pt x="20508" y="18729"/>
                    <a:pt x="20529" y="18483"/>
                  </a:cubicBezTo>
                  <a:cubicBezTo>
                    <a:pt x="20708" y="18565"/>
                    <a:pt x="20845" y="18740"/>
                    <a:pt x="21064" y="18717"/>
                  </a:cubicBezTo>
                  <a:cubicBezTo>
                    <a:pt x="21061" y="18660"/>
                    <a:pt x="21059" y="18603"/>
                    <a:pt x="21054" y="18547"/>
                  </a:cubicBezTo>
                  <a:lnTo>
                    <a:pt x="20878" y="18513"/>
                  </a:lnTo>
                  <a:cubicBezTo>
                    <a:pt x="21000" y="18496"/>
                    <a:pt x="21126" y="18504"/>
                    <a:pt x="21247" y="18475"/>
                  </a:cubicBezTo>
                  <a:cubicBezTo>
                    <a:pt x="21322" y="18326"/>
                    <a:pt x="21236" y="18198"/>
                    <a:pt x="21116" y="18113"/>
                  </a:cubicBezTo>
                  <a:cubicBezTo>
                    <a:pt x="21140" y="18102"/>
                    <a:pt x="21189" y="18080"/>
                    <a:pt x="21213" y="18068"/>
                  </a:cubicBezTo>
                  <a:lnTo>
                    <a:pt x="21043" y="18015"/>
                  </a:lnTo>
                  <a:cubicBezTo>
                    <a:pt x="21272" y="17994"/>
                    <a:pt x="21418" y="17779"/>
                    <a:pt x="21398" y="17562"/>
                  </a:cubicBezTo>
                  <a:cubicBezTo>
                    <a:pt x="21432" y="17275"/>
                    <a:pt x="21496" y="16985"/>
                    <a:pt x="21363" y="16710"/>
                  </a:cubicBezTo>
                  <a:lnTo>
                    <a:pt x="21205" y="16736"/>
                  </a:lnTo>
                  <a:cubicBezTo>
                    <a:pt x="21187" y="16831"/>
                    <a:pt x="21171" y="16927"/>
                    <a:pt x="21150" y="17021"/>
                  </a:cubicBezTo>
                  <a:lnTo>
                    <a:pt x="20898" y="16973"/>
                  </a:lnTo>
                  <a:cubicBezTo>
                    <a:pt x="20722" y="17190"/>
                    <a:pt x="20540" y="17408"/>
                    <a:pt x="20305" y="17565"/>
                  </a:cubicBezTo>
                  <a:cubicBezTo>
                    <a:pt x="20572" y="17315"/>
                    <a:pt x="20736" y="16984"/>
                    <a:pt x="20984" y="16718"/>
                  </a:cubicBezTo>
                  <a:cubicBezTo>
                    <a:pt x="20772" y="16686"/>
                    <a:pt x="20582" y="16582"/>
                    <a:pt x="20425" y="16439"/>
                  </a:cubicBezTo>
                  <a:cubicBezTo>
                    <a:pt x="20550" y="16479"/>
                    <a:pt x="20666" y="16542"/>
                    <a:pt x="20784" y="16601"/>
                  </a:cubicBezTo>
                  <a:cubicBezTo>
                    <a:pt x="20830" y="16592"/>
                    <a:pt x="20876" y="16582"/>
                    <a:pt x="20923" y="16572"/>
                  </a:cubicBezTo>
                  <a:cubicBezTo>
                    <a:pt x="20923" y="16381"/>
                    <a:pt x="20917" y="16189"/>
                    <a:pt x="20890" y="15999"/>
                  </a:cubicBezTo>
                  <a:cubicBezTo>
                    <a:pt x="21031" y="16005"/>
                    <a:pt x="21171" y="15973"/>
                    <a:pt x="21293" y="15901"/>
                  </a:cubicBezTo>
                  <a:cubicBezTo>
                    <a:pt x="21334" y="15938"/>
                    <a:pt x="21374" y="15974"/>
                    <a:pt x="21416" y="16010"/>
                  </a:cubicBezTo>
                  <a:cubicBezTo>
                    <a:pt x="21418" y="15847"/>
                    <a:pt x="21627" y="15715"/>
                    <a:pt x="21544" y="15550"/>
                  </a:cubicBezTo>
                  <a:cubicBezTo>
                    <a:pt x="21501" y="15453"/>
                    <a:pt x="21418" y="15329"/>
                    <a:pt x="21295" y="15353"/>
                  </a:cubicBezTo>
                  <a:cubicBezTo>
                    <a:pt x="21146" y="15368"/>
                    <a:pt x="21091" y="15522"/>
                    <a:pt x="21029" y="15634"/>
                  </a:cubicBezTo>
                  <a:lnTo>
                    <a:pt x="20827" y="15680"/>
                  </a:lnTo>
                  <a:cubicBezTo>
                    <a:pt x="20985" y="15577"/>
                    <a:pt x="21071" y="15408"/>
                    <a:pt x="21156" y="15245"/>
                  </a:cubicBezTo>
                  <a:cubicBezTo>
                    <a:pt x="20947" y="15215"/>
                    <a:pt x="20697" y="15044"/>
                    <a:pt x="20516" y="15213"/>
                  </a:cubicBezTo>
                  <a:cubicBezTo>
                    <a:pt x="20425" y="15279"/>
                    <a:pt x="20415" y="15398"/>
                    <a:pt x="20394" y="15498"/>
                  </a:cubicBezTo>
                  <a:cubicBezTo>
                    <a:pt x="20341" y="15344"/>
                    <a:pt x="20287" y="15189"/>
                    <a:pt x="20235" y="15033"/>
                  </a:cubicBezTo>
                  <a:cubicBezTo>
                    <a:pt x="20552" y="15085"/>
                    <a:pt x="20836" y="14931"/>
                    <a:pt x="21110" y="14792"/>
                  </a:cubicBezTo>
                  <a:cubicBezTo>
                    <a:pt x="20973" y="14634"/>
                    <a:pt x="20998" y="14429"/>
                    <a:pt x="21021" y="14237"/>
                  </a:cubicBezTo>
                  <a:cubicBezTo>
                    <a:pt x="20884" y="14229"/>
                    <a:pt x="20746" y="14246"/>
                    <a:pt x="20612" y="14225"/>
                  </a:cubicBezTo>
                  <a:cubicBezTo>
                    <a:pt x="20485" y="14149"/>
                    <a:pt x="20416" y="13973"/>
                    <a:pt x="20261" y="13946"/>
                  </a:cubicBezTo>
                  <a:cubicBezTo>
                    <a:pt x="19996" y="14011"/>
                    <a:pt x="19777" y="14208"/>
                    <a:pt x="19600" y="14405"/>
                  </a:cubicBezTo>
                  <a:cubicBezTo>
                    <a:pt x="19531" y="14482"/>
                    <a:pt x="19596" y="14578"/>
                    <a:pt x="19624" y="14657"/>
                  </a:cubicBezTo>
                  <a:cubicBezTo>
                    <a:pt x="19581" y="14693"/>
                    <a:pt x="19538" y="14729"/>
                    <a:pt x="19497" y="14765"/>
                  </a:cubicBezTo>
                  <a:cubicBezTo>
                    <a:pt x="19445" y="14638"/>
                    <a:pt x="19400" y="14507"/>
                    <a:pt x="19385" y="14370"/>
                  </a:cubicBezTo>
                  <a:cubicBezTo>
                    <a:pt x="19342" y="14378"/>
                    <a:pt x="19299" y="14385"/>
                    <a:pt x="19257" y="14392"/>
                  </a:cubicBezTo>
                  <a:cubicBezTo>
                    <a:pt x="19261" y="14366"/>
                    <a:pt x="19266" y="14339"/>
                    <a:pt x="19272" y="14312"/>
                  </a:cubicBezTo>
                  <a:cubicBezTo>
                    <a:pt x="19063" y="14231"/>
                    <a:pt x="18954" y="14030"/>
                    <a:pt x="18785" y="13904"/>
                  </a:cubicBezTo>
                  <a:cubicBezTo>
                    <a:pt x="18578" y="14007"/>
                    <a:pt x="18402" y="14163"/>
                    <a:pt x="18206" y="14284"/>
                  </a:cubicBezTo>
                  <a:cubicBezTo>
                    <a:pt x="18288" y="14099"/>
                    <a:pt x="18467" y="14001"/>
                    <a:pt x="18652" y="13940"/>
                  </a:cubicBezTo>
                  <a:cubicBezTo>
                    <a:pt x="18511" y="13794"/>
                    <a:pt x="18310" y="13786"/>
                    <a:pt x="18119" y="13799"/>
                  </a:cubicBezTo>
                  <a:cubicBezTo>
                    <a:pt x="18158" y="13743"/>
                    <a:pt x="18195" y="13685"/>
                    <a:pt x="18230" y="13626"/>
                  </a:cubicBezTo>
                  <a:cubicBezTo>
                    <a:pt x="18250" y="13671"/>
                    <a:pt x="18270" y="13715"/>
                    <a:pt x="18291" y="13760"/>
                  </a:cubicBezTo>
                  <a:cubicBezTo>
                    <a:pt x="18409" y="13746"/>
                    <a:pt x="18525" y="13769"/>
                    <a:pt x="18630" y="13824"/>
                  </a:cubicBezTo>
                  <a:cubicBezTo>
                    <a:pt x="18726" y="13880"/>
                    <a:pt x="18826" y="13812"/>
                    <a:pt x="18913" y="13772"/>
                  </a:cubicBezTo>
                  <a:cubicBezTo>
                    <a:pt x="18942" y="13936"/>
                    <a:pt x="19048" y="14069"/>
                    <a:pt x="19143" y="14200"/>
                  </a:cubicBezTo>
                  <a:cubicBezTo>
                    <a:pt x="19415" y="14183"/>
                    <a:pt x="19695" y="14105"/>
                    <a:pt x="19900" y="13918"/>
                  </a:cubicBezTo>
                  <a:cubicBezTo>
                    <a:pt x="19775" y="13918"/>
                    <a:pt x="19660" y="13913"/>
                    <a:pt x="19537" y="13914"/>
                  </a:cubicBezTo>
                  <a:lnTo>
                    <a:pt x="19992" y="13814"/>
                  </a:lnTo>
                  <a:cubicBezTo>
                    <a:pt x="19983" y="13764"/>
                    <a:pt x="19975" y="13714"/>
                    <a:pt x="19966" y="13664"/>
                  </a:cubicBezTo>
                  <a:cubicBezTo>
                    <a:pt x="20110" y="13609"/>
                    <a:pt x="20258" y="13553"/>
                    <a:pt x="20400" y="13488"/>
                  </a:cubicBezTo>
                  <a:cubicBezTo>
                    <a:pt x="20383" y="13373"/>
                    <a:pt x="20392" y="13257"/>
                    <a:pt x="20415" y="13143"/>
                  </a:cubicBezTo>
                  <a:cubicBezTo>
                    <a:pt x="20254" y="13172"/>
                    <a:pt x="20114" y="13244"/>
                    <a:pt x="19995" y="13352"/>
                  </a:cubicBezTo>
                  <a:cubicBezTo>
                    <a:pt x="19781" y="13455"/>
                    <a:pt x="19537" y="13443"/>
                    <a:pt x="19306" y="13465"/>
                  </a:cubicBezTo>
                  <a:cubicBezTo>
                    <a:pt x="19376" y="13516"/>
                    <a:pt x="19435" y="13569"/>
                    <a:pt x="19513" y="13611"/>
                  </a:cubicBezTo>
                  <a:cubicBezTo>
                    <a:pt x="19338" y="13647"/>
                    <a:pt x="19164" y="13694"/>
                    <a:pt x="18992" y="13743"/>
                  </a:cubicBezTo>
                  <a:cubicBezTo>
                    <a:pt x="19074" y="13706"/>
                    <a:pt x="19201" y="13670"/>
                    <a:pt x="19156" y="13559"/>
                  </a:cubicBezTo>
                  <a:cubicBezTo>
                    <a:pt x="19071" y="13435"/>
                    <a:pt x="18913" y="13390"/>
                    <a:pt x="18783" y="13325"/>
                  </a:cubicBezTo>
                  <a:cubicBezTo>
                    <a:pt x="18658" y="13261"/>
                    <a:pt x="18538" y="13373"/>
                    <a:pt x="18425" y="13414"/>
                  </a:cubicBezTo>
                  <a:cubicBezTo>
                    <a:pt x="18478" y="13369"/>
                    <a:pt x="18532" y="13324"/>
                    <a:pt x="18586" y="13279"/>
                  </a:cubicBezTo>
                  <a:cubicBezTo>
                    <a:pt x="18555" y="13254"/>
                    <a:pt x="18525" y="13228"/>
                    <a:pt x="18495" y="13202"/>
                  </a:cubicBezTo>
                  <a:lnTo>
                    <a:pt x="18621" y="13210"/>
                  </a:lnTo>
                  <a:cubicBezTo>
                    <a:pt x="18627" y="13177"/>
                    <a:pt x="18632" y="13143"/>
                    <a:pt x="18638" y="13109"/>
                  </a:cubicBezTo>
                  <a:cubicBezTo>
                    <a:pt x="18743" y="13196"/>
                    <a:pt x="18852" y="13279"/>
                    <a:pt x="18978" y="13333"/>
                  </a:cubicBezTo>
                  <a:cubicBezTo>
                    <a:pt x="19157" y="13288"/>
                    <a:pt x="19351" y="13165"/>
                    <a:pt x="19337" y="12951"/>
                  </a:cubicBezTo>
                  <a:cubicBezTo>
                    <a:pt x="19206" y="12822"/>
                    <a:pt x="19000" y="12844"/>
                    <a:pt x="18835" y="12789"/>
                  </a:cubicBezTo>
                  <a:cubicBezTo>
                    <a:pt x="19014" y="12775"/>
                    <a:pt x="19194" y="12774"/>
                    <a:pt x="19372" y="12751"/>
                  </a:cubicBezTo>
                  <a:cubicBezTo>
                    <a:pt x="19660" y="12571"/>
                    <a:pt x="19897" y="12325"/>
                    <a:pt x="20172" y="12126"/>
                  </a:cubicBezTo>
                  <a:cubicBezTo>
                    <a:pt x="20084" y="12013"/>
                    <a:pt x="20000" y="11897"/>
                    <a:pt x="19927" y="11774"/>
                  </a:cubicBezTo>
                  <a:cubicBezTo>
                    <a:pt x="20028" y="11834"/>
                    <a:pt x="20128" y="11896"/>
                    <a:pt x="20225" y="11961"/>
                  </a:cubicBezTo>
                  <a:cubicBezTo>
                    <a:pt x="20189" y="11883"/>
                    <a:pt x="20153" y="11805"/>
                    <a:pt x="20119" y="11726"/>
                  </a:cubicBezTo>
                  <a:cubicBezTo>
                    <a:pt x="20183" y="11782"/>
                    <a:pt x="20243" y="11843"/>
                    <a:pt x="20301" y="11905"/>
                  </a:cubicBezTo>
                  <a:cubicBezTo>
                    <a:pt x="20338" y="11898"/>
                    <a:pt x="20375" y="11890"/>
                    <a:pt x="20413" y="11881"/>
                  </a:cubicBezTo>
                  <a:cubicBezTo>
                    <a:pt x="20295" y="11751"/>
                    <a:pt x="20142" y="11620"/>
                    <a:pt x="20166" y="11425"/>
                  </a:cubicBezTo>
                  <a:cubicBezTo>
                    <a:pt x="20247" y="11490"/>
                    <a:pt x="20320" y="11569"/>
                    <a:pt x="20417" y="11611"/>
                  </a:cubicBezTo>
                  <a:cubicBezTo>
                    <a:pt x="20554" y="11482"/>
                    <a:pt x="20494" y="11280"/>
                    <a:pt x="20495" y="11115"/>
                  </a:cubicBezTo>
                  <a:cubicBezTo>
                    <a:pt x="20533" y="10859"/>
                    <a:pt x="20555" y="10599"/>
                    <a:pt x="20565" y="10341"/>
                  </a:cubicBezTo>
                  <a:cubicBezTo>
                    <a:pt x="20478" y="10243"/>
                    <a:pt x="20335" y="10333"/>
                    <a:pt x="20226" y="10333"/>
                  </a:cubicBezTo>
                  <a:cubicBezTo>
                    <a:pt x="20212" y="10497"/>
                    <a:pt x="20200" y="10660"/>
                    <a:pt x="20185" y="10823"/>
                  </a:cubicBezTo>
                  <a:cubicBezTo>
                    <a:pt x="20143" y="10661"/>
                    <a:pt x="20138" y="10492"/>
                    <a:pt x="20116" y="10327"/>
                  </a:cubicBezTo>
                  <a:cubicBezTo>
                    <a:pt x="20090" y="10234"/>
                    <a:pt x="19967" y="10265"/>
                    <a:pt x="19902" y="10294"/>
                  </a:cubicBezTo>
                  <a:cubicBezTo>
                    <a:pt x="19768" y="10371"/>
                    <a:pt x="19595" y="10452"/>
                    <a:pt x="19566" y="10622"/>
                  </a:cubicBezTo>
                  <a:cubicBezTo>
                    <a:pt x="19529" y="10880"/>
                    <a:pt x="19455" y="11130"/>
                    <a:pt x="19316" y="11352"/>
                  </a:cubicBezTo>
                  <a:cubicBezTo>
                    <a:pt x="19130" y="11392"/>
                    <a:pt x="19018" y="11560"/>
                    <a:pt x="18859" y="11649"/>
                  </a:cubicBezTo>
                  <a:cubicBezTo>
                    <a:pt x="18718" y="11724"/>
                    <a:pt x="18550" y="11701"/>
                    <a:pt x="18399" y="11729"/>
                  </a:cubicBezTo>
                  <a:cubicBezTo>
                    <a:pt x="18271" y="11861"/>
                    <a:pt x="18198" y="12036"/>
                    <a:pt x="18072" y="12169"/>
                  </a:cubicBezTo>
                  <a:cubicBezTo>
                    <a:pt x="17977" y="12252"/>
                    <a:pt x="17846" y="12271"/>
                    <a:pt x="17730" y="12307"/>
                  </a:cubicBezTo>
                  <a:cubicBezTo>
                    <a:pt x="17894" y="12135"/>
                    <a:pt x="18093" y="12004"/>
                    <a:pt x="18272" y="11848"/>
                  </a:cubicBezTo>
                  <a:lnTo>
                    <a:pt x="18074" y="11757"/>
                  </a:lnTo>
                  <a:cubicBezTo>
                    <a:pt x="18279" y="11679"/>
                    <a:pt x="18485" y="11583"/>
                    <a:pt x="18711" y="11595"/>
                  </a:cubicBezTo>
                  <a:cubicBezTo>
                    <a:pt x="18850" y="11604"/>
                    <a:pt x="18996" y="11504"/>
                    <a:pt x="19014" y="11362"/>
                  </a:cubicBezTo>
                  <a:cubicBezTo>
                    <a:pt x="18979" y="11189"/>
                    <a:pt x="18802" y="11101"/>
                    <a:pt x="18671" y="11005"/>
                  </a:cubicBezTo>
                  <a:cubicBezTo>
                    <a:pt x="18536" y="10906"/>
                    <a:pt x="18364" y="10900"/>
                    <a:pt x="18203" y="10906"/>
                  </a:cubicBezTo>
                  <a:cubicBezTo>
                    <a:pt x="18143" y="11002"/>
                    <a:pt x="18082" y="11096"/>
                    <a:pt x="18015" y="11186"/>
                  </a:cubicBezTo>
                  <a:cubicBezTo>
                    <a:pt x="18045" y="11094"/>
                    <a:pt x="18079" y="11003"/>
                    <a:pt x="18113" y="10912"/>
                  </a:cubicBezTo>
                  <a:lnTo>
                    <a:pt x="17919" y="10968"/>
                  </a:lnTo>
                  <a:cubicBezTo>
                    <a:pt x="17964" y="10854"/>
                    <a:pt x="18020" y="10722"/>
                    <a:pt x="17947" y="10606"/>
                  </a:cubicBezTo>
                  <a:cubicBezTo>
                    <a:pt x="17869" y="10421"/>
                    <a:pt x="17654" y="10390"/>
                    <a:pt x="17488" y="10320"/>
                  </a:cubicBezTo>
                  <a:cubicBezTo>
                    <a:pt x="17490" y="10296"/>
                    <a:pt x="17493" y="10273"/>
                    <a:pt x="17496" y="10249"/>
                  </a:cubicBezTo>
                  <a:cubicBezTo>
                    <a:pt x="17615" y="10314"/>
                    <a:pt x="17753" y="10365"/>
                    <a:pt x="17885" y="10302"/>
                  </a:cubicBezTo>
                  <a:cubicBezTo>
                    <a:pt x="18141" y="10156"/>
                    <a:pt x="18484" y="10503"/>
                    <a:pt x="18670" y="10206"/>
                  </a:cubicBezTo>
                  <a:cubicBezTo>
                    <a:pt x="18521" y="10160"/>
                    <a:pt x="18362" y="10130"/>
                    <a:pt x="18235" y="10034"/>
                  </a:cubicBezTo>
                  <a:cubicBezTo>
                    <a:pt x="18091" y="9920"/>
                    <a:pt x="17901" y="9928"/>
                    <a:pt x="17733" y="9877"/>
                  </a:cubicBezTo>
                  <a:cubicBezTo>
                    <a:pt x="17904" y="9853"/>
                    <a:pt x="18078" y="9829"/>
                    <a:pt x="18240" y="9763"/>
                  </a:cubicBezTo>
                  <a:cubicBezTo>
                    <a:pt x="18281" y="9855"/>
                    <a:pt x="18297" y="9967"/>
                    <a:pt x="18374" y="10035"/>
                  </a:cubicBezTo>
                  <a:cubicBezTo>
                    <a:pt x="18470" y="10072"/>
                    <a:pt x="18577" y="10037"/>
                    <a:pt x="18675" y="10065"/>
                  </a:cubicBezTo>
                  <a:cubicBezTo>
                    <a:pt x="18815" y="10122"/>
                    <a:pt x="18946" y="10200"/>
                    <a:pt x="19078" y="10274"/>
                  </a:cubicBezTo>
                  <a:cubicBezTo>
                    <a:pt x="19072" y="10240"/>
                    <a:pt x="19067" y="10204"/>
                    <a:pt x="19063" y="10168"/>
                  </a:cubicBezTo>
                  <a:cubicBezTo>
                    <a:pt x="19316" y="10172"/>
                    <a:pt x="19508" y="9978"/>
                    <a:pt x="19747" y="9928"/>
                  </a:cubicBezTo>
                  <a:cubicBezTo>
                    <a:pt x="19955" y="9870"/>
                    <a:pt x="20173" y="9900"/>
                    <a:pt x="20381" y="9940"/>
                  </a:cubicBezTo>
                  <a:cubicBezTo>
                    <a:pt x="20303" y="9762"/>
                    <a:pt x="20120" y="9702"/>
                    <a:pt x="19944" y="9671"/>
                  </a:cubicBezTo>
                  <a:cubicBezTo>
                    <a:pt x="20012" y="9524"/>
                    <a:pt x="19886" y="9359"/>
                    <a:pt x="19724" y="9403"/>
                  </a:cubicBezTo>
                  <a:cubicBezTo>
                    <a:pt x="19722" y="9359"/>
                    <a:pt x="19717" y="9271"/>
                    <a:pt x="19715" y="9227"/>
                  </a:cubicBezTo>
                  <a:cubicBezTo>
                    <a:pt x="19663" y="9237"/>
                    <a:pt x="19612" y="9248"/>
                    <a:pt x="19562" y="9258"/>
                  </a:cubicBezTo>
                  <a:cubicBezTo>
                    <a:pt x="19481" y="9142"/>
                    <a:pt x="19384" y="9037"/>
                    <a:pt x="19299" y="8924"/>
                  </a:cubicBezTo>
                  <a:cubicBezTo>
                    <a:pt x="19219" y="8931"/>
                    <a:pt x="19140" y="8935"/>
                    <a:pt x="19061" y="8937"/>
                  </a:cubicBezTo>
                  <a:cubicBezTo>
                    <a:pt x="19104" y="8903"/>
                    <a:pt x="19148" y="8867"/>
                    <a:pt x="19192" y="8831"/>
                  </a:cubicBezTo>
                  <a:cubicBezTo>
                    <a:pt x="19140" y="8778"/>
                    <a:pt x="19089" y="8723"/>
                    <a:pt x="19041" y="8667"/>
                  </a:cubicBezTo>
                  <a:lnTo>
                    <a:pt x="18952" y="8688"/>
                  </a:lnTo>
                  <a:cubicBezTo>
                    <a:pt x="18937" y="8452"/>
                    <a:pt x="18709" y="8330"/>
                    <a:pt x="18511" y="8262"/>
                  </a:cubicBezTo>
                  <a:cubicBezTo>
                    <a:pt x="18351" y="8206"/>
                    <a:pt x="18193" y="8139"/>
                    <a:pt x="18043" y="8058"/>
                  </a:cubicBezTo>
                  <a:cubicBezTo>
                    <a:pt x="18027" y="8089"/>
                    <a:pt x="18012" y="8119"/>
                    <a:pt x="17997" y="8149"/>
                  </a:cubicBezTo>
                  <a:cubicBezTo>
                    <a:pt x="17816" y="7983"/>
                    <a:pt x="17577" y="7910"/>
                    <a:pt x="17375" y="7778"/>
                  </a:cubicBezTo>
                  <a:lnTo>
                    <a:pt x="17195" y="7981"/>
                  </a:lnTo>
                  <a:cubicBezTo>
                    <a:pt x="17185" y="7946"/>
                    <a:pt x="17175" y="7910"/>
                    <a:pt x="17165" y="7874"/>
                  </a:cubicBezTo>
                  <a:cubicBezTo>
                    <a:pt x="17212" y="7823"/>
                    <a:pt x="17259" y="7771"/>
                    <a:pt x="17306" y="7719"/>
                  </a:cubicBezTo>
                  <a:cubicBezTo>
                    <a:pt x="17242" y="7744"/>
                    <a:pt x="17180" y="7771"/>
                    <a:pt x="17118" y="7798"/>
                  </a:cubicBezTo>
                  <a:cubicBezTo>
                    <a:pt x="17140" y="7754"/>
                    <a:pt x="17163" y="7709"/>
                    <a:pt x="17186" y="7664"/>
                  </a:cubicBezTo>
                  <a:cubicBezTo>
                    <a:pt x="17090" y="7717"/>
                    <a:pt x="16989" y="7731"/>
                    <a:pt x="16917" y="7645"/>
                  </a:cubicBezTo>
                  <a:cubicBezTo>
                    <a:pt x="16734" y="7578"/>
                    <a:pt x="16530" y="7622"/>
                    <a:pt x="16392" y="7760"/>
                  </a:cubicBezTo>
                  <a:cubicBezTo>
                    <a:pt x="16415" y="7763"/>
                    <a:pt x="16462" y="7770"/>
                    <a:pt x="16485" y="7774"/>
                  </a:cubicBezTo>
                  <a:cubicBezTo>
                    <a:pt x="16345" y="7902"/>
                    <a:pt x="16245" y="8063"/>
                    <a:pt x="16159" y="8231"/>
                  </a:cubicBezTo>
                  <a:cubicBezTo>
                    <a:pt x="16123" y="7976"/>
                    <a:pt x="16391" y="7801"/>
                    <a:pt x="16348" y="7547"/>
                  </a:cubicBezTo>
                  <a:cubicBezTo>
                    <a:pt x="16339" y="7401"/>
                    <a:pt x="16174" y="7366"/>
                    <a:pt x="16080" y="7287"/>
                  </a:cubicBezTo>
                  <a:cubicBezTo>
                    <a:pt x="15887" y="7174"/>
                    <a:pt x="15790" y="6945"/>
                    <a:pt x="15790" y="6727"/>
                  </a:cubicBezTo>
                  <a:cubicBezTo>
                    <a:pt x="15791" y="6582"/>
                    <a:pt x="15626" y="6512"/>
                    <a:pt x="15599" y="6376"/>
                  </a:cubicBezTo>
                  <a:cubicBezTo>
                    <a:pt x="15574" y="6266"/>
                    <a:pt x="15530" y="6163"/>
                    <a:pt x="15485" y="6060"/>
                  </a:cubicBezTo>
                  <a:cubicBezTo>
                    <a:pt x="15458" y="6092"/>
                    <a:pt x="15432" y="6124"/>
                    <a:pt x="15407" y="6156"/>
                  </a:cubicBezTo>
                  <a:cubicBezTo>
                    <a:pt x="15380" y="6005"/>
                    <a:pt x="15310" y="5864"/>
                    <a:pt x="15199" y="5758"/>
                  </a:cubicBezTo>
                  <a:cubicBezTo>
                    <a:pt x="15160" y="5801"/>
                    <a:pt x="15123" y="5844"/>
                    <a:pt x="15085" y="5886"/>
                  </a:cubicBezTo>
                  <a:cubicBezTo>
                    <a:pt x="15098" y="5827"/>
                    <a:pt x="15112" y="5769"/>
                    <a:pt x="15127" y="5710"/>
                  </a:cubicBezTo>
                  <a:lnTo>
                    <a:pt x="14956" y="5782"/>
                  </a:lnTo>
                  <a:cubicBezTo>
                    <a:pt x="14961" y="5751"/>
                    <a:pt x="14967" y="5720"/>
                    <a:pt x="14973" y="5689"/>
                  </a:cubicBezTo>
                  <a:cubicBezTo>
                    <a:pt x="14861" y="5596"/>
                    <a:pt x="14771" y="5481"/>
                    <a:pt x="14672" y="5375"/>
                  </a:cubicBezTo>
                  <a:cubicBezTo>
                    <a:pt x="14645" y="5427"/>
                    <a:pt x="14617" y="5479"/>
                    <a:pt x="14589" y="5531"/>
                  </a:cubicBezTo>
                  <a:cubicBezTo>
                    <a:pt x="14561" y="5455"/>
                    <a:pt x="14534" y="5378"/>
                    <a:pt x="14506" y="5302"/>
                  </a:cubicBezTo>
                  <a:cubicBezTo>
                    <a:pt x="14483" y="5331"/>
                    <a:pt x="14460" y="5359"/>
                    <a:pt x="14438" y="5387"/>
                  </a:cubicBezTo>
                  <a:cubicBezTo>
                    <a:pt x="14421" y="5315"/>
                    <a:pt x="14404" y="5243"/>
                    <a:pt x="14384" y="5172"/>
                  </a:cubicBezTo>
                  <a:cubicBezTo>
                    <a:pt x="14367" y="5286"/>
                    <a:pt x="14347" y="5399"/>
                    <a:pt x="14329" y="5512"/>
                  </a:cubicBezTo>
                  <a:cubicBezTo>
                    <a:pt x="14318" y="5302"/>
                    <a:pt x="14211" y="5076"/>
                    <a:pt x="13983" y="5036"/>
                  </a:cubicBezTo>
                  <a:cubicBezTo>
                    <a:pt x="13960" y="5328"/>
                    <a:pt x="14085" y="5603"/>
                    <a:pt x="14292" y="5803"/>
                  </a:cubicBezTo>
                  <a:cubicBezTo>
                    <a:pt x="14160" y="5815"/>
                    <a:pt x="14030" y="5834"/>
                    <a:pt x="13900" y="5856"/>
                  </a:cubicBezTo>
                  <a:cubicBezTo>
                    <a:pt x="13949" y="5821"/>
                    <a:pt x="13999" y="5788"/>
                    <a:pt x="14051" y="5757"/>
                  </a:cubicBezTo>
                  <a:cubicBezTo>
                    <a:pt x="13998" y="5618"/>
                    <a:pt x="13962" y="5474"/>
                    <a:pt x="13925" y="5330"/>
                  </a:cubicBezTo>
                  <a:cubicBezTo>
                    <a:pt x="13870" y="5389"/>
                    <a:pt x="13814" y="5448"/>
                    <a:pt x="13759" y="5506"/>
                  </a:cubicBezTo>
                  <a:cubicBezTo>
                    <a:pt x="13809" y="5405"/>
                    <a:pt x="13875" y="5308"/>
                    <a:pt x="13903" y="5196"/>
                  </a:cubicBezTo>
                  <a:cubicBezTo>
                    <a:pt x="13829" y="5100"/>
                    <a:pt x="13706" y="5067"/>
                    <a:pt x="13603" y="5015"/>
                  </a:cubicBezTo>
                  <a:lnTo>
                    <a:pt x="13462" y="5188"/>
                  </a:lnTo>
                  <a:cubicBezTo>
                    <a:pt x="13461" y="5141"/>
                    <a:pt x="13461" y="5095"/>
                    <a:pt x="13461" y="5048"/>
                  </a:cubicBezTo>
                  <a:cubicBezTo>
                    <a:pt x="13402" y="5073"/>
                    <a:pt x="13343" y="5100"/>
                    <a:pt x="13285" y="5127"/>
                  </a:cubicBezTo>
                  <a:cubicBezTo>
                    <a:pt x="13267" y="5084"/>
                    <a:pt x="13249" y="5040"/>
                    <a:pt x="13231" y="4996"/>
                  </a:cubicBezTo>
                  <a:cubicBezTo>
                    <a:pt x="13192" y="5008"/>
                    <a:pt x="13152" y="5018"/>
                    <a:pt x="13113" y="5028"/>
                  </a:cubicBezTo>
                  <a:cubicBezTo>
                    <a:pt x="13158" y="4898"/>
                    <a:pt x="13307" y="4728"/>
                    <a:pt x="13137" y="4620"/>
                  </a:cubicBezTo>
                  <a:cubicBezTo>
                    <a:pt x="13059" y="4429"/>
                    <a:pt x="12888" y="4644"/>
                    <a:pt x="12763" y="4559"/>
                  </a:cubicBezTo>
                  <a:cubicBezTo>
                    <a:pt x="12721" y="4492"/>
                    <a:pt x="12748" y="4410"/>
                    <a:pt x="12758" y="4337"/>
                  </a:cubicBezTo>
                  <a:cubicBezTo>
                    <a:pt x="12799" y="4377"/>
                    <a:pt x="12840" y="4416"/>
                    <a:pt x="12881" y="4455"/>
                  </a:cubicBezTo>
                  <a:cubicBezTo>
                    <a:pt x="12947" y="4309"/>
                    <a:pt x="13050" y="4155"/>
                    <a:pt x="13027" y="3988"/>
                  </a:cubicBezTo>
                  <a:cubicBezTo>
                    <a:pt x="12940" y="3927"/>
                    <a:pt x="12828" y="3920"/>
                    <a:pt x="12728" y="3894"/>
                  </a:cubicBezTo>
                  <a:cubicBezTo>
                    <a:pt x="12715" y="3856"/>
                    <a:pt x="12702" y="3818"/>
                    <a:pt x="12690" y="3780"/>
                  </a:cubicBezTo>
                  <a:cubicBezTo>
                    <a:pt x="12638" y="3830"/>
                    <a:pt x="12585" y="3879"/>
                    <a:pt x="12530" y="3925"/>
                  </a:cubicBezTo>
                  <a:cubicBezTo>
                    <a:pt x="12569" y="3747"/>
                    <a:pt x="12740" y="3692"/>
                    <a:pt x="12902" y="3708"/>
                  </a:cubicBezTo>
                  <a:cubicBezTo>
                    <a:pt x="12910" y="3582"/>
                    <a:pt x="12918" y="3455"/>
                    <a:pt x="12927" y="3328"/>
                  </a:cubicBezTo>
                  <a:cubicBezTo>
                    <a:pt x="12886" y="3268"/>
                    <a:pt x="12851" y="3203"/>
                    <a:pt x="12821" y="3136"/>
                  </a:cubicBezTo>
                  <a:cubicBezTo>
                    <a:pt x="12757" y="3110"/>
                    <a:pt x="12694" y="3085"/>
                    <a:pt x="12629" y="3062"/>
                  </a:cubicBezTo>
                  <a:cubicBezTo>
                    <a:pt x="12764" y="2849"/>
                    <a:pt x="12539" y="2667"/>
                    <a:pt x="12424" y="2508"/>
                  </a:cubicBezTo>
                  <a:cubicBezTo>
                    <a:pt x="12327" y="2355"/>
                    <a:pt x="12134" y="2439"/>
                    <a:pt x="11988" y="2407"/>
                  </a:cubicBezTo>
                  <a:cubicBezTo>
                    <a:pt x="12091" y="2353"/>
                    <a:pt x="12196" y="2304"/>
                    <a:pt x="12301" y="2253"/>
                  </a:cubicBezTo>
                  <a:cubicBezTo>
                    <a:pt x="12273" y="2251"/>
                    <a:pt x="12246" y="2247"/>
                    <a:pt x="12219" y="2244"/>
                  </a:cubicBezTo>
                  <a:cubicBezTo>
                    <a:pt x="12270" y="2076"/>
                    <a:pt x="12175" y="1892"/>
                    <a:pt x="12273" y="1737"/>
                  </a:cubicBezTo>
                  <a:cubicBezTo>
                    <a:pt x="12322" y="1658"/>
                    <a:pt x="12208" y="1619"/>
                    <a:pt x="12165" y="1570"/>
                  </a:cubicBezTo>
                  <a:cubicBezTo>
                    <a:pt x="12191" y="1431"/>
                    <a:pt x="12185" y="1270"/>
                    <a:pt x="12037" y="1202"/>
                  </a:cubicBezTo>
                  <a:cubicBezTo>
                    <a:pt x="12058" y="1183"/>
                    <a:pt x="12078" y="1164"/>
                    <a:pt x="12100" y="1144"/>
                  </a:cubicBezTo>
                  <a:cubicBezTo>
                    <a:pt x="12082" y="1138"/>
                    <a:pt x="12046" y="1128"/>
                    <a:pt x="12029" y="1122"/>
                  </a:cubicBezTo>
                  <a:cubicBezTo>
                    <a:pt x="12036" y="1101"/>
                    <a:pt x="12044" y="1079"/>
                    <a:pt x="12052" y="1057"/>
                  </a:cubicBezTo>
                  <a:cubicBezTo>
                    <a:pt x="12041" y="1060"/>
                    <a:pt x="12019" y="1064"/>
                    <a:pt x="12008" y="1067"/>
                  </a:cubicBezTo>
                  <a:cubicBezTo>
                    <a:pt x="12037" y="974"/>
                    <a:pt x="12065" y="874"/>
                    <a:pt x="12040" y="777"/>
                  </a:cubicBezTo>
                  <a:cubicBezTo>
                    <a:pt x="12019" y="663"/>
                    <a:pt x="11916" y="593"/>
                    <a:pt x="11865" y="494"/>
                  </a:cubicBezTo>
                  <a:cubicBezTo>
                    <a:pt x="11859" y="390"/>
                    <a:pt x="11910" y="290"/>
                    <a:pt x="11899" y="185"/>
                  </a:cubicBezTo>
                  <a:cubicBezTo>
                    <a:pt x="11803" y="108"/>
                    <a:pt x="11688" y="63"/>
                    <a:pt x="11584" y="0"/>
                  </a:cubicBezTo>
                  <a:lnTo>
                    <a:pt x="11544" y="0"/>
                  </a:lnTo>
                  <a:cubicBezTo>
                    <a:pt x="11404" y="81"/>
                    <a:pt x="11256" y="148"/>
                    <a:pt x="11118" y="233"/>
                  </a:cubicBezTo>
                  <a:cubicBezTo>
                    <a:pt x="11014" y="301"/>
                    <a:pt x="11044" y="439"/>
                    <a:pt x="11048" y="543"/>
                  </a:cubicBezTo>
                  <a:cubicBezTo>
                    <a:pt x="10970" y="585"/>
                    <a:pt x="10899" y="638"/>
                    <a:pt x="10832" y="695"/>
                  </a:cubicBezTo>
                  <a:cubicBezTo>
                    <a:pt x="10841" y="717"/>
                    <a:pt x="10857" y="761"/>
                    <a:pt x="10865" y="782"/>
                  </a:cubicBezTo>
                  <a:lnTo>
                    <a:pt x="10535" y="717"/>
                  </a:lnTo>
                  <a:cubicBezTo>
                    <a:pt x="10634" y="767"/>
                    <a:pt x="10734" y="811"/>
                    <a:pt x="10839" y="845"/>
                  </a:cubicBezTo>
                  <a:cubicBezTo>
                    <a:pt x="10743" y="904"/>
                    <a:pt x="10647" y="965"/>
                    <a:pt x="10549" y="1019"/>
                  </a:cubicBezTo>
                  <a:cubicBezTo>
                    <a:pt x="10551" y="995"/>
                    <a:pt x="10554" y="970"/>
                    <a:pt x="10557" y="944"/>
                  </a:cubicBezTo>
                  <a:cubicBezTo>
                    <a:pt x="10503" y="903"/>
                    <a:pt x="10462" y="847"/>
                    <a:pt x="10414" y="800"/>
                  </a:cubicBezTo>
                  <a:cubicBezTo>
                    <a:pt x="10382" y="849"/>
                    <a:pt x="10355" y="900"/>
                    <a:pt x="10328" y="951"/>
                  </a:cubicBezTo>
                  <a:cubicBezTo>
                    <a:pt x="10178" y="853"/>
                    <a:pt x="10025" y="723"/>
                    <a:pt x="9830" y="788"/>
                  </a:cubicBezTo>
                  <a:cubicBezTo>
                    <a:pt x="9905" y="855"/>
                    <a:pt x="9981" y="922"/>
                    <a:pt x="10061" y="983"/>
                  </a:cubicBezTo>
                  <a:cubicBezTo>
                    <a:pt x="9860" y="1037"/>
                    <a:pt x="9708" y="1180"/>
                    <a:pt x="9574" y="1331"/>
                  </a:cubicBezTo>
                  <a:cubicBezTo>
                    <a:pt x="9602" y="1335"/>
                    <a:pt x="9630" y="1339"/>
                    <a:pt x="9659" y="1342"/>
                  </a:cubicBezTo>
                  <a:cubicBezTo>
                    <a:pt x="9450" y="1405"/>
                    <a:pt x="9435" y="1630"/>
                    <a:pt x="9397" y="1805"/>
                  </a:cubicBezTo>
                  <a:cubicBezTo>
                    <a:pt x="9360" y="1809"/>
                    <a:pt x="9324" y="1812"/>
                    <a:pt x="9288" y="1815"/>
                  </a:cubicBezTo>
                  <a:cubicBezTo>
                    <a:pt x="9333" y="1856"/>
                    <a:pt x="9379" y="1897"/>
                    <a:pt x="9425" y="1937"/>
                  </a:cubicBezTo>
                  <a:cubicBezTo>
                    <a:pt x="9100" y="1984"/>
                    <a:pt x="8986" y="2350"/>
                    <a:pt x="8991" y="2640"/>
                  </a:cubicBezTo>
                  <a:cubicBezTo>
                    <a:pt x="8912" y="2703"/>
                    <a:pt x="8809" y="2753"/>
                    <a:pt x="8769" y="2852"/>
                  </a:cubicBezTo>
                  <a:cubicBezTo>
                    <a:pt x="8713" y="3036"/>
                    <a:pt x="8616" y="3201"/>
                    <a:pt x="8508" y="3358"/>
                  </a:cubicBezTo>
                  <a:cubicBezTo>
                    <a:pt x="8559" y="3365"/>
                    <a:pt x="8610" y="3370"/>
                    <a:pt x="8662" y="3376"/>
                  </a:cubicBezTo>
                  <a:cubicBezTo>
                    <a:pt x="8605" y="3451"/>
                    <a:pt x="8548" y="3525"/>
                    <a:pt x="8490" y="3597"/>
                  </a:cubicBezTo>
                  <a:lnTo>
                    <a:pt x="8644" y="3641"/>
                  </a:lnTo>
                  <a:lnTo>
                    <a:pt x="8478" y="3741"/>
                  </a:lnTo>
                  <a:cubicBezTo>
                    <a:pt x="8548" y="3782"/>
                    <a:pt x="8618" y="3824"/>
                    <a:pt x="8686" y="3867"/>
                  </a:cubicBezTo>
                  <a:cubicBezTo>
                    <a:pt x="8688" y="3844"/>
                    <a:pt x="8691" y="3798"/>
                    <a:pt x="8692" y="3775"/>
                  </a:cubicBezTo>
                  <a:cubicBezTo>
                    <a:pt x="8784" y="3890"/>
                    <a:pt x="8949" y="4019"/>
                    <a:pt x="8831" y="4173"/>
                  </a:cubicBezTo>
                  <a:lnTo>
                    <a:pt x="8952" y="4230"/>
                  </a:lnTo>
                  <a:cubicBezTo>
                    <a:pt x="9052" y="4097"/>
                    <a:pt x="9163" y="3970"/>
                    <a:pt x="9300" y="3872"/>
                  </a:cubicBezTo>
                  <a:cubicBezTo>
                    <a:pt x="9188" y="4003"/>
                    <a:pt x="9103" y="4155"/>
                    <a:pt x="9087" y="4329"/>
                  </a:cubicBezTo>
                  <a:cubicBezTo>
                    <a:pt x="8938" y="4323"/>
                    <a:pt x="8810" y="4254"/>
                    <a:pt x="8701" y="4156"/>
                  </a:cubicBezTo>
                  <a:cubicBezTo>
                    <a:pt x="8697" y="4214"/>
                    <a:pt x="8693" y="4272"/>
                    <a:pt x="8689" y="4329"/>
                  </a:cubicBezTo>
                  <a:cubicBezTo>
                    <a:pt x="8577" y="4109"/>
                    <a:pt x="8486" y="3874"/>
                    <a:pt x="8326" y="3682"/>
                  </a:cubicBezTo>
                  <a:cubicBezTo>
                    <a:pt x="8307" y="3892"/>
                    <a:pt x="8293" y="4107"/>
                    <a:pt x="8360" y="4310"/>
                  </a:cubicBezTo>
                  <a:cubicBezTo>
                    <a:pt x="8232" y="4455"/>
                    <a:pt x="8281" y="4663"/>
                    <a:pt x="8265" y="4839"/>
                  </a:cubicBezTo>
                  <a:cubicBezTo>
                    <a:pt x="8225" y="4788"/>
                    <a:pt x="8187" y="4736"/>
                    <a:pt x="8149" y="4683"/>
                  </a:cubicBezTo>
                  <a:cubicBezTo>
                    <a:pt x="8170" y="4862"/>
                    <a:pt x="8079" y="5018"/>
                    <a:pt x="8023" y="5179"/>
                  </a:cubicBezTo>
                  <a:cubicBezTo>
                    <a:pt x="7974" y="5124"/>
                    <a:pt x="7925" y="5069"/>
                    <a:pt x="7873" y="5017"/>
                  </a:cubicBezTo>
                  <a:cubicBezTo>
                    <a:pt x="7875" y="5125"/>
                    <a:pt x="7891" y="5234"/>
                    <a:pt x="7879" y="5342"/>
                  </a:cubicBezTo>
                  <a:cubicBezTo>
                    <a:pt x="7855" y="5421"/>
                    <a:pt x="7774" y="5461"/>
                    <a:pt x="7718" y="5514"/>
                  </a:cubicBezTo>
                  <a:cubicBezTo>
                    <a:pt x="7703" y="5626"/>
                    <a:pt x="7685" y="5738"/>
                    <a:pt x="7689" y="5851"/>
                  </a:cubicBezTo>
                  <a:cubicBezTo>
                    <a:pt x="7700" y="5998"/>
                    <a:pt x="7803" y="6113"/>
                    <a:pt x="7894" y="6220"/>
                  </a:cubicBezTo>
                  <a:cubicBezTo>
                    <a:pt x="7867" y="6224"/>
                    <a:pt x="7841" y="6226"/>
                    <a:pt x="7815" y="6229"/>
                  </a:cubicBezTo>
                  <a:cubicBezTo>
                    <a:pt x="7787" y="6348"/>
                    <a:pt x="7683" y="6414"/>
                    <a:pt x="7611" y="6502"/>
                  </a:cubicBezTo>
                  <a:cubicBezTo>
                    <a:pt x="7570" y="6644"/>
                    <a:pt x="7643" y="6790"/>
                    <a:pt x="7649" y="6932"/>
                  </a:cubicBezTo>
                  <a:cubicBezTo>
                    <a:pt x="7671" y="7056"/>
                    <a:pt x="7644" y="7185"/>
                    <a:pt x="7674" y="7308"/>
                  </a:cubicBezTo>
                  <a:cubicBezTo>
                    <a:pt x="7737" y="7390"/>
                    <a:pt x="7869" y="7424"/>
                    <a:pt x="7881" y="7541"/>
                  </a:cubicBezTo>
                  <a:cubicBezTo>
                    <a:pt x="7898" y="7622"/>
                    <a:pt x="7832" y="7685"/>
                    <a:pt x="7795" y="7749"/>
                  </a:cubicBezTo>
                  <a:cubicBezTo>
                    <a:pt x="7883" y="7732"/>
                    <a:pt x="7970" y="7713"/>
                    <a:pt x="8059" y="7694"/>
                  </a:cubicBezTo>
                  <a:cubicBezTo>
                    <a:pt x="8029" y="7747"/>
                    <a:pt x="8000" y="7799"/>
                    <a:pt x="7970" y="7850"/>
                  </a:cubicBezTo>
                  <a:lnTo>
                    <a:pt x="7721" y="7851"/>
                  </a:lnTo>
                  <a:cubicBezTo>
                    <a:pt x="7790" y="7876"/>
                    <a:pt x="7860" y="7899"/>
                    <a:pt x="7931" y="7920"/>
                  </a:cubicBezTo>
                  <a:cubicBezTo>
                    <a:pt x="7905" y="7947"/>
                    <a:pt x="7879" y="7974"/>
                    <a:pt x="7853" y="8000"/>
                  </a:cubicBezTo>
                  <a:cubicBezTo>
                    <a:pt x="7886" y="8055"/>
                    <a:pt x="7918" y="8109"/>
                    <a:pt x="7950" y="8163"/>
                  </a:cubicBezTo>
                  <a:cubicBezTo>
                    <a:pt x="7965" y="8102"/>
                    <a:pt x="7983" y="8041"/>
                    <a:pt x="8002" y="7981"/>
                  </a:cubicBezTo>
                  <a:cubicBezTo>
                    <a:pt x="8044" y="8068"/>
                    <a:pt x="8105" y="8145"/>
                    <a:pt x="8152" y="8229"/>
                  </a:cubicBezTo>
                  <a:cubicBezTo>
                    <a:pt x="8069" y="8217"/>
                    <a:pt x="7986" y="8204"/>
                    <a:pt x="7903" y="8189"/>
                  </a:cubicBezTo>
                  <a:cubicBezTo>
                    <a:pt x="7922" y="8239"/>
                    <a:pt x="7942" y="8288"/>
                    <a:pt x="7962" y="8337"/>
                  </a:cubicBezTo>
                  <a:cubicBezTo>
                    <a:pt x="8159" y="8383"/>
                    <a:pt x="8340" y="8275"/>
                    <a:pt x="8440" y="8114"/>
                  </a:cubicBezTo>
                  <a:cubicBezTo>
                    <a:pt x="8547" y="8135"/>
                    <a:pt x="8690" y="8144"/>
                    <a:pt x="8717" y="8275"/>
                  </a:cubicBezTo>
                  <a:cubicBezTo>
                    <a:pt x="8732" y="8299"/>
                    <a:pt x="8747" y="8323"/>
                    <a:pt x="8763" y="8346"/>
                  </a:cubicBezTo>
                  <a:lnTo>
                    <a:pt x="8628" y="8342"/>
                  </a:lnTo>
                  <a:cubicBezTo>
                    <a:pt x="8651" y="8487"/>
                    <a:pt x="8677" y="8632"/>
                    <a:pt x="8699" y="8778"/>
                  </a:cubicBezTo>
                  <a:cubicBezTo>
                    <a:pt x="8851" y="8697"/>
                    <a:pt x="8996" y="8777"/>
                    <a:pt x="9126" y="8863"/>
                  </a:cubicBezTo>
                  <a:cubicBezTo>
                    <a:pt x="9079" y="8870"/>
                    <a:pt x="9033" y="8875"/>
                    <a:pt x="8987" y="8881"/>
                  </a:cubicBezTo>
                  <a:cubicBezTo>
                    <a:pt x="8980" y="8914"/>
                    <a:pt x="8974" y="8946"/>
                    <a:pt x="8969" y="8979"/>
                  </a:cubicBezTo>
                  <a:cubicBezTo>
                    <a:pt x="8896" y="8896"/>
                    <a:pt x="8801" y="8829"/>
                    <a:pt x="8685" y="8844"/>
                  </a:cubicBezTo>
                  <a:cubicBezTo>
                    <a:pt x="8764" y="9001"/>
                    <a:pt x="8825" y="9168"/>
                    <a:pt x="8828" y="9345"/>
                  </a:cubicBezTo>
                  <a:cubicBezTo>
                    <a:pt x="8823" y="9465"/>
                    <a:pt x="8950" y="9509"/>
                    <a:pt x="9032" y="9566"/>
                  </a:cubicBezTo>
                  <a:cubicBezTo>
                    <a:pt x="8991" y="9627"/>
                    <a:pt x="8958" y="9697"/>
                    <a:pt x="8900" y="9742"/>
                  </a:cubicBezTo>
                  <a:cubicBezTo>
                    <a:pt x="8715" y="9777"/>
                    <a:pt x="8518" y="9736"/>
                    <a:pt x="8339" y="9809"/>
                  </a:cubicBezTo>
                  <a:cubicBezTo>
                    <a:pt x="8157" y="9871"/>
                    <a:pt x="8073" y="10065"/>
                    <a:pt x="7904" y="10146"/>
                  </a:cubicBezTo>
                  <a:cubicBezTo>
                    <a:pt x="7783" y="10210"/>
                    <a:pt x="7640" y="10229"/>
                    <a:pt x="7523" y="10300"/>
                  </a:cubicBezTo>
                  <a:cubicBezTo>
                    <a:pt x="7424" y="10393"/>
                    <a:pt x="7364" y="10517"/>
                    <a:pt x="7290" y="10629"/>
                  </a:cubicBezTo>
                  <a:cubicBezTo>
                    <a:pt x="7451" y="10842"/>
                    <a:pt x="7722" y="10735"/>
                    <a:pt x="7938" y="10703"/>
                  </a:cubicBezTo>
                  <a:cubicBezTo>
                    <a:pt x="8077" y="10682"/>
                    <a:pt x="8174" y="10574"/>
                    <a:pt x="8280" y="10492"/>
                  </a:cubicBezTo>
                  <a:cubicBezTo>
                    <a:pt x="8471" y="10331"/>
                    <a:pt x="8697" y="10196"/>
                    <a:pt x="8951" y="10174"/>
                  </a:cubicBezTo>
                  <a:cubicBezTo>
                    <a:pt x="8826" y="10263"/>
                    <a:pt x="8701" y="10354"/>
                    <a:pt x="8596" y="10467"/>
                  </a:cubicBezTo>
                  <a:lnTo>
                    <a:pt x="8764" y="10421"/>
                  </a:lnTo>
                  <a:cubicBezTo>
                    <a:pt x="8789" y="10480"/>
                    <a:pt x="8818" y="10538"/>
                    <a:pt x="8849" y="10594"/>
                  </a:cubicBezTo>
                  <a:lnTo>
                    <a:pt x="8527" y="10626"/>
                  </a:lnTo>
                  <a:cubicBezTo>
                    <a:pt x="8556" y="10667"/>
                    <a:pt x="8583" y="10709"/>
                    <a:pt x="8617" y="10746"/>
                  </a:cubicBezTo>
                  <a:cubicBezTo>
                    <a:pt x="8710" y="10732"/>
                    <a:pt x="8795" y="10691"/>
                    <a:pt x="8884" y="10660"/>
                  </a:cubicBezTo>
                  <a:cubicBezTo>
                    <a:pt x="8737" y="10835"/>
                    <a:pt x="8510" y="10904"/>
                    <a:pt x="8341" y="11051"/>
                  </a:cubicBezTo>
                  <a:cubicBezTo>
                    <a:pt x="8483" y="11016"/>
                    <a:pt x="8625" y="10965"/>
                    <a:pt x="8772" y="10953"/>
                  </a:cubicBezTo>
                  <a:cubicBezTo>
                    <a:pt x="8617" y="11067"/>
                    <a:pt x="8435" y="11146"/>
                    <a:pt x="8239" y="11126"/>
                  </a:cubicBezTo>
                  <a:cubicBezTo>
                    <a:pt x="8262" y="11165"/>
                    <a:pt x="8286" y="11204"/>
                    <a:pt x="8309" y="11243"/>
                  </a:cubicBezTo>
                  <a:cubicBezTo>
                    <a:pt x="8250" y="11222"/>
                    <a:pt x="8191" y="11200"/>
                    <a:pt x="8133" y="11178"/>
                  </a:cubicBezTo>
                  <a:cubicBezTo>
                    <a:pt x="8140" y="11214"/>
                    <a:pt x="8148" y="11249"/>
                    <a:pt x="8156" y="11284"/>
                  </a:cubicBezTo>
                  <a:cubicBezTo>
                    <a:pt x="8071" y="11243"/>
                    <a:pt x="7978" y="11210"/>
                    <a:pt x="7895" y="11170"/>
                  </a:cubicBezTo>
                  <a:cubicBezTo>
                    <a:pt x="7909" y="11288"/>
                    <a:pt x="7888" y="11419"/>
                    <a:pt x="7961" y="11520"/>
                  </a:cubicBezTo>
                  <a:cubicBezTo>
                    <a:pt x="8107" y="11706"/>
                    <a:pt x="8407" y="11683"/>
                    <a:pt x="8514" y="11910"/>
                  </a:cubicBezTo>
                  <a:cubicBezTo>
                    <a:pt x="8432" y="11865"/>
                    <a:pt x="8360" y="11794"/>
                    <a:pt x="8267" y="11775"/>
                  </a:cubicBezTo>
                  <a:cubicBezTo>
                    <a:pt x="8126" y="11785"/>
                    <a:pt x="7992" y="11848"/>
                    <a:pt x="7855" y="11878"/>
                  </a:cubicBezTo>
                  <a:cubicBezTo>
                    <a:pt x="7908" y="11972"/>
                    <a:pt x="7960" y="12066"/>
                    <a:pt x="8008" y="12162"/>
                  </a:cubicBezTo>
                  <a:lnTo>
                    <a:pt x="7821" y="11988"/>
                  </a:lnTo>
                  <a:cubicBezTo>
                    <a:pt x="7813" y="12038"/>
                    <a:pt x="7806" y="12088"/>
                    <a:pt x="7799" y="12138"/>
                  </a:cubicBezTo>
                  <a:cubicBezTo>
                    <a:pt x="7748" y="12030"/>
                    <a:pt x="7703" y="11918"/>
                    <a:pt x="7630" y="11823"/>
                  </a:cubicBezTo>
                  <a:cubicBezTo>
                    <a:pt x="7586" y="11829"/>
                    <a:pt x="7543" y="11843"/>
                    <a:pt x="7501" y="11853"/>
                  </a:cubicBezTo>
                  <a:cubicBezTo>
                    <a:pt x="7534" y="11747"/>
                    <a:pt x="7565" y="11642"/>
                    <a:pt x="7597" y="11535"/>
                  </a:cubicBezTo>
                  <a:cubicBezTo>
                    <a:pt x="7401" y="11434"/>
                    <a:pt x="7186" y="11461"/>
                    <a:pt x="6978" y="11496"/>
                  </a:cubicBezTo>
                  <a:cubicBezTo>
                    <a:pt x="6922" y="11626"/>
                    <a:pt x="6865" y="11755"/>
                    <a:pt x="6796" y="11878"/>
                  </a:cubicBezTo>
                  <a:cubicBezTo>
                    <a:pt x="6864" y="11932"/>
                    <a:pt x="6934" y="11985"/>
                    <a:pt x="7003" y="12039"/>
                  </a:cubicBezTo>
                  <a:cubicBezTo>
                    <a:pt x="6950" y="12044"/>
                    <a:pt x="6897" y="12050"/>
                    <a:pt x="6844" y="12056"/>
                  </a:cubicBezTo>
                  <a:cubicBezTo>
                    <a:pt x="6838" y="12088"/>
                    <a:pt x="6832" y="12121"/>
                    <a:pt x="6827" y="12153"/>
                  </a:cubicBezTo>
                  <a:cubicBezTo>
                    <a:pt x="6956" y="12138"/>
                    <a:pt x="7086" y="12127"/>
                    <a:pt x="7216" y="12130"/>
                  </a:cubicBezTo>
                  <a:lnTo>
                    <a:pt x="6875" y="12243"/>
                  </a:lnTo>
                  <a:cubicBezTo>
                    <a:pt x="7007" y="12403"/>
                    <a:pt x="7125" y="12575"/>
                    <a:pt x="7202" y="12768"/>
                  </a:cubicBezTo>
                  <a:cubicBezTo>
                    <a:pt x="7112" y="12636"/>
                    <a:pt x="7010" y="12499"/>
                    <a:pt x="6844" y="12463"/>
                  </a:cubicBezTo>
                  <a:cubicBezTo>
                    <a:pt x="6911" y="12550"/>
                    <a:pt x="6985" y="12632"/>
                    <a:pt x="7059" y="12713"/>
                  </a:cubicBezTo>
                  <a:lnTo>
                    <a:pt x="6872" y="12838"/>
                  </a:lnTo>
                  <a:cubicBezTo>
                    <a:pt x="6959" y="13025"/>
                    <a:pt x="7237" y="13009"/>
                    <a:pt x="7266" y="13231"/>
                  </a:cubicBezTo>
                  <a:cubicBezTo>
                    <a:pt x="7201" y="13181"/>
                    <a:pt x="7138" y="13130"/>
                    <a:pt x="7074" y="13078"/>
                  </a:cubicBezTo>
                  <a:cubicBezTo>
                    <a:pt x="7081" y="13118"/>
                    <a:pt x="7088" y="13156"/>
                    <a:pt x="7096" y="13195"/>
                  </a:cubicBezTo>
                  <a:cubicBezTo>
                    <a:pt x="7029" y="13129"/>
                    <a:pt x="6958" y="13064"/>
                    <a:pt x="6875" y="13018"/>
                  </a:cubicBezTo>
                  <a:cubicBezTo>
                    <a:pt x="6864" y="13071"/>
                    <a:pt x="6854" y="13122"/>
                    <a:pt x="6845" y="13174"/>
                  </a:cubicBezTo>
                  <a:cubicBezTo>
                    <a:pt x="6938" y="13274"/>
                    <a:pt x="7060" y="13422"/>
                    <a:pt x="7194" y="13287"/>
                  </a:cubicBezTo>
                  <a:cubicBezTo>
                    <a:pt x="7334" y="13402"/>
                    <a:pt x="7251" y="13571"/>
                    <a:pt x="7119" y="13647"/>
                  </a:cubicBezTo>
                  <a:cubicBezTo>
                    <a:pt x="7097" y="13588"/>
                    <a:pt x="7076" y="13528"/>
                    <a:pt x="7054" y="13469"/>
                  </a:cubicBezTo>
                  <a:cubicBezTo>
                    <a:pt x="6980" y="13535"/>
                    <a:pt x="6848" y="13590"/>
                    <a:pt x="6866" y="13710"/>
                  </a:cubicBezTo>
                  <a:cubicBezTo>
                    <a:pt x="6908" y="13791"/>
                    <a:pt x="6992" y="13837"/>
                    <a:pt x="7065" y="13888"/>
                  </a:cubicBezTo>
                  <a:cubicBezTo>
                    <a:pt x="7002" y="13958"/>
                    <a:pt x="6965" y="14044"/>
                    <a:pt x="6926" y="14129"/>
                  </a:cubicBezTo>
                  <a:cubicBezTo>
                    <a:pt x="6879" y="14225"/>
                    <a:pt x="6774" y="14269"/>
                    <a:pt x="6687" y="14320"/>
                  </a:cubicBezTo>
                  <a:cubicBezTo>
                    <a:pt x="6703" y="14342"/>
                    <a:pt x="6719" y="14363"/>
                    <a:pt x="6736" y="14384"/>
                  </a:cubicBezTo>
                  <a:cubicBezTo>
                    <a:pt x="6806" y="14342"/>
                    <a:pt x="6877" y="14300"/>
                    <a:pt x="6949" y="14259"/>
                  </a:cubicBezTo>
                  <a:cubicBezTo>
                    <a:pt x="6884" y="14347"/>
                    <a:pt x="6813" y="14431"/>
                    <a:pt x="6740" y="14512"/>
                  </a:cubicBezTo>
                  <a:cubicBezTo>
                    <a:pt x="6759" y="14591"/>
                    <a:pt x="6779" y="14670"/>
                    <a:pt x="6795" y="14749"/>
                  </a:cubicBezTo>
                  <a:cubicBezTo>
                    <a:pt x="6726" y="14708"/>
                    <a:pt x="6658" y="14665"/>
                    <a:pt x="6590" y="14621"/>
                  </a:cubicBezTo>
                  <a:cubicBezTo>
                    <a:pt x="6590" y="14663"/>
                    <a:pt x="6591" y="14705"/>
                    <a:pt x="6591" y="14746"/>
                  </a:cubicBezTo>
                  <a:lnTo>
                    <a:pt x="6401" y="14685"/>
                  </a:lnTo>
                  <a:cubicBezTo>
                    <a:pt x="6434" y="14745"/>
                    <a:pt x="6465" y="14806"/>
                    <a:pt x="6496" y="14866"/>
                  </a:cubicBezTo>
                  <a:lnTo>
                    <a:pt x="6902" y="14776"/>
                  </a:lnTo>
                  <a:cubicBezTo>
                    <a:pt x="6809" y="14854"/>
                    <a:pt x="6704" y="14930"/>
                    <a:pt x="6657" y="15046"/>
                  </a:cubicBezTo>
                  <a:cubicBezTo>
                    <a:pt x="6599" y="15146"/>
                    <a:pt x="6652" y="15260"/>
                    <a:pt x="6675" y="15362"/>
                  </a:cubicBezTo>
                  <a:cubicBezTo>
                    <a:pt x="6535" y="15261"/>
                    <a:pt x="6379" y="15184"/>
                    <a:pt x="6207" y="15159"/>
                  </a:cubicBezTo>
                  <a:cubicBezTo>
                    <a:pt x="6349" y="15253"/>
                    <a:pt x="6497" y="15338"/>
                    <a:pt x="6626" y="15449"/>
                  </a:cubicBezTo>
                  <a:lnTo>
                    <a:pt x="6460" y="15505"/>
                  </a:lnTo>
                  <a:cubicBezTo>
                    <a:pt x="6547" y="15531"/>
                    <a:pt x="6639" y="15554"/>
                    <a:pt x="6728" y="15579"/>
                  </a:cubicBezTo>
                  <a:lnTo>
                    <a:pt x="6425" y="15636"/>
                  </a:lnTo>
                  <a:lnTo>
                    <a:pt x="6586" y="15704"/>
                  </a:lnTo>
                  <a:cubicBezTo>
                    <a:pt x="6434" y="15712"/>
                    <a:pt x="6282" y="15711"/>
                    <a:pt x="6130" y="15718"/>
                  </a:cubicBezTo>
                  <a:cubicBezTo>
                    <a:pt x="6303" y="15818"/>
                    <a:pt x="6504" y="15853"/>
                    <a:pt x="6662" y="15712"/>
                  </a:cubicBezTo>
                  <a:cubicBezTo>
                    <a:pt x="6574" y="15861"/>
                    <a:pt x="6467" y="16002"/>
                    <a:pt x="6308" y="16082"/>
                  </a:cubicBezTo>
                  <a:cubicBezTo>
                    <a:pt x="6337" y="16142"/>
                    <a:pt x="6375" y="16199"/>
                    <a:pt x="6391" y="16264"/>
                  </a:cubicBezTo>
                  <a:cubicBezTo>
                    <a:pt x="6274" y="16434"/>
                    <a:pt x="6059" y="16496"/>
                    <a:pt x="5887" y="16596"/>
                  </a:cubicBezTo>
                  <a:cubicBezTo>
                    <a:pt x="5907" y="16647"/>
                    <a:pt x="5927" y="16697"/>
                    <a:pt x="5948" y="16747"/>
                  </a:cubicBezTo>
                  <a:cubicBezTo>
                    <a:pt x="5870" y="16850"/>
                    <a:pt x="5804" y="16963"/>
                    <a:pt x="5764" y="17086"/>
                  </a:cubicBezTo>
                  <a:cubicBezTo>
                    <a:pt x="5734" y="17076"/>
                    <a:pt x="5703" y="17067"/>
                    <a:pt x="5674" y="17057"/>
                  </a:cubicBezTo>
                  <a:cubicBezTo>
                    <a:pt x="5732" y="17142"/>
                    <a:pt x="5879" y="17209"/>
                    <a:pt x="5837" y="17329"/>
                  </a:cubicBezTo>
                  <a:cubicBezTo>
                    <a:pt x="5810" y="17433"/>
                    <a:pt x="5772" y="17534"/>
                    <a:pt x="5741" y="17637"/>
                  </a:cubicBezTo>
                  <a:cubicBezTo>
                    <a:pt x="5665" y="17652"/>
                    <a:pt x="5582" y="17649"/>
                    <a:pt x="5511" y="17684"/>
                  </a:cubicBezTo>
                  <a:cubicBezTo>
                    <a:pt x="5465" y="17744"/>
                    <a:pt x="5461" y="17824"/>
                    <a:pt x="5442" y="17894"/>
                  </a:cubicBezTo>
                  <a:lnTo>
                    <a:pt x="5286" y="17875"/>
                  </a:lnTo>
                  <a:cubicBezTo>
                    <a:pt x="5171" y="18005"/>
                    <a:pt x="5067" y="18148"/>
                    <a:pt x="4920" y="18244"/>
                  </a:cubicBezTo>
                  <a:cubicBezTo>
                    <a:pt x="4755" y="18400"/>
                    <a:pt x="4509" y="18373"/>
                    <a:pt x="4329" y="18501"/>
                  </a:cubicBezTo>
                  <a:cubicBezTo>
                    <a:pt x="4237" y="18579"/>
                    <a:pt x="4121" y="18530"/>
                    <a:pt x="4021" y="18501"/>
                  </a:cubicBezTo>
                  <a:lnTo>
                    <a:pt x="3967" y="18639"/>
                  </a:lnTo>
                  <a:cubicBezTo>
                    <a:pt x="3920" y="18624"/>
                    <a:pt x="3874" y="18608"/>
                    <a:pt x="3827" y="18592"/>
                  </a:cubicBezTo>
                  <a:cubicBezTo>
                    <a:pt x="3845" y="18630"/>
                    <a:pt x="3862" y="18667"/>
                    <a:pt x="3880" y="18705"/>
                  </a:cubicBezTo>
                  <a:cubicBezTo>
                    <a:pt x="3845" y="18710"/>
                    <a:pt x="3811" y="18714"/>
                    <a:pt x="3776" y="18718"/>
                  </a:cubicBezTo>
                  <a:cubicBezTo>
                    <a:pt x="3707" y="18572"/>
                    <a:pt x="3661" y="18394"/>
                    <a:pt x="3499" y="18324"/>
                  </a:cubicBezTo>
                  <a:cubicBezTo>
                    <a:pt x="3469" y="18451"/>
                    <a:pt x="3443" y="18579"/>
                    <a:pt x="3416" y="18706"/>
                  </a:cubicBezTo>
                  <a:cubicBezTo>
                    <a:pt x="3382" y="18627"/>
                    <a:pt x="3336" y="18555"/>
                    <a:pt x="3272" y="18496"/>
                  </a:cubicBezTo>
                  <a:cubicBezTo>
                    <a:pt x="3280" y="18442"/>
                    <a:pt x="3289" y="18388"/>
                    <a:pt x="3299" y="18334"/>
                  </a:cubicBezTo>
                  <a:cubicBezTo>
                    <a:pt x="3252" y="18353"/>
                    <a:pt x="3205" y="18375"/>
                    <a:pt x="3155" y="18386"/>
                  </a:cubicBezTo>
                  <a:cubicBezTo>
                    <a:pt x="3052" y="18338"/>
                    <a:pt x="3001" y="18218"/>
                    <a:pt x="2900" y="18173"/>
                  </a:cubicBezTo>
                  <a:cubicBezTo>
                    <a:pt x="2706" y="18228"/>
                    <a:pt x="2838" y="18426"/>
                    <a:pt x="2885" y="18546"/>
                  </a:cubicBezTo>
                  <a:lnTo>
                    <a:pt x="2665" y="18583"/>
                  </a:lnTo>
                  <a:cubicBezTo>
                    <a:pt x="2629" y="18475"/>
                    <a:pt x="2590" y="18369"/>
                    <a:pt x="2556" y="18260"/>
                  </a:cubicBezTo>
                  <a:cubicBezTo>
                    <a:pt x="2489" y="18366"/>
                    <a:pt x="2429" y="18479"/>
                    <a:pt x="2343" y="18570"/>
                  </a:cubicBezTo>
                  <a:cubicBezTo>
                    <a:pt x="2297" y="18525"/>
                    <a:pt x="2253" y="18473"/>
                    <a:pt x="2233" y="18411"/>
                  </a:cubicBezTo>
                  <a:cubicBezTo>
                    <a:pt x="2281" y="18300"/>
                    <a:pt x="2364" y="18210"/>
                    <a:pt x="2439" y="18116"/>
                  </a:cubicBezTo>
                  <a:cubicBezTo>
                    <a:pt x="2195" y="18183"/>
                    <a:pt x="1862" y="18124"/>
                    <a:pt x="1693" y="18351"/>
                  </a:cubicBezTo>
                  <a:cubicBezTo>
                    <a:pt x="1572" y="18507"/>
                    <a:pt x="1410" y="18622"/>
                    <a:pt x="1279" y="18767"/>
                  </a:cubicBezTo>
                  <a:cubicBezTo>
                    <a:pt x="1461" y="18939"/>
                    <a:pt x="1667" y="19115"/>
                    <a:pt x="1932" y="19120"/>
                  </a:cubicBezTo>
                  <a:cubicBezTo>
                    <a:pt x="1932" y="19178"/>
                    <a:pt x="1935" y="19236"/>
                    <a:pt x="1943" y="19294"/>
                  </a:cubicBezTo>
                  <a:cubicBezTo>
                    <a:pt x="1650" y="19220"/>
                    <a:pt x="1345" y="19264"/>
                    <a:pt x="1090" y="19430"/>
                  </a:cubicBezTo>
                  <a:cubicBezTo>
                    <a:pt x="1133" y="19537"/>
                    <a:pt x="1177" y="19643"/>
                    <a:pt x="1220" y="19750"/>
                  </a:cubicBezTo>
                  <a:cubicBezTo>
                    <a:pt x="1106" y="19674"/>
                    <a:pt x="1038" y="19436"/>
                    <a:pt x="870" y="19481"/>
                  </a:cubicBezTo>
                  <a:cubicBezTo>
                    <a:pt x="768" y="19521"/>
                    <a:pt x="789" y="19633"/>
                    <a:pt x="805" y="19718"/>
                  </a:cubicBezTo>
                  <a:cubicBezTo>
                    <a:pt x="728" y="19753"/>
                    <a:pt x="647" y="19785"/>
                    <a:pt x="580" y="19838"/>
                  </a:cubicBezTo>
                  <a:cubicBezTo>
                    <a:pt x="565" y="19977"/>
                    <a:pt x="685" y="20065"/>
                    <a:pt x="800" y="20110"/>
                  </a:cubicBezTo>
                  <a:cubicBezTo>
                    <a:pt x="790" y="20136"/>
                    <a:pt x="781" y="20161"/>
                    <a:pt x="773" y="20186"/>
                  </a:cubicBezTo>
                  <a:cubicBezTo>
                    <a:pt x="1154" y="20370"/>
                    <a:pt x="1543" y="20096"/>
                    <a:pt x="1933" y="20139"/>
                  </a:cubicBezTo>
                  <a:cubicBezTo>
                    <a:pt x="1783" y="20203"/>
                    <a:pt x="1632" y="20262"/>
                    <a:pt x="1483" y="20328"/>
                  </a:cubicBezTo>
                  <a:cubicBezTo>
                    <a:pt x="1652" y="20421"/>
                    <a:pt x="1827" y="20518"/>
                    <a:pt x="2023" y="20530"/>
                  </a:cubicBezTo>
                  <a:cubicBezTo>
                    <a:pt x="2196" y="20532"/>
                    <a:pt x="2360" y="20471"/>
                    <a:pt x="2520" y="20412"/>
                  </a:cubicBezTo>
                  <a:cubicBezTo>
                    <a:pt x="2511" y="20472"/>
                    <a:pt x="2502" y="20533"/>
                    <a:pt x="2494" y="20593"/>
                  </a:cubicBezTo>
                  <a:cubicBezTo>
                    <a:pt x="2567" y="20609"/>
                    <a:pt x="2641" y="20623"/>
                    <a:pt x="2710" y="20652"/>
                  </a:cubicBezTo>
                  <a:cubicBezTo>
                    <a:pt x="2714" y="20876"/>
                    <a:pt x="2544" y="21041"/>
                    <a:pt x="2344" y="21109"/>
                  </a:cubicBezTo>
                  <a:cubicBezTo>
                    <a:pt x="2288" y="21018"/>
                    <a:pt x="2241" y="20919"/>
                    <a:pt x="2166" y="20842"/>
                  </a:cubicBezTo>
                  <a:cubicBezTo>
                    <a:pt x="2075" y="20754"/>
                    <a:pt x="1931" y="20793"/>
                    <a:pt x="1821" y="20777"/>
                  </a:cubicBezTo>
                  <a:cubicBezTo>
                    <a:pt x="1761" y="20886"/>
                    <a:pt x="1691" y="20989"/>
                    <a:pt x="1616" y="21086"/>
                  </a:cubicBezTo>
                  <a:cubicBezTo>
                    <a:pt x="1628" y="20981"/>
                    <a:pt x="1703" y="20861"/>
                    <a:pt x="1653" y="20759"/>
                  </a:cubicBezTo>
                  <a:cubicBezTo>
                    <a:pt x="1464" y="20575"/>
                    <a:pt x="1220" y="20775"/>
                    <a:pt x="1028" y="20848"/>
                  </a:cubicBezTo>
                  <a:cubicBezTo>
                    <a:pt x="1147" y="20954"/>
                    <a:pt x="1271" y="21056"/>
                    <a:pt x="1386" y="21167"/>
                  </a:cubicBezTo>
                  <a:cubicBezTo>
                    <a:pt x="1204" y="21134"/>
                    <a:pt x="1023" y="21108"/>
                    <a:pt x="841" y="21083"/>
                  </a:cubicBezTo>
                  <a:cubicBezTo>
                    <a:pt x="947" y="21185"/>
                    <a:pt x="1050" y="21289"/>
                    <a:pt x="1162" y="21384"/>
                  </a:cubicBezTo>
                  <a:lnTo>
                    <a:pt x="1040" y="21444"/>
                  </a:lnTo>
                  <a:cubicBezTo>
                    <a:pt x="921" y="21315"/>
                    <a:pt x="762" y="21234"/>
                    <a:pt x="585" y="21228"/>
                  </a:cubicBezTo>
                  <a:cubicBezTo>
                    <a:pt x="599" y="21301"/>
                    <a:pt x="615" y="21373"/>
                    <a:pt x="632" y="21445"/>
                  </a:cubicBezTo>
                  <a:lnTo>
                    <a:pt x="480" y="21424"/>
                  </a:lnTo>
                  <a:cubicBezTo>
                    <a:pt x="485" y="21464"/>
                    <a:pt x="490" y="21503"/>
                    <a:pt x="495" y="21543"/>
                  </a:cubicBezTo>
                  <a:lnTo>
                    <a:pt x="311" y="21495"/>
                  </a:lnTo>
                  <a:cubicBezTo>
                    <a:pt x="216" y="21654"/>
                    <a:pt x="115" y="21809"/>
                    <a:pt x="0" y="21955"/>
                  </a:cubicBezTo>
                  <a:cubicBezTo>
                    <a:pt x="48" y="22182"/>
                    <a:pt x="23" y="22418"/>
                    <a:pt x="92" y="22640"/>
                  </a:cubicBezTo>
                  <a:cubicBezTo>
                    <a:pt x="102" y="22680"/>
                    <a:pt x="137" y="22706"/>
                    <a:pt x="172" y="22725"/>
                  </a:cubicBezTo>
                  <a:cubicBezTo>
                    <a:pt x="425" y="22854"/>
                    <a:pt x="716" y="22910"/>
                    <a:pt x="942" y="23088"/>
                  </a:cubicBezTo>
                  <a:cubicBezTo>
                    <a:pt x="1136" y="23232"/>
                    <a:pt x="1359" y="23326"/>
                    <a:pt x="1579" y="23420"/>
                  </a:cubicBezTo>
                  <a:cubicBezTo>
                    <a:pt x="1546" y="23475"/>
                    <a:pt x="1512" y="23530"/>
                    <a:pt x="1479" y="23585"/>
                  </a:cubicBezTo>
                  <a:cubicBezTo>
                    <a:pt x="1691" y="23768"/>
                    <a:pt x="1960" y="23860"/>
                    <a:pt x="2212" y="23971"/>
                  </a:cubicBezTo>
                  <a:cubicBezTo>
                    <a:pt x="2367" y="24041"/>
                    <a:pt x="2529" y="23950"/>
                    <a:pt x="2687" y="23945"/>
                  </a:cubicBezTo>
                  <a:cubicBezTo>
                    <a:pt x="2881" y="24181"/>
                    <a:pt x="3032" y="24450"/>
                    <a:pt x="3158" y="24727"/>
                  </a:cubicBezTo>
                  <a:cubicBezTo>
                    <a:pt x="3246" y="24911"/>
                    <a:pt x="3148" y="25114"/>
                    <a:pt x="3134" y="25302"/>
                  </a:cubicBezTo>
                  <a:cubicBezTo>
                    <a:pt x="3095" y="25490"/>
                    <a:pt x="3119" y="25683"/>
                    <a:pt x="3132" y="25873"/>
                  </a:cubicBezTo>
                  <a:cubicBezTo>
                    <a:pt x="3315" y="25939"/>
                    <a:pt x="3480" y="26044"/>
                    <a:pt x="3632" y="26164"/>
                  </a:cubicBezTo>
                  <a:lnTo>
                    <a:pt x="3495" y="26266"/>
                  </a:lnTo>
                  <a:cubicBezTo>
                    <a:pt x="3451" y="26189"/>
                    <a:pt x="3415" y="26103"/>
                    <a:pt x="3350" y="26040"/>
                  </a:cubicBezTo>
                  <a:cubicBezTo>
                    <a:pt x="3254" y="25992"/>
                    <a:pt x="3146" y="26036"/>
                    <a:pt x="3050" y="26060"/>
                  </a:cubicBezTo>
                  <a:cubicBezTo>
                    <a:pt x="2968" y="25999"/>
                    <a:pt x="2891" y="25890"/>
                    <a:pt x="2779" y="25900"/>
                  </a:cubicBezTo>
                  <a:cubicBezTo>
                    <a:pt x="2704" y="25960"/>
                    <a:pt x="2655" y="26045"/>
                    <a:pt x="2578" y="26102"/>
                  </a:cubicBezTo>
                  <a:cubicBezTo>
                    <a:pt x="2489" y="26098"/>
                    <a:pt x="2404" y="26069"/>
                    <a:pt x="2318" y="26049"/>
                  </a:cubicBezTo>
                  <a:cubicBezTo>
                    <a:pt x="2233" y="26223"/>
                    <a:pt x="2138" y="26403"/>
                    <a:pt x="2136" y="26602"/>
                  </a:cubicBezTo>
                  <a:cubicBezTo>
                    <a:pt x="2132" y="26738"/>
                    <a:pt x="2264" y="26820"/>
                    <a:pt x="2331" y="26922"/>
                  </a:cubicBezTo>
                  <a:cubicBezTo>
                    <a:pt x="2501" y="27126"/>
                    <a:pt x="2582" y="27443"/>
                    <a:pt x="2876" y="27509"/>
                  </a:cubicBezTo>
                  <a:cubicBezTo>
                    <a:pt x="2851" y="27534"/>
                    <a:pt x="2826" y="27559"/>
                    <a:pt x="2802" y="27584"/>
                  </a:cubicBezTo>
                  <a:cubicBezTo>
                    <a:pt x="2904" y="27647"/>
                    <a:pt x="3016" y="27697"/>
                    <a:pt x="3109" y="27773"/>
                  </a:cubicBezTo>
                  <a:cubicBezTo>
                    <a:pt x="3265" y="27942"/>
                    <a:pt x="3196" y="28256"/>
                    <a:pt x="3426" y="28370"/>
                  </a:cubicBezTo>
                  <a:cubicBezTo>
                    <a:pt x="3617" y="28467"/>
                    <a:pt x="3635" y="28697"/>
                    <a:pt x="3713" y="28874"/>
                  </a:cubicBezTo>
                  <a:cubicBezTo>
                    <a:pt x="4129" y="28809"/>
                    <a:pt x="4371" y="28425"/>
                    <a:pt x="4467" y="28045"/>
                  </a:cubicBezTo>
                  <a:lnTo>
                    <a:pt x="4888" y="28122"/>
                  </a:lnTo>
                  <a:cubicBezTo>
                    <a:pt x="4756" y="28437"/>
                    <a:pt x="4539" y="28715"/>
                    <a:pt x="4435" y="29041"/>
                  </a:cubicBezTo>
                  <a:cubicBezTo>
                    <a:pt x="4362" y="29263"/>
                    <a:pt x="4579" y="29441"/>
                    <a:pt x="4575" y="29655"/>
                  </a:cubicBezTo>
                  <a:cubicBezTo>
                    <a:pt x="4503" y="29901"/>
                    <a:pt x="4339" y="30125"/>
                    <a:pt x="4360" y="30394"/>
                  </a:cubicBezTo>
                  <a:cubicBezTo>
                    <a:pt x="4500" y="30546"/>
                    <a:pt x="4715" y="30587"/>
                    <a:pt x="4902" y="30653"/>
                  </a:cubicBezTo>
                  <a:cubicBezTo>
                    <a:pt x="5032" y="30380"/>
                    <a:pt x="5124" y="30085"/>
                    <a:pt x="5294" y="29834"/>
                  </a:cubicBezTo>
                  <a:cubicBezTo>
                    <a:pt x="5424" y="29666"/>
                    <a:pt x="5621" y="29949"/>
                    <a:pt x="5776" y="29835"/>
                  </a:cubicBezTo>
                  <a:cubicBezTo>
                    <a:pt x="5865" y="29750"/>
                    <a:pt x="5940" y="29652"/>
                    <a:pt x="6023" y="29562"/>
                  </a:cubicBezTo>
                  <a:cubicBezTo>
                    <a:pt x="5926" y="29778"/>
                    <a:pt x="5766" y="29956"/>
                    <a:pt x="5555" y="30066"/>
                  </a:cubicBezTo>
                  <a:cubicBezTo>
                    <a:pt x="5364" y="30158"/>
                    <a:pt x="5283" y="30361"/>
                    <a:pt x="5166" y="30522"/>
                  </a:cubicBezTo>
                  <a:cubicBezTo>
                    <a:pt x="5056" y="30665"/>
                    <a:pt x="4901" y="30768"/>
                    <a:pt x="4803" y="30921"/>
                  </a:cubicBezTo>
                  <a:cubicBezTo>
                    <a:pt x="5229" y="31143"/>
                    <a:pt x="5641" y="31504"/>
                    <a:pt x="6155" y="31447"/>
                  </a:cubicBezTo>
                  <a:cubicBezTo>
                    <a:pt x="6161" y="31481"/>
                    <a:pt x="6167" y="31515"/>
                    <a:pt x="6174" y="31550"/>
                  </a:cubicBezTo>
                  <a:lnTo>
                    <a:pt x="6434" y="31587"/>
                  </a:lnTo>
                  <a:cubicBezTo>
                    <a:pt x="6548" y="31763"/>
                    <a:pt x="6745" y="31833"/>
                    <a:pt x="6925" y="31919"/>
                  </a:cubicBezTo>
                  <a:cubicBezTo>
                    <a:pt x="6937" y="31825"/>
                    <a:pt x="6965" y="31735"/>
                    <a:pt x="6999" y="31648"/>
                  </a:cubicBezTo>
                  <a:cubicBezTo>
                    <a:pt x="7217" y="31143"/>
                    <a:pt x="7194" y="30569"/>
                    <a:pt x="7121" y="30034"/>
                  </a:cubicBezTo>
                  <a:cubicBezTo>
                    <a:pt x="7232" y="30090"/>
                    <a:pt x="7373" y="30150"/>
                    <a:pt x="7389" y="30290"/>
                  </a:cubicBezTo>
                  <a:cubicBezTo>
                    <a:pt x="7408" y="30479"/>
                    <a:pt x="7399" y="30669"/>
                    <a:pt x="7402" y="30858"/>
                  </a:cubicBezTo>
                  <a:cubicBezTo>
                    <a:pt x="7630" y="30828"/>
                    <a:pt x="7867" y="30804"/>
                    <a:pt x="8066" y="30676"/>
                  </a:cubicBezTo>
                  <a:cubicBezTo>
                    <a:pt x="8258" y="30601"/>
                    <a:pt x="8355" y="30411"/>
                    <a:pt x="8482" y="30262"/>
                  </a:cubicBezTo>
                  <a:cubicBezTo>
                    <a:pt x="8410" y="30430"/>
                    <a:pt x="8333" y="30596"/>
                    <a:pt x="8261" y="30764"/>
                  </a:cubicBezTo>
                  <a:cubicBezTo>
                    <a:pt x="8465" y="30688"/>
                    <a:pt x="8676" y="30624"/>
                    <a:pt x="8869" y="30520"/>
                  </a:cubicBezTo>
                  <a:cubicBezTo>
                    <a:pt x="8860" y="30620"/>
                    <a:pt x="8894" y="30738"/>
                    <a:pt x="8818" y="30817"/>
                  </a:cubicBezTo>
                  <a:cubicBezTo>
                    <a:pt x="8613" y="31067"/>
                    <a:pt x="8400" y="31345"/>
                    <a:pt x="8380" y="31681"/>
                  </a:cubicBezTo>
                  <a:cubicBezTo>
                    <a:pt x="8347" y="31928"/>
                    <a:pt x="8279" y="32169"/>
                    <a:pt x="8230" y="32413"/>
                  </a:cubicBezTo>
                  <a:cubicBezTo>
                    <a:pt x="8430" y="32410"/>
                    <a:pt x="8636" y="32432"/>
                    <a:pt x="8834" y="32393"/>
                  </a:cubicBezTo>
                  <a:cubicBezTo>
                    <a:pt x="8981" y="32303"/>
                    <a:pt x="9050" y="32132"/>
                    <a:pt x="9155" y="32001"/>
                  </a:cubicBezTo>
                  <a:cubicBezTo>
                    <a:pt x="9286" y="31774"/>
                    <a:pt x="9592" y="31695"/>
                    <a:pt x="9650" y="31418"/>
                  </a:cubicBezTo>
                  <a:cubicBezTo>
                    <a:pt x="9800" y="31356"/>
                    <a:pt x="9966" y="31316"/>
                    <a:pt x="10097" y="31216"/>
                  </a:cubicBezTo>
                  <a:cubicBezTo>
                    <a:pt x="10255" y="31074"/>
                    <a:pt x="10233" y="30832"/>
                    <a:pt x="10359" y="30669"/>
                  </a:cubicBezTo>
                  <a:cubicBezTo>
                    <a:pt x="10503" y="30482"/>
                    <a:pt x="10639" y="30272"/>
                    <a:pt x="10859" y="30166"/>
                  </a:cubicBezTo>
                  <a:cubicBezTo>
                    <a:pt x="10868" y="30377"/>
                    <a:pt x="10845" y="30587"/>
                    <a:pt x="10837" y="30798"/>
                  </a:cubicBezTo>
                  <a:cubicBezTo>
                    <a:pt x="10571" y="30933"/>
                    <a:pt x="10567" y="31266"/>
                    <a:pt x="10391" y="31475"/>
                  </a:cubicBezTo>
                  <a:cubicBezTo>
                    <a:pt x="10249" y="31648"/>
                    <a:pt x="10057" y="31773"/>
                    <a:pt x="9922" y="31952"/>
                  </a:cubicBezTo>
                  <a:cubicBezTo>
                    <a:pt x="9810" y="32252"/>
                    <a:pt x="9690" y="32548"/>
                    <a:pt x="9571" y="32845"/>
                  </a:cubicBezTo>
                  <a:cubicBezTo>
                    <a:pt x="9710" y="32827"/>
                    <a:pt x="9848" y="32806"/>
                    <a:pt x="9987" y="32781"/>
                  </a:cubicBezTo>
                  <a:cubicBezTo>
                    <a:pt x="9965" y="32832"/>
                    <a:pt x="9943" y="32882"/>
                    <a:pt x="9922" y="32932"/>
                  </a:cubicBezTo>
                  <a:cubicBezTo>
                    <a:pt x="10399" y="32919"/>
                    <a:pt x="10638" y="32443"/>
                    <a:pt x="10793" y="32057"/>
                  </a:cubicBezTo>
                  <a:cubicBezTo>
                    <a:pt x="10870" y="31861"/>
                    <a:pt x="10678" y="31729"/>
                    <a:pt x="10613" y="31568"/>
                  </a:cubicBezTo>
                  <a:cubicBezTo>
                    <a:pt x="10601" y="31404"/>
                    <a:pt x="10708" y="31260"/>
                    <a:pt x="10815" y="31147"/>
                  </a:cubicBezTo>
                  <a:cubicBezTo>
                    <a:pt x="10760" y="31297"/>
                    <a:pt x="10681" y="31452"/>
                    <a:pt x="10720" y="31617"/>
                  </a:cubicBezTo>
                  <a:cubicBezTo>
                    <a:pt x="10750" y="31704"/>
                    <a:pt x="10835" y="31802"/>
                    <a:pt x="10936" y="31771"/>
                  </a:cubicBezTo>
                  <a:cubicBezTo>
                    <a:pt x="11173" y="31706"/>
                    <a:pt x="11398" y="31603"/>
                    <a:pt x="11635" y="31536"/>
                  </a:cubicBezTo>
                  <a:cubicBezTo>
                    <a:pt x="11522" y="31741"/>
                    <a:pt x="11290" y="31718"/>
                    <a:pt x="11111" y="31809"/>
                  </a:cubicBezTo>
                  <a:cubicBezTo>
                    <a:pt x="11024" y="31942"/>
                    <a:pt x="11001" y="32108"/>
                    <a:pt x="10911" y="32241"/>
                  </a:cubicBezTo>
                  <a:cubicBezTo>
                    <a:pt x="10744" y="32594"/>
                    <a:pt x="10442" y="32875"/>
                    <a:pt x="10339" y="33257"/>
                  </a:cubicBezTo>
                  <a:cubicBezTo>
                    <a:pt x="10786" y="33206"/>
                    <a:pt x="11234" y="33220"/>
                    <a:pt x="11683" y="33247"/>
                  </a:cubicBezTo>
                  <a:cubicBezTo>
                    <a:pt x="11771" y="32996"/>
                    <a:pt x="11832" y="32738"/>
                    <a:pt x="11842" y="32472"/>
                  </a:cubicBezTo>
                  <a:cubicBezTo>
                    <a:pt x="11957" y="32702"/>
                    <a:pt x="11861" y="32930"/>
                    <a:pt x="11791" y="33151"/>
                  </a:cubicBezTo>
                  <a:cubicBezTo>
                    <a:pt x="12108" y="33131"/>
                    <a:pt x="12152" y="32771"/>
                    <a:pt x="12360" y="32601"/>
                  </a:cubicBezTo>
                  <a:cubicBezTo>
                    <a:pt x="12541" y="32458"/>
                    <a:pt x="12517" y="32205"/>
                    <a:pt x="12587" y="32006"/>
                  </a:cubicBezTo>
                  <a:cubicBezTo>
                    <a:pt x="12578" y="32290"/>
                    <a:pt x="12530" y="32573"/>
                    <a:pt x="12539" y="32858"/>
                  </a:cubicBezTo>
                  <a:cubicBezTo>
                    <a:pt x="12539" y="32918"/>
                    <a:pt x="12533" y="32990"/>
                    <a:pt x="12473" y="33023"/>
                  </a:cubicBezTo>
                  <a:cubicBezTo>
                    <a:pt x="12216" y="33181"/>
                    <a:pt x="11954" y="33332"/>
                    <a:pt x="11696" y="33488"/>
                  </a:cubicBezTo>
                  <a:cubicBezTo>
                    <a:pt x="11410" y="33541"/>
                    <a:pt x="11126" y="33457"/>
                    <a:pt x="10857" y="33370"/>
                  </a:cubicBezTo>
                  <a:cubicBezTo>
                    <a:pt x="11095" y="33703"/>
                    <a:pt x="10679" y="33967"/>
                    <a:pt x="10470" y="34162"/>
                  </a:cubicBezTo>
                  <a:cubicBezTo>
                    <a:pt x="10535" y="34363"/>
                    <a:pt x="10737" y="34481"/>
                    <a:pt x="10941" y="34482"/>
                  </a:cubicBezTo>
                  <a:cubicBezTo>
                    <a:pt x="11095" y="34454"/>
                    <a:pt x="11228" y="34361"/>
                    <a:pt x="11370" y="34300"/>
                  </a:cubicBezTo>
                  <a:cubicBezTo>
                    <a:pt x="11277" y="34451"/>
                    <a:pt x="11124" y="34546"/>
                    <a:pt x="10980" y="34642"/>
                  </a:cubicBezTo>
                  <a:cubicBezTo>
                    <a:pt x="11264" y="34674"/>
                    <a:pt x="11538" y="34606"/>
                    <a:pt x="11814" y="34551"/>
                  </a:cubicBezTo>
                  <a:cubicBezTo>
                    <a:pt x="11793" y="34464"/>
                    <a:pt x="11771" y="34376"/>
                    <a:pt x="11751" y="34288"/>
                  </a:cubicBezTo>
                  <a:cubicBezTo>
                    <a:pt x="11791" y="34338"/>
                    <a:pt x="11831" y="34389"/>
                    <a:pt x="11872" y="34439"/>
                  </a:cubicBezTo>
                  <a:cubicBezTo>
                    <a:pt x="12011" y="34263"/>
                    <a:pt x="12132" y="34070"/>
                    <a:pt x="12304" y="33923"/>
                  </a:cubicBezTo>
                  <a:cubicBezTo>
                    <a:pt x="12499" y="33811"/>
                    <a:pt x="12746" y="33817"/>
                    <a:pt x="12916" y="33656"/>
                  </a:cubicBezTo>
                  <a:cubicBezTo>
                    <a:pt x="12895" y="33769"/>
                    <a:pt x="12882" y="33883"/>
                    <a:pt x="12870" y="33997"/>
                  </a:cubicBezTo>
                  <a:cubicBezTo>
                    <a:pt x="13088" y="34025"/>
                    <a:pt x="13351" y="33959"/>
                    <a:pt x="13531" y="34114"/>
                  </a:cubicBezTo>
                  <a:cubicBezTo>
                    <a:pt x="13656" y="34196"/>
                    <a:pt x="13818" y="34190"/>
                    <a:pt x="13960" y="34229"/>
                  </a:cubicBezTo>
                  <a:cubicBezTo>
                    <a:pt x="13843" y="34256"/>
                    <a:pt x="13730" y="34277"/>
                    <a:pt x="13617" y="34313"/>
                  </a:cubicBezTo>
                  <a:cubicBezTo>
                    <a:pt x="13767" y="34504"/>
                    <a:pt x="14013" y="34567"/>
                    <a:pt x="14236" y="34628"/>
                  </a:cubicBezTo>
                  <a:cubicBezTo>
                    <a:pt x="14054" y="34750"/>
                    <a:pt x="13848" y="34821"/>
                    <a:pt x="13638" y="34877"/>
                  </a:cubicBezTo>
                  <a:cubicBezTo>
                    <a:pt x="13603" y="35083"/>
                    <a:pt x="13660" y="35294"/>
                    <a:pt x="13635" y="35502"/>
                  </a:cubicBezTo>
                  <a:cubicBezTo>
                    <a:pt x="13712" y="35449"/>
                    <a:pt x="13801" y="35423"/>
                    <a:pt x="13892" y="35459"/>
                  </a:cubicBezTo>
                  <a:cubicBezTo>
                    <a:pt x="13942" y="35434"/>
                    <a:pt x="13991" y="35408"/>
                    <a:pt x="14042" y="35382"/>
                  </a:cubicBezTo>
                  <a:cubicBezTo>
                    <a:pt x="13941" y="35550"/>
                    <a:pt x="13914" y="35748"/>
                    <a:pt x="14038" y="35908"/>
                  </a:cubicBezTo>
                  <a:cubicBezTo>
                    <a:pt x="14238" y="35753"/>
                    <a:pt x="14424" y="35577"/>
                    <a:pt x="14554" y="35357"/>
                  </a:cubicBezTo>
                  <a:cubicBezTo>
                    <a:pt x="14551" y="35561"/>
                    <a:pt x="14442" y="35742"/>
                    <a:pt x="14417" y="35937"/>
                  </a:cubicBezTo>
                  <a:cubicBezTo>
                    <a:pt x="14540" y="36121"/>
                    <a:pt x="14787" y="36016"/>
                    <a:pt x="14972" y="36035"/>
                  </a:cubicBezTo>
                  <a:cubicBezTo>
                    <a:pt x="15104" y="36017"/>
                    <a:pt x="15167" y="36152"/>
                    <a:pt x="15246" y="36230"/>
                  </a:cubicBezTo>
                  <a:lnTo>
                    <a:pt x="15246" y="362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9" name="Svalbard">
              <a:extLst>
                <a:ext uri="{FF2B5EF4-FFF2-40B4-BE49-F238E27FC236}">
                  <a16:creationId xmlns:a16="http://schemas.microsoft.com/office/drawing/2014/main" id="{69AA0FD0-A29F-D1F5-DD03-50EA77BB1D74}"/>
                </a:ext>
              </a:extLst>
            </p:cNvPr>
            <p:cNvSpPr>
              <a:spLocks/>
            </p:cNvSpPr>
            <p:nvPr/>
          </p:nvSpPr>
          <p:spPr bwMode="auto">
            <a:xfrm>
              <a:off x="6077025" y="1220849"/>
              <a:ext cx="395746" cy="482488"/>
            </a:xfrm>
            <a:custGeom>
              <a:avLst/>
              <a:gdLst/>
              <a:ahLst/>
              <a:cxnLst/>
              <a:rect l="l" t="t" r="r" b="b"/>
              <a:pathLst>
                <a:path w="398901" h="486334">
                  <a:moveTo>
                    <a:pt x="276864" y="302365"/>
                  </a:moveTo>
                  <a:lnTo>
                    <a:pt x="296900" y="302365"/>
                  </a:lnTo>
                  <a:lnTo>
                    <a:pt x="304186" y="313294"/>
                  </a:lnTo>
                  <a:lnTo>
                    <a:pt x="298722" y="335152"/>
                  </a:lnTo>
                  <a:lnTo>
                    <a:pt x="338794" y="362474"/>
                  </a:lnTo>
                  <a:lnTo>
                    <a:pt x="338794" y="366117"/>
                  </a:lnTo>
                  <a:lnTo>
                    <a:pt x="287793" y="413475"/>
                  </a:lnTo>
                  <a:lnTo>
                    <a:pt x="280507" y="408011"/>
                  </a:lnTo>
                  <a:lnTo>
                    <a:pt x="287793" y="384331"/>
                  </a:lnTo>
                  <a:lnTo>
                    <a:pt x="280507" y="384331"/>
                  </a:lnTo>
                  <a:lnTo>
                    <a:pt x="265935" y="386153"/>
                  </a:lnTo>
                  <a:lnTo>
                    <a:pt x="249542" y="391617"/>
                  </a:lnTo>
                  <a:lnTo>
                    <a:pt x="242256" y="391617"/>
                  </a:lnTo>
                  <a:lnTo>
                    <a:pt x="242256" y="389796"/>
                  </a:lnTo>
                  <a:lnTo>
                    <a:pt x="260471" y="340616"/>
                  </a:lnTo>
                  <a:lnTo>
                    <a:pt x="245899" y="322401"/>
                  </a:lnTo>
                  <a:lnTo>
                    <a:pt x="242256" y="318758"/>
                  </a:lnTo>
                  <a:lnTo>
                    <a:pt x="245899" y="318758"/>
                  </a:lnTo>
                  <a:close/>
                  <a:moveTo>
                    <a:pt x="250457" y="250806"/>
                  </a:moveTo>
                  <a:lnTo>
                    <a:pt x="270487" y="250806"/>
                  </a:lnTo>
                  <a:lnTo>
                    <a:pt x="277777" y="261741"/>
                  </a:lnTo>
                  <a:lnTo>
                    <a:pt x="282335" y="294523"/>
                  </a:lnTo>
                  <a:lnTo>
                    <a:pt x="245904" y="304539"/>
                  </a:lnTo>
                  <a:lnTo>
                    <a:pt x="234066" y="289064"/>
                  </a:lnTo>
                  <a:cubicBezTo>
                    <a:pt x="232846" y="280864"/>
                    <a:pt x="231636" y="272659"/>
                    <a:pt x="230416" y="264459"/>
                  </a:cubicBezTo>
                  <a:close/>
                  <a:moveTo>
                    <a:pt x="139341" y="60109"/>
                  </a:moveTo>
                  <a:lnTo>
                    <a:pt x="169396" y="81967"/>
                  </a:lnTo>
                  <a:lnTo>
                    <a:pt x="183056" y="117485"/>
                  </a:lnTo>
                  <a:lnTo>
                    <a:pt x="204914" y="136611"/>
                  </a:lnTo>
                  <a:lnTo>
                    <a:pt x="204914" y="177593"/>
                  </a:lnTo>
                  <a:lnTo>
                    <a:pt x="240433" y="202184"/>
                  </a:lnTo>
                  <a:lnTo>
                    <a:pt x="267755" y="224041"/>
                  </a:lnTo>
                  <a:lnTo>
                    <a:pt x="267755" y="240434"/>
                  </a:lnTo>
                  <a:lnTo>
                    <a:pt x="221308" y="240434"/>
                  </a:lnTo>
                  <a:lnTo>
                    <a:pt x="199450" y="303275"/>
                  </a:lnTo>
                  <a:lnTo>
                    <a:pt x="198541" y="303585"/>
                  </a:lnTo>
                  <a:lnTo>
                    <a:pt x="198541" y="329688"/>
                  </a:lnTo>
                  <a:lnTo>
                    <a:pt x="187613" y="333331"/>
                  </a:lnTo>
                  <a:lnTo>
                    <a:pt x="182149" y="389796"/>
                  </a:lnTo>
                  <a:lnTo>
                    <a:pt x="182149" y="391618"/>
                  </a:lnTo>
                  <a:lnTo>
                    <a:pt x="169398" y="395261"/>
                  </a:lnTo>
                  <a:lnTo>
                    <a:pt x="174863" y="400724"/>
                  </a:lnTo>
                  <a:lnTo>
                    <a:pt x="174863" y="402546"/>
                  </a:lnTo>
                  <a:lnTo>
                    <a:pt x="173041" y="402546"/>
                  </a:lnTo>
                  <a:lnTo>
                    <a:pt x="163934" y="411653"/>
                  </a:lnTo>
                  <a:lnTo>
                    <a:pt x="163934" y="446262"/>
                  </a:lnTo>
                  <a:lnTo>
                    <a:pt x="153005" y="459013"/>
                  </a:lnTo>
                  <a:lnTo>
                    <a:pt x="153005" y="484513"/>
                  </a:lnTo>
                  <a:lnTo>
                    <a:pt x="136611" y="486334"/>
                  </a:lnTo>
                  <a:lnTo>
                    <a:pt x="134789" y="486334"/>
                  </a:lnTo>
                  <a:lnTo>
                    <a:pt x="118397" y="455369"/>
                  </a:lnTo>
                  <a:lnTo>
                    <a:pt x="118397" y="451726"/>
                  </a:lnTo>
                  <a:lnTo>
                    <a:pt x="134789" y="440797"/>
                  </a:lnTo>
                  <a:lnTo>
                    <a:pt x="91074" y="428047"/>
                  </a:lnTo>
                  <a:lnTo>
                    <a:pt x="89253" y="424404"/>
                  </a:lnTo>
                  <a:lnTo>
                    <a:pt x="80145" y="386153"/>
                  </a:lnTo>
                  <a:lnTo>
                    <a:pt x="80145" y="384332"/>
                  </a:lnTo>
                  <a:lnTo>
                    <a:pt x="89253" y="384332"/>
                  </a:lnTo>
                  <a:lnTo>
                    <a:pt x="96539" y="386153"/>
                  </a:lnTo>
                  <a:lnTo>
                    <a:pt x="109289" y="386153"/>
                  </a:lnTo>
                  <a:lnTo>
                    <a:pt x="118397" y="389796"/>
                  </a:lnTo>
                  <a:lnTo>
                    <a:pt x="123861" y="389796"/>
                  </a:lnTo>
                  <a:lnTo>
                    <a:pt x="98360" y="371581"/>
                  </a:lnTo>
                  <a:lnTo>
                    <a:pt x="98360" y="367938"/>
                  </a:lnTo>
                  <a:lnTo>
                    <a:pt x="102003" y="367938"/>
                  </a:lnTo>
                  <a:lnTo>
                    <a:pt x="147540" y="355188"/>
                  </a:lnTo>
                  <a:lnTo>
                    <a:pt x="147540" y="344259"/>
                  </a:lnTo>
                  <a:lnTo>
                    <a:pt x="78325" y="362474"/>
                  </a:lnTo>
                  <a:lnTo>
                    <a:pt x="73688" y="334655"/>
                  </a:lnTo>
                  <a:lnTo>
                    <a:pt x="71036" y="333330"/>
                  </a:lnTo>
                  <a:lnTo>
                    <a:pt x="73768" y="314204"/>
                  </a:lnTo>
                  <a:lnTo>
                    <a:pt x="92894" y="314204"/>
                  </a:lnTo>
                  <a:lnTo>
                    <a:pt x="117483" y="289614"/>
                  </a:lnTo>
                  <a:lnTo>
                    <a:pt x="144806" y="278685"/>
                  </a:lnTo>
                  <a:lnTo>
                    <a:pt x="142074" y="254095"/>
                  </a:lnTo>
                  <a:lnTo>
                    <a:pt x="128412" y="267756"/>
                  </a:lnTo>
                  <a:lnTo>
                    <a:pt x="109288" y="265023"/>
                  </a:lnTo>
                  <a:lnTo>
                    <a:pt x="117483" y="232237"/>
                  </a:lnTo>
                  <a:lnTo>
                    <a:pt x="101091" y="237702"/>
                  </a:lnTo>
                  <a:lnTo>
                    <a:pt x="101091" y="273220"/>
                  </a:lnTo>
                  <a:lnTo>
                    <a:pt x="81965" y="300543"/>
                  </a:lnTo>
                  <a:lnTo>
                    <a:pt x="68304" y="292346"/>
                  </a:lnTo>
                  <a:lnTo>
                    <a:pt x="51911" y="273220"/>
                  </a:lnTo>
                  <a:lnTo>
                    <a:pt x="57376" y="262291"/>
                  </a:lnTo>
                  <a:lnTo>
                    <a:pt x="38250" y="251363"/>
                  </a:lnTo>
                  <a:lnTo>
                    <a:pt x="13660" y="218576"/>
                  </a:lnTo>
                  <a:lnTo>
                    <a:pt x="40982" y="210379"/>
                  </a:lnTo>
                  <a:lnTo>
                    <a:pt x="30053" y="183058"/>
                  </a:lnTo>
                  <a:lnTo>
                    <a:pt x="16392" y="191255"/>
                  </a:lnTo>
                  <a:lnTo>
                    <a:pt x="10929" y="180326"/>
                  </a:lnTo>
                  <a:lnTo>
                    <a:pt x="0" y="133878"/>
                  </a:lnTo>
                  <a:lnTo>
                    <a:pt x="16392" y="114753"/>
                  </a:lnTo>
                  <a:lnTo>
                    <a:pt x="27321" y="90162"/>
                  </a:lnTo>
                  <a:lnTo>
                    <a:pt x="40982" y="109288"/>
                  </a:lnTo>
                  <a:lnTo>
                    <a:pt x="46447" y="95627"/>
                  </a:lnTo>
                  <a:lnTo>
                    <a:pt x="81965" y="87430"/>
                  </a:lnTo>
                  <a:lnTo>
                    <a:pt x="54644" y="128414"/>
                  </a:lnTo>
                  <a:lnTo>
                    <a:pt x="76501" y="136611"/>
                  </a:lnTo>
                  <a:lnTo>
                    <a:pt x="103823" y="95627"/>
                  </a:lnTo>
                  <a:lnTo>
                    <a:pt x="131145" y="177593"/>
                  </a:lnTo>
                  <a:lnTo>
                    <a:pt x="131145" y="133878"/>
                  </a:lnTo>
                  <a:lnTo>
                    <a:pt x="120217" y="95627"/>
                  </a:lnTo>
                  <a:close/>
                  <a:moveTo>
                    <a:pt x="221308" y="0"/>
                  </a:moveTo>
                  <a:lnTo>
                    <a:pt x="254095" y="35518"/>
                  </a:lnTo>
                  <a:lnTo>
                    <a:pt x="289613" y="62841"/>
                  </a:lnTo>
                  <a:lnTo>
                    <a:pt x="275952" y="2732"/>
                  </a:lnTo>
                  <a:lnTo>
                    <a:pt x="336060" y="27323"/>
                  </a:lnTo>
                  <a:lnTo>
                    <a:pt x="393437" y="46447"/>
                  </a:lnTo>
                  <a:lnTo>
                    <a:pt x="398901" y="81967"/>
                  </a:lnTo>
                  <a:lnTo>
                    <a:pt x="366115" y="122949"/>
                  </a:lnTo>
                  <a:lnTo>
                    <a:pt x="366115" y="147539"/>
                  </a:lnTo>
                  <a:lnTo>
                    <a:pt x="316936" y="172129"/>
                  </a:lnTo>
                  <a:lnTo>
                    <a:pt x="284149" y="147539"/>
                  </a:lnTo>
                  <a:lnTo>
                    <a:pt x="240434" y="155735"/>
                  </a:lnTo>
                  <a:lnTo>
                    <a:pt x="218576" y="128414"/>
                  </a:lnTo>
                  <a:lnTo>
                    <a:pt x="265024" y="109288"/>
                  </a:lnTo>
                  <a:lnTo>
                    <a:pt x="259559" y="95627"/>
                  </a:lnTo>
                  <a:lnTo>
                    <a:pt x="204914" y="109288"/>
                  </a:lnTo>
                  <a:lnTo>
                    <a:pt x="172128" y="62841"/>
                  </a:lnTo>
                  <a:lnTo>
                    <a:pt x="191253" y="43715"/>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0" name="Iceland">
              <a:extLst>
                <a:ext uri="{FF2B5EF4-FFF2-40B4-BE49-F238E27FC236}">
                  <a16:creationId xmlns:a16="http://schemas.microsoft.com/office/drawing/2014/main" id="{FA812BE0-3B9F-AF62-DF30-11B1C7A3AD70}"/>
                </a:ext>
              </a:extLst>
            </p:cNvPr>
            <p:cNvSpPr>
              <a:spLocks/>
            </p:cNvSpPr>
            <p:nvPr/>
          </p:nvSpPr>
          <p:spPr bwMode="auto">
            <a:xfrm>
              <a:off x="5245778" y="2467723"/>
              <a:ext cx="262024" cy="178900"/>
            </a:xfrm>
            <a:custGeom>
              <a:avLst/>
              <a:gdLst>
                <a:gd name="T0" fmla="*/ 110 w 145"/>
                <a:gd name="T1" fmla="*/ 0 h 99"/>
                <a:gd name="T2" fmla="*/ 129 w 145"/>
                <a:gd name="T3" fmla="*/ 4 h 99"/>
                <a:gd name="T4" fmla="*/ 131 w 145"/>
                <a:gd name="T5" fmla="*/ 6 h 99"/>
                <a:gd name="T6" fmla="*/ 129 w 145"/>
                <a:gd name="T7" fmla="*/ 15 h 99"/>
                <a:gd name="T8" fmla="*/ 138 w 145"/>
                <a:gd name="T9" fmla="*/ 28 h 99"/>
                <a:gd name="T10" fmla="*/ 142 w 145"/>
                <a:gd name="T11" fmla="*/ 35 h 99"/>
                <a:gd name="T12" fmla="*/ 145 w 145"/>
                <a:gd name="T13" fmla="*/ 41 h 99"/>
                <a:gd name="T14" fmla="*/ 142 w 145"/>
                <a:gd name="T15" fmla="*/ 52 h 99"/>
                <a:gd name="T16" fmla="*/ 137 w 145"/>
                <a:gd name="T17" fmla="*/ 59 h 99"/>
                <a:gd name="T18" fmla="*/ 128 w 145"/>
                <a:gd name="T19" fmla="*/ 72 h 99"/>
                <a:gd name="T20" fmla="*/ 122 w 145"/>
                <a:gd name="T21" fmla="*/ 68 h 99"/>
                <a:gd name="T22" fmla="*/ 98 w 145"/>
                <a:gd name="T23" fmla="*/ 83 h 99"/>
                <a:gd name="T24" fmla="*/ 77 w 145"/>
                <a:gd name="T25" fmla="*/ 99 h 99"/>
                <a:gd name="T26" fmla="*/ 45 w 145"/>
                <a:gd name="T27" fmla="*/ 84 h 99"/>
                <a:gd name="T28" fmla="*/ 33 w 145"/>
                <a:gd name="T29" fmla="*/ 86 h 99"/>
                <a:gd name="T30" fmla="*/ 24 w 145"/>
                <a:gd name="T31" fmla="*/ 78 h 99"/>
                <a:gd name="T32" fmla="*/ 25 w 145"/>
                <a:gd name="T33" fmla="*/ 77 h 99"/>
                <a:gd name="T34" fmla="*/ 36 w 145"/>
                <a:gd name="T35" fmla="*/ 70 h 99"/>
                <a:gd name="T36" fmla="*/ 31 w 145"/>
                <a:gd name="T37" fmla="*/ 71 h 99"/>
                <a:gd name="T38" fmla="*/ 34 w 145"/>
                <a:gd name="T39" fmla="*/ 65 h 99"/>
                <a:gd name="T40" fmla="*/ 25 w 145"/>
                <a:gd name="T41" fmla="*/ 55 h 99"/>
                <a:gd name="T42" fmla="*/ 15 w 145"/>
                <a:gd name="T43" fmla="*/ 56 h 99"/>
                <a:gd name="T44" fmla="*/ 9 w 145"/>
                <a:gd name="T45" fmla="*/ 55 h 99"/>
                <a:gd name="T46" fmla="*/ 36 w 145"/>
                <a:gd name="T47" fmla="*/ 47 h 99"/>
                <a:gd name="T48" fmla="*/ 33 w 145"/>
                <a:gd name="T49" fmla="*/ 44 h 99"/>
                <a:gd name="T50" fmla="*/ 27 w 145"/>
                <a:gd name="T51" fmla="*/ 46 h 99"/>
                <a:gd name="T52" fmla="*/ 36 w 145"/>
                <a:gd name="T53" fmla="*/ 35 h 99"/>
                <a:gd name="T54" fmla="*/ 22 w 145"/>
                <a:gd name="T55" fmla="*/ 31 h 99"/>
                <a:gd name="T56" fmla="*/ 6 w 145"/>
                <a:gd name="T57" fmla="*/ 35 h 99"/>
                <a:gd name="T58" fmla="*/ 0 w 145"/>
                <a:gd name="T59" fmla="*/ 34 h 99"/>
                <a:gd name="T60" fmla="*/ 3 w 145"/>
                <a:gd name="T61" fmla="*/ 28 h 99"/>
                <a:gd name="T62" fmla="*/ 5 w 145"/>
                <a:gd name="T63" fmla="*/ 25 h 99"/>
                <a:gd name="T64" fmla="*/ 6 w 145"/>
                <a:gd name="T65" fmla="*/ 24 h 99"/>
                <a:gd name="T66" fmla="*/ 11 w 145"/>
                <a:gd name="T67" fmla="*/ 22 h 99"/>
                <a:gd name="T68" fmla="*/ 9 w 145"/>
                <a:gd name="T69" fmla="*/ 16 h 99"/>
                <a:gd name="T70" fmla="*/ 12 w 145"/>
                <a:gd name="T71" fmla="*/ 15 h 99"/>
                <a:gd name="T72" fmla="*/ 13 w 145"/>
                <a:gd name="T73" fmla="*/ 13 h 99"/>
                <a:gd name="T74" fmla="*/ 28 w 145"/>
                <a:gd name="T75" fmla="*/ 15 h 99"/>
                <a:gd name="T76" fmla="*/ 22 w 145"/>
                <a:gd name="T77" fmla="*/ 10 h 99"/>
                <a:gd name="T78" fmla="*/ 19 w 145"/>
                <a:gd name="T79" fmla="*/ 9 h 99"/>
                <a:gd name="T80" fmla="*/ 18 w 145"/>
                <a:gd name="T81" fmla="*/ 7 h 99"/>
                <a:gd name="T82" fmla="*/ 28 w 145"/>
                <a:gd name="T83" fmla="*/ 3 h 99"/>
                <a:gd name="T84" fmla="*/ 40 w 145"/>
                <a:gd name="T85" fmla="*/ 21 h 99"/>
                <a:gd name="T86" fmla="*/ 39 w 145"/>
                <a:gd name="T87" fmla="*/ 27 h 99"/>
                <a:gd name="T88" fmla="*/ 45 w 145"/>
                <a:gd name="T89" fmla="*/ 40 h 99"/>
                <a:gd name="T90" fmla="*/ 49 w 145"/>
                <a:gd name="T91" fmla="*/ 28 h 99"/>
                <a:gd name="T92" fmla="*/ 55 w 145"/>
                <a:gd name="T93" fmla="*/ 31 h 99"/>
                <a:gd name="T94" fmla="*/ 56 w 145"/>
                <a:gd name="T95" fmla="*/ 13 h 99"/>
                <a:gd name="T96" fmla="*/ 67 w 145"/>
                <a:gd name="T97" fmla="*/ 16 h 99"/>
                <a:gd name="T98" fmla="*/ 76 w 145"/>
                <a:gd name="T99" fmla="*/ 10 h 99"/>
                <a:gd name="T100" fmla="*/ 77 w 145"/>
                <a:gd name="T101" fmla="*/ 12 h 99"/>
                <a:gd name="T102" fmla="*/ 82 w 145"/>
                <a:gd name="T103" fmla="*/ 12 h 99"/>
                <a:gd name="T104" fmla="*/ 91 w 145"/>
                <a:gd name="T105" fmla="*/ 18 h 99"/>
                <a:gd name="T106" fmla="*/ 107 w 145"/>
                <a:gd name="T107" fmla="*/ 12 h 99"/>
                <a:gd name="T108" fmla="*/ 104 w 145"/>
                <a:gd name="T109" fmla="*/ 1 h 99"/>
                <a:gd name="T110" fmla="*/ 108 w 145"/>
                <a:gd name="T11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99">
                  <a:moveTo>
                    <a:pt x="108" y="0"/>
                  </a:moveTo>
                  <a:lnTo>
                    <a:pt x="110" y="0"/>
                  </a:lnTo>
                  <a:lnTo>
                    <a:pt x="119" y="12"/>
                  </a:lnTo>
                  <a:lnTo>
                    <a:pt x="129" y="4"/>
                  </a:lnTo>
                  <a:lnTo>
                    <a:pt x="131" y="4"/>
                  </a:lnTo>
                  <a:lnTo>
                    <a:pt x="131" y="6"/>
                  </a:lnTo>
                  <a:lnTo>
                    <a:pt x="126" y="15"/>
                  </a:lnTo>
                  <a:lnTo>
                    <a:pt x="129" y="15"/>
                  </a:lnTo>
                  <a:lnTo>
                    <a:pt x="129" y="27"/>
                  </a:lnTo>
                  <a:lnTo>
                    <a:pt x="138" y="28"/>
                  </a:lnTo>
                  <a:lnTo>
                    <a:pt x="139" y="28"/>
                  </a:lnTo>
                  <a:lnTo>
                    <a:pt x="142" y="35"/>
                  </a:lnTo>
                  <a:lnTo>
                    <a:pt x="142" y="40"/>
                  </a:lnTo>
                  <a:lnTo>
                    <a:pt x="145" y="41"/>
                  </a:lnTo>
                  <a:lnTo>
                    <a:pt x="145" y="43"/>
                  </a:lnTo>
                  <a:lnTo>
                    <a:pt x="142" y="52"/>
                  </a:lnTo>
                  <a:lnTo>
                    <a:pt x="134" y="58"/>
                  </a:lnTo>
                  <a:lnTo>
                    <a:pt x="137" y="59"/>
                  </a:lnTo>
                  <a:lnTo>
                    <a:pt x="137" y="61"/>
                  </a:lnTo>
                  <a:lnTo>
                    <a:pt x="128" y="72"/>
                  </a:lnTo>
                  <a:lnTo>
                    <a:pt x="126" y="72"/>
                  </a:lnTo>
                  <a:lnTo>
                    <a:pt x="122" y="68"/>
                  </a:lnTo>
                  <a:lnTo>
                    <a:pt x="108" y="81"/>
                  </a:lnTo>
                  <a:lnTo>
                    <a:pt x="98" y="83"/>
                  </a:lnTo>
                  <a:lnTo>
                    <a:pt x="79" y="99"/>
                  </a:lnTo>
                  <a:lnTo>
                    <a:pt x="77" y="99"/>
                  </a:lnTo>
                  <a:lnTo>
                    <a:pt x="61" y="95"/>
                  </a:lnTo>
                  <a:lnTo>
                    <a:pt x="45" y="84"/>
                  </a:lnTo>
                  <a:lnTo>
                    <a:pt x="37" y="84"/>
                  </a:lnTo>
                  <a:lnTo>
                    <a:pt x="33" y="86"/>
                  </a:lnTo>
                  <a:lnTo>
                    <a:pt x="25" y="86"/>
                  </a:lnTo>
                  <a:lnTo>
                    <a:pt x="24" y="78"/>
                  </a:lnTo>
                  <a:lnTo>
                    <a:pt x="24" y="77"/>
                  </a:lnTo>
                  <a:lnTo>
                    <a:pt x="25" y="77"/>
                  </a:lnTo>
                  <a:lnTo>
                    <a:pt x="36" y="74"/>
                  </a:lnTo>
                  <a:lnTo>
                    <a:pt x="36" y="70"/>
                  </a:lnTo>
                  <a:lnTo>
                    <a:pt x="33" y="71"/>
                  </a:lnTo>
                  <a:lnTo>
                    <a:pt x="31" y="71"/>
                  </a:lnTo>
                  <a:lnTo>
                    <a:pt x="31" y="70"/>
                  </a:lnTo>
                  <a:lnTo>
                    <a:pt x="34" y="65"/>
                  </a:lnTo>
                  <a:lnTo>
                    <a:pt x="33" y="65"/>
                  </a:lnTo>
                  <a:lnTo>
                    <a:pt x="25" y="55"/>
                  </a:lnTo>
                  <a:lnTo>
                    <a:pt x="19" y="55"/>
                  </a:lnTo>
                  <a:lnTo>
                    <a:pt x="15" y="56"/>
                  </a:lnTo>
                  <a:lnTo>
                    <a:pt x="9" y="56"/>
                  </a:lnTo>
                  <a:lnTo>
                    <a:pt x="9" y="55"/>
                  </a:lnTo>
                  <a:lnTo>
                    <a:pt x="24" y="47"/>
                  </a:lnTo>
                  <a:lnTo>
                    <a:pt x="36" y="47"/>
                  </a:lnTo>
                  <a:lnTo>
                    <a:pt x="36" y="44"/>
                  </a:lnTo>
                  <a:lnTo>
                    <a:pt x="33" y="44"/>
                  </a:lnTo>
                  <a:lnTo>
                    <a:pt x="31" y="46"/>
                  </a:lnTo>
                  <a:lnTo>
                    <a:pt x="27" y="46"/>
                  </a:lnTo>
                  <a:lnTo>
                    <a:pt x="27" y="44"/>
                  </a:lnTo>
                  <a:lnTo>
                    <a:pt x="36" y="35"/>
                  </a:lnTo>
                  <a:lnTo>
                    <a:pt x="27" y="31"/>
                  </a:lnTo>
                  <a:lnTo>
                    <a:pt x="22" y="31"/>
                  </a:lnTo>
                  <a:lnTo>
                    <a:pt x="13" y="32"/>
                  </a:lnTo>
                  <a:lnTo>
                    <a:pt x="6" y="35"/>
                  </a:lnTo>
                  <a:lnTo>
                    <a:pt x="0" y="35"/>
                  </a:lnTo>
                  <a:lnTo>
                    <a:pt x="0" y="34"/>
                  </a:lnTo>
                  <a:lnTo>
                    <a:pt x="3" y="29"/>
                  </a:lnTo>
                  <a:lnTo>
                    <a:pt x="3" y="28"/>
                  </a:lnTo>
                  <a:lnTo>
                    <a:pt x="9" y="29"/>
                  </a:lnTo>
                  <a:lnTo>
                    <a:pt x="5" y="25"/>
                  </a:lnTo>
                  <a:lnTo>
                    <a:pt x="5" y="24"/>
                  </a:lnTo>
                  <a:lnTo>
                    <a:pt x="6" y="24"/>
                  </a:lnTo>
                  <a:lnTo>
                    <a:pt x="13" y="27"/>
                  </a:lnTo>
                  <a:lnTo>
                    <a:pt x="11" y="22"/>
                  </a:lnTo>
                  <a:lnTo>
                    <a:pt x="12" y="21"/>
                  </a:lnTo>
                  <a:lnTo>
                    <a:pt x="9" y="16"/>
                  </a:lnTo>
                  <a:lnTo>
                    <a:pt x="13" y="15"/>
                  </a:lnTo>
                  <a:lnTo>
                    <a:pt x="12" y="15"/>
                  </a:lnTo>
                  <a:lnTo>
                    <a:pt x="12" y="13"/>
                  </a:lnTo>
                  <a:lnTo>
                    <a:pt x="13" y="13"/>
                  </a:lnTo>
                  <a:lnTo>
                    <a:pt x="28" y="22"/>
                  </a:lnTo>
                  <a:lnTo>
                    <a:pt x="28" y="15"/>
                  </a:lnTo>
                  <a:lnTo>
                    <a:pt x="22" y="12"/>
                  </a:lnTo>
                  <a:lnTo>
                    <a:pt x="22" y="10"/>
                  </a:lnTo>
                  <a:lnTo>
                    <a:pt x="25" y="10"/>
                  </a:lnTo>
                  <a:lnTo>
                    <a:pt x="19" y="9"/>
                  </a:lnTo>
                  <a:lnTo>
                    <a:pt x="18" y="9"/>
                  </a:lnTo>
                  <a:lnTo>
                    <a:pt x="18" y="7"/>
                  </a:lnTo>
                  <a:lnTo>
                    <a:pt x="19" y="3"/>
                  </a:lnTo>
                  <a:lnTo>
                    <a:pt x="28" y="3"/>
                  </a:lnTo>
                  <a:lnTo>
                    <a:pt x="43" y="18"/>
                  </a:lnTo>
                  <a:lnTo>
                    <a:pt x="40" y="21"/>
                  </a:lnTo>
                  <a:lnTo>
                    <a:pt x="43" y="25"/>
                  </a:lnTo>
                  <a:lnTo>
                    <a:pt x="39" y="27"/>
                  </a:lnTo>
                  <a:lnTo>
                    <a:pt x="43" y="29"/>
                  </a:lnTo>
                  <a:lnTo>
                    <a:pt x="45" y="40"/>
                  </a:lnTo>
                  <a:lnTo>
                    <a:pt x="48" y="35"/>
                  </a:lnTo>
                  <a:lnTo>
                    <a:pt x="49" y="28"/>
                  </a:lnTo>
                  <a:lnTo>
                    <a:pt x="51" y="28"/>
                  </a:lnTo>
                  <a:lnTo>
                    <a:pt x="55" y="31"/>
                  </a:lnTo>
                  <a:lnTo>
                    <a:pt x="55" y="13"/>
                  </a:lnTo>
                  <a:lnTo>
                    <a:pt x="56" y="13"/>
                  </a:lnTo>
                  <a:lnTo>
                    <a:pt x="67" y="25"/>
                  </a:lnTo>
                  <a:lnTo>
                    <a:pt x="67" y="16"/>
                  </a:lnTo>
                  <a:lnTo>
                    <a:pt x="68" y="16"/>
                  </a:lnTo>
                  <a:lnTo>
                    <a:pt x="76" y="10"/>
                  </a:lnTo>
                  <a:lnTo>
                    <a:pt x="77" y="10"/>
                  </a:lnTo>
                  <a:lnTo>
                    <a:pt x="77" y="12"/>
                  </a:lnTo>
                  <a:lnTo>
                    <a:pt x="83" y="24"/>
                  </a:lnTo>
                  <a:lnTo>
                    <a:pt x="82" y="12"/>
                  </a:lnTo>
                  <a:lnTo>
                    <a:pt x="83" y="12"/>
                  </a:lnTo>
                  <a:lnTo>
                    <a:pt x="91" y="18"/>
                  </a:lnTo>
                  <a:lnTo>
                    <a:pt x="95" y="12"/>
                  </a:lnTo>
                  <a:lnTo>
                    <a:pt x="107" y="12"/>
                  </a:lnTo>
                  <a:lnTo>
                    <a:pt x="104" y="3"/>
                  </a:lnTo>
                  <a:lnTo>
                    <a:pt x="104" y="1"/>
                  </a:lnTo>
                  <a:lnTo>
                    <a:pt x="105" y="1"/>
                  </a:lnTo>
                  <a:lnTo>
                    <a:pt x="10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1" name="Portugal">
              <a:extLst>
                <a:ext uri="{FF2B5EF4-FFF2-40B4-BE49-F238E27FC236}">
                  <a16:creationId xmlns:a16="http://schemas.microsoft.com/office/drawing/2014/main" id="{874F720F-21AE-3FA3-E2B6-646E7B5B0E4B}"/>
                </a:ext>
              </a:extLst>
            </p:cNvPr>
            <p:cNvSpPr>
              <a:spLocks/>
            </p:cNvSpPr>
            <p:nvPr/>
          </p:nvSpPr>
          <p:spPr bwMode="auto">
            <a:xfrm>
              <a:off x="5607191" y="3494134"/>
              <a:ext cx="77705" cy="155407"/>
            </a:xfrm>
            <a:custGeom>
              <a:avLst/>
              <a:gdLst>
                <a:gd name="T0" fmla="*/ 18 w 43"/>
                <a:gd name="T1" fmla="*/ 0 h 86"/>
                <a:gd name="T2" fmla="*/ 20 w 43"/>
                <a:gd name="T3" fmla="*/ 4 h 86"/>
                <a:gd name="T4" fmla="*/ 28 w 43"/>
                <a:gd name="T5" fmla="*/ 4 h 86"/>
                <a:gd name="T6" fmla="*/ 31 w 43"/>
                <a:gd name="T7" fmla="*/ 3 h 86"/>
                <a:gd name="T8" fmla="*/ 40 w 43"/>
                <a:gd name="T9" fmla="*/ 3 h 86"/>
                <a:gd name="T10" fmla="*/ 40 w 43"/>
                <a:gd name="T11" fmla="*/ 4 h 86"/>
                <a:gd name="T12" fmla="*/ 43 w 43"/>
                <a:gd name="T13" fmla="*/ 9 h 86"/>
                <a:gd name="T14" fmla="*/ 43 w 43"/>
                <a:gd name="T15" fmla="*/ 10 h 86"/>
                <a:gd name="T16" fmla="*/ 36 w 43"/>
                <a:gd name="T17" fmla="*/ 19 h 86"/>
                <a:gd name="T18" fmla="*/ 34 w 43"/>
                <a:gd name="T19" fmla="*/ 32 h 86"/>
                <a:gd name="T20" fmla="*/ 34 w 43"/>
                <a:gd name="T21" fmla="*/ 38 h 86"/>
                <a:gd name="T22" fmla="*/ 28 w 43"/>
                <a:gd name="T23" fmla="*/ 43 h 86"/>
                <a:gd name="T24" fmla="*/ 33 w 43"/>
                <a:gd name="T25" fmla="*/ 53 h 86"/>
                <a:gd name="T26" fmla="*/ 30 w 43"/>
                <a:gd name="T27" fmla="*/ 62 h 86"/>
                <a:gd name="T28" fmla="*/ 34 w 43"/>
                <a:gd name="T29" fmla="*/ 69 h 86"/>
                <a:gd name="T30" fmla="*/ 33 w 43"/>
                <a:gd name="T31" fmla="*/ 69 h 86"/>
                <a:gd name="T32" fmla="*/ 27 w 43"/>
                <a:gd name="T33" fmla="*/ 77 h 86"/>
                <a:gd name="T34" fmla="*/ 28 w 43"/>
                <a:gd name="T35" fmla="*/ 83 h 86"/>
                <a:gd name="T36" fmla="*/ 22 w 43"/>
                <a:gd name="T37" fmla="*/ 83 h 86"/>
                <a:gd name="T38" fmla="*/ 20 w 43"/>
                <a:gd name="T39" fmla="*/ 84 h 86"/>
                <a:gd name="T40" fmla="*/ 15 w 43"/>
                <a:gd name="T41" fmla="*/ 84 h 86"/>
                <a:gd name="T42" fmla="*/ 12 w 43"/>
                <a:gd name="T43" fmla="*/ 86 h 86"/>
                <a:gd name="T44" fmla="*/ 8 w 43"/>
                <a:gd name="T45" fmla="*/ 86 h 86"/>
                <a:gd name="T46" fmla="*/ 9 w 43"/>
                <a:gd name="T47" fmla="*/ 62 h 86"/>
                <a:gd name="T48" fmla="*/ 5 w 43"/>
                <a:gd name="T49" fmla="*/ 63 h 86"/>
                <a:gd name="T50" fmla="*/ 3 w 43"/>
                <a:gd name="T51" fmla="*/ 63 h 86"/>
                <a:gd name="T52" fmla="*/ 0 w 43"/>
                <a:gd name="T53" fmla="*/ 57 h 86"/>
                <a:gd name="T54" fmla="*/ 9 w 43"/>
                <a:gd name="T55" fmla="*/ 20 h 86"/>
                <a:gd name="T56" fmla="*/ 8 w 43"/>
                <a:gd name="T57" fmla="*/ 6 h 86"/>
                <a:gd name="T58" fmla="*/ 18 w 43"/>
                <a:gd name="T5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86">
                  <a:moveTo>
                    <a:pt x="18" y="0"/>
                  </a:moveTo>
                  <a:lnTo>
                    <a:pt x="20" y="4"/>
                  </a:lnTo>
                  <a:lnTo>
                    <a:pt x="28" y="4"/>
                  </a:lnTo>
                  <a:lnTo>
                    <a:pt x="31" y="3"/>
                  </a:lnTo>
                  <a:lnTo>
                    <a:pt x="40" y="3"/>
                  </a:lnTo>
                  <a:lnTo>
                    <a:pt x="40" y="4"/>
                  </a:lnTo>
                  <a:lnTo>
                    <a:pt x="43" y="9"/>
                  </a:lnTo>
                  <a:lnTo>
                    <a:pt x="43" y="10"/>
                  </a:lnTo>
                  <a:lnTo>
                    <a:pt x="36" y="19"/>
                  </a:lnTo>
                  <a:lnTo>
                    <a:pt x="34" y="32"/>
                  </a:lnTo>
                  <a:lnTo>
                    <a:pt x="34" y="38"/>
                  </a:lnTo>
                  <a:lnTo>
                    <a:pt x="28" y="43"/>
                  </a:lnTo>
                  <a:lnTo>
                    <a:pt x="33" y="53"/>
                  </a:lnTo>
                  <a:lnTo>
                    <a:pt x="30" y="62"/>
                  </a:lnTo>
                  <a:lnTo>
                    <a:pt x="34" y="69"/>
                  </a:lnTo>
                  <a:lnTo>
                    <a:pt x="33" y="69"/>
                  </a:lnTo>
                  <a:lnTo>
                    <a:pt x="27" y="77"/>
                  </a:lnTo>
                  <a:lnTo>
                    <a:pt x="28" y="83"/>
                  </a:lnTo>
                  <a:lnTo>
                    <a:pt x="22" y="83"/>
                  </a:lnTo>
                  <a:lnTo>
                    <a:pt x="20" y="84"/>
                  </a:lnTo>
                  <a:lnTo>
                    <a:pt x="15" y="84"/>
                  </a:lnTo>
                  <a:lnTo>
                    <a:pt x="12" y="86"/>
                  </a:lnTo>
                  <a:lnTo>
                    <a:pt x="8" y="86"/>
                  </a:lnTo>
                  <a:lnTo>
                    <a:pt x="9" y="62"/>
                  </a:lnTo>
                  <a:lnTo>
                    <a:pt x="5" y="63"/>
                  </a:lnTo>
                  <a:lnTo>
                    <a:pt x="3" y="63"/>
                  </a:lnTo>
                  <a:lnTo>
                    <a:pt x="0" y="57"/>
                  </a:lnTo>
                  <a:lnTo>
                    <a:pt x="9" y="20"/>
                  </a:lnTo>
                  <a:lnTo>
                    <a:pt x="8" y="6"/>
                  </a:lnTo>
                  <a:lnTo>
                    <a:pt x="1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2" name="Spain">
              <a:extLst>
                <a:ext uri="{FF2B5EF4-FFF2-40B4-BE49-F238E27FC236}">
                  <a16:creationId xmlns:a16="http://schemas.microsoft.com/office/drawing/2014/main" id="{D42E74B5-EB5D-589C-1A67-046172FEADDF}"/>
                </a:ext>
              </a:extLst>
            </p:cNvPr>
            <p:cNvSpPr>
              <a:spLocks/>
            </p:cNvSpPr>
            <p:nvPr/>
          </p:nvSpPr>
          <p:spPr bwMode="auto">
            <a:xfrm>
              <a:off x="5610805" y="3441730"/>
              <a:ext cx="296358" cy="236726"/>
            </a:xfrm>
            <a:custGeom>
              <a:avLst/>
              <a:gdLst>
                <a:gd name="T0" fmla="*/ 19 w 164"/>
                <a:gd name="T1" fmla="*/ 0 h 131"/>
                <a:gd name="T2" fmla="*/ 47 w 164"/>
                <a:gd name="T3" fmla="*/ 3 h 131"/>
                <a:gd name="T4" fmla="*/ 81 w 164"/>
                <a:gd name="T5" fmla="*/ 5 h 131"/>
                <a:gd name="T6" fmla="*/ 98 w 164"/>
                <a:gd name="T7" fmla="*/ 6 h 131"/>
                <a:gd name="T8" fmla="*/ 126 w 164"/>
                <a:gd name="T9" fmla="*/ 20 h 131"/>
                <a:gd name="T10" fmla="*/ 139 w 164"/>
                <a:gd name="T11" fmla="*/ 20 h 131"/>
                <a:gd name="T12" fmla="*/ 142 w 164"/>
                <a:gd name="T13" fmla="*/ 21 h 131"/>
                <a:gd name="T14" fmla="*/ 161 w 164"/>
                <a:gd name="T15" fmla="*/ 23 h 131"/>
                <a:gd name="T16" fmla="*/ 161 w 164"/>
                <a:gd name="T17" fmla="*/ 35 h 131"/>
                <a:gd name="T18" fmla="*/ 118 w 164"/>
                <a:gd name="T19" fmla="*/ 76 h 131"/>
                <a:gd name="T20" fmla="*/ 124 w 164"/>
                <a:gd name="T21" fmla="*/ 85 h 131"/>
                <a:gd name="T22" fmla="*/ 123 w 164"/>
                <a:gd name="T23" fmla="*/ 89 h 131"/>
                <a:gd name="T24" fmla="*/ 112 w 164"/>
                <a:gd name="T25" fmla="*/ 106 h 131"/>
                <a:gd name="T26" fmla="*/ 96 w 164"/>
                <a:gd name="T27" fmla="*/ 119 h 131"/>
                <a:gd name="T28" fmla="*/ 65 w 164"/>
                <a:gd name="T29" fmla="*/ 121 h 131"/>
                <a:gd name="T30" fmla="*/ 50 w 164"/>
                <a:gd name="T31" fmla="*/ 131 h 131"/>
                <a:gd name="T32" fmla="*/ 35 w 164"/>
                <a:gd name="T33" fmla="*/ 115 h 131"/>
                <a:gd name="T34" fmla="*/ 23 w 164"/>
                <a:gd name="T35" fmla="*/ 106 h 131"/>
                <a:gd name="T36" fmla="*/ 29 w 164"/>
                <a:gd name="T37" fmla="*/ 98 h 131"/>
                <a:gd name="T38" fmla="*/ 26 w 164"/>
                <a:gd name="T39" fmla="*/ 89 h 131"/>
                <a:gd name="T40" fmla="*/ 25 w 164"/>
                <a:gd name="T41" fmla="*/ 72 h 131"/>
                <a:gd name="T42" fmla="*/ 31 w 164"/>
                <a:gd name="T43" fmla="*/ 61 h 131"/>
                <a:gd name="T44" fmla="*/ 40 w 164"/>
                <a:gd name="T45" fmla="*/ 38 h 131"/>
                <a:gd name="T46" fmla="*/ 29 w 164"/>
                <a:gd name="T47" fmla="*/ 33 h 131"/>
                <a:gd name="T48" fmla="*/ 18 w 164"/>
                <a:gd name="T49" fmla="*/ 35 h 131"/>
                <a:gd name="T50" fmla="*/ 16 w 164"/>
                <a:gd name="T51" fmla="*/ 30 h 131"/>
                <a:gd name="T52" fmla="*/ 6 w 164"/>
                <a:gd name="T53" fmla="*/ 36 h 131"/>
                <a:gd name="T54" fmla="*/ 7 w 164"/>
                <a:gd name="T55" fmla="*/ 27 h 131"/>
                <a:gd name="T56" fmla="*/ 6 w 164"/>
                <a:gd name="T57" fmla="*/ 26 h 131"/>
                <a:gd name="T58" fmla="*/ 6 w 164"/>
                <a:gd name="T59" fmla="*/ 20 h 131"/>
                <a:gd name="T60" fmla="*/ 0 w 164"/>
                <a:gd name="T61" fmla="*/ 12 h 131"/>
                <a:gd name="T62" fmla="*/ 12 w 164"/>
                <a:gd name="T63" fmla="*/ 8 h 131"/>
                <a:gd name="T64" fmla="*/ 15 w 164"/>
                <a:gd name="T6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31">
                  <a:moveTo>
                    <a:pt x="15" y="0"/>
                  </a:moveTo>
                  <a:lnTo>
                    <a:pt x="19" y="0"/>
                  </a:lnTo>
                  <a:lnTo>
                    <a:pt x="31" y="2"/>
                  </a:lnTo>
                  <a:lnTo>
                    <a:pt x="47" y="3"/>
                  </a:lnTo>
                  <a:lnTo>
                    <a:pt x="65" y="3"/>
                  </a:lnTo>
                  <a:lnTo>
                    <a:pt x="81" y="5"/>
                  </a:lnTo>
                  <a:lnTo>
                    <a:pt x="93" y="6"/>
                  </a:lnTo>
                  <a:lnTo>
                    <a:pt x="98" y="6"/>
                  </a:lnTo>
                  <a:lnTo>
                    <a:pt x="112" y="17"/>
                  </a:lnTo>
                  <a:lnTo>
                    <a:pt x="126" y="20"/>
                  </a:lnTo>
                  <a:lnTo>
                    <a:pt x="132" y="17"/>
                  </a:lnTo>
                  <a:lnTo>
                    <a:pt x="139" y="20"/>
                  </a:lnTo>
                  <a:lnTo>
                    <a:pt x="141" y="23"/>
                  </a:lnTo>
                  <a:lnTo>
                    <a:pt x="142" y="21"/>
                  </a:lnTo>
                  <a:lnTo>
                    <a:pt x="148" y="24"/>
                  </a:lnTo>
                  <a:lnTo>
                    <a:pt x="161" y="23"/>
                  </a:lnTo>
                  <a:lnTo>
                    <a:pt x="164" y="26"/>
                  </a:lnTo>
                  <a:lnTo>
                    <a:pt x="161" y="35"/>
                  </a:lnTo>
                  <a:lnTo>
                    <a:pt x="132" y="52"/>
                  </a:lnTo>
                  <a:lnTo>
                    <a:pt x="118" y="76"/>
                  </a:lnTo>
                  <a:lnTo>
                    <a:pt x="118" y="82"/>
                  </a:lnTo>
                  <a:lnTo>
                    <a:pt x="124" y="85"/>
                  </a:lnTo>
                  <a:lnTo>
                    <a:pt x="124" y="86"/>
                  </a:lnTo>
                  <a:lnTo>
                    <a:pt x="123" y="89"/>
                  </a:lnTo>
                  <a:lnTo>
                    <a:pt x="117" y="95"/>
                  </a:lnTo>
                  <a:lnTo>
                    <a:pt x="112" y="106"/>
                  </a:lnTo>
                  <a:lnTo>
                    <a:pt x="105" y="107"/>
                  </a:lnTo>
                  <a:lnTo>
                    <a:pt x="96" y="119"/>
                  </a:lnTo>
                  <a:lnTo>
                    <a:pt x="95" y="119"/>
                  </a:lnTo>
                  <a:lnTo>
                    <a:pt x="65" y="121"/>
                  </a:lnTo>
                  <a:lnTo>
                    <a:pt x="52" y="131"/>
                  </a:lnTo>
                  <a:lnTo>
                    <a:pt x="50" y="131"/>
                  </a:lnTo>
                  <a:lnTo>
                    <a:pt x="43" y="128"/>
                  </a:lnTo>
                  <a:lnTo>
                    <a:pt x="35" y="115"/>
                  </a:lnTo>
                  <a:lnTo>
                    <a:pt x="25" y="112"/>
                  </a:lnTo>
                  <a:lnTo>
                    <a:pt x="23" y="106"/>
                  </a:lnTo>
                  <a:lnTo>
                    <a:pt x="23" y="104"/>
                  </a:lnTo>
                  <a:lnTo>
                    <a:pt x="29" y="98"/>
                  </a:lnTo>
                  <a:lnTo>
                    <a:pt x="26" y="91"/>
                  </a:lnTo>
                  <a:lnTo>
                    <a:pt x="26" y="89"/>
                  </a:lnTo>
                  <a:lnTo>
                    <a:pt x="29" y="82"/>
                  </a:lnTo>
                  <a:lnTo>
                    <a:pt x="25" y="72"/>
                  </a:lnTo>
                  <a:lnTo>
                    <a:pt x="31" y="66"/>
                  </a:lnTo>
                  <a:lnTo>
                    <a:pt x="31" y="61"/>
                  </a:lnTo>
                  <a:lnTo>
                    <a:pt x="32" y="48"/>
                  </a:lnTo>
                  <a:lnTo>
                    <a:pt x="40" y="38"/>
                  </a:lnTo>
                  <a:lnTo>
                    <a:pt x="37" y="33"/>
                  </a:lnTo>
                  <a:lnTo>
                    <a:pt x="29" y="33"/>
                  </a:lnTo>
                  <a:lnTo>
                    <a:pt x="25" y="35"/>
                  </a:lnTo>
                  <a:lnTo>
                    <a:pt x="18" y="35"/>
                  </a:lnTo>
                  <a:lnTo>
                    <a:pt x="18" y="33"/>
                  </a:lnTo>
                  <a:lnTo>
                    <a:pt x="16" y="30"/>
                  </a:lnTo>
                  <a:lnTo>
                    <a:pt x="7" y="36"/>
                  </a:lnTo>
                  <a:lnTo>
                    <a:pt x="6" y="36"/>
                  </a:lnTo>
                  <a:lnTo>
                    <a:pt x="6" y="35"/>
                  </a:lnTo>
                  <a:lnTo>
                    <a:pt x="7" y="27"/>
                  </a:lnTo>
                  <a:lnTo>
                    <a:pt x="6" y="27"/>
                  </a:lnTo>
                  <a:lnTo>
                    <a:pt x="6" y="26"/>
                  </a:lnTo>
                  <a:lnTo>
                    <a:pt x="4" y="23"/>
                  </a:lnTo>
                  <a:lnTo>
                    <a:pt x="6" y="20"/>
                  </a:lnTo>
                  <a:lnTo>
                    <a:pt x="0" y="14"/>
                  </a:lnTo>
                  <a:lnTo>
                    <a:pt x="0" y="12"/>
                  </a:lnTo>
                  <a:lnTo>
                    <a:pt x="4" y="8"/>
                  </a:lnTo>
                  <a:lnTo>
                    <a:pt x="12" y="8"/>
                  </a:lnTo>
                  <a:lnTo>
                    <a:pt x="15" y="2"/>
                  </a:lnTo>
                  <a:lnTo>
                    <a:pt x="1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3" name="France">
              <a:extLst>
                <a:ext uri="{FF2B5EF4-FFF2-40B4-BE49-F238E27FC236}">
                  <a16:creationId xmlns:a16="http://schemas.microsoft.com/office/drawing/2014/main" id="{46E7F6DB-4A0F-DD87-25F0-C7F6F756800C}"/>
                </a:ext>
              </a:extLst>
            </p:cNvPr>
            <p:cNvSpPr>
              <a:spLocks/>
            </p:cNvSpPr>
            <p:nvPr/>
          </p:nvSpPr>
          <p:spPr bwMode="auto">
            <a:xfrm>
              <a:off x="5715614" y="3185127"/>
              <a:ext cx="301780" cy="303587"/>
            </a:xfrm>
            <a:custGeom>
              <a:avLst/>
              <a:gdLst>
                <a:gd name="T0" fmla="*/ 99 w 167"/>
                <a:gd name="T1" fmla="*/ 6 h 168"/>
                <a:gd name="T2" fmla="*/ 118 w 167"/>
                <a:gd name="T3" fmla="*/ 21 h 168"/>
                <a:gd name="T4" fmla="*/ 124 w 167"/>
                <a:gd name="T5" fmla="*/ 19 h 168"/>
                <a:gd name="T6" fmla="*/ 127 w 167"/>
                <a:gd name="T7" fmla="*/ 27 h 168"/>
                <a:gd name="T8" fmla="*/ 143 w 167"/>
                <a:gd name="T9" fmla="*/ 31 h 168"/>
                <a:gd name="T10" fmla="*/ 167 w 167"/>
                <a:gd name="T11" fmla="*/ 42 h 168"/>
                <a:gd name="T12" fmla="*/ 160 w 167"/>
                <a:gd name="T13" fmla="*/ 61 h 168"/>
                <a:gd name="T14" fmla="*/ 160 w 167"/>
                <a:gd name="T15" fmla="*/ 70 h 168"/>
                <a:gd name="T16" fmla="*/ 140 w 167"/>
                <a:gd name="T17" fmla="*/ 92 h 168"/>
                <a:gd name="T18" fmla="*/ 145 w 167"/>
                <a:gd name="T19" fmla="*/ 92 h 168"/>
                <a:gd name="T20" fmla="*/ 151 w 167"/>
                <a:gd name="T21" fmla="*/ 94 h 168"/>
                <a:gd name="T22" fmla="*/ 154 w 167"/>
                <a:gd name="T23" fmla="*/ 104 h 168"/>
                <a:gd name="T24" fmla="*/ 154 w 167"/>
                <a:gd name="T25" fmla="*/ 113 h 168"/>
                <a:gd name="T26" fmla="*/ 154 w 167"/>
                <a:gd name="T27" fmla="*/ 114 h 168"/>
                <a:gd name="T28" fmla="*/ 152 w 167"/>
                <a:gd name="T29" fmla="*/ 122 h 168"/>
                <a:gd name="T30" fmla="*/ 161 w 167"/>
                <a:gd name="T31" fmla="*/ 134 h 168"/>
                <a:gd name="T32" fmla="*/ 143 w 167"/>
                <a:gd name="T33" fmla="*/ 154 h 168"/>
                <a:gd name="T34" fmla="*/ 127 w 167"/>
                <a:gd name="T35" fmla="*/ 148 h 168"/>
                <a:gd name="T36" fmla="*/ 105 w 167"/>
                <a:gd name="T37" fmla="*/ 153 h 168"/>
                <a:gd name="T38" fmla="*/ 105 w 167"/>
                <a:gd name="T39" fmla="*/ 166 h 168"/>
                <a:gd name="T40" fmla="*/ 93 w 167"/>
                <a:gd name="T41" fmla="*/ 168 h 168"/>
                <a:gd name="T42" fmla="*/ 74 w 167"/>
                <a:gd name="T43" fmla="*/ 160 h 168"/>
                <a:gd name="T44" fmla="*/ 53 w 167"/>
                <a:gd name="T45" fmla="*/ 160 h 168"/>
                <a:gd name="T46" fmla="*/ 40 w 167"/>
                <a:gd name="T47" fmla="*/ 148 h 168"/>
                <a:gd name="T48" fmla="*/ 50 w 167"/>
                <a:gd name="T49" fmla="*/ 126 h 168"/>
                <a:gd name="T50" fmla="*/ 47 w 167"/>
                <a:gd name="T51" fmla="*/ 123 h 168"/>
                <a:gd name="T52" fmla="*/ 48 w 167"/>
                <a:gd name="T53" fmla="*/ 105 h 168"/>
                <a:gd name="T54" fmla="*/ 40 w 167"/>
                <a:gd name="T55" fmla="*/ 92 h 168"/>
                <a:gd name="T56" fmla="*/ 35 w 167"/>
                <a:gd name="T57" fmla="*/ 79 h 168"/>
                <a:gd name="T58" fmla="*/ 31 w 167"/>
                <a:gd name="T59" fmla="*/ 77 h 168"/>
                <a:gd name="T60" fmla="*/ 29 w 167"/>
                <a:gd name="T61" fmla="*/ 73 h 168"/>
                <a:gd name="T62" fmla="*/ 5 w 167"/>
                <a:gd name="T63" fmla="*/ 67 h 168"/>
                <a:gd name="T64" fmla="*/ 1 w 167"/>
                <a:gd name="T65" fmla="*/ 61 h 168"/>
                <a:gd name="T66" fmla="*/ 3 w 167"/>
                <a:gd name="T67" fmla="*/ 59 h 168"/>
                <a:gd name="T68" fmla="*/ 4 w 167"/>
                <a:gd name="T69" fmla="*/ 57 h 168"/>
                <a:gd name="T70" fmla="*/ 1 w 167"/>
                <a:gd name="T71" fmla="*/ 52 h 168"/>
                <a:gd name="T72" fmla="*/ 19 w 167"/>
                <a:gd name="T73" fmla="*/ 46 h 168"/>
                <a:gd name="T74" fmla="*/ 43 w 167"/>
                <a:gd name="T75" fmla="*/ 51 h 168"/>
                <a:gd name="T76" fmla="*/ 38 w 167"/>
                <a:gd name="T77" fmla="*/ 28 h 168"/>
                <a:gd name="T78" fmla="*/ 47 w 167"/>
                <a:gd name="T79" fmla="*/ 30 h 168"/>
                <a:gd name="T80" fmla="*/ 65 w 167"/>
                <a:gd name="T81" fmla="*/ 34 h 168"/>
                <a:gd name="T82" fmla="*/ 84 w 167"/>
                <a:gd name="T83" fmla="*/ 18 h 168"/>
                <a:gd name="T84" fmla="*/ 86 w 167"/>
                <a:gd name="T85"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168">
                  <a:moveTo>
                    <a:pt x="99" y="0"/>
                  </a:moveTo>
                  <a:lnTo>
                    <a:pt x="99" y="6"/>
                  </a:lnTo>
                  <a:lnTo>
                    <a:pt x="115" y="15"/>
                  </a:lnTo>
                  <a:lnTo>
                    <a:pt x="118" y="21"/>
                  </a:lnTo>
                  <a:lnTo>
                    <a:pt x="121" y="21"/>
                  </a:lnTo>
                  <a:lnTo>
                    <a:pt x="124" y="19"/>
                  </a:lnTo>
                  <a:lnTo>
                    <a:pt x="127" y="19"/>
                  </a:lnTo>
                  <a:lnTo>
                    <a:pt x="127" y="27"/>
                  </a:lnTo>
                  <a:lnTo>
                    <a:pt x="137" y="30"/>
                  </a:lnTo>
                  <a:lnTo>
                    <a:pt x="143" y="31"/>
                  </a:lnTo>
                  <a:lnTo>
                    <a:pt x="149" y="37"/>
                  </a:lnTo>
                  <a:lnTo>
                    <a:pt x="167" y="42"/>
                  </a:lnTo>
                  <a:lnTo>
                    <a:pt x="167" y="43"/>
                  </a:lnTo>
                  <a:lnTo>
                    <a:pt x="160" y="61"/>
                  </a:lnTo>
                  <a:lnTo>
                    <a:pt x="161" y="70"/>
                  </a:lnTo>
                  <a:lnTo>
                    <a:pt x="160" y="70"/>
                  </a:lnTo>
                  <a:lnTo>
                    <a:pt x="152" y="73"/>
                  </a:lnTo>
                  <a:lnTo>
                    <a:pt x="140" y="92"/>
                  </a:lnTo>
                  <a:lnTo>
                    <a:pt x="140" y="97"/>
                  </a:lnTo>
                  <a:lnTo>
                    <a:pt x="145" y="92"/>
                  </a:lnTo>
                  <a:lnTo>
                    <a:pt x="151" y="92"/>
                  </a:lnTo>
                  <a:lnTo>
                    <a:pt x="151" y="94"/>
                  </a:lnTo>
                  <a:lnTo>
                    <a:pt x="154" y="102"/>
                  </a:lnTo>
                  <a:lnTo>
                    <a:pt x="154" y="104"/>
                  </a:lnTo>
                  <a:lnTo>
                    <a:pt x="151" y="104"/>
                  </a:lnTo>
                  <a:lnTo>
                    <a:pt x="154" y="113"/>
                  </a:lnTo>
                  <a:lnTo>
                    <a:pt x="155" y="114"/>
                  </a:lnTo>
                  <a:lnTo>
                    <a:pt x="154" y="114"/>
                  </a:lnTo>
                  <a:lnTo>
                    <a:pt x="151" y="120"/>
                  </a:lnTo>
                  <a:lnTo>
                    <a:pt x="152" y="122"/>
                  </a:lnTo>
                  <a:lnTo>
                    <a:pt x="154" y="134"/>
                  </a:lnTo>
                  <a:lnTo>
                    <a:pt x="161" y="134"/>
                  </a:lnTo>
                  <a:lnTo>
                    <a:pt x="161" y="141"/>
                  </a:lnTo>
                  <a:lnTo>
                    <a:pt x="143" y="154"/>
                  </a:lnTo>
                  <a:lnTo>
                    <a:pt x="142" y="154"/>
                  </a:lnTo>
                  <a:lnTo>
                    <a:pt x="127" y="148"/>
                  </a:lnTo>
                  <a:lnTo>
                    <a:pt x="115" y="147"/>
                  </a:lnTo>
                  <a:lnTo>
                    <a:pt x="105" y="153"/>
                  </a:lnTo>
                  <a:lnTo>
                    <a:pt x="103" y="159"/>
                  </a:lnTo>
                  <a:lnTo>
                    <a:pt x="105" y="166"/>
                  </a:lnTo>
                  <a:lnTo>
                    <a:pt x="96" y="166"/>
                  </a:lnTo>
                  <a:lnTo>
                    <a:pt x="93" y="168"/>
                  </a:lnTo>
                  <a:lnTo>
                    <a:pt x="88" y="168"/>
                  </a:lnTo>
                  <a:lnTo>
                    <a:pt x="74" y="160"/>
                  </a:lnTo>
                  <a:lnTo>
                    <a:pt x="69" y="163"/>
                  </a:lnTo>
                  <a:lnTo>
                    <a:pt x="53" y="160"/>
                  </a:lnTo>
                  <a:lnTo>
                    <a:pt x="40" y="150"/>
                  </a:lnTo>
                  <a:lnTo>
                    <a:pt x="40" y="148"/>
                  </a:lnTo>
                  <a:lnTo>
                    <a:pt x="45" y="144"/>
                  </a:lnTo>
                  <a:lnTo>
                    <a:pt x="50" y="126"/>
                  </a:lnTo>
                  <a:lnTo>
                    <a:pt x="47" y="125"/>
                  </a:lnTo>
                  <a:lnTo>
                    <a:pt x="47" y="123"/>
                  </a:lnTo>
                  <a:lnTo>
                    <a:pt x="50" y="108"/>
                  </a:lnTo>
                  <a:lnTo>
                    <a:pt x="48" y="105"/>
                  </a:lnTo>
                  <a:lnTo>
                    <a:pt x="47" y="95"/>
                  </a:lnTo>
                  <a:lnTo>
                    <a:pt x="40" y="92"/>
                  </a:lnTo>
                  <a:lnTo>
                    <a:pt x="37" y="86"/>
                  </a:lnTo>
                  <a:lnTo>
                    <a:pt x="35" y="79"/>
                  </a:lnTo>
                  <a:lnTo>
                    <a:pt x="35" y="77"/>
                  </a:lnTo>
                  <a:lnTo>
                    <a:pt x="31" y="77"/>
                  </a:lnTo>
                  <a:lnTo>
                    <a:pt x="31" y="76"/>
                  </a:lnTo>
                  <a:lnTo>
                    <a:pt x="29" y="73"/>
                  </a:lnTo>
                  <a:lnTo>
                    <a:pt x="11" y="67"/>
                  </a:lnTo>
                  <a:lnTo>
                    <a:pt x="5" y="67"/>
                  </a:lnTo>
                  <a:lnTo>
                    <a:pt x="1" y="62"/>
                  </a:lnTo>
                  <a:lnTo>
                    <a:pt x="1" y="61"/>
                  </a:lnTo>
                  <a:lnTo>
                    <a:pt x="4" y="61"/>
                  </a:lnTo>
                  <a:lnTo>
                    <a:pt x="3" y="59"/>
                  </a:lnTo>
                  <a:lnTo>
                    <a:pt x="3" y="58"/>
                  </a:lnTo>
                  <a:lnTo>
                    <a:pt x="4" y="57"/>
                  </a:lnTo>
                  <a:lnTo>
                    <a:pt x="0" y="57"/>
                  </a:lnTo>
                  <a:lnTo>
                    <a:pt x="1" y="52"/>
                  </a:lnTo>
                  <a:lnTo>
                    <a:pt x="17" y="46"/>
                  </a:lnTo>
                  <a:lnTo>
                    <a:pt x="19" y="46"/>
                  </a:lnTo>
                  <a:lnTo>
                    <a:pt x="29" y="51"/>
                  </a:lnTo>
                  <a:lnTo>
                    <a:pt x="43" y="51"/>
                  </a:lnTo>
                  <a:lnTo>
                    <a:pt x="38" y="30"/>
                  </a:lnTo>
                  <a:lnTo>
                    <a:pt x="38" y="28"/>
                  </a:lnTo>
                  <a:lnTo>
                    <a:pt x="47" y="28"/>
                  </a:lnTo>
                  <a:lnTo>
                    <a:pt x="47" y="30"/>
                  </a:lnTo>
                  <a:lnTo>
                    <a:pt x="50" y="34"/>
                  </a:lnTo>
                  <a:lnTo>
                    <a:pt x="65" y="34"/>
                  </a:lnTo>
                  <a:lnTo>
                    <a:pt x="66" y="28"/>
                  </a:lnTo>
                  <a:lnTo>
                    <a:pt x="84" y="18"/>
                  </a:lnTo>
                  <a:lnTo>
                    <a:pt x="86" y="5"/>
                  </a:lnTo>
                  <a:lnTo>
                    <a:pt x="86" y="3"/>
                  </a:lnTo>
                  <a:lnTo>
                    <a:pt x="9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4" name="Ireland">
              <a:extLst>
                <a:ext uri="{FF2B5EF4-FFF2-40B4-BE49-F238E27FC236}">
                  <a16:creationId xmlns:a16="http://schemas.microsoft.com/office/drawing/2014/main" id="{6B0BF622-F84A-D6B3-2693-F2F6F4F820CF}"/>
                </a:ext>
              </a:extLst>
            </p:cNvPr>
            <p:cNvSpPr>
              <a:spLocks noEditPoints="1"/>
            </p:cNvSpPr>
            <p:nvPr/>
          </p:nvSpPr>
          <p:spPr bwMode="auto">
            <a:xfrm>
              <a:off x="5583698" y="3022491"/>
              <a:ext cx="104809" cy="149986"/>
            </a:xfrm>
            <a:custGeom>
              <a:avLst/>
              <a:gdLst>
                <a:gd name="T0" fmla="*/ 19 w 58"/>
                <a:gd name="T1" fmla="*/ 56 h 83"/>
                <a:gd name="T2" fmla="*/ 13 w 58"/>
                <a:gd name="T3" fmla="*/ 59 h 83"/>
                <a:gd name="T4" fmla="*/ 21 w 58"/>
                <a:gd name="T5" fmla="*/ 58 h 83"/>
                <a:gd name="T6" fmla="*/ 19 w 58"/>
                <a:gd name="T7" fmla="*/ 56 h 83"/>
                <a:gd name="T8" fmla="*/ 37 w 58"/>
                <a:gd name="T9" fmla="*/ 0 h 83"/>
                <a:gd name="T10" fmla="*/ 38 w 58"/>
                <a:gd name="T11" fmla="*/ 7 h 83"/>
                <a:gd name="T12" fmla="*/ 31 w 58"/>
                <a:gd name="T13" fmla="*/ 18 h 83"/>
                <a:gd name="T14" fmla="*/ 35 w 58"/>
                <a:gd name="T15" fmla="*/ 23 h 83"/>
                <a:gd name="T16" fmla="*/ 50 w 58"/>
                <a:gd name="T17" fmla="*/ 18 h 83"/>
                <a:gd name="T18" fmla="*/ 52 w 58"/>
                <a:gd name="T19" fmla="*/ 18 h 83"/>
                <a:gd name="T20" fmla="*/ 56 w 58"/>
                <a:gd name="T21" fmla="*/ 28 h 83"/>
                <a:gd name="T22" fmla="*/ 56 w 58"/>
                <a:gd name="T23" fmla="*/ 29 h 83"/>
                <a:gd name="T24" fmla="*/ 55 w 58"/>
                <a:gd name="T25" fmla="*/ 31 h 83"/>
                <a:gd name="T26" fmla="*/ 58 w 58"/>
                <a:gd name="T27" fmla="*/ 38 h 83"/>
                <a:gd name="T28" fmla="*/ 58 w 58"/>
                <a:gd name="T29" fmla="*/ 52 h 83"/>
                <a:gd name="T30" fmla="*/ 53 w 58"/>
                <a:gd name="T31" fmla="*/ 69 h 83"/>
                <a:gd name="T32" fmla="*/ 37 w 58"/>
                <a:gd name="T33" fmla="*/ 69 h 83"/>
                <a:gd name="T34" fmla="*/ 15 w 58"/>
                <a:gd name="T35" fmla="*/ 83 h 83"/>
                <a:gd name="T36" fmla="*/ 9 w 58"/>
                <a:gd name="T37" fmla="*/ 83 h 83"/>
                <a:gd name="T38" fmla="*/ 10 w 58"/>
                <a:gd name="T39" fmla="*/ 80 h 83"/>
                <a:gd name="T40" fmla="*/ 4 w 58"/>
                <a:gd name="T41" fmla="*/ 81 h 83"/>
                <a:gd name="T42" fmla="*/ 3 w 58"/>
                <a:gd name="T43" fmla="*/ 80 h 83"/>
                <a:gd name="T44" fmla="*/ 4 w 58"/>
                <a:gd name="T45" fmla="*/ 80 h 83"/>
                <a:gd name="T46" fmla="*/ 7 w 58"/>
                <a:gd name="T47" fmla="*/ 77 h 83"/>
                <a:gd name="T48" fmla="*/ 1 w 58"/>
                <a:gd name="T49" fmla="*/ 77 h 83"/>
                <a:gd name="T50" fmla="*/ 1 w 58"/>
                <a:gd name="T51" fmla="*/ 75 h 83"/>
                <a:gd name="T52" fmla="*/ 6 w 58"/>
                <a:gd name="T53" fmla="*/ 71 h 83"/>
                <a:gd name="T54" fmla="*/ 0 w 58"/>
                <a:gd name="T55" fmla="*/ 69 h 83"/>
                <a:gd name="T56" fmla="*/ 0 w 58"/>
                <a:gd name="T57" fmla="*/ 68 h 83"/>
                <a:gd name="T58" fmla="*/ 1 w 58"/>
                <a:gd name="T59" fmla="*/ 68 h 83"/>
                <a:gd name="T60" fmla="*/ 6 w 58"/>
                <a:gd name="T61" fmla="*/ 66 h 83"/>
                <a:gd name="T62" fmla="*/ 10 w 58"/>
                <a:gd name="T63" fmla="*/ 61 h 83"/>
                <a:gd name="T64" fmla="*/ 7 w 58"/>
                <a:gd name="T65" fmla="*/ 61 h 83"/>
                <a:gd name="T66" fmla="*/ 7 w 58"/>
                <a:gd name="T67" fmla="*/ 59 h 83"/>
                <a:gd name="T68" fmla="*/ 18 w 58"/>
                <a:gd name="T69" fmla="*/ 47 h 83"/>
                <a:gd name="T70" fmla="*/ 7 w 58"/>
                <a:gd name="T71" fmla="*/ 44 h 83"/>
                <a:gd name="T72" fmla="*/ 7 w 58"/>
                <a:gd name="T73" fmla="*/ 43 h 83"/>
                <a:gd name="T74" fmla="*/ 4 w 58"/>
                <a:gd name="T75" fmla="*/ 38 h 83"/>
                <a:gd name="T76" fmla="*/ 10 w 58"/>
                <a:gd name="T77" fmla="*/ 34 h 83"/>
                <a:gd name="T78" fmla="*/ 4 w 58"/>
                <a:gd name="T79" fmla="*/ 29 h 83"/>
                <a:gd name="T80" fmla="*/ 3 w 58"/>
                <a:gd name="T81" fmla="*/ 29 h 83"/>
                <a:gd name="T82" fmla="*/ 3 w 58"/>
                <a:gd name="T83" fmla="*/ 28 h 83"/>
                <a:gd name="T84" fmla="*/ 7 w 58"/>
                <a:gd name="T85" fmla="*/ 28 h 83"/>
                <a:gd name="T86" fmla="*/ 6 w 58"/>
                <a:gd name="T87" fmla="*/ 26 h 83"/>
                <a:gd name="T88" fmla="*/ 9 w 58"/>
                <a:gd name="T89" fmla="*/ 22 h 83"/>
                <a:gd name="T90" fmla="*/ 9 w 58"/>
                <a:gd name="T91" fmla="*/ 20 h 83"/>
                <a:gd name="T92" fmla="*/ 16 w 58"/>
                <a:gd name="T93" fmla="*/ 20 h 83"/>
                <a:gd name="T94" fmla="*/ 19 w 58"/>
                <a:gd name="T95" fmla="*/ 22 h 83"/>
                <a:gd name="T96" fmla="*/ 24 w 58"/>
                <a:gd name="T97" fmla="*/ 22 h 83"/>
                <a:gd name="T98" fmla="*/ 28 w 58"/>
                <a:gd name="T99" fmla="*/ 16 h 83"/>
                <a:gd name="T100" fmla="*/ 21 w 58"/>
                <a:gd name="T101" fmla="*/ 15 h 83"/>
                <a:gd name="T102" fmla="*/ 21 w 58"/>
                <a:gd name="T103" fmla="*/ 13 h 83"/>
                <a:gd name="T104" fmla="*/ 30 w 58"/>
                <a:gd name="T105" fmla="*/ 3 h 83"/>
                <a:gd name="T106" fmla="*/ 37 w 58"/>
                <a:gd name="T10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83">
                  <a:moveTo>
                    <a:pt x="19" y="56"/>
                  </a:moveTo>
                  <a:lnTo>
                    <a:pt x="13" y="59"/>
                  </a:lnTo>
                  <a:lnTo>
                    <a:pt x="21" y="58"/>
                  </a:lnTo>
                  <a:lnTo>
                    <a:pt x="19" y="56"/>
                  </a:lnTo>
                  <a:close/>
                  <a:moveTo>
                    <a:pt x="37" y="0"/>
                  </a:moveTo>
                  <a:lnTo>
                    <a:pt x="38" y="7"/>
                  </a:lnTo>
                  <a:lnTo>
                    <a:pt x="31" y="18"/>
                  </a:lnTo>
                  <a:lnTo>
                    <a:pt x="35" y="23"/>
                  </a:lnTo>
                  <a:lnTo>
                    <a:pt x="50" y="18"/>
                  </a:lnTo>
                  <a:lnTo>
                    <a:pt x="52" y="18"/>
                  </a:lnTo>
                  <a:lnTo>
                    <a:pt x="56" y="28"/>
                  </a:lnTo>
                  <a:lnTo>
                    <a:pt x="56" y="29"/>
                  </a:lnTo>
                  <a:lnTo>
                    <a:pt x="55" y="31"/>
                  </a:lnTo>
                  <a:lnTo>
                    <a:pt x="58" y="38"/>
                  </a:lnTo>
                  <a:lnTo>
                    <a:pt x="58" y="52"/>
                  </a:lnTo>
                  <a:lnTo>
                    <a:pt x="53" y="69"/>
                  </a:lnTo>
                  <a:lnTo>
                    <a:pt x="37" y="69"/>
                  </a:lnTo>
                  <a:lnTo>
                    <a:pt x="15" y="83"/>
                  </a:lnTo>
                  <a:lnTo>
                    <a:pt x="9" y="83"/>
                  </a:lnTo>
                  <a:lnTo>
                    <a:pt x="10" y="80"/>
                  </a:lnTo>
                  <a:lnTo>
                    <a:pt x="4" y="81"/>
                  </a:lnTo>
                  <a:lnTo>
                    <a:pt x="3" y="80"/>
                  </a:lnTo>
                  <a:lnTo>
                    <a:pt x="4" y="80"/>
                  </a:lnTo>
                  <a:lnTo>
                    <a:pt x="7" y="77"/>
                  </a:lnTo>
                  <a:lnTo>
                    <a:pt x="1" y="77"/>
                  </a:lnTo>
                  <a:lnTo>
                    <a:pt x="1" y="75"/>
                  </a:lnTo>
                  <a:lnTo>
                    <a:pt x="6" y="71"/>
                  </a:lnTo>
                  <a:lnTo>
                    <a:pt x="0" y="69"/>
                  </a:lnTo>
                  <a:lnTo>
                    <a:pt x="0" y="68"/>
                  </a:lnTo>
                  <a:lnTo>
                    <a:pt x="1" y="68"/>
                  </a:lnTo>
                  <a:lnTo>
                    <a:pt x="6" y="66"/>
                  </a:lnTo>
                  <a:lnTo>
                    <a:pt x="10" y="61"/>
                  </a:lnTo>
                  <a:lnTo>
                    <a:pt x="7" y="61"/>
                  </a:lnTo>
                  <a:lnTo>
                    <a:pt x="7" y="59"/>
                  </a:lnTo>
                  <a:lnTo>
                    <a:pt x="18" y="47"/>
                  </a:lnTo>
                  <a:lnTo>
                    <a:pt x="7" y="44"/>
                  </a:lnTo>
                  <a:lnTo>
                    <a:pt x="7" y="43"/>
                  </a:lnTo>
                  <a:lnTo>
                    <a:pt x="4" y="38"/>
                  </a:lnTo>
                  <a:lnTo>
                    <a:pt x="10" y="34"/>
                  </a:lnTo>
                  <a:lnTo>
                    <a:pt x="4" y="29"/>
                  </a:lnTo>
                  <a:lnTo>
                    <a:pt x="3" y="29"/>
                  </a:lnTo>
                  <a:lnTo>
                    <a:pt x="3" y="28"/>
                  </a:lnTo>
                  <a:lnTo>
                    <a:pt x="7" y="28"/>
                  </a:lnTo>
                  <a:lnTo>
                    <a:pt x="6" y="26"/>
                  </a:lnTo>
                  <a:lnTo>
                    <a:pt x="9" y="22"/>
                  </a:lnTo>
                  <a:lnTo>
                    <a:pt x="9" y="20"/>
                  </a:lnTo>
                  <a:lnTo>
                    <a:pt x="16" y="20"/>
                  </a:lnTo>
                  <a:lnTo>
                    <a:pt x="19" y="22"/>
                  </a:lnTo>
                  <a:lnTo>
                    <a:pt x="24" y="22"/>
                  </a:lnTo>
                  <a:lnTo>
                    <a:pt x="28" y="16"/>
                  </a:lnTo>
                  <a:lnTo>
                    <a:pt x="21" y="15"/>
                  </a:lnTo>
                  <a:lnTo>
                    <a:pt x="21" y="13"/>
                  </a:lnTo>
                  <a:lnTo>
                    <a:pt x="30" y="3"/>
                  </a:lnTo>
                  <a:lnTo>
                    <a:pt x="3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5" name="Austria">
              <a:extLst>
                <a:ext uri="{FF2B5EF4-FFF2-40B4-BE49-F238E27FC236}">
                  <a16:creationId xmlns:a16="http://schemas.microsoft.com/office/drawing/2014/main" id="{D5C109DD-3A31-47CF-31FF-0F2016FBDEB5}"/>
                </a:ext>
              </a:extLst>
            </p:cNvPr>
            <p:cNvSpPr>
              <a:spLocks/>
            </p:cNvSpPr>
            <p:nvPr/>
          </p:nvSpPr>
          <p:spPr bwMode="auto">
            <a:xfrm>
              <a:off x="6049920" y="3261023"/>
              <a:ext cx="182514" cy="90353"/>
            </a:xfrm>
            <a:custGeom>
              <a:avLst/>
              <a:gdLst>
                <a:gd name="T0" fmla="*/ 72 w 101"/>
                <a:gd name="T1" fmla="*/ 0 h 50"/>
                <a:gd name="T2" fmla="*/ 74 w 101"/>
                <a:gd name="T3" fmla="*/ 0 h 50"/>
                <a:gd name="T4" fmla="*/ 95 w 101"/>
                <a:gd name="T5" fmla="*/ 4 h 50"/>
                <a:gd name="T6" fmla="*/ 101 w 101"/>
                <a:gd name="T7" fmla="*/ 19 h 50"/>
                <a:gd name="T8" fmla="*/ 99 w 101"/>
                <a:gd name="T9" fmla="*/ 25 h 50"/>
                <a:gd name="T10" fmla="*/ 99 w 101"/>
                <a:gd name="T11" fmla="*/ 26 h 50"/>
                <a:gd name="T12" fmla="*/ 93 w 101"/>
                <a:gd name="T13" fmla="*/ 26 h 50"/>
                <a:gd name="T14" fmla="*/ 92 w 101"/>
                <a:gd name="T15" fmla="*/ 38 h 50"/>
                <a:gd name="T16" fmla="*/ 92 w 101"/>
                <a:gd name="T17" fmla="*/ 40 h 50"/>
                <a:gd name="T18" fmla="*/ 87 w 101"/>
                <a:gd name="T19" fmla="*/ 43 h 50"/>
                <a:gd name="T20" fmla="*/ 67 w 101"/>
                <a:gd name="T21" fmla="*/ 50 h 50"/>
                <a:gd name="T22" fmla="*/ 55 w 101"/>
                <a:gd name="T23" fmla="*/ 50 h 50"/>
                <a:gd name="T24" fmla="*/ 40 w 101"/>
                <a:gd name="T25" fmla="*/ 46 h 50"/>
                <a:gd name="T26" fmla="*/ 34 w 101"/>
                <a:gd name="T27" fmla="*/ 38 h 50"/>
                <a:gd name="T28" fmla="*/ 12 w 101"/>
                <a:gd name="T29" fmla="*/ 43 h 50"/>
                <a:gd name="T30" fmla="*/ 3 w 101"/>
                <a:gd name="T31" fmla="*/ 40 h 50"/>
                <a:gd name="T32" fmla="*/ 1 w 101"/>
                <a:gd name="T33" fmla="*/ 40 h 50"/>
                <a:gd name="T34" fmla="*/ 0 w 101"/>
                <a:gd name="T35" fmla="*/ 31 h 50"/>
                <a:gd name="T36" fmla="*/ 0 w 101"/>
                <a:gd name="T37" fmla="*/ 29 h 50"/>
                <a:gd name="T38" fmla="*/ 4 w 101"/>
                <a:gd name="T39" fmla="*/ 28 h 50"/>
                <a:gd name="T40" fmla="*/ 10 w 101"/>
                <a:gd name="T41" fmla="*/ 32 h 50"/>
                <a:gd name="T42" fmla="*/ 13 w 101"/>
                <a:gd name="T43" fmla="*/ 28 h 50"/>
                <a:gd name="T44" fmla="*/ 15 w 101"/>
                <a:gd name="T45" fmla="*/ 28 h 50"/>
                <a:gd name="T46" fmla="*/ 22 w 101"/>
                <a:gd name="T47" fmla="*/ 31 h 50"/>
                <a:gd name="T48" fmla="*/ 37 w 101"/>
                <a:gd name="T49" fmla="*/ 25 h 50"/>
                <a:gd name="T50" fmla="*/ 43 w 101"/>
                <a:gd name="T51" fmla="*/ 28 h 50"/>
                <a:gd name="T52" fmla="*/ 46 w 101"/>
                <a:gd name="T53" fmla="*/ 26 h 50"/>
                <a:gd name="T54" fmla="*/ 44 w 101"/>
                <a:gd name="T55" fmla="*/ 16 h 50"/>
                <a:gd name="T56" fmla="*/ 44 w 101"/>
                <a:gd name="T57" fmla="*/ 15 h 50"/>
                <a:gd name="T58" fmla="*/ 56 w 101"/>
                <a:gd name="T59" fmla="*/ 6 h 50"/>
                <a:gd name="T60" fmla="*/ 59 w 101"/>
                <a:gd name="T61" fmla="*/ 6 h 50"/>
                <a:gd name="T62" fmla="*/ 64 w 101"/>
                <a:gd name="T63" fmla="*/ 7 h 50"/>
                <a:gd name="T64" fmla="*/ 67 w 101"/>
                <a:gd name="T65" fmla="*/ 7 h 50"/>
                <a:gd name="T66" fmla="*/ 72 w 101"/>
                <a:gd name="T6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50">
                  <a:moveTo>
                    <a:pt x="72" y="0"/>
                  </a:moveTo>
                  <a:lnTo>
                    <a:pt x="74" y="0"/>
                  </a:lnTo>
                  <a:lnTo>
                    <a:pt x="95" y="4"/>
                  </a:lnTo>
                  <a:lnTo>
                    <a:pt x="101" y="19"/>
                  </a:lnTo>
                  <a:lnTo>
                    <a:pt x="99" y="25"/>
                  </a:lnTo>
                  <a:lnTo>
                    <a:pt x="99" y="26"/>
                  </a:lnTo>
                  <a:lnTo>
                    <a:pt x="93" y="26"/>
                  </a:lnTo>
                  <a:lnTo>
                    <a:pt x="92" y="38"/>
                  </a:lnTo>
                  <a:lnTo>
                    <a:pt x="92" y="40"/>
                  </a:lnTo>
                  <a:lnTo>
                    <a:pt x="87" y="43"/>
                  </a:lnTo>
                  <a:lnTo>
                    <a:pt x="67" y="50"/>
                  </a:lnTo>
                  <a:lnTo>
                    <a:pt x="55" y="50"/>
                  </a:lnTo>
                  <a:lnTo>
                    <a:pt x="40" y="46"/>
                  </a:lnTo>
                  <a:lnTo>
                    <a:pt x="34" y="38"/>
                  </a:lnTo>
                  <a:lnTo>
                    <a:pt x="12" y="43"/>
                  </a:lnTo>
                  <a:lnTo>
                    <a:pt x="3" y="40"/>
                  </a:lnTo>
                  <a:lnTo>
                    <a:pt x="1" y="40"/>
                  </a:lnTo>
                  <a:lnTo>
                    <a:pt x="0" y="31"/>
                  </a:lnTo>
                  <a:lnTo>
                    <a:pt x="0" y="29"/>
                  </a:lnTo>
                  <a:lnTo>
                    <a:pt x="4" y="28"/>
                  </a:lnTo>
                  <a:lnTo>
                    <a:pt x="10" y="32"/>
                  </a:lnTo>
                  <a:lnTo>
                    <a:pt x="13" y="28"/>
                  </a:lnTo>
                  <a:lnTo>
                    <a:pt x="15" y="28"/>
                  </a:lnTo>
                  <a:lnTo>
                    <a:pt x="22" y="31"/>
                  </a:lnTo>
                  <a:lnTo>
                    <a:pt x="37" y="25"/>
                  </a:lnTo>
                  <a:lnTo>
                    <a:pt x="43" y="28"/>
                  </a:lnTo>
                  <a:lnTo>
                    <a:pt x="46" y="26"/>
                  </a:lnTo>
                  <a:lnTo>
                    <a:pt x="44" y="16"/>
                  </a:lnTo>
                  <a:lnTo>
                    <a:pt x="44" y="15"/>
                  </a:lnTo>
                  <a:lnTo>
                    <a:pt x="56" y="6"/>
                  </a:lnTo>
                  <a:lnTo>
                    <a:pt x="59" y="6"/>
                  </a:lnTo>
                  <a:lnTo>
                    <a:pt x="64" y="7"/>
                  </a:lnTo>
                  <a:lnTo>
                    <a:pt x="67" y="7"/>
                  </a:lnTo>
                  <a:lnTo>
                    <a:pt x="7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6" name="Belgium">
              <a:extLst>
                <a:ext uri="{FF2B5EF4-FFF2-40B4-BE49-F238E27FC236}">
                  <a16:creationId xmlns:a16="http://schemas.microsoft.com/office/drawing/2014/main" id="{A9606843-5A07-02B7-557C-52363CBC2070}"/>
                </a:ext>
              </a:extLst>
            </p:cNvPr>
            <p:cNvSpPr>
              <a:spLocks/>
            </p:cNvSpPr>
            <p:nvPr/>
          </p:nvSpPr>
          <p:spPr bwMode="auto">
            <a:xfrm>
              <a:off x="5890898" y="3174285"/>
              <a:ext cx="83124" cy="66862"/>
            </a:xfrm>
            <a:custGeom>
              <a:avLst/>
              <a:gdLst>
                <a:gd name="T0" fmla="*/ 9 w 46"/>
                <a:gd name="T1" fmla="*/ 0 h 37"/>
                <a:gd name="T2" fmla="*/ 11 w 46"/>
                <a:gd name="T3" fmla="*/ 0 h 37"/>
                <a:gd name="T4" fmla="*/ 15 w 46"/>
                <a:gd name="T5" fmla="*/ 3 h 37"/>
                <a:gd name="T6" fmla="*/ 18 w 46"/>
                <a:gd name="T7" fmla="*/ 3 h 37"/>
                <a:gd name="T8" fmla="*/ 21 w 46"/>
                <a:gd name="T9" fmla="*/ 2 h 37"/>
                <a:gd name="T10" fmla="*/ 26 w 46"/>
                <a:gd name="T11" fmla="*/ 2 h 37"/>
                <a:gd name="T12" fmla="*/ 29 w 46"/>
                <a:gd name="T13" fmla="*/ 0 h 37"/>
                <a:gd name="T14" fmla="*/ 32 w 46"/>
                <a:gd name="T15" fmla="*/ 0 h 37"/>
                <a:gd name="T16" fmla="*/ 37 w 46"/>
                <a:gd name="T17" fmla="*/ 5 h 37"/>
                <a:gd name="T18" fmla="*/ 39 w 46"/>
                <a:gd name="T19" fmla="*/ 5 h 37"/>
                <a:gd name="T20" fmla="*/ 39 w 46"/>
                <a:gd name="T21" fmla="*/ 12 h 37"/>
                <a:gd name="T22" fmla="*/ 43 w 46"/>
                <a:gd name="T23" fmla="*/ 14 h 37"/>
                <a:gd name="T24" fmla="*/ 46 w 46"/>
                <a:gd name="T25" fmla="*/ 20 h 37"/>
                <a:gd name="T26" fmla="*/ 45 w 46"/>
                <a:gd name="T27" fmla="*/ 25 h 37"/>
                <a:gd name="T28" fmla="*/ 39 w 46"/>
                <a:gd name="T29" fmla="*/ 31 h 37"/>
                <a:gd name="T30" fmla="*/ 40 w 46"/>
                <a:gd name="T31" fmla="*/ 37 h 37"/>
                <a:gd name="T32" fmla="*/ 39 w 46"/>
                <a:gd name="T33" fmla="*/ 37 h 37"/>
                <a:gd name="T34" fmla="*/ 30 w 46"/>
                <a:gd name="T35" fmla="*/ 34 h 37"/>
                <a:gd name="T36" fmla="*/ 29 w 46"/>
                <a:gd name="T37" fmla="*/ 34 h 37"/>
                <a:gd name="T38" fmla="*/ 29 w 46"/>
                <a:gd name="T39" fmla="*/ 27 h 37"/>
                <a:gd name="T40" fmla="*/ 27 w 46"/>
                <a:gd name="T41" fmla="*/ 27 h 37"/>
                <a:gd name="T42" fmla="*/ 26 w 46"/>
                <a:gd name="T43" fmla="*/ 28 h 37"/>
                <a:gd name="T44" fmla="*/ 23 w 46"/>
                <a:gd name="T45" fmla="*/ 28 h 37"/>
                <a:gd name="T46" fmla="*/ 21 w 46"/>
                <a:gd name="T47" fmla="*/ 30 h 37"/>
                <a:gd name="T48" fmla="*/ 20 w 46"/>
                <a:gd name="T49" fmla="*/ 30 h 37"/>
                <a:gd name="T50" fmla="*/ 20 w 46"/>
                <a:gd name="T51" fmla="*/ 28 h 37"/>
                <a:gd name="T52" fmla="*/ 17 w 46"/>
                <a:gd name="T53" fmla="*/ 22 h 37"/>
                <a:gd name="T54" fmla="*/ 2 w 46"/>
                <a:gd name="T55" fmla="*/ 12 h 37"/>
                <a:gd name="T56" fmla="*/ 0 w 46"/>
                <a:gd name="T57" fmla="*/ 12 h 37"/>
                <a:gd name="T58" fmla="*/ 0 w 46"/>
                <a:gd name="T59" fmla="*/ 6 h 37"/>
                <a:gd name="T60" fmla="*/ 2 w 46"/>
                <a:gd name="T61" fmla="*/ 6 h 37"/>
                <a:gd name="T62" fmla="*/ 9 w 46"/>
                <a:gd name="T6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7">
                  <a:moveTo>
                    <a:pt x="9" y="0"/>
                  </a:moveTo>
                  <a:lnTo>
                    <a:pt x="11" y="0"/>
                  </a:lnTo>
                  <a:lnTo>
                    <a:pt x="15" y="3"/>
                  </a:lnTo>
                  <a:lnTo>
                    <a:pt x="18" y="3"/>
                  </a:lnTo>
                  <a:lnTo>
                    <a:pt x="21" y="2"/>
                  </a:lnTo>
                  <a:lnTo>
                    <a:pt x="26" y="2"/>
                  </a:lnTo>
                  <a:lnTo>
                    <a:pt x="29" y="0"/>
                  </a:lnTo>
                  <a:lnTo>
                    <a:pt x="32" y="0"/>
                  </a:lnTo>
                  <a:lnTo>
                    <a:pt x="37" y="5"/>
                  </a:lnTo>
                  <a:lnTo>
                    <a:pt x="39" y="5"/>
                  </a:lnTo>
                  <a:lnTo>
                    <a:pt x="39" y="12"/>
                  </a:lnTo>
                  <a:lnTo>
                    <a:pt x="43" y="14"/>
                  </a:lnTo>
                  <a:lnTo>
                    <a:pt x="46" y="20"/>
                  </a:lnTo>
                  <a:lnTo>
                    <a:pt x="45" y="25"/>
                  </a:lnTo>
                  <a:lnTo>
                    <a:pt x="39" y="31"/>
                  </a:lnTo>
                  <a:lnTo>
                    <a:pt x="40" y="37"/>
                  </a:lnTo>
                  <a:lnTo>
                    <a:pt x="39" y="37"/>
                  </a:lnTo>
                  <a:lnTo>
                    <a:pt x="30" y="34"/>
                  </a:lnTo>
                  <a:lnTo>
                    <a:pt x="29" y="34"/>
                  </a:lnTo>
                  <a:lnTo>
                    <a:pt x="29" y="27"/>
                  </a:lnTo>
                  <a:lnTo>
                    <a:pt x="27" y="27"/>
                  </a:lnTo>
                  <a:lnTo>
                    <a:pt x="26" y="28"/>
                  </a:lnTo>
                  <a:lnTo>
                    <a:pt x="23" y="28"/>
                  </a:lnTo>
                  <a:lnTo>
                    <a:pt x="21" y="30"/>
                  </a:lnTo>
                  <a:lnTo>
                    <a:pt x="20" y="30"/>
                  </a:lnTo>
                  <a:lnTo>
                    <a:pt x="20" y="28"/>
                  </a:lnTo>
                  <a:lnTo>
                    <a:pt x="17" y="22"/>
                  </a:lnTo>
                  <a:lnTo>
                    <a:pt x="2" y="12"/>
                  </a:lnTo>
                  <a:lnTo>
                    <a:pt x="0" y="12"/>
                  </a:lnTo>
                  <a:lnTo>
                    <a:pt x="0" y="6"/>
                  </a:lnTo>
                  <a:lnTo>
                    <a:pt x="2" y="6"/>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7" name="Poland">
              <a:extLst>
                <a:ext uri="{FF2B5EF4-FFF2-40B4-BE49-F238E27FC236}">
                  <a16:creationId xmlns:a16="http://schemas.microsoft.com/office/drawing/2014/main" id="{1E1DE7ED-BA69-62FA-9266-3E66BC315D41}"/>
                </a:ext>
              </a:extLst>
            </p:cNvPr>
            <p:cNvSpPr>
              <a:spLocks/>
            </p:cNvSpPr>
            <p:nvPr/>
          </p:nvSpPr>
          <p:spPr bwMode="auto">
            <a:xfrm>
              <a:off x="6160151" y="3038754"/>
              <a:ext cx="234918" cy="222269"/>
            </a:xfrm>
            <a:custGeom>
              <a:avLst/>
              <a:gdLst>
                <a:gd name="T0" fmla="*/ 51 w 130"/>
                <a:gd name="T1" fmla="*/ 0 h 123"/>
                <a:gd name="T2" fmla="*/ 59 w 130"/>
                <a:gd name="T3" fmla="*/ 0 h 123"/>
                <a:gd name="T4" fmla="*/ 59 w 130"/>
                <a:gd name="T5" fmla="*/ 1 h 123"/>
                <a:gd name="T6" fmla="*/ 60 w 130"/>
                <a:gd name="T7" fmla="*/ 4 h 123"/>
                <a:gd name="T8" fmla="*/ 60 w 130"/>
                <a:gd name="T9" fmla="*/ 6 h 123"/>
                <a:gd name="T10" fmla="*/ 57 w 130"/>
                <a:gd name="T11" fmla="*/ 4 h 123"/>
                <a:gd name="T12" fmla="*/ 60 w 130"/>
                <a:gd name="T13" fmla="*/ 11 h 123"/>
                <a:gd name="T14" fmla="*/ 71 w 130"/>
                <a:gd name="T15" fmla="*/ 9 h 123"/>
                <a:gd name="T16" fmla="*/ 89 w 130"/>
                <a:gd name="T17" fmla="*/ 10 h 123"/>
                <a:gd name="T18" fmla="*/ 114 w 130"/>
                <a:gd name="T19" fmla="*/ 10 h 123"/>
                <a:gd name="T20" fmla="*/ 123 w 130"/>
                <a:gd name="T21" fmla="*/ 17 h 123"/>
                <a:gd name="T22" fmla="*/ 124 w 130"/>
                <a:gd name="T23" fmla="*/ 20 h 123"/>
                <a:gd name="T24" fmla="*/ 127 w 130"/>
                <a:gd name="T25" fmla="*/ 47 h 123"/>
                <a:gd name="T26" fmla="*/ 120 w 130"/>
                <a:gd name="T27" fmla="*/ 56 h 123"/>
                <a:gd name="T28" fmla="*/ 123 w 130"/>
                <a:gd name="T29" fmla="*/ 62 h 123"/>
                <a:gd name="T30" fmla="*/ 123 w 130"/>
                <a:gd name="T31" fmla="*/ 71 h 123"/>
                <a:gd name="T32" fmla="*/ 130 w 130"/>
                <a:gd name="T33" fmla="*/ 90 h 123"/>
                <a:gd name="T34" fmla="*/ 130 w 130"/>
                <a:gd name="T35" fmla="*/ 92 h 123"/>
                <a:gd name="T36" fmla="*/ 117 w 130"/>
                <a:gd name="T37" fmla="*/ 106 h 123"/>
                <a:gd name="T38" fmla="*/ 112 w 130"/>
                <a:gd name="T39" fmla="*/ 115 h 123"/>
                <a:gd name="T40" fmla="*/ 112 w 130"/>
                <a:gd name="T41" fmla="*/ 123 h 123"/>
                <a:gd name="T42" fmla="*/ 108 w 130"/>
                <a:gd name="T43" fmla="*/ 123 h 123"/>
                <a:gd name="T44" fmla="*/ 94 w 130"/>
                <a:gd name="T45" fmla="*/ 115 h 123"/>
                <a:gd name="T46" fmla="*/ 93 w 130"/>
                <a:gd name="T47" fmla="*/ 115 h 123"/>
                <a:gd name="T48" fmla="*/ 90 w 130"/>
                <a:gd name="T49" fmla="*/ 117 h 123"/>
                <a:gd name="T50" fmla="*/ 87 w 130"/>
                <a:gd name="T51" fmla="*/ 117 h 123"/>
                <a:gd name="T52" fmla="*/ 83 w 130"/>
                <a:gd name="T53" fmla="*/ 118 h 123"/>
                <a:gd name="T54" fmla="*/ 80 w 130"/>
                <a:gd name="T55" fmla="*/ 118 h 123"/>
                <a:gd name="T56" fmla="*/ 77 w 130"/>
                <a:gd name="T57" fmla="*/ 120 h 123"/>
                <a:gd name="T58" fmla="*/ 75 w 130"/>
                <a:gd name="T59" fmla="*/ 120 h 123"/>
                <a:gd name="T60" fmla="*/ 69 w 130"/>
                <a:gd name="T61" fmla="*/ 114 h 123"/>
                <a:gd name="T62" fmla="*/ 63 w 130"/>
                <a:gd name="T63" fmla="*/ 115 h 123"/>
                <a:gd name="T64" fmla="*/ 56 w 130"/>
                <a:gd name="T65" fmla="*/ 111 h 123"/>
                <a:gd name="T66" fmla="*/ 46 w 130"/>
                <a:gd name="T67" fmla="*/ 103 h 123"/>
                <a:gd name="T68" fmla="*/ 46 w 130"/>
                <a:gd name="T69" fmla="*/ 97 h 123"/>
                <a:gd name="T70" fmla="*/ 37 w 130"/>
                <a:gd name="T71" fmla="*/ 96 h 123"/>
                <a:gd name="T72" fmla="*/ 34 w 130"/>
                <a:gd name="T73" fmla="*/ 100 h 123"/>
                <a:gd name="T74" fmla="*/ 22 w 130"/>
                <a:gd name="T75" fmla="*/ 89 h 123"/>
                <a:gd name="T76" fmla="*/ 13 w 130"/>
                <a:gd name="T77" fmla="*/ 84 h 123"/>
                <a:gd name="T78" fmla="*/ 7 w 130"/>
                <a:gd name="T79" fmla="*/ 87 h 123"/>
                <a:gd name="T80" fmla="*/ 7 w 130"/>
                <a:gd name="T81" fmla="*/ 86 h 123"/>
                <a:gd name="T82" fmla="*/ 8 w 130"/>
                <a:gd name="T83" fmla="*/ 75 h 123"/>
                <a:gd name="T84" fmla="*/ 6 w 130"/>
                <a:gd name="T85" fmla="*/ 71 h 123"/>
                <a:gd name="T86" fmla="*/ 3 w 130"/>
                <a:gd name="T87" fmla="*/ 47 h 123"/>
                <a:gd name="T88" fmla="*/ 0 w 130"/>
                <a:gd name="T89" fmla="*/ 46 h 123"/>
                <a:gd name="T90" fmla="*/ 0 w 130"/>
                <a:gd name="T91" fmla="*/ 44 h 123"/>
                <a:gd name="T92" fmla="*/ 1 w 130"/>
                <a:gd name="T93" fmla="*/ 34 h 123"/>
                <a:gd name="T94" fmla="*/ 0 w 130"/>
                <a:gd name="T95" fmla="*/ 25 h 123"/>
                <a:gd name="T96" fmla="*/ 0 w 130"/>
                <a:gd name="T97" fmla="*/ 23 h 123"/>
                <a:gd name="T98" fmla="*/ 4 w 130"/>
                <a:gd name="T99" fmla="*/ 25 h 123"/>
                <a:gd name="T100" fmla="*/ 4 w 130"/>
                <a:gd name="T101" fmla="*/ 23 h 123"/>
                <a:gd name="T102" fmla="*/ 1 w 130"/>
                <a:gd name="T103" fmla="*/ 23 h 123"/>
                <a:gd name="T104" fmla="*/ 1 w 130"/>
                <a:gd name="T105" fmla="*/ 22 h 123"/>
                <a:gd name="T106" fmla="*/ 3 w 130"/>
                <a:gd name="T107" fmla="*/ 19 h 123"/>
                <a:gd name="T108" fmla="*/ 40 w 130"/>
                <a:gd name="T109" fmla="*/ 1 h 123"/>
                <a:gd name="T110" fmla="*/ 47 w 130"/>
                <a:gd name="T111" fmla="*/ 1 h 123"/>
                <a:gd name="T112" fmla="*/ 51 w 130"/>
                <a:gd name="T11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 h="123">
                  <a:moveTo>
                    <a:pt x="51" y="0"/>
                  </a:moveTo>
                  <a:lnTo>
                    <a:pt x="59" y="0"/>
                  </a:lnTo>
                  <a:lnTo>
                    <a:pt x="59" y="1"/>
                  </a:lnTo>
                  <a:lnTo>
                    <a:pt x="60" y="4"/>
                  </a:lnTo>
                  <a:lnTo>
                    <a:pt x="60" y="6"/>
                  </a:lnTo>
                  <a:lnTo>
                    <a:pt x="57" y="4"/>
                  </a:lnTo>
                  <a:lnTo>
                    <a:pt x="60" y="11"/>
                  </a:lnTo>
                  <a:lnTo>
                    <a:pt x="71" y="9"/>
                  </a:lnTo>
                  <a:lnTo>
                    <a:pt x="89" y="10"/>
                  </a:lnTo>
                  <a:lnTo>
                    <a:pt x="114" y="10"/>
                  </a:lnTo>
                  <a:lnTo>
                    <a:pt x="123" y="17"/>
                  </a:lnTo>
                  <a:lnTo>
                    <a:pt x="124" y="20"/>
                  </a:lnTo>
                  <a:lnTo>
                    <a:pt x="127" y="47"/>
                  </a:lnTo>
                  <a:lnTo>
                    <a:pt x="120" y="56"/>
                  </a:lnTo>
                  <a:lnTo>
                    <a:pt x="123" y="62"/>
                  </a:lnTo>
                  <a:lnTo>
                    <a:pt x="123" y="71"/>
                  </a:lnTo>
                  <a:lnTo>
                    <a:pt x="130" y="90"/>
                  </a:lnTo>
                  <a:lnTo>
                    <a:pt x="130" y="92"/>
                  </a:lnTo>
                  <a:lnTo>
                    <a:pt x="117" y="106"/>
                  </a:lnTo>
                  <a:lnTo>
                    <a:pt x="112" y="115"/>
                  </a:lnTo>
                  <a:lnTo>
                    <a:pt x="112" y="123"/>
                  </a:lnTo>
                  <a:lnTo>
                    <a:pt x="108" y="123"/>
                  </a:lnTo>
                  <a:lnTo>
                    <a:pt x="94" y="115"/>
                  </a:lnTo>
                  <a:lnTo>
                    <a:pt x="93" y="115"/>
                  </a:lnTo>
                  <a:lnTo>
                    <a:pt x="90" y="117"/>
                  </a:lnTo>
                  <a:lnTo>
                    <a:pt x="87" y="117"/>
                  </a:lnTo>
                  <a:lnTo>
                    <a:pt x="83" y="118"/>
                  </a:lnTo>
                  <a:lnTo>
                    <a:pt x="80" y="118"/>
                  </a:lnTo>
                  <a:lnTo>
                    <a:pt x="77" y="120"/>
                  </a:lnTo>
                  <a:lnTo>
                    <a:pt x="75" y="120"/>
                  </a:lnTo>
                  <a:lnTo>
                    <a:pt x="69" y="114"/>
                  </a:lnTo>
                  <a:lnTo>
                    <a:pt x="63" y="115"/>
                  </a:lnTo>
                  <a:lnTo>
                    <a:pt x="56" y="111"/>
                  </a:lnTo>
                  <a:lnTo>
                    <a:pt x="46" y="103"/>
                  </a:lnTo>
                  <a:lnTo>
                    <a:pt x="46" y="97"/>
                  </a:lnTo>
                  <a:lnTo>
                    <a:pt x="37" y="96"/>
                  </a:lnTo>
                  <a:lnTo>
                    <a:pt x="34" y="100"/>
                  </a:lnTo>
                  <a:lnTo>
                    <a:pt x="22" y="89"/>
                  </a:lnTo>
                  <a:lnTo>
                    <a:pt x="13" y="84"/>
                  </a:lnTo>
                  <a:lnTo>
                    <a:pt x="7" y="87"/>
                  </a:lnTo>
                  <a:lnTo>
                    <a:pt x="7" y="86"/>
                  </a:lnTo>
                  <a:lnTo>
                    <a:pt x="8" y="75"/>
                  </a:lnTo>
                  <a:lnTo>
                    <a:pt x="6" y="71"/>
                  </a:lnTo>
                  <a:lnTo>
                    <a:pt x="3" y="47"/>
                  </a:lnTo>
                  <a:lnTo>
                    <a:pt x="0" y="46"/>
                  </a:lnTo>
                  <a:lnTo>
                    <a:pt x="0" y="44"/>
                  </a:lnTo>
                  <a:lnTo>
                    <a:pt x="1" y="34"/>
                  </a:lnTo>
                  <a:lnTo>
                    <a:pt x="0" y="25"/>
                  </a:lnTo>
                  <a:lnTo>
                    <a:pt x="0" y="23"/>
                  </a:lnTo>
                  <a:lnTo>
                    <a:pt x="4" y="25"/>
                  </a:lnTo>
                  <a:lnTo>
                    <a:pt x="4" y="23"/>
                  </a:lnTo>
                  <a:lnTo>
                    <a:pt x="1" y="23"/>
                  </a:lnTo>
                  <a:lnTo>
                    <a:pt x="1" y="22"/>
                  </a:lnTo>
                  <a:lnTo>
                    <a:pt x="3" y="19"/>
                  </a:lnTo>
                  <a:lnTo>
                    <a:pt x="40" y="1"/>
                  </a:lnTo>
                  <a:lnTo>
                    <a:pt x="47" y="1"/>
                  </a:lnTo>
                  <a:lnTo>
                    <a:pt x="5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8" name="Sardinia (Italy)">
              <a:extLst>
                <a:ext uri="{FF2B5EF4-FFF2-40B4-BE49-F238E27FC236}">
                  <a16:creationId xmlns:a16="http://schemas.microsoft.com/office/drawing/2014/main" id="{AF99B721-DBD7-785C-7799-4AE30EC3D4FE}"/>
                </a:ext>
              </a:extLst>
            </p:cNvPr>
            <p:cNvSpPr>
              <a:spLocks/>
            </p:cNvSpPr>
            <p:nvPr/>
          </p:nvSpPr>
          <p:spPr bwMode="auto">
            <a:xfrm>
              <a:off x="6021007" y="3517627"/>
              <a:ext cx="34334" cy="77705"/>
            </a:xfrm>
            <a:custGeom>
              <a:avLst/>
              <a:gdLst>
                <a:gd name="T0" fmla="*/ 11 w 19"/>
                <a:gd name="T1" fmla="*/ 0 h 43"/>
                <a:gd name="T2" fmla="*/ 13 w 19"/>
                <a:gd name="T3" fmla="*/ 0 h 43"/>
                <a:gd name="T4" fmla="*/ 17 w 19"/>
                <a:gd name="T5" fmla="*/ 3 h 43"/>
                <a:gd name="T6" fmla="*/ 19 w 19"/>
                <a:gd name="T7" fmla="*/ 10 h 43"/>
                <a:gd name="T8" fmla="*/ 19 w 19"/>
                <a:gd name="T9" fmla="*/ 34 h 43"/>
                <a:gd name="T10" fmla="*/ 17 w 19"/>
                <a:gd name="T11" fmla="*/ 37 h 43"/>
                <a:gd name="T12" fmla="*/ 17 w 19"/>
                <a:gd name="T13" fmla="*/ 39 h 43"/>
                <a:gd name="T14" fmla="*/ 16 w 19"/>
                <a:gd name="T15" fmla="*/ 39 h 43"/>
                <a:gd name="T16" fmla="*/ 14 w 19"/>
                <a:gd name="T17" fmla="*/ 37 h 43"/>
                <a:gd name="T18" fmla="*/ 13 w 19"/>
                <a:gd name="T19" fmla="*/ 37 h 43"/>
                <a:gd name="T20" fmla="*/ 8 w 19"/>
                <a:gd name="T21" fmla="*/ 43 h 43"/>
                <a:gd name="T22" fmla="*/ 7 w 19"/>
                <a:gd name="T23" fmla="*/ 43 h 43"/>
                <a:gd name="T24" fmla="*/ 2 w 19"/>
                <a:gd name="T25" fmla="*/ 36 h 43"/>
                <a:gd name="T26" fmla="*/ 2 w 19"/>
                <a:gd name="T27" fmla="*/ 25 h 43"/>
                <a:gd name="T28" fmla="*/ 0 w 19"/>
                <a:gd name="T29" fmla="*/ 7 h 43"/>
                <a:gd name="T30" fmla="*/ 0 w 19"/>
                <a:gd name="T31" fmla="*/ 6 h 43"/>
                <a:gd name="T32" fmla="*/ 4 w 19"/>
                <a:gd name="T33" fmla="*/ 7 h 43"/>
                <a:gd name="T34" fmla="*/ 11 w 19"/>
                <a:gd name="T3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3">
                  <a:moveTo>
                    <a:pt x="11" y="0"/>
                  </a:moveTo>
                  <a:lnTo>
                    <a:pt x="13" y="0"/>
                  </a:lnTo>
                  <a:lnTo>
                    <a:pt x="17" y="3"/>
                  </a:lnTo>
                  <a:lnTo>
                    <a:pt x="19" y="10"/>
                  </a:lnTo>
                  <a:lnTo>
                    <a:pt x="19" y="34"/>
                  </a:lnTo>
                  <a:lnTo>
                    <a:pt x="17" y="37"/>
                  </a:lnTo>
                  <a:lnTo>
                    <a:pt x="17" y="39"/>
                  </a:lnTo>
                  <a:lnTo>
                    <a:pt x="16" y="39"/>
                  </a:lnTo>
                  <a:lnTo>
                    <a:pt x="14" y="37"/>
                  </a:lnTo>
                  <a:lnTo>
                    <a:pt x="13" y="37"/>
                  </a:lnTo>
                  <a:lnTo>
                    <a:pt x="8" y="43"/>
                  </a:lnTo>
                  <a:lnTo>
                    <a:pt x="7" y="43"/>
                  </a:lnTo>
                  <a:lnTo>
                    <a:pt x="2" y="36"/>
                  </a:lnTo>
                  <a:lnTo>
                    <a:pt x="2" y="25"/>
                  </a:lnTo>
                  <a:lnTo>
                    <a:pt x="0" y="7"/>
                  </a:lnTo>
                  <a:lnTo>
                    <a:pt x="0" y="6"/>
                  </a:lnTo>
                  <a:lnTo>
                    <a:pt x="4" y="7"/>
                  </a:lnTo>
                  <a:lnTo>
                    <a:pt x="1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9" name="Sicily (Italy)">
              <a:extLst>
                <a:ext uri="{FF2B5EF4-FFF2-40B4-BE49-F238E27FC236}">
                  <a16:creationId xmlns:a16="http://schemas.microsoft.com/office/drawing/2014/main" id="{BD16CA62-0244-0152-8DA7-17F7878C1CE1}"/>
                </a:ext>
              </a:extLst>
            </p:cNvPr>
            <p:cNvSpPr>
              <a:spLocks/>
            </p:cNvSpPr>
            <p:nvPr/>
          </p:nvSpPr>
          <p:spPr bwMode="auto">
            <a:xfrm>
              <a:off x="6122202" y="3611594"/>
              <a:ext cx="74090" cy="48791"/>
            </a:xfrm>
            <a:custGeom>
              <a:avLst/>
              <a:gdLst>
                <a:gd name="T0" fmla="*/ 7 w 41"/>
                <a:gd name="T1" fmla="*/ 0 h 27"/>
                <a:gd name="T2" fmla="*/ 16 w 41"/>
                <a:gd name="T3" fmla="*/ 4 h 27"/>
                <a:gd name="T4" fmla="*/ 21 w 41"/>
                <a:gd name="T5" fmla="*/ 4 h 27"/>
                <a:gd name="T6" fmla="*/ 28 w 41"/>
                <a:gd name="T7" fmla="*/ 1 h 27"/>
                <a:gd name="T8" fmla="*/ 37 w 41"/>
                <a:gd name="T9" fmla="*/ 0 h 27"/>
                <a:gd name="T10" fmla="*/ 41 w 41"/>
                <a:gd name="T11" fmla="*/ 0 h 27"/>
                <a:gd name="T12" fmla="*/ 41 w 41"/>
                <a:gd name="T13" fmla="*/ 1 h 27"/>
                <a:gd name="T14" fmla="*/ 34 w 41"/>
                <a:gd name="T15" fmla="*/ 15 h 27"/>
                <a:gd name="T16" fmla="*/ 35 w 41"/>
                <a:gd name="T17" fmla="*/ 21 h 27"/>
                <a:gd name="T18" fmla="*/ 34 w 41"/>
                <a:gd name="T19" fmla="*/ 25 h 27"/>
                <a:gd name="T20" fmla="*/ 34 w 41"/>
                <a:gd name="T21" fmla="*/ 27 h 27"/>
                <a:gd name="T22" fmla="*/ 28 w 41"/>
                <a:gd name="T23" fmla="*/ 27 h 27"/>
                <a:gd name="T24" fmla="*/ 24 w 41"/>
                <a:gd name="T25" fmla="*/ 22 h 27"/>
                <a:gd name="T26" fmla="*/ 1 w 41"/>
                <a:gd name="T27" fmla="*/ 12 h 27"/>
                <a:gd name="T28" fmla="*/ 0 w 41"/>
                <a:gd name="T29" fmla="*/ 6 h 27"/>
                <a:gd name="T30" fmla="*/ 1 w 41"/>
                <a:gd name="T31" fmla="*/ 1 h 27"/>
                <a:gd name="T32" fmla="*/ 7 w 41"/>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27">
                  <a:moveTo>
                    <a:pt x="7" y="0"/>
                  </a:moveTo>
                  <a:lnTo>
                    <a:pt x="16" y="4"/>
                  </a:lnTo>
                  <a:lnTo>
                    <a:pt x="21" y="4"/>
                  </a:lnTo>
                  <a:lnTo>
                    <a:pt x="28" y="1"/>
                  </a:lnTo>
                  <a:lnTo>
                    <a:pt x="37" y="0"/>
                  </a:lnTo>
                  <a:lnTo>
                    <a:pt x="41" y="0"/>
                  </a:lnTo>
                  <a:lnTo>
                    <a:pt x="41" y="1"/>
                  </a:lnTo>
                  <a:lnTo>
                    <a:pt x="34" y="15"/>
                  </a:lnTo>
                  <a:lnTo>
                    <a:pt x="35" y="21"/>
                  </a:lnTo>
                  <a:lnTo>
                    <a:pt x="34" y="25"/>
                  </a:lnTo>
                  <a:lnTo>
                    <a:pt x="34" y="27"/>
                  </a:lnTo>
                  <a:lnTo>
                    <a:pt x="28" y="27"/>
                  </a:lnTo>
                  <a:lnTo>
                    <a:pt x="24" y="22"/>
                  </a:lnTo>
                  <a:lnTo>
                    <a:pt x="1" y="12"/>
                  </a:lnTo>
                  <a:lnTo>
                    <a:pt x="0" y="6"/>
                  </a:lnTo>
                  <a:lnTo>
                    <a:pt x="1" y="1"/>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0" name="Italy">
              <a:extLst>
                <a:ext uri="{FF2B5EF4-FFF2-40B4-BE49-F238E27FC236}">
                  <a16:creationId xmlns:a16="http://schemas.microsoft.com/office/drawing/2014/main" id="{4D4E1845-7175-6C63-D2AD-494DCDB3E3A1}"/>
                </a:ext>
              </a:extLst>
            </p:cNvPr>
            <p:cNvSpPr>
              <a:spLocks/>
            </p:cNvSpPr>
            <p:nvPr/>
          </p:nvSpPr>
          <p:spPr bwMode="auto">
            <a:xfrm>
              <a:off x="5984866" y="3327884"/>
              <a:ext cx="278288" cy="294552"/>
            </a:xfrm>
            <a:custGeom>
              <a:avLst/>
              <a:gdLst>
                <a:gd name="T0" fmla="*/ 71 w 154"/>
                <a:gd name="T1" fmla="*/ 0 h 163"/>
                <a:gd name="T2" fmla="*/ 76 w 154"/>
                <a:gd name="T3" fmla="*/ 9 h 163"/>
                <a:gd name="T4" fmla="*/ 92 w 154"/>
                <a:gd name="T5" fmla="*/ 12 h 163"/>
                <a:gd name="T6" fmla="*/ 91 w 154"/>
                <a:gd name="T7" fmla="*/ 13 h 163"/>
                <a:gd name="T8" fmla="*/ 91 w 154"/>
                <a:gd name="T9" fmla="*/ 16 h 163"/>
                <a:gd name="T10" fmla="*/ 95 w 154"/>
                <a:gd name="T11" fmla="*/ 28 h 163"/>
                <a:gd name="T12" fmla="*/ 94 w 154"/>
                <a:gd name="T13" fmla="*/ 29 h 163"/>
                <a:gd name="T14" fmla="*/ 91 w 154"/>
                <a:gd name="T15" fmla="*/ 29 h 163"/>
                <a:gd name="T16" fmla="*/ 83 w 154"/>
                <a:gd name="T17" fmla="*/ 26 h 163"/>
                <a:gd name="T18" fmla="*/ 74 w 154"/>
                <a:gd name="T19" fmla="*/ 38 h 163"/>
                <a:gd name="T20" fmla="*/ 76 w 154"/>
                <a:gd name="T21" fmla="*/ 41 h 163"/>
                <a:gd name="T22" fmla="*/ 76 w 154"/>
                <a:gd name="T23" fmla="*/ 55 h 163"/>
                <a:gd name="T24" fmla="*/ 98 w 154"/>
                <a:gd name="T25" fmla="*/ 83 h 163"/>
                <a:gd name="T26" fmla="*/ 111 w 154"/>
                <a:gd name="T27" fmla="*/ 96 h 163"/>
                <a:gd name="T28" fmla="*/ 114 w 154"/>
                <a:gd name="T29" fmla="*/ 95 h 163"/>
                <a:gd name="T30" fmla="*/ 120 w 154"/>
                <a:gd name="T31" fmla="*/ 93 h 163"/>
                <a:gd name="T32" fmla="*/ 122 w 154"/>
                <a:gd name="T33" fmla="*/ 95 h 163"/>
                <a:gd name="T34" fmla="*/ 123 w 154"/>
                <a:gd name="T35" fmla="*/ 96 h 163"/>
                <a:gd name="T36" fmla="*/ 147 w 154"/>
                <a:gd name="T37" fmla="*/ 115 h 163"/>
                <a:gd name="T38" fmla="*/ 154 w 154"/>
                <a:gd name="T39" fmla="*/ 127 h 163"/>
                <a:gd name="T40" fmla="*/ 151 w 154"/>
                <a:gd name="T41" fmla="*/ 132 h 163"/>
                <a:gd name="T42" fmla="*/ 137 w 154"/>
                <a:gd name="T43" fmla="*/ 120 h 163"/>
                <a:gd name="T44" fmla="*/ 129 w 154"/>
                <a:gd name="T45" fmla="*/ 132 h 163"/>
                <a:gd name="T46" fmla="*/ 137 w 154"/>
                <a:gd name="T47" fmla="*/ 145 h 163"/>
                <a:gd name="T48" fmla="*/ 129 w 154"/>
                <a:gd name="T49" fmla="*/ 155 h 163"/>
                <a:gd name="T50" fmla="*/ 117 w 154"/>
                <a:gd name="T51" fmla="*/ 163 h 163"/>
                <a:gd name="T52" fmla="*/ 119 w 154"/>
                <a:gd name="T53" fmla="*/ 151 h 163"/>
                <a:gd name="T54" fmla="*/ 123 w 154"/>
                <a:gd name="T55" fmla="*/ 148 h 163"/>
                <a:gd name="T56" fmla="*/ 114 w 154"/>
                <a:gd name="T57" fmla="*/ 130 h 163"/>
                <a:gd name="T58" fmla="*/ 113 w 154"/>
                <a:gd name="T59" fmla="*/ 129 h 163"/>
                <a:gd name="T60" fmla="*/ 105 w 154"/>
                <a:gd name="T61" fmla="*/ 118 h 163"/>
                <a:gd name="T62" fmla="*/ 91 w 154"/>
                <a:gd name="T63" fmla="*/ 108 h 163"/>
                <a:gd name="T64" fmla="*/ 64 w 154"/>
                <a:gd name="T65" fmla="*/ 89 h 163"/>
                <a:gd name="T66" fmla="*/ 49 w 154"/>
                <a:gd name="T67" fmla="*/ 75 h 163"/>
                <a:gd name="T68" fmla="*/ 27 w 154"/>
                <a:gd name="T69" fmla="*/ 52 h 163"/>
                <a:gd name="T70" fmla="*/ 12 w 154"/>
                <a:gd name="T71" fmla="*/ 62 h 163"/>
                <a:gd name="T72" fmla="*/ 11 w 154"/>
                <a:gd name="T73" fmla="*/ 56 h 163"/>
                <a:gd name="T74" fmla="*/ 5 w 154"/>
                <a:gd name="T75" fmla="*/ 55 h 163"/>
                <a:gd name="T76" fmla="*/ 0 w 154"/>
                <a:gd name="T77" fmla="*/ 43 h 163"/>
                <a:gd name="T78" fmla="*/ 3 w 154"/>
                <a:gd name="T79" fmla="*/ 35 h 163"/>
                <a:gd name="T80" fmla="*/ 3 w 154"/>
                <a:gd name="T81" fmla="*/ 23 h 163"/>
                <a:gd name="T82" fmla="*/ 22 w 154"/>
                <a:gd name="T83" fmla="*/ 13 h 163"/>
                <a:gd name="T84" fmla="*/ 30 w 154"/>
                <a:gd name="T85" fmla="*/ 22 h 163"/>
                <a:gd name="T86" fmla="*/ 34 w 154"/>
                <a:gd name="T87" fmla="*/ 12 h 163"/>
                <a:gd name="T88" fmla="*/ 43 w 154"/>
                <a:gd name="T89" fmla="*/ 9 h 163"/>
                <a:gd name="T90" fmla="*/ 48 w 154"/>
                <a:gd name="T91" fmla="*/ 4 h 163"/>
                <a:gd name="T92" fmla="*/ 55 w 154"/>
                <a:gd name="T93" fmla="*/ 3 h 163"/>
                <a:gd name="T94" fmla="*/ 63 w 154"/>
                <a:gd name="T95" fmla="*/ 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 h="163">
                  <a:moveTo>
                    <a:pt x="67" y="0"/>
                  </a:moveTo>
                  <a:lnTo>
                    <a:pt x="71" y="0"/>
                  </a:lnTo>
                  <a:lnTo>
                    <a:pt x="71" y="1"/>
                  </a:lnTo>
                  <a:lnTo>
                    <a:pt x="76" y="9"/>
                  </a:lnTo>
                  <a:lnTo>
                    <a:pt x="91" y="12"/>
                  </a:lnTo>
                  <a:lnTo>
                    <a:pt x="92" y="12"/>
                  </a:lnTo>
                  <a:lnTo>
                    <a:pt x="92" y="13"/>
                  </a:lnTo>
                  <a:lnTo>
                    <a:pt x="91" y="13"/>
                  </a:lnTo>
                  <a:lnTo>
                    <a:pt x="89" y="16"/>
                  </a:lnTo>
                  <a:lnTo>
                    <a:pt x="91" y="16"/>
                  </a:lnTo>
                  <a:lnTo>
                    <a:pt x="92" y="23"/>
                  </a:lnTo>
                  <a:lnTo>
                    <a:pt x="95" y="28"/>
                  </a:lnTo>
                  <a:lnTo>
                    <a:pt x="95" y="29"/>
                  </a:lnTo>
                  <a:lnTo>
                    <a:pt x="94" y="29"/>
                  </a:lnTo>
                  <a:lnTo>
                    <a:pt x="91" y="31"/>
                  </a:lnTo>
                  <a:lnTo>
                    <a:pt x="91" y="29"/>
                  </a:lnTo>
                  <a:lnTo>
                    <a:pt x="89" y="26"/>
                  </a:lnTo>
                  <a:lnTo>
                    <a:pt x="83" y="26"/>
                  </a:lnTo>
                  <a:lnTo>
                    <a:pt x="74" y="34"/>
                  </a:lnTo>
                  <a:lnTo>
                    <a:pt x="74" y="38"/>
                  </a:lnTo>
                  <a:lnTo>
                    <a:pt x="76" y="40"/>
                  </a:lnTo>
                  <a:lnTo>
                    <a:pt x="76" y="41"/>
                  </a:lnTo>
                  <a:lnTo>
                    <a:pt x="74" y="47"/>
                  </a:lnTo>
                  <a:lnTo>
                    <a:pt x="76" y="55"/>
                  </a:lnTo>
                  <a:lnTo>
                    <a:pt x="89" y="65"/>
                  </a:lnTo>
                  <a:lnTo>
                    <a:pt x="98" y="83"/>
                  </a:lnTo>
                  <a:lnTo>
                    <a:pt x="104" y="92"/>
                  </a:lnTo>
                  <a:lnTo>
                    <a:pt x="111" y="96"/>
                  </a:lnTo>
                  <a:lnTo>
                    <a:pt x="113" y="96"/>
                  </a:lnTo>
                  <a:lnTo>
                    <a:pt x="114" y="95"/>
                  </a:lnTo>
                  <a:lnTo>
                    <a:pt x="119" y="95"/>
                  </a:lnTo>
                  <a:lnTo>
                    <a:pt x="120" y="93"/>
                  </a:lnTo>
                  <a:lnTo>
                    <a:pt x="122" y="93"/>
                  </a:lnTo>
                  <a:lnTo>
                    <a:pt x="122" y="95"/>
                  </a:lnTo>
                  <a:lnTo>
                    <a:pt x="123" y="95"/>
                  </a:lnTo>
                  <a:lnTo>
                    <a:pt x="123" y="96"/>
                  </a:lnTo>
                  <a:lnTo>
                    <a:pt x="122" y="102"/>
                  </a:lnTo>
                  <a:lnTo>
                    <a:pt x="147" y="115"/>
                  </a:lnTo>
                  <a:lnTo>
                    <a:pt x="154" y="126"/>
                  </a:lnTo>
                  <a:lnTo>
                    <a:pt x="154" y="127"/>
                  </a:lnTo>
                  <a:lnTo>
                    <a:pt x="153" y="132"/>
                  </a:lnTo>
                  <a:lnTo>
                    <a:pt x="151" y="132"/>
                  </a:lnTo>
                  <a:lnTo>
                    <a:pt x="146" y="124"/>
                  </a:lnTo>
                  <a:lnTo>
                    <a:pt x="137" y="120"/>
                  </a:lnTo>
                  <a:lnTo>
                    <a:pt x="132" y="123"/>
                  </a:lnTo>
                  <a:lnTo>
                    <a:pt x="129" y="132"/>
                  </a:lnTo>
                  <a:lnTo>
                    <a:pt x="137" y="138"/>
                  </a:lnTo>
                  <a:lnTo>
                    <a:pt x="137" y="145"/>
                  </a:lnTo>
                  <a:lnTo>
                    <a:pt x="131" y="148"/>
                  </a:lnTo>
                  <a:lnTo>
                    <a:pt x="129" y="155"/>
                  </a:lnTo>
                  <a:lnTo>
                    <a:pt x="123" y="163"/>
                  </a:lnTo>
                  <a:lnTo>
                    <a:pt x="117" y="163"/>
                  </a:lnTo>
                  <a:lnTo>
                    <a:pt x="116" y="158"/>
                  </a:lnTo>
                  <a:lnTo>
                    <a:pt x="119" y="151"/>
                  </a:lnTo>
                  <a:lnTo>
                    <a:pt x="119" y="149"/>
                  </a:lnTo>
                  <a:lnTo>
                    <a:pt x="123" y="148"/>
                  </a:lnTo>
                  <a:lnTo>
                    <a:pt x="116" y="129"/>
                  </a:lnTo>
                  <a:lnTo>
                    <a:pt x="114" y="130"/>
                  </a:lnTo>
                  <a:lnTo>
                    <a:pt x="113" y="130"/>
                  </a:lnTo>
                  <a:lnTo>
                    <a:pt x="113" y="129"/>
                  </a:lnTo>
                  <a:lnTo>
                    <a:pt x="108" y="126"/>
                  </a:lnTo>
                  <a:lnTo>
                    <a:pt x="105" y="118"/>
                  </a:lnTo>
                  <a:lnTo>
                    <a:pt x="100" y="118"/>
                  </a:lnTo>
                  <a:lnTo>
                    <a:pt x="91" y="108"/>
                  </a:lnTo>
                  <a:lnTo>
                    <a:pt x="82" y="108"/>
                  </a:lnTo>
                  <a:lnTo>
                    <a:pt x="64" y="89"/>
                  </a:lnTo>
                  <a:lnTo>
                    <a:pt x="58" y="87"/>
                  </a:lnTo>
                  <a:lnTo>
                    <a:pt x="49" y="75"/>
                  </a:lnTo>
                  <a:lnTo>
                    <a:pt x="45" y="59"/>
                  </a:lnTo>
                  <a:lnTo>
                    <a:pt x="27" y="52"/>
                  </a:lnTo>
                  <a:lnTo>
                    <a:pt x="20" y="61"/>
                  </a:lnTo>
                  <a:lnTo>
                    <a:pt x="12" y="62"/>
                  </a:lnTo>
                  <a:lnTo>
                    <a:pt x="11" y="62"/>
                  </a:lnTo>
                  <a:lnTo>
                    <a:pt x="11" y="56"/>
                  </a:lnTo>
                  <a:lnTo>
                    <a:pt x="5" y="56"/>
                  </a:lnTo>
                  <a:lnTo>
                    <a:pt x="5" y="55"/>
                  </a:lnTo>
                  <a:lnTo>
                    <a:pt x="2" y="43"/>
                  </a:lnTo>
                  <a:lnTo>
                    <a:pt x="0" y="43"/>
                  </a:lnTo>
                  <a:lnTo>
                    <a:pt x="0" y="41"/>
                  </a:lnTo>
                  <a:lnTo>
                    <a:pt x="3" y="35"/>
                  </a:lnTo>
                  <a:lnTo>
                    <a:pt x="0" y="25"/>
                  </a:lnTo>
                  <a:lnTo>
                    <a:pt x="3" y="23"/>
                  </a:lnTo>
                  <a:lnTo>
                    <a:pt x="15" y="22"/>
                  </a:lnTo>
                  <a:lnTo>
                    <a:pt x="22" y="13"/>
                  </a:lnTo>
                  <a:lnTo>
                    <a:pt x="22" y="15"/>
                  </a:lnTo>
                  <a:lnTo>
                    <a:pt x="30" y="22"/>
                  </a:lnTo>
                  <a:lnTo>
                    <a:pt x="33" y="12"/>
                  </a:lnTo>
                  <a:lnTo>
                    <a:pt x="34" y="12"/>
                  </a:lnTo>
                  <a:lnTo>
                    <a:pt x="43" y="15"/>
                  </a:lnTo>
                  <a:lnTo>
                    <a:pt x="43" y="9"/>
                  </a:lnTo>
                  <a:lnTo>
                    <a:pt x="48" y="9"/>
                  </a:lnTo>
                  <a:lnTo>
                    <a:pt x="48" y="4"/>
                  </a:lnTo>
                  <a:lnTo>
                    <a:pt x="51" y="4"/>
                  </a:lnTo>
                  <a:lnTo>
                    <a:pt x="55" y="3"/>
                  </a:lnTo>
                  <a:lnTo>
                    <a:pt x="58" y="1"/>
                  </a:lnTo>
                  <a:lnTo>
                    <a:pt x="63" y="1"/>
                  </a:lnTo>
                  <a:lnTo>
                    <a:pt x="6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1" name="Croatia">
              <a:extLst>
                <a:ext uri="{FF2B5EF4-FFF2-40B4-BE49-F238E27FC236}">
                  <a16:creationId xmlns:a16="http://schemas.microsoft.com/office/drawing/2014/main" id="{9708D898-C2F7-FA5F-A9AC-03F30C38CC72}"/>
                </a:ext>
              </a:extLst>
            </p:cNvPr>
            <p:cNvSpPr>
              <a:spLocks/>
            </p:cNvSpPr>
            <p:nvPr/>
          </p:nvSpPr>
          <p:spPr bwMode="auto">
            <a:xfrm>
              <a:off x="6145695" y="3340534"/>
              <a:ext cx="142758" cy="139145"/>
            </a:xfrm>
            <a:custGeom>
              <a:avLst/>
              <a:gdLst>
                <a:gd name="T0" fmla="*/ 36 w 79"/>
                <a:gd name="T1" fmla="*/ 0 h 77"/>
                <a:gd name="T2" fmla="*/ 37 w 79"/>
                <a:gd name="T3" fmla="*/ 0 h 77"/>
                <a:gd name="T4" fmla="*/ 58 w 79"/>
                <a:gd name="T5" fmla="*/ 18 h 77"/>
                <a:gd name="T6" fmla="*/ 67 w 79"/>
                <a:gd name="T7" fmla="*/ 15 h 77"/>
                <a:gd name="T8" fmla="*/ 68 w 79"/>
                <a:gd name="T9" fmla="*/ 15 h 77"/>
                <a:gd name="T10" fmla="*/ 71 w 79"/>
                <a:gd name="T11" fmla="*/ 24 h 77"/>
                <a:gd name="T12" fmla="*/ 79 w 79"/>
                <a:gd name="T13" fmla="*/ 28 h 77"/>
                <a:gd name="T14" fmla="*/ 79 w 79"/>
                <a:gd name="T15" fmla="*/ 30 h 77"/>
                <a:gd name="T16" fmla="*/ 76 w 79"/>
                <a:gd name="T17" fmla="*/ 31 h 77"/>
                <a:gd name="T18" fmla="*/ 74 w 79"/>
                <a:gd name="T19" fmla="*/ 34 h 77"/>
                <a:gd name="T20" fmla="*/ 73 w 79"/>
                <a:gd name="T21" fmla="*/ 34 h 77"/>
                <a:gd name="T22" fmla="*/ 71 w 79"/>
                <a:gd name="T23" fmla="*/ 36 h 77"/>
                <a:gd name="T24" fmla="*/ 70 w 79"/>
                <a:gd name="T25" fmla="*/ 36 h 77"/>
                <a:gd name="T26" fmla="*/ 67 w 79"/>
                <a:gd name="T27" fmla="*/ 30 h 77"/>
                <a:gd name="T28" fmla="*/ 45 w 79"/>
                <a:gd name="T29" fmla="*/ 25 h 77"/>
                <a:gd name="T30" fmla="*/ 37 w 79"/>
                <a:gd name="T31" fmla="*/ 31 h 77"/>
                <a:gd name="T32" fmla="*/ 36 w 79"/>
                <a:gd name="T33" fmla="*/ 31 h 77"/>
                <a:gd name="T34" fmla="*/ 36 w 79"/>
                <a:gd name="T35" fmla="*/ 30 h 77"/>
                <a:gd name="T36" fmla="*/ 31 w 79"/>
                <a:gd name="T37" fmla="*/ 25 h 77"/>
                <a:gd name="T38" fmla="*/ 28 w 79"/>
                <a:gd name="T39" fmla="*/ 31 h 77"/>
                <a:gd name="T40" fmla="*/ 33 w 79"/>
                <a:gd name="T41" fmla="*/ 36 h 77"/>
                <a:gd name="T42" fmla="*/ 49 w 79"/>
                <a:gd name="T43" fmla="*/ 61 h 77"/>
                <a:gd name="T44" fmla="*/ 65 w 79"/>
                <a:gd name="T45" fmla="*/ 73 h 77"/>
                <a:gd name="T46" fmla="*/ 65 w 79"/>
                <a:gd name="T47" fmla="*/ 74 h 77"/>
                <a:gd name="T48" fmla="*/ 62 w 79"/>
                <a:gd name="T49" fmla="*/ 77 h 77"/>
                <a:gd name="T50" fmla="*/ 61 w 79"/>
                <a:gd name="T51" fmla="*/ 77 h 77"/>
                <a:gd name="T52" fmla="*/ 57 w 79"/>
                <a:gd name="T53" fmla="*/ 73 h 77"/>
                <a:gd name="T54" fmla="*/ 46 w 79"/>
                <a:gd name="T55" fmla="*/ 70 h 77"/>
                <a:gd name="T56" fmla="*/ 46 w 79"/>
                <a:gd name="T57" fmla="*/ 68 h 77"/>
                <a:gd name="T58" fmla="*/ 51 w 79"/>
                <a:gd name="T59" fmla="*/ 68 h 77"/>
                <a:gd name="T60" fmla="*/ 43 w 79"/>
                <a:gd name="T61" fmla="*/ 62 h 77"/>
                <a:gd name="T62" fmla="*/ 33 w 79"/>
                <a:gd name="T63" fmla="*/ 61 h 77"/>
                <a:gd name="T64" fmla="*/ 21 w 79"/>
                <a:gd name="T65" fmla="*/ 49 h 77"/>
                <a:gd name="T66" fmla="*/ 21 w 79"/>
                <a:gd name="T67" fmla="*/ 48 h 77"/>
                <a:gd name="T68" fmla="*/ 24 w 79"/>
                <a:gd name="T69" fmla="*/ 45 h 77"/>
                <a:gd name="T70" fmla="*/ 19 w 79"/>
                <a:gd name="T71" fmla="*/ 42 h 77"/>
                <a:gd name="T72" fmla="*/ 16 w 79"/>
                <a:gd name="T73" fmla="*/ 31 h 77"/>
                <a:gd name="T74" fmla="*/ 14 w 79"/>
                <a:gd name="T75" fmla="*/ 28 h 77"/>
                <a:gd name="T76" fmla="*/ 12 w 79"/>
                <a:gd name="T77" fmla="*/ 28 h 77"/>
                <a:gd name="T78" fmla="*/ 8 w 79"/>
                <a:gd name="T79" fmla="*/ 36 h 77"/>
                <a:gd name="T80" fmla="*/ 6 w 79"/>
                <a:gd name="T81" fmla="*/ 37 h 77"/>
                <a:gd name="T82" fmla="*/ 5 w 79"/>
                <a:gd name="T83" fmla="*/ 36 h 77"/>
                <a:gd name="T84" fmla="*/ 3 w 79"/>
                <a:gd name="T85" fmla="*/ 36 h 77"/>
                <a:gd name="T86" fmla="*/ 0 w 79"/>
                <a:gd name="T87" fmla="*/ 30 h 77"/>
                <a:gd name="T88" fmla="*/ 2 w 79"/>
                <a:gd name="T89" fmla="*/ 22 h 77"/>
                <a:gd name="T90" fmla="*/ 12 w 79"/>
                <a:gd name="T91" fmla="*/ 18 h 77"/>
                <a:gd name="T92" fmla="*/ 21 w 79"/>
                <a:gd name="T93" fmla="*/ 19 h 77"/>
                <a:gd name="T94" fmla="*/ 25 w 79"/>
                <a:gd name="T95" fmla="*/ 8 h 77"/>
                <a:gd name="T96" fmla="*/ 34 w 79"/>
                <a:gd name="T97" fmla="*/ 3 h 77"/>
                <a:gd name="T98" fmla="*/ 36 w 79"/>
                <a:gd name="T9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77">
                  <a:moveTo>
                    <a:pt x="36" y="0"/>
                  </a:moveTo>
                  <a:lnTo>
                    <a:pt x="37" y="0"/>
                  </a:lnTo>
                  <a:lnTo>
                    <a:pt x="58" y="18"/>
                  </a:lnTo>
                  <a:lnTo>
                    <a:pt x="67" y="15"/>
                  </a:lnTo>
                  <a:lnTo>
                    <a:pt x="68" y="15"/>
                  </a:lnTo>
                  <a:lnTo>
                    <a:pt x="71" y="24"/>
                  </a:lnTo>
                  <a:lnTo>
                    <a:pt x="79" y="28"/>
                  </a:lnTo>
                  <a:lnTo>
                    <a:pt x="79" y="30"/>
                  </a:lnTo>
                  <a:lnTo>
                    <a:pt x="76" y="31"/>
                  </a:lnTo>
                  <a:lnTo>
                    <a:pt x="74" y="34"/>
                  </a:lnTo>
                  <a:lnTo>
                    <a:pt x="73" y="34"/>
                  </a:lnTo>
                  <a:lnTo>
                    <a:pt x="71" y="36"/>
                  </a:lnTo>
                  <a:lnTo>
                    <a:pt x="70" y="36"/>
                  </a:lnTo>
                  <a:lnTo>
                    <a:pt x="67" y="30"/>
                  </a:lnTo>
                  <a:lnTo>
                    <a:pt x="45" y="25"/>
                  </a:lnTo>
                  <a:lnTo>
                    <a:pt x="37" y="31"/>
                  </a:lnTo>
                  <a:lnTo>
                    <a:pt x="36" y="31"/>
                  </a:lnTo>
                  <a:lnTo>
                    <a:pt x="36" y="30"/>
                  </a:lnTo>
                  <a:lnTo>
                    <a:pt x="31" y="25"/>
                  </a:lnTo>
                  <a:lnTo>
                    <a:pt x="28" y="31"/>
                  </a:lnTo>
                  <a:lnTo>
                    <a:pt x="33" y="36"/>
                  </a:lnTo>
                  <a:lnTo>
                    <a:pt x="49" y="61"/>
                  </a:lnTo>
                  <a:lnTo>
                    <a:pt x="65" y="73"/>
                  </a:lnTo>
                  <a:lnTo>
                    <a:pt x="65" y="74"/>
                  </a:lnTo>
                  <a:lnTo>
                    <a:pt x="62" y="77"/>
                  </a:lnTo>
                  <a:lnTo>
                    <a:pt x="61" y="77"/>
                  </a:lnTo>
                  <a:lnTo>
                    <a:pt x="57" y="73"/>
                  </a:lnTo>
                  <a:lnTo>
                    <a:pt x="46" y="70"/>
                  </a:lnTo>
                  <a:lnTo>
                    <a:pt x="46" y="68"/>
                  </a:lnTo>
                  <a:lnTo>
                    <a:pt x="51" y="68"/>
                  </a:lnTo>
                  <a:lnTo>
                    <a:pt x="43" y="62"/>
                  </a:lnTo>
                  <a:lnTo>
                    <a:pt x="33" y="61"/>
                  </a:lnTo>
                  <a:lnTo>
                    <a:pt x="21" y="49"/>
                  </a:lnTo>
                  <a:lnTo>
                    <a:pt x="21" y="48"/>
                  </a:lnTo>
                  <a:lnTo>
                    <a:pt x="24" y="45"/>
                  </a:lnTo>
                  <a:lnTo>
                    <a:pt x="19" y="42"/>
                  </a:lnTo>
                  <a:lnTo>
                    <a:pt x="16" y="31"/>
                  </a:lnTo>
                  <a:lnTo>
                    <a:pt x="14" y="28"/>
                  </a:lnTo>
                  <a:lnTo>
                    <a:pt x="12" y="28"/>
                  </a:lnTo>
                  <a:lnTo>
                    <a:pt x="8" y="36"/>
                  </a:lnTo>
                  <a:lnTo>
                    <a:pt x="6" y="37"/>
                  </a:lnTo>
                  <a:lnTo>
                    <a:pt x="5" y="36"/>
                  </a:lnTo>
                  <a:lnTo>
                    <a:pt x="3" y="36"/>
                  </a:lnTo>
                  <a:lnTo>
                    <a:pt x="0" y="30"/>
                  </a:lnTo>
                  <a:lnTo>
                    <a:pt x="2" y="22"/>
                  </a:lnTo>
                  <a:lnTo>
                    <a:pt x="12" y="18"/>
                  </a:lnTo>
                  <a:lnTo>
                    <a:pt x="21" y="19"/>
                  </a:lnTo>
                  <a:lnTo>
                    <a:pt x="25" y="8"/>
                  </a:lnTo>
                  <a:lnTo>
                    <a:pt x="34" y="3"/>
                  </a:lnTo>
                  <a:lnTo>
                    <a:pt x="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2" name="Switzerland">
              <a:extLst>
                <a:ext uri="{FF2B5EF4-FFF2-40B4-BE49-F238E27FC236}">
                  <a16:creationId xmlns:a16="http://schemas.microsoft.com/office/drawing/2014/main" id="{DE3FC066-E8C4-E14C-7D40-07D94406C457}"/>
                </a:ext>
              </a:extLst>
            </p:cNvPr>
            <p:cNvSpPr>
              <a:spLocks/>
            </p:cNvSpPr>
            <p:nvPr/>
          </p:nvSpPr>
          <p:spPr bwMode="auto">
            <a:xfrm>
              <a:off x="5966795" y="3308008"/>
              <a:ext cx="106617" cy="65054"/>
            </a:xfrm>
            <a:custGeom>
              <a:avLst/>
              <a:gdLst>
                <a:gd name="T0" fmla="*/ 21 w 59"/>
                <a:gd name="T1" fmla="*/ 0 h 36"/>
                <a:gd name="T2" fmla="*/ 37 w 59"/>
                <a:gd name="T3" fmla="*/ 0 h 36"/>
                <a:gd name="T4" fmla="*/ 46 w 59"/>
                <a:gd name="T5" fmla="*/ 3 h 36"/>
                <a:gd name="T6" fmla="*/ 49 w 59"/>
                <a:gd name="T7" fmla="*/ 12 h 36"/>
                <a:gd name="T8" fmla="*/ 58 w 59"/>
                <a:gd name="T9" fmla="*/ 15 h 36"/>
                <a:gd name="T10" fmla="*/ 59 w 59"/>
                <a:gd name="T11" fmla="*/ 15 h 36"/>
                <a:gd name="T12" fmla="*/ 59 w 59"/>
                <a:gd name="T13" fmla="*/ 20 h 36"/>
                <a:gd name="T14" fmla="*/ 58 w 59"/>
                <a:gd name="T15" fmla="*/ 21 h 36"/>
                <a:gd name="T16" fmla="*/ 55 w 59"/>
                <a:gd name="T17" fmla="*/ 21 h 36"/>
                <a:gd name="T18" fmla="*/ 55 w 59"/>
                <a:gd name="T19" fmla="*/ 27 h 36"/>
                <a:gd name="T20" fmla="*/ 44 w 59"/>
                <a:gd name="T21" fmla="*/ 24 h 36"/>
                <a:gd name="T22" fmla="*/ 40 w 59"/>
                <a:gd name="T23" fmla="*/ 34 h 36"/>
                <a:gd name="T24" fmla="*/ 32 w 59"/>
                <a:gd name="T25" fmla="*/ 27 h 36"/>
                <a:gd name="T26" fmla="*/ 25 w 59"/>
                <a:gd name="T27" fmla="*/ 34 h 36"/>
                <a:gd name="T28" fmla="*/ 22 w 59"/>
                <a:gd name="T29" fmla="*/ 34 h 36"/>
                <a:gd name="T30" fmla="*/ 18 w 59"/>
                <a:gd name="T31" fmla="*/ 36 h 36"/>
                <a:gd name="T32" fmla="*/ 13 w 59"/>
                <a:gd name="T33" fmla="*/ 36 h 36"/>
                <a:gd name="T34" fmla="*/ 13 w 59"/>
                <a:gd name="T35" fmla="*/ 34 h 36"/>
                <a:gd name="T36" fmla="*/ 10 w 59"/>
                <a:gd name="T37" fmla="*/ 26 h 36"/>
                <a:gd name="T38" fmla="*/ 6 w 59"/>
                <a:gd name="T39" fmla="*/ 26 h 36"/>
                <a:gd name="T40" fmla="*/ 1 w 59"/>
                <a:gd name="T41" fmla="*/ 30 h 36"/>
                <a:gd name="T42" fmla="*/ 0 w 59"/>
                <a:gd name="T43" fmla="*/ 24 h 36"/>
                <a:gd name="T44" fmla="*/ 13 w 59"/>
                <a:gd name="T45" fmla="*/ 3 h 36"/>
                <a:gd name="T46" fmla="*/ 21 w 59"/>
                <a:gd name="T4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36">
                  <a:moveTo>
                    <a:pt x="21" y="0"/>
                  </a:moveTo>
                  <a:lnTo>
                    <a:pt x="37" y="0"/>
                  </a:lnTo>
                  <a:lnTo>
                    <a:pt x="46" y="3"/>
                  </a:lnTo>
                  <a:lnTo>
                    <a:pt x="49" y="12"/>
                  </a:lnTo>
                  <a:lnTo>
                    <a:pt x="58" y="15"/>
                  </a:lnTo>
                  <a:lnTo>
                    <a:pt x="59" y="15"/>
                  </a:lnTo>
                  <a:lnTo>
                    <a:pt x="59" y="20"/>
                  </a:lnTo>
                  <a:lnTo>
                    <a:pt x="58" y="21"/>
                  </a:lnTo>
                  <a:lnTo>
                    <a:pt x="55" y="21"/>
                  </a:lnTo>
                  <a:lnTo>
                    <a:pt x="55" y="27"/>
                  </a:lnTo>
                  <a:lnTo>
                    <a:pt x="44" y="24"/>
                  </a:lnTo>
                  <a:lnTo>
                    <a:pt x="40" y="34"/>
                  </a:lnTo>
                  <a:lnTo>
                    <a:pt x="32" y="27"/>
                  </a:lnTo>
                  <a:lnTo>
                    <a:pt x="25" y="34"/>
                  </a:lnTo>
                  <a:lnTo>
                    <a:pt x="22" y="34"/>
                  </a:lnTo>
                  <a:lnTo>
                    <a:pt x="18" y="36"/>
                  </a:lnTo>
                  <a:lnTo>
                    <a:pt x="13" y="36"/>
                  </a:lnTo>
                  <a:lnTo>
                    <a:pt x="13" y="34"/>
                  </a:lnTo>
                  <a:lnTo>
                    <a:pt x="10" y="26"/>
                  </a:lnTo>
                  <a:lnTo>
                    <a:pt x="6" y="26"/>
                  </a:lnTo>
                  <a:lnTo>
                    <a:pt x="1" y="30"/>
                  </a:lnTo>
                  <a:lnTo>
                    <a:pt x="0" y="24"/>
                  </a:lnTo>
                  <a:lnTo>
                    <a:pt x="13" y="3"/>
                  </a:lnTo>
                  <a:lnTo>
                    <a:pt x="2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3" name="Latvia">
              <a:extLst>
                <a:ext uri="{FF2B5EF4-FFF2-40B4-BE49-F238E27FC236}">
                  <a16:creationId xmlns:a16="http://schemas.microsoft.com/office/drawing/2014/main" id="{3CBB7EE0-A3E2-1693-2C0F-E66ECE2FCA7C}"/>
                </a:ext>
              </a:extLst>
            </p:cNvPr>
            <p:cNvSpPr>
              <a:spLocks/>
            </p:cNvSpPr>
            <p:nvPr/>
          </p:nvSpPr>
          <p:spPr bwMode="auto">
            <a:xfrm>
              <a:off x="6317365" y="2901418"/>
              <a:ext cx="178900" cy="106617"/>
            </a:xfrm>
            <a:custGeom>
              <a:avLst/>
              <a:gdLst>
                <a:gd name="T0" fmla="*/ 59 w 99"/>
                <a:gd name="T1" fmla="*/ 0 h 59"/>
                <a:gd name="T2" fmla="*/ 71 w 99"/>
                <a:gd name="T3" fmla="*/ 6 h 59"/>
                <a:gd name="T4" fmla="*/ 77 w 99"/>
                <a:gd name="T5" fmla="*/ 12 h 59"/>
                <a:gd name="T6" fmla="*/ 83 w 99"/>
                <a:gd name="T7" fmla="*/ 10 h 59"/>
                <a:gd name="T8" fmla="*/ 89 w 99"/>
                <a:gd name="T9" fmla="*/ 12 h 59"/>
                <a:gd name="T10" fmla="*/ 93 w 99"/>
                <a:gd name="T11" fmla="*/ 18 h 59"/>
                <a:gd name="T12" fmla="*/ 93 w 99"/>
                <a:gd name="T13" fmla="*/ 19 h 59"/>
                <a:gd name="T14" fmla="*/ 92 w 99"/>
                <a:gd name="T15" fmla="*/ 27 h 59"/>
                <a:gd name="T16" fmla="*/ 95 w 99"/>
                <a:gd name="T17" fmla="*/ 30 h 59"/>
                <a:gd name="T18" fmla="*/ 99 w 99"/>
                <a:gd name="T19" fmla="*/ 36 h 59"/>
                <a:gd name="T20" fmla="*/ 99 w 99"/>
                <a:gd name="T21" fmla="*/ 47 h 59"/>
                <a:gd name="T22" fmla="*/ 95 w 99"/>
                <a:gd name="T23" fmla="*/ 47 h 59"/>
                <a:gd name="T24" fmla="*/ 89 w 99"/>
                <a:gd name="T25" fmla="*/ 55 h 59"/>
                <a:gd name="T26" fmla="*/ 89 w 99"/>
                <a:gd name="T27" fmla="*/ 56 h 59"/>
                <a:gd name="T28" fmla="*/ 85 w 99"/>
                <a:gd name="T29" fmla="*/ 55 h 59"/>
                <a:gd name="T30" fmla="*/ 80 w 99"/>
                <a:gd name="T31" fmla="*/ 59 h 59"/>
                <a:gd name="T32" fmla="*/ 79 w 99"/>
                <a:gd name="T33" fmla="*/ 59 h 59"/>
                <a:gd name="T34" fmla="*/ 74 w 99"/>
                <a:gd name="T35" fmla="*/ 56 h 59"/>
                <a:gd name="T36" fmla="*/ 64 w 99"/>
                <a:gd name="T37" fmla="*/ 47 h 59"/>
                <a:gd name="T38" fmla="*/ 58 w 99"/>
                <a:gd name="T39" fmla="*/ 46 h 59"/>
                <a:gd name="T40" fmla="*/ 53 w 99"/>
                <a:gd name="T41" fmla="*/ 40 h 59"/>
                <a:gd name="T42" fmla="*/ 47 w 99"/>
                <a:gd name="T43" fmla="*/ 43 h 59"/>
                <a:gd name="T44" fmla="*/ 46 w 99"/>
                <a:gd name="T45" fmla="*/ 43 h 59"/>
                <a:gd name="T46" fmla="*/ 39 w 99"/>
                <a:gd name="T47" fmla="*/ 42 h 59"/>
                <a:gd name="T48" fmla="*/ 19 w 99"/>
                <a:gd name="T49" fmla="*/ 40 h 59"/>
                <a:gd name="T50" fmla="*/ 10 w 99"/>
                <a:gd name="T51" fmla="*/ 44 h 59"/>
                <a:gd name="T52" fmla="*/ 6 w 99"/>
                <a:gd name="T53" fmla="*/ 47 h 59"/>
                <a:gd name="T54" fmla="*/ 6 w 99"/>
                <a:gd name="T55" fmla="*/ 49 h 59"/>
                <a:gd name="T56" fmla="*/ 4 w 99"/>
                <a:gd name="T57" fmla="*/ 49 h 59"/>
                <a:gd name="T58" fmla="*/ 2 w 99"/>
                <a:gd name="T59" fmla="*/ 46 h 59"/>
                <a:gd name="T60" fmla="*/ 0 w 99"/>
                <a:gd name="T61" fmla="*/ 46 h 59"/>
                <a:gd name="T62" fmla="*/ 0 w 99"/>
                <a:gd name="T63" fmla="*/ 44 h 59"/>
                <a:gd name="T64" fmla="*/ 2 w 99"/>
                <a:gd name="T65" fmla="*/ 33 h 59"/>
                <a:gd name="T66" fmla="*/ 10 w 99"/>
                <a:gd name="T67" fmla="*/ 13 h 59"/>
                <a:gd name="T68" fmla="*/ 22 w 99"/>
                <a:gd name="T69" fmla="*/ 7 h 59"/>
                <a:gd name="T70" fmla="*/ 33 w 99"/>
                <a:gd name="T71" fmla="*/ 24 h 59"/>
                <a:gd name="T72" fmla="*/ 42 w 99"/>
                <a:gd name="T73" fmla="*/ 27 h 59"/>
                <a:gd name="T74" fmla="*/ 45 w 99"/>
                <a:gd name="T75" fmla="*/ 21 h 59"/>
                <a:gd name="T76" fmla="*/ 46 w 99"/>
                <a:gd name="T77" fmla="*/ 6 h 59"/>
                <a:gd name="T78" fmla="*/ 46 w 99"/>
                <a:gd name="T79" fmla="*/ 4 h 59"/>
                <a:gd name="T80" fmla="*/ 59 w 99"/>
                <a:gd name="T8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59">
                  <a:moveTo>
                    <a:pt x="59" y="0"/>
                  </a:moveTo>
                  <a:lnTo>
                    <a:pt x="71" y="6"/>
                  </a:lnTo>
                  <a:lnTo>
                    <a:pt x="77" y="12"/>
                  </a:lnTo>
                  <a:lnTo>
                    <a:pt x="83" y="10"/>
                  </a:lnTo>
                  <a:lnTo>
                    <a:pt x="89" y="12"/>
                  </a:lnTo>
                  <a:lnTo>
                    <a:pt x="93" y="18"/>
                  </a:lnTo>
                  <a:lnTo>
                    <a:pt x="93" y="19"/>
                  </a:lnTo>
                  <a:lnTo>
                    <a:pt x="92" y="27"/>
                  </a:lnTo>
                  <a:lnTo>
                    <a:pt x="95" y="30"/>
                  </a:lnTo>
                  <a:lnTo>
                    <a:pt x="99" y="36"/>
                  </a:lnTo>
                  <a:lnTo>
                    <a:pt x="99" y="47"/>
                  </a:lnTo>
                  <a:lnTo>
                    <a:pt x="95" y="47"/>
                  </a:lnTo>
                  <a:lnTo>
                    <a:pt x="89" y="55"/>
                  </a:lnTo>
                  <a:lnTo>
                    <a:pt x="89" y="56"/>
                  </a:lnTo>
                  <a:lnTo>
                    <a:pt x="85" y="55"/>
                  </a:lnTo>
                  <a:lnTo>
                    <a:pt x="80" y="59"/>
                  </a:lnTo>
                  <a:lnTo>
                    <a:pt x="79" y="59"/>
                  </a:lnTo>
                  <a:lnTo>
                    <a:pt x="74" y="56"/>
                  </a:lnTo>
                  <a:lnTo>
                    <a:pt x="64" y="47"/>
                  </a:lnTo>
                  <a:lnTo>
                    <a:pt x="58" y="46"/>
                  </a:lnTo>
                  <a:lnTo>
                    <a:pt x="53" y="40"/>
                  </a:lnTo>
                  <a:lnTo>
                    <a:pt x="47" y="43"/>
                  </a:lnTo>
                  <a:lnTo>
                    <a:pt x="46" y="43"/>
                  </a:lnTo>
                  <a:lnTo>
                    <a:pt x="39" y="42"/>
                  </a:lnTo>
                  <a:lnTo>
                    <a:pt x="19" y="40"/>
                  </a:lnTo>
                  <a:lnTo>
                    <a:pt x="10" y="44"/>
                  </a:lnTo>
                  <a:lnTo>
                    <a:pt x="6" y="47"/>
                  </a:lnTo>
                  <a:lnTo>
                    <a:pt x="6" y="49"/>
                  </a:lnTo>
                  <a:lnTo>
                    <a:pt x="4" y="49"/>
                  </a:lnTo>
                  <a:lnTo>
                    <a:pt x="2" y="46"/>
                  </a:lnTo>
                  <a:lnTo>
                    <a:pt x="0" y="46"/>
                  </a:lnTo>
                  <a:lnTo>
                    <a:pt x="0" y="44"/>
                  </a:lnTo>
                  <a:lnTo>
                    <a:pt x="2" y="33"/>
                  </a:lnTo>
                  <a:lnTo>
                    <a:pt x="10" y="13"/>
                  </a:lnTo>
                  <a:lnTo>
                    <a:pt x="22" y="7"/>
                  </a:lnTo>
                  <a:lnTo>
                    <a:pt x="33" y="24"/>
                  </a:lnTo>
                  <a:lnTo>
                    <a:pt x="42" y="27"/>
                  </a:lnTo>
                  <a:lnTo>
                    <a:pt x="45" y="21"/>
                  </a:lnTo>
                  <a:lnTo>
                    <a:pt x="46" y="6"/>
                  </a:lnTo>
                  <a:lnTo>
                    <a:pt x="46" y="4"/>
                  </a:lnTo>
                  <a:lnTo>
                    <a:pt x="5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4" name="Lithuania">
              <a:extLst>
                <a:ext uri="{FF2B5EF4-FFF2-40B4-BE49-F238E27FC236}">
                  <a16:creationId xmlns:a16="http://schemas.microsoft.com/office/drawing/2014/main" id="{020F2704-68DA-36A3-9A32-81CB54CDFCFD}"/>
                </a:ext>
              </a:extLst>
            </p:cNvPr>
            <p:cNvSpPr>
              <a:spLocks/>
            </p:cNvSpPr>
            <p:nvPr/>
          </p:nvSpPr>
          <p:spPr bwMode="auto">
            <a:xfrm>
              <a:off x="6317365" y="2971894"/>
              <a:ext cx="144565" cy="106617"/>
            </a:xfrm>
            <a:custGeom>
              <a:avLst/>
              <a:gdLst>
                <a:gd name="T0" fmla="*/ 18 w 80"/>
                <a:gd name="T1" fmla="*/ 0 h 59"/>
                <a:gd name="T2" fmla="*/ 39 w 80"/>
                <a:gd name="T3" fmla="*/ 1 h 59"/>
                <a:gd name="T4" fmla="*/ 46 w 80"/>
                <a:gd name="T5" fmla="*/ 3 h 59"/>
                <a:gd name="T6" fmla="*/ 53 w 80"/>
                <a:gd name="T7" fmla="*/ 0 h 59"/>
                <a:gd name="T8" fmla="*/ 55 w 80"/>
                <a:gd name="T9" fmla="*/ 0 h 59"/>
                <a:gd name="T10" fmla="*/ 59 w 80"/>
                <a:gd name="T11" fmla="*/ 5 h 59"/>
                <a:gd name="T12" fmla="*/ 64 w 80"/>
                <a:gd name="T13" fmla="*/ 7 h 59"/>
                <a:gd name="T14" fmla="*/ 74 w 80"/>
                <a:gd name="T15" fmla="*/ 16 h 59"/>
                <a:gd name="T16" fmla="*/ 80 w 80"/>
                <a:gd name="T17" fmla="*/ 19 h 59"/>
                <a:gd name="T18" fmla="*/ 80 w 80"/>
                <a:gd name="T19" fmla="*/ 20 h 59"/>
                <a:gd name="T20" fmla="*/ 76 w 80"/>
                <a:gd name="T21" fmla="*/ 22 h 59"/>
                <a:gd name="T22" fmla="*/ 76 w 80"/>
                <a:gd name="T23" fmla="*/ 25 h 59"/>
                <a:gd name="T24" fmla="*/ 80 w 80"/>
                <a:gd name="T25" fmla="*/ 26 h 59"/>
                <a:gd name="T26" fmla="*/ 79 w 80"/>
                <a:gd name="T27" fmla="*/ 31 h 59"/>
                <a:gd name="T28" fmla="*/ 77 w 80"/>
                <a:gd name="T29" fmla="*/ 31 h 59"/>
                <a:gd name="T30" fmla="*/ 68 w 80"/>
                <a:gd name="T31" fmla="*/ 35 h 59"/>
                <a:gd name="T32" fmla="*/ 65 w 80"/>
                <a:gd name="T33" fmla="*/ 47 h 59"/>
                <a:gd name="T34" fmla="*/ 68 w 80"/>
                <a:gd name="T35" fmla="*/ 51 h 59"/>
                <a:gd name="T36" fmla="*/ 68 w 80"/>
                <a:gd name="T37" fmla="*/ 53 h 59"/>
                <a:gd name="T38" fmla="*/ 67 w 80"/>
                <a:gd name="T39" fmla="*/ 53 h 59"/>
                <a:gd name="T40" fmla="*/ 65 w 80"/>
                <a:gd name="T41" fmla="*/ 54 h 59"/>
                <a:gd name="T42" fmla="*/ 65 w 80"/>
                <a:gd name="T43" fmla="*/ 53 h 59"/>
                <a:gd name="T44" fmla="*/ 61 w 80"/>
                <a:gd name="T45" fmla="*/ 50 h 59"/>
                <a:gd name="T46" fmla="*/ 55 w 80"/>
                <a:gd name="T47" fmla="*/ 53 h 59"/>
                <a:gd name="T48" fmla="*/ 55 w 80"/>
                <a:gd name="T49" fmla="*/ 57 h 59"/>
                <a:gd name="T50" fmla="*/ 47 w 80"/>
                <a:gd name="T51" fmla="*/ 57 h 59"/>
                <a:gd name="T52" fmla="*/ 43 w 80"/>
                <a:gd name="T53" fmla="*/ 59 h 59"/>
                <a:gd name="T54" fmla="*/ 36 w 80"/>
                <a:gd name="T55" fmla="*/ 59 h 59"/>
                <a:gd name="T56" fmla="*/ 36 w 80"/>
                <a:gd name="T57" fmla="*/ 57 h 59"/>
                <a:gd name="T58" fmla="*/ 34 w 80"/>
                <a:gd name="T59" fmla="*/ 54 h 59"/>
                <a:gd name="T60" fmla="*/ 25 w 80"/>
                <a:gd name="T61" fmla="*/ 47 h 59"/>
                <a:gd name="T62" fmla="*/ 27 w 80"/>
                <a:gd name="T63" fmla="*/ 38 h 59"/>
                <a:gd name="T64" fmla="*/ 25 w 80"/>
                <a:gd name="T65" fmla="*/ 34 h 59"/>
                <a:gd name="T66" fmla="*/ 16 w 80"/>
                <a:gd name="T67" fmla="*/ 32 h 59"/>
                <a:gd name="T68" fmla="*/ 4 w 80"/>
                <a:gd name="T69" fmla="*/ 28 h 59"/>
                <a:gd name="T70" fmla="*/ 4 w 80"/>
                <a:gd name="T71" fmla="*/ 26 h 59"/>
                <a:gd name="T72" fmla="*/ 0 w 80"/>
                <a:gd name="T73" fmla="*/ 5 h 59"/>
                <a:gd name="T74" fmla="*/ 2 w 80"/>
                <a:gd name="T75" fmla="*/ 5 h 59"/>
                <a:gd name="T76" fmla="*/ 6 w 80"/>
                <a:gd name="T77" fmla="*/ 8 h 59"/>
                <a:gd name="T78" fmla="*/ 9 w 80"/>
                <a:gd name="T79" fmla="*/ 4 h 59"/>
                <a:gd name="T80" fmla="*/ 18 w 80"/>
                <a:gd name="T8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59">
                  <a:moveTo>
                    <a:pt x="18" y="0"/>
                  </a:moveTo>
                  <a:lnTo>
                    <a:pt x="39" y="1"/>
                  </a:lnTo>
                  <a:lnTo>
                    <a:pt x="46" y="3"/>
                  </a:lnTo>
                  <a:lnTo>
                    <a:pt x="53" y="0"/>
                  </a:lnTo>
                  <a:lnTo>
                    <a:pt x="55" y="0"/>
                  </a:lnTo>
                  <a:lnTo>
                    <a:pt x="59" y="5"/>
                  </a:lnTo>
                  <a:lnTo>
                    <a:pt x="64" y="7"/>
                  </a:lnTo>
                  <a:lnTo>
                    <a:pt x="74" y="16"/>
                  </a:lnTo>
                  <a:lnTo>
                    <a:pt x="80" y="19"/>
                  </a:lnTo>
                  <a:lnTo>
                    <a:pt x="80" y="20"/>
                  </a:lnTo>
                  <a:lnTo>
                    <a:pt x="76" y="22"/>
                  </a:lnTo>
                  <a:lnTo>
                    <a:pt x="76" y="25"/>
                  </a:lnTo>
                  <a:lnTo>
                    <a:pt x="80" y="26"/>
                  </a:lnTo>
                  <a:lnTo>
                    <a:pt x="79" y="31"/>
                  </a:lnTo>
                  <a:lnTo>
                    <a:pt x="77" y="31"/>
                  </a:lnTo>
                  <a:lnTo>
                    <a:pt x="68" y="35"/>
                  </a:lnTo>
                  <a:lnTo>
                    <a:pt x="65" y="47"/>
                  </a:lnTo>
                  <a:lnTo>
                    <a:pt x="68" y="51"/>
                  </a:lnTo>
                  <a:lnTo>
                    <a:pt x="68" y="53"/>
                  </a:lnTo>
                  <a:lnTo>
                    <a:pt x="67" y="53"/>
                  </a:lnTo>
                  <a:lnTo>
                    <a:pt x="65" y="54"/>
                  </a:lnTo>
                  <a:lnTo>
                    <a:pt x="65" y="53"/>
                  </a:lnTo>
                  <a:lnTo>
                    <a:pt x="61" y="50"/>
                  </a:lnTo>
                  <a:lnTo>
                    <a:pt x="55" y="53"/>
                  </a:lnTo>
                  <a:lnTo>
                    <a:pt x="55" y="57"/>
                  </a:lnTo>
                  <a:lnTo>
                    <a:pt x="47" y="57"/>
                  </a:lnTo>
                  <a:lnTo>
                    <a:pt x="43" y="59"/>
                  </a:lnTo>
                  <a:lnTo>
                    <a:pt x="36" y="59"/>
                  </a:lnTo>
                  <a:lnTo>
                    <a:pt x="36" y="57"/>
                  </a:lnTo>
                  <a:lnTo>
                    <a:pt x="34" y="54"/>
                  </a:lnTo>
                  <a:lnTo>
                    <a:pt x="25" y="47"/>
                  </a:lnTo>
                  <a:lnTo>
                    <a:pt x="27" y="38"/>
                  </a:lnTo>
                  <a:lnTo>
                    <a:pt x="25" y="34"/>
                  </a:lnTo>
                  <a:lnTo>
                    <a:pt x="16" y="32"/>
                  </a:lnTo>
                  <a:lnTo>
                    <a:pt x="4" y="28"/>
                  </a:lnTo>
                  <a:lnTo>
                    <a:pt x="4" y="26"/>
                  </a:lnTo>
                  <a:lnTo>
                    <a:pt x="0" y="5"/>
                  </a:lnTo>
                  <a:lnTo>
                    <a:pt x="2" y="5"/>
                  </a:lnTo>
                  <a:lnTo>
                    <a:pt x="6" y="8"/>
                  </a:lnTo>
                  <a:lnTo>
                    <a:pt x="9" y="4"/>
                  </a:lnTo>
                  <a:lnTo>
                    <a:pt x="1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5" name="Czech Republic">
              <a:extLst>
                <a:ext uri="{FF2B5EF4-FFF2-40B4-BE49-F238E27FC236}">
                  <a16:creationId xmlns:a16="http://schemas.microsoft.com/office/drawing/2014/main" id="{3450E67C-9EBD-CA67-5CAA-30377AF7331D}"/>
                </a:ext>
              </a:extLst>
            </p:cNvPr>
            <p:cNvSpPr>
              <a:spLocks/>
            </p:cNvSpPr>
            <p:nvPr/>
          </p:nvSpPr>
          <p:spPr bwMode="auto">
            <a:xfrm>
              <a:off x="6107745" y="3183320"/>
              <a:ext cx="166250" cy="90353"/>
            </a:xfrm>
            <a:custGeom>
              <a:avLst/>
              <a:gdLst>
                <a:gd name="T0" fmla="*/ 30 w 92"/>
                <a:gd name="T1" fmla="*/ 0 h 50"/>
                <a:gd name="T2" fmla="*/ 36 w 92"/>
                <a:gd name="T3" fmla="*/ 6 h 50"/>
                <a:gd name="T4" fmla="*/ 42 w 92"/>
                <a:gd name="T5" fmla="*/ 3 h 50"/>
                <a:gd name="T6" fmla="*/ 52 w 92"/>
                <a:gd name="T7" fmla="*/ 9 h 50"/>
                <a:gd name="T8" fmla="*/ 63 w 92"/>
                <a:gd name="T9" fmla="*/ 19 h 50"/>
                <a:gd name="T10" fmla="*/ 66 w 92"/>
                <a:gd name="T11" fmla="*/ 16 h 50"/>
                <a:gd name="T12" fmla="*/ 75 w 92"/>
                <a:gd name="T13" fmla="*/ 17 h 50"/>
                <a:gd name="T14" fmla="*/ 76 w 92"/>
                <a:gd name="T15" fmla="*/ 22 h 50"/>
                <a:gd name="T16" fmla="*/ 86 w 92"/>
                <a:gd name="T17" fmla="*/ 31 h 50"/>
                <a:gd name="T18" fmla="*/ 92 w 92"/>
                <a:gd name="T19" fmla="*/ 35 h 50"/>
                <a:gd name="T20" fmla="*/ 86 w 92"/>
                <a:gd name="T21" fmla="*/ 38 h 50"/>
                <a:gd name="T22" fmla="*/ 83 w 92"/>
                <a:gd name="T23" fmla="*/ 46 h 50"/>
                <a:gd name="T24" fmla="*/ 63 w 92"/>
                <a:gd name="T25" fmla="*/ 49 h 50"/>
                <a:gd name="T26" fmla="*/ 42 w 92"/>
                <a:gd name="T27" fmla="*/ 43 h 50"/>
                <a:gd name="T28" fmla="*/ 35 w 92"/>
                <a:gd name="T29" fmla="*/ 50 h 50"/>
                <a:gd name="T30" fmla="*/ 24 w 92"/>
                <a:gd name="T31" fmla="*/ 49 h 50"/>
                <a:gd name="T32" fmla="*/ 8 w 92"/>
                <a:gd name="T33" fmla="*/ 34 h 50"/>
                <a:gd name="T34" fmla="*/ 0 w 92"/>
                <a:gd name="T35" fmla="*/ 17 h 50"/>
                <a:gd name="T36" fmla="*/ 5 w 92"/>
                <a:gd name="T37" fmla="*/ 20 h 50"/>
                <a:gd name="T38" fmla="*/ 29 w 92"/>
                <a:gd name="T39" fmla="*/ 6 h 50"/>
                <a:gd name="T40" fmla="*/ 30 w 92"/>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50">
                  <a:moveTo>
                    <a:pt x="30" y="0"/>
                  </a:moveTo>
                  <a:lnTo>
                    <a:pt x="36" y="6"/>
                  </a:lnTo>
                  <a:lnTo>
                    <a:pt x="42" y="3"/>
                  </a:lnTo>
                  <a:lnTo>
                    <a:pt x="52" y="9"/>
                  </a:lnTo>
                  <a:lnTo>
                    <a:pt x="63" y="19"/>
                  </a:lnTo>
                  <a:lnTo>
                    <a:pt x="66" y="16"/>
                  </a:lnTo>
                  <a:lnTo>
                    <a:pt x="75" y="17"/>
                  </a:lnTo>
                  <a:lnTo>
                    <a:pt x="76" y="22"/>
                  </a:lnTo>
                  <a:lnTo>
                    <a:pt x="86" y="31"/>
                  </a:lnTo>
                  <a:lnTo>
                    <a:pt x="92" y="35"/>
                  </a:lnTo>
                  <a:lnTo>
                    <a:pt x="86" y="38"/>
                  </a:lnTo>
                  <a:lnTo>
                    <a:pt x="83" y="46"/>
                  </a:lnTo>
                  <a:lnTo>
                    <a:pt x="63" y="49"/>
                  </a:lnTo>
                  <a:lnTo>
                    <a:pt x="42" y="43"/>
                  </a:lnTo>
                  <a:lnTo>
                    <a:pt x="35" y="50"/>
                  </a:lnTo>
                  <a:lnTo>
                    <a:pt x="24" y="49"/>
                  </a:lnTo>
                  <a:lnTo>
                    <a:pt x="8" y="34"/>
                  </a:lnTo>
                  <a:lnTo>
                    <a:pt x="0" y="17"/>
                  </a:lnTo>
                  <a:lnTo>
                    <a:pt x="5" y="20"/>
                  </a:lnTo>
                  <a:lnTo>
                    <a:pt x="29" y="6"/>
                  </a:lnTo>
                  <a:lnTo>
                    <a:pt x="3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6" name="Corsica (France)">
              <a:extLst>
                <a:ext uri="{FF2B5EF4-FFF2-40B4-BE49-F238E27FC236}">
                  <a16:creationId xmlns:a16="http://schemas.microsoft.com/office/drawing/2014/main" id="{35B1A993-4331-AAAD-0553-1AE5E376748A}"/>
                </a:ext>
              </a:extLst>
            </p:cNvPr>
            <p:cNvSpPr>
              <a:spLocks/>
            </p:cNvSpPr>
            <p:nvPr/>
          </p:nvSpPr>
          <p:spPr bwMode="auto">
            <a:xfrm>
              <a:off x="6028235" y="3463415"/>
              <a:ext cx="23493" cy="56019"/>
            </a:xfrm>
            <a:custGeom>
              <a:avLst/>
              <a:gdLst>
                <a:gd name="T0" fmla="*/ 10 w 13"/>
                <a:gd name="T1" fmla="*/ 0 h 31"/>
                <a:gd name="T2" fmla="*/ 12 w 13"/>
                <a:gd name="T3" fmla="*/ 0 h 31"/>
                <a:gd name="T4" fmla="*/ 13 w 13"/>
                <a:gd name="T5" fmla="*/ 15 h 31"/>
                <a:gd name="T6" fmla="*/ 10 w 13"/>
                <a:gd name="T7" fmla="*/ 30 h 31"/>
                <a:gd name="T8" fmla="*/ 9 w 13"/>
                <a:gd name="T9" fmla="*/ 31 h 31"/>
                <a:gd name="T10" fmla="*/ 9 w 13"/>
                <a:gd name="T11" fmla="*/ 30 h 31"/>
                <a:gd name="T12" fmla="*/ 1 w 13"/>
                <a:gd name="T13" fmla="*/ 23 h 31"/>
                <a:gd name="T14" fmla="*/ 0 w 13"/>
                <a:gd name="T15" fmla="*/ 11 h 31"/>
                <a:gd name="T16" fmla="*/ 1 w 13"/>
                <a:gd name="T17" fmla="*/ 8 h 31"/>
                <a:gd name="T18" fmla="*/ 9 w 13"/>
                <a:gd name="T19" fmla="*/ 5 h 31"/>
                <a:gd name="T20" fmla="*/ 10 w 13"/>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1">
                  <a:moveTo>
                    <a:pt x="10" y="0"/>
                  </a:moveTo>
                  <a:lnTo>
                    <a:pt x="12" y="0"/>
                  </a:lnTo>
                  <a:lnTo>
                    <a:pt x="13" y="15"/>
                  </a:lnTo>
                  <a:lnTo>
                    <a:pt x="10" y="30"/>
                  </a:lnTo>
                  <a:lnTo>
                    <a:pt x="9" y="31"/>
                  </a:lnTo>
                  <a:lnTo>
                    <a:pt x="9" y="30"/>
                  </a:lnTo>
                  <a:lnTo>
                    <a:pt x="1" y="23"/>
                  </a:lnTo>
                  <a:lnTo>
                    <a:pt x="0" y="11"/>
                  </a:lnTo>
                  <a:lnTo>
                    <a:pt x="1" y="8"/>
                  </a:lnTo>
                  <a:lnTo>
                    <a:pt x="9" y="5"/>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7" name="Kaliningrad (Russia)">
              <a:extLst>
                <a:ext uri="{FF2B5EF4-FFF2-40B4-BE49-F238E27FC236}">
                  <a16:creationId xmlns:a16="http://schemas.microsoft.com/office/drawing/2014/main" id="{9E222C30-A647-12D4-5374-2D4F8CC4477A}"/>
                </a:ext>
              </a:extLst>
            </p:cNvPr>
            <p:cNvSpPr>
              <a:spLocks/>
            </p:cNvSpPr>
            <p:nvPr/>
          </p:nvSpPr>
          <p:spPr bwMode="auto">
            <a:xfrm>
              <a:off x="6288452" y="3018878"/>
              <a:ext cx="79511" cy="39755"/>
            </a:xfrm>
            <a:custGeom>
              <a:avLst/>
              <a:gdLst>
                <a:gd name="T0" fmla="*/ 20 w 44"/>
                <a:gd name="T1" fmla="*/ 0 h 22"/>
                <a:gd name="T2" fmla="*/ 22 w 44"/>
                <a:gd name="T3" fmla="*/ 0 h 22"/>
                <a:gd name="T4" fmla="*/ 32 w 44"/>
                <a:gd name="T5" fmla="*/ 5 h 22"/>
                <a:gd name="T6" fmla="*/ 41 w 44"/>
                <a:gd name="T7" fmla="*/ 6 h 22"/>
                <a:gd name="T8" fmla="*/ 44 w 44"/>
                <a:gd name="T9" fmla="*/ 12 h 22"/>
                <a:gd name="T10" fmla="*/ 43 w 44"/>
                <a:gd name="T11" fmla="*/ 21 h 22"/>
                <a:gd name="T12" fmla="*/ 43 w 44"/>
                <a:gd name="T13" fmla="*/ 22 h 22"/>
                <a:gd name="T14" fmla="*/ 18 w 44"/>
                <a:gd name="T15" fmla="*/ 22 h 22"/>
                <a:gd name="T16" fmla="*/ 0 w 44"/>
                <a:gd name="T17" fmla="*/ 21 h 22"/>
                <a:gd name="T18" fmla="*/ 0 w 44"/>
                <a:gd name="T19" fmla="*/ 20 h 22"/>
                <a:gd name="T20" fmla="*/ 4 w 44"/>
                <a:gd name="T21" fmla="*/ 8 h 22"/>
                <a:gd name="T22" fmla="*/ 15 w 44"/>
                <a:gd name="T23" fmla="*/ 3 h 22"/>
                <a:gd name="T24" fmla="*/ 16 w 44"/>
                <a:gd name="T25" fmla="*/ 3 h 22"/>
                <a:gd name="T26" fmla="*/ 16 w 44"/>
                <a:gd name="T27" fmla="*/ 5 h 22"/>
                <a:gd name="T28" fmla="*/ 15 w 44"/>
                <a:gd name="T29" fmla="*/ 6 h 22"/>
                <a:gd name="T30" fmla="*/ 19 w 44"/>
                <a:gd name="T31" fmla="*/ 8 h 22"/>
                <a:gd name="T32" fmla="*/ 20 w 44"/>
                <a:gd name="T33" fmla="*/ 2 h 22"/>
                <a:gd name="T34" fmla="*/ 20 w 4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22">
                  <a:moveTo>
                    <a:pt x="20" y="0"/>
                  </a:moveTo>
                  <a:lnTo>
                    <a:pt x="22" y="0"/>
                  </a:lnTo>
                  <a:lnTo>
                    <a:pt x="32" y="5"/>
                  </a:lnTo>
                  <a:lnTo>
                    <a:pt x="41" y="6"/>
                  </a:lnTo>
                  <a:lnTo>
                    <a:pt x="44" y="12"/>
                  </a:lnTo>
                  <a:lnTo>
                    <a:pt x="43" y="21"/>
                  </a:lnTo>
                  <a:lnTo>
                    <a:pt x="43" y="22"/>
                  </a:lnTo>
                  <a:lnTo>
                    <a:pt x="18" y="22"/>
                  </a:lnTo>
                  <a:lnTo>
                    <a:pt x="0" y="21"/>
                  </a:lnTo>
                  <a:lnTo>
                    <a:pt x="0" y="20"/>
                  </a:lnTo>
                  <a:lnTo>
                    <a:pt x="4" y="8"/>
                  </a:lnTo>
                  <a:lnTo>
                    <a:pt x="15" y="3"/>
                  </a:lnTo>
                  <a:lnTo>
                    <a:pt x="16" y="3"/>
                  </a:lnTo>
                  <a:lnTo>
                    <a:pt x="16" y="5"/>
                  </a:lnTo>
                  <a:lnTo>
                    <a:pt x="15" y="6"/>
                  </a:lnTo>
                  <a:lnTo>
                    <a:pt x="19" y="8"/>
                  </a:lnTo>
                  <a:lnTo>
                    <a:pt x="20" y="2"/>
                  </a:lnTo>
                  <a:lnTo>
                    <a:pt x="2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8" name="Luxembourg">
              <a:extLst>
                <a:ext uri="{FF2B5EF4-FFF2-40B4-BE49-F238E27FC236}">
                  <a16:creationId xmlns:a16="http://schemas.microsoft.com/office/drawing/2014/main" id="{451E151C-2BBB-3C6F-7BFE-D97EAC835571}"/>
                </a:ext>
              </a:extLst>
            </p:cNvPr>
            <p:cNvSpPr>
              <a:spLocks/>
            </p:cNvSpPr>
            <p:nvPr/>
          </p:nvSpPr>
          <p:spPr bwMode="auto">
            <a:xfrm>
              <a:off x="5957760" y="3217654"/>
              <a:ext cx="19879" cy="27107"/>
            </a:xfrm>
            <a:custGeom>
              <a:avLst/>
              <a:gdLst>
                <a:gd name="T0" fmla="*/ 6 w 11"/>
                <a:gd name="T1" fmla="*/ 0 h 15"/>
                <a:gd name="T2" fmla="*/ 8 w 11"/>
                <a:gd name="T3" fmla="*/ 1 h 15"/>
                <a:gd name="T4" fmla="*/ 11 w 11"/>
                <a:gd name="T5" fmla="*/ 9 h 15"/>
                <a:gd name="T6" fmla="*/ 9 w 11"/>
                <a:gd name="T7" fmla="*/ 13 h 15"/>
                <a:gd name="T8" fmla="*/ 9 w 11"/>
                <a:gd name="T9" fmla="*/ 15 h 15"/>
                <a:gd name="T10" fmla="*/ 2 w 11"/>
                <a:gd name="T11" fmla="*/ 13 h 15"/>
                <a:gd name="T12" fmla="*/ 0 w 11"/>
                <a:gd name="T13" fmla="*/ 7 h 15"/>
                <a:gd name="T14" fmla="*/ 0 w 11"/>
                <a:gd name="T15" fmla="*/ 6 h 15"/>
                <a:gd name="T16" fmla="*/ 6 w 11"/>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6" y="0"/>
                  </a:moveTo>
                  <a:lnTo>
                    <a:pt x="8" y="1"/>
                  </a:lnTo>
                  <a:lnTo>
                    <a:pt x="11" y="9"/>
                  </a:lnTo>
                  <a:lnTo>
                    <a:pt x="9" y="13"/>
                  </a:lnTo>
                  <a:lnTo>
                    <a:pt x="9" y="15"/>
                  </a:lnTo>
                  <a:lnTo>
                    <a:pt x="2" y="13"/>
                  </a:lnTo>
                  <a:lnTo>
                    <a:pt x="0" y="7"/>
                  </a:lnTo>
                  <a:lnTo>
                    <a:pt x="0" y="6"/>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9" name="Hungary">
              <a:extLst>
                <a:ext uri="{FF2B5EF4-FFF2-40B4-BE49-F238E27FC236}">
                  <a16:creationId xmlns:a16="http://schemas.microsoft.com/office/drawing/2014/main" id="{133392A5-268E-AD69-5228-C60E77464652}"/>
                </a:ext>
              </a:extLst>
            </p:cNvPr>
            <p:cNvSpPr>
              <a:spLocks/>
            </p:cNvSpPr>
            <p:nvPr/>
          </p:nvSpPr>
          <p:spPr bwMode="auto">
            <a:xfrm>
              <a:off x="6205327" y="3277287"/>
              <a:ext cx="160829" cy="97581"/>
            </a:xfrm>
            <a:custGeom>
              <a:avLst/>
              <a:gdLst>
                <a:gd name="T0" fmla="*/ 61 w 89"/>
                <a:gd name="T1" fmla="*/ 0 h 54"/>
                <a:gd name="T2" fmla="*/ 65 w 89"/>
                <a:gd name="T3" fmla="*/ 0 h 54"/>
                <a:gd name="T4" fmla="*/ 68 w 89"/>
                <a:gd name="T5" fmla="*/ 1 h 54"/>
                <a:gd name="T6" fmla="*/ 72 w 89"/>
                <a:gd name="T7" fmla="*/ 1 h 54"/>
                <a:gd name="T8" fmla="*/ 75 w 89"/>
                <a:gd name="T9" fmla="*/ 3 h 54"/>
                <a:gd name="T10" fmla="*/ 80 w 89"/>
                <a:gd name="T11" fmla="*/ 3 h 54"/>
                <a:gd name="T12" fmla="*/ 89 w 89"/>
                <a:gd name="T13" fmla="*/ 11 h 54"/>
                <a:gd name="T14" fmla="*/ 89 w 89"/>
                <a:gd name="T15" fmla="*/ 13 h 54"/>
                <a:gd name="T16" fmla="*/ 78 w 89"/>
                <a:gd name="T17" fmla="*/ 19 h 54"/>
                <a:gd name="T18" fmla="*/ 66 w 89"/>
                <a:gd name="T19" fmla="*/ 43 h 54"/>
                <a:gd name="T20" fmla="*/ 66 w 89"/>
                <a:gd name="T21" fmla="*/ 44 h 54"/>
                <a:gd name="T22" fmla="*/ 55 w 89"/>
                <a:gd name="T23" fmla="*/ 47 h 54"/>
                <a:gd name="T24" fmla="*/ 47 w 89"/>
                <a:gd name="T25" fmla="*/ 47 h 54"/>
                <a:gd name="T26" fmla="*/ 35 w 89"/>
                <a:gd name="T27" fmla="*/ 51 h 54"/>
                <a:gd name="T28" fmla="*/ 25 w 89"/>
                <a:gd name="T29" fmla="*/ 54 h 54"/>
                <a:gd name="T30" fmla="*/ 24 w 89"/>
                <a:gd name="T31" fmla="*/ 54 h 54"/>
                <a:gd name="T32" fmla="*/ 0 w 89"/>
                <a:gd name="T33" fmla="*/ 34 h 54"/>
                <a:gd name="T34" fmla="*/ 0 w 89"/>
                <a:gd name="T35" fmla="*/ 32 h 54"/>
                <a:gd name="T36" fmla="*/ 4 w 89"/>
                <a:gd name="T37" fmla="*/ 29 h 54"/>
                <a:gd name="T38" fmla="*/ 6 w 89"/>
                <a:gd name="T39" fmla="*/ 16 h 54"/>
                <a:gd name="T40" fmla="*/ 13 w 89"/>
                <a:gd name="T41" fmla="*/ 16 h 54"/>
                <a:gd name="T42" fmla="*/ 13 w 89"/>
                <a:gd name="T43" fmla="*/ 8 h 54"/>
                <a:gd name="T44" fmla="*/ 15 w 89"/>
                <a:gd name="T45" fmla="*/ 8 h 54"/>
                <a:gd name="T46" fmla="*/ 15 w 89"/>
                <a:gd name="T47" fmla="*/ 10 h 54"/>
                <a:gd name="T48" fmla="*/ 24 w 89"/>
                <a:gd name="T49" fmla="*/ 16 h 54"/>
                <a:gd name="T50" fmla="*/ 31 w 89"/>
                <a:gd name="T51" fmla="*/ 14 h 54"/>
                <a:gd name="T52" fmla="*/ 34 w 89"/>
                <a:gd name="T53" fmla="*/ 10 h 54"/>
                <a:gd name="T54" fmla="*/ 35 w 89"/>
                <a:gd name="T55" fmla="*/ 10 h 54"/>
                <a:gd name="T56" fmla="*/ 50 w 89"/>
                <a:gd name="T57" fmla="*/ 7 h 54"/>
                <a:gd name="T58" fmla="*/ 61 w 89"/>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54">
                  <a:moveTo>
                    <a:pt x="61" y="0"/>
                  </a:moveTo>
                  <a:lnTo>
                    <a:pt x="65" y="0"/>
                  </a:lnTo>
                  <a:lnTo>
                    <a:pt x="68" y="1"/>
                  </a:lnTo>
                  <a:lnTo>
                    <a:pt x="72" y="1"/>
                  </a:lnTo>
                  <a:lnTo>
                    <a:pt x="75" y="3"/>
                  </a:lnTo>
                  <a:lnTo>
                    <a:pt x="80" y="3"/>
                  </a:lnTo>
                  <a:lnTo>
                    <a:pt x="89" y="11"/>
                  </a:lnTo>
                  <a:lnTo>
                    <a:pt x="89" y="13"/>
                  </a:lnTo>
                  <a:lnTo>
                    <a:pt x="78" y="19"/>
                  </a:lnTo>
                  <a:lnTo>
                    <a:pt x="66" y="43"/>
                  </a:lnTo>
                  <a:lnTo>
                    <a:pt x="66" y="44"/>
                  </a:lnTo>
                  <a:lnTo>
                    <a:pt x="55" y="47"/>
                  </a:lnTo>
                  <a:lnTo>
                    <a:pt x="47" y="47"/>
                  </a:lnTo>
                  <a:lnTo>
                    <a:pt x="35" y="51"/>
                  </a:lnTo>
                  <a:lnTo>
                    <a:pt x="25" y="54"/>
                  </a:lnTo>
                  <a:lnTo>
                    <a:pt x="24" y="54"/>
                  </a:lnTo>
                  <a:lnTo>
                    <a:pt x="0" y="34"/>
                  </a:lnTo>
                  <a:lnTo>
                    <a:pt x="0" y="32"/>
                  </a:lnTo>
                  <a:lnTo>
                    <a:pt x="4" y="29"/>
                  </a:lnTo>
                  <a:lnTo>
                    <a:pt x="6" y="16"/>
                  </a:lnTo>
                  <a:lnTo>
                    <a:pt x="13" y="16"/>
                  </a:lnTo>
                  <a:lnTo>
                    <a:pt x="13" y="8"/>
                  </a:lnTo>
                  <a:lnTo>
                    <a:pt x="15" y="8"/>
                  </a:lnTo>
                  <a:lnTo>
                    <a:pt x="15" y="10"/>
                  </a:lnTo>
                  <a:lnTo>
                    <a:pt x="24" y="16"/>
                  </a:lnTo>
                  <a:lnTo>
                    <a:pt x="31" y="14"/>
                  </a:lnTo>
                  <a:lnTo>
                    <a:pt x="34" y="10"/>
                  </a:lnTo>
                  <a:lnTo>
                    <a:pt x="35" y="10"/>
                  </a:lnTo>
                  <a:lnTo>
                    <a:pt x="50" y="7"/>
                  </a:lnTo>
                  <a:lnTo>
                    <a:pt x="6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0" name="Romania">
              <a:extLst>
                <a:ext uri="{FF2B5EF4-FFF2-40B4-BE49-F238E27FC236}">
                  <a16:creationId xmlns:a16="http://schemas.microsoft.com/office/drawing/2014/main" id="{F13530F9-87AC-3541-8102-00E5F17061B2}"/>
                </a:ext>
              </a:extLst>
            </p:cNvPr>
            <p:cNvSpPr>
              <a:spLocks/>
            </p:cNvSpPr>
            <p:nvPr/>
          </p:nvSpPr>
          <p:spPr bwMode="auto">
            <a:xfrm>
              <a:off x="6301102" y="3288129"/>
              <a:ext cx="225883" cy="157215"/>
            </a:xfrm>
            <a:custGeom>
              <a:avLst/>
              <a:gdLst>
                <a:gd name="T0" fmla="*/ 86 w 125"/>
                <a:gd name="T1" fmla="*/ 0 h 87"/>
                <a:gd name="T2" fmla="*/ 88 w 125"/>
                <a:gd name="T3" fmla="*/ 0 h 87"/>
                <a:gd name="T4" fmla="*/ 95 w 125"/>
                <a:gd name="T5" fmla="*/ 8 h 87"/>
                <a:gd name="T6" fmla="*/ 104 w 125"/>
                <a:gd name="T7" fmla="*/ 28 h 87"/>
                <a:gd name="T8" fmla="*/ 107 w 125"/>
                <a:gd name="T9" fmla="*/ 53 h 87"/>
                <a:gd name="T10" fmla="*/ 111 w 125"/>
                <a:gd name="T11" fmla="*/ 56 h 87"/>
                <a:gd name="T12" fmla="*/ 113 w 125"/>
                <a:gd name="T13" fmla="*/ 56 h 87"/>
                <a:gd name="T14" fmla="*/ 114 w 125"/>
                <a:gd name="T15" fmla="*/ 54 h 87"/>
                <a:gd name="T16" fmla="*/ 120 w 125"/>
                <a:gd name="T17" fmla="*/ 54 h 87"/>
                <a:gd name="T18" fmla="*/ 122 w 125"/>
                <a:gd name="T19" fmla="*/ 53 h 87"/>
                <a:gd name="T20" fmla="*/ 125 w 125"/>
                <a:gd name="T21" fmla="*/ 53 h 87"/>
                <a:gd name="T22" fmla="*/ 125 w 125"/>
                <a:gd name="T23" fmla="*/ 54 h 87"/>
                <a:gd name="T24" fmla="*/ 123 w 125"/>
                <a:gd name="T25" fmla="*/ 66 h 87"/>
                <a:gd name="T26" fmla="*/ 117 w 125"/>
                <a:gd name="T27" fmla="*/ 72 h 87"/>
                <a:gd name="T28" fmla="*/ 116 w 125"/>
                <a:gd name="T29" fmla="*/ 72 h 87"/>
                <a:gd name="T30" fmla="*/ 116 w 125"/>
                <a:gd name="T31" fmla="*/ 71 h 87"/>
                <a:gd name="T32" fmla="*/ 117 w 125"/>
                <a:gd name="T33" fmla="*/ 66 h 87"/>
                <a:gd name="T34" fmla="*/ 116 w 125"/>
                <a:gd name="T35" fmla="*/ 65 h 87"/>
                <a:gd name="T36" fmla="*/ 113 w 125"/>
                <a:gd name="T37" fmla="*/ 84 h 87"/>
                <a:gd name="T38" fmla="*/ 89 w 125"/>
                <a:gd name="T39" fmla="*/ 78 h 87"/>
                <a:gd name="T40" fmla="*/ 70 w 125"/>
                <a:gd name="T41" fmla="*/ 87 h 87"/>
                <a:gd name="T42" fmla="*/ 39 w 125"/>
                <a:gd name="T43" fmla="*/ 84 h 87"/>
                <a:gd name="T44" fmla="*/ 37 w 125"/>
                <a:gd name="T45" fmla="*/ 84 h 87"/>
                <a:gd name="T46" fmla="*/ 34 w 125"/>
                <a:gd name="T47" fmla="*/ 81 h 87"/>
                <a:gd name="T48" fmla="*/ 36 w 125"/>
                <a:gd name="T49" fmla="*/ 78 h 87"/>
                <a:gd name="T50" fmla="*/ 34 w 125"/>
                <a:gd name="T51" fmla="*/ 78 h 87"/>
                <a:gd name="T52" fmla="*/ 30 w 125"/>
                <a:gd name="T53" fmla="*/ 72 h 87"/>
                <a:gd name="T54" fmla="*/ 31 w 125"/>
                <a:gd name="T55" fmla="*/ 71 h 87"/>
                <a:gd name="T56" fmla="*/ 31 w 125"/>
                <a:gd name="T57" fmla="*/ 69 h 87"/>
                <a:gd name="T58" fmla="*/ 28 w 125"/>
                <a:gd name="T59" fmla="*/ 71 h 87"/>
                <a:gd name="T60" fmla="*/ 18 w 125"/>
                <a:gd name="T61" fmla="*/ 65 h 87"/>
                <a:gd name="T62" fmla="*/ 16 w 125"/>
                <a:gd name="T63" fmla="*/ 65 h 87"/>
                <a:gd name="T64" fmla="*/ 16 w 125"/>
                <a:gd name="T65" fmla="*/ 59 h 87"/>
                <a:gd name="T66" fmla="*/ 13 w 125"/>
                <a:gd name="T67" fmla="*/ 57 h 87"/>
                <a:gd name="T68" fmla="*/ 12 w 125"/>
                <a:gd name="T69" fmla="*/ 57 h 87"/>
                <a:gd name="T70" fmla="*/ 8 w 125"/>
                <a:gd name="T71" fmla="*/ 45 h 87"/>
                <a:gd name="T72" fmla="*/ 0 w 125"/>
                <a:gd name="T73" fmla="*/ 41 h 87"/>
                <a:gd name="T74" fmla="*/ 2 w 125"/>
                <a:gd name="T75" fmla="*/ 40 h 87"/>
                <a:gd name="T76" fmla="*/ 12 w 125"/>
                <a:gd name="T77" fmla="*/ 37 h 87"/>
                <a:gd name="T78" fmla="*/ 24 w 125"/>
                <a:gd name="T79" fmla="*/ 13 h 87"/>
                <a:gd name="T80" fmla="*/ 34 w 125"/>
                <a:gd name="T81" fmla="*/ 5 h 87"/>
                <a:gd name="T82" fmla="*/ 58 w 125"/>
                <a:gd name="T83" fmla="*/ 4 h 87"/>
                <a:gd name="T84" fmla="*/ 64 w 125"/>
                <a:gd name="T85" fmla="*/ 8 h 87"/>
                <a:gd name="T86" fmla="*/ 86 w 125"/>
                <a:gd name="T8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87">
                  <a:moveTo>
                    <a:pt x="86" y="0"/>
                  </a:moveTo>
                  <a:lnTo>
                    <a:pt x="88" y="0"/>
                  </a:lnTo>
                  <a:lnTo>
                    <a:pt x="95" y="8"/>
                  </a:lnTo>
                  <a:lnTo>
                    <a:pt x="104" y="28"/>
                  </a:lnTo>
                  <a:lnTo>
                    <a:pt x="107" y="53"/>
                  </a:lnTo>
                  <a:lnTo>
                    <a:pt x="111" y="56"/>
                  </a:lnTo>
                  <a:lnTo>
                    <a:pt x="113" y="56"/>
                  </a:lnTo>
                  <a:lnTo>
                    <a:pt x="114" y="54"/>
                  </a:lnTo>
                  <a:lnTo>
                    <a:pt x="120" y="54"/>
                  </a:lnTo>
                  <a:lnTo>
                    <a:pt x="122" y="53"/>
                  </a:lnTo>
                  <a:lnTo>
                    <a:pt x="125" y="53"/>
                  </a:lnTo>
                  <a:lnTo>
                    <a:pt x="125" y="54"/>
                  </a:lnTo>
                  <a:lnTo>
                    <a:pt x="123" y="66"/>
                  </a:lnTo>
                  <a:lnTo>
                    <a:pt x="117" y="72"/>
                  </a:lnTo>
                  <a:lnTo>
                    <a:pt x="116" y="72"/>
                  </a:lnTo>
                  <a:lnTo>
                    <a:pt x="116" y="71"/>
                  </a:lnTo>
                  <a:lnTo>
                    <a:pt x="117" y="66"/>
                  </a:lnTo>
                  <a:lnTo>
                    <a:pt x="116" y="65"/>
                  </a:lnTo>
                  <a:lnTo>
                    <a:pt x="113" y="84"/>
                  </a:lnTo>
                  <a:lnTo>
                    <a:pt x="89" y="78"/>
                  </a:lnTo>
                  <a:lnTo>
                    <a:pt x="70" y="87"/>
                  </a:lnTo>
                  <a:lnTo>
                    <a:pt x="39" y="84"/>
                  </a:lnTo>
                  <a:lnTo>
                    <a:pt x="37" y="84"/>
                  </a:lnTo>
                  <a:lnTo>
                    <a:pt x="34" y="81"/>
                  </a:lnTo>
                  <a:lnTo>
                    <a:pt x="36" y="78"/>
                  </a:lnTo>
                  <a:lnTo>
                    <a:pt x="34" y="78"/>
                  </a:lnTo>
                  <a:lnTo>
                    <a:pt x="30" y="72"/>
                  </a:lnTo>
                  <a:lnTo>
                    <a:pt x="31" y="71"/>
                  </a:lnTo>
                  <a:lnTo>
                    <a:pt x="31" y="69"/>
                  </a:lnTo>
                  <a:lnTo>
                    <a:pt x="28" y="71"/>
                  </a:lnTo>
                  <a:lnTo>
                    <a:pt x="18" y="65"/>
                  </a:lnTo>
                  <a:lnTo>
                    <a:pt x="16" y="65"/>
                  </a:lnTo>
                  <a:lnTo>
                    <a:pt x="16" y="59"/>
                  </a:lnTo>
                  <a:lnTo>
                    <a:pt x="13" y="57"/>
                  </a:lnTo>
                  <a:lnTo>
                    <a:pt x="12" y="57"/>
                  </a:lnTo>
                  <a:lnTo>
                    <a:pt x="8" y="45"/>
                  </a:lnTo>
                  <a:lnTo>
                    <a:pt x="0" y="41"/>
                  </a:lnTo>
                  <a:lnTo>
                    <a:pt x="2" y="40"/>
                  </a:lnTo>
                  <a:lnTo>
                    <a:pt x="12" y="37"/>
                  </a:lnTo>
                  <a:lnTo>
                    <a:pt x="24" y="13"/>
                  </a:lnTo>
                  <a:lnTo>
                    <a:pt x="34" y="5"/>
                  </a:lnTo>
                  <a:lnTo>
                    <a:pt x="58" y="4"/>
                  </a:lnTo>
                  <a:lnTo>
                    <a:pt x="64" y="8"/>
                  </a:lnTo>
                  <a:lnTo>
                    <a:pt x="8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1" name="Slovenia">
              <a:extLst>
                <a:ext uri="{FF2B5EF4-FFF2-40B4-BE49-F238E27FC236}">
                  <a16:creationId xmlns:a16="http://schemas.microsoft.com/office/drawing/2014/main" id="{5DB50F55-35D7-F2A1-C889-184C2E7FA528}"/>
                </a:ext>
              </a:extLst>
            </p:cNvPr>
            <p:cNvSpPr>
              <a:spLocks/>
            </p:cNvSpPr>
            <p:nvPr/>
          </p:nvSpPr>
          <p:spPr bwMode="auto">
            <a:xfrm>
              <a:off x="6140273" y="3335113"/>
              <a:ext cx="72283" cy="45177"/>
            </a:xfrm>
            <a:custGeom>
              <a:avLst/>
              <a:gdLst>
                <a:gd name="T0" fmla="*/ 36 w 40"/>
                <a:gd name="T1" fmla="*/ 0 h 25"/>
                <a:gd name="T2" fmla="*/ 37 w 40"/>
                <a:gd name="T3" fmla="*/ 0 h 25"/>
                <a:gd name="T4" fmla="*/ 40 w 40"/>
                <a:gd name="T5" fmla="*/ 3 h 25"/>
                <a:gd name="T6" fmla="*/ 40 w 40"/>
                <a:gd name="T7" fmla="*/ 5 h 25"/>
                <a:gd name="T8" fmla="*/ 39 w 40"/>
                <a:gd name="T9" fmla="*/ 8 h 25"/>
                <a:gd name="T10" fmla="*/ 30 w 40"/>
                <a:gd name="T11" fmla="*/ 12 h 25"/>
                <a:gd name="T12" fmla="*/ 25 w 40"/>
                <a:gd name="T13" fmla="*/ 24 h 25"/>
                <a:gd name="T14" fmla="*/ 15 w 40"/>
                <a:gd name="T15" fmla="*/ 22 h 25"/>
                <a:gd name="T16" fmla="*/ 8 w 40"/>
                <a:gd name="T17" fmla="*/ 25 h 25"/>
                <a:gd name="T18" fmla="*/ 8 w 40"/>
                <a:gd name="T19" fmla="*/ 24 h 25"/>
                <a:gd name="T20" fmla="*/ 5 w 40"/>
                <a:gd name="T21" fmla="*/ 19 h 25"/>
                <a:gd name="T22" fmla="*/ 3 w 40"/>
                <a:gd name="T23" fmla="*/ 14 h 25"/>
                <a:gd name="T24" fmla="*/ 0 w 40"/>
                <a:gd name="T25" fmla="*/ 14 h 25"/>
                <a:gd name="T26" fmla="*/ 0 w 40"/>
                <a:gd name="T27" fmla="*/ 12 h 25"/>
                <a:gd name="T28" fmla="*/ 5 w 40"/>
                <a:gd name="T29" fmla="*/ 8 h 25"/>
                <a:gd name="T30" fmla="*/ 17 w 40"/>
                <a:gd name="T31" fmla="*/ 8 h 25"/>
                <a:gd name="T32" fmla="*/ 36 w 40"/>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5">
                  <a:moveTo>
                    <a:pt x="36" y="0"/>
                  </a:moveTo>
                  <a:lnTo>
                    <a:pt x="37" y="0"/>
                  </a:lnTo>
                  <a:lnTo>
                    <a:pt x="40" y="3"/>
                  </a:lnTo>
                  <a:lnTo>
                    <a:pt x="40" y="5"/>
                  </a:lnTo>
                  <a:lnTo>
                    <a:pt x="39" y="8"/>
                  </a:lnTo>
                  <a:lnTo>
                    <a:pt x="30" y="12"/>
                  </a:lnTo>
                  <a:lnTo>
                    <a:pt x="25" y="24"/>
                  </a:lnTo>
                  <a:lnTo>
                    <a:pt x="15" y="22"/>
                  </a:lnTo>
                  <a:lnTo>
                    <a:pt x="8" y="25"/>
                  </a:lnTo>
                  <a:lnTo>
                    <a:pt x="8" y="24"/>
                  </a:lnTo>
                  <a:lnTo>
                    <a:pt x="5" y="19"/>
                  </a:lnTo>
                  <a:lnTo>
                    <a:pt x="3" y="14"/>
                  </a:lnTo>
                  <a:lnTo>
                    <a:pt x="0" y="14"/>
                  </a:lnTo>
                  <a:lnTo>
                    <a:pt x="0" y="12"/>
                  </a:lnTo>
                  <a:lnTo>
                    <a:pt x="5" y="8"/>
                  </a:lnTo>
                  <a:lnTo>
                    <a:pt x="17" y="8"/>
                  </a:lnTo>
                  <a:lnTo>
                    <a:pt x="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2" name="Bosnia &amp; Herzegovina">
              <a:extLst>
                <a:ext uri="{FF2B5EF4-FFF2-40B4-BE49-F238E27FC236}">
                  <a16:creationId xmlns:a16="http://schemas.microsoft.com/office/drawing/2014/main" id="{76624958-473A-A133-019B-87ABE1D3E3AE}"/>
                </a:ext>
              </a:extLst>
            </p:cNvPr>
            <p:cNvSpPr>
              <a:spLocks/>
            </p:cNvSpPr>
            <p:nvPr/>
          </p:nvSpPr>
          <p:spPr bwMode="auto">
            <a:xfrm>
              <a:off x="6194485" y="3383904"/>
              <a:ext cx="95775" cy="90353"/>
            </a:xfrm>
            <a:custGeom>
              <a:avLst/>
              <a:gdLst>
                <a:gd name="T0" fmla="*/ 4 w 53"/>
                <a:gd name="T1" fmla="*/ 0 h 50"/>
                <a:gd name="T2" fmla="*/ 6 w 53"/>
                <a:gd name="T3" fmla="*/ 0 h 50"/>
                <a:gd name="T4" fmla="*/ 9 w 53"/>
                <a:gd name="T5" fmla="*/ 4 h 50"/>
                <a:gd name="T6" fmla="*/ 16 w 53"/>
                <a:gd name="T7" fmla="*/ 0 h 50"/>
                <a:gd name="T8" fmla="*/ 21 w 53"/>
                <a:gd name="T9" fmla="*/ 0 h 50"/>
                <a:gd name="T10" fmla="*/ 25 w 53"/>
                <a:gd name="T11" fmla="*/ 1 h 50"/>
                <a:gd name="T12" fmla="*/ 30 w 53"/>
                <a:gd name="T13" fmla="*/ 1 h 50"/>
                <a:gd name="T14" fmla="*/ 32 w 53"/>
                <a:gd name="T15" fmla="*/ 3 h 50"/>
                <a:gd name="T16" fmla="*/ 37 w 53"/>
                <a:gd name="T17" fmla="*/ 4 h 50"/>
                <a:gd name="T18" fmla="*/ 40 w 53"/>
                <a:gd name="T19" fmla="*/ 4 h 50"/>
                <a:gd name="T20" fmla="*/ 44 w 53"/>
                <a:gd name="T21" fmla="*/ 10 h 50"/>
                <a:gd name="T22" fmla="*/ 46 w 53"/>
                <a:gd name="T23" fmla="*/ 9 h 50"/>
                <a:gd name="T24" fmla="*/ 50 w 53"/>
                <a:gd name="T25" fmla="*/ 10 h 50"/>
                <a:gd name="T26" fmla="*/ 52 w 53"/>
                <a:gd name="T27" fmla="*/ 10 h 50"/>
                <a:gd name="T28" fmla="*/ 46 w 53"/>
                <a:gd name="T29" fmla="*/ 19 h 50"/>
                <a:gd name="T30" fmla="*/ 53 w 53"/>
                <a:gd name="T31" fmla="*/ 24 h 50"/>
                <a:gd name="T32" fmla="*/ 53 w 53"/>
                <a:gd name="T33" fmla="*/ 25 h 50"/>
                <a:gd name="T34" fmla="*/ 52 w 53"/>
                <a:gd name="T35" fmla="*/ 27 h 50"/>
                <a:gd name="T36" fmla="*/ 49 w 53"/>
                <a:gd name="T37" fmla="*/ 28 h 50"/>
                <a:gd name="T38" fmla="*/ 52 w 53"/>
                <a:gd name="T39" fmla="*/ 32 h 50"/>
                <a:gd name="T40" fmla="*/ 50 w 53"/>
                <a:gd name="T41" fmla="*/ 32 h 50"/>
                <a:gd name="T42" fmla="*/ 47 w 53"/>
                <a:gd name="T43" fmla="*/ 35 h 50"/>
                <a:gd name="T44" fmla="*/ 44 w 53"/>
                <a:gd name="T45" fmla="*/ 35 h 50"/>
                <a:gd name="T46" fmla="*/ 46 w 53"/>
                <a:gd name="T47" fmla="*/ 37 h 50"/>
                <a:gd name="T48" fmla="*/ 46 w 53"/>
                <a:gd name="T49" fmla="*/ 38 h 50"/>
                <a:gd name="T50" fmla="*/ 44 w 53"/>
                <a:gd name="T51" fmla="*/ 38 h 50"/>
                <a:gd name="T52" fmla="*/ 40 w 53"/>
                <a:gd name="T53" fmla="*/ 35 h 50"/>
                <a:gd name="T54" fmla="*/ 38 w 53"/>
                <a:gd name="T55" fmla="*/ 37 h 50"/>
                <a:gd name="T56" fmla="*/ 41 w 53"/>
                <a:gd name="T57" fmla="*/ 41 h 50"/>
                <a:gd name="T58" fmla="*/ 37 w 53"/>
                <a:gd name="T59" fmla="*/ 44 h 50"/>
                <a:gd name="T60" fmla="*/ 38 w 53"/>
                <a:gd name="T61" fmla="*/ 50 h 50"/>
                <a:gd name="T62" fmla="*/ 37 w 53"/>
                <a:gd name="T63" fmla="*/ 50 h 50"/>
                <a:gd name="T64" fmla="*/ 21 w 53"/>
                <a:gd name="T65" fmla="*/ 37 h 50"/>
                <a:gd name="T66" fmla="*/ 4 w 53"/>
                <a:gd name="T67" fmla="*/ 12 h 50"/>
                <a:gd name="T68" fmla="*/ 0 w 53"/>
                <a:gd name="T69" fmla="*/ 9 h 50"/>
                <a:gd name="T70" fmla="*/ 0 w 53"/>
                <a:gd name="T71" fmla="*/ 7 h 50"/>
                <a:gd name="T72" fmla="*/ 4 w 53"/>
                <a:gd name="T7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0">
                  <a:moveTo>
                    <a:pt x="4" y="0"/>
                  </a:moveTo>
                  <a:lnTo>
                    <a:pt x="6" y="0"/>
                  </a:lnTo>
                  <a:lnTo>
                    <a:pt x="9" y="4"/>
                  </a:lnTo>
                  <a:lnTo>
                    <a:pt x="16" y="0"/>
                  </a:lnTo>
                  <a:lnTo>
                    <a:pt x="21" y="0"/>
                  </a:lnTo>
                  <a:lnTo>
                    <a:pt x="25" y="1"/>
                  </a:lnTo>
                  <a:lnTo>
                    <a:pt x="30" y="1"/>
                  </a:lnTo>
                  <a:lnTo>
                    <a:pt x="32" y="3"/>
                  </a:lnTo>
                  <a:lnTo>
                    <a:pt x="37" y="4"/>
                  </a:lnTo>
                  <a:lnTo>
                    <a:pt x="40" y="4"/>
                  </a:lnTo>
                  <a:lnTo>
                    <a:pt x="44" y="10"/>
                  </a:lnTo>
                  <a:lnTo>
                    <a:pt x="46" y="9"/>
                  </a:lnTo>
                  <a:lnTo>
                    <a:pt x="50" y="10"/>
                  </a:lnTo>
                  <a:lnTo>
                    <a:pt x="52" y="10"/>
                  </a:lnTo>
                  <a:lnTo>
                    <a:pt x="46" y="19"/>
                  </a:lnTo>
                  <a:lnTo>
                    <a:pt x="53" y="24"/>
                  </a:lnTo>
                  <a:lnTo>
                    <a:pt x="53" y="25"/>
                  </a:lnTo>
                  <a:lnTo>
                    <a:pt x="52" y="27"/>
                  </a:lnTo>
                  <a:lnTo>
                    <a:pt x="49" y="28"/>
                  </a:lnTo>
                  <a:lnTo>
                    <a:pt x="52" y="32"/>
                  </a:lnTo>
                  <a:lnTo>
                    <a:pt x="50" y="32"/>
                  </a:lnTo>
                  <a:lnTo>
                    <a:pt x="47" y="35"/>
                  </a:lnTo>
                  <a:lnTo>
                    <a:pt x="44" y="35"/>
                  </a:lnTo>
                  <a:lnTo>
                    <a:pt x="46" y="37"/>
                  </a:lnTo>
                  <a:lnTo>
                    <a:pt x="46" y="38"/>
                  </a:lnTo>
                  <a:lnTo>
                    <a:pt x="44" y="38"/>
                  </a:lnTo>
                  <a:lnTo>
                    <a:pt x="40" y="35"/>
                  </a:lnTo>
                  <a:lnTo>
                    <a:pt x="38" y="37"/>
                  </a:lnTo>
                  <a:lnTo>
                    <a:pt x="41" y="41"/>
                  </a:lnTo>
                  <a:lnTo>
                    <a:pt x="37" y="44"/>
                  </a:lnTo>
                  <a:lnTo>
                    <a:pt x="38" y="50"/>
                  </a:lnTo>
                  <a:lnTo>
                    <a:pt x="37" y="50"/>
                  </a:lnTo>
                  <a:lnTo>
                    <a:pt x="21" y="37"/>
                  </a:lnTo>
                  <a:lnTo>
                    <a:pt x="4" y="12"/>
                  </a:lnTo>
                  <a:lnTo>
                    <a:pt x="0" y="9"/>
                  </a:lnTo>
                  <a:lnTo>
                    <a:pt x="0" y="7"/>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3" name="Serbia">
              <a:extLst>
                <a:ext uri="{FF2B5EF4-FFF2-40B4-BE49-F238E27FC236}">
                  <a16:creationId xmlns:a16="http://schemas.microsoft.com/office/drawing/2014/main" id="{292F9492-32BC-E234-044E-EF3DF66A1BFF}"/>
                </a:ext>
              </a:extLst>
            </p:cNvPr>
            <p:cNvSpPr>
              <a:spLocks/>
            </p:cNvSpPr>
            <p:nvPr/>
          </p:nvSpPr>
          <p:spPr bwMode="auto">
            <a:xfrm>
              <a:off x="6266768" y="3360412"/>
              <a:ext cx="99389" cy="135531"/>
            </a:xfrm>
            <a:custGeom>
              <a:avLst/>
              <a:gdLst>
                <a:gd name="T0" fmla="*/ 13 w 55"/>
                <a:gd name="T1" fmla="*/ 0 h 75"/>
                <a:gd name="T2" fmla="*/ 21 w 55"/>
                <a:gd name="T3" fmla="*/ 0 h 75"/>
                <a:gd name="T4" fmla="*/ 27 w 55"/>
                <a:gd name="T5" fmla="*/ 5 h 75"/>
                <a:gd name="T6" fmla="*/ 32 w 55"/>
                <a:gd name="T7" fmla="*/ 16 h 75"/>
                <a:gd name="T8" fmla="*/ 37 w 55"/>
                <a:gd name="T9" fmla="*/ 17 h 75"/>
                <a:gd name="T10" fmla="*/ 37 w 55"/>
                <a:gd name="T11" fmla="*/ 23 h 75"/>
                <a:gd name="T12" fmla="*/ 47 w 55"/>
                <a:gd name="T13" fmla="*/ 29 h 75"/>
                <a:gd name="T14" fmla="*/ 49 w 55"/>
                <a:gd name="T15" fmla="*/ 26 h 75"/>
                <a:gd name="T16" fmla="*/ 50 w 55"/>
                <a:gd name="T17" fmla="*/ 26 h 75"/>
                <a:gd name="T18" fmla="*/ 50 w 55"/>
                <a:gd name="T19" fmla="*/ 28 h 75"/>
                <a:gd name="T20" fmla="*/ 53 w 55"/>
                <a:gd name="T21" fmla="*/ 29 h 75"/>
                <a:gd name="T22" fmla="*/ 53 w 55"/>
                <a:gd name="T23" fmla="*/ 31 h 75"/>
                <a:gd name="T24" fmla="*/ 52 w 55"/>
                <a:gd name="T25" fmla="*/ 31 h 75"/>
                <a:gd name="T26" fmla="*/ 50 w 55"/>
                <a:gd name="T27" fmla="*/ 32 h 75"/>
                <a:gd name="T28" fmla="*/ 53 w 55"/>
                <a:gd name="T29" fmla="*/ 37 h 75"/>
                <a:gd name="T30" fmla="*/ 55 w 55"/>
                <a:gd name="T31" fmla="*/ 37 h 75"/>
                <a:gd name="T32" fmla="*/ 55 w 55"/>
                <a:gd name="T33" fmla="*/ 38 h 75"/>
                <a:gd name="T34" fmla="*/ 53 w 55"/>
                <a:gd name="T35" fmla="*/ 38 h 75"/>
                <a:gd name="T36" fmla="*/ 50 w 55"/>
                <a:gd name="T37" fmla="*/ 40 h 75"/>
                <a:gd name="T38" fmla="*/ 49 w 55"/>
                <a:gd name="T39" fmla="*/ 44 h 75"/>
                <a:gd name="T40" fmla="*/ 50 w 55"/>
                <a:gd name="T41" fmla="*/ 48 h 75"/>
                <a:gd name="T42" fmla="*/ 55 w 55"/>
                <a:gd name="T43" fmla="*/ 56 h 75"/>
                <a:gd name="T44" fmla="*/ 55 w 55"/>
                <a:gd name="T45" fmla="*/ 57 h 75"/>
                <a:gd name="T46" fmla="*/ 50 w 55"/>
                <a:gd name="T47" fmla="*/ 66 h 75"/>
                <a:gd name="T48" fmla="*/ 50 w 55"/>
                <a:gd name="T49" fmla="*/ 69 h 75"/>
                <a:gd name="T50" fmla="*/ 46 w 55"/>
                <a:gd name="T51" fmla="*/ 69 h 75"/>
                <a:gd name="T52" fmla="*/ 43 w 55"/>
                <a:gd name="T53" fmla="*/ 68 h 75"/>
                <a:gd name="T54" fmla="*/ 35 w 55"/>
                <a:gd name="T55" fmla="*/ 68 h 75"/>
                <a:gd name="T56" fmla="*/ 27 w 55"/>
                <a:gd name="T57" fmla="*/ 75 h 75"/>
                <a:gd name="T58" fmla="*/ 25 w 55"/>
                <a:gd name="T59" fmla="*/ 75 h 75"/>
                <a:gd name="T60" fmla="*/ 25 w 55"/>
                <a:gd name="T61" fmla="*/ 74 h 75"/>
                <a:gd name="T62" fmla="*/ 19 w 55"/>
                <a:gd name="T63" fmla="*/ 68 h 75"/>
                <a:gd name="T64" fmla="*/ 15 w 55"/>
                <a:gd name="T65" fmla="*/ 66 h 75"/>
                <a:gd name="T66" fmla="*/ 15 w 55"/>
                <a:gd name="T67" fmla="*/ 60 h 75"/>
                <a:gd name="T68" fmla="*/ 16 w 55"/>
                <a:gd name="T69" fmla="*/ 60 h 75"/>
                <a:gd name="T70" fmla="*/ 18 w 55"/>
                <a:gd name="T71" fmla="*/ 62 h 75"/>
                <a:gd name="T72" fmla="*/ 19 w 55"/>
                <a:gd name="T73" fmla="*/ 59 h 75"/>
                <a:gd name="T74" fmla="*/ 6 w 55"/>
                <a:gd name="T75" fmla="*/ 50 h 75"/>
                <a:gd name="T76" fmla="*/ 6 w 55"/>
                <a:gd name="T77" fmla="*/ 47 h 75"/>
                <a:gd name="T78" fmla="*/ 7 w 55"/>
                <a:gd name="T79" fmla="*/ 47 h 75"/>
                <a:gd name="T80" fmla="*/ 10 w 55"/>
                <a:gd name="T81" fmla="*/ 45 h 75"/>
                <a:gd name="T82" fmla="*/ 7 w 55"/>
                <a:gd name="T83" fmla="*/ 40 h 75"/>
                <a:gd name="T84" fmla="*/ 12 w 55"/>
                <a:gd name="T85" fmla="*/ 38 h 75"/>
                <a:gd name="T86" fmla="*/ 6 w 55"/>
                <a:gd name="T87" fmla="*/ 34 h 75"/>
                <a:gd name="T88" fmla="*/ 4 w 55"/>
                <a:gd name="T89" fmla="*/ 34 h 75"/>
                <a:gd name="T90" fmla="*/ 4 w 55"/>
                <a:gd name="T91" fmla="*/ 32 h 75"/>
                <a:gd name="T92" fmla="*/ 9 w 55"/>
                <a:gd name="T93" fmla="*/ 25 h 75"/>
                <a:gd name="T94" fmla="*/ 6 w 55"/>
                <a:gd name="T95" fmla="*/ 23 h 75"/>
                <a:gd name="T96" fmla="*/ 6 w 55"/>
                <a:gd name="T97" fmla="*/ 22 h 75"/>
                <a:gd name="T98" fmla="*/ 7 w 55"/>
                <a:gd name="T99" fmla="*/ 19 h 75"/>
                <a:gd name="T100" fmla="*/ 10 w 55"/>
                <a:gd name="T101" fmla="*/ 17 h 75"/>
                <a:gd name="T102" fmla="*/ 3 w 55"/>
                <a:gd name="T103" fmla="*/ 14 h 75"/>
                <a:gd name="T104" fmla="*/ 0 w 55"/>
                <a:gd name="T105" fmla="*/ 4 h 75"/>
                <a:gd name="T106" fmla="*/ 13 w 55"/>
                <a:gd name="T10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75">
                  <a:moveTo>
                    <a:pt x="13" y="0"/>
                  </a:moveTo>
                  <a:lnTo>
                    <a:pt x="21" y="0"/>
                  </a:lnTo>
                  <a:lnTo>
                    <a:pt x="27" y="5"/>
                  </a:lnTo>
                  <a:lnTo>
                    <a:pt x="32" y="16"/>
                  </a:lnTo>
                  <a:lnTo>
                    <a:pt x="37" y="17"/>
                  </a:lnTo>
                  <a:lnTo>
                    <a:pt x="37" y="23"/>
                  </a:lnTo>
                  <a:lnTo>
                    <a:pt x="47" y="29"/>
                  </a:lnTo>
                  <a:lnTo>
                    <a:pt x="49" y="26"/>
                  </a:lnTo>
                  <a:lnTo>
                    <a:pt x="50" y="26"/>
                  </a:lnTo>
                  <a:lnTo>
                    <a:pt x="50" y="28"/>
                  </a:lnTo>
                  <a:lnTo>
                    <a:pt x="53" y="29"/>
                  </a:lnTo>
                  <a:lnTo>
                    <a:pt x="53" y="31"/>
                  </a:lnTo>
                  <a:lnTo>
                    <a:pt x="52" y="31"/>
                  </a:lnTo>
                  <a:lnTo>
                    <a:pt x="50" y="32"/>
                  </a:lnTo>
                  <a:lnTo>
                    <a:pt x="53" y="37"/>
                  </a:lnTo>
                  <a:lnTo>
                    <a:pt x="55" y="37"/>
                  </a:lnTo>
                  <a:lnTo>
                    <a:pt x="55" y="38"/>
                  </a:lnTo>
                  <a:lnTo>
                    <a:pt x="53" y="38"/>
                  </a:lnTo>
                  <a:lnTo>
                    <a:pt x="50" y="40"/>
                  </a:lnTo>
                  <a:lnTo>
                    <a:pt x="49" y="44"/>
                  </a:lnTo>
                  <a:lnTo>
                    <a:pt x="50" y="48"/>
                  </a:lnTo>
                  <a:lnTo>
                    <a:pt x="55" y="56"/>
                  </a:lnTo>
                  <a:lnTo>
                    <a:pt x="55" y="57"/>
                  </a:lnTo>
                  <a:lnTo>
                    <a:pt x="50" y="66"/>
                  </a:lnTo>
                  <a:lnTo>
                    <a:pt x="50" y="69"/>
                  </a:lnTo>
                  <a:lnTo>
                    <a:pt x="46" y="69"/>
                  </a:lnTo>
                  <a:lnTo>
                    <a:pt x="43" y="68"/>
                  </a:lnTo>
                  <a:lnTo>
                    <a:pt x="35" y="68"/>
                  </a:lnTo>
                  <a:lnTo>
                    <a:pt x="27" y="75"/>
                  </a:lnTo>
                  <a:lnTo>
                    <a:pt x="25" y="75"/>
                  </a:lnTo>
                  <a:lnTo>
                    <a:pt x="25" y="74"/>
                  </a:lnTo>
                  <a:lnTo>
                    <a:pt x="19" y="68"/>
                  </a:lnTo>
                  <a:lnTo>
                    <a:pt x="15" y="66"/>
                  </a:lnTo>
                  <a:lnTo>
                    <a:pt x="15" y="60"/>
                  </a:lnTo>
                  <a:lnTo>
                    <a:pt x="16" y="60"/>
                  </a:lnTo>
                  <a:lnTo>
                    <a:pt x="18" y="62"/>
                  </a:lnTo>
                  <a:lnTo>
                    <a:pt x="19" y="59"/>
                  </a:lnTo>
                  <a:lnTo>
                    <a:pt x="6" y="50"/>
                  </a:lnTo>
                  <a:lnTo>
                    <a:pt x="6" y="47"/>
                  </a:lnTo>
                  <a:lnTo>
                    <a:pt x="7" y="47"/>
                  </a:lnTo>
                  <a:lnTo>
                    <a:pt x="10" y="45"/>
                  </a:lnTo>
                  <a:lnTo>
                    <a:pt x="7" y="40"/>
                  </a:lnTo>
                  <a:lnTo>
                    <a:pt x="12" y="38"/>
                  </a:lnTo>
                  <a:lnTo>
                    <a:pt x="6" y="34"/>
                  </a:lnTo>
                  <a:lnTo>
                    <a:pt x="4" y="34"/>
                  </a:lnTo>
                  <a:lnTo>
                    <a:pt x="4" y="32"/>
                  </a:lnTo>
                  <a:lnTo>
                    <a:pt x="9" y="25"/>
                  </a:lnTo>
                  <a:lnTo>
                    <a:pt x="6" y="23"/>
                  </a:lnTo>
                  <a:lnTo>
                    <a:pt x="6" y="22"/>
                  </a:lnTo>
                  <a:lnTo>
                    <a:pt x="7" y="19"/>
                  </a:lnTo>
                  <a:lnTo>
                    <a:pt x="10" y="17"/>
                  </a:lnTo>
                  <a:lnTo>
                    <a:pt x="3" y="14"/>
                  </a:lnTo>
                  <a:lnTo>
                    <a:pt x="0" y="4"/>
                  </a:lnTo>
                  <a:lnTo>
                    <a:pt x="1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4" name="Belarus">
              <a:extLst>
                <a:ext uri="{FF2B5EF4-FFF2-40B4-BE49-F238E27FC236}">
                  <a16:creationId xmlns:a16="http://schemas.microsoft.com/office/drawing/2014/main" id="{8BAA020B-5A09-411F-D0E4-E18D0DE4EAED}"/>
                </a:ext>
              </a:extLst>
            </p:cNvPr>
            <p:cNvSpPr>
              <a:spLocks/>
            </p:cNvSpPr>
            <p:nvPr/>
          </p:nvSpPr>
          <p:spPr bwMode="auto">
            <a:xfrm>
              <a:off x="6373385" y="2984542"/>
              <a:ext cx="231304" cy="193357"/>
            </a:xfrm>
            <a:custGeom>
              <a:avLst/>
              <a:gdLst>
                <a:gd name="T0" fmla="*/ 68 w 128"/>
                <a:gd name="T1" fmla="*/ 0 h 107"/>
                <a:gd name="T2" fmla="*/ 82 w 128"/>
                <a:gd name="T3" fmla="*/ 3 h 107"/>
                <a:gd name="T4" fmla="*/ 85 w 128"/>
                <a:gd name="T5" fmla="*/ 6 h 107"/>
                <a:gd name="T6" fmla="*/ 94 w 128"/>
                <a:gd name="T7" fmla="*/ 6 h 107"/>
                <a:gd name="T8" fmla="*/ 104 w 128"/>
                <a:gd name="T9" fmla="*/ 13 h 107"/>
                <a:gd name="T10" fmla="*/ 105 w 128"/>
                <a:gd name="T11" fmla="*/ 22 h 107"/>
                <a:gd name="T12" fmla="*/ 102 w 128"/>
                <a:gd name="T13" fmla="*/ 31 h 107"/>
                <a:gd name="T14" fmla="*/ 114 w 128"/>
                <a:gd name="T15" fmla="*/ 47 h 107"/>
                <a:gd name="T16" fmla="*/ 120 w 128"/>
                <a:gd name="T17" fmla="*/ 52 h 107"/>
                <a:gd name="T18" fmla="*/ 125 w 128"/>
                <a:gd name="T19" fmla="*/ 56 h 107"/>
                <a:gd name="T20" fmla="*/ 128 w 128"/>
                <a:gd name="T21" fmla="*/ 62 h 107"/>
                <a:gd name="T22" fmla="*/ 119 w 128"/>
                <a:gd name="T23" fmla="*/ 68 h 107"/>
                <a:gd name="T24" fmla="*/ 108 w 128"/>
                <a:gd name="T25" fmla="*/ 68 h 107"/>
                <a:gd name="T26" fmla="*/ 114 w 128"/>
                <a:gd name="T27" fmla="*/ 89 h 107"/>
                <a:gd name="T28" fmla="*/ 104 w 128"/>
                <a:gd name="T29" fmla="*/ 92 h 107"/>
                <a:gd name="T30" fmla="*/ 99 w 128"/>
                <a:gd name="T31" fmla="*/ 104 h 107"/>
                <a:gd name="T32" fmla="*/ 97 w 128"/>
                <a:gd name="T33" fmla="*/ 107 h 107"/>
                <a:gd name="T34" fmla="*/ 91 w 128"/>
                <a:gd name="T35" fmla="*/ 105 h 107"/>
                <a:gd name="T36" fmla="*/ 83 w 128"/>
                <a:gd name="T37" fmla="*/ 107 h 107"/>
                <a:gd name="T38" fmla="*/ 76 w 128"/>
                <a:gd name="T39" fmla="*/ 105 h 107"/>
                <a:gd name="T40" fmla="*/ 67 w 128"/>
                <a:gd name="T41" fmla="*/ 102 h 107"/>
                <a:gd name="T42" fmla="*/ 59 w 128"/>
                <a:gd name="T43" fmla="*/ 105 h 107"/>
                <a:gd name="T44" fmla="*/ 55 w 128"/>
                <a:gd name="T45" fmla="*/ 102 h 107"/>
                <a:gd name="T46" fmla="*/ 51 w 128"/>
                <a:gd name="T47" fmla="*/ 98 h 107"/>
                <a:gd name="T48" fmla="*/ 19 w 128"/>
                <a:gd name="T49" fmla="*/ 95 h 107"/>
                <a:gd name="T50" fmla="*/ 3 w 128"/>
                <a:gd name="T51" fmla="*/ 101 h 107"/>
                <a:gd name="T52" fmla="*/ 0 w 128"/>
                <a:gd name="T53" fmla="*/ 86 h 107"/>
                <a:gd name="T54" fmla="*/ 5 w 128"/>
                <a:gd name="T55" fmla="*/ 50 h 107"/>
                <a:gd name="T56" fmla="*/ 22 w 128"/>
                <a:gd name="T57" fmla="*/ 46 h 107"/>
                <a:gd name="T58" fmla="*/ 30 w 128"/>
                <a:gd name="T59" fmla="*/ 41 h 107"/>
                <a:gd name="T60" fmla="*/ 34 w 128"/>
                <a:gd name="T61" fmla="*/ 44 h 107"/>
                <a:gd name="T62" fmla="*/ 36 w 128"/>
                <a:gd name="T63" fmla="*/ 27 h 107"/>
                <a:gd name="T64" fmla="*/ 48 w 128"/>
                <a:gd name="T65" fmla="*/ 19 h 107"/>
                <a:gd name="T66" fmla="*/ 43 w 128"/>
                <a:gd name="T67" fmla="*/ 15 h 107"/>
                <a:gd name="T68" fmla="*/ 52 w 128"/>
                <a:gd name="T69" fmla="*/ 7 h 107"/>
                <a:gd name="T70" fmla="*/ 64 w 128"/>
                <a:gd name="T7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07">
                  <a:moveTo>
                    <a:pt x="64" y="0"/>
                  </a:moveTo>
                  <a:lnTo>
                    <a:pt x="68" y="0"/>
                  </a:lnTo>
                  <a:lnTo>
                    <a:pt x="68" y="1"/>
                  </a:lnTo>
                  <a:lnTo>
                    <a:pt x="82" y="3"/>
                  </a:lnTo>
                  <a:lnTo>
                    <a:pt x="85" y="4"/>
                  </a:lnTo>
                  <a:lnTo>
                    <a:pt x="85" y="6"/>
                  </a:lnTo>
                  <a:lnTo>
                    <a:pt x="83" y="9"/>
                  </a:lnTo>
                  <a:lnTo>
                    <a:pt x="94" y="6"/>
                  </a:lnTo>
                  <a:lnTo>
                    <a:pt x="104" y="12"/>
                  </a:lnTo>
                  <a:lnTo>
                    <a:pt x="104" y="13"/>
                  </a:lnTo>
                  <a:lnTo>
                    <a:pt x="102" y="19"/>
                  </a:lnTo>
                  <a:lnTo>
                    <a:pt x="105" y="22"/>
                  </a:lnTo>
                  <a:lnTo>
                    <a:pt x="105" y="24"/>
                  </a:lnTo>
                  <a:lnTo>
                    <a:pt x="102" y="31"/>
                  </a:lnTo>
                  <a:lnTo>
                    <a:pt x="110" y="43"/>
                  </a:lnTo>
                  <a:lnTo>
                    <a:pt x="114" y="47"/>
                  </a:lnTo>
                  <a:lnTo>
                    <a:pt x="116" y="52"/>
                  </a:lnTo>
                  <a:lnTo>
                    <a:pt x="120" y="52"/>
                  </a:lnTo>
                  <a:lnTo>
                    <a:pt x="125" y="53"/>
                  </a:lnTo>
                  <a:lnTo>
                    <a:pt x="125" y="56"/>
                  </a:lnTo>
                  <a:lnTo>
                    <a:pt x="128" y="58"/>
                  </a:lnTo>
                  <a:lnTo>
                    <a:pt x="128" y="62"/>
                  </a:lnTo>
                  <a:lnTo>
                    <a:pt x="120" y="68"/>
                  </a:lnTo>
                  <a:lnTo>
                    <a:pt x="119" y="68"/>
                  </a:lnTo>
                  <a:lnTo>
                    <a:pt x="111" y="65"/>
                  </a:lnTo>
                  <a:lnTo>
                    <a:pt x="108" y="68"/>
                  </a:lnTo>
                  <a:lnTo>
                    <a:pt x="111" y="71"/>
                  </a:lnTo>
                  <a:lnTo>
                    <a:pt x="114" y="89"/>
                  </a:lnTo>
                  <a:lnTo>
                    <a:pt x="114" y="90"/>
                  </a:lnTo>
                  <a:lnTo>
                    <a:pt x="104" y="92"/>
                  </a:lnTo>
                  <a:lnTo>
                    <a:pt x="101" y="95"/>
                  </a:lnTo>
                  <a:lnTo>
                    <a:pt x="99" y="104"/>
                  </a:lnTo>
                  <a:lnTo>
                    <a:pt x="99" y="105"/>
                  </a:lnTo>
                  <a:lnTo>
                    <a:pt x="97" y="107"/>
                  </a:lnTo>
                  <a:lnTo>
                    <a:pt x="94" y="105"/>
                  </a:lnTo>
                  <a:lnTo>
                    <a:pt x="91" y="105"/>
                  </a:lnTo>
                  <a:lnTo>
                    <a:pt x="88" y="107"/>
                  </a:lnTo>
                  <a:lnTo>
                    <a:pt x="83" y="107"/>
                  </a:lnTo>
                  <a:lnTo>
                    <a:pt x="79" y="101"/>
                  </a:lnTo>
                  <a:lnTo>
                    <a:pt x="76" y="105"/>
                  </a:lnTo>
                  <a:lnTo>
                    <a:pt x="74" y="105"/>
                  </a:lnTo>
                  <a:lnTo>
                    <a:pt x="67" y="102"/>
                  </a:lnTo>
                  <a:lnTo>
                    <a:pt x="61" y="105"/>
                  </a:lnTo>
                  <a:lnTo>
                    <a:pt x="59" y="105"/>
                  </a:lnTo>
                  <a:lnTo>
                    <a:pt x="58" y="102"/>
                  </a:lnTo>
                  <a:lnTo>
                    <a:pt x="55" y="102"/>
                  </a:lnTo>
                  <a:lnTo>
                    <a:pt x="55" y="101"/>
                  </a:lnTo>
                  <a:lnTo>
                    <a:pt x="51" y="98"/>
                  </a:lnTo>
                  <a:lnTo>
                    <a:pt x="36" y="93"/>
                  </a:lnTo>
                  <a:lnTo>
                    <a:pt x="19" y="95"/>
                  </a:lnTo>
                  <a:lnTo>
                    <a:pt x="16" y="98"/>
                  </a:lnTo>
                  <a:lnTo>
                    <a:pt x="3" y="101"/>
                  </a:lnTo>
                  <a:lnTo>
                    <a:pt x="3" y="92"/>
                  </a:lnTo>
                  <a:lnTo>
                    <a:pt x="0" y="86"/>
                  </a:lnTo>
                  <a:lnTo>
                    <a:pt x="8" y="76"/>
                  </a:lnTo>
                  <a:lnTo>
                    <a:pt x="5" y="50"/>
                  </a:lnTo>
                  <a:lnTo>
                    <a:pt x="22" y="49"/>
                  </a:lnTo>
                  <a:lnTo>
                    <a:pt x="22" y="46"/>
                  </a:lnTo>
                  <a:lnTo>
                    <a:pt x="28" y="41"/>
                  </a:lnTo>
                  <a:lnTo>
                    <a:pt x="30" y="41"/>
                  </a:lnTo>
                  <a:lnTo>
                    <a:pt x="34" y="46"/>
                  </a:lnTo>
                  <a:lnTo>
                    <a:pt x="34" y="44"/>
                  </a:lnTo>
                  <a:lnTo>
                    <a:pt x="33" y="40"/>
                  </a:lnTo>
                  <a:lnTo>
                    <a:pt x="36" y="27"/>
                  </a:lnTo>
                  <a:lnTo>
                    <a:pt x="46" y="24"/>
                  </a:lnTo>
                  <a:lnTo>
                    <a:pt x="48" y="19"/>
                  </a:lnTo>
                  <a:lnTo>
                    <a:pt x="43" y="19"/>
                  </a:lnTo>
                  <a:lnTo>
                    <a:pt x="43" y="15"/>
                  </a:lnTo>
                  <a:lnTo>
                    <a:pt x="45" y="15"/>
                  </a:lnTo>
                  <a:lnTo>
                    <a:pt x="52" y="7"/>
                  </a:lnTo>
                  <a:lnTo>
                    <a:pt x="58" y="7"/>
                  </a:lnTo>
                  <a:lnTo>
                    <a:pt x="6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5" name="Moldova">
              <a:extLst>
                <a:ext uri="{FF2B5EF4-FFF2-40B4-BE49-F238E27FC236}">
                  <a16:creationId xmlns:a16="http://schemas.microsoft.com/office/drawing/2014/main" id="{EF91E965-5227-E328-EA23-FBDEE9F2ABB7}"/>
                </a:ext>
              </a:extLst>
            </p:cNvPr>
            <p:cNvSpPr>
              <a:spLocks/>
            </p:cNvSpPr>
            <p:nvPr/>
          </p:nvSpPr>
          <p:spPr bwMode="auto">
            <a:xfrm>
              <a:off x="6456509" y="3279094"/>
              <a:ext cx="81319" cy="106617"/>
            </a:xfrm>
            <a:custGeom>
              <a:avLst/>
              <a:gdLst>
                <a:gd name="T0" fmla="*/ 11 w 45"/>
                <a:gd name="T1" fmla="*/ 0 h 59"/>
                <a:gd name="T2" fmla="*/ 22 w 45"/>
                <a:gd name="T3" fmla="*/ 6 h 59"/>
                <a:gd name="T4" fmla="*/ 27 w 45"/>
                <a:gd name="T5" fmla="*/ 6 h 59"/>
                <a:gd name="T6" fmla="*/ 34 w 45"/>
                <a:gd name="T7" fmla="*/ 9 h 59"/>
                <a:gd name="T8" fmla="*/ 34 w 45"/>
                <a:gd name="T9" fmla="*/ 18 h 59"/>
                <a:gd name="T10" fmla="*/ 39 w 45"/>
                <a:gd name="T11" fmla="*/ 21 h 59"/>
                <a:gd name="T12" fmla="*/ 42 w 45"/>
                <a:gd name="T13" fmla="*/ 30 h 59"/>
                <a:gd name="T14" fmla="*/ 45 w 45"/>
                <a:gd name="T15" fmla="*/ 33 h 59"/>
                <a:gd name="T16" fmla="*/ 45 w 45"/>
                <a:gd name="T17" fmla="*/ 40 h 59"/>
                <a:gd name="T18" fmla="*/ 34 w 45"/>
                <a:gd name="T19" fmla="*/ 40 h 59"/>
                <a:gd name="T20" fmla="*/ 31 w 45"/>
                <a:gd name="T21" fmla="*/ 48 h 59"/>
                <a:gd name="T22" fmla="*/ 27 w 45"/>
                <a:gd name="T23" fmla="*/ 53 h 59"/>
                <a:gd name="T24" fmla="*/ 25 w 45"/>
                <a:gd name="T25" fmla="*/ 56 h 59"/>
                <a:gd name="T26" fmla="*/ 25 w 45"/>
                <a:gd name="T27" fmla="*/ 58 h 59"/>
                <a:gd name="T28" fmla="*/ 19 w 45"/>
                <a:gd name="T29" fmla="*/ 59 h 59"/>
                <a:gd name="T30" fmla="*/ 19 w 45"/>
                <a:gd name="T31" fmla="*/ 58 h 59"/>
                <a:gd name="T32" fmla="*/ 16 w 45"/>
                <a:gd name="T33" fmla="*/ 33 h 59"/>
                <a:gd name="T34" fmla="*/ 8 w 45"/>
                <a:gd name="T35" fmla="*/ 13 h 59"/>
                <a:gd name="T36" fmla="*/ 0 w 45"/>
                <a:gd name="T37" fmla="*/ 6 h 59"/>
                <a:gd name="T38" fmla="*/ 0 w 45"/>
                <a:gd name="T39" fmla="*/ 5 h 59"/>
                <a:gd name="T40" fmla="*/ 3 w 45"/>
                <a:gd name="T41" fmla="*/ 2 h 59"/>
                <a:gd name="T42" fmla="*/ 5 w 45"/>
                <a:gd name="T43" fmla="*/ 2 h 59"/>
                <a:gd name="T44" fmla="*/ 11 w 45"/>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59">
                  <a:moveTo>
                    <a:pt x="11" y="0"/>
                  </a:moveTo>
                  <a:lnTo>
                    <a:pt x="22" y="6"/>
                  </a:lnTo>
                  <a:lnTo>
                    <a:pt x="27" y="6"/>
                  </a:lnTo>
                  <a:lnTo>
                    <a:pt x="34" y="9"/>
                  </a:lnTo>
                  <a:lnTo>
                    <a:pt x="34" y="18"/>
                  </a:lnTo>
                  <a:lnTo>
                    <a:pt x="39" y="21"/>
                  </a:lnTo>
                  <a:lnTo>
                    <a:pt x="42" y="30"/>
                  </a:lnTo>
                  <a:lnTo>
                    <a:pt x="45" y="33"/>
                  </a:lnTo>
                  <a:lnTo>
                    <a:pt x="45" y="40"/>
                  </a:lnTo>
                  <a:lnTo>
                    <a:pt x="34" y="40"/>
                  </a:lnTo>
                  <a:lnTo>
                    <a:pt x="31" y="48"/>
                  </a:lnTo>
                  <a:lnTo>
                    <a:pt x="27" y="53"/>
                  </a:lnTo>
                  <a:lnTo>
                    <a:pt x="25" y="56"/>
                  </a:lnTo>
                  <a:lnTo>
                    <a:pt x="25" y="58"/>
                  </a:lnTo>
                  <a:lnTo>
                    <a:pt x="19" y="59"/>
                  </a:lnTo>
                  <a:lnTo>
                    <a:pt x="19" y="58"/>
                  </a:lnTo>
                  <a:lnTo>
                    <a:pt x="16" y="33"/>
                  </a:lnTo>
                  <a:lnTo>
                    <a:pt x="8" y="13"/>
                  </a:lnTo>
                  <a:lnTo>
                    <a:pt x="0" y="6"/>
                  </a:lnTo>
                  <a:lnTo>
                    <a:pt x="0" y="5"/>
                  </a:lnTo>
                  <a:lnTo>
                    <a:pt x="3" y="2"/>
                  </a:lnTo>
                  <a:lnTo>
                    <a:pt x="5" y="2"/>
                  </a:lnTo>
                  <a:lnTo>
                    <a:pt x="1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6" name="Ukraine">
              <a:extLst>
                <a:ext uri="{FF2B5EF4-FFF2-40B4-BE49-F238E27FC236}">
                  <a16:creationId xmlns:a16="http://schemas.microsoft.com/office/drawing/2014/main" id="{5E3FA3D6-1E1F-6C73-F8BF-461EEA85EBCA}"/>
                </a:ext>
              </a:extLst>
            </p:cNvPr>
            <p:cNvSpPr>
              <a:spLocks noEditPoints="1"/>
            </p:cNvSpPr>
            <p:nvPr/>
          </p:nvSpPr>
          <p:spPr bwMode="auto">
            <a:xfrm>
              <a:off x="6346278" y="3134530"/>
              <a:ext cx="431888" cy="287324"/>
            </a:xfrm>
            <a:custGeom>
              <a:avLst/>
              <a:gdLst>
                <a:gd name="T0" fmla="*/ 156 w 239"/>
                <a:gd name="T1" fmla="*/ 126 h 159"/>
                <a:gd name="T2" fmla="*/ 159 w 239"/>
                <a:gd name="T3" fmla="*/ 125 h 159"/>
                <a:gd name="T4" fmla="*/ 156 w 239"/>
                <a:gd name="T5" fmla="*/ 1 h 159"/>
                <a:gd name="T6" fmla="*/ 160 w 239"/>
                <a:gd name="T7" fmla="*/ 16 h 159"/>
                <a:gd name="T8" fmla="*/ 171 w 239"/>
                <a:gd name="T9" fmla="*/ 24 h 159"/>
                <a:gd name="T10" fmla="*/ 177 w 239"/>
                <a:gd name="T11" fmla="*/ 39 h 159"/>
                <a:gd name="T12" fmla="*/ 189 w 239"/>
                <a:gd name="T13" fmla="*/ 43 h 159"/>
                <a:gd name="T14" fmla="*/ 202 w 239"/>
                <a:gd name="T15" fmla="*/ 40 h 159"/>
                <a:gd name="T16" fmla="*/ 221 w 239"/>
                <a:gd name="T17" fmla="*/ 52 h 159"/>
                <a:gd name="T18" fmla="*/ 239 w 239"/>
                <a:gd name="T19" fmla="*/ 58 h 159"/>
                <a:gd name="T20" fmla="*/ 239 w 239"/>
                <a:gd name="T21" fmla="*/ 65 h 159"/>
                <a:gd name="T22" fmla="*/ 235 w 239"/>
                <a:gd name="T23" fmla="*/ 70 h 159"/>
                <a:gd name="T24" fmla="*/ 233 w 239"/>
                <a:gd name="T25" fmla="*/ 76 h 159"/>
                <a:gd name="T26" fmla="*/ 233 w 239"/>
                <a:gd name="T27" fmla="*/ 93 h 159"/>
                <a:gd name="T28" fmla="*/ 223 w 239"/>
                <a:gd name="T29" fmla="*/ 92 h 159"/>
                <a:gd name="T30" fmla="*/ 214 w 239"/>
                <a:gd name="T31" fmla="*/ 101 h 159"/>
                <a:gd name="T32" fmla="*/ 175 w 239"/>
                <a:gd name="T33" fmla="*/ 125 h 159"/>
                <a:gd name="T34" fmla="*/ 172 w 239"/>
                <a:gd name="T35" fmla="*/ 122 h 159"/>
                <a:gd name="T36" fmla="*/ 168 w 239"/>
                <a:gd name="T37" fmla="*/ 130 h 159"/>
                <a:gd name="T38" fmla="*/ 165 w 239"/>
                <a:gd name="T39" fmla="*/ 129 h 159"/>
                <a:gd name="T40" fmla="*/ 168 w 239"/>
                <a:gd name="T41" fmla="*/ 135 h 159"/>
                <a:gd name="T42" fmla="*/ 175 w 239"/>
                <a:gd name="T43" fmla="*/ 141 h 159"/>
                <a:gd name="T44" fmla="*/ 186 w 239"/>
                <a:gd name="T45" fmla="*/ 138 h 159"/>
                <a:gd name="T46" fmla="*/ 190 w 239"/>
                <a:gd name="T47" fmla="*/ 147 h 159"/>
                <a:gd name="T48" fmla="*/ 177 w 239"/>
                <a:gd name="T49" fmla="*/ 145 h 159"/>
                <a:gd name="T50" fmla="*/ 149 w 239"/>
                <a:gd name="T51" fmla="*/ 145 h 159"/>
                <a:gd name="T52" fmla="*/ 153 w 239"/>
                <a:gd name="T53" fmla="*/ 130 h 159"/>
                <a:gd name="T54" fmla="*/ 128 w 239"/>
                <a:gd name="T55" fmla="*/ 125 h 159"/>
                <a:gd name="T56" fmla="*/ 125 w 239"/>
                <a:gd name="T57" fmla="*/ 119 h 159"/>
                <a:gd name="T58" fmla="*/ 114 w 239"/>
                <a:gd name="T59" fmla="*/ 120 h 159"/>
                <a:gd name="T60" fmla="*/ 110 w 239"/>
                <a:gd name="T61" fmla="*/ 129 h 159"/>
                <a:gd name="T62" fmla="*/ 100 w 239"/>
                <a:gd name="T63" fmla="*/ 139 h 159"/>
                <a:gd name="T64" fmla="*/ 88 w 239"/>
                <a:gd name="T65" fmla="*/ 141 h 159"/>
                <a:gd name="T66" fmla="*/ 80 w 239"/>
                <a:gd name="T67" fmla="*/ 139 h 159"/>
                <a:gd name="T68" fmla="*/ 86 w 239"/>
                <a:gd name="T69" fmla="*/ 132 h 159"/>
                <a:gd name="T70" fmla="*/ 94 w 239"/>
                <a:gd name="T71" fmla="*/ 119 h 159"/>
                <a:gd name="T72" fmla="*/ 101 w 239"/>
                <a:gd name="T73" fmla="*/ 110 h 159"/>
                <a:gd name="T74" fmla="*/ 94 w 239"/>
                <a:gd name="T75" fmla="*/ 90 h 159"/>
                <a:gd name="T76" fmla="*/ 72 w 239"/>
                <a:gd name="T77" fmla="*/ 82 h 159"/>
                <a:gd name="T78" fmla="*/ 39 w 239"/>
                <a:gd name="T79" fmla="*/ 95 h 159"/>
                <a:gd name="T80" fmla="*/ 33 w 239"/>
                <a:gd name="T81" fmla="*/ 90 h 159"/>
                <a:gd name="T82" fmla="*/ 0 w 239"/>
                <a:gd name="T83" fmla="*/ 82 h 159"/>
                <a:gd name="T84" fmla="*/ 8 w 239"/>
                <a:gd name="T85" fmla="*/ 62 h 159"/>
                <a:gd name="T86" fmla="*/ 18 w 239"/>
                <a:gd name="T87" fmla="*/ 18 h 159"/>
                <a:gd name="T88" fmla="*/ 34 w 239"/>
                <a:gd name="T89" fmla="*/ 10 h 159"/>
                <a:gd name="T90" fmla="*/ 70 w 239"/>
                <a:gd name="T91" fmla="*/ 18 h 159"/>
                <a:gd name="T92" fmla="*/ 82 w 239"/>
                <a:gd name="T93" fmla="*/ 18 h 159"/>
                <a:gd name="T94" fmla="*/ 95 w 239"/>
                <a:gd name="T95" fmla="*/ 16 h 159"/>
                <a:gd name="T96" fmla="*/ 106 w 239"/>
                <a:gd name="T97" fmla="*/ 21 h 159"/>
                <a:gd name="T98" fmla="*/ 113 w 239"/>
                <a:gd name="T99" fmla="*/ 21 h 159"/>
                <a:gd name="T100" fmla="*/ 122 w 239"/>
                <a:gd name="T101" fmla="*/ 7 h 159"/>
                <a:gd name="T102" fmla="*/ 132 w 239"/>
                <a:gd name="T103" fmla="*/ 7 h 159"/>
                <a:gd name="T104" fmla="*/ 149 w 239"/>
                <a:gd name="T10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 h="159">
                  <a:moveTo>
                    <a:pt x="159" y="125"/>
                  </a:moveTo>
                  <a:lnTo>
                    <a:pt x="159" y="126"/>
                  </a:lnTo>
                  <a:lnTo>
                    <a:pt x="156" y="126"/>
                  </a:lnTo>
                  <a:lnTo>
                    <a:pt x="159" y="130"/>
                  </a:lnTo>
                  <a:lnTo>
                    <a:pt x="162" y="129"/>
                  </a:lnTo>
                  <a:lnTo>
                    <a:pt x="159" y="125"/>
                  </a:lnTo>
                  <a:close/>
                  <a:moveTo>
                    <a:pt x="149" y="0"/>
                  </a:moveTo>
                  <a:lnTo>
                    <a:pt x="155" y="0"/>
                  </a:lnTo>
                  <a:lnTo>
                    <a:pt x="156" y="1"/>
                  </a:lnTo>
                  <a:lnTo>
                    <a:pt x="163" y="12"/>
                  </a:lnTo>
                  <a:lnTo>
                    <a:pt x="163" y="15"/>
                  </a:lnTo>
                  <a:lnTo>
                    <a:pt x="160" y="16"/>
                  </a:lnTo>
                  <a:lnTo>
                    <a:pt x="162" y="22"/>
                  </a:lnTo>
                  <a:lnTo>
                    <a:pt x="168" y="25"/>
                  </a:lnTo>
                  <a:lnTo>
                    <a:pt x="171" y="24"/>
                  </a:lnTo>
                  <a:lnTo>
                    <a:pt x="172" y="24"/>
                  </a:lnTo>
                  <a:lnTo>
                    <a:pt x="177" y="28"/>
                  </a:lnTo>
                  <a:lnTo>
                    <a:pt x="177" y="39"/>
                  </a:lnTo>
                  <a:lnTo>
                    <a:pt x="180" y="40"/>
                  </a:lnTo>
                  <a:lnTo>
                    <a:pt x="187" y="40"/>
                  </a:lnTo>
                  <a:lnTo>
                    <a:pt x="189" y="43"/>
                  </a:lnTo>
                  <a:lnTo>
                    <a:pt x="192" y="43"/>
                  </a:lnTo>
                  <a:lnTo>
                    <a:pt x="200" y="40"/>
                  </a:lnTo>
                  <a:lnTo>
                    <a:pt x="202" y="40"/>
                  </a:lnTo>
                  <a:lnTo>
                    <a:pt x="211" y="49"/>
                  </a:lnTo>
                  <a:lnTo>
                    <a:pt x="215" y="49"/>
                  </a:lnTo>
                  <a:lnTo>
                    <a:pt x="221" y="52"/>
                  </a:lnTo>
                  <a:lnTo>
                    <a:pt x="224" y="52"/>
                  </a:lnTo>
                  <a:lnTo>
                    <a:pt x="238" y="58"/>
                  </a:lnTo>
                  <a:lnTo>
                    <a:pt x="239" y="58"/>
                  </a:lnTo>
                  <a:lnTo>
                    <a:pt x="239" y="59"/>
                  </a:lnTo>
                  <a:lnTo>
                    <a:pt x="238" y="59"/>
                  </a:lnTo>
                  <a:lnTo>
                    <a:pt x="239" y="65"/>
                  </a:lnTo>
                  <a:lnTo>
                    <a:pt x="238" y="68"/>
                  </a:lnTo>
                  <a:lnTo>
                    <a:pt x="238" y="70"/>
                  </a:lnTo>
                  <a:lnTo>
                    <a:pt x="235" y="70"/>
                  </a:lnTo>
                  <a:lnTo>
                    <a:pt x="238" y="73"/>
                  </a:lnTo>
                  <a:lnTo>
                    <a:pt x="238" y="74"/>
                  </a:lnTo>
                  <a:lnTo>
                    <a:pt x="233" y="76"/>
                  </a:lnTo>
                  <a:lnTo>
                    <a:pt x="233" y="83"/>
                  </a:lnTo>
                  <a:lnTo>
                    <a:pt x="236" y="83"/>
                  </a:lnTo>
                  <a:lnTo>
                    <a:pt x="233" y="93"/>
                  </a:lnTo>
                  <a:lnTo>
                    <a:pt x="233" y="95"/>
                  </a:lnTo>
                  <a:lnTo>
                    <a:pt x="226" y="95"/>
                  </a:lnTo>
                  <a:lnTo>
                    <a:pt x="223" y="92"/>
                  </a:lnTo>
                  <a:lnTo>
                    <a:pt x="218" y="96"/>
                  </a:lnTo>
                  <a:lnTo>
                    <a:pt x="215" y="98"/>
                  </a:lnTo>
                  <a:lnTo>
                    <a:pt x="214" y="101"/>
                  </a:lnTo>
                  <a:lnTo>
                    <a:pt x="214" y="108"/>
                  </a:lnTo>
                  <a:lnTo>
                    <a:pt x="180" y="119"/>
                  </a:lnTo>
                  <a:lnTo>
                    <a:pt x="175" y="125"/>
                  </a:lnTo>
                  <a:lnTo>
                    <a:pt x="174" y="125"/>
                  </a:lnTo>
                  <a:lnTo>
                    <a:pt x="174" y="123"/>
                  </a:lnTo>
                  <a:lnTo>
                    <a:pt x="172" y="122"/>
                  </a:lnTo>
                  <a:lnTo>
                    <a:pt x="169" y="126"/>
                  </a:lnTo>
                  <a:lnTo>
                    <a:pt x="169" y="130"/>
                  </a:lnTo>
                  <a:lnTo>
                    <a:pt x="168" y="130"/>
                  </a:lnTo>
                  <a:lnTo>
                    <a:pt x="165" y="128"/>
                  </a:lnTo>
                  <a:lnTo>
                    <a:pt x="163" y="129"/>
                  </a:lnTo>
                  <a:lnTo>
                    <a:pt x="165" y="129"/>
                  </a:lnTo>
                  <a:lnTo>
                    <a:pt x="165" y="130"/>
                  </a:lnTo>
                  <a:lnTo>
                    <a:pt x="163" y="133"/>
                  </a:lnTo>
                  <a:lnTo>
                    <a:pt x="168" y="135"/>
                  </a:lnTo>
                  <a:lnTo>
                    <a:pt x="169" y="135"/>
                  </a:lnTo>
                  <a:lnTo>
                    <a:pt x="171" y="141"/>
                  </a:lnTo>
                  <a:lnTo>
                    <a:pt x="175" y="141"/>
                  </a:lnTo>
                  <a:lnTo>
                    <a:pt x="178" y="139"/>
                  </a:lnTo>
                  <a:lnTo>
                    <a:pt x="183" y="139"/>
                  </a:lnTo>
                  <a:lnTo>
                    <a:pt x="186" y="138"/>
                  </a:lnTo>
                  <a:lnTo>
                    <a:pt x="192" y="138"/>
                  </a:lnTo>
                  <a:lnTo>
                    <a:pt x="192" y="139"/>
                  </a:lnTo>
                  <a:lnTo>
                    <a:pt x="190" y="147"/>
                  </a:lnTo>
                  <a:lnTo>
                    <a:pt x="186" y="147"/>
                  </a:lnTo>
                  <a:lnTo>
                    <a:pt x="183" y="145"/>
                  </a:lnTo>
                  <a:lnTo>
                    <a:pt x="177" y="145"/>
                  </a:lnTo>
                  <a:lnTo>
                    <a:pt x="156" y="159"/>
                  </a:lnTo>
                  <a:lnTo>
                    <a:pt x="149" y="157"/>
                  </a:lnTo>
                  <a:lnTo>
                    <a:pt x="149" y="145"/>
                  </a:lnTo>
                  <a:lnTo>
                    <a:pt x="137" y="141"/>
                  </a:lnTo>
                  <a:lnTo>
                    <a:pt x="137" y="139"/>
                  </a:lnTo>
                  <a:lnTo>
                    <a:pt x="153" y="130"/>
                  </a:lnTo>
                  <a:lnTo>
                    <a:pt x="152" y="129"/>
                  </a:lnTo>
                  <a:lnTo>
                    <a:pt x="128" y="126"/>
                  </a:lnTo>
                  <a:lnTo>
                    <a:pt x="128" y="125"/>
                  </a:lnTo>
                  <a:lnTo>
                    <a:pt x="129" y="123"/>
                  </a:lnTo>
                  <a:lnTo>
                    <a:pt x="125" y="120"/>
                  </a:lnTo>
                  <a:lnTo>
                    <a:pt x="125" y="119"/>
                  </a:lnTo>
                  <a:lnTo>
                    <a:pt x="132" y="119"/>
                  </a:lnTo>
                  <a:lnTo>
                    <a:pt x="129" y="116"/>
                  </a:lnTo>
                  <a:lnTo>
                    <a:pt x="114" y="120"/>
                  </a:lnTo>
                  <a:lnTo>
                    <a:pt x="112" y="126"/>
                  </a:lnTo>
                  <a:lnTo>
                    <a:pt x="109" y="125"/>
                  </a:lnTo>
                  <a:lnTo>
                    <a:pt x="110" y="129"/>
                  </a:lnTo>
                  <a:lnTo>
                    <a:pt x="101" y="136"/>
                  </a:lnTo>
                  <a:lnTo>
                    <a:pt x="100" y="135"/>
                  </a:lnTo>
                  <a:lnTo>
                    <a:pt x="100" y="139"/>
                  </a:lnTo>
                  <a:lnTo>
                    <a:pt x="97" y="139"/>
                  </a:lnTo>
                  <a:lnTo>
                    <a:pt x="95" y="141"/>
                  </a:lnTo>
                  <a:lnTo>
                    <a:pt x="88" y="141"/>
                  </a:lnTo>
                  <a:lnTo>
                    <a:pt x="86" y="142"/>
                  </a:lnTo>
                  <a:lnTo>
                    <a:pt x="85" y="142"/>
                  </a:lnTo>
                  <a:lnTo>
                    <a:pt x="80" y="139"/>
                  </a:lnTo>
                  <a:lnTo>
                    <a:pt x="80" y="138"/>
                  </a:lnTo>
                  <a:lnTo>
                    <a:pt x="85" y="136"/>
                  </a:lnTo>
                  <a:lnTo>
                    <a:pt x="86" y="132"/>
                  </a:lnTo>
                  <a:lnTo>
                    <a:pt x="91" y="128"/>
                  </a:lnTo>
                  <a:lnTo>
                    <a:pt x="94" y="120"/>
                  </a:lnTo>
                  <a:lnTo>
                    <a:pt x="94" y="119"/>
                  </a:lnTo>
                  <a:lnTo>
                    <a:pt x="104" y="119"/>
                  </a:lnTo>
                  <a:lnTo>
                    <a:pt x="104" y="113"/>
                  </a:lnTo>
                  <a:lnTo>
                    <a:pt x="101" y="110"/>
                  </a:lnTo>
                  <a:lnTo>
                    <a:pt x="98" y="102"/>
                  </a:lnTo>
                  <a:lnTo>
                    <a:pt x="94" y="99"/>
                  </a:lnTo>
                  <a:lnTo>
                    <a:pt x="94" y="90"/>
                  </a:lnTo>
                  <a:lnTo>
                    <a:pt x="88" y="87"/>
                  </a:lnTo>
                  <a:lnTo>
                    <a:pt x="83" y="87"/>
                  </a:lnTo>
                  <a:lnTo>
                    <a:pt x="72" y="82"/>
                  </a:lnTo>
                  <a:lnTo>
                    <a:pt x="66" y="82"/>
                  </a:lnTo>
                  <a:lnTo>
                    <a:pt x="63" y="86"/>
                  </a:lnTo>
                  <a:lnTo>
                    <a:pt x="39" y="95"/>
                  </a:lnTo>
                  <a:lnTo>
                    <a:pt x="37" y="95"/>
                  </a:lnTo>
                  <a:lnTo>
                    <a:pt x="37" y="93"/>
                  </a:lnTo>
                  <a:lnTo>
                    <a:pt x="33" y="90"/>
                  </a:lnTo>
                  <a:lnTo>
                    <a:pt x="9" y="92"/>
                  </a:lnTo>
                  <a:lnTo>
                    <a:pt x="0" y="83"/>
                  </a:lnTo>
                  <a:lnTo>
                    <a:pt x="0" y="82"/>
                  </a:lnTo>
                  <a:lnTo>
                    <a:pt x="5" y="68"/>
                  </a:lnTo>
                  <a:lnTo>
                    <a:pt x="8" y="68"/>
                  </a:lnTo>
                  <a:lnTo>
                    <a:pt x="8" y="62"/>
                  </a:lnTo>
                  <a:lnTo>
                    <a:pt x="12" y="52"/>
                  </a:lnTo>
                  <a:lnTo>
                    <a:pt x="26" y="37"/>
                  </a:lnTo>
                  <a:lnTo>
                    <a:pt x="18" y="18"/>
                  </a:lnTo>
                  <a:lnTo>
                    <a:pt x="18" y="16"/>
                  </a:lnTo>
                  <a:lnTo>
                    <a:pt x="31" y="13"/>
                  </a:lnTo>
                  <a:lnTo>
                    <a:pt x="34" y="10"/>
                  </a:lnTo>
                  <a:lnTo>
                    <a:pt x="52" y="9"/>
                  </a:lnTo>
                  <a:lnTo>
                    <a:pt x="67" y="13"/>
                  </a:lnTo>
                  <a:lnTo>
                    <a:pt x="70" y="18"/>
                  </a:lnTo>
                  <a:lnTo>
                    <a:pt x="74" y="18"/>
                  </a:lnTo>
                  <a:lnTo>
                    <a:pt x="76" y="21"/>
                  </a:lnTo>
                  <a:lnTo>
                    <a:pt x="82" y="18"/>
                  </a:lnTo>
                  <a:lnTo>
                    <a:pt x="89" y="21"/>
                  </a:lnTo>
                  <a:lnTo>
                    <a:pt x="94" y="16"/>
                  </a:lnTo>
                  <a:lnTo>
                    <a:pt x="95" y="16"/>
                  </a:lnTo>
                  <a:lnTo>
                    <a:pt x="100" y="22"/>
                  </a:lnTo>
                  <a:lnTo>
                    <a:pt x="103" y="22"/>
                  </a:lnTo>
                  <a:lnTo>
                    <a:pt x="106" y="21"/>
                  </a:lnTo>
                  <a:lnTo>
                    <a:pt x="109" y="21"/>
                  </a:lnTo>
                  <a:lnTo>
                    <a:pt x="112" y="22"/>
                  </a:lnTo>
                  <a:lnTo>
                    <a:pt x="113" y="21"/>
                  </a:lnTo>
                  <a:lnTo>
                    <a:pt x="114" y="12"/>
                  </a:lnTo>
                  <a:lnTo>
                    <a:pt x="119" y="7"/>
                  </a:lnTo>
                  <a:lnTo>
                    <a:pt x="122" y="7"/>
                  </a:lnTo>
                  <a:lnTo>
                    <a:pt x="126" y="6"/>
                  </a:lnTo>
                  <a:lnTo>
                    <a:pt x="129" y="6"/>
                  </a:lnTo>
                  <a:lnTo>
                    <a:pt x="132" y="7"/>
                  </a:lnTo>
                  <a:lnTo>
                    <a:pt x="137" y="1"/>
                  </a:lnTo>
                  <a:lnTo>
                    <a:pt x="144" y="1"/>
                  </a:lnTo>
                  <a:lnTo>
                    <a:pt x="14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7" name="Albania">
              <a:extLst>
                <a:ext uri="{FF2B5EF4-FFF2-40B4-BE49-F238E27FC236}">
                  <a16:creationId xmlns:a16="http://schemas.microsoft.com/office/drawing/2014/main" id="{8E2DA329-9DCE-DF65-BEB0-A3CD46036D27}"/>
                </a:ext>
              </a:extLst>
            </p:cNvPr>
            <p:cNvSpPr>
              <a:spLocks/>
            </p:cNvSpPr>
            <p:nvPr/>
          </p:nvSpPr>
          <p:spPr bwMode="auto">
            <a:xfrm>
              <a:off x="6279416" y="3474256"/>
              <a:ext cx="45177" cy="97581"/>
            </a:xfrm>
            <a:custGeom>
              <a:avLst/>
              <a:gdLst>
                <a:gd name="T0" fmla="*/ 6 w 25"/>
                <a:gd name="T1" fmla="*/ 0 h 54"/>
                <a:gd name="T2" fmla="*/ 12 w 25"/>
                <a:gd name="T3" fmla="*/ 3 h 54"/>
                <a:gd name="T4" fmla="*/ 20 w 25"/>
                <a:gd name="T5" fmla="*/ 11 h 54"/>
                <a:gd name="T6" fmla="*/ 18 w 25"/>
                <a:gd name="T7" fmla="*/ 24 h 54"/>
                <a:gd name="T8" fmla="*/ 24 w 25"/>
                <a:gd name="T9" fmla="*/ 33 h 54"/>
                <a:gd name="T10" fmla="*/ 25 w 25"/>
                <a:gd name="T11" fmla="*/ 37 h 54"/>
                <a:gd name="T12" fmla="*/ 25 w 25"/>
                <a:gd name="T13" fmla="*/ 39 h 54"/>
                <a:gd name="T14" fmla="*/ 14 w 25"/>
                <a:gd name="T15" fmla="*/ 54 h 54"/>
                <a:gd name="T16" fmla="*/ 12 w 25"/>
                <a:gd name="T17" fmla="*/ 54 h 54"/>
                <a:gd name="T18" fmla="*/ 0 w 25"/>
                <a:gd name="T19" fmla="*/ 40 h 54"/>
                <a:gd name="T20" fmla="*/ 0 w 25"/>
                <a:gd name="T21" fmla="*/ 39 h 54"/>
                <a:gd name="T22" fmla="*/ 2 w 25"/>
                <a:gd name="T23" fmla="*/ 39 h 54"/>
                <a:gd name="T24" fmla="*/ 2 w 25"/>
                <a:gd name="T25" fmla="*/ 24 h 54"/>
                <a:gd name="T26" fmla="*/ 5 w 25"/>
                <a:gd name="T27" fmla="*/ 17 h 54"/>
                <a:gd name="T28" fmla="*/ 0 w 25"/>
                <a:gd name="T29" fmla="*/ 15 h 54"/>
                <a:gd name="T30" fmla="*/ 3 w 25"/>
                <a:gd name="T31" fmla="*/ 5 h 54"/>
                <a:gd name="T32" fmla="*/ 6 w 25"/>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54">
                  <a:moveTo>
                    <a:pt x="6" y="0"/>
                  </a:moveTo>
                  <a:lnTo>
                    <a:pt x="12" y="3"/>
                  </a:lnTo>
                  <a:lnTo>
                    <a:pt x="20" y="11"/>
                  </a:lnTo>
                  <a:lnTo>
                    <a:pt x="18" y="24"/>
                  </a:lnTo>
                  <a:lnTo>
                    <a:pt x="24" y="33"/>
                  </a:lnTo>
                  <a:lnTo>
                    <a:pt x="25" y="37"/>
                  </a:lnTo>
                  <a:lnTo>
                    <a:pt x="25" y="39"/>
                  </a:lnTo>
                  <a:lnTo>
                    <a:pt x="14" y="54"/>
                  </a:lnTo>
                  <a:lnTo>
                    <a:pt x="12" y="54"/>
                  </a:lnTo>
                  <a:lnTo>
                    <a:pt x="0" y="40"/>
                  </a:lnTo>
                  <a:lnTo>
                    <a:pt x="0" y="39"/>
                  </a:lnTo>
                  <a:lnTo>
                    <a:pt x="2" y="39"/>
                  </a:lnTo>
                  <a:lnTo>
                    <a:pt x="2" y="24"/>
                  </a:lnTo>
                  <a:lnTo>
                    <a:pt x="5" y="17"/>
                  </a:lnTo>
                  <a:lnTo>
                    <a:pt x="0" y="15"/>
                  </a:lnTo>
                  <a:lnTo>
                    <a:pt x="3" y="5"/>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8" name="Bulgaria">
              <a:extLst>
                <a:ext uri="{FF2B5EF4-FFF2-40B4-BE49-F238E27FC236}">
                  <a16:creationId xmlns:a16="http://schemas.microsoft.com/office/drawing/2014/main" id="{18E3C852-7C4F-C865-9D07-0B5A3DB9E7C9}"/>
                </a:ext>
              </a:extLst>
            </p:cNvPr>
            <p:cNvSpPr>
              <a:spLocks/>
            </p:cNvSpPr>
            <p:nvPr/>
          </p:nvSpPr>
          <p:spPr bwMode="auto">
            <a:xfrm>
              <a:off x="6351698" y="3427272"/>
              <a:ext cx="153601" cy="95775"/>
            </a:xfrm>
            <a:custGeom>
              <a:avLst/>
              <a:gdLst>
                <a:gd name="T0" fmla="*/ 6 w 85"/>
                <a:gd name="T1" fmla="*/ 0 h 53"/>
                <a:gd name="T2" fmla="*/ 9 w 85"/>
                <a:gd name="T3" fmla="*/ 0 h 53"/>
                <a:gd name="T4" fmla="*/ 11 w 85"/>
                <a:gd name="T5" fmla="*/ 1 h 53"/>
                <a:gd name="T6" fmla="*/ 9 w 85"/>
                <a:gd name="T7" fmla="*/ 4 h 53"/>
                <a:gd name="T8" fmla="*/ 11 w 85"/>
                <a:gd name="T9" fmla="*/ 7 h 53"/>
                <a:gd name="T10" fmla="*/ 42 w 85"/>
                <a:gd name="T11" fmla="*/ 8 h 53"/>
                <a:gd name="T12" fmla="*/ 61 w 85"/>
                <a:gd name="T13" fmla="*/ 1 h 53"/>
                <a:gd name="T14" fmla="*/ 85 w 85"/>
                <a:gd name="T15" fmla="*/ 7 h 53"/>
                <a:gd name="T16" fmla="*/ 82 w 85"/>
                <a:gd name="T17" fmla="*/ 14 h 53"/>
                <a:gd name="T18" fmla="*/ 76 w 85"/>
                <a:gd name="T19" fmla="*/ 19 h 53"/>
                <a:gd name="T20" fmla="*/ 74 w 85"/>
                <a:gd name="T21" fmla="*/ 26 h 53"/>
                <a:gd name="T22" fmla="*/ 70 w 85"/>
                <a:gd name="T23" fmla="*/ 31 h 53"/>
                <a:gd name="T24" fmla="*/ 76 w 85"/>
                <a:gd name="T25" fmla="*/ 40 h 53"/>
                <a:gd name="T26" fmla="*/ 76 w 85"/>
                <a:gd name="T27" fmla="*/ 41 h 53"/>
                <a:gd name="T28" fmla="*/ 73 w 85"/>
                <a:gd name="T29" fmla="*/ 41 h 53"/>
                <a:gd name="T30" fmla="*/ 70 w 85"/>
                <a:gd name="T31" fmla="*/ 40 h 53"/>
                <a:gd name="T32" fmla="*/ 64 w 85"/>
                <a:gd name="T33" fmla="*/ 40 h 53"/>
                <a:gd name="T34" fmla="*/ 54 w 85"/>
                <a:gd name="T35" fmla="*/ 44 h 53"/>
                <a:gd name="T36" fmla="*/ 52 w 85"/>
                <a:gd name="T37" fmla="*/ 44 h 53"/>
                <a:gd name="T38" fmla="*/ 52 w 85"/>
                <a:gd name="T39" fmla="*/ 49 h 53"/>
                <a:gd name="T40" fmla="*/ 48 w 85"/>
                <a:gd name="T41" fmla="*/ 50 h 53"/>
                <a:gd name="T42" fmla="*/ 43 w 85"/>
                <a:gd name="T43" fmla="*/ 53 h 53"/>
                <a:gd name="T44" fmla="*/ 42 w 85"/>
                <a:gd name="T45" fmla="*/ 53 h 53"/>
                <a:gd name="T46" fmla="*/ 28 w 85"/>
                <a:gd name="T47" fmla="*/ 47 h 53"/>
                <a:gd name="T48" fmla="*/ 9 w 85"/>
                <a:gd name="T49" fmla="*/ 51 h 53"/>
                <a:gd name="T50" fmla="*/ 9 w 85"/>
                <a:gd name="T51" fmla="*/ 50 h 53"/>
                <a:gd name="T52" fmla="*/ 6 w 85"/>
                <a:gd name="T53" fmla="*/ 40 h 53"/>
                <a:gd name="T54" fmla="*/ 2 w 85"/>
                <a:gd name="T55" fmla="*/ 35 h 53"/>
                <a:gd name="T56" fmla="*/ 2 w 85"/>
                <a:gd name="T57" fmla="*/ 28 h 53"/>
                <a:gd name="T58" fmla="*/ 6 w 85"/>
                <a:gd name="T59" fmla="*/ 20 h 53"/>
                <a:gd name="T60" fmla="*/ 2 w 85"/>
                <a:gd name="T61" fmla="*/ 13 h 53"/>
                <a:gd name="T62" fmla="*/ 0 w 85"/>
                <a:gd name="T63" fmla="*/ 7 h 53"/>
                <a:gd name="T64" fmla="*/ 2 w 85"/>
                <a:gd name="T65" fmla="*/ 1 h 53"/>
                <a:gd name="T66" fmla="*/ 6 w 85"/>
                <a:gd name="T6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53">
                  <a:moveTo>
                    <a:pt x="6" y="0"/>
                  </a:moveTo>
                  <a:lnTo>
                    <a:pt x="9" y="0"/>
                  </a:lnTo>
                  <a:lnTo>
                    <a:pt x="11" y="1"/>
                  </a:lnTo>
                  <a:lnTo>
                    <a:pt x="9" y="4"/>
                  </a:lnTo>
                  <a:lnTo>
                    <a:pt x="11" y="7"/>
                  </a:lnTo>
                  <a:lnTo>
                    <a:pt x="42" y="8"/>
                  </a:lnTo>
                  <a:lnTo>
                    <a:pt x="61" y="1"/>
                  </a:lnTo>
                  <a:lnTo>
                    <a:pt x="85" y="7"/>
                  </a:lnTo>
                  <a:lnTo>
                    <a:pt x="82" y="14"/>
                  </a:lnTo>
                  <a:lnTo>
                    <a:pt x="76" y="19"/>
                  </a:lnTo>
                  <a:lnTo>
                    <a:pt x="74" y="26"/>
                  </a:lnTo>
                  <a:lnTo>
                    <a:pt x="70" y="31"/>
                  </a:lnTo>
                  <a:lnTo>
                    <a:pt x="76" y="40"/>
                  </a:lnTo>
                  <a:lnTo>
                    <a:pt x="76" y="41"/>
                  </a:lnTo>
                  <a:lnTo>
                    <a:pt x="73" y="41"/>
                  </a:lnTo>
                  <a:lnTo>
                    <a:pt x="70" y="40"/>
                  </a:lnTo>
                  <a:lnTo>
                    <a:pt x="64" y="40"/>
                  </a:lnTo>
                  <a:lnTo>
                    <a:pt x="54" y="44"/>
                  </a:lnTo>
                  <a:lnTo>
                    <a:pt x="52" y="44"/>
                  </a:lnTo>
                  <a:lnTo>
                    <a:pt x="52" y="49"/>
                  </a:lnTo>
                  <a:lnTo>
                    <a:pt x="48" y="50"/>
                  </a:lnTo>
                  <a:lnTo>
                    <a:pt x="43" y="53"/>
                  </a:lnTo>
                  <a:lnTo>
                    <a:pt x="42" y="53"/>
                  </a:lnTo>
                  <a:lnTo>
                    <a:pt x="28" y="47"/>
                  </a:lnTo>
                  <a:lnTo>
                    <a:pt x="9" y="51"/>
                  </a:lnTo>
                  <a:lnTo>
                    <a:pt x="9" y="50"/>
                  </a:lnTo>
                  <a:lnTo>
                    <a:pt x="6" y="40"/>
                  </a:lnTo>
                  <a:lnTo>
                    <a:pt x="2" y="35"/>
                  </a:lnTo>
                  <a:lnTo>
                    <a:pt x="2" y="28"/>
                  </a:lnTo>
                  <a:lnTo>
                    <a:pt x="6" y="20"/>
                  </a:lnTo>
                  <a:lnTo>
                    <a:pt x="2" y="13"/>
                  </a:lnTo>
                  <a:lnTo>
                    <a:pt x="0" y="7"/>
                  </a:lnTo>
                  <a:lnTo>
                    <a:pt x="2" y="1"/>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9" name="Cyprus">
              <a:extLst>
                <a:ext uri="{FF2B5EF4-FFF2-40B4-BE49-F238E27FC236}">
                  <a16:creationId xmlns:a16="http://schemas.microsoft.com/office/drawing/2014/main" id="{2A3C7EF9-0209-AFF1-F5A2-B37294F82C2E}"/>
                </a:ext>
              </a:extLst>
            </p:cNvPr>
            <p:cNvSpPr>
              <a:spLocks/>
            </p:cNvSpPr>
            <p:nvPr/>
          </p:nvSpPr>
          <p:spPr bwMode="auto">
            <a:xfrm>
              <a:off x="6588424" y="3685683"/>
              <a:ext cx="56019" cy="36141"/>
            </a:xfrm>
            <a:custGeom>
              <a:avLst/>
              <a:gdLst>
                <a:gd name="T0" fmla="*/ 31 w 31"/>
                <a:gd name="T1" fmla="*/ 0 h 20"/>
                <a:gd name="T2" fmla="*/ 31 w 31"/>
                <a:gd name="T3" fmla="*/ 2 h 20"/>
                <a:gd name="T4" fmla="*/ 25 w 31"/>
                <a:gd name="T5" fmla="*/ 14 h 20"/>
                <a:gd name="T6" fmla="*/ 12 w 31"/>
                <a:gd name="T7" fmla="*/ 20 h 20"/>
                <a:gd name="T8" fmla="*/ 10 w 31"/>
                <a:gd name="T9" fmla="*/ 20 h 20"/>
                <a:gd name="T10" fmla="*/ 4 w 31"/>
                <a:gd name="T11" fmla="*/ 18 h 20"/>
                <a:gd name="T12" fmla="*/ 0 w 31"/>
                <a:gd name="T13" fmla="*/ 12 h 20"/>
                <a:gd name="T14" fmla="*/ 1 w 31"/>
                <a:gd name="T15" fmla="*/ 12 h 20"/>
                <a:gd name="T16" fmla="*/ 10 w 31"/>
                <a:gd name="T17" fmla="*/ 6 h 20"/>
                <a:gd name="T18" fmla="*/ 23 w 31"/>
                <a:gd name="T19" fmla="*/ 5 h 20"/>
                <a:gd name="T20" fmla="*/ 31 w 31"/>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0">
                  <a:moveTo>
                    <a:pt x="31" y="0"/>
                  </a:moveTo>
                  <a:lnTo>
                    <a:pt x="31" y="2"/>
                  </a:lnTo>
                  <a:lnTo>
                    <a:pt x="25" y="14"/>
                  </a:lnTo>
                  <a:lnTo>
                    <a:pt x="12" y="20"/>
                  </a:lnTo>
                  <a:lnTo>
                    <a:pt x="10" y="20"/>
                  </a:lnTo>
                  <a:lnTo>
                    <a:pt x="4" y="18"/>
                  </a:lnTo>
                  <a:lnTo>
                    <a:pt x="0" y="12"/>
                  </a:lnTo>
                  <a:lnTo>
                    <a:pt x="1" y="12"/>
                  </a:lnTo>
                  <a:lnTo>
                    <a:pt x="10" y="6"/>
                  </a:lnTo>
                  <a:lnTo>
                    <a:pt x="23" y="5"/>
                  </a:lnTo>
                  <a:lnTo>
                    <a:pt x="3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0" name="Kosovo">
              <a:extLst>
                <a:ext uri="{FF2B5EF4-FFF2-40B4-BE49-F238E27FC236}">
                  <a16:creationId xmlns:a16="http://schemas.microsoft.com/office/drawing/2014/main" id="{658A3DBC-2161-4705-5FAE-AAB0E8DDEF01}"/>
                </a:ext>
              </a:extLst>
            </p:cNvPr>
            <p:cNvSpPr>
              <a:spLocks/>
            </p:cNvSpPr>
            <p:nvPr/>
          </p:nvSpPr>
          <p:spPr bwMode="auto">
            <a:xfrm>
              <a:off x="6293873" y="3457993"/>
              <a:ext cx="39755" cy="37948"/>
            </a:xfrm>
            <a:custGeom>
              <a:avLst/>
              <a:gdLst>
                <a:gd name="T0" fmla="*/ 9 w 22"/>
                <a:gd name="T1" fmla="*/ 0 h 21"/>
                <a:gd name="T2" fmla="*/ 15 w 22"/>
                <a:gd name="T3" fmla="*/ 0 h 21"/>
                <a:gd name="T4" fmla="*/ 15 w 22"/>
                <a:gd name="T5" fmla="*/ 2 h 21"/>
                <a:gd name="T6" fmla="*/ 17 w 22"/>
                <a:gd name="T7" fmla="*/ 8 h 21"/>
                <a:gd name="T8" fmla="*/ 22 w 22"/>
                <a:gd name="T9" fmla="*/ 8 h 21"/>
                <a:gd name="T10" fmla="*/ 22 w 22"/>
                <a:gd name="T11" fmla="*/ 14 h 21"/>
                <a:gd name="T12" fmla="*/ 12 w 22"/>
                <a:gd name="T13" fmla="*/ 21 h 21"/>
                <a:gd name="T14" fmla="*/ 10 w 22"/>
                <a:gd name="T15" fmla="*/ 21 h 21"/>
                <a:gd name="T16" fmla="*/ 10 w 22"/>
                <a:gd name="T17" fmla="*/ 20 h 21"/>
                <a:gd name="T18" fmla="*/ 4 w 22"/>
                <a:gd name="T19" fmla="*/ 14 h 21"/>
                <a:gd name="T20" fmla="*/ 0 w 22"/>
                <a:gd name="T21" fmla="*/ 12 h 21"/>
                <a:gd name="T22" fmla="*/ 0 w 22"/>
                <a:gd name="T23" fmla="*/ 6 h 21"/>
                <a:gd name="T24" fmla="*/ 1 w 22"/>
                <a:gd name="T25" fmla="*/ 6 h 21"/>
                <a:gd name="T26" fmla="*/ 3 w 22"/>
                <a:gd name="T27" fmla="*/ 8 h 21"/>
                <a:gd name="T28" fmla="*/ 4 w 22"/>
                <a:gd name="T29" fmla="*/ 5 h 21"/>
                <a:gd name="T30" fmla="*/ 9 w 22"/>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9" y="0"/>
                  </a:moveTo>
                  <a:lnTo>
                    <a:pt x="15" y="0"/>
                  </a:lnTo>
                  <a:lnTo>
                    <a:pt x="15" y="2"/>
                  </a:lnTo>
                  <a:lnTo>
                    <a:pt x="17" y="8"/>
                  </a:lnTo>
                  <a:lnTo>
                    <a:pt x="22" y="8"/>
                  </a:lnTo>
                  <a:lnTo>
                    <a:pt x="22" y="14"/>
                  </a:lnTo>
                  <a:lnTo>
                    <a:pt x="12" y="21"/>
                  </a:lnTo>
                  <a:lnTo>
                    <a:pt x="10" y="21"/>
                  </a:lnTo>
                  <a:lnTo>
                    <a:pt x="10" y="20"/>
                  </a:lnTo>
                  <a:lnTo>
                    <a:pt x="4" y="14"/>
                  </a:lnTo>
                  <a:lnTo>
                    <a:pt x="0" y="12"/>
                  </a:lnTo>
                  <a:lnTo>
                    <a:pt x="0" y="6"/>
                  </a:lnTo>
                  <a:lnTo>
                    <a:pt x="1" y="6"/>
                  </a:lnTo>
                  <a:lnTo>
                    <a:pt x="3" y="8"/>
                  </a:lnTo>
                  <a:lnTo>
                    <a:pt x="4" y="5"/>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1" name="Macedonia">
              <a:extLst>
                <a:ext uri="{FF2B5EF4-FFF2-40B4-BE49-F238E27FC236}">
                  <a16:creationId xmlns:a16="http://schemas.microsoft.com/office/drawing/2014/main" id="{F3E57069-6DAE-2F4D-BE3C-1A8F1F219FA2}"/>
                </a:ext>
              </a:extLst>
            </p:cNvPr>
            <p:cNvSpPr>
              <a:spLocks/>
            </p:cNvSpPr>
            <p:nvPr/>
          </p:nvSpPr>
          <p:spPr bwMode="auto">
            <a:xfrm>
              <a:off x="6310137" y="3479677"/>
              <a:ext cx="61440" cy="54212"/>
            </a:xfrm>
            <a:custGeom>
              <a:avLst/>
              <a:gdLst>
                <a:gd name="T0" fmla="*/ 11 w 34"/>
                <a:gd name="T1" fmla="*/ 0 h 30"/>
                <a:gd name="T2" fmla="*/ 25 w 34"/>
                <a:gd name="T3" fmla="*/ 2 h 30"/>
                <a:gd name="T4" fmla="*/ 26 w 34"/>
                <a:gd name="T5" fmla="*/ 2 h 30"/>
                <a:gd name="T6" fmla="*/ 26 w 34"/>
                <a:gd name="T7" fmla="*/ 5 h 30"/>
                <a:gd name="T8" fmla="*/ 31 w 34"/>
                <a:gd name="T9" fmla="*/ 9 h 30"/>
                <a:gd name="T10" fmla="*/ 34 w 34"/>
                <a:gd name="T11" fmla="*/ 21 h 30"/>
                <a:gd name="T12" fmla="*/ 32 w 34"/>
                <a:gd name="T13" fmla="*/ 21 h 30"/>
                <a:gd name="T14" fmla="*/ 7 w 34"/>
                <a:gd name="T15" fmla="*/ 30 h 30"/>
                <a:gd name="T16" fmla="*/ 6 w 34"/>
                <a:gd name="T17" fmla="*/ 30 h 30"/>
                <a:gd name="T18" fmla="*/ 0 w 34"/>
                <a:gd name="T19" fmla="*/ 21 h 30"/>
                <a:gd name="T20" fmla="*/ 1 w 34"/>
                <a:gd name="T21" fmla="*/ 8 h 30"/>
                <a:gd name="T22" fmla="*/ 11 w 34"/>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11" y="0"/>
                  </a:moveTo>
                  <a:lnTo>
                    <a:pt x="25" y="2"/>
                  </a:lnTo>
                  <a:lnTo>
                    <a:pt x="26" y="2"/>
                  </a:lnTo>
                  <a:lnTo>
                    <a:pt x="26" y="5"/>
                  </a:lnTo>
                  <a:lnTo>
                    <a:pt x="31" y="9"/>
                  </a:lnTo>
                  <a:lnTo>
                    <a:pt x="34" y="21"/>
                  </a:lnTo>
                  <a:lnTo>
                    <a:pt x="32" y="21"/>
                  </a:lnTo>
                  <a:lnTo>
                    <a:pt x="7" y="30"/>
                  </a:lnTo>
                  <a:lnTo>
                    <a:pt x="6" y="30"/>
                  </a:lnTo>
                  <a:lnTo>
                    <a:pt x="0" y="21"/>
                  </a:lnTo>
                  <a:lnTo>
                    <a:pt x="1" y="8"/>
                  </a:lnTo>
                  <a:lnTo>
                    <a:pt x="1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2" name="Slovakia">
              <a:extLst>
                <a:ext uri="{FF2B5EF4-FFF2-40B4-BE49-F238E27FC236}">
                  <a16:creationId xmlns:a16="http://schemas.microsoft.com/office/drawing/2014/main" id="{0B332B98-CDDB-4081-61FB-568B535F915F}"/>
                </a:ext>
              </a:extLst>
            </p:cNvPr>
            <p:cNvSpPr>
              <a:spLocks/>
            </p:cNvSpPr>
            <p:nvPr/>
          </p:nvSpPr>
          <p:spPr bwMode="auto">
            <a:xfrm>
              <a:off x="6221590" y="3241146"/>
              <a:ext cx="133723" cy="65054"/>
            </a:xfrm>
            <a:custGeom>
              <a:avLst/>
              <a:gdLst>
                <a:gd name="T0" fmla="*/ 35 w 74"/>
                <a:gd name="T1" fmla="*/ 0 h 36"/>
                <a:gd name="T2" fmla="*/ 41 w 74"/>
                <a:gd name="T3" fmla="*/ 6 h 36"/>
                <a:gd name="T4" fmla="*/ 60 w 74"/>
                <a:gd name="T5" fmla="*/ 3 h 36"/>
                <a:gd name="T6" fmla="*/ 74 w 74"/>
                <a:gd name="T7" fmla="*/ 9 h 36"/>
                <a:gd name="T8" fmla="*/ 71 w 74"/>
                <a:gd name="T9" fmla="*/ 23 h 36"/>
                <a:gd name="T10" fmla="*/ 52 w 74"/>
                <a:gd name="T11" fmla="*/ 21 h 36"/>
                <a:gd name="T12" fmla="*/ 41 w 74"/>
                <a:gd name="T13" fmla="*/ 28 h 36"/>
                <a:gd name="T14" fmla="*/ 26 w 74"/>
                <a:gd name="T15" fmla="*/ 30 h 36"/>
                <a:gd name="T16" fmla="*/ 22 w 74"/>
                <a:gd name="T17" fmla="*/ 36 h 36"/>
                <a:gd name="T18" fmla="*/ 13 w 74"/>
                <a:gd name="T19" fmla="*/ 36 h 36"/>
                <a:gd name="T20" fmla="*/ 4 w 74"/>
                <a:gd name="T21" fmla="*/ 30 h 36"/>
                <a:gd name="T22" fmla="*/ 0 w 74"/>
                <a:gd name="T23" fmla="*/ 17 h 36"/>
                <a:gd name="T24" fmla="*/ 20 w 74"/>
                <a:gd name="T25" fmla="*/ 14 h 36"/>
                <a:gd name="T26" fmla="*/ 23 w 74"/>
                <a:gd name="T27" fmla="*/ 6 h 36"/>
                <a:gd name="T28" fmla="*/ 35 w 74"/>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36">
                  <a:moveTo>
                    <a:pt x="35" y="0"/>
                  </a:moveTo>
                  <a:lnTo>
                    <a:pt x="41" y="6"/>
                  </a:lnTo>
                  <a:lnTo>
                    <a:pt x="60" y="3"/>
                  </a:lnTo>
                  <a:lnTo>
                    <a:pt x="74" y="9"/>
                  </a:lnTo>
                  <a:lnTo>
                    <a:pt x="71" y="23"/>
                  </a:lnTo>
                  <a:lnTo>
                    <a:pt x="52" y="21"/>
                  </a:lnTo>
                  <a:lnTo>
                    <a:pt x="41" y="28"/>
                  </a:lnTo>
                  <a:lnTo>
                    <a:pt x="26" y="30"/>
                  </a:lnTo>
                  <a:lnTo>
                    <a:pt x="22" y="36"/>
                  </a:lnTo>
                  <a:lnTo>
                    <a:pt x="13" y="36"/>
                  </a:lnTo>
                  <a:lnTo>
                    <a:pt x="4" y="30"/>
                  </a:lnTo>
                  <a:lnTo>
                    <a:pt x="0" y="17"/>
                  </a:lnTo>
                  <a:lnTo>
                    <a:pt x="20" y="14"/>
                  </a:lnTo>
                  <a:lnTo>
                    <a:pt x="23" y="6"/>
                  </a:lnTo>
                  <a:lnTo>
                    <a:pt x="3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3" name="Montenegro">
              <a:extLst>
                <a:ext uri="{FF2B5EF4-FFF2-40B4-BE49-F238E27FC236}">
                  <a16:creationId xmlns:a16="http://schemas.microsoft.com/office/drawing/2014/main" id="{8F8AC607-2E7B-92C7-829F-37ABFFEE9017}"/>
                </a:ext>
              </a:extLst>
            </p:cNvPr>
            <p:cNvSpPr>
              <a:spLocks/>
            </p:cNvSpPr>
            <p:nvPr/>
          </p:nvSpPr>
          <p:spPr bwMode="auto">
            <a:xfrm>
              <a:off x="6255925" y="3445344"/>
              <a:ext cx="48791" cy="56019"/>
            </a:xfrm>
            <a:custGeom>
              <a:avLst/>
              <a:gdLst>
                <a:gd name="T0" fmla="*/ 6 w 27"/>
                <a:gd name="T1" fmla="*/ 0 h 31"/>
                <a:gd name="T2" fmla="*/ 9 w 27"/>
                <a:gd name="T3" fmla="*/ 1 h 31"/>
                <a:gd name="T4" fmla="*/ 9 w 27"/>
                <a:gd name="T5" fmla="*/ 0 h 31"/>
                <a:gd name="T6" fmla="*/ 13 w 27"/>
                <a:gd name="T7" fmla="*/ 0 h 31"/>
                <a:gd name="T8" fmla="*/ 13 w 27"/>
                <a:gd name="T9" fmla="*/ 1 h 31"/>
                <a:gd name="T10" fmla="*/ 27 w 27"/>
                <a:gd name="T11" fmla="*/ 12 h 31"/>
                <a:gd name="T12" fmla="*/ 25 w 27"/>
                <a:gd name="T13" fmla="*/ 16 h 31"/>
                <a:gd name="T14" fmla="*/ 24 w 27"/>
                <a:gd name="T15" fmla="*/ 16 h 31"/>
                <a:gd name="T16" fmla="*/ 22 w 27"/>
                <a:gd name="T17" fmla="*/ 15 h 31"/>
                <a:gd name="T18" fmla="*/ 22 w 27"/>
                <a:gd name="T19" fmla="*/ 19 h 31"/>
                <a:gd name="T20" fmla="*/ 19 w 27"/>
                <a:gd name="T21" fmla="*/ 18 h 31"/>
                <a:gd name="T22" fmla="*/ 16 w 27"/>
                <a:gd name="T23" fmla="*/ 21 h 31"/>
                <a:gd name="T24" fmla="*/ 15 w 27"/>
                <a:gd name="T25" fmla="*/ 31 h 31"/>
                <a:gd name="T26" fmla="*/ 13 w 27"/>
                <a:gd name="T27" fmla="*/ 31 h 31"/>
                <a:gd name="T28" fmla="*/ 0 w 27"/>
                <a:gd name="T29" fmla="*/ 19 h 31"/>
                <a:gd name="T30" fmla="*/ 0 w 27"/>
                <a:gd name="T31" fmla="*/ 18 h 31"/>
                <a:gd name="T32" fmla="*/ 3 w 27"/>
                <a:gd name="T33" fmla="*/ 16 h 31"/>
                <a:gd name="T34" fmla="*/ 1 w 27"/>
                <a:gd name="T35" fmla="*/ 10 h 31"/>
                <a:gd name="T36" fmla="*/ 1 w 27"/>
                <a:gd name="T37" fmla="*/ 9 h 31"/>
                <a:gd name="T38" fmla="*/ 6 w 27"/>
                <a:gd name="T39" fmla="*/ 7 h 31"/>
                <a:gd name="T40" fmla="*/ 3 w 27"/>
                <a:gd name="T41" fmla="*/ 3 h 31"/>
                <a:gd name="T42" fmla="*/ 3 w 27"/>
                <a:gd name="T43" fmla="*/ 1 h 31"/>
                <a:gd name="T44" fmla="*/ 6 w 27"/>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1">
                  <a:moveTo>
                    <a:pt x="6" y="0"/>
                  </a:moveTo>
                  <a:lnTo>
                    <a:pt x="9" y="1"/>
                  </a:lnTo>
                  <a:lnTo>
                    <a:pt x="9" y="0"/>
                  </a:lnTo>
                  <a:lnTo>
                    <a:pt x="13" y="0"/>
                  </a:lnTo>
                  <a:lnTo>
                    <a:pt x="13" y="1"/>
                  </a:lnTo>
                  <a:lnTo>
                    <a:pt x="27" y="12"/>
                  </a:lnTo>
                  <a:lnTo>
                    <a:pt x="25" y="16"/>
                  </a:lnTo>
                  <a:lnTo>
                    <a:pt x="24" y="16"/>
                  </a:lnTo>
                  <a:lnTo>
                    <a:pt x="22" y="15"/>
                  </a:lnTo>
                  <a:lnTo>
                    <a:pt x="22" y="19"/>
                  </a:lnTo>
                  <a:lnTo>
                    <a:pt x="19" y="18"/>
                  </a:lnTo>
                  <a:lnTo>
                    <a:pt x="16" y="21"/>
                  </a:lnTo>
                  <a:lnTo>
                    <a:pt x="15" y="31"/>
                  </a:lnTo>
                  <a:lnTo>
                    <a:pt x="13" y="31"/>
                  </a:lnTo>
                  <a:lnTo>
                    <a:pt x="0" y="19"/>
                  </a:lnTo>
                  <a:lnTo>
                    <a:pt x="0" y="18"/>
                  </a:lnTo>
                  <a:lnTo>
                    <a:pt x="3" y="16"/>
                  </a:lnTo>
                  <a:lnTo>
                    <a:pt x="1" y="10"/>
                  </a:lnTo>
                  <a:lnTo>
                    <a:pt x="1" y="9"/>
                  </a:lnTo>
                  <a:lnTo>
                    <a:pt x="6" y="7"/>
                  </a:lnTo>
                  <a:lnTo>
                    <a:pt x="3" y="3"/>
                  </a:lnTo>
                  <a:lnTo>
                    <a:pt x="3" y="1"/>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4" name="Palma">
              <a:extLst>
                <a:ext uri="{FF2B5EF4-FFF2-40B4-BE49-F238E27FC236}">
                  <a16:creationId xmlns:a16="http://schemas.microsoft.com/office/drawing/2014/main" id="{512FA5F7-E95D-B5FD-7E24-8BA199031527}"/>
                </a:ext>
              </a:extLst>
            </p:cNvPr>
            <p:cNvSpPr>
              <a:spLocks/>
            </p:cNvSpPr>
            <p:nvPr/>
          </p:nvSpPr>
          <p:spPr bwMode="auto">
            <a:xfrm>
              <a:off x="5883670" y="3560996"/>
              <a:ext cx="27107" cy="23493"/>
            </a:xfrm>
            <a:custGeom>
              <a:avLst/>
              <a:gdLst>
                <a:gd name="T0" fmla="*/ 10 w 15"/>
                <a:gd name="T1" fmla="*/ 0 h 13"/>
                <a:gd name="T2" fmla="*/ 12 w 15"/>
                <a:gd name="T3" fmla="*/ 0 h 13"/>
                <a:gd name="T4" fmla="*/ 12 w 15"/>
                <a:gd name="T5" fmla="*/ 3 h 13"/>
                <a:gd name="T6" fmla="*/ 15 w 15"/>
                <a:gd name="T7" fmla="*/ 4 h 13"/>
                <a:gd name="T8" fmla="*/ 15 w 15"/>
                <a:gd name="T9" fmla="*/ 6 h 13"/>
                <a:gd name="T10" fmla="*/ 10 w 15"/>
                <a:gd name="T11" fmla="*/ 12 h 13"/>
                <a:gd name="T12" fmla="*/ 10 w 15"/>
                <a:gd name="T13" fmla="*/ 13 h 13"/>
                <a:gd name="T14" fmla="*/ 1 w 15"/>
                <a:gd name="T15" fmla="*/ 7 h 13"/>
                <a:gd name="T16" fmla="*/ 0 w 15"/>
                <a:gd name="T17" fmla="*/ 7 h 13"/>
                <a:gd name="T18" fmla="*/ 0 w 15"/>
                <a:gd name="T19" fmla="*/ 6 h 13"/>
                <a:gd name="T20" fmla="*/ 1 w 15"/>
                <a:gd name="T21" fmla="*/ 6 h 13"/>
                <a:gd name="T22" fmla="*/ 10 w 15"/>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3">
                  <a:moveTo>
                    <a:pt x="10" y="0"/>
                  </a:moveTo>
                  <a:lnTo>
                    <a:pt x="12" y="0"/>
                  </a:lnTo>
                  <a:lnTo>
                    <a:pt x="12" y="3"/>
                  </a:lnTo>
                  <a:lnTo>
                    <a:pt x="15" y="4"/>
                  </a:lnTo>
                  <a:lnTo>
                    <a:pt x="15" y="6"/>
                  </a:lnTo>
                  <a:lnTo>
                    <a:pt x="10" y="12"/>
                  </a:lnTo>
                  <a:lnTo>
                    <a:pt x="10" y="13"/>
                  </a:lnTo>
                  <a:lnTo>
                    <a:pt x="1" y="7"/>
                  </a:lnTo>
                  <a:lnTo>
                    <a:pt x="0" y="7"/>
                  </a:lnTo>
                  <a:lnTo>
                    <a:pt x="0" y="6"/>
                  </a:lnTo>
                  <a:lnTo>
                    <a:pt x="1" y="6"/>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5" name="Armenia">
              <a:extLst>
                <a:ext uri="{FF2B5EF4-FFF2-40B4-BE49-F238E27FC236}">
                  <a16:creationId xmlns:a16="http://schemas.microsoft.com/office/drawing/2014/main" id="{6E0812E7-65CE-E540-C8B8-F553D7FA51CE}"/>
                </a:ext>
              </a:extLst>
            </p:cNvPr>
            <p:cNvSpPr>
              <a:spLocks/>
            </p:cNvSpPr>
            <p:nvPr/>
          </p:nvSpPr>
          <p:spPr bwMode="auto">
            <a:xfrm>
              <a:off x="6850449" y="3517627"/>
              <a:ext cx="77705" cy="77705"/>
            </a:xfrm>
            <a:custGeom>
              <a:avLst/>
              <a:gdLst>
                <a:gd name="T0" fmla="*/ 19 w 43"/>
                <a:gd name="T1" fmla="*/ 0 h 43"/>
                <a:gd name="T2" fmla="*/ 22 w 43"/>
                <a:gd name="T3" fmla="*/ 0 h 43"/>
                <a:gd name="T4" fmla="*/ 25 w 43"/>
                <a:gd name="T5" fmla="*/ 4 h 43"/>
                <a:gd name="T6" fmla="*/ 28 w 43"/>
                <a:gd name="T7" fmla="*/ 6 h 43"/>
                <a:gd name="T8" fmla="*/ 30 w 43"/>
                <a:gd name="T9" fmla="*/ 6 h 43"/>
                <a:gd name="T10" fmla="*/ 28 w 43"/>
                <a:gd name="T11" fmla="*/ 13 h 43"/>
                <a:gd name="T12" fmla="*/ 34 w 43"/>
                <a:gd name="T13" fmla="*/ 18 h 43"/>
                <a:gd name="T14" fmla="*/ 33 w 43"/>
                <a:gd name="T15" fmla="*/ 24 h 43"/>
                <a:gd name="T16" fmla="*/ 37 w 43"/>
                <a:gd name="T17" fmla="*/ 28 h 43"/>
                <a:gd name="T18" fmla="*/ 42 w 43"/>
                <a:gd name="T19" fmla="*/ 28 h 43"/>
                <a:gd name="T20" fmla="*/ 42 w 43"/>
                <a:gd name="T21" fmla="*/ 37 h 43"/>
                <a:gd name="T22" fmla="*/ 40 w 43"/>
                <a:gd name="T23" fmla="*/ 37 h 43"/>
                <a:gd name="T24" fmla="*/ 43 w 43"/>
                <a:gd name="T25" fmla="*/ 42 h 43"/>
                <a:gd name="T26" fmla="*/ 43 w 43"/>
                <a:gd name="T27" fmla="*/ 43 h 43"/>
                <a:gd name="T28" fmla="*/ 34 w 43"/>
                <a:gd name="T29" fmla="*/ 43 h 43"/>
                <a:gd name="T30" fmla="*/ 31 w 43"/>
                <a:gd name="T31" fmla="*/ 31 h 43"/>
                <a:gd name="T32" fmla="*/ 27 w 43"/>
                <a:gd name="T33" fmla="*/ 31 h 43"/>
                <a:gd name="T34" fmla="*/ 22 w 43"/>
                <a:gd name="T35" fmla="*/ 28 h 43"/>
                <a:gd name="T36" fmla="*/ 18 w 43"/>
                <a:gd name="T37" fmla="*/ 30 h 43"/>
                <a:gd name="T38" fmla="*/ 16 w 43"/>
                <a:gd name="T39" fmla="*/ 30 h 43"/>
                <a:gd name="T40" fmla="*/ 15 w 43"/>
                <a:gd name="T41" fmla="*/ 27 h 43"/>
                <a:gd name="T42" fmla="*/ 6 w 43"/>
                <a:gd name="T43" fmla="*/ 21 h 43"/>
                <a:gd name="T44" fmla="*/ 0 w 43"/>
                <a:gd name="T45" fmla="*/ 6 h 43"/>
                <a:gd name="T46" fmla="*/ 2 w 43"/>
                <a:gd name="T47" fmla="*/ 6 h 43"/>
                <a:gd name="T48" fmla="*/ 19 w 43"/>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43">
                  <a:moveTo>
                    <a:pt x="19" y="0"/>
                  </a:moveTo>
                  <a:lnTo>
                    <a:pt x="22" y="0"/>
                  </a:lnTo>
                  <a:lnTo>
                    <a:pt x="25" y="4"/>
                  </a:lnTo>
                  <a:lnTo>
                    <a:pt x="28" y="6"/>
                  </a:lnTo>
                  <a:lnTo>
                    <a:pt x="30" y="6"/>
                  </a:lnTo>
                  <a:lnTo>
                    <a:pt x="28" y="13"/>
                  </a:lnTo>
                  <a:lnTo>
                    <a:pt x="34" y="18"/>
                  </a:lnTo>
                  <a:lnTo>
                    <a:pt x="33" y="24"/>
                  </a:lnTo>
                  <a:lnTo>
                    <a:pt x="37" y="28"/>
                  </a:lnTo>
                  <a:lnTo>
                    <a:pt x="42" y="28"/>
                  </a:lnTo>
                  <a:lnTo>
                    <a:pt x="42" y="37"/>
                  </a:lnTo>
                  <a:lnTo>
                    <a:pt x="40" y="37"/>
                  </a:lnTo>
                  <a:lnTo>
                    <a:pt x="43" y="42"/>
                  </a:lnTo>
                  <a:lnTo>
                    <a:pt x="43" y="43"/>
                  </a:lnTo>
                  <a:lnTo>
                    <a:pt x="34" y="43"/>
                  </a:lnTo>
                  <a:lnTo>
                    <a:pt x="31" y="31"/>
                  </a:lnTo>
                  <a:lnTo>
                    <a:pt x="27" y="31"/>
                  </a:lnTo>
                  <a:lnTo>
                    <a:pt x="22" y="28"/>
                  </a:lnTo>
                  <a:lnTo>
                    <a:pt x="18" y="30"/>
                  </a:lnTo>
                  <a:lnTo>
                    <a:pt x="16" y="30"/>
                  </a:lnTo>
                  <a:lnTo>
                    <a:pt x="15" y="27"/>
                  </a:lnTo>
                  <a:lnTo>
                    <a:pt x="6" y="21"/>
                  </a:lnTo>
                  <a:lnTo>
                    <a:pt x="0" y="6"/>
                  </a:lnTo>
                  <a:lnTo>
                    <a:pt x="2" y="6"/>
                  </a:lnTo>
                  <a:lnTo>
                    <a:pt x="1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6" name="Azerbaijan - West">
              <a:extLst>
                <a:ext uri="{FF2B5EF4-FFF2-40B4-BE49-F238E27FC236}">
                  <a16:creationId xmlns:a16="http://schemas.microsoft.com/office/drawing/2014/main" id="{9CED6525-A0C1-D3F9-FEA3-62336DB0F8A6}"/>
                </a:ext>
              </a:extLst>
            </p:cNvPr>
            <p:cNvSpPr>
              <a:spLocks/>
            </p:cNvSpPr>
            <p:nvPr/>
          </p:nvSpPr>
          <p:spPr bwMode="auto">
            <a:xfrm>
              <a:off x="6879361" y="3566417"/>
              <a:ext cx="36141" cy="28913"/>
            </a:xfrm>
            <a:custGeom>
              <a:avLst/>
              <a:gdLst>
                <a:gd name="T0" fmla="*/ 5 w 20"/>
                <a:gd name="T1" fmla="*/ 0 h 16"/>
                <a:gd name="T2" fmla="*/ 6 w 20"/>
                <a:gd name="T3" fmla="*/ 0 h 16"/>
                <a:gd name="T4" fmla="*/ 11 w 20"/>
                <a:gd name="T5" fmla="*/ 3 h 16"/>
                <a:gd name="T6" fmla="*/ 17 w 20"/>
                <a:gd name="T7" fmla="*/ 3 h 16"/>
                <a:gd name="T8" fmla="*/ 20 w 20"/>
                <a:gd name="T9" fmla="*/ 15 h 16"/>
                <a:gd name="T10" fmla="*/ 20 w 20"/>
                <a:gd name="T11" fmla="*/ 16 h 16"/>
                <a:gd name="T12" fmla="*/ 11 w 20"/>
                <a:gd name="T13" fmla="*/ 16 h 16"/>
                <a:gd name="T14" fmla="*/ 11 w 20"/>
                <a:gd name="T15" fmla="*/ 15 h 16"/>
                <a:gd name="T16" fmla="*/ 0 w 20"/>
                <a:gd name="T17" fmla="*/ 3 h 16"/>
                <a:gd name="T18" fmla="*/ 0 w 20"/>
                <a:gd name="T19" fmla="*/ 1 h 16"/>
                <a:gd name="T20" fmla="*/ 2 w 20"/>
                <a:gd name="T21" fmla="*/ 1 h 16"/>
                <a:gd name="T22" fmla="*/ 5 w 20"/>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6">
                  <a:moveTo>
                    <a:pt x="5" y="0"/>
                  </a:moveTo>
                  <a:lnTo>
                    <a:pt x="6" y="0"/>
                  </a:lnTo>
                  <a:lnTo>
                    <a:pt x="11" y="3"/>
                  </a:lnTo>
                  <a:lnTo>
                    <a:pt x="17" y="3"/>
                  </a:lnTo>
                  <a:lnTo>
                    <a:pt x="20" y="15"/>
                  </a:lnTo>
                  <a:lnTo>
                    <a:pt x="20" y="16"/>
                  </a:lnTo>
                  <a:lnTo>
                    <a:pt x="11" y="16"/>
                  </a:lnTo>
                  <a:lnTo>
                    <a:pt x="11" y="15"/>
                  </a:lnTo>
                  <a:lnTo>
                    <a:pt x="0" y="3"/>
                  </a:lnTo>
                  <a:lnTo>
                    <a:pt x="0" y="1"/>
                  </a:lnTo>
                  <a:lnTo>
                    <a:pt x="2" y="1"/>
                  </a:lnTo>
                  <a:lnTo>
                    <a:pt x="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7" name="Azerbaijan - East">
              <a:extLst>
                <a:ext uri="{FF2B5EF4-FFF2-40B4-BE49-F238E27FC236}">
                  <a16:creationId xmlns:a16="http://schemas.microsoft.com/office/drawing/2014/main" id="{D7911E3A-448B-FF82-739F-C59FB1610DA0}"/>
                </a:ext>
              </a:extLst>
            </p:cNvPr>
            <p:cNvSpPr>
              <a:spLocks/>
            </p:cNvSpPr>
            <p:nvPr/>
          </p:nvSpPr>
          <p:spPr bwMode="auto">
            <a:xfrm>
              <a:off x="6888396" y="3495942"/>
              <a:ext cx="124688" cy="112038"/>
            </a:xfrm>
            <a:custGeom>
              <a:avLst/>
              <a:gdLst>
                <a:gd name="T0" fmla="*/ 19 w 69"/>
                <a:gd name="T1" fmla="*/ 0 h 62"/>
                <a:gd name="T2" fmla="*/ 29 w 69"/>
                <a:gd name="T3" fmla="*/ 6 h 62"/>
                <a:gd name="T4" fmla="*/ 31 w 69"/>
                <a:gd name="T5" fmla="*/ 12 h 62"/>
                <a:gd name="T6" fmla="*/ 38 w 69"/>
                <a:gd name="T7" fmla="*/ 12 h 62"/>
                <a:gd name="T8" fmla="*/ 44 w 69"/>
                <a:gd name="T9" fmla="*/ 3 h 62"/>
                <a:gd name="T10" fmla="*/ 46 w 69"/>
                <a:gd name="T11" fmla="*/ 3 h 62"/>
                <a:gd name="T12" fmla="*/ 52 w 69"/>
                <a:gd name="T13" fmla="*/ 9 h 62"/>
                <a:gd name="T14" fmla="*/ 61 w 69"/>
                <a:gd name="T15" fmla="*/ 24 h 62"/>
                <a:gd name="T16" fmla="*/ 68 w 69"/>
                <a:gd name="T17" fmla="*/ 25 h 62"/>
                <a:gd name="T18" fmla="*/ 69 w 69"/>
                <a:gd name="T19" fmla="*/ 30 h 62"/>
                <a:gd name="T20" fmla="*/ 69 w 69"/>
                <a:gd name="T21" fmla="*/ 31 h 62"/>
                <a:gd name="T22" fmla="*/ 64 w 69"/>
                <a:gd name="T23" fmla="*/ 30 h 62"/>
                <a:gd name="T24" fmla="*/ 61 w 69"/>
                <a:gd name="T25" fmla="*/ 33 h 62"/>
                <a:gd name="T26" fmla="*/ 56 w 69"/>
                <a:gd name="T27" fmla="*/ 52 h 62"/>
                <a:gd name="T28" fmla="*/ 55 w 69"/>
                <a:gd name="T29" fmla="*/ 52 h 62"/>
                <a:gd name="T30" fmla="*/ 52 w 69"/>
                <a:gd name="T31" fmla="*/ 51 h 62"/>
                <a:gd name="T32" fmla="*/ 52 w 69"/>
                <a:gd name="T33" fmla="*/ 61 h 62"/>
                <a:gd name="T34" fmla="*/ 50 w 69"/>
                <a:gd name="T35" fmla="*/ 61 h 62"/>
                <a:gd name="T36" fmla="*/ 50 w 69"/>
                <a:gd name="T37" fmla="*/ 62 h 62"/>
                <a:gd name="T38" fmla="*/ 38 w 69"/>
                <a:gd name="T39" fmla="*/ 55 h 62"/>
                <a:gd name="T40" fmla="*/ 43 w 69"/>
                <a:gd name="T41" fmla="*/ 52 h 62"/>
                <a:gd name="T42" fmla="*/ 40 w 69"/>
                <a:gd name="T43" fmla="*/ 43 h 62"/>
                <a:gd name="T44" fmla="*/ 37 w 69"/>
                <a:gd name="T45" fmla="*/ 43 h 62"/>
                <a:gd name="T46" fmla="*/ 28 w 69"/>
                <a:gd name="T47" fmla="*/ 46 h 62"/>
                <a:gd name="T48" fmla="*/ 22 w 69"/>
                <a:gd name="T49" fmla="*/ 55 h 62"/>
                <a:gd name="T50" fmla="*/ 21 w 69"/>
                <a:gd name="T51" fmla="*/ 55 h 62"/>
                <a:gd name="T52" fmla="*/ 18 w 69"/>
                <a:gd name="T53" fmla="*/ 49 h 62"/>
                <a:gd name="T54" fmla="*/ 18 w 69"/>
                <a:gd name="T55" fmla="*/ 48 h 62"/>
                <a:gd name="T56" fmla="*/ 19 w 69"/>
                <a:gd name="T57" fmla="*/ 48 h 62"/>
                <a:gd name="T58" fmla="*/ 19 w 69"/>
                <a:gd name="T59" fmla="*/ 42 h 62"/>
                <a:gd name="T60" fmla="*/ 16 w 69"/>
                <a:gd name="T61" fmla="*/ 42 h 62"/>
                <a:gd name="T62" fmla="*/ 10 w 69"/>
                <a:gd name="T63" fmla="*/ 36 h 62"/>
                <a:gd name="T64" fmla="*/ 12 w 69"/>
                <a:gd name="T65" fmla="*/ 30 h 62"/>
                <a:gd name="T66" fmla="*/ 6 w 69"/>
                <a:gd name="T67" fmla="*/ 25 h 62"/>
                <a:gd name="T68" fmla="*/ 7 w 69"/>
                <a:gd name="T69" fmla="*/ 18 h 62"/>
                <a:gd name="T70" fmla="*/ 3 w 69"/>
                <a:gd name="T71" fmla="*/ 18 h 62"/>
                <a:gd name="T72" fmla="*/ 3 w 69"/>
                <a:gd name="T73" fmla="*/ 16 h 62"/>
                <a:gd name="T74" fmla="*/ 0 w 69"/>
                <a:gd name="T75" fmla="*/ 12 h 62"/>
                <a:gd name="T76" fmla="*/ 4 w 69"/>
                <a:gd name="T77" fmla="*/ 9 h 62"/>
                <a:gd name="T78" fmla="*/ 6 w 69"/>
                <a:gd name="T79" fmla="*/ 9 h 62"/>
                <a:gd name="T80" fmla="*/ 21 w 69"/>
                <a:gd name="T81" fmla="*/ 13 h 62"/>
                <a:gd name="T82" fmla="*/ 21 w 69"/>
                <a:gd name="T83" fmla="*/ 12 h 62"/>
                <a:gd name="T84" fmla="*/ 16 w 69"/>
                <a:gd name="T85" fmla="*/ 6 h 62"/>
                <a:gd name="T86" fmla="*/ 19 w 69"/>
                <a:gd name="T87" fmla="*/ 2 h 62"/>
                <a:gd name="T88" fmla="*/ 19 w 69"/>
                <a:gd name="T8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62">
                  <a:moveTo>
                    <a:pt x="19" y="0"/>
                  </a:moveTo>
                  <a:lnTo>
                    <a:pt x="29" y="6"/>
                  </a:lnTo>
                  <a:lnTo>
                    <a:pt x="31" y="12"/>
                  </a:lnTo>
                  <a:lnTo>
                    <a:pt x="38" y="12"/>
                  </a:lnTo>
                  <a:lnTo>
                    <a:pt x="44" y="3"/>
                  </a:lnTo>
                  <a:lnTo>
                    <a:pt x="46" y="3"/>
                  </a:lnTo>
                  <a:lnTo>
                    <a:pt x="52" y="9"/>
                  </a:lnTo>
                  <a:lnTo>
                    <a:pt x="61" y="24"/>
                  </a:lnTo>
                  <a:lnTo>
                    <a:pt x="68" y="25"/>
                  </a:lnTo>
                  <a:lnTo>
                    <a:pt x="69" y="30"/>
                  </a:lnTo>
                  <a:lnTo>
                    <a:pt x="69" y="31"/>
                  </a:lnTo>
                  <a:lnTo>
                    <a:pt x="64" y="30"/>
                  </a:lnTo>
                  <a:lnTo>
                    <a:pt x="61" y="33"/>
                  </a:lnTo>
                  <a:lnTo>
                    <a:pt x="56" y="52"/>
                  </a:lnTo>
                  <a:lnTo>
                    <a:pt x="55" y="52"/>
                  </a:lnTo>
                  <a:lnTo>
                    <a:pt x="52" y="51"/>
                  </a:lnTo>
                  <a:lnTo>
                    <a:pt x="52" y="61"/>
                  </a:lnTo>
                  <a:lnTo>
                    <a:pt x="50" y="61"/>
                  </a:lnTo>
                  <a:lnTo>
                    <a:pt x="50" y="62"/>
                  </a:lnTo>
                  <a:lnTo>
                    <a:pt x="38" y="55"/>
                  </a:lnTo>
                  <a:lnTo>
                    <a:pt x="43" y="52"/>
                  </a:lnTo>
                  <a:lnTo>
                    <a:pt x="40" y="43"/>
                  </a:lnTo>
                  <a:lnTo>
                    <a:pt x="37" y="43"/>
                  </a:lnTo>
                  <a:lnTo>
                    <a:pt x="28" y="46"/>
                  </a:lnTo>
                  <a:lnTo>
                    <a:pt x="22" y="55"/>
                  </a:lnTo>
                  <a:lnTo>
                    <a:pt x="21" y="55"/>
                  </a:lnTo>
                  <a:lnTo>
                    <a:pt x="18" y="49"/>
                  </a:lnTo>
                  <a:lnTo>
                    <a:pt x="18" y="48"/>
                  </a:lnTo>
                  <a:lnTo>
                    <a:pt x="19" y="48"/>
                  </a:lnTo>
                  <a:lnTo>
                    <a:pt x="19" y="42"/>
                  </a:lnTo>
                  <a:lnTo>
                    <a:pt x="16" y="42"/>
                  </a:lnTo>
                  <a:lnTo>
                    <a:pt x="10" y="36"/>
                  </a:lnTo>
                  <a:lnTo>
                    <a:pt x="12" y="30"/>
                  </a:lnTo>
                  <a:lnTo>
                    <a:pt x="6" y="25"/>
                  </a:lnTo>
                  <a:lnTo>
                    <a:pt x="7" y="18"/>
                  </a:lnTo>
                  <a:lnTo>
                    <a:pt x="3" y="18"/>
                  </a:lnTo>
                  <a:lnTo>
                    <a:pt x="3" y="16"/>
                  </a:lnTo>
                  <a:lnTo>
                    <a:pt x="0" y="12"/>
                  </a:lnTo>
                  <a:lnTo>
                    <a:pt x="4" y="9"/>
                  </a:lnTo>
                  <a:lnTo>
                    <a:pt x="6" y="9"/>
                  </a:lnTo>
                  <a:lnTo>
                    <a:pt x="21" y="13"/>
                  </a:lnTo>
                  <a:lnTo>
                    <a:pt x="21" y="12"/>
                  </a:lnTo>
                  <a:lnTo>
                    <a:pt x="16" y="6"/>
                  </a:lnTo>
                  <a:lnTo>
                    <a:pt x="19" y="2"/>
                  </a:lnTo>
                  <a:lnTo>
                    <a:pt x="1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8" name="Denmark">
              <a:extLst>
                <a:ext uri="{FF2B5EF4-FFF2-40B4-BE49-F238E27FC236}">
                  <a16:creationId xmlns:a16="http://schemas.microsoft.com/office/drawing/2014/main" id="{CA7019FF-280A-0E24-75CB-DD8D3C4579A2}"/>
                </a:ext>
              </a:extLst>
            </p:cNvPr>
            <p:cNvSpPr>
              <a:spLocks/>
            </p:cNvSpPr>
            <p:nvPr/>
          </p:nvSpPr>
          <p:spPr bwMode="auto">
            <a:xfrm>
              <a:off x="6015586" y="2914068"/>
              <a:ext cx="112038" cy="137336"/>
            </a:xfrm>
            <a:custGeom>
              <a:avLst/>
              <a:gdLst/>
              <a:ahLst/>
              <a:cxnLst/>
              <a:rect l="l" t="t" r="r" b="b"/>
              <a:pathLst>
                <a:path w="112931" h="138431">
                  <a:moveTo>
                    <a:pt x="78324" y="120216"/>
                  </a:moveTo>
                  <a:lnTo>
                    <a:pt x="87431" y="122038"/>
                  </a:lnTo>
                  <a:lnTo>
                    <a:pt x="87431" y="125681"/>
                  </a:lnTo>
                  <a:lnTo>
                    <a:pt x="91074" y="132967"/>
                  </a:lnTo>
                  <a:lnTo>
                    <a:pt x="91074" y="136610"/>
                  </a:lnTo>
                  <a:lnTo>
                    <a:pt x="72859" y="131145"/>
                  </a:lnTo>
                  <a:lnTo>
                    <a:pt x="72859" y="122038"/>
                  </a:lnTo>
                  <a:close/>
                  <a:moveTo>
                    <a:pt x="61929" y="92894"/>
                  </a:moveTo>
                  <a:lnTo>
                    <a:pt x="63751" y="92894"/>
                  </a:lnTo>
                  <a:lnTo>
                    <a:pt x="69215" y="105645"/>
                  </a:lnTo>
                  <a:lnTo>
                    <a:pt x="69215" y="116574"/>
                  </a:lnTo>
                  <a:lnTo>
                    <a:pt x="69216" y="116574"/>
                  </a:lnTo>
                  <a:lnTo>
                    <a:pt x="67395" y="131147"/>
                  </a:lnTo>
                  <a:lnTo>
                    <a:pt x="67395" y="132968"/>
                  </a:lnTo>
                  <a:lnTo>
                    <a:pt x="63752" y="132968"/>
                  </a:lnTo>
                  <a:lnTo>
                    <a:pt x="63752" y="131147"/>
                  </a:lnTo>
                  <a:lnTo>
                    <a:pt x="61930" y="125682"/>
                  </a:lnTo>
                  <a:lnTo>
                    <a:pt x="67395" y="116574"/>
                  </a:lnTo>
                  <a:lnTo>
                    <a:pt x="61929" y="116574"/>
                  </a:lnTo>
                  <a:lnTo>
                    <a:pt x="56465" y="120217"/>
                  </a:lnTo>
                  <a:lnTo>
                    <a:pt x="47358" y="120217"/>
                  </a:lnTo>
                  <a:lnTo>
                    <a:pt x="47358" y="116574"/>
                  </a:lnTo>
                  <a:lnTo>
                    <a:pt x="40072" y="98359"/>
                  </a:lnTo>
                  <a:lnTo>
                    <a:pt x="41894" y="98359"/>
                  </a:lnTo>
                  <a:lnTo>
                    <a:pt x="47358" y="94716"/>
                  </a:lnTo>
                  <a:close/>
                  <a:moveTo>
                    <a:pt x="103824" y="71036"/>
                  </a:moveTo>
                  <a:lnTo>
                    <a:pt x="112931" y="89251"/>
                  </a:lnTo>
                  <a:lnTo>
                    <a:pt x="112931" y="92894"/>
                  </a:lnTo>
                  <a:lnTo>
                    <a:pt x="103824" y="98358"/>
                  </a:lnTo>
                  <a:lnTo>
                    <a:pt x="107467" y="109287"/>
                  </a:lnTo>
                  <a:lnTo>
                    <a:pt x="107467" y="111108"/>
                  </a:lnTo>
                  <a:lnTo>
                    <a:pt x="102002" y="111108"/>
                  </a:lnTo>
                  <a:lnTo>
                    <a:pt x="102002" y="120216"/>
                  </a:lnTo>
                  <a:lnTo>
                    <a:pt x="98360" y="122037"/>
                  </a:lnTo>
                  <a:lnTo>
                    <a:pt x="98355" y="122036"/>
                  </a:lnTo>
                  <a:lnTo>
                    <a:pt x="98360" y="122038"/>
                  </a:lnTo>
                  <a:lnTo>
                    <a:pt x="98360" y="125681"/>
                  </a:lnTo>
                  <a:lnTo>
                    <a:pt x="96539" y="136610"/>
                  </a:lnTo>
                  <a:lnTo>
                    <a:pt x="96539" y="138431"/>
                  </a:lnTo>
                  <a:lnTo>
                    <a:pt x="92896" y="138431"/>
                  </a:lnTo>
                  <a:lnTo>
                    <a:pt x="91074" y="122038"/>
                  </a:lnTo>
                  <a:lnTo>
                    <a:pt x="91074" y="120823"/>
                  </a:lnTo>
                  <a:lnTo>
                    <a:pt x="87431" y="120216"/>
                  </a:lnTo>
                  <a:lnTo>
                    <a:pt x="87431" y="114751"/>
                  </a:lnTo>
                  <a:lnTo>
                    <a:pt x="78324" y="111108"/>
                  </a:lnTo>
                  <a:lnTo>
                    <a:pt x="74681" y="94715"/>
                  </a:lnTo>
                  <a:lnTo>
                    <a:pt x="69216" y="89251"/>
                  </a:lnTo>
                  <a:lnTo>
                    <a:pt x="83788" y="81965"/>
                  </a:lnTo>
                  <a:lnTo>
                    <a:pt x="80145" y="78322"/>
                  </a:lnTo>
                  <a:lnTo>
                    <a:pt x="80145" y="76501"/>
                  </a:lnTo>
                  <a:lnTo>
                    <a:pt x="91074" y="76501"/>
                  </a:lnTo>
                  <a:lnTo>
                    <a:pt x="91074" y="83786"/>
                  </a:lnTo>
                  <a:lnTo>
                    <a:pt x="92895" y="81965"/>
                  </a:lnTo>
                  <a:lnTo>
                    <a:pt x="92895" y="76501"/>
                  </a:lnTo>
                  <a:close/>
                  <a:moveTo>
                    <a:pt x="56466" y="0"/>
                  </a:moveTo>
                  <a:lnTo>
                    <a:pt x="58287" y="0"/>
                  </a:lnTo>
                  <a:lnTo>
                    <a:pt x="58287" y="21858"/>
                  </a:lnTo>
                  <a:lnTo>
                    <a:pt x="51002" y="49180"/>
                  </a:lnTo>
                  <a:lnTo>
                    <a:pt x="56466" y="49180"/>
                  </a:lnTo>
                  <a:lnTo>
                    <a:pt x="52823" y="58287"/>
                  </a:lnTo>
                  <a:lnTo>
                    <a:pt x="58287" y="58287"/>
                  </a:lnTo>
                  <a:lnTo>
                    <a:pt x="61930" y="54644"/>
                  </a:lnTo>
                  <a:lnTo>
                    <a:pt x="67395" y="54644"/>
                  </a:lnTo>
                  <a:lnTo>
                    <a:pt x="67395" y="58287"/>
                  </a:lnTo>
                  <a:lnTo>
                    <a:pt x="69216" y="58287"/>
                  </a:lnTo>
                  <a:lnTo>
                    <a:pt x="69216" y="65573"/>
                  </a:lnTo>
                  <a:lnTo>
                    <a:pt x="67395" y="65573"/>
                  </a:lnTo>
                  <a:lnTo>
                    <a:pt x="58287" y="72859"/>
                  </a:lnTo>
                  <a:lnTo>
                    <a:pt x="56466" y="71038"/>
                  </a:lnTo>
                  <a:lnTo>
                    <a:pt x="56466" y="78324"/>
                  </a:lnTo>
                  <a:lnTo>
                    <a:pt x="52823" y="78324"/>
                  </a:lnTo>
                  <a:lnTo>
                    <a:pt x="45537" y="83788"/>
                  </a:lnTo>
                  <a:lnTo>
                    <a:pt x="45537" y="89253"/>
                  </a:lnTo>
                  <a:lnTo>
                    <a:pt x="40073" y="89253"/>
                  </a:lnTo>
                  <a:lnTo>
                    <a:pt x="40073" y="94717"/>
                  </a:lnTo>
                  <a:lnTo>
                    <a:pt x="34608" y="114753"/>
                  </a:lnTo>
                  <a:lnTo>
                    <a:pt x="40073" y="125682"/>
                  </a:lnTo>
                  <a:lnTo>
                    <a:pt x="14572" y="125682"/>
                  </a:lnTo>
                  <a:lnTo>
                    <a:pt x="14572" y="122039"/>
                  </a:lnTo>
                  <a:lnTo>
                    <a:pt x="12751" y="122039"/>
                  </a:lnTo>
                  <a:lnTo>
                    <a:pt x="12751" y="105646"/>
                  </a:lnTo>
                  <a:lnTo>
                    <a:pt x="1822" y="98360"/>
                  </a:lnTo>
                  <a:lnTo>
                    <a:pt x="0" y="94717"/>
                  </a:lnTo>
                  <a:lnTo>
                    <a:pt x="0" y="60109"/>
                  </a:lnTo>
                  <a:lnTo>
                    <a:pt x="5465" y="3825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9" name="Germany">
              <a:extLst>
                <a:ext uri="{FF2B5EF4-FFF2-40B4-BE49-F238E27FC236}">
                  <a16:creationId xmlns:a16="http://schemas.microsoft.com/office/drawing/2014/main" id="{2DA885A8-5BA1-3372-AA0F-DC35AC81F92C}"/>
                </a:ext>
              </a:extLst>
            </p:cNvPr>
            <p:cNvSpPr>
              <a:spLocks/>
            </p:cNvSpPr>
            <p:nvPr/>
          </p:nvSpPr>
          <p:spPr bwMode="auto">
            <a:xfrm>
              <a:off x="5966795" y="3035140"/>
              <a:ext cx="211427" cy="287324"/>
            </a:xfrm>
            <a:custGeom>
              <a:avLst/>
              <a:gdLst/>
              <a:ahLst/>
              <a:cxnLst/>
              <a:rect l="l" t="t" r="r" b="b"/>
              <a:pathLst>
                <a:path w="213112" h="289614">
                  <a:moveTo>
                    <a:pt x="61930" y="0"/>
                  </a:moveTo>
                  <a:lnTo>
                    <a:pt x="85609" y="0"/>
                  </a:lnTo>
                  <a:lnTo>
                    <a:pt x="91073" y="3643"/>
                  </a:lnTo>
                  <a:lnTo>
                    <a:pt x="94716" y="5464"/>
                  </a:lnTo>
                  <a:lnTo>
                    <a:pt x="94716" y="16393"/>
                  </a:lnTo>
                  <a:lnTo>
                    <a:pt x="96538" y="21858"/>
                  </a:lnTo>
                  <a:lnTo>
                    <a:pt x="122038" y="21858"/>
                  </a:lnTo>
                  <a:lnTo>
                    <a:pt x="122038" y="23679"/>
                  </a:lnTo>
                  <a:lnTo>
                    <a:pt x="112931" y="38251"/>
                  </a:lnTo>
                  <a:lnTo>
                    <a:pt x="129324" y="38251"/>
                  </a:lnTo>
                  <a:lnTo>
                    <a:pt x="156646" y="20036"/>
                  </a:lnTo>
                  <a:lnTo>
                    <a:pt x="158468" y="20036"/>
                  </a:lnTo>
                  <a:lnTo>
                    <a:pt x="156646" y="23679"/>
                  </a:lnTo>
                  <a:lnTo>
                    <a:pt x="163932" y="21858"/>
                  </a:lnTo>
                  <a:lnTo>
                    <a:pt x="167575" y="21858"/>
                  </a:lnTo>
                  <a:lnTo>
                    <a:pt x="167575" y="21858"/>
                  </a:lnTo>
                  <a:lnTo>
                    <a:pt x="169397" y="16394"/>
                  </a:lnTo>
                  <a:lnTo>
                    <a:pt x="169397" y="14572"/>
                  </a:lnTo>
                  <a:lnTo>
                    <a:pt x="169397" y="10929"/>
                  </a:lnTo>
                  <a:lnTo>
                    <a:pt x="180326" y="14572"/>
                  </a:lnTo>
                  <a:lnTo>
                    <a:pt x="183969" y="14572"/>
                  </a:lnTo>
                  <a:lnTo>
                    <a:pt x="183969" y="27323"/>
                  </a:lnTo>
                  <a:lnTo>
                    <a:pt x="180326" y="27323"/>
                  </a:lnTo>
                  <a:lnTo>
                    <a:pt x="169854" y="23832"/>
                  </a:lnTo>
                  <a:lnTo>
                    <a:pt x="194898" y="45537"/>
                  </a:lnTo>
                  <a:lnTo>
                    <a:pt x="200362" y="65573"/>
                  </a:lnTo>
                  <a:lnTo>
                    <a:pt x="196719" y="83788"/>
                  </a:lnTo>
                  <a:lnTo>
                    <a:pt x="202183" y="89252"/>
                  </a:lnTo>
                  <a:lnTo>
                    <a:pt x="207648" y="129325"/>
                  </a:lnTo>
                  <a:lnTo>
                    <a:pt x="213112" y="140253"/>
                  </a:lnTo>
                  <a:lnTo>
                    <a:pt x="207648" y="162111"/>
                  </a:lnTo>
                  <a:lnTo>
                    <a:pt x="196719" y="151182"/>
                  </a:lnTo>
                  <a:lnTo>
                    <a:pt x="196719" y="160290"/>
                  </a:lnTo>
                  <a:lnTo>
                    <a:pt x="194898" y="160290"/>
                  </a:lnTo>
                  <a:lnTo>
                    <a:pt x="151182" y="185790"/>
                  </a:lnTo>
                  <a:lnTo>
                    <a:pt x="147539" y="183969"/>
                  </a:lnTo>
                  <a:lnTo>
                    <a:pt x="158468" y="211291"/>
                  </a:lnTo>
                  <a:lnTo>
                    <a:pt x="189433" y="238613"/>
                  </a:lnTo>
                  <a:lnTo>
                    <a:pt x="167575" y="256828"/>
                  </a:lnTo>
                  <a:lnTo>
                    <a:pt x="169397" y="278685"/>
                  </a:lnTo>
                  <a:lnTo>
                    <a:pt x="167575" y="278685"/>
                  </a:lnTo>
                  <a:lnTo>
                    <a:pt x="163932" y="280507"/>
                  </a:lnTo>
                  <a:lnTo>
                    <a:pt x="162111" y="280507"/>
                  </a:lnTo>
                  <a:lnTo>
                    <a:pt x="151182" y="275042"/>
                  </a:lnTo>
                  <a:lnTo>
                    <a:pt x="123860" y="285971"/>
                  </a:lnTo>
                  <a:lnTo>
                    <a:pt x="111109" y="280507"/>
                  </a:lnTo>
                  <a:lnTo>
                    <a:pt x="105645" y="289614"/>
                  </a:lnTo>
                  <a:lnTo>
                    <a:pt x="102002" y="289614"/>
                  </a:lnTo>
                  <a:lnTo>
                    <a:pt x="91073" y="280507"/>
                  </a:lnTo>
                  <a:lnTo>
                    <a:pt x="83787" y="284150"/>
                  </a:lnTo>
                  <a:lnTo>
                    <a:pt x="67394" y="278685"/>
                  </a:lnTo>
                  <a:lnTo>
                    <a:pt x="38251" y="278685"/>
                  </a:lnTo>
                  <a:lnTo>
                    <a:pt x="38251" y="262292"/>
                  </a:lnTo>
                  <a:lnTo>
                    <a:pt x="49179" y="229506"/>
                  </a:lnTo>
                  <a:lnTo>
                    <a:pt x="18214" y="222220"/>
                  </a:lnTo>
                  <a:lnTo>
                    <a:pt x="5464" y="211291"/>
                  </a:lnTo>
                  <a:lnTo>
                    <a:pt x="5464" y="207648"/>
                  </a:lnTo>
                  <a:lnTo>
                    <a:pt x="7286" y="202183"/>
                  </a:lnTo>
                  <a:lnTo>
                    <a:pt x="1821" y="185790"/>
                  </a:lnTo>
                  <a:lnTo>
                    <a:pt x="5464" y="176683"/>
                  </a:lnTo>
                  <a:lnTo>
                    <a:pt x="0" y="165754"/>
                  </a:lnTo>
                  <a:lnTo>
                    <a:pt x="0" y="118396"/>
                  </a:lnTo>
                  <a:lnTo>
                    <a:pt x="12750" y="118396"/>
                  </a:lnTo>
                  <a:lnTo>
                    <a:pt x="23679" y="105645"/>
                  </a:lnTo>
                  <a:lnTo>
                    <a:pt x="16393" y="94717"/>
                  </a:lnTo>
                  <a:lnTo>
                    <a:pt x="12750" y="92895"/>
                  </a:lnTo>
                  <a:lnTo>
                    <a:pt x="16393" y="92895"/>
                  </a:lnTo>
                  <a:lnTo>
                    <a:pt x="21857" y="87431"/>
                  </a:lnTo>
                  <a:lnTo>
                    <a:pt x="27322" y="67395"/>
                  </a:lnTo>
                  <a:lnTo>
                    <a:pt x="34608" y="67395"/>
                  </a:lnTo>
                  <a:lnTo>
                    <a:pt x="27322" y="61930"/>
                  </a:lnTo>
                  <a:lnTo>
                    <a:pt x="27322" y="60109"/>
                  </a:lnTo>
                  <a:lnTo>
                    <a:pt x="29143" y="51001"/>
                  </a:lnTo>
                  <a:lnTo>
                    <a:pt x="32786" y="51001"/>
                  </a:lnTo>
                  <a:lnTo>
                    <a:pt x="43715" y="49180"/>
                  </a:lnTo>
                  <a:lnTo>
                    <a:pt x="51001" y="51001"/>
                  </a:lnTo>
                  <a:lnTo>
                    <a:pt x="54644" y="60109"/>
                  </a:lnTo>
                  <a:lnTo>
                    <a:pt x="58287" y="56466"/>
                  </a:lnTo>
                  <a:lnTo>
                    <a:pt x="61930" y="56466"/>
                  </a:lnTo>
                  <a:lnTo>
                    <a:pt x="61930" y="45537"/>
                  </a:lnTo>
                  <a:lnTo>
                    <a:pt x="72859" y="43715"/>
                  </a:lnTo>
                  <a:lnTo>
                    <a:pt x="61930" y="23679"/>
                  </a:lnTo>
                  <a:lnTo>
                    <a:pt x="63751" y="23679"/>
                  </a:lnTo>
                  <a:lnTo>
                    <a:pt x="69216" y="1639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0" name="Netherlands">
              <a:extLst>
                <a:ext uri="{FF2B5EF4-FFF2-40B4-BE49-F238E27FC236}">
                  <a16:creationId xmlns:a16="http://schemas.microsoft.com/office/drawing/2014/main" id="{F30D86C2-4CFE-EEB0-2300-2E1E7DC82928}"/>
                </a:ext>
              </a:extLst>
            </p:cNvPr>
            <p:cNvSpPr>
              <a:spLocks/>
            </p:cNvSpPr>
            <p:nvPr/>
          </p:nvSpPr>
          <p:spPr bwMode="auto">
            <a:xfrm>
              <a:off x="5907161" y="3094774"/>
              <a:ext cx="86739" cy="106617"/>
            </a:xfrm>
            <a:custGeom>
              <a:avLst/>
              <a:gdLst/>
              <a:ahLst/>
              <a:cxnLst/>
              <a:rect l="l" t="t" r="r" b="b"/>
              <a:pathLst>
                <a:path w="87430" h="107467">
                  <a:moveTo>
                    <a:pt x="38252" y="7286"/>
                  </a:moveTo>
                  <a:lnTo>
                    <a:pt x="43716" y="7286"/>
                  </a:lnTo>
                  <a:lnTo>
                    <a:pt x="43716" y="10929"/>
                  </a:lnTo>
                  <a:lnTo>
                    <a:pt x="32787" y="21858"/>
                  </a:lnTo>
                  <a:lnTo>
                    <a:pt x="30965" y="21858"/>
                  </a:lnTo>
                  <a:lnTo>
                    <a:pt x="38252" y="10929"/>
                  </a:lnTo>
                  <a:close/>
                  <a:moveTo>
                    <a:pt x="78323" y="0"/>
                  </a:moveTo>
                  <a:lnTo>
                    <a:pt x="87430" y="7286"/>
                  </a:lnTo>
                  <a:lnTo>
                    <a:pt x="87430" y="10929"/>
                  </a:lnTo>
                  <a:lnTo>
                    <a:pt x="83787" y="29144"/>
                  </a:lnTo>
                  <a:lnTo>
                    <a:pt x="78323" y="34608"/>
                  </a:lnTo>
                  <a:lnTo>
                    <a:pt x="87430" y="45537"/>
                  </a:lnTo>
                  <a:lnTo>
                    <a:pt x="76501" y="61930"/>
                  </a:lnTo>
                  <a:lnTo>
                    <a:pt x="61930" y="61930"/>
                  </a:lnTo>
                  <a:lnTo>
                    <a:pt x="61930" y="107467"/>
                  </a:lnTo>
                  <a:lnTo>
                    <a:pt x="60108" y="107467"/>
                  </a:lnTo>
                  <a:lnTo>
                    <a:pt x="54644" y="102003"/>
                  </a:lnTo>
                  <a:lnTo>
                    <a:pt x="51001" y="102003"/>
                  </a:lnTo>
                  <a:lnTo>
                    <a:pt x="51001" y="89252"/>
                  </a:lnTo>
                  <a:lnTo>
                    <a:pt x="38251" y="83788"/>
                  </a:lnTo>
                  <a:lnTo>
                    <a:pt x="32786" y="83788"/>
                  </a:lnTo>
                  <a:lnTo>
                    <a:pt x="27322" y="85609"/>
                  </a:lnTo>
                  <a:lnTo>
                    <a:pt x="21857" y="85609"/>
                  </a:lnTo>
                  <a:lnTo>
                    <a:pt x="16393" y="89252"/>
                  </a:lnTo>
                  <a:lnTo>
                    <a:pt x="10929" y="89252"/>
                  </a:lnTo>
                  <a:lnTo>
                    <a:pt x="0" y="83788"/>
                  </a:lnTo>
                  <a:lnTo>
                    <a:pt x="0" y="80145"/>
                  </a:lnTo>
                  <a:lnTo>
                    <a:pt x="16393" y="80145"/>
                  </a:lnTo>
                  <a:lnTo>
                    <a:pt x="14571" y="78324"/>
                  </a:lnTo>
                  <a:lnTo>
                    <a:pt x="10929" y="78324"/>
                  </a:lnTo>
                  <a:lnTo>
                    <a:pt x="10929" y="74681"/>
                  </a:lnTo>
                  <a:lnTo>
                    <a:pt x="14571" y="74681"/>
                  </a:lnTo>
                  <a:lnTo>
                    <a:pt x="30965" y="69216"/>
                  </a:lnTo>
                  <a:lnTo>
                    <a:pt x="21857" y="69216"/>
                  </a:lnTo>
                  <a:lnTo>
                    <a:pt x="20036" y="61930"/>
                  </a:lnTo>
                  <a:lnTo>
                    <a:pt x="16393" y="61930"/>
                  </a:lnTo>
                  <a:lnTo>
                    <a:pt x="20036" y="58287"/>
                  </a:lnTo>
                  <a:lnTo>
                    <a:pt x="38251" y="21858"/>
                  </a:lnTo>
                  <a:lnTo>
                    <a:pt x="41894" y="21858"/>
                  </a:lnTo>
                  <a:lnTo>
                    <a:pt x="43715" y="29144"/>
                  </a:lnTo>
                  <a:lnTo>
                    <a:pt x="41894" y="34608"/>
                  </a:lnTo>
                  <a:lnTo>
                    <a:pt x="41894" y="40073"/>
                  </a:lnTo>
                  <a:lnTo>
                    <a:pt x="45537" y="41894"/>
                  </a:lnTo>
                  <a:lnTo>
                    <a:pt x="45537" y="38251"/>
                  </a:lnTo>
                  <a:lnTo>
                    <a:pt x="49180" y="23679"/>
                  </a:lnTo>
                  <a:lnTo>
                    <a:pt x="45537" y="23679"/>
                  </a:lnTo>
                  <a:lnTo>
                    <a:pt x="45537" y="21858"/>
                  </a:lnTo>
                  <a:lnTo>
                    <a:pt x="49180" y="7286"/>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1" name="Norway Mainland">
              <a:extLst>
                <a:ext uri="{FF2B5EF4-FFF2-40B4-BE49-F238E27FC236}">
                  <a16:creationId xmlns:a16="http://schemas.microsoft.com/office/drawing/2014/main" id="{F92DC4A7-7F0E-32E3-1223-6E773892F0D2}"/>
                </a:ext>
              </a:extLst>
            </p:cNvPr>
            <p:cNvSpPr>
              <a:spLocks noEditPoints="1"/>
            </p:cNvSpPr>
            <p:nvPr/>
          </p:nvSpPr>
          <p:spPr bwMode="auto">
            <a:xfrm>
              <a:off x="5943304" y="2169558"/>
              <a:ext cx="614401" cy="731861"/>
            </a:xfrm>
            <a:custGeom>
              <a:avLst/>
              <a:gdLst>
                <a:gd name="T0" fmla="*/ 295 w 340"/>
                <a:gd name="T1" fmla="*/ 0 h 405"/>
                <a:gd name="T2" fmla="*/ 305 w 340"/>
                <a:gd name="T3" fmla="*/ 14 h 405"/>
                <a:gd name="T4" fmla="*/ 306 w 340"/>
                <a:gd name="T5" fmla="*/ 20 h 405"/>
                <a:gd name="T6" fmla="*/ 318 w 340"/>
                <a:gd name="T7" fmla="*/ 9 h 405"/>
                <a:gd name="T8" fmla="*/ 340 w 340"/>
                <a:gd name="T9" fmla="*/ 28 h 405"/>
                <a:gd name="T10" fmla="*/ 315 w 340"/>
                <a:gd name="T11" fmla="*/ 39 h 405"/>
                <a:gd name="T12" fmla="*/ 326 w 340"/>
                <a:gd name="T13" fmla="*/ 55 h 405"/>
                <a:gd name="T14" fmla="*/ 339 w 340"/>
                <a:gd name="T15" fmla="*/ 61 h 405"/>
                <a:gd name="T16" fmla="*/ 314 w 340"/>
                <a:gd name="T17" fmla="*/ 80 h 405"/>
                <a:gd name="T18" fmla="*/ 317 w 340"/>
                <a:gd name="T19" fmla="*/ 55 h 405"/>
                <a:gd name="T20" fmla="*/ 257 w 340"/>
                <a:gd name="T21" fmla="*/ 94 h 405"/>
                <a:gd name="T22" fmla="*/ 228 w 340"/>
                <a:gd name="T23" fmla="*/ 91 h 405"/>
                <a:gd name="T24" fmla="*/ 204 w 340"/>
                <a:gd name="T25" fmla="*/ 79 h 405"/>
                <a:gd name="T26" fmla="*/ 197 w 340"/>
                <a:gd name="T27" fmla="*/ 101 h 405"/>
                <a:gd name="T28" fmla="*/ 174 w 340"/>
                <a:gd name="T29" fmla="*/ 98 h 405"/>
                <a:gd name="T30" fmla="*/ 146 w 340"/>
                <a:gd name="T31" fmla="*/ 138 h 405"/>
                <a:gd name="T32" fmla="*/ 124 w 340"/>
                <a:gd name="T33" fmla="*/ 208 h 405"/>
                <a:gd name="T34" fmla="*/ 105 w 340"/>
                <a:gd name="T35" fmla="*/ 245 h 405"/>
                <a:gd name="T36" fmla="*/ 94 w 340"/>
                <a:gd name="T37" fmla="*/ 309 h 405"/>
                <a:gd name="T38" fmla="*/ 97 w 340"/>
                <a:gd name="T39" fmla="*/ 355 h 405"/>
                <a:gd name="T40" fmla="*/ 81 w 340"/>
                <a:gd name="T41" fmla="*/ 386 h 405"/>
                <a:gd name="T42" fmla="*/ 72 w 340"/>
                <a:gd name="T43" fmla="*/ 368 h 405"/>
                <a:gd name="T44" fmla="*/ 68 w 340"/>
                <a:gd name="T45" fmla="*/ 381 h 405"/>
                <a:gd name="T46" fmla="*/ 22 w 340"/>
                <a:gd name="T47" fmla="*/ 399 h 405"/>
                <a:gd name="T48" fmla="*/ 13 w 340"/>
                <a:gd name="T49" fmla="*/ 383 h 405"/>
                <a:gd name="T50" fmla="*/ 3 w 340"/>
                <a:gd name="T51" fmla="*/ 369 h 405"/>
                <a:gd name="T52" fmla="*/ 20 w 340"/>
                <a:gd name="T53" fmla="*/ 344 h 405"/>
                <a:gd name="T54" fmla="*/ 8 w 340"/>
                <a:gd name="T55" fmla="*/ 359 h 405"/>
                <a:gd name="T56" fmla="*/ 5 w 340"/>
                <a:gd name="T57" fmla="*/ 353 h 405"/>
                <a:gd name="T58" fmla="*/ 8 w 340"/>
                <a:gd name="T59" fmla="*/ 340 h 405"/>
                <a:gd name="T60" fmla="*/ 1 w 340"/>
                <a:gd name="T61" fmla="*/ 335 h 405"/>
                <a:gd name="T62" fmla="*/ 23 w 340"/>
                <a:gd name="T63" fmla="*/ 326 h 405"/>
                <a:gd name="T64" fmla="*/ 31 w 340"/>
                <a:gd name="T65" fmla="*/ 323 h 405"/>
                <a:gd name="T66" fmla="*/ 19 w 340"/>
                <a:gd name="T67" fmla="*/ 326 h 405"/>
                <a:gd name="T68" fmla="*/ 1 w 340"/>
                <a:gd name="T69" fmla="*/ 309 h 405"/>
                <a:gd name="T70" fmla="*/ 14 w 340"/>
                <a:gd name="T71" fmla="*/ 301 h 405"/>
                <a:gd name="T72" fmla="*/ 20 w 340"/>
                <a:gd name="T73" fmla="*/ 289 h 405"/>
                <a:gd name="T74" fmla="*/ 26 w 340"/>
                <a:gd name="T75" fmla="*/ 279 h 405"/>
                <a:gd name="T76" fmla="*/ 54 w 340"/>
                <a:gd name="T77" fmla="*/ 260 h 405"/>
                <a:gd name="T78" fmla="*/ 63 w 340"/>
                <a:gd name="T79" fmla="*/ 255 h 405"/>
                <a:gd name="T80" fmla="*/ 62 w 340"/>
                <a:gd name="T81" fmla="*/ 248 h 405"/>
                <a:gd name="T82" fmla="*/ 80 w 340"/>
                <a:gd name="T83" fmla="*/ 226 h 405"/>
                <a:gd name="T84" fmla="*/ 84 w 340"/>
                <a:gd name="T85" fmla="*/ 215 h 405"/>
                <a:gd name="T86" fmla="*/ 93 w 340"/>
                <a:gd name="T87" fmla="*/ 205 h 405"/>
                <a:gd name="T88" fmla="*/ 100 w 340"/>
                <a:gd name="T89" fmla="*/ 193 h 405"/>
                <a:gd name="T90" fmla="*/ 99 w 340"/>
                <a:gd name="T91" fmla="*/ 184 h 405"/>
                <a:gd name="T92" fmla="*/ 106 w 340"/>
                <a:gd name="T93" fmla="*/ 165 h 405"/>
                <a:gd name="T94" fmla="*/ 126 w 340"/>
                <a:gd name="T95" fmla="*/ 132 h 405"/>
                <a:gd name="T96" fmla="*/ 137 w 340"/>
                <a:gd name="T97" fmla="*/ 126 h 405"/>
                <a:gd name="T98" fmla="*/ 149 w 340"/>
                <a:gd name="T99" fmla="*/ 116 h 405"/>
                <a:gd name="T100" fmla="*/ 158 w 340"/>
                <a:gd name="T101" fmla="*/ 104 h 405"/>
                <a:gd name="T102" fmla="*/ 151 w 340"/>
                <a:gd name="T103" fmla="*/ 97 h 405"/>
                <a:gd name="T104" fmla="*/ 171 w 340"/>
                <a:gd name="T105" fmla="*/ 73 h 405"/>
                <a:gd name="T106" fmla="*/ 179 w 340"/>
                <a:gd name="T107" fmla="*/ 70 h 405"/>
                <a:gd name="T108" fmla="*/ 185 w 340"/>
                <a:gd name="T109" fmla="*/ 54 h 405"/>
                <a:gd name="T110" fmla="*/ 200 w 340"/>
                <a:gd name="T111" fmla="*/ 46 h 405"/>
                <a:gd name="T112" fmla="*/ 206 w 340"/>
                <a:gd name="T113" fmla="*/ 49 h 405"/>
                <a:gd name="T114" fmla="*/ 216 w 340"/>
                <a:gd name="T115" fmla="*/ 40 h 405"/>
                <a:gd name="T116" fmla="*/ 222 w 340"/>
                <a:gd name="T117" fmla="*/ 31 h 405"/>
                <a:gd name="T118" fmla="*/ 238 w 340"/>
                <a:gd name="T119" fmla="*/ 43 h 405"/>
                <a:gd name="T120" fmla="*/ 253 w 340"/>
                <a:gd name="T121" fmla="*/ 11 h 405"/>
                <a:gd name="T122" fmla="*/ 274 w 340"/>
                <a:gd name="T123" fmla="*/ 11 h 405"/>
                <a:gd name="T124" fmla="*/ 283 w 340"/>
                <a:gd name="T125" fmla="*/ 2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0" h="405">
                  <a:moveTo>
                    <a:pt x="105" y="183"/>
                  </a:moveTo>
                  <a:lnTo>
                    <a:pt x="103" y="184"/>
                  </a:lnTo>
                  <a:lnTo>
                    <a:pt x="106" y="186"/>
                  </a:lnTo>
                  <a:lnTo>
                    <a:pt x="105" y="183"/>
                  </a:lnTo>
                  <a:close/>
                  <a:moveTo>
                    <a:pt x="295" y="0"/>
                  </a:moveTo>
                  <a:lnTo>
                    <a:pt x="296" y="0"/>
                  </a:lnTo>
                  <a:lnTo>
                    <a:pt x="306" y="6"/>
                  </a:lnTo>
                  <a:lnTo>
                    <a:pt x="308" y="6"/>
                  </a:lnTo>
                  <a:lnTo>
                    <a:pt x="306" y="14"/>
                  </a:lnTo>
                  <a:lnTo>
                    <a:pt x="305" y="14"/>
                  </a:lnTo>
                  <a:lnTo>
                    <a:pt x="300" y="15"/>
                  </a:lnTo>
                  <a:lnTo>
                    <a:pt x="302" y="17"/>
                  </a:lnTo>
                  <a:lnTo>
                    <a:pt x="302" y="18"/>
                  </a:lnTo>
                  <a:lnTo>
                    <a:pt x="300" y="20"/>
                  </a:lnTo>
                  <a:lnTo>
                    <a:pt x="306" y="20"/>
                  </a:lnTo>
                  <a:lnTo>
                    <a:pt x="302" y="25"/>
                  </a:lnTo>
                  <a:lnTo>
                    <a:pt x="308" y="25"/>
                  </a:lnTo>
                  <a:lnTo>
                    <a:pt x="308" y="14"/>
                  </a:lnTo>
                  <a:lnTo>
                    <a:pt x="317" y="9"/>
                  </a:lnTo>
                  <a:lnTo>
                    <a:pt x="318" y="9"/>
                  </a:lnTo>
                  <a:lnTo>
                    <a:pt x="318" y="17"/>
                  </a:lnTo>
                  <a:lnTo>
                    <a:pt x="326" y="15"/>
                  </a:lnTo>
                  <a:lnTo>
                    <a:pt x="327" y="15"/>
                  </a:lnTo>
                  <a:lnTo>
                    <a:pt x="340" y="27"/>
                  </a:lnTo>
                  <a:lnTo>
                    <a:pt x="340" y="28"/>
                  </a:lnTo>
                  <a:lnTo>
                    <a:pt x="329" y="42"/>
                  </a:lnTo>
                  <a:lnTo>
                    <a:pt x="324" y="42"/>
                  </a:lnTo>
                  <a:lnTo>
                    <a:pt x="321" y="40"/>
                  </a:lnTo>
                  <a:lnTo>
                    <a:pt x="318" y="40"/>
                  </a:lnTo>
                  <a:lnTo>
                    <a:pt x="315" y="39"/>
                  </a:lnTo>
                  <a:lnTo>
                    <a:pt x="312" y="39"/>
                  </a:lnTo>
                  <a:lnTo>
                    <a:pt x="326" y="48"/>
                  </a:lnTo>
                  <a:lnTo>
                    <a:pt x="326" y="49"/>
                  </a:lnTo>
                  <a:lnTo>
                    <a:pt x="323" y="55"/>
                  </a:lnTo>
                  <a:lnTo>
                    <a:pt x="326" y="55"/>
                  </a:lnTo>
                  <a:lnTo>
                    <a:pt x="329" y="54"/>
                  </a:lnTo>
                  <a:lnTo>
                    <a:pt x="332" y="54"/>
                  </a:lnTo>
                  <a:lnTo>
                    <a:pt x="335" y="52"/>
                  </a:lnTo>
                  <a:lnTo>
                    <a:pt x="339" y="52"/>
                  </a:lnTo>
                  <a:lnTo>
                    <a:pt x="339" y="61"/>
                  </a:lnTo>
                  <a:lnTo>
                    <a:pt x="337" y="61"/>
                  </a:lnTo>
                  <a:lnTo>
                    <a:pt x="330" y="60"/>
                  </a:lnTo>
                  <a:lnTo>
                    <a:pt x="329" y="66"/>
                  </a:lnTo>
                  <a:lnTo>
                    <a:pt x="315" y="80"/>
                  </a:lnTo>
                  <a:lnTo>
                    <a:pt x="314" y="80"/>
                  </a:lnTo>
                  <a:lnTo>
                    <a:pt x="314" y="79"/>
                  </a:lnTo>
                  <a:lnTo>
                    <a:pt x="312" y="74"/>
                  </a:lnTo>
                  <a:lnTo>
                    <a:pt x="312" y="73"/>
                  </a:lnTo>
                  <a:lnTo>
                    <a:pt x="318" y="66"/>
                  </a:lnTo>
                  <a:lnTo>
                    <a:pt x="317" y="55"/>
                  </a:lnTo>
                  <a:lnTo>
                    <a:pt x="302" y="42"/>
                  </a:lnTo>
                  <a:lnTo>
                    <a:pt x="275" y="52"/>
                  </a:lnTo>
                  <a:lnTo>
                    <a:pt x="274" y="60"/>
                  </a:lnTo>
                  <a:lnTo>
                    <a:pt x="272" y="82"/>
                  </a:lnTo>
                  <a:lnTo>
                    <a:pt x="257" y="94"/>
                  </a:lnTo>
                  <a:lnTo>
                    <a:pt x="249" y="86"/>
                  </a:lnTo>
                  <a:lnTo>
                    <a:pt x="243" y="94"/>
                  </a:lnTo>
                  <a:lnTo>
                    <a:pt x="241" y="94"/>
                  </a:lnTo>
                  <a:lnTo>
                    <a:pt x="229" y="91"/>
                  </a:lnTo>
                  <a:lnTo>
                    <a:pt x="228" y="91"/>
                  </a:lnTo>
                  <a:lnTo>
                    <a:pt x="213" y="70"/>
                  </a:lnTo>
                  <a:lnTo>
                    <a:pt x="210" y="71"/>
                  </a:lnTo>
                  <a:lnTo>
                    <a:pt x="211" y="74"/>
                  </a:lnTo>
                  <a:lnTo>
                    <a:pt x="211" y="76"/>
                  </a:lnTo>
                  <a:lnTo>
                    <a:pt x="204" y="79"/>
                  </a:lnTo>
                  <a:lnTo>
                    <a:pt x="198" y="80"/>
                  </a:lnTo>
                  <a:lnTo>
                    <a:pt x="200" y="85"/>
                  </a:lnTo>
                  <a:lnTo>
                    <a:pt x="197" y="94"/>
                  </a:lnTo>
                  <a:lnTo>
                    <a:pt x="200" y="100"/>
                  </a:lnTo>
                  <a:lnTo>
                    <a:pt x="197" y="101"/>
                  </a:lnTo>
                  <a:lnTo>
                    <a:pt x="194" y="101"/>
                  </a:lnTo>
                  <a:lnTo>
                    <a:pt x="189" y="100"/>
                  </a:lnTo>
                  <a:lnTo>
                    <a:pt x="182" y="100"/>
                  </a:lnTo>
                  <a:lnTo>
                    <a:pt x="177" y="98"/>
                  </a:lnTo>
                  <a:lnTo>
                    <a:pt x="174" y="98"/>
                  </a:lnTo>
                  <a:lnTo>
                    <a:pt x="170" y="117"/>
                  </a:lnTo>
                  <a:lnTo>
                    <a:pt x="169" y="119"/>
                  </a:lnTo>
                  <a:lnTo>
                    <a:pt x="163" y="114"/>
                  </a:lnTo>
                  <a:lnTo>
                    <a:pt x="154" y="122"/>
                  </a:lnTo>
                  <a:lnTo>
                    <a:pt x="146" y="138"/>
                  </a:lnTo>
                  <a:lnTo>
                    <a:pt x="149" y="149"/>
                  </a:lnTo>
                  <a:lnTo>
                    <a:pt x="137" y="166"/>
                  </a:lnTo>
                  <a:lnTo>
                    <a:pt x="134" y="177"/>
                  </a:lnTo>
                  <a:lnTo>
                    <a:pt x="127" y="181"/>
                  </a:lnTo>
                  <a:lnTo>
                    <a:pt x="124" y="208"/>
                  </a:lnTo>
                  <a:lnTo>
                    <a:pt x="115" y="224"/>
                  </a:lnTo>
                  <a:lnTo>
                    <a:pt x="121" y="233"/>
                  </a:lnTo>
                  <a:lnTo>
                    <a:pt x="121" y="240"/>
                  </a:lnTo>
                  <a:lnTo>
                    <a:pt x="120" y="242"/>
                  </a:lnTo>
                  <a:lnTo>
                    <a:pt x="105" y="245"/>
                  </a:lnTo>
                  <a:lnTo>
                    <a:pt x="94" y="254"/>
                  </a:lnTo>
                  <a:lnTo>
                    <a:pt x="93" y="263"/>
                  </a:lnTo>
                  <a:lnTo>
                    <a:pt x="96" y="272"/>
                  </a:lnTo>
                  <a:lnTo>
                    <a:pt x="93" y="286"/>
                  </a:lnTo>
                  <a:lnTo>
                    <a:pt x="94" y="309"/>
                  </a:lnTo>
                  <a:lnTo>
                    <a:pt x="102" y="321"/>
                  </a:lnTo>
                  <a:lnTo>
                    <a:pt x="94" y="331"/>
                  </a:lnTo>
                  <a:lnTo>
                    <a:pt x="99" y="341"/>
                  </a:lnTo>
                  <a:lnTo>
                    <a:pt x="97" y="353"/>
                  </a:lnTo>
                  <a:lnTo>
                    <a:pt x="97" y="355"/>
                  </a:lnTo>
                  <a:lnTo>
                    <a:pt x="90" y="359"/>
                  </a:lnTo>
                  <a:lnTo>
                    <a:pt x="87" y="368"/>
                  </a:lnTo>
                  <a:lnTo>
                    <a:pt x="88" y="374"/>
                  </a:lnTo>
                  <a:lnTo>
                    <a:pt x="86" y="384"/>
                  </a:lnTo>
                  <a:lnTo>
                    <a:pt x="81" y="386"/>
                  </a:lnTo>
                  <a:lnTo>
                    <a:pt x="80" y="380"/>
                  </a:lnTo>
                  <a:lnTo>
                    <a:pt x="74" y="377"/>
                  </a:lnTo>
                  <a:lnTo>
                    <a:pt x="74" y="375"/>
                  </a:lnTo>
                  <a:lnTo>
                    <a:pt x="72" y="359"/>
                  </a:lnTo>
                  <a:lnTo>
                    <a:pt x="72" y="368"/>
                  </a:lnTo>
                  <a:lnTo>
                    <a:pt x="69" y="366"/>
                  </a:lnTo>
                  <a:lnTo>
                    <a:pt x="72" y="374"/>
                  </a:lnTo>
                  <a:lnTo>
                    <a:pt x="72" y="375"/>
                  </a:lnTo>
                  <a:lnTo>
                    <a:pt x="71" y="375"/>
                  </a:lnTo>
                  <a:lnTo>
                    <a:pt x="68" y="381"/>
                  </a:lnTo>
                  <a:lnTo>
                    <a:pt x="60" y="380"/>
                  </a:lnTo>
                  <a:lnTo>
                    <a:pt x="54" y="392"/>
                  </a:lnTo>
                  <a:lnTo>
                    <a:pt x="35" y="405"/>
                  </a:lnTo>
                  <a:lnTo>
                    <a:pt x="20" y="405"/>
                  </a:lnTo>
                  <a:lnTo>
                    <a:pt x="22" y="399"/>
                  </a:lnTo>
                  <a:lnTo>
                    <a:pt x="17" y="401"/>
                  </a:lnTo>
                  <a:lnTo>
                    <a:pt x="7" y="390"/>
                  </a:lnTo>
                  <a:lnTo>
                    <a:pt x="7" y="389"/>
                  </a:lnTo>
                  <a:lnTo>
                    <a:pt x="8" y="381"/>
                  </a:lnTo>
                  <a:lnTo>
                    <a:pt x="13" y="383"/>
                  </a:lnTo>
                  <a:lnTo>
                    <a:pt x="17" y="369"/>
                  </a:lnTo>
                  <a:lnTo>
                    <a:pt x="5" y="374"/>
                  </a:lnTo>
                  <a:lnTo>
                    <a:pt x="4" y="374"/>
                  </a:lnTo>
                  <a:lnTo>
                    <a:pt x="3" y="371"/>
                  </a:lnTo>
                  <a:lnTo>
                    <a:pt x="3" y="369"/>
                  </a:lnTo>
                  <a:lnTo>
                    <a:pt x="4" y="369"/>
                  </a:lnTo>
                  <a:lnTo>
                    <a:pt x="16" y="362"/>
                  </a:lnTo>
                  <a:lnTo>
                    <a:pt x="10" y="361"/>
                  </a:lnTo>
                  <a:lnTo>
                    <a:pt x="10" y="359"/>
                  </a:lnTo>
                  <a:lnTo>
                    <a:pt x="20" y="344"/>
                  </a:lnTo>
                  <a:lnTo>
                    <a:pt x="22" y="344"/>
                  </a:lnTo>
                  <a:lnTo>
                    <a:pt x="22" y="347"/>
                  </a:lnTo>
                  <a:lnTo>
                    <a:pt x="25" y="343"/>
                  </a:lnTo>
                  <a:lnTo>
                    <a:pt x="19" y="343"/>
                  </a:lnTo>
                  <a:lnTo>
                    <a:pt x="8" y="359"/>
                  </a:lnTo>
                  <a:lnTo>
                    <a:pt x="7" y="359"/>
                  </a:lnTo>
                  <a:lnTo>
                    <a:pt x="5" y="356"/>
                  </a:lnTo>
                  <a:lnTo>
                    <a:pt x="8" y="353"/>
                  </a:lnTo>
                  <a:lnTo>
                    <a:pt x="7" y="350"/>
                  </a:lnTo>
                  <a:lnTo>
                    <a:pt x="5" y="353"/>
                  </a:lnTo>
                  <a:lnTo>
                    <a:pt x="4" y="353"/>
                  </a:lnTo>
                  <a:lnTo>
                    <a:pt x="4" y="352"/>
                  </a:lnTo>
                  <a:lnTo>
                    <a:pt x="3" y="347"/>
                  </a:lnTo>
                  <a:lnTo>
                    <a:pt x="3" y="346"/>
                  </a:lnTo>
                  <a:lnTo>
                    <a:pt x="8" y="340"/>
                  </a:lnTo>
                  <a:lnTo>
                    <a:pt x="4" y="341"/>
                  </a:lnTo>
                  <a:lnTo>
                    <a:pt x="3" y="341"/>
                  </a:lnTo>
                  <a:lnTo>
                    <a:pt x="3" y="340"/>
                  </a:lnTo>
                  <a:lnTo>
                    <a:pt x="0" y="335"/>
                  </a:lnTo>
                  <a:lnTo>
                    <a:pt x="1" y="335"/>
                  </a:lnTo>
                  <a:lnTo>
                    <a:pt x="4" y="337"/>
                  </a:lnTo>
                  <a:lnTo>
                    <a:pt x="4" y="334"/>
                  </a:lnTo>
                  <a:lnTo>
                    <a:pt x="1" y="332"/>
                  </a:lnTo>
                  <a:lnTo>
                    <a:pt x="1" y="331"/>
                  </a:lnTo>
                  <a:lnTo>
                    <a:pt x="23" y="326"/>
                  </a:lnTo>
                  <a:lnTo>
                    <a:pt x="26" y="332"/>
                  </a:lnTo>
                  <a:lnTo>
                    <a:pt x="28" y="331"/>
                  </a:lnTo>
                  <a:lnTo>
                    <a:pt x="28" y="326"/>
                  </a:lnTo>
                  <a:lnTo>
                    <a:pt x="31" y="325"/>
                  </a:lnTo>
                  <a:lnTo>
                    <a:pt x="31" y="323"/>
                  </a:lnTo>
                  <a:lnTo>
                    <a:pt x="32" y="319"/>
                  </a:lnTo>
                  <a:lnTo>
                    <a:pt x="28" y="325"/>
                  </a:lnTo>
                  <a:lnTo>
                    <a:pt x="20" y="325"/>
                  </a:lnTo>
                  <a:lnTo>
                    <a:pt x="20" y="322"/>
                  </a:lnTo>
                  <a:lnTo>
                    <a:pt x="19" y="326"/>
                  </a:lnTo>
                  <a:lnTo>
                    <a:pt x="1" y="326"/>
                  </a:lnTo>
                  <a:lnTo>
                    <a:pt x="1" y="319"/>
                  </a:lnTo>
                  <a:lnTo>
                    <a:pt x="4" y="313"/>
                  </a:lnTo>
                  <a:lnTo>
                    <a:pt x="1" y="310"/>
                  </a:lnTo>
                  <a:lnTo>
                    <a:pt x="1" y="309"/>
                  </a:lnTo>
                  <a:lnTo>
                    <a:pt x="13" y="306"/>
                  </a:lnTo>
                  <a:lnTo>
                    <a:pt x="3" y="306"/>
                  </a:lnTo>
                  <a:lnTo>
                    <a:pt x="3" y="298"/>
                  </a:lnTo>
                  <a:lnTo>
                    <a:pt x="4" y="298"/>
                  </a:lnTo>
                  <a:lnTo>
                    <a:pt x="14" y="301"/>
                  </a:lnTo>
                  <a:lnTo>
                    <a:pt x="13" y="298"/>
                  </a:lnTo>
                  <a:lnTo>
                    <a:pt x="17" y="292"/>
                  </a:lnTo>
                  <a:lnTo>
                    <a:pt x="19" y="292"/>
                  </a:lnTo>
                  <a:lnTo>
                    <a:pt x="20" y="295"/>
                  </a:lnTo>
                  <a:lnTo>
                    <a:pt x="20" y="289"/>
                  </a:lnTo>
                  <a:lnTo>
                    <a:pt x="19" y="288"/>
                  </a:lnTo>
                  <a:lnTo>
                    <a:pt x="19" y="286"/>
                  </a:lnTo>
                  <a:lnTo>
                    <a:pt x="34" y="286"/>
                  </a:lnTo>
                  <a:lnTo>
                    <a:pt x="34" y="283"/>
                  </a:lnTo>
                  <a:lnTo>
                    <a:pt x="26" y="279"/>
                  </a:lnTo>
                  <a:lnTo>
                    <a:pt x="26" y="278"/>
                  </a:lnTo>
                  <a:lnTo>
                    <a:pt x="34" y="273"/>
                  </a:lnTo>
                  <a:lnTo>
                    <a:pt x="47" y="261"/>
                  </a:lnTo>
                  <a:lnTo>
                    <a:pt x="54" y="258"/>
                  </a:lnTo>
                  <a:lnTo>
                    <a:pt x="54" y="260"/>
                  </a:lnTo>
                  <a:lnTo>
                    <a:pt x="56" y="264"/>
                  </a:lnTo>
                  <a:lnTo>
                    <a:pt x="57" y="263"/>
                  </a:lnTo>
                  <a:lnTo>
                    <a:pt x="56" y="258"/>
                  </a:lnTo>
                  <a:lnTo>
                    <a:pt x="62" y="255"/>
                  </a:lnTo>
                  <a:lnTo>
                    <a:pt x="63" y="255"/>
                  </a:lnTo>
                  <a:lnTo>
                    <a:pt x="68" y="261"/>
                  </a:lnTo>
                  <a:lnTo>
                    <a:pt x="77" y="254"/>
                  </a:lnTo>
                  <a:lnTo>
                    <a:pt x="68" y="258"/>
                  </a:lnTo>
                  <a:lnTo>
                    <a:pt x="62" y="249"/>
                  </a:lnTo>
                  <a:lnTo>
                    <a:pt x="62" y="248"/>
                  </a:lnTo>
                  <a:lnTo>
                    <a:pt x="66" y="245"/>
                  </a:lnTo>
                  <a:lnTo>
                    <a:pt x="66" y="240"/>
                  </a:lnTo>
                  <a:lnTo>
                    <a:pt x="78" y="227"/>
                  </a:lnTo>
                  <a:lnTo>
                    <a:pt x="78" y="226"/>
                  </a:lnTo>
                  <a:lnTo>
                    <a:pt x="80" y="226"/>
                  </a:lnTo>
                  <a:lnTo>
                    <a:pt x="84" y="229"/>
                  </a:lnTo>
                  <a:lnTo>
                    <a:pt x="84" y="223"/>
                  </a:lnTo>
                  <a:lnTo>
                    <a:pt x="83" y="221"/>
                  </a:lnTo>
                  <a:lnTo>
                    <a:pt x="83" y="217"/>
                  </a:lnTo>
                  <a:lnTo>
                    <a:pt x="84" y="215"/>
                  </a:lnTo>
                  <a:lnTo>
                    <a:pt x="96" y="208"/>
                  </a:lnTo>
                  <a:lnTo>
                    <a:pt x="96" y="205"/>
                  </a:lnTo>
                  <a:lnTo>
                    <a:pt x="94" y="206"/>
                  </a:lnTo>
                  <a:lnTo>
                    <a:pt x="93" y="206"/>
                  </a:lnTo>
                  <a:lnTo>
                    <a:pt x="93" y="205"/>
                  </a:lnTo>
                  <a:lnTo>
                    <a:pt x="96" y="196"/>
                  </a:lnTo>
                  <a:lnTo>
                    <a:pt x="99" y="199"/>
                  </a:lnTo>
                  <a:lnTo>
                    <a:pt x="97" y="194"/>
                  </a:lnTo>
                  <a:lnTo>
                    <a:pt x="97" y="193"/>
                  </a:lnTo>
                  <a:lnTo>
                    <a:pt x="100" y="193"/>
                  </a:lnTo>
                  <a:lnTo>
                    <a:pt x="102" y="186"/>
                  </a:lnTo>
                  <a:lnTo>
                    <a:pt x="102" y="184"/>
                  </a:lnTo>
                  <a:lnTo>
                    <a:pt x="100" y="186"/>
                  </a:lnTo>
                  <a:lnTo>
                    <a:pt x="99" y="186"/>
                  </a:lnTo>
                  <a:lnTo>
                    <a:pt x="99" y="184"/>
                  </a:lnTo>
                  <a:lnTo>
                    <a:pt x="109" y="174"/>
                  </a:lnTo>
                  <a:lnTo>
                    <a:pt x="106" y="168"/>
                  </a:lnTo>
                  <a:lnTo>
                    <a:pt x="106" y="166"/>
                  </a:lnTo>
                  <a:lnTo>
                    <a:pt x="111" y="165"/>
                  </a:lnTo>
                  <a:lnTo>
                    <a:pt x="106" y="165"/>
                  </a:lnTo>
                  <a:lnTo>
                    <a:pt x="106" y="163"/>
                  </a:lnTo>
                  <a:lnTo>
                    <a:pt x="109" y="160"/>
                  </a:lnTo>
                  <a:lnTo>
                    <a:pt x="121" y="150"/>
                  </a:lnTo>
                  <a:lnTo>
                    <a:pt x="126" y="134"/>
                  </a:lnTo>
                  <a:lnTo>
                    <a:pt x="126" y="132"/>
                  </a:lnTo>
                  <a:lnTo>
                    <a:pt x="134" y="131"/>
                  </a:lnTo>
                  <a:lnTo>
                    <a:pt x="133" y="131"/>
                  </a:lnTo>
                  <a:lnTo>
                    <a:pt x="133" y="129"/>
                  </a:lnTo>
                  <a:lnTo>
                    <a:pt x="134" y="129"/>
                  </a:lnTo>
                  <a:lnTo>
                    <a:pt x="137" y="126"/>
                  </a:lnTo>
                  <a:lnTo>
                    <a:pt x="136" y="120"/>
                  </a:lnTo>
                  <a:lnTo>
                    <a:pt x="142" y="110"/>
                  </a:lnTo>
                  <a:lnTo>
                    <a:pt x="143" y="110"/>
                  </a:lnTo>
                  <a:lnTo>
                    <a:pt x="146" y="119"/>
                  </a:lnTo>
                  <a:lnTo>
                    <a:pt x="149" y="116"/>
                  </a:lnTo>
                  <a:lnTo>
                    <a:pt x="148" y="104"/>
                  </a:lnTo>
                  <a:lnTo>
                    <a:pt x="148" y="103"/>
                  </a:lnTo>
                  <a:lnTo>
                    <a:pt x="151" y="103"/>
                  </a:lnTo>
                  <a:lnTo>
                    <a:pt x="152" y="104"/>
                  </a:lnTo>
                  <a:lnTo>
                    <a:pt x="158" y="104"/>
                  </a:lnTo>
                  <a:lnTo>
                    <a:pt x="160" y="106"/>
                  </a:lnTo>
                  <a:lnTo>
                    <a:pt x="161" y="106"/>
                  </a:lnTo>
                  <a:lnTo>
                    <a:pt x="164" y="101"/>
                  </a:lnTo>
                  <a:lnTo>
                    <a:pt x="151" y="98"/>
                  </a:lnTo>
                  <a:lnTo>
                    <a:pt x="151" y="97"/>
                  </a:lnTo>
                  <a:lnTo>
                    <a:pt x="166" y="89"/>
                  </a:lnTo>
                  <a:lnTo>
                    <a:pt x="166" y="85"/>
                  </a:lnTo>
                  <a:lnTo>
                    <a:pt x="167" y="85"/>
                  </a:lnTo>
                  <a:lnTo>
                    <a:pt x="164" y="80"/>
                  </a:lnTo>
                  <a:lnTo>
                    <a:pt x="171" y="73"/>
                  </a:lnTo>
                  <a:lnTo>
                    <a:pt x="170" y="71"/>
                  </a:lnTo>
                  <a:lnTo>
                    <a:pt x="173" y="63"/>
                  </a:lnTo>
                  <a:lnTo>
                    <a:pt x="174" y="63"/>
                  </a:lnTo>
                  <a:lnTo>
                    <a:pt x="174" y="68"/>
                  </a:lnTo>
                  <a:lnTo>
                    <a:pt x="179" y="70"/>
                  </a:lnTo>
                  <a:lnTo>
                    <a:pt x="180" y="68"/>
                  </a:lnTo>
                  <a:lnTo>
                    <a:pt x="176" y="61"/>
                  </a:lnTo>
                  <a:lnTo>
                    <a:pt x="180" y="61"/>
                  </a:lnTo>
                  <a:lnTo>
                    <a:pt x="183" y="64"/>
                  </a:lnTo>
                  <a:lnTo>
                    <a:pt x="185" y="54"/>
                  </a:lnTo>
                  <a:lnTo>
                    <a:pt x="185" y="52"/>
                  </a:lnTo>
                  <a:lnTo>
                    <a:pt x="192" y="52"/>
                  </a:lnTo>
                  <a:lnTo>
                    <a:pt x="192" y="57"/>
                  </a:lnTo>
                  <a:lnTo>
                    <a:pt x="194" y="54"/>
                  </a:lnTo>
                  <a:lnTo>
                    <a:pt x="200" y="46"/>
                  </a:lnTo>
                  <a:lnTo>
                    <a:pt x="201" y="46"/>
                  </a:lnTo>
                  <a:lnTo>
                    <a:pt x="201" y="66"/>
                  </a:lnTo>
                  <a:lnTo>
                    <a:pt x="204" y="60"/>
                  </a:lnTo>
                  <a:lnTo>
                    <a:pt x="204" y="54"/>
                  </a:lnTo>
                  <a:lnTo>
                    <a:pt x="206" y="49"/>
                  </a:lnTo>
                  <a:lnTo>
                    <a:pt x="213" y="46"/>
                  </a:lnTo>
                  <a:lnTo>
                    <a:pt x="213" y="43"/>
                  </a:lnTo>
                  <a:lnTo>
                    <a:pt x="222" y="52"/>
                  </a:lnTo>
                  <a:lnTo>
                    <a:pt x="222" y="42"/>
                  </a:lnTo>
                  <a:lnTo>
                    <a:pt x="216" y="40"/>
                  </a:lnTo>
                  <a:lnTo>
                    <a:pt x="216" y="31"/>
                  </a:lnTo>
                  <a:lnTo>
                    <a:pt x="217" y="33"/>
                  </a:lnTo>
                  <a:lnTo>
                    <a:pt x="219" y="36"/>
                  </a:lnTo>
                  <a:lnTo>
                    <a:pt x="220" y="33"/>
                  </a:lnTo>
                  <a:lnTo>
                    <a:pt x="222" y="31"/>
                  </a:lnTo>
                  <a:lnTo>
                    <a:pt x="222" y="33"/>
                  </a:lnTo>
                  <a:lnTo>
                    <a:pt x="228" y="39"/>
                  </a:lnTo>
                  <a:lnTo>
                    <a:pt x="235" y="36"/>
                  </a:lnTo>
                  <a:lnTo>
                    <a:pt x="235" y="40"/>
                  </a:lnTo>
                  <a:lnTo>
                    <a:pt x="238" y="43"/>
                  </a:lnTo>
                  <a:lnTo>
                    <a:pt x="238" y="36"/>
                  </a:lnTo>
                  <a:lnTo>
                    <a:pt x="256" y="18"/>
                  </a:lnTo>
                  <a:lnTo>
                    <a:pt x="252" y="12"/>
                  </a:lnTo>
                  <a:lnTo>
                    <a:pt x="252" y="11"/>
                  </a:lnTo>
                  <a:lnTo>
                    <a:pt x="253" y="11"/>
                  </a:lnTo>
                  <a:lnTo>
                    <a:pt x="260" y="6"/>
                  </a:lnTo>
                  <a:lnTo>
                    <a:pt x="262" y="6"/>
                  </a:lnTo>
                  <a:lnTo>
                    <a:pt x="265" y="12"/>
                  </a:lnTo>
                  <a:lnTo>
                    <a:pt x="272" y="11"/>
                  </a:lnTo>
                  <a:lnTo>
                    <a:pt x="274" y="11"/>
                  </a:lnTo>
                  <a:lnTo>
                    <a:pt x="265" y="27"/>
                  </a:lnTo>
                  <a:lnTo>
                    <a:pt x="260" y="39"/>
                  </a:lnTo>
                  <a:lnTo>
                    <a:pt x="262" y="40"/>
                  </a:lnTo>
                  <a:lnTo>
                    <a:pt x="283" y="8"/>
                  </a:lnTo>
                  <a:lnTo>
                    <a:pt x="283" y="28"/>
                  </a:lnTo>
                  <a:lnTo>
                    <a:pt x="289" y="25"/>
                  </a:lnTo>
                  <a:lnTo>
                    <a:pt x="29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2" name="Norway Offshore">
              <a:extLst>
                <a:ext uri="{FF2B5EF4-FFF2-40B4-BE49-F238E27FC236}">
                  <a16:creationId xmlns:a16="http://schemas.microsoft.com/office/drawing/2014/main" id="{575969DB-3360-9D86-D8DD-346890626C3F}"/>
                </a:ext>
              </a:extLst>
            </p:cNvPr>
            <p:cNvSpPr>
              <a:spLocks/>
            </p:cNvSpPr>
            <p:nvPr/>
          </p:nvSpPr>
          <p:spPr bwMode="auto">
            <a:xfrm>
              <a:off x="5961374" y="2169558"/>
              <a:ext cx="482486" cy="536698"/>
            </a:xfrm>
            <a:custGeom>
              <a:avLst/>
              <a:gdLst/>
              <a:ahLst/>
              <a:cxnLst/>
              <a:rect l="l" t="t" r="r" b="b"/>
              <a:pathLst>
                <a:path w="486332" h="540976">
                  <a:moveTo>
                    <a:pt x="7286" y="530047"/>
                  </a:moveTo>
                  <a:lnTo>
                    <a:pt x="7286" y="531869"/>
                  </a:lnTo>
                  <a:lnTo>
                    <a:pt x="5464" y="537333"/>
                  </a:lnTo>
                  <a:lnTo>
                    <a:pt x="5464" y="540976"/>
                  </a:lnTo>
                  <a:lnTo>
                    <a:pt x="1821" y="540976"/>
                  </a:lnTo>
                  <a:lnTo>
                    <a:pt x="1821" y="537333"/>
                  </a:lnTo>
                  <a:lnTo>
                    <a:pt x="0" y="531869"/>
                  </a:lnTo>
                  <a:lnTo>
                    <a:pt x="1821" y="531869"/>
                  </a:lnTo>
                  <a:close/>
                  <a:moveTo>
                    <a:pt x="234968" y="151181"/>
                  </a:moveTo>
                  <a:lnTo>
                    <a:pt x="236790" y="151181"/>
                  </a:lnTo>
                  <a:lnTo>
                    <a:pt x="242254" y="165753"/>
                  </a:lnTo>
                  <a:lnTo>
                    <a:pt x="242254" y="167574"/>
                  </a:lnTo>
                  <a:lnTo>
                    <a:pt x="247719" y="154824"/>
                  </a:lnTo>
                  <a:lnTo>
                    <a:pt x="251362" y="154824"/>
                  </a:lnTo>
                  <a:lnTo>
                    <a:pt x="258648" y="160289"/>
                  </a:lnTo>
                  <a:lnTo>
                    <a:pt x="258648" y="173039"/>
                  </a:lnTo>
                  <a:lnTo>
                    <a:pt x="236790" y="193075"/>
                  </a:lnTo>
                  <a:lnTo>
                    <a:pt x="236790" y="194897"/>
                  </a:lnTo>
                  <a:lnTo>
                    <a:pt x="234968" y="194897"/>
                  </a:lnTo>
                  <a:lnTo>
                    <a:pt x="234968" y="193075"/>
                  </a:lnTo>
                  <a:lnTo>
                    <a:pt x="231325" y="183968"/>
                  </a:lnTo>
                  <a:lnTo>
                    <a:pt x="205825" y="200361"/>
                  </a:lnTo>
                  <a:lnTo>
                    <a:pt x="202182" y="200361"/>
                  </a:lnTo>
                  <a:lnTo>
                    <a:pt x="205825" y="196718"/>
                  </a:lnTo>
                  <a:lnTo>
                    <a:pt x="225861" y="178503"/>
                  </a:lnTo>
                  <a:close/>
                  <a:moveTo>
                    <a:pt x="218576" y="145717"/>
                  </a:moveTo>
                  <a:lnTo>
                    <a:pt x="220397" y="145717"/>
                  </a:lnTo>
                  <a:lnTo>
                    <a:pt x="225862" y="167575"/>
                  </a:lnTo>
                  <a:lnTo>
                    <a:pt x="225862" y="171218"/>
                  </a:lnTo>
                  <a:lnTo>
                    <a:pt x="205825" y="171218"/>
                  </a:lnTo>
                  <a:lnTo>
                    <a:pt x="205825" y="167575"/>
                  </a:lnTo>
                  <a:lnTo>
                    <a:pt x="218576" y="156646"/>
                  </a:lnTo>
                  <a:close/>
                  <a:moveTo>
                    <a:pt x="247720" y="127503"/>
                  </a:moveTo>
                  <a:lnTo>
                    <a:pt x="251363" y="127503"/>
                  </a:lnTo>
                  <a:lnTo>
                    <a:pt x="251363" y="129325"/>
                  </a:lnTo>
                  <a:lnTo>
                    <a:pt x="242255" y="145718"/>
                  </a:lnTo>
                  <a:lnTo>
                    <a:pt x="242255" y="149361"/>
                  </a:lnTo>
                  <a:lnTo>
                    <a:pt x="240433" y="149361"/>
                  </a:lnTo>
                  <a:lnTo>
                    <a:pt x="234969" y="145718"/>
                  </a:lnTo>
                  <a:lnTo>
                    <a:pt x="231326" y="145718"/>
                  </a:lnTo>
                  <a:lnTo>
                    <a:pt x="231326" y="143897"/>
                  </a:lnTo>
                  <a:lnTo>
                    <a:pt x="236790" y="132968"/>
                  </a:lnTo>
                  <a:close/>
                  <a:moveTo>
                    <a:pt x="278683" y="109288"/>
                  </a:moveTo>
                  <a:lnTo>
                    <a:pt x="280505" y="109288"/>
                  </a:lnTo>
                  <a:lnTo>
                    <a:pt x="291433" y="122038"/>
                  </a:lnTo>
                  <a:lnTo>
                    <a:pt x="293255" y="122038"/>
                  </a:lnTo>
                  <a:lnTo>
                    <a:pt x="291433" y="134788"/>
                  </a:lnTo>
                  <a:lnTo>
                    <a:pt x="289612" y="134788"/>
                  </a:lnTo>
                  <a:lnTo>
                    <a:pt x="289612" y="138431"/>
                  </a:lnTo>
                  <a:lnTo>
                    <a:pt x="267755" y="145717"/>
                  </a:lnTo>
                  <a:lnTo>
                    <a:pt x="264112" y="145717"/>
                  </a:lnTo>
                  <a:lnTo>
                    <a:pt x="267755" y="134788"/>
                  </a:lnTo>
                  <a:lnTo>
                    <a:pt x="264112" y="132967"/>
                  </a:lnTo>
                  <a:lnTo>
                    <a:pt x="267755" y="122038"/>
                  </a:lnTo>
                  <a:close/>
                  <a:moveTo>
                    <a:pt x="309649" y="94716"/>
                  </a:moveTo>
                  <a:lnTo>
                    <a:pt x="315114" y="94716"/>
                  </a:lnTo>
                  <a:lnTo>
                    <a:pt x="315114" y="98359"/>
                  </a:lnTo>
                  <a:lnTo>
                    <a:pt x="302363" y="111110"/>
                  </a:lnTo>
                  <a:lnTo>
                    <a:pt x="293256" y="111110"/>
                  </a:lnTo>
                  <a:lnTo>
                    <a:pt x="293256" y="109289"/>
                  </a:lnTo>
                  <a:lnTo>
                    <a:pt x="296899" y="100181"/>
                  </a:lnTo>
                  <a:lnTo>
                    <a:pt x="296899" y="98359"/>
                  </a:lnTo>
                  <a:lnTo>
                    <a:pt x="302363" y="98359"/>
                  </a:lnTo>
                  <a:close/>
                  <a:moveTo>
                    <a:pt x="313293" y="76502"/>
                  </a:moveTo>
                  <a:lnTo>
                    <a:pt x="318757" y="76502"/>
                  </a:lnTo>
                  <a:lnTo>
                    <a:pt x="324222" y="78324"/>
                  </a:lnTo>
                  <a:lnTo>
                    <a:pt x="331508" y="78324"/>
                  </a:lnTo>
                  <a:lnTo>
                    <a:pt x="331508" y="81967"/>
                  </a:lnTo>
                  <a:lnTo>
                    <a:pt x="324222" y="92896"/>
                  </a:lnTo>
                  <a:lnTo>
                    <a:pt x="320579" y="94717"/>
                  </a:lnTo>
                  <a:lnTo>
                    <a:pt x="320579" y="92896"/>
                  </a:lnTo>
                  <a:close/>
                  <a:moveTo>
                    <a:pt x="357007" y="61930"/>
                  </a:moveTo>
                  <a:lnTo>
                    <a:pt x="358829" y="61930"/>
                  </a:lnTo>
                  <a:lnTo>
                    <a:pt x="358829" y="76502"/>
                  </a:lnTo>
                  <a:lnTo>
                    <a:pt x="357007" y="76502"/>
                  </a:lnTo>
                  <a:lnTo>
                    <a:pt x="351543" y="72859"/>
                  </a:lnTo>
                  <a:close/>
                  <a:moveTo>
                    <a:pt x="329685" y="61930"/>
                  </a:moveTo>
                  <a:lnTo>
                    <a:pt x="331506" y="61930"/>
                  </a:lnTo>
                  <a:lnTo>
                    <a:pt x="335149" y="67395"/>
                  </a:lnTo>
                  <a:lnTo>
                    <a:pt x="342436" y="72859"/>
                  </a:lnTo>
                  <a:lnTo>
                    <a:pt x="342436" y="76502"/>
                  </a:lnTo>
                  <a:lnTo>
                    <a:pt x="331506" y="76502"/>
                  </a:lnTo>
                  <a:lnTo>
                    <a:pt x="331506" y="72859"/>
                  </a:lnTo>
                  <a:close/>
                  <a:moveTo>
                    <a:pt x="397080" y="54644"/>
                  </a:moveTo>
                  <a:lnTo>
                    <a:pt x="408009" y="54644"/>
                  </a:lnTo>
                  <a:lnTo>
                    <a:pt x="409831" y="61930"/>
                  </a:lnTo>
                  <a:lnTo>
                    <a:pt x="404366" y="65573"/>
                  </a:lnTo>
                  <a:lnTo>
                    <a:pt x="397080" y="56466"/>
                  </a:lnTo>
                  <a:close/>
                  <a:moveTo>
                    <a:pt x="420759" y="38250"/>
                  </a:moveTo>
                  <a:lnTo>
                    <a:pt x="424402" y="38250"/>
                  </a:lnTo>
                  <a:lnTo>
                    <a:pt x="426224" y="45536"/>
                  </a:lnTo>
                  <a:lnTo>
                    <a:pt x="429867" y="45536"/>
                  </a:lnTo>
                  <a:lnTo>
                    <a:pt x="429867" y="49179"/>
                  </a:lnTo>
                  <a:lnTo>
                    <a:pt x="426224" y="49179"/>
                  </a:lnTo>
                  <a:lnTo>
                    <a:pt x="420759" y="56465"/>
                  </a:lnTo>
                  <a:lnTo>
                    <a:pt x="413473" y="60108"/>
                  </a:lnTo>
                  <a:lnTo>
                    <a:pt x="409830" y="60108"/>
                  </a:lnTo>
                  <a:lnTo>
                    <a:pt x="408009" y="49179"/>
                  </a:lnTo>
                  <a:lnTo>
                    <a:pt x="408009" y="45536"/>
                  </a:lnTo>
                  <a:lnTo>
                    <a:pt x="409830" y="45536"/>
                  </a:lnTo>
                  <a:close/>
                  <a:moveTo>
                    <a:pt x="393437" y="32786"/>
                  </a:moveTo>
                  <a:lnTo>
                    <a:pt x="404365" y="32786"/>
                  </a:lnTo>
                  <a:lnTo>
                    <a:pt x="409829" y="36429"/>
                  </a:lnTo>
                  <a:lnTo>
                    <a:pt x="415294" y="36429"/>
                  </a:lnTo>
                  <a:lnTo>
                    <a:pt x="393437" y="49180"/>
                  </a:lnTo>
                  <a:lnTo>
                    <a:pt x="386151" y="38251"/>
                  </a:lnTo>
                  <a:close/>
                  <a:moveTo>
                    <a:pt x="426223" y="30964"/>
                  </a:moveTo>
                  <a:lnTo>
                    <a:pt x="429866" y="30964"/>
                  </a:lnTo>
                  <a:lnTo>
                    <a:pt x="435330" y="32786"/>
                  </a:lnTo>
                  <a:lnTo>
                    <a:pt x="437152" y="32786"/>
                  </a:lnTo>
                  <a:lnTo>
                    <a:pt x="435330" y="43715"/>
                  </a:lnTo>
                  <a:lnTo>
                    <a:pt x="431687" y="43715"/>
                  </a:lnTo>
                  <a:close/>
                  <a:moveTo>
                    <a:pt x="477225" y="0"/>
                  </a:moveTo>
                  <a:lnTo>
                    <a:pt x="480868" y="3643"/>
                  </a:lnTo>
                  <a:lnTo>
                    <a:pt x="486332" y="10929"/>
                  </a:lnTo>
                  <a:lnTo>
                    <a:pt x="486332" y="14572"/>
                  </a:lnTo>
                  <a:lnTo>
                    <a:pt x="482689" y="14572"/>
                  </a:lnTo>
                  <a:lnTo>
                    <a:pt x="464474" y="9108"/>
                  </a:lnTo>
                  <a:lnTo>
                    <a:pt x="464474" y="5465"/>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3" name="Jan Mayen">
              <a:extLst>
                <a:ext uri="{FF2B5EF4-FFF2-40B4-BE49-F238E27FC236}">
                  <a16:creationId xmlns:a16="http://schemas.microsoft.com/office/drawing/2014/main" id="{2846116D-2B71-B5E8-0C2C-B2F76C083F28}"/>
                </a:ext>
              </a:extLst>
            </p:cNvPr>
            <p:cNvSpPr>
              <a:spLocks/>
            </p:cNvSpPr>
            <p:nvPr/>
          </p:nvSpPr>
          <p:spPr bwMode="auto">
            <a:xfrm>
              <a:off x="5610805" y="2164136"/>
              <a:ext cx="28913" cy="27107"/>
            </a:xfrm>
            <a:custGeom>
              <a:avLst/>
              <a:gdLst>
                <a:gd name="T0" fmla="*/ 16 w 16"/>
                <a:gd name="T1" fmla="*/ 0 h 15"/>
                <a:gd name="T2" fmla="*/ 13 w 16"/>
                <a:gd name="T3" fmla="*/ 8 h 15"/>
                <a:gd name="T4" fmla="*/ 1 w 16"/>
                <a:gd name="T5" fmla="*/ 15 h 15"/>
                <a:gd name="T6" fmla="*/ 0 w 16"/>
                <a:gd name="T7" fmla="*/ 15 h 15"/>
                <a:gd name="T8" fmla="*/ 0 w 16"/>
                <a:gd name="T9" fmla="*/ 14 h 15"/>
                <a:gd name="T10" fmla="*/ 9 w 16"/>
                <a:gd name="T11" fmla="*/ 3 h 15"/>
                <a:gd name="T12" fmla="*/ 16 w 1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16" y="0"/>
                  </a:moveTo>
                  <a:lnTo>
                    <a:pt x="13" y="8"/>
                  </a:lnTo>
                  <a:lnTo>
                    <a:pt x="1" y="15"/>
                  </a:lnTo>
                  <a:lnTo>
                    <a:pt x="0" y="15"/>
                  </a:lnTo>
                  <a:lnTo>
                    <a:pt x="0" y="14"/>
                  </a:lnTo>
                  <a:lnTo>
                    <a:pt x="9" y="3"/>
                  </a:lnTo>
                  <a:lnTo>
                    <a:pt x="1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4" name="European Island">
              <a:extLst>
                <a:ext uri="{FF2B5EF4-FFF2-40B4-BE49-F238E27FC236}">
                  <a16:creationId xmlns:a16="http://schemas.microsoft.com/office/drawing/2014/main" id="{F1DC7D16-0045-3DB4-7E61-4851B8470E54}"/>
                </a:ext>
              </a:extLst>
            </p:cNvPr>
            <p:cNvSpPr>
              <a:spLocks/>
            </p:cNvSpPr>
            <p:nvPr/>
          </p:nvSpPr>
          <p:spPr bwMode="auto">
            <a:xfrm>
              <a:off x="6272189" y="1900305"/>
              <a:ext cx="10843" cy="14457"/>
            </a:xfrm>
            <a:custGeom>
              <a:avLst/>
              <a:gdLst>
                <a:gd name="T0" fmla="*/ 3 w 6"/>
                <a:gd name="T1" fmla="*/ 0 h 8"/>
                <a:gd name="T2" fmla="*/ 6 w 6"/>
                <a:gd name="T3" fmla="*/ 0 h 8"/>
                <a:gd name="T4" fmla="*/ 6 w 6"/>
                <a:gd name="T5" fmla="*/ 1 h 8"/>
                <a:gd name="T6" fmla="*/ 3 w 6"/>
                <a:gd name="T7" fmla="*/ 7 h 8"/>
                <a:gd name="T8" fmla="*/ 3 w 6"/>
                <a:gd name="T9" fmla="*/ 8 h 8"/>
                <a:gd name="T10" fmla="*/ 1 w 6"/>
                <a:gd name="T11" fmla="*/ 7 h 8"/>
                <a:gd name="T12" fmla="*/ 0 w 6"/>
                <a:gd name="T13" fmla="*/ 1 h 8"/>
                <a:gd name="T14" fmla="*/ 1 w 6"/>
                <a:gd name="T15" fmla="*/ 1 h 8"/>
                <a:gd name="T16" fmla="*/ 3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3" y="0"/>
                  </a:moveTo>
                  <a:lnTo>
                    <a:pt x="6" y="0"/>
                  </a:lnTo>
                  <a:lnTo>
                    <a:pt x="6" y="1"/>
                  </a:lnTo>
                  <a:lnTo>
                    <a:pt x="3" y="7"/>
                  </a:lnTo>
                  <a:lnTo>
                    <a:pt x="3" y="8"/>
                  </a:lnTo>
                  <a:lnTo>
                    <a:pt x="1" y="7"/>
                  </a:lnTo>
                  <a:lnTo>
                    <a:pt x="0" y="1"/>
                  </a:lnTo>
                  <a:lnTo>
                    <a:pt x="1" y="1"/>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5" name="Finland">
              <a:extLst>
                <a:ext uri="{FF2B5EF4-FFF2-40B4-BE49-F238E27FC236}">
                  <a16:creationId xmlns:a16="http://schemas.microsoft.com/office/drawing/2014/main" id="{79BD4289-0E4D-DAF3-FE9F-204EFDA3FF99}"/>
                </a:ext>
              </a:extLst>
            </p:cNvPr>
            <p:cNvSpPr>
              <a:spLocks/>
            </p:cNvSpPr>
            <p:nvPr/>
          </p:nvSpPr>
          <p:spPr bwMode="auto">
            <a:xfrm>
              <a:off x="6311944" y="2241840"/>
              <a:ext cx="256602" cy="574646"/>
            </a:xfrm>
            <a:custGeom>
              <a:avLst/>
              <a:gdLst/>
              <a:ahLst/>
              <a:cxnLst/>
              <a:rect l="l" t="t" r="r" b="b"/>
              <a:pathLst>
                <a:path w="258648" h="579227">
                  <a:moveTo>
                    <a:pt x="51001" y="559191"/>
                  </a:moveTo>
                  <a:lnTo>
                    <a:pt x="51001" y="562834"/>
                  </a:lnTo>
                  <a:lnTo>
                    <a:pt x="49180" y="573764"/>
                  </a:lnTo>
                  <a:lnTo>
                    <a:pt x="45537" y="575585"/>
                  </a:lnTo>
                  <a:lnTo>
                    <a:pt x="40072" y="575585"/>
                  </a:lnTo>
                  <a:lnTo>
                    <a:pt x="40072" y="573764"/>
                  </a:lnTo>
                  <a:close/>
                  <a:moveTo>
                    <a:pt x="178504" y="0"/>
                  </a:moveTo>
                  <a:lnTo>
                    <a:pt x="207647" y="25501"/>
                  </a:lnTo>
                  <a:lnTo>
                    <a:pt x="207647" y="27322"/>
                  </a:lnTo>
                  <a:lnTo>
                    <a:pt x="211290" y="47358"/>
                  </a:lnTo>
                  <a:lnTo>
                    <a:pt x="207647" y="49180"/>
                  </a:lnTo>
                  <a:lnTo>
                    <a:pt x="200361" y="61930"/>
                  </a:lnTo>
                  <a:lnTo>
                    <a:pt x="202183" y="71037"/>
                  </a:lnTo>
                  <a:lnTo>
                    <a:pt x="202183" y="72859"/>
                  </a:lnTo>
                  <a:lnTo>
                    <a:pt x="191254" y="83788"/>
                  </a:lnTo>
                  <a:lnTo>
                    <a:pt x="194897" y="83788"/>
                  </a:lnTo>
                  <a:lnTo>
                    <a:pt x="194897" y="87431"/>
                  </a:lnTo>
                  <a:lnTo>
                    <a:pt x="191254" y="114753"/>
                  </a:lnTo>
                  <a:lnTo>
                    <a:pt x="211290" y="132967"/>
                  </a:lnTo>
                  <a:lnTo>
                    <a:pt x="227683" y="165754"/>
                  </a:lnTo>
                  <a:lnTo>
                    <a:pt x="207647" y="205826"/>
                  </a:lnTo>
                  <a:lnTo>
                    <a:pt x="229505" y="273220"/>
                  </a:lnTo>
                  <a:lnTo>
                    <a:pt x="222219" y="302364"/>
                  </a:lnTo>
                  <a:lnTo>
                    <a:pt x="222219" y="324222"/>
                  </a:lnTo>
                  <a:lnTo>
                    <a:pt x="227683" y="327864"/>
                  </a:lnTo>
                  <a:lnTo>
                    <a:pt x="229505" y="346079"/>
                  </a:lnTo>
                  <a:lnTo>
                    <a:pt x="240434" y="357008"/>
                  </a:lnTo>
                  <a:lnTo>
                    <a:pt x="240434" y="358829"/>
                  </a:lnTo>
                  <a:lnTo>
                    <a:pt x="233148" y="389794"/>
                  </a:lnTo>
                  <a:lnTo>
                    <a:pt x="242255" y="406188"/>
                  </a:lnTo>
                  <a:lnTo>
                    <a:pt x="258648" y="422581"/>
                  </a:lnTo>
                  <a:lnTo>
                    <a:pt x="258648" y="440796"/>
                  </a:lnTo>
                  <a:lnTo>
                    <a:pt x="222219" y="497261"/>
                  </a:lnTo>
                  <a:lnTo>
                    <a:pt x="167575" y="548262"/>
                  </a:lnTo>
                  <a:lnTo>
                    <a:pt x="123860" y="553727"/>
                  </a:lnTo>
                  <a:lnTo>
                    <a:pt x="89252" y="573763"/>
                  </a:lnTo>
                  <a:lnTo>
                    <a:pt x="67394" y="579227"/>
                  </a:lnTo>
                  <a:lnTo>
                    <a:pt x="65573" y="573763"/>
                  </a:lnTo>
                  <a:lnTo>
                    <a:pt x="60109" y="575584"/>
                  </a:lnTo>
                  <a:lnTo>
                    <a:pt x="56466" y="575584"/>
                  </a:lnTo>
                  <a:lnTo>
                    <a:pt x="51001" y="559191"/>
                  </a:lnTo>
                  <a:lnTo>
                    <a:pt x="45537" y="562834"/>
                  </a:lnTo>
                  <a:lnTo>
                    <a:pt x="16393" y="546441"/>
                  </a:lnTo>
                  <a:lnTo>
                    <a:pt x="16393" y="542798"/>
                  </a:lnTo>
                  <a:lnTo>
                    <a:pt x="18215" y="537333"/>
                  </a:lnTo>
                  <a:lnTo>
                    <a:pt x="12751" y="526405"/>
                  </a:lnTo>
                  <a:lnTo>
                    <a:pt x="18215" y="515476"/>
                  </a:lnTo>
                  <a:lnTo>
                    <a:pt x="18215" y="500904"/>
                  </a:lnTo>
                  <a:lnTo>
                    <a:pt x="21858" y="500904"/>
                  </a:lnTo>
                  <a:lnTo>
                    <a:pt x="12751" y="475403"/>
                  </a:lnTo>
                  <a:lnTo>
                    <a:pt x="12751" y="464475"/>
                  </a:lnTo>
                  <a:lnTo>
                    <a:pt x="9108" y="442617"/>
                  </a:lnTo>
                  <a:lnTo>
                    <a:pt x="16393" y="424402"/>
                  </a:lnTo>
                  <a:lnTo>
                    <a:pt x="23679" y="424402"/>
                  </a:lnTo>
                  <a:lnTo>
                    <a:pt x="27322" y="413473"/>
                  </a:lnTo>
                  <a:lnTo>
                    <a:pt x="27322" y="411652"/>
                  </a:lnTo>
                  <a:lnTo>
                    <a:pt x="38251" y="411652"/>
                  </a:lnTo>
                  <a:lnTo>
                    <a:pt x="51001" y="397080"/>
                  </a:lnTo>
                  <a:lnTo>
                    <a:pt x="91073" y="344258"/>
                  </a:lnTo>
                  <a:lnTo>
                    <a:pt x="96538" y="327864"/>
                  </a:lnTo>
                  <a:lnTo>
                    <a:pt x="116574" y="318757"/>
                  </a:lnTo>
                  <a:lnTo>
                    <a:pt x="111110" y="291435"/>
                  </a:lnTo>
                  <a:lnTo>
                    <a:pt x="81966" y="265935"/>
                  </a:lnTo>
                  <a:lnTo>
                    <a:pt x="72859" y="240434"/>
                  </a:lnTo>
                  <a:lnTo>
                    <a:pt x="78323" y="216755"/>
                  </a:lnTo>
                  <a:lnTo>
                    <a:pt x="67394" y="193076"/>
                  </a:lnTo>
                  <a:lnTo>
                    <a:pt x="71037" y="140253"/>
                  </a:lnTo>
                  <a:lnTo>
                    <a:pt x="54644" y="116574"/>
                  </a:lnTo>
                  <a:lnTo>
                    <a:pt x="0" y="71037"/>
                  </a:lnTo>
                  <a:lnTo>
                    <a:pt x="0" y="67394"/>
                  </a:lnTo>
                  <a:lnTo>
                    <a:pt x="10929" y="61930"/>
                  </a:lnTo>
                  <a:lnTo>
                    <a:pt x="9108" y="56466"/>
                  </a:lnTo>
                  <a:lnTo>
                    <a:pt x="9108" y="54644"/>
                  </a:lnTo>
                  <a:lnTo>
                    <a:pt x="10929" y="54644"/>
                  </a:lnTo>
                  <a:lnTo>
                    <a:pt x="16393" y="51001"/>
                  </a:lnTo>
                  <a:lnTo>
                    <a:pt x="45537" y="89252"/>
                  </a:lnTo>
                  <a:lnTo>
                    <a:pt x="67394" y="94716"/>
                  </a:lnTo>
                  <a:lnTo>
                    <a:pt x="81966" y="81966"/>
                  </a:lnTo>
                  <a:lnTo>
                    <a:pt x="83788" y="81966"/>
                  </a:lnTo>
                  <a:lnTo>
                    <a:pt x="96538" y="94716"/>
                  </a:lnTo>
                  <a:lnTo>
                    <a:pt x="122038" y="72859"/>
                  </a:lnTo>
                  <a:lnTo>
                    <a:pt x="123860" y="36429"/>
                  </a:lnTo>
                  <a:lnTo>
                    <a:pt x="129324" y="20036"/>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6" name="Sweden Mainland">
              <a:extLst>
                <a:ext uri="{FF2B5EF4-FFF2-40B4-BE49-F238E27FC236}">
                  <a16:creationId xmlns:a16="http://schemas.microsoft.com/office/drawing/2014/main" id="{CB709A24-5A49-936E-0155-BBFCE814FB36}"/>
                </a:ext>
              </a:extLst>
            </p:cNvPr>
            <p:cNvSpPr>
              <a:spLocks noEditPoints="1"/>
            </p:cNvSpPr>
            <p:nvPr/>
          </p:nvSpPr>
          <p:spPr bwMode="auto">
            <a:xfrm>
              <a:off x="6087869" y="2308701"/>
              <a:ext cx="307200" cy="708369"/>
            </a:xfrm>
            <a:custGeom>
              <a:avLst/>
              <a:gdLst>
                <a:gd name="T0" fmla="*/ 74 w 170"/>
                <a:gd name="T1" fmla="*/ 273 h 392"/>
                <a:gd name="T2" fmla="*/ 126 w 170"/>
                <a:gd name="T3" fmla="*/ 0 h 392"/>
                <a:gd name="T4" fmla="*/ 163 w 170"/>
                <a:gd name="T5" fmla="*/ 69 h 392"/>
                <a:gd name="T6" fmla="*/ 170 w 170"/>
                <a:gd name="T7" fmla="*/ 109 h 392"/>
                <a:gd name="T8" fmla="*/ 167 w 170"/>
                <a:gd name="T9" fmla="*/ 115 h 392"/>
                <a:gd name="T10" fmla="*/ 157 w 170"/>
                <a:gd name="T11" fmla="*/ 112 h 392"/>
                <a:gd name="T12" fmla="*/ 149 w 170"/>
                <a:gd name="T13" fmla="*/ 110 h 392"/>
                <a:gd name="T14" fmla="*/ 142 w 170"/>
                <a:gd name="T15" fmla="*/ 117 h 392"/>
                <a:gd name="T16" fmla="*/ 137 w 170"/>
                <a:gd name="T17" fmla="*/ 134 h 392"/>
                <a:gd name="T18" fmla="*/ 123 w 170"/>
                <a:gd name="T19" fmla="*/ 175 h 392"/>
                <a:gd name="T20" fmla="*/ 90 w 170"/>
                <a:gd name="T21" fmla="*/ 203 h 392"/>
                <a:gd name="T22" fmla="*/ 87 w 170"/>
                <a:gd name="T23" fmla="*/ 208 h 392"/>
                <a:gd name="T24" fmla="*/ 81 w 170"/>
                <a:gd name="T25" fmla="*/ 211 h 392"/>
                <a:gd name="T26" fmla="*/ 78 w 170"/>
                <a:gd name="T27" fmla="*/ 235 h 392"/>
                <a:gd name="T28" fmla="*/ 84 w 170"/>
                <a:gd name="T29" fmla="*/ 261 h 392"/>
                <a:gd name="T30" fmla="*/ 94 w 170"/>
                <a:gd name="T31" fmla="*/ 272 h 392"/>
                <a:gd name="T32" fmla="*/ 97 w 170"/>
                <a:gd name="T33" fmla="*/ 291 h 392"/>
                <a:gd name="T34" fmla="*/ 77 w 170"/>
                <a:gd name="T35" fmla="*/ 291 h 392"/>
                <a:gd name="T36" fmla="*/ 86 w 170"/>
                <a:gd name="T37" fmla="*/ 297 h 392"/>
                <a:gd name="T38" fmla="*/ 97 w 170"/>
                <a:gd name="T39" fmla="*/ 297 h 392"/>
                <a:gd name="T40" fmla="*/ 89 w 170"/>
                <a:gd name="T41" fmla="*/ 307 h 392"/>
                <a:gd name="T42" fmla="*/ 77 w 170"/>
                <a:gd name="T43" fmla="*/ 313 h 392"/>
                <a:gd name="T44" fmla="*/ 74 w 170"/>
                <a:gd name="T45" fmla="*/ 315 h 392"/>
                <a:gd name="T46" fmla="*/ 74 w 170"/>
                <a:gd name="T47" fmla="*/ 321 h 392"/>
                <a:gd name="T48" fmla="*/ 71 w 170"/>
                <a:gd name="T49" fmla="*/ 332 h 392"/>
                <a:gd name="T50" fmla="*/ 62 w 170"/>
                <a:gd name="T51" fmla="*/ 374 h 392"/>
                <a:gd name="T52" fmla="*/ 20 w 170"/>
                <a:gd name="T53" fmla="*/ 392 h 392"/>
                <a:gd name="T54" fmla="*/ 16 w 170"/>
                <a:gd name="T55" fmla="*/ 374 h 392"/>
                <a:gd name="T56" fmla="*/ 20 w 170"/>
                <a:gd name="T57" fmla="*/ 371 h 392"/>
                <a:gd name="T58" fmla="*/ 22 w 170"/>
                <a:gd name="T59" fmla="*/ 364 h 392"/>
                <a:gd name="T60" fmla="*/ 7 w 170"/>
                <a:gd name="T61" fmla="*/ 335 h 392"/>
                <a:gd name="T62" fmla="*/ 3 w 170"/>
                <a:gd name="T63" fmla="*/ 327 h 392"/>
                <a:gd name="T64" fmla="*/ 0 w 170"/>
                <a:gd name="T65" fmla="*/ 318 h 392"/>
                <a:gd name="T66" fmla="*/ 1 w 170"/>
                <a:gd name="T67" fmla="*/ 303 h 392"/>
                <a:gd name="T68" fmla="*/ 7 w 170"/>
                <a:gd name="T69" fmla="*/ 297 h 392"/>
                <a:gd name="T70" fmla="*/ 16 w 170"/>
                <a:gd name="T71" fmla="*/ 276 h 392"/>
                <a:gd name="T72" fmla="*/ 20 w 170"/>
                <a:gd name="T73" fmla="*/ 244 h 392"/>
                <a:gd name="T74" fmla="*/ 16 w 170"/>
                <a:gd name="T75" fmla="*/ 195 h 392"/>
                <a:gd name="T76" fmla="*/ 25 w 170"/>
                <a:gd name="T77" fmla="*/ 168 h 392"/>
                <a:gd name="T78" fmla="*/ 34 w 170"/>
                <a:gd name="T79" fmla="*/ 149 h 392"/>
                <a:gd name="T80" fmla="*/ 46 w 170"/>
                <a:gd name="T81" fmla="*/ 104 h 392"/>
                <a:gd name="T82" fmla="*/ 56 w 170"/>
                <a:gd name="T83" fmla="*/ 88 h 392"/>
                <a:gd name="T84" fmla="*/ 72 w 170"/>
                <a:gd name="T85" fmla="*/ 43 h 392"/>
                <a:gd name="T86" fmla="*/ 93 w 170"/>
                <a:gd name="T87" fmla="*/ 21 h 392"/>
                <a:gd name="T88" fmla="*/ 102 w 170"/>
                <a:gd name="T89" fmla="*/ 21 h 392"/>
                <a:gd name="T90" fmla="*/ 118 w 170"/>
                <a:gd name="T91" fmla="*/ 23 h 392"/>
                <a:gd name="T92" fmla="*/ 118 w 170"/>
                <a:gd name="T93" fmla="*/ 8 h 392"/>
                <a:gd name="T94" fmla="*/ 121 w 170"/>
                <a:gd name="T95"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392">
                  <a:moveTo>
                    <a:pt x="77" y="269"/>
                  </a:moveTo>
                  <a:lnTo>
                    <a:pt x="69" y="273"/>
                  </a:lnTo>
                  <a:lnTo>
                    <a:pt x="74" y="273"/>
                  </a:lnTo>
                  <a:lnTo>
                    <a:pt x="77" y="269"/>
                  </a:lnTo>
                  <a:close/>
                  <a:moveTo>
                    <a:pt x="121" y="0"/>
                  </a:moveTo>
                  <a:lnTo>
                    <a:pt x="126" y="0"/>
                  </a:lnTo>
                  <a:lnTo>
                    <a:pt x="155" y="27"/>
                  </a:lnTo>
                  <a:lnTo>
                    <a:pt x="164" y="40"/>
                  </a:lnTo>
                  <a:lnTo>
                    <a:pt x="163" y="69"/>
                  </a:lnTo>
                  <a:lnTo>
                    <a:pt x="169" y="82"/>
                  </a:lnTo>
                  <a:lnTo>
                    <a:pt x="166" y="95"/>
                  </a:lnTo>
                  <a:lnTo>
                    <a:pt x="170" y="109"/>
                  </a:lnTo>
                  <a:lnTo>
                    <a:pt x="169" y="113"/>
                  </a:lnTo>
                  <a:lnTo>
                    <a:pt x="169" y="115"/>
                  </a:lnTo>
                  <a:lnTo>
                    <a:pt x="167" y="115"/>
                  </a:lnTo>
                  <a:lnTo>
                    <a:pt x="164" y="113"/>
                  </a:lnTo>
                  <a:lnTo>
                    <a:pt x="161" y="113"/>
                  </a:lnTo>
                  <a:lnTo>
                    <a:pt x="157" y="112"/>
                  </a:lnTo>
                  <a:lnTo>
                    <a:pt x="154" y="112"/>
                  </a:lnTo>
                  <a:lnTo>
                    <a:pt x="151" y="110"/>
                  </a:lnTo>
                  <a:lnTo>
                    <a:pt x="149" y="110"/>
                  </a:lnTo>
                  <a:lnTo>
                    <a:pt x="146" y="119"/>
                  </a:lnTo>
                  <a:lnTo>
                    <a:pt x="145" y="119"/>
                  </a:lnTo>
                  <a:lnTo>
                    <a:pt x="142" y="117"/>
                  </a:lnTo>
                  <a:lnTo>
                    <a:pt x="143" y="120"/>
                  </a:lnTo>
                  <a:lnTo>
                    <a:pt x="136" y="126"/>
                  </a:lnTo>
                  <a:lnTo>
                    <a:pt x="137" y="134"/>
                  </a:lnTo>
                  <a:lnTo>
                    <a:pt x="131" y="143"/>
                  </a:lnTo>
                  <a:lnTo>
                    <a:pt x="137" y="156"/>
                  </a:lnTo>
                  <a:lnTo>
                    <a:pt x="123" y="175"/>
                  </a:lnTo>
                  <a:lnTo>
                    <a:pt x="100" y="189"/>
                  </a:lnTo>
                  <a:lnTo>
                    <a:pt x="94" y="198"/>
                  </a:lnTo>
                  <a:lnTo>
                    <a:pt x="90" y="203"/>
                  </a:lnTo>
                  <a:lnTo>
                    <a:pt x="89" y="203"/>
                  </a:lnTo>
                  <a:lnTo>
                    <a:pt x="87" y="202"/>
                  </a:lnTo>
                  <a:lnTo>
                    <a:pt x="87" y="208"/>
                  </a:lnTo>
                  <a:lnTo>
                    <a:pt x="86" y="212"/>
                  </a:lnTo>
                  <a:lnTo>
                    <a:pt x="84" y="212"/>
                  </a:lnTo>
                  <a:lnTo>
                    <a:pt x="81" y="211"/>
                  </a:lnTo>
                  <a:lnTo>
                    <a:pt x="84" y="218"/>
                  </a:lnTo>
                  <a:lnTo>
                    <a:pt x="81" y="235"/>
                  </a:lnTo>
                  <a:lnTo>
                    <a:pt x="78" y="235"/>
                  </a:lnTo>
                  <a:lnTo>
                    <a:pt x="78" y="266"/>
                  </a:lnTo>
                  <a:lnTo>
                    <a:pt x="83" y="261"/>
                  </a:lnTo>
                  <a:lnTo>
                    <a:pt x="84" y="261"/>
                  </a:lnTo>
                  <a:lnTo>
                    <a:pt x="96" y="270"/>
                  </a:lnTo>
                  <a:lnTo>
                    <a:pt x="96" y="272"/>
                  </a:lnTo>
                  <a:lnTo>
                    <a:pt x="94" y="272"/>
                  </a:lnTo>
                  <a:lnTo>
                    <a:pt x="100" y="281"/>
                  </a:lnTo>
                  <a:lnTo>
                    <a:pt x="100" y="282"/>
                  </a:lnTo>
                  <a:lnTo>
                    <a:pt x="97" y="291"/>
                  </a:lnTo>
                  <a:lnTo>
                    <a:pt x="96" y="291"/>
                  </a:lnTo>
                  <a:lnTo>
                    <a:pt x="87" y="295"/>
                  </a:lnTo>
                  <a:lnTo>
                    <a:pt x="77" y="291"/>
                  </a:lnTo>
                  <a:lnTo>
                    <a:pt x="69" y="292"/>
                  </a:lnTo>
                  <a:lnTo>
                    <a:pt x="80" y="297"/>
                  </a:lnTo>
                  <a:lnTo>
                    <a:pt x="86" y="297"/>
                  </a:lnTo>
                  <a:lnTo>
                    <a:pt x="90" y="295"/>
                  </a:lnTo>
                  <a:lnTo>
                    <a:pt x="97" y="295"/>
                  </a:lnTo>
                  <a:lnTo>
                    <a:pt x="97" y="297"/>
                  </a:lnTo>
                  <a:lnTo>
                    <a:pt x="93" y="298"/>
                  </a:lnTo>
                  <a:lnTo>
                    <a:pt x="93" y="301"/>
                  </a:lnTo>
                  <a:lnTo>
                    <a:pt x="89" y="307"/>
                  </a:lnTo>
                  <a:lnTo>
                    <a:pt x="87" y="307"/>
                  </a:lnTo>
                  <a:lnTo>
                    <a:pt x="83" y="304"/>
                  </a:lnTo>
                  <a:lnTo>
                    <a:pt x="77" y="313"/>
                  </a:lnTo>
                  <a:lnTo>
                    <a:pt x="75" y="313"/>
                  </a:lnTo>
                  <a:lnTo>
                    <a:pt x="69" y="315"/>
                  </a:lnTo>
                  <a:lnTo>
                    <a:pt x="74" y="315"/>
                  </a:lnTo>
                  <a:lnTo>
                    <a:pt x="74" y="316"/>
                  </a:lnTo>
                  <a:lnTo>
                    <a:pt x="69" y="318"/>
                  </a:lnTo>
                  <a:lnTo>
                    <a:pt x="74" y="321"/>
                  </a:lnTo>
                  <a:lnTo>
                    <a:pt x="74" y="322"/>
                  </a:lnTo>
                  <a:lnTo>
                    <a:pt x="72" y="331"/>
                  </a:lnTo>
                  <a:lnTo>
                    <a:pt x="71" y="332"/>
                  </a:lnTo>
                  <a:lnTo>
                    <a:pt x="72" y="343"/>
                  </a:lnTo>
                  <a:lnTo>
                    <a:pt x="63" y="374"/>
                  </a:lnTo>
                  <a:lnTo>
                    <a:pt x="62" y="374"/>
                  </a:lnTo>
                  <a:lnTo>
                    <a:pt x="43" y="377"/>
                  </a:lnTo>
                  <a:lnTo>
                    <a:pt x="40" y="392"/>
                  </a:lnTo>
                  <a:lnTo>
                    <a:pt x="20" y="392"/>
                  </a:lnTo>
                  <a:lnTo>
                    <a:pt x="20" y="390"/>
                  </a:lnTo>
                  <a:lnTo>
                    <a:pt x="23" y="386"/>
                  </a:lnTo>
                  <a:lnTo>
                    <a:pt x="16" y="374"/>
                  </a:lnTo>
                  <a:lnTo>
                    <a:pt x="16" y="372"/>
                  </a:lnTo>
                  <a:lnTo>
                    <a:pt x="17" y="372"/>
                  </a:lnTo>
                  <a:lnTo>
                    <a:pt x="20" y="371"/>
                  </a:lnTo>
                  <a:lnTo>
                    <a:pt x="19" y="368"/>
                  </a:lnTo>
                  <a:lnTo>
                    <a:pt x="19" y="367"/>
                  </a:lnTo>
                  <a:lnTo>
                    <a:pt x="22" y="364"/>
                  </a:lnTo>
                  <a:lnTo>
                    <a:pt x="8" y="344"/>
                  </a:lnTo>
                  <a:lnTo>
                    <a:pt x="8" y="335"/>
                  </a:lnTo>
                  <a:lnTo>
                    <a:pt x="7" y="335"/>
                  </a:lnTo>
                  <a:lnTo>
                    <a:pt x="7" y="328"/>
                  </a:lnTo>
                  <a:lnTo>
                    <a:pt x="3" y="328"/>
                  </a:lnTo>
                  <a:lnTo>
                    <a:pt x="3" y="327"/>
                  </a:lnTo>
                  <a:lnTo>
                    <a:pt x="6" y="322"/>
                  </a:lnTo>
                  <a:lnTo>
                    <a:pt x="3" y="324"/>
                  </a:lnTo>
                  <a:lnTo>
                    <a:pt x="0" y="318"/>
                  </a:lnTo>
                  <a:lnTo>
                    <a:pt x="0" y="301"/>
                  </a:lnTo>
                  <a:lnTo>
                    <a:pt x="1" y="301"/>
                  </a:lnTo>
                  <a:lnTo>
                    <a:pt x="1" y="303"/>
                  </a:lnTo>
                  <a:lnTo>
                    <a:pt x="3" y="307"/>
                  </a:lnTo>
                  <a:lnTo>
                    <a:pt x="4" y="306"/>
                  </a:lnTo>
                  <a:lnTo>
                    <a:pt x="7" y="297"/>
                  </a:lnTo>
                  <a:lnTo>
                    <a:pt x="6" y="291"/>
                  </a:lnTo>
                  <a:lnTo>
                    <a:pt x="8" y="282"/>
                  </a:lnTo>
                  <a:lnTo>
                    <a:pt x="16" y="276"/>
                  </a:lnTo>
                  <a:lnTo>
                    <a:pt x="17" y="264"/>
                  </a:lnTo>
                  <a:lnTo>
                    <a:pt x="13" y="254"/>
                  </a:lnTo>
                  <a:lnTo>
                    <a:pt x="20" y="244"/>
                  </a:lnTo>
                  <a:lnTo>
                    <a:pt x="13" y="232"/>
                  </a:lnTo>
                  <a:lnTo>
                    <a:pt x="11" y="209"/>
                  </a:lnTo>
                  <a:lnTo>
                    <a:pt x="16" y="195"/>
                  </a:lnTo>
                  <a:lnTo>
                    <a:pt x="11" y="186"/>
                  </a:lnTo>
                  <a:lnTo>
                    <a:pt x="13" y="177"/>
                  </a:lnTo>
                  <a:lnTo>
                    <a:pt x="25" y="168"/>
                  </a:lnTo>
                  <a:lnTo>
                    <a:pt x="40" y="163"/>
                  </a:lnTo>
                  <a:lnTo>
                    <a:pt x="40" y="156"/>
                  </a:lnTo>
                  <a:lnTo>
                    <a:pt x="34" y="149"/>
                  </a:lnTo>
                  <a:lnTo>
                    <a:pt x="34" y="147"/>
                  </a:lnTo>
                  <a:lnTo>
                    <a:pt x="43" y="131"/>
                  </a:lnTo>
                  <a:lnTo>
                    <a:pt x="46" y="104"/>
                  </a:lnTo>
                  <a:lnTo>
                    <a:pt x="46" y="103"/>
                  </a:lnTo>
                  <a:lnTo>
                    <a:pt x="53" y="100"/>
                  </a:lnTo>
                  <a:lnTo>
                    <a:pt x="56" y="88"/>
                  </a:lnTo>
                  <a:lnTo>
                    <a:pt x="68" y="72"/>
                  </a:lnTo>
                  <a:lnTo>
                    <a:pt x="65" y="61"/>
                  </a:lnTo>
                  <a:lnTo>
                    <a:pt x="72" y="43"/>
                  </a:lnTo>
                  <a:lnTo>
                    <a:pt x="83" y="36"/>
                  </a:lnTo>
                  <a:lnTo>
                    <a:pt x="89" y="39"/>
                  </a:lnTo>
                  <a:lnTo>
                    <a:pt x="93" y="21"/>
                  </a:lnTo>
                  <a:lnTo>
                    <a:pt x="93" y="20"/>
                  </a:lnTo>
                  <a:lnTo>
                    <a:pt x="97" y="20"/>
                  </a:lnTo>
                  <a:lnTo>
                    <a:pt x="102" y="21"/>
                  </a:lnTo>
                  <a:lnTo>
                    <a:pt x="109" y="21"/>
                  </a:lnTo>
                  <a:lnTo>
                    <a:pt x="114" y="23"/>
                  </a:lnTo>
                  <a:lnTo>
                    <a:pt x="118" y="23"/>
                  </a:lnTo>
                  <a:lnTo>
                    <a:pt x="115" y="18"/>
                  </a:lnTo>
                  <a:lnTo>
                    <a:pt x="115" y="17"/>
                  </a:lnTo>
                  <a:lnTo>
                    <a:pt x="118" y="8"/>
                  </a:lnTo>
                  <a:lnTo>
                    <a:pt x="117" y="2"/>
                  </a:lnTo>
                  <a:lnTo>
                    <a:pt x="120" y="2"/>
                  </a:lnTo>
                  <a:lnTo>
                    <a:pt x="12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7" name="Sweden Offshore">
              <a:extLst>
                <a:ext uri="{FF2B5EF4-FFF2-40B4-BE49-F238E27FC236}">
                  <a16:creationId xmlns:a16="http://schemas.microsoft.com/office/drawing/2014/main" id="{8AC6EAA0-FAFB-DBD3-175E-CDBAE97DD48D}"/>
                </a:ext>
              </a:extLst>
            </p:cNvPr>
            <p:cNvSpPr>
              <a:spLocks/>
            </p:cNvSpPr>
            <p:nvPr/>
          </p:nvSpPr>
          <p:spPr bwMode="auto">
            <a:xfrm>
              <a:off x="6170992" y="2794801"/>
              <a:ext cx="128301" cy="238534"/>
            </a:xfrm>
            <a:custGeom>
              <a:avLst/>
              <a:gdLst/>
              <a:ahLst/>
              <a:cxnLst/>
              <a:rect l="l" t="t" r="r" b="b"/>
              <a:pathLst>
                <a:path w="129324" h="240435">
                  <a:moveTo>
                    <a:pt x="0" y="225863"/>
                  </a:moveTo>
                  <a:lnTo>
                    <a:pt x="1822" y="225863"/>
                  </a:lnTo>
                  <a:lnTo>
                    <a:pt x="9108" y="236792"/>
                  </a:lnTo>
                  <a:lnTo>
                    <a:pt x="12751" y="240435"/>
                  </a:lnTo>
                  <a:lnTo>
                    <a:pt x="9108" y="240435"/>
                  </a:lnTo>
                  <a:lnTo>
                    <a:pt x="0" y="236792"/>
                  </a:lnTo>
                  <a:close/>
                  <a:moveTo>
                    <a:pt x="51003" y="151182"/>
                  </a:moveTo>
                  <a:lnTo>
                    <a:pt x="52824" y="153003"/>
                  </a:lnTo>
                  <a:lnTo>
                    <a:pt x="40073" y="185789"/>
                  </a:lnTo>
                  <a:lnTo>
                    <a:pt x="40073" y="187611"/>
                  </a:lnTo>
                  <a:lnTo>
                    <a:pt x="36430" y="185789"/>
                  </a:lnTo>
                  <a:lnTo>
                    <a:pt x="40073" y="169396"/>
                  </a:lnTo>
                  <a:lnTo>
                    <a:pt x="51003" y="153003"/>
                  </a:lnTo>
                  <a:close/>
                  <a:moveTo>
                    <a:pt x="92896" y="112932"/>
                  </a:moveTo>
                  <a:lnTo>
                    <a:pt x="102004" y="112932"/>
                  </a:lnTo>
                  <a:lnTo>
                    <a:pt x="103825" y="114753"/>
                  </a:lnTo>
                  <a:lnTo>
                    <a:pt x="98361" y="123861"/>
                  </a:lnTo>
                  <a:lnTo>
                    <a:pt x="102004" y="136611"/>
                  </a:lnTo>
                  <a:lnTo>
                    <a:pt x="81967" y="156647"/>
                  </a:lnTo>
                  <a:lnTo>
                    <a:pt x="80145" y="156647"/>
                  </a:lnTo>
                  <a:lnTo>
                    <a:pt x="81967" y="129325"/>
                  </a:lnTo>
                  <a:close/>
                  <a:moveTo>
                    <a:pt x="120217" y="0"/>
                  </a:moveTo>
                  <a:lnTo>
                    <a:pt x="129324" y="0"/>
                  </a:lnTo>
                  <a:lnTo>
                    <a:pt x="129324" y="18215"/>
                  </a:lnTo>
                  <a:lnTo>
                    <a:pt x="120217" y="12750"/>
                  </a:lnTo>
                  <a:lnTo>
                    <a:pt x="118395" y="1275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8" name="Estonia">
              <a:extLst>
                <a:ext uri="{FF2B5EF4-FFF2-40B4-BE49-F238E27FC236}">
                  <a16:creationId xmlns:a16="http://schemas.microsoft.com/office/drawing/2014/main" id="{BF502623-4FF6-82BB-24AA-6342FC4F4B5D}"/>
                </a:ext>
              </a:extLst>
            </p:cNvPr>
            <p:cNvSpPr>
              <a:spLocks/>
            </p:cNvSpPr>
            <p:nvPr/>
          </p:nvSpPr>
          <p:spPr bwMode="auto">
            <a:xfrm>
              <a:off x="6340856" y="2823714"/>
              <a:ext cx="155409" cy="101195"/>
            </a:xfrm>
            <a:custGeom>
              <a:avLst/>
              <a:gdLst/>
              <a:ahLst/>
              <a:cxnLst/>
              <a:rect l="l" t="t" r="r" b="b"/>
              <a:pathLst>
                <a:path w="156648" h="102002">
                  <a:moveTo>
                    <a:pt x="27322" y="54644"/>
                  </a:moveTo>
                  <a:lnTo>
                    <a:pt x="32786" y="61930"/>
                  </a:lnTo>
                  <a:lnTo>
                    <a:pt x="10929" y="67394"/>
                  </a:lnTo>
                  <a:lnTo>
                    <a:pt x="5465" y="83787"/>
                  </a:lnTo>
                  <a:lnTo>
                    <a:pt x="5465" y="72859"/>
                  </a:lnTo>
                  <a:lnTo>
                    <a:pt x="0" y="67394"/>
                  </a:lnTo>
                  <a:lnTo>
                    <a:pt x="0" y="60108"/>
                  </a:lnTo>
                  <a:close/>
                  <a:moveTo>
                    <a:pt x="20037" y="34608"/>
                  </a:moveTo>
                  <a:lnTo>
                    <a:pt x="21858" y="34608"/>
                  </a:lnTo>
                  <a:lnTo>
                    <a:pt x="25501" y="43716"/>
                  </a:lnTo>
                  <a:lnTo>
                    <a:pt x="14572" y="51002"/>
                  </a:lnTo>
                  <a:lnTo>
                    <a:pt x="10929" y="51002"/>
                  </a:lnTo>
                  <a:lnTo>
                    <a:pt x="3643" y="40073"/>
                  </a:lnTo>
                  <a:close/>
                  <a:moveTo>
                    <a:pt x="145719" y="0"/>
                  </a:moveTo>
                  <a:lnTo>
                    <a:pt x="149362" y="0"/>
                  </a:lnTo>
                  <a:lnTo>
                    <a:pt x="154827" y="5464"/>
                  </a:lnTo>
                  <a:lnTo>
                    <a:pt x="156648" y="18215"/>
                  </a:lnTo>
                  <a:lnTo>
                    <a:pt x="145719" y="34608"/>
                  </a:lnTo>
                  <a:lnTo>
                    <a:pt x="127505" y="40072"/>
                  </a:lnTo>
                  <a:lnTo>
                    <a:pt x="132969" y="65573"/>
                  </a:lnTo>
                  <a:lnTo>
                    <a:pt x="136612" y="65573"/>
                  </a:lnTo>
                  <a:lnTo>
                    <a:pt x="138434" y="76502"/>
                  </a:lnTo>
                  <a:lnTo>
                    <a:pt x="143898" y="80145"/>
                  </a:lnTo>
                  <a:lnTo>
                    <a:pt x="145719" y="85609"/>
                  </a:lnTo>
                  <a:lnTo>
                    <a:pt x="145719" y="89252"/>
                  </a:lnTo>
                  <a:lnTo>
                    <a:pt x="138434" y="96538"/>
                  </a:lnTo>
                  <a:lnTo>
                    <a:pt x="138434" y="102002"/>
                  </a:lnTo>
                  <a:lnTo>
                    <a:pt x="136612" y="102002"/>
                  </a:lnTo>
                  <a:lnTo>
                    <a:pt x="127505" y="100181"/>
                  </a:lnTo>
                  <a:lnTo>
                    <a:pt x="122040" y="100181"/>
                  </a:lnTo>
                  <a:lnTo>
                    <a:pt x="120219" y="102002"/>
                  </a:lnTo>
                  <a:lnTo>
                    <a:pt x="114754" y="102002"/>
                  </a:lnTo>
                  <a:lnTo>
                    <a:pt x="103826" y="89252"/>
                  </a:lnTo>
                  <a:lnTo>
                    <a:pt x="83789" y="80145"/>
                  </a:lnTo>
                  <a:lnTo>
                    <a:pt x="60110" y="89252"/>
                  </a:lnTo>
                  <a:lnTo>
                    <a:pt x="61932" y="67394"/>
                  </a:lnTo>
                  <a:lnTo>
                    <a:pt x="43717" y="67394"/>
                  </a:lnTo>
                  <a:lnTo>
                    <a:pt x="38253" y="54644"/>
                  </a:lnTo>
                  <a:lnTo>
                    <a:pt x="38253" y="51001"/>
                  </a:lnTo>
                  <a:lnTo>
                    <a:pt x="43717" y="49180"/>
                  </a:lnTo>
                  <a:lnTo>
                    <a:pt x="36431" y="45537"/>
                  </a:lnTo>
                  <a:lnTo>
                    <a:pt x="36431" y="43715"/>
                  </a:lnTo>
                  <a:lnTo>
                    <a:pt x="38253" y="27322"/>
                  </a:lnTo>
                  <a:lnTo>
                    <a:pt x="89254" y="5464"/>
                  </a:lnTo>
                  <a:lnTo>
                    <a:pt x="140255" y="16393"/>
                  </a:lnTo>
                  <a:lnTo>
                    <a:pt x="143898" y="1275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9" name="Greece">
              <a:extLst>
                <a:ext uri="{FF2B5EF4-FFF2-40B4-BE49-F238E27FC236}">
                  <a16:creationId xmlns:a16="http://schemas.microsoft.com/office/drawing/2014/main" id="{9A2821A2-3FA3-D633-32FF-E19685C48AA0}"/>
                </a:ext>
              </a:extLst>
            </p:cNvPr>
            <p:cNvSpPr>
              <a:spLocks/>
            </p:cNvSpPr>
            <p:nvPr/>
          </p:nvSpPr>
          <p:spPr bwMode="auto">
            <a:xfrm>
              <a:off x="6290258" y="3504977"/>
              <a:ext cx="206006" cy="207813"/>
            </a:xfrm>
            <a:custGeom>
              <a:avLst/>
              <a:gdLst/>
              <a:ahLst/>
              <a:cxnLst/>
              <a:rect l="l" t="t" r="r" b="b"/>
              <a:pathLst>
                <a:path w="207648" h="209470">
                  <a:moveTo>
                    <a:pt x="98359" y="185790"/>
                  </a:moveTo>
                  <a:lnTo>
                    <a:pt x="109288" y="185790"/>
                  </a:lnTo>
                  <a:lnTo>
                    <a:pt x="109288" y="187612"/>
                  </a:lnTo>
                  <a:lnTo>
                    <a:pt x="112931" y="193076"/>
                  </a:lnTo>
                  <a:lnTo>
                    <a:pt x="129324" y="193076"/>
                  </a:lnTo>
                  <a:lnTo>
                    <a:pt x="151182" y="198541"/>
                  </a:lnTo>
                  <a:lnTo>
                    <a:pt x="156646" y="196719"/>
                  </a:lnTo>
                  <a:lnTo>
                    <a:pt x="160289" y="196719"/>
                  </a:lnTo>
                  <a:lnTo>
                    <a:pt x="160289" y="198541"/>
                  </a:lnTo>
                  <a:lnTo>
                    <a:pt x="156646" y="207649"/>
                  </a:lnTo>
                  <a:lnTo>
                    <a:pt x="140253" y="207649"/>
                  </a:lnTo>
                  <a:lnTo>
                    <a:pt x="134788" y="209470"/>
                  </a:lnTo>
                  <a:lnTo>
                    <a:pt x="122038" y="209470"/>
                  </a:lnTo>
                  <a:lnTo>
                    <a:pt x="112931" y="202184"/>
                  </a:lnTo>
                  <a:lnTo>
                    <a:pt x="92894" y="202184"/>
                  </a:lnTo>
                  <a:lnTo>
                    <a:pt x="92894" y="198541"/>
                  </a:lnTo>
                  <a:lnTo>
                    <a:pt x="98359" y="187612"/>
                  </a:lnTo>
                  <a:close/>
                  <a:moveTo>
                    <a:pt x="205827" y="162111"/>
                  </a:moveTo>
                  <a:lnTo>
                    <a:pt x="207648" y="162111"/>
                  </a:lnTo>
                  <a:lnTo>
                    <a:pt x="207648" y="163933"/>
                  </a:lnTo>
                  <a:lnTo>
                    <a:pt x="202184" y="174862"/>
                  </a:lnTo>
                  <a:lnTo>
                    <a:pt x="194897" y="180326"/>
                  </a:lnTo>
                  <a:lnTo>
                    <a:pt x="191254" y="180326"/>
                  </a:lnTo>
                  <a:lnTo>
                    <a:pt x="191254" y="169397"/>
                  </a:lnTo>
                  <a:close/>
                  <a:moveTo>
                    <a:pt x="122038" y="114753"/>
                  </a:moveTo>
                  <a:lnTo>
                    <a:pt x="123860" y="114753"/>
                  </a:lnTo>
                  <a:lnTo>
                    <a:pt x="129324" y="118396"/>
                  </a:lnTo>
                  <a:lnTo>
                    <a:pt x="129324" y="129325"/>
                  </a:lnTo>
                  <a:lnTo>
                    <a:pt x="127503" y="129325"/>
                  </a:lnTo>
                  <a:lnTo>
                    <a:pt x="122038" y="118396"/>
                  </a:lnTo>
                  <a:close/>
                  <a:moveTo>
                    <a:pt x="25500" y="102002"/>
                  </a:moveTo>
                  <a:lnTo>
                    <a:pt x="25500" y="103823"/>
                  </a:lnTo>
                  <a:lnTo>
                    <a:pt x="27322" y="114753"/>
                  </a:lnTo>
                  <a:lnTo>
                    <a:pt x="25500" y="114753"/>
                  </a:lnTo>
                  <a:lnTo>
                    <a:pt x="16393" y="109288"/>
                  </a:lnTo>
                  <a:lnTo>
                    <a:pt x="16393" y="107467"/>
                  </a:lnTo>
                  <a:lnTo>
                    <a:pt x="21857" y="103823"/>
                  </a:lnTo>
                  <a:close/>
                  <a:moveTo>
                    <a:pt x="145718" y="96538"/>
                  </a:moveTo>
                  <a:lnTo>
                    <a:pt x="149361" y="96538"/>
                  </a:lnTo>
                  <a:lnTo>
                    <a:pt x="156647" y="98359"/>
                  </a:lnTo>
                  <a:lnTo>
                    <a:pt x="156647" y="102003"/>
                  </a:lnTo>
                  <a:lnTo>
                    <a:pt x="151183" y="109289"/>
                  </a:lnTo>
                  <a:lnTo>
                    <a:pt x="149361" y="109289"/>
                  </a:lnTo>
                  <a:close/>
                  <a:moveTo>
                    <a:pt x="89252" y="83787"/>
                  </a:moveTo>
                  <a:lnTo>
                    <a:pt x="92895" y="83787"/>
                  </a:lnTo>
                  <a:lnTo>
                    <a:pt x="111109" y="96537"/>
                  </a:lnTo>
                  <a:lnTo>
                    <a:pt x="118395" y="112931"/>
                  </a:lnTo>
                  <a:lnTo>
                    <a:pt x="118395" y="118395"/>
                  </a:lnTo>
                  <a:lnTo>
                    <a:pt x="112931" y="118395"/>
                  </a:lnTo>
                  <a:lnTo>
                    <a:pt x="109288" y="109288"/>
                  </a:lnTo>
                  <a:lnTo>
                    <a:pt x="81966" y="91073"/>
                  </a:lnTo>
                  <a:close/>
                  <a:moveTo>
                    <a:pt x="160291" y="74681"/>
                  </a:moveTo>
                  <a:lnTo>
                    <a:pt x="165755" y="83788"/>
                  </a:lnTo>
                  <a:lnTo>
                    <a:pt x="165755" y="85610"/>
                  </a:lnTo>
                  <a:lnTo>
                    <a:pt x="149361" y="83788"/>
                  </a:lnTo>
                  <a:lnTo>
                    <a:pt x="145718" y="83788"/>
                  </a:lnTo>
                  <a:lnTo>
                    <a:pt x="145718" y="80145"/>
                  </a:lnTo>
                  <a:close/>
                  <a:moveTo>
                    <a:pt x="0" y="63752"/>
                  </a:moveTo>
                  <a:lnTo>
                    <a:pt x="5464" y="63752"/>
                  </a:lnTo>
                  <a:lnTo>
                    <a:pt x="10929" y="74681"/>
                  </a:lnTo>
                  <a:lnTo>
                    <a:pt x="9107" y="74681"/>
                  </a:lnTo>
                  <a:lnTo>
                    <a:pt x="0" y="67395"/>
                  </a:lnTo>
                  <a:close/>
                  <a:moveTo>
                    <a:pt x="127503" y="56466"/>
                  </a:moveTo>
                  <a:lnTo>
                    <a:pt x="138432" y="56466"/>
                  </a:lnTo>
                  <a:lnTo>
                    <a:pt x="138432" y="58288"/>
                  </a:lnTo>
                  <a:lnTo>
                    <a:pt x="134789" y="58288"/>
                  </a:lnTo>
                  <a:lnTo>
                    <a:pt x="127503" y="61931"/>
                  </a:lnTo>
                  <a:close/>
                  <a:moveTo>
                    <a:pt x="122039" y="29143"/>
                  </a:moveTo>
                  <a:lnTo>
                    <a:pt x="122039" y="36429"/>
                  </a:lnTo>
                  <a:lnTo>
                    <a:pt x="118396" y="36429"/>
                  </a:lnTo>
                  <a:lnTo>
                    <a:pt x="112931" y="34607"/>
                  </a:lnTo>
                  <a:lnTo>
                    <a:pt x="112931" y="30964"/>
                  </a:lnTo>
                  <a:close/>
                  <a:moveTo>
                    <a:pt x="154825" y="0"/>
                  </a:moveTo>
                  <a:lnTo>
                    <a:pt x="160290" y="0"/>
                  </a:lnTo>
                  <a:lnTo>
                    <a:pt x="165754" y="7286"/>
                  </a:lnTo>
                  <a:lnTo>
                    <a:pt x="165754" y="10929"/>
                  </a:lnTo>
                  <a:lnTo>
                    <a:pt x="154825" y="30965"/>
                  </a:lnTo>
                  <a:lnTo>
                    <a:pt x="154825" y="34608"/>
                  </a:lnTo>
                  <a:lnTo>
                    <a:pt x="151182" y="34608"/>
                  </a:lnTo>
                  <a:lnTo>
                    <a:pt x="127503" y="25501"/>
                  </a:lnTo>
                  <a:lnTo>
                    <a:pt x="112932" y="25501"/>
                  </a:lnTo>
                  <a:lnTo>
                    <a:pt x="98360" y="36429"/>
                  </a:lnTo>
                  <a:lnTo>
                    <a:pt x="111110" y="47358"/>
                  </a:lnTo>
                  <a:lnTo>
                    <a:pt x="111110" y="51001"/>
                  </a:lnTo>
                  <a:lnTo>
                    <a:pt x="100181" y="47358"/>
                  </a:lnTo>
                  <a:lnTo>
                    <a:pt x="105646" y="56466"/>
                  </a:lnTo>
                  <a:lnTo>
                    <a:pt x="103824" y="56466"/>
                  </a:lnTo>
                  <a:lnTo>
                    <a:pt x="103824" y="58287"/>
                  </a:lnTo>
                  <a:lnTo>
                    <a:pt x="92895" y="51001"/>
                  </a:lnTo>
                  <a:lnTo>
                    <a:pt x="94717" y="56466"/>
                  </a:lnTo>
                  <a:lnTo>
                    <a:pt x="94717" y="58287"/>
                  </a:lnTo>
                  <a:lnTo>
                    <a:pt x="92895" y="58287"/>
                  </a:lnTo>
                  <a:lnTo>
                    <a:pt x="76502" y="41894"/>
                  </a:lnTo>
                  <a:lnTo>
                    <a:pt x="72859" y="41894"/>
                  </a:lnTo>
                  <a:lnTo>
                    <a:pt x="76502" y="40072"/>
                  </a:lnTo>
                  <a:lnTo>
                    <a:pt x="72859" y="40072"/>
                  </a:lnTo>
                  <a:lnTo>
                    <a:pt x="72859" y="41894"/>
                  </a:lnTo>
                  <a:lnTo>
                    <a:pt x="72859" y="56466"/>
                  </a:lnTo>
                  <a:lnTo>
                    <a:pt x="87431" y="78323"/>
                  </a:lnTo>
                  <a:lnTo>
                    <a:pt x="87431" y="80145"/>
                  </a:lnTo>
                  <a:lnTo>
                    <a:pt x="83788" y="80145"/>
                  </a:lnTo>
                  <a:lnTo>
                    <a:pt x="78324" y="78323"/>
                  </a:lnTo>
                  <a:lnTo>
                    <a:pt x="81967" y="85609"/>
                  </a:lnTo>
                  <a:lnTo>
                    <a:pt x="81967" y="89252"/>
                  </a:lnTo>
                  <a:lnTo>
                    <a:pt x="72859" y="89252"/>
                  </a:lnTo>
                  <a:lnTo>
                    <a:pt x="103824" y="109289"/>
                  </a:lnTo>
                  <a:lnTo>
                    <a:pt x="105646" y="109289"/>
                  </a:lnTo>
                  <a:lnTo>
                    <a:pt x="105646" y="129325"/>
                  </a:lnTo>
                  <a:lnTo>
                    <a:pt x="94717" y="118396"/>
                  </a:lnTo>
                  <a:lnTo>
                    <a:pt x="83788" y="115968"/>
                  </a:lnTo>
                  <a:lnTo>
                    <a:pt x="83788" y="118396"/>
                  </a:lnTo>
                  <a:lnTo>
                    <a:pt x="92895" y="131146"/>
                  </a:lnTo>
                  <a:lnTo>
                    <a:pt x="92895" y="134789"/>
                  </a:lnTo>
                  <a:lnTo>
                    <a:pt x="83788" y="140254"/>
                  </a:lnTo>
                  <a:lnTo>
                    <a:pt x="81966" y="140254"/>
                  </a:lnTo>
                  <a:lnTo>
                    <a:pt x="76502" y="134789"/>
                  </a:lnTo>
                  <a:lnTo>
                    <a:pt x="83788" y="163933"/>
                  </a:lnTo>
                  <a:lnTo>
                    <a:pt x="81966" y="163933"/>
                  </a:lnTo>
                  <a:lnTo>
                    <a:pt x="72859" y="156647"/>
                  </a:lnTo>
                  <a:lnTo>
                    <a:pt x="65573" y="163933"/>
                  </a:lnTo>
                  <a:lnTo>
                    <a:pt x="61930" y="163933"/>
                  </a:lnTo>
                  <a:lnTo>
                    <a:pt x="56466" y="147540"/>
                  </a:lnTo>
                  <a:lnTo>
                    <a:pt x="51001" y="156647"/>
                  </a:lnTo>
                  <a:lnTo>
                    <a:pt x="45537" y="151183"/>
                  </a:lnTo>
                  <a:lnTo>
                    <a:pt x="45537" y="136611"/>
                  </a:lnTo>
                  <a:lnTo>
                    <a:pt x="34608" y="123860"/>
                  </a:lnTo>
                  <a:lnTo>
                    <a:pt x="34608" y="120218"/>
                  </a:lnTo>
                  <a:lnTo>
                    <a:pt x="40073" y="109289"/>
                  </a:lnTo>
                  <a:lnTo>
                    <a:pt x="56466" y="107467"/>
                  </a:lnTo>
                  <a:lnTo>
                    <a:pt x="79149" y="113516"/>
                  </a:lnTo>
                  <a:lnTo>
                    <a:pt x="81967" y="109289"/>
                  </a:lnTo>
                  <a:lnTo>
                    <a:pt x="71038" y="103824"/>
                  </a:lnTo>
                  <a:lnTo>
                    <a:pt x="56466" y="103824"/>
                  </a:lnTo>
                  <a:lnTo>
                    <a:pt x="49180" y="107467"/>
                  </a:lnTo>
                  <a:lnTo>
                    <a:pt x="34608" y="107467"/>
                  </a:lnTo>
                  <a:lnTo>
                    <a:pt x="25501" y="91074"/>
                  </a:lnTo>
                  <a:lnTo>
                    <a:pt x="25501" y="89252"/>
                  </a:lnTo>
                  <a:lnTo>
                    <a:pt x="32786" y="89252"/>
                  </a:lnTo>
                  <a:lnTo>
                    <a:pt x="25501" y="85609"/>
                  </a:lnTo>
                  <a:lnTo>
                    <a:pt x="10929" y="67395"/>
                  </a:lnTo>
                  <a:lnTo>
                    <a:pt x="10929" y="63752"/>
                  </a:lnTo>
                  <a:lnTo>
                    <a:pt x="32786" y="36429"/>
                  </a:lnTo>
                  <a:lnTo>
                    <a:pt x="30965" y="29144"/>
                  </a:lnTo>
                  <a:lnTo>
                    <a:pt x="30965" y="25501"/>
                  </a:lnTo>
                  <a:lnTo>
                    <a:pt x="32786" y="25501"/>
                  </a:lnTo>
                  <a:lnTo>
                    <a:pt x="78324" y="12750"/>
                  </a:lnTo>
                  <a:lnTo>
                    <a:pt x="112932" y="5464"/>
                  </a:lnTo>
                  <a:lnTo>
                    <a:pt x="140254" y="14572"/>
                  </a:lnTo>
                  <a:lnTo>
                    <a:pt x="145718" y="12750"/>
                  </a:lnTo>
                  <a:lnTo>
                    <a:pt x="154825" y="7286"/>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0" name="Ibiza">
              <a:extLst>
                <a:ext uri="{FF2B5EF4-FFF2-40B4-BE49-F238E27FC236}">
                  <a16:creationId xmlns:a16="http://schemas.microsoft.com/office/drawing/2014/main" id="{D247A58A-7AC3-B651-7E4E-8A7F1BF3BE5D}"/>
                </a:ext>
              </a:extLst>
            </p:cNvPr>
            <p:cNvSpPr>
              <a:spLocks/>
            </p:cNvSpPr>
            <p:nvPr/>
          </p:nvSpPr>
          <p:spPr bwMode="auto">
            <a:xfrm>
              <a:off x="5860179" y="3588101"/>
              <a:ext cx="7228" cy="7228"/>
            </a:xfrm>
            <a:custGeom>
              <a:avLst/>
              <a:gdLst>
                <a:gd name="T0" fmla="*/ 3 w 4"/>
                <a:gd name="T1" fmla="*/ 0 h 4"/>
                <a:gd name="T2" fmla="*/ 4 w 4"/>
                <a:gd name="T3" fmla="*/ 0 h 4"/>
                <a:gd name="T4" fmla="*/ 4 w 4"/>
                <a:gd name="T5" fmla="*/ 1 h 4"/>
                <a:gd name="T6" fmla="*/ 3 w 4"/>
                <a:gd name="T7" fmla="*/ 4 h 4"/>
                <a:gd name="T8" fmla="*/ 0 w 4"/>
                <a:gd name="T9" fmla="*/ 4 h 4"/>
                <a:gd name="T10" fmla="*/ 0 w 4"/>
                <a:gd name="T11" fmla="*/ 3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lnTo>
                    <a:pt x="4" y="0"/>
                  </a:lnTo>
                  <a:lnTo>
                    <a:pt x="4" y="1"/>
                  </a:lnTo>
                  <a:lnTo>
                    <a:pt x="3" y="4"/>
                  </a:lnTo>
                  <a:lnTo>
                    <a:pt x="0" y="4"/>
                  </a:lnTo>
                  <a:lnTo>
                    <a:pt x="0" y="3"/>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1" name="Menorca">
              <a:extLst>
                <a:ext uri="{FF2B5EF4-FFF2-40B4-BE49-F238E27FC236}">
                  <a16:creationId xmlns:a16="http://schemas.microsoft.com/office/drawing/2014/main" id="{DC94F8E2-82AF-CD55-D1A7-5FDEABE5AF1E}"/>
                </a:ext>
              </a:extLst>
            </p:cNvPr>
            <p:cNvSpPr>
              <a:spLocks/>
            </p:cNvSpPr>
            <p:nvPr/>
          </p:nvSpPr>
          <p:spPr bwMode="auto">
            <a:xfrm>
              <a:off x="5918005" y="3557382"/>
              <a:ext cx="14457" cy="9036"/>
            </a:xfrm>
            <a:custGeom>
              <a:avLst/>
              <a:gdLst>
                <a:gd name="T0" fmla="*/ 0 w 8"/>
                <a:gd name="T1" fmla="*/ 0 h 5"/>
                <a:gd name="T2" fmla="*/ 6 w 8"/>
                <a:gd name="T3" fmla="*/ 0 h 5"/>
                <a:gd name="T4" fmla="*/ 8 w 8"/>
                <a:gd name="T5" fmla="*/ 3 h 5"/>
                <a:gd name="T6" fmla="*/ 8 w 8"/>
                <a:gd name="T7" fmla="*/ 5 h 5"/>
                <a:gd name="T8" fmla="*/ 6 w 8"/>
                <a:gd name="T9" fmla="*/ 5 h 5"/>
                <a:gd name="T10" fmla="*/ 2 w 8"/>
                <a:gd name="T11" fmla="*/ 2 h 5"/>
                <a:gd name="T12" fmla="*/ 0 w 8"/>
                <a:gd name="T13" fmla="*/ 2 h 5"/>
                <a:gd name="T14" fmla="*/ 0 w 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0"/>
                  </a:moveTo>
                  <a:lnTo>
                    <a:pt x="6" y="0"/>
                  </a:lnTo>
                  <a:lnTo>
                    <a:pt x="8" y="3"/>
                  </a:lnTo>
                  <a:lnTo>
                    <a:pt x="8" y="5"/>
                  </a:lnTo>
                  <a:lnTo>
                    <a:pt x="6" y="5"/>
                  </a:lnTo>
                  <a:lnTo>
                    <a:pt x="2" y="2"/>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2" name="Island">
              <a:extLst>
                <a:ext uri="{FF2B5EF4-FFF2-40B4-BE49-F238E27FC236}">
                  <a16:creationId xmlns:a16="http://schemas.microsoft.com/office/drawing/2014/main" id="{4F1E8A97-A577-3057-4F0A-2F8E70A1FA69}"/>
                </a:ext>
              </a:extLst>
            </p:cNvPr>
            <p:cNvSpPr>
              <a:spLocks/>
            </p:cNvSpPr>
            <p:nvPr/>
          </p:nvSpPr>
          <p:spPr bwMode="auto">
            <a:xfrm>
              <a:off x="5182530" y="3595329"/>
              <a:ext cx="7228" cy="7228"/>
            </a:xfrm>
            <a:custGeom>
              <a:avLst/>
              <a:gdLst>
                <a:gd name="T0" fmla="*/ 4 w 4"/>
                <a:gd name="T1" fmla="*/ 0 h 4"/>
                <a:gd name="T2" fmla="*/ 4 w 4"/>
                <a:gd name="T3" fmla="*/ 4 h 4"/>
                <a:gd name="T4" fmla="*/ 3 w 4"/>
                <a:gd name="T5" fmla="*/ 4 h 4"/>
                <a:gd name="T6" fmla="*/ 0 w 4"/>
                <a:gd name="T7" fmla="*/ 3 h 4"/>
                <a:gd name="T8" fmla="*/ 0 w 4"/>
                <a:gd name="T9" fmla="*/ 1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4"/>
                  </a:lnTo>
                  <a:lnTo>
                    <a:pt x="3" y="4"/>
                  </a:lnTo>
                  <a:lnTo>
                    <a:pt x="0" y="3"/>
                  </a:lnTo>
                  <a:lnTo>
                    <a:pt x="0" y="1"/>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3" name="Sao Miguel">
              <a:extLst>
                <a:ext uri="{FF2B5EF4-FFF2-40B4-BE49-F238E27FC236}">
                  <a16:creationId xmlns:a16="http://schemas.microsoft.com/office/drawing/2014/main" id="{2DA7B708-243F-78CB-112B-8DF3FEC688A9}"/>
                </a:ext>
              </a:extLst>
            </p:cNvPr>
            <p:cNvSpPr>
              <a:spLocks/>
            </p:cNvSpPr>
            <p:nvPr/>
          </p:nvSpPr>
          <p:spPr bwMode="auto">
            <a:xfrm>
              <a:off x="5218672" y="3624243"/>
              <a:ext cx="19879" cy="9036"/>
            </a:xfrm>
            <a:custGeom>
              <a:avLst/>
              <a:gdLst>
                <a:gd name="T0" fmla="*/ 0 w 11"/>
                <a:gd name="T1" fmla="*/ 0 h 5"/>
                <a:gd name="T2" fmla="*/ 11 w 11"/>
                <a:gd name="T3" fmla="*/ 0 h 5"/>
                <a:gd name="T4" fmla="*/ 11 w 11"/>
                <a:gd name="T5" fmla="*/ 2 h 5"/>
                <a:gd name="T6" fmla="*/ 6 w 11"/>
                <a:gd name="T7" fmla="*/ 3 h 5"/>
                <a:gd name="T8" fmla="*/ 6 w 11"/>
                <a:gd name="T9" fmla="*/ 5 h 5"/>
                <a:gd name="T10" fmla="*/ 5 w 11"/>
                <a:gd name="T11" fmla="*/ 5 h 5"/>
                <a:gd name="T12" fmla="*/ 5 w 11"/>
                <a:gd name="T13" fmla="*/ 3 h 5"/>
                <a:gd name="T14" fmla="*/ 0 w 11"/>
                <a:gd name="T15" fmla="*/ 2 h 5"/>
                <a:gd name="T16" fmla="*/ 0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0"/>
                  </a:moveTo>
                  <a:lnTo>
                    <a:pt x="11" y="0"/>
                  </a:lnTo>
                  <a:lnTo>
                    <a:pt x="11" y="2"/>
                  </a:lnTo>
                  <a:lnTo>
                    <a:pt x="6" y="3"/>
                  </a:lnTo>
                  <a:lnTo>
                    <a:pt x="6" y="5"/>
                  </a:lnTo>
                  <a:lnTo>
                    <a:pt x="5" y="5"/>
                  </a:lnTo>
                  <a:lnTo>
                    <a:pt x="5" y="3"/>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4" name="United Kingdom">
              <a:extLst>
                <a:ext uri="{FF2B5EF4-FFF2-40B4-BE49-F238E27FC236}">
                  <a16:creationId xmlns:a16="http://schemas.microsoft.com/office/drawing/2014/main" id="{D9F38F3B-F5A7-6430-A7B4-F09098993217}"/>
                </a:ext>
              </a:extLst>
            </p:cNvPr>
            <p:cNvSpPr>
              <a:spLocks/>
            </p:cNvSpPr>
            <p:nvPr/>
          </p:nvSpPr>
          <p:spPr bwMode="auto">
            <a:xfrm>
              <a:off x="5637909" y="2780343"/>
              <a:ext cx="233112" cy="448152"/>
            </a:xfrm>
            <a:custGeom>
              <a:avLst/>
              <a:gdLst/>
              <a:ahLst/>
              <a:cxnLst/>
              <a:rect l="l" t="t" r="r" b="b"/>
              <a:pathLst>
                <a:path w="234970" h="451724">
                  <a:moveTo>
                    <a:pt x="85610" y="278685"/>
                  </a:moveTo>
                  <a:lnTo>
                    <a:pt x="87432" y="278685"/>
                  </a:lnTo>
                  <a:lnTo>
                    <a:pt x="87432" y="291436"/>
                  </a:lnTo>
                  <a:lnTo>
                    <a:pt x="80145" y="295079"/>
                  </a:lnTo>
                  <a:lnTo>
                    <a:pt x="78324" y="295079"/>
                  </a:lnTo>
                  <a:lnTo>
                    <a:pt x="78324" y="291436"/>
                  </a:lnTo>
                  <a:close/>
                  <a:moveTo>
                    <a:pt x="18215" y="240434"/>
                  </a:moveTo>
                  <a:lnTo>
                    <a:pt x="25501" y="244077"/>
                  </a:lnTo>
                  <a:lnTo>
                    <a:pt x="29144" y="244077"/>
                  </a:lnTo>
                  <a:lnTo>
                    <a:pt x="29144" y="245899"/>
                  </a:lnTo>
                  <a:lnTo>
                    <a:pt x="23679" y="251363"/>
                  </a:lnTo>
                  <a:lnTo>
                    <a:pt x="45537" y="245899"/>
                  </a:lnTo>
                  <a:lnTo>
                    <a:pt x="47359" y="245899"/>
                  </a:lnTo>
                  <a:lnTo>
                    <a:pt x="52823" y="256827"/>
                  </a:lnTo>
                  <a:lnTo>
                    <a:pt x="52823" y="267756"/>
                  </a:lnTo>
                  <a:lnTo>
                    <a:pt x="61930" y="276864"/>
                  </a:lnTo>
                  <a:lnTo>
                    <a:pt x="63752" y="276864"/>
                  </a:lnTo>
                  <a:lnTo>
                    <a:pt x="61930" y="280507"/>
                  </a:lnTo>
                  <a:lnTo>
                    <a:pt x="61930" y="284150"/>
                  </a:lnTo>
                  <a:lnTo>
                    <a:pt x="47359" y="296900"/>
                  </a:lnTo>
                  <a:lnTo>
                    <a:pt x="45537" y="296900"/>
                  </a:lnTo>
                  <a:lnTo>
                    <a:pt x="36430" y="278685"/>
                  </a:lnTo>
                  <a:lnTo>
                    <a:pt x="9107" y="289614"/>
                  </a:lnTo>
                  <a:lnTo>
                    <a:pt x="0" y="276864"/>
                  </a:lnTo>
                  <a:lnTo>
                    <a:pt x="12750" y="255006"/>
                  </a:lnTo>
                  <a:close/>
                  <a:moveTo>
                    <a:pt x="52822" y="207647"/>
                  </a:moveTo>
                  <a:lnTo>
                    <a:pt x="61930" y="207647"/>
                  </a:lnTo>
                  <a:lnTo>
                    <a:pt x="51001" y="222219"/>
                  </a:lnTo>
                  <a:lnTo>
                    <a:pt x="47722" y="222219"/>
                  </a:lnTo>
                  <a:lnTo>
                    <a:pt x="51001" y="227685"/>
                  </a:lnTo>
                  <a:lnTo>
                    <a:pt x="51001" y="229506"/>
                  </a:lnTo>
                  <a:lnTo>
                    <a:pt x="47358" y="229506"/>
                  </a:lnTo>
                  <a:lnTo>
                    <a:pt x="40072" y="227685"/>
                  </a:lnTo>
                  <a:lnTo>
                    <a:pt x="36429" y="227685"/>
                  </a:lnTo>
                  <a:lnTo>
                    <a:pt x="36429" y="224041"/>
                  </a:lnTo>
                  <a:lnTo>
                    <a:pt x="41893" y="216755"/>
                  </a:lnTo>
                  <a:lnTo>
                    <a:pt x="45536" y="216755"/>
                  </a:lnTo>
                  <a:lnTo>
                    <a:pt x="45536" y="218577"/>
                  </a:lnTo>
                  <a:lnTo>
                    <a:pt x="47358" y="221613"/>
                  </a:lnTo>
                  <a:lnTo>
                    <a:pt x="47358" y="218576"/>
                  </a:lnTo>
                  <a:close/>
                  <a:moveTo>
                    <a:pt x="41895" y="138431"/>
                  </a:moveTo>
                  <a:lnTo>
                    <a:pt x="41895" y="140253"/>
                  </a:lnTo>
                  <a:lnTo>
                    <a:pt x="51002" y="156646"/>
                  </a:lnTo>
                  <a:lnTo>
                    <a:pt x="56467" y="156646"/>
                  </a:lnTo>
                  <a:lnTo>
                    <a:pt x="56467" y="160290"/>
                  </a:lnTo>
                  <a:lnTo>
                    <a:pt x="52824" y="165754"/>
                  </a:lnTo>
                  <a:lnTo>
                    <a:pt x="30966" y="154825"/>
                  </a:lnTo>
                  <a:lnTo>
                    <a:pt x="30966" y="151182"/>
                  </a:lnTo>
                  <a:close/>
                  <a:moveTo>
                    <a:pt x="41895" y="103824"/>
                  </a:moveTo>
                  <a:lnTo>
                    <a:pt x="45538" y="103824"/>
                  </a:lnTo>
                  <a:lnTo>
                    <a:pt x="45538" y="116575"/>
                  </a:lnTo>
                  <a:lnTo>
                    <a:pt x="40073" y="120218"/>
                  </a:lnTo>
                  <a:lnTo>
                    <a:pt x="41895" y="123861"/>
                  </a:lnTo>
                  <a:lnTo>
                    <a:pt x="25501" y="134790"/>
                  </a:lnTo>
                  <a:lnTo>
                    <a:pt x="23680" y="134790"/>
                  </a:lnTo>
                  <a:lnTo>
                    <a:pt x="23680" y="114753"/>
                  </a:lnTo>
                  <a:close/>
                  <a:moveTo>
                    <a:pt x="112931" y="94716"/>
                  </a:moveTo>
                  <a:lnTo>
                    <a:pt x="118396" y="98359"/>
                  </a:lnTo>
                  <a:lnTo>
                    <a:pt x="118396" y="111109"/>
                  </a:lnTo>
                  <a:lnTo>
                    <a:pt x="96538" y="129324"/>
                  </a:lnTo>
                  <a:lnTo>
                    <a:pt x="102002" y="132967"/>
                  </a:lnTo>
                  <a:lnTo>
                    <a:pt x="102002" y="134788"/>
                  </a:lnTo>
                  <a:lnTo>
                    <a:pt x="91074" y="140253"/>
                  </a:lnTo>
                  <a:lnTo>
                    <a:pt x="92895" y="143896"/>
                  </a:lnTo>
                  <a:lnTo>
                    <a:pt x="98359" y="143896"/>
                  </a:lnTo>
                  <a:lnTo>
                    <a:pt x="112931" y="140253"/>
                  </a:lnTo>
                  <a:lnTo>
                    <a:pt x="129324" y="140253"/>
                  </a:lnTo>
                  <a:lnTo>
                    <a:pt x="142075" y="138431"/>
                  </a:lnTo>
                  <a:lnTo>
                    <a:pt x="147539" y="138431"/>
                  </a:lnTo>
                  <a:lnTo>
                    <a:pt x="147539" y="140253"/>
                  </a:lnTo>
                  <a:lnTo>
                    <a:pt x="151182" y="151182"/>
                  </a:lnTo>
                  <a:lnTo>
                    <a:pt x="140253" y="176682"/>
                  </a:lnTo>
                  <a:lnTo>
                    <a:pt x="131146" y="193075"/>
                  </a:lnTo>
                  <a:lnTo>
                    <a:pt x="129324" y="193075"/>
                  </a:lnTo>
                  <a:lnTo>
                    <a:pt x="123860" y="194897"/>
                  </a:lnTo>
                  <a:lnTo>
                    <a:pt x="131146" y="202183"/>
                  </a:lnTo>
                  <a:lnTo>
                    <a:pt x="131146" y="205826"/>
                  </a:lnTo>
                  <a:lnTo>
                    <a:pt x="129324" y="205826"/>
                  </a:lnTo>
                  <a:lnTo>
                    <a:pt x="120217" y="211290"/>
                  </a:lnTo>
                  <a:lnTo>
                    <a:pt x="131146" y="211290"/>
                  </a:lnTo>
                  <a:lnTo>
                    <a:pt x="156647" y="229505"/>
                  </a:lnTo>
                  <a:lnTo>
                    <a:pt x="165754" y="267756"/>
                  </a:lnTo>
                  <a:lnTo>
                    <a:pt x="176683" y="273220"/>
                  </a:lnTo>
                  <a:lnTo>
                    <a:pt x="196719" y="302364"/>
                  </a:lnTo>
                  <a:lnTo>
                    <a:pt x="196719" y="313292"/>
                  </a:lnTo>
                  <a:lnTo>
                    <a:pt x="187612" y="311471"/>
                  </a:lnTo>
                  <a:lnTo>
                    <a:pt x="202184" y="324221"/>
                  </a:lnTo>
                  <a:lnTo>
                    <a:pt x="196719" y="340614"/>
                  </a:lnTo>
                  <a:lnTo>
                    <a:pt x="202184" y="340614"/>
                  </a:lnTo>
                  <a:lnTo>
                    <a:pt x="207648" y="338793"/>
                  </a:lnTo>
                  <a:lnTo>
                    <a:pt x="213113" y="338793"/>
                  </a:lnTo>
                  <a:lnTo>
                    <a:pt x="218577" y="335150"/>
                  </a:lnTo>
                  <a:lnTo>
                    <a:pt x="224041" y="335150"/>
                  </a:lnTo>
                  <a:lnTo>
                    <a:pt x="224041" y="338793"/>
                  </a:lnTo>
                  <a:lnTo>
                    <a:pt x="231327" y="346079"/>
                  </a:lnTo>
                  <a:lnTo>
                    <a:pt x="234970" y="346079"/>
                  </a:lnTo>
                  <a:lnTo>
                    <a:pt x="231327" y="369758"/>
                  </a:lnTo>
                  <a:lnTo>
                    <a:pt x="207648" y="395259"/>
                  </a:lnTo>
                  <a:lnTo>
                    <a:pt x="209470" y="397080"/>
                  </a:lnTo>
                  <a:lnTo>
                    <a:pt x="225863" y="400723"/>
                  </a:lnTo>
                  <a:lnTo>
                    <a:pt x="214934" y="413473"/>
                  </a:lnTo>
                  <a:lnTo>
                    <a:pt x="174862" y="424402"/>
                  </a:lnTo>
                  <a:lnTo>
                    <a:pt x="158468" y="418938"/>
                  </a:lnTo>
                  <a:lnTo>
                    <a:pt x="156647" y="424402"/>
                  </a:lnTo>
                  <a:lnTo>
                    <a:pt x="134789" y="429867"/>
                  </a:lnTo>
                  <a:lnTo>
                    <a:pt x="125681" y="424402"/>
                  </a:lnTo>
                  <a:lnTo>
                    <a:pt x="112931" y="428045"/>
                  </a:lnTo>
                  <a:lnTo>
                    <a:pt x="107467" y="440795"/>
                  </a:lnTo>
                  <a:lnTo>
                    <a:pt x="98359" y="440795"/>
                  </a:lnTo>
                  <a:lnTo>
                    <a:pt x="91074" y="437152"/>
                  </a:lnTo>
                  <a:lnTo>
                    <a:pt x="80145" y="437152"/>
                  </a:lnTo>
                  <a:lnTo>
                    <a:pt x="72859" y="448081"/>
                  </a:lnTo>
                  <a:lnTo>
                    <a:pt x="69216" y="451724"/>
                  </a:lnTo>
                  <a:lnTo>
                    <a:pt x="58287" y="451724"/>
                  </a:lnTo>
                  <a:lnTo>
                    <a:pt x="58287" y="448081"/>
                  </a:lnTo>
                  <a:lnTo>
                    <a:pt x="92895" y="406187"/>
                  </a:lnTo>
                  <a:lnTo>
                    <a:pt x="120217" y="402544"/>
                  </a:lnTo>
                  <a:lnTo>
                    <a:pt x="129324" y="391616"/>
                  </a:lnTo>
                  <a:lnTo>
                    <a:pt x="112931" y="400723"/>
                  </a:lnTo>
                  <a:lnTo>
                    <a:pt x="109288" y="400723"/>
                  </a:lnTo>
                  <a:lnTo>
                    <a:pt x="102002" y="389794"/>
                  </a:lnTo>
                  <a:lnTo>
                    <a:pt x="91074" y="391616"/>
                  </a:lnTo>
                  <a:lnTo>
                    <a:pt x="87431" y="391616"/>
                  </a:lnTo>
                  <a:lnTo>
                    <a:pt x="87431" y="389794"/>
                  </a:lnTo>
                  <a:lnTo>
                    <a:pt x="85609" y="384330"/>
                  </a:lnTo>
                  <a:lnTo>
                    <a:pt x="74680" y="389794"/>
                  </a:lnTo>
                  <a:lnTo>
                    <a:pt x="72859" y="389794"/>
                  </a:lnTo>
                  <a:lnTo>
                    <a:pt x="67395" y="380687"/>
                  </a:lnTo>
                  <a:lnTo>
                    <a:pt x="67395" y="378865"/>
                  </a:lnTo>
                  <a:lnTo>
                    <a:pt x="92895" y="362472"/>
                  </a:lnTo>
                  <a:lnTo>
                    <a:pt x="96538" y="355186"/>
                  </a:lnTo>
                  <a:lnTo>
                    <a:pt x="92895" y="340614"/>
                  </a:lnTo>
                  <a:lnTo>
                    <a:pt x="80145" y="344257"/>
                  </a:lnTo>
                  <a:lnTo>
                    <a:pt x="80145" y="340614"/>
                  </a:lnTo>
                  <a:lnTo>
                    <a:pt x="95445" y="327864"/>
                  </a:lnTo>
                  <a:lnTo>
                    <a:pt x="91074" y="327864"/>
                  </a:lnTo>
                  <a:lnTo>
                    <a:pt x="85610" y="318757"/>
                  </a:lnTo>
                  <a:lnTo>
                    <a:pt x="85610" y="316935"/>
                  </a:lnTo>
                  <a:lnTo>
                    <a:pt x="96539" y="324221"/>
                  </a:lnTo>
                  <a:lnTo>
                    <a:pt x="98361" y="324221"/>
                  </a:lnTo>
                  <a:lnTo>
                    <a:pt x="98361" y="325434"/>
                  </a:lnTo>
                  <a:lnTo>
                    <a:pt x="102002" y="322400"/>
                  </a:lnTo>
                  <a:lnTo>
                    <a:pt x="120217" y="318757"/>
                  </a:lnTo>
                  <a:lnTo>
                    <a:pt x="120217" y="316935"/>
                  </a:lnTo>
                  <a:lnTo>
                    <a:pt x="123860" y="306007"/>
                  </a:lnTo>
                  <a:lnTo>
                    <a:pt x="120217" y="306007"/>
                  </a:lnTo>
                  <a:lnTo>
                    <a:pt x="120217" y="302364"/>
                  </a:lnTo>
                  <a:lnTo>
                    <a:pt x="125681" y="289613"/>
                  </a:lnTo>
                  <a:lnTo>
                    <a:pt x="114753" y="291435"/>
                  </a:lnTo>
                  <a:lnTo>
                    <a:pt x="103824" y="276863"/>
                  </a:lnTo>
                  <a:lnTo>
                    <a:pt x="114753" y="260470"/>
                  </a:lnTo>
                  <a:lnTo>
                    <a:pt x="91074" y="262291"/>
                  </a:lnTo>
                  <a:lnTo>
                    <a:pt x="87431" y="267756"/>
                  </a:lnTo>
                  <a:lnTo>
                    <a:pt x="87431" y="271399"/>
                  </a:lnTo>
                  <a:lnTo>
                    <a:pt x="85609" y="271399"/>
                  </a:lnTo>
                  <a:lnTo>
                    <a:pt x="85609" y="267756"/>
                  </a:lnTo>
                  <a:lnTo>
                    <a:pt x="78323" y="262291"/>
                  </a:lnTo>
                  <a:lnTo>
                    <a:pt x="74680" y="267756"/>
                  </a:lnTo>
                  <a:lnTo>
                    <a:pt x="74680" y="271399"/>
                  </a:lnTo>
                  <a:lnTo>
                    <a:pt x="72859" y="271399"/>
                  </a:lnTo>
                  <a:lnTo>
                    <a:pt x="72859" y="267756"/>
                  </a:lnTo>
                  <a:lnTo>
                    <a:pt x="67395" y="256827"/>
                  </a:lnTo>
                  <a:lnTo>
                    <a:pt x="72859" y="256827"/>
                  </a:lnTo>
                  <a:lnTo>
                    <a:pt x="80145" y="234969"/>
                  </a:lnTo>
                  <a:lnTo>
                    <a:pt x="74680" y="227683"/>
                  </a:lnTo>
                  <a:lnTo>
                    <a:pt x="74680" y="224040"/>
                  </a:lnTo>
                  <a:lnTo>
                    <a:pt x="80145" y="216755"/>
                  </a:lnTo>
                  <a:lnTo>
                    <a:pt x="74680" y="213112"/>
                  </a:lnTo>
                  <a:lnTo>
                    <a:pt x="69216" y="218576"/>
                  </a:lnTo>
                  <a:lnTo>
                    <a:pt x="67395" y="218576"/>
                  </a:lnTo>
                  <a:lnTo>
                    <a:pt x="67395" y="207647"/>
                  </a:lnTo>
                  <a:lnTo>
                    <a:pt x="63752" y="213112"/>
                  </a:lnTo>
                  <a:lnTo>
                    <a:pt x="67395" y="218576"/>
                  </a:lnTo>
                  <a:lnTo>
                    <a:pt x="67395" y="224040"/>
                  </a:lnTo>
                  <a:lnTo>
                    <a:pt x="67394" y="224041"/>
                  </a:lnTo>
                  <a:lnTo>
                    <a:pt x="72860" y="224041"/>
                  </a:lnTo>
                  <a:lnTo>
                    <a:pt x="69217" y="234970"/>
                  </a:lnTo>
                  <a:lnTo>
                    <a:pt x="69217" y="238613"/>
                  </a:lnTo>
                  <a:lnTo>
                    <a:pt x="67395" y="238613"/>
                  </a:lnTo>
                  <a:lnTo>
                    <a:pt x="64156" y="228898"/>
                  </a:lnTo>
                  <a:lnTo>
                    <a:pt x="56466" y="240434"/>
                  </a:lnTo>
                  <a:lnTo>
                    <a:pt x="56466" y="244077"/>
                  </a:lnTo>
                  <a:lnTo>
                    <a:pt x="52823" y="244077"/>
                  </a:lnTo>
                  <a:lnTo>
                    <a:pt x="52823" y="240434"/>
                  </a:lnTo>
                  <a:lnTo>
                    <a:pt x="67395" y="189433"/>
                  </a:lnTo>
                  <a:lnTo>
                    <a:pt x="58287" y="194897"/>
                  </a:lnTo>
                  <a:lnTo>
                    <a:pt x="56466" y="194897"/>
                  </a:lnTo>
                  <a:lnTo>
                    <a:pt x="56463" y="194894"/>
                  </a:lnTo>
                  <a:lnTo>
                    <a:pt x="56466" y="194898"/>
                  </a:lnTo>
                  <a:lnTo>
                    <a:pt x="56466" y="198541"/>
                  </a:lnTo>
                  <a:lnTo>
                    <a:pt x="47358" y="198541"/>
                  </a:lnTo>
                  <a:lnTo>
                    <a:pt x="41894" y="189434"/>
                  </a:lnTo>
                  <a:lnTo>
                    <a:pt x="41894" y="187612"/>
                  </a:lnTo>
                  <a:lnTo>
                    <a:pt x="49181" y="187612"/>
                  </a:lnTo>
                  <a:lnTo>
                    <a:pt x="45537" y="183968"/>
                  </a:lnTo>
                  <a:lnTo>
                    <a:pt x="45537" y="182147"/>
                  </a:lnTo>
                  <a:lnTo>
                    <a:pt x="52823" y="178504"/>
                  </a:lnTo>
                  <a:lnTo>
                    <a:pt x="61930" y="156646"/>
                  </a:lnTo>
                  <a:lnTo>
                    <a:pt x="52823" y="154825"/>
                  </a:lnTo>
                  <a:lnTo>
                    <a:pt x="52823" y="143896"/>
                  </a:lnTo>
                  <a:lnTo>
                    <a:pt x="56466" y="143896"/>
                  </a:lnTo>
                  <a:lnTo>
                    <a:pt x="52823" y="134788"/>
                  </a:lnTo>
                  <a:lnTo>
                    <a:pt x="52823" y="132967"/>
                  </a:lnTo>
                  <a:lnTo>
                    <a:pt x="56466" y="132967"/>
                  </a:lnTo>
                  <a:lnTo>
                    <a:pt x="67395" y="127503"/>
                  </a:lnTo>
                  <a:lnTo>
                    <a:pt x="61930" y="122038"/>
                  </a:lnTo>
                  <a:lnTo>
                    <a:pt x="63752" y="116574"/>
                  </a:lnTo>
                  <a:lnTo>
                    <a:pt x="63752" y="114752"/>
                  </a:lnTo>
                  <a:lnTo>
                    <a:pt x="69216" y="114752"/>
                  </a:lnTo>
                  <a:lnTo>
                    <a:pt x="74680" y="100181"/>
                  </a:lnTo>
                  <a:lnTo>
                    <a:pt x="74680" y="98359"/>
                  </a:lnTo>
                  <a:close/>
                  <a:moveTo>
                    <a:pt x="160290" y="0"/>
                  </a:moveTo>
                  <a:lnTo>
                    <a:pt x="163933" y="0"/>
                  </a:lnTo>
                  <a:lnTo>
                    <a:pt x="163933" y="3643"/>
                  </a:lnTo>
                  <a:lnTo>
                    <a:pt x="165754" y="14572"/>
                  </a:lnTo>
                  <a:lnTo>
                    <a:pt x="165754" y="32787"/>
                  </a:lnTo>
                  <a:lnTo>
                    <a:pt x="160290" y="38251"/>
                  </a:lnTo>
                  <a:lnTo>
                    <a:pt x="158468" y="38251"/>
                  </a:lnTo>
                  <a:lnTo>
                    <a:pt x="160290" y="25501"/>
                  </a:lnTo>
                  <a:lnTo>
                    <a:pt x="153003" y="21858"/>
                  </a:lnTo>
                  <a:lnTo>
                    <a:pt x="153003" y="20036"/>
                  </a:lnTo>
                  <a:lnTo>
                    <a:pt x="160290" y="364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5" name="Sri Lanka">
              <a:extLst>
                <a:ext uri="{FF2B5EF4-FFF2-40B4-BE49-F238E27FC236}">
                  <a16:creationId xmlns:a16="http://schemas.microsoft.com/office/drawing/2014/main" id="{7820DE56-E806-3F61-2CFC-B0D108BD6EE5}"/>
                </a:ext>
              </a:extLst>
            </p:cNvPr>
            <p:cNvSpPr>
              <a:spLocks/>
            </p:cNvSpPr>
            <p:nvPr/>
          </p:nvSpPr>
          <p:spPr bwMode="auto">
            <a:xfrm>
              <a:off x="7705188" y="4356102"/>
              <a:ext cx="54212" cy="93967"/>
            </a:xfrm>
            <a:custGeom>
              <a:avLst/>
              <a:gdLst>
                <a:gd name="T0" fmla="*/ 4 w 30"/>
                <a:gd name="T1" fmla="*/ 0 h 52"/>
                <a:gd name="T2" fmla="*/ 6 w 30"/>
                <a:gd name="T3" fmla="*/ 0 h 52"/>
                <a:gd name="T4" fmla="*/ 9 w 30"/>
                <a:gd name="T5" fmla="*/ 2 h 52"/>
                <a:gd name="T6" fmla="*/ 16 w 30"/>
                <a:gd name="T7" fmla="*/ 9 h 52"/>
                <a:gd name="T8" fmla="*/ 30 w 30"/>
                <a:gd name="T9" fmla="*/ 30 h 52"/>
                <a:gd name="T10" fmla="*/ 28 w 30"/>
                <a:gd name="T11" fmla="*/ 42 h 52"/>
                <a:gd name="T12" fmla="*/ 15 w 30"/>
                <a:gd name="T13" fmla="*/ 52 h 52"/>
                <a:gd name="T14" fmla="*/ 7 w 30"/>
                <a:gd name="T15" fmla="*/ 50 h 52"/>
                <a:gd name="T16" fmla="*/ 6 w 30"/>
                <a:gd name="T17" fmla="*/ 50 h 52"/>
                <a:gd name="T18" fmla="*/ 1 w 30"/>
                <a:gd name="T19" fmla="*/ 40 h 52"/>
                <a:gd name="T20" fmla="*/ 0 w 30"/>
                <a:gd name="T21" fmla="*/ 22 h 52"/>
                <a:gd name="T22" fmla="*/ 1 w 30"/>
                <a:gd name="T23" fmla="*/ 22 h 52"/>
                <a:gd name="T24" fmla="*/ 4 w 30"/>
                <a:gd name="T25" fmla="*/ 6 h 52"/>
                <a:gd name="T26" fmla="*/ 6 w 30"/>
                <a:gd name="T27" fmla="*/ 6 h 52"/>
                <a:gd name="T28" fmla="*/ 7 w 30"/>
                <a:gd name="T29" fmla="*/ 5 h 52"/>
                <a:gd name="T30" fmla="*/ 4 w 30"/>
                <a:gd name="T31" fmla="*/ 2 h 52"/>
                <a:gd name="T32" fmla="*/ 4 w 30"/>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52">
                  <a:moveTo>
                    <a:pt x="4" y="0"/>
                  </a:moveTo>
                  <a:lnTo>
                    <a:pt x="6" y="0"/>
                  </a:lnTo>
                  <a:lnTo>
                    <a:pt x="9" y="2"/>
                  </a:lnTo>
                  <a:lnTo>
                    <a:pt x="16" y="9"/>
                  </a:lnTo>
                  <a:lnTo>
                    <a:pt x="30" y="30"/>
                  </a:lnTo>
                  <a:lnTo>
                    <a:pt x="28" y="42"/>
                  </a:lnTo>
                  <a:lnTo>
                    <a:pt x="15" y="52"/>
                  </a:lnTo>
                  <a:lnTo>
                    <a:pt x="7" y="50"/>
                  </a:lnTo>
                  <a:lnTo>
                    <a:pt x="6" y="50"/>
                  </a:lnTo>
                  <a:lnTo>
                    <a:pt x="1" y="40"/>
                  </a:lnTo>
                  <a:lnTo>
                    <a:pt x="0" y="22"/>
                  </a:lnTo>
                  <a:lnTo>
                    <a:pt x="1" y="22"/>
                  </a:lnTo>
                  <a:lnTo>
                    <a:pt x="4" y="6"/>
                  </a:lnTo>
                  <a:lnTo>
                    <a:pt x="6" y="6"/>
                  </a:lnTo>
                  <a:lnTo>
                    <a:pt x="7" y="5"/>
                  </a:lnTo>
                  <a:lnTo>
                    <a:pt x="4" y="2"/>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6" name="Afghanistan">
              <a:extLst>
                <a:ext uri="{FF2B5EF4-FFF2-40B4-BE49-F238E27FC236}">
                  <a16:creationId xmlns:a16="http://schemas.microsoft.com/office/drawing/2014/main" id="{CD274801-E12A-DCFE-4C49-3BDF6622FF07}"/>
                </a:ext>
              </a:extLst>
            </p:cNvPr>
            <p:cNvSpPr>
              <a:spLocks noEditPoints="1"/>
            </p:cNvSpPr>
            <p:nvPr/>
          </p:nvSpPr>
          <p:spPr bwMode="auto">
            <a:xfrm>
              <a:off x="7251616" y="3607980"/>
              <a:ext cx="341535" cy="258410"/>
            </a:xfrm>
            <a:custGeom>
              <a:avLst/>
              <a:gdLst>
                <a:gd name="T0" fmla="*/ 12 w 189"/>
                <a:gd name="T1" fmla="*/ 46 h 143"/>
                <a:gd name="T2" fmla="*/ 12 w 189"/>
                <a:gd name="T3" fmla="*/ 43 h 143"/>
                <a:gd name="T4" fmla="*/ 143 w 189"/>
                <a:gd name="T5" fmla="*/ 3 h 143"/>
                <a:gd name="T6" fmla="*/ 146 w 189"/>
                <a:gd name="T7" fmla="*/ 9 h 143"/>
                <a:gd name="T8" fmla="*/ 147 w 189"/>
                <a:gd name="T9" fmla="*/ 30 h 143"/>
                <a:gd name="T10" fmla="*/ 174 w 189"/>
                <a:gd name="T11" fmla="*/ 17 h 143"/>
                <a:gd name="T12" fmla="*/ 184 w 189"/>
                <a:gd name="T13" fmla="*/ 18 h 143"/>
                <a:gd name="T14" fmla="*/ 184 w 189"/>
                <a:gd name="T15" fmla="*/ 23 h 143"/>
                <a:gd name="T16" fmla="*/ 174 w 189"/>
                <a:gd name="T17" fmla="*/ 26 h 143"/>
                <a:gd name="T18" fmla="*/ 143 w 189"/>
                <a:gd name="T19" fmla="*/ 37 h 143"/>
                <a:gd name="T20" fmla="*/ 147 w 189"/>
                <a:gd name="T21" fmla="*/ 49 h 143"/>
                <a:gd name="T22" fmla="*/ 138 w 189"/>
                <a:gd name="T23" fmla="*/ 64 h 143"/>
                <a:gd name="T24" fmla="*/ 138 w 189"/>
                <a:gd name="T25" fmla="*/ 72 h 143"/>
                <a:gd name="T26" fmla="*/ 129 w 189"/>
                <a:gd name="T27" fmla="*/ 82 h 143"/>
                <a:gd name="T28" fmla="*/ 114 w 189"/>
                <a:gd name="T29" fmla="*/ 98 h 143"/>
                <a:gd name="T30" fmla="*/ 112 w 189"/>
                <a:gd name="T31" fmla="*/ 110 h 143"/>
                <a:gd name="T32" fmla="*/ 101 w 189"/>
                <a:gd name="T33" fmla="*/ 106 h 143"/>
                <a:gd name="T34" fmla="*/ 97 w 189"/>
                <a:gd name="T35" fmla="*/ 113 h 143"/>
                <a:gd name="T36" fmla="*/ 79 w 189"/>
                <a:gd name="T37" fmla="*/ 121 h 143"/>
                <a:gd name="T38" fmla="*/ 76 w 189"/>
                <a:gd name="T39" fmla="*/ 137 h 143"/>
                <a:gd name="T40" fmla="*/ 52 w 189"/>
                <a:gd name="T41" fmla="*/ 140 h 143"/>
                <a:gd name="T42" fmla="*/ 39 w 189"/>
                <a:gd name="T43" fmla="*/ 140 h 143"/>
                <a:gd name="T44" fmla="*/ 6 w 189"/>
                <a:gd name="T45" fmla="*/ 137 h 143"/>
                <a:gd name="T46" fmla="*/ 17 w 189"/>
                <a:gd name="T47" fmla="*/ 116 h 143"/>
                <a:gd name="T48" fmla="*/ 5 w 189"/>
                <a:gd name="T49" fmla="*/ 106 h 143"/>
                <a:gd name="T50" fmla="*/ 5 w 189"/>
                <a:gd name="T51" fmla="*/ 79 h 143"/>
                <a:gd name="T52" fmla="*/ 0 w 189"/>
                <a:gd name="T53" fmla="*/ 69 h 143"/>
                <a:gd name="T54" fmla="*/ 9 w 189"/>
                <a:gd name="T55" fmla="*/ 58 h 143"/>
                <a:gd name="T56" fmla="*/ 15 w 189"/>
                <a:gd name="T57" fmla="*/ 49 h 143"/>
                <a:gd name="T58" fmla="*/ 34 w 189"/>
                <a:gd name="T59" fmla="*/ 49 h 143"/>
                <a:gd name="T60" fmla="*/ 36 w 189"/>
                <a:gd name="T61" fmla="*/ 43 h 143"/>
                <a:gd name="T62" fmla="*/ 60 w 189"/>
                <a:gd name="T63" fmla="*/ 20 h 143"/>
                <a:gd name="T64" fmla="*/ 70 w 189"/>
                <a:gd name="T65" fmla="*/ 15 h 143"/>
                <a:gd name="T66" fmla="*/ 95 w 189"/>
                <a:gd name="T67" fmla="*/ 20 h 143"/>
                <a:gd name="T68" fmla="*/ 112 w 189"/>
                <a:gd name="T69" fmla="*/ 18 h 143"/>
                <a:gd name="T70" fmla="*/ 119 w 189"/>
                <a:gd name="T71" fmla="*/ 14 h 143"/>
                <a:gd name="T72" fmla="*/ 129 w 189"/>
                <a:gd name="T73" fmla="*/ 12 h 143"/>
                <a:gd name="T74" fmla="*/ 137 w 189"/>
                <a:gd name="T7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143">
                  <a:moveTo>
                    <a:pt x="12" y="43"/>
                  </a:moveTo>
                  <a:lnTo>
                    <a:pt x="12" y="46"/>
                  </a:lnTo>
                  <a:lnTo>
                    <a:pt x="11" y="46"/>
                  </a:lnTo>
                  <a:lnTo>
                    <a:pt x="12" y="43"/>
                  </a:lnTo>
                  <a:close/>
                  <a:moveTo>
                    <a:pt x="137" y="0"/>
                  </a:moveTo>
                  <a:lnTo>
                    <a:pt x="143" y="3"/>
                  </a:lnTo>
                  <a:lnTo>
                    <a:pt x="141" y="8"/>
                  </a:lnTo>
                  <a:lnTo>
                    <a:pt x="146" y="9"/>
                  </a:lnTo>
                  <a:lnTo>
                    <a:pt x="144" y="23"/>
                  </a:lnTo>
                  <a:lnTo>
                    <a:pt x="147" y="30"/>
                  </a:lnTo>
                  <a:lnTo>
                    <a:pt x="171" y="17"/>
                  </a:lnTo>
                  <a:lnTo>
                    <a:pt x="174" y="17"/>
                  </a:lnTo>
                  <a:lnTo>
                    <a:pt x="175" y="20"/>
                  </a:lnTo>
                  <a:lnTo>
                    <a:pt x="184" y="18"/>
                  </a:lnTo>
                  <a:lnTo>
                    <a:pt x="189" y="18"/>
                  </a:lnTo>
                  <a:lnTo>
                    <a:pt x="184" y="23"/>
                  </a:lnTo>
                  <a:lnTo>
                    <a:pt x="186" y="24"/>
                  </a:lnTo>
                  <a:lnTo>
                    <a:pt x="174" y="26"/>
                  </a:lnTo>
                  <a:lnTo>
                    <a:pt x="160" y="27"/>
                  </a:lnTo>
                  <a:lnTo>
                    <a:pt x="143" y="37"/>
                  </a:lnTo>
                  <a:lnTo>
                    <a:pt x="141" y="39"/>
                  </a:lnTo>
                  <a:lnTo>
                    <a:pt x="147" y="49"/>
                  </a:lnTo>
                  <a:lnTo>
                    <a:pt x="147" y="54"/>
                  </a:lnTo>
                  <a:lnTo>
                    <a:pt x="138" y="64"/>
                  </a:lnTo>
                  <a:lnTo>
                    <a:pt x="141" y="67"/>
                  </a:lnTo>
                  <a:lnTo>
                    <a:pt x="138" y="72"/>
                  </a:lnTo>
                  <a:lnTo>
                    <a:pt x="125" y="72"/>
                  </a:lnTo>
                  <a:lnTo>
                    <a:pt x="129" y="82"/>
                  </a:lnTo>
                  <a:lnTo>
                    <a:pt x="119" y="86"/>
                  </a:lnTo>
                  <a:lnTo>
                    <a:pt x="114" y="98"/>
                  </a:lnTo>
                  <a:lnTo>
                    <a:pt x="116" y="106"/>
                  </a:lnTo>
                  <a:lnTo>
                    <a:pt x="112" y="110"/>
                  </a:lnTo>
                  <a:lnTo>
                    <a:pt x="107" y="106"/>
                  </a:lnTo>
                  <a:lnTo>
                    <a:pt x="101" y="106"/>
                  </a:lnTo>
                  <a:lnTo>
                    <a:pt x="94" y="112"/>
                  </a:lnTo>
                  <a:lnTo>
                    <a:pt x="97" y="113"/>
                  </a:lnTo>
                  <a:lnTo>
                    <a:pt x="83" y="115"/>
                  </a:lnTo>
                  <a:lnTo>
                    <a:pt x="79" y="121"/>
                  </a:lnTo>
                  <a:lnTo>
                    <a:pt x="77" y="135"/>
                  </a:lnTo>
                  <a:lnTo>
                    <a:pt x="76" y="137"/>
                  </a:lnTo>
                  <a:lnTo>
                    <a:pt x="61" y="140"/>
                  </a:lnTo>
                  <a:lnTo>
                    <a:pt x="52" y="140"/>
                  </a:lnTo>
                  <a:lnTo>
                    <a:pt x="48" y="143"/>
                  </a:lnTo>
                  <a:lnTo>
                    <a:pt x="39" y="140"/>
                  </a:lnTo>
                  <a:lnTo>
                    <a:pt x="26" y="143"/>
                  </a:lnTo>
                  <a:lnTo>
                    <a:pt x="6" y="137"/>
                  </a:lnTo>
                  <a:lnTo>
                    <a:pt x="15" y="123"/>
                  </a:lnTo>
                  <a:lnTo>
                    <a:pt x="17" y="116"/>
                  </a:lnTo>
                  <a:lnTo>
                    <a:pt x="12" y="110"/>
                  </a:lnTo>
                  <a:lnTo>
                    <a:pt x="5" y="106"/>
                  </a:lnTo>
                  <a:lnTo>
                    <a:pt x="2" y="88"/>
                  </a:lnTo>
                  <a:lnTo>
                    <a:pt x="5" y="79"/>
                  </a:lnTo>
                  <a:lnTo>
                    <a:pt x="0" y="76"/>
                  </a:lnTo>
                  <a:lnTo>
                    <a:pt x="0" y="69"/>
                  </a:lnTo>
                  <a:lnTo>
                    <a:pt x="6" y="67"/>
                  </a:lnTo>
                  <a:lnTo>
                    <a:pt x="9" y="58"/>
                  </a:lnTo>
                  <a:lnTo>
                    <a:pt x="12" y="46"/>
                  </a:lnTo>
                  <a:lnTo>
                    <a:pt x="15" y="49"/>
                  </a:lnTo>
                  <a:lnTo>
                    <a:pt x="30" y="52"/>
                  </a:lnTo>
                  <a:lnTo>
                    <a:pt x="34" y="49"/>
                  </a:lnTo>
                  <a:lnTo>
                    <a:pt x="37" y="45"/>
                  </a:lnTo>
                  <a:lnTo>
                    <a:pt x="36" y="43"/>
                  </a:lnTo>
                  <a:lnTo>
                    <a:pt x="54" y="35"/>
                  </a:lnTo>
                  <a:lnTo>
                    <a:pt x="60" y="20"/>
                  </a:lnTo>
                  <a:lnTo>
                    <a:pt x="66" y="20"/>
                  </a:lnTo>
                  <a:lnTo>
                    <a:pt x="70" y="15"/>
                  </a:lnTo>
                  <a:lnTo>
                    <a:pt x="80" y="17"/>
                  </a:lnTo>
                  <a:lnTo>
                    <a:pt x="95" y="20"/>
                  </a:lnTo>
                  <a:lnTo>
                    <a:pt x="100" y="24"/>
                  </a:lnTo>
                  <a:lnTo>
                    <a:pt x="112" y="18"/>
                  </a:lnTo>
                  <a:lnTo>
                    <a:pt x="117" y="23"/>
                  </a:lnTo>
                  <a:lnTo>
                    <a:pt x="119" y="14"/>
                  </a:lnTo>
                  <a:lnTo>
                    <a:pt x="128" y="15"/>
                  </a:lnTo>
                  <a:lnTo>
                    <a:pt x="129" y="12"/>
                  </a:lnTo>
                  <a:lnTo>
                    <a:pt x="128" y="9"/>
                  </a:lnTo>
                  <a:lnTo>
                    <a:pt x="13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7" name="Iraq">
              <a:extLst>
                <a:ext uri="{FF2B5EF4-FFF2-40B4-BE49-F238E27FC236}">
                  <a16:creationId xmlns:a16="http://schemas.microsoft.com/office/drawing/2014/main" id="{BD3DA3EE-D5F0-1FD0-D209-7AADED6C684F}"/>
                </a:ext>
              </a:extLst>
            </p:cNvPr>
            <p:cNvSpPr>
              <a:spLocks/>
            </p:cNvSpPr>
            <p:nvPr/>
          </p:nvSpPr>
          <p:spPr bwMode="auto">
            <a:xfrm>
              <a:off x="6738411" y="3635085"/>
              <a:ext cx="234918" cy="238532"/>
            </a:xfrm>
            <a:custGeom>
              <a:avLst/>
              <a:gdLst>
                <a:gd name="T0" fmla="*/ 56 w 130"/>
                <a:gd name="T1" fmla="*/ 0 h 132"/>
                <a:gd name="T2" fmla="*/ 59 w 130"/>
                <a:gd name="T3" fmla="*/ 0 h 132"/>
                <a:gd name="T4" fmla="*/ 62 w 130"/>
                <a:gd name="T5" fmla="*/ 2 h 132"/>
                <a:gd name="T6" fmla="*/ 66 w 130"/>
                <a:gd name="T7" fmla="*/ 2 h 132"/>
                <a:gd name="T8" fmla="*/ 69 w 130"/>
                <a:gd name="T9" fmla="*/ 3 h 132"/>
                <a:gd name="T10" fmla="*/ 74 w 130"/>
                <a:gd name="T11" fmla="*/ 3 h 132"/>
                <a:gd name="T12" fmla="*/ 75 w 130"/>
                <a:gd name="T13" fmla="*/ 5 h 132"/>
                <a:gd name="T14" fmla="*/ 78 w 130"/>
                <a:gd name="T15" fmla="*/ 3 h 132"/>
                <a:gd name="T16" fmla="*/ 81 w 130"/>
                <a:gd name="T17" fmla="*/ 3 h 132"/>
                <a:gd name="T18" fmla="*/ 81 w 130"/>
                <a:gd name="T19" fmla="*/ 12 h 132"/>
                <a:gd name="T20" fmla="*/ 90 w 130"/>
                <a:gd name="T21" fmla="*/ 24 h 132"/>
                <a:gd name="T22" fmla="*/ 99 w 130"/>
                <a:gd name="T23" fmla="*/ 27 h 132"/>
                <a:gd name="T24" fmla="*/ 101 w 130"/>
                <a:gd name="T25" fmla="*/ 27 h 132"/>
                <a:gd name="T26" fmla="*/ 101 w 130"/>
                <a:gd name="T27" fmla="*/ 28 h 132"/>
                <a:gd name="T28" fmla="*/ 98 w 130"/>
                <a:gd name="T29" fmla="*/ 33 h 132"/>
                <a:gd name="T30" fmla="*/ 98 w 130"/>
                <a:gd name="T31" fmla="*/ 37 h 132"/>
                <a:gd name="T32" fmla="*/ 90 w 130"/>
                <a:gd name="T33" fmla="*/ 49 h 132"/>
                <a:gd name="T34" fmla="*/ 89 w 130"/>
                <a:gd name="T35" fmla="*/ 57 h 132"/>
                <a:gd name="T36" fmla="*/ 96 w 130"/>
                <a:gd name="T37" fmla="*/ 70 h 132"/>
                <a:gd name="T38" fmla="*/ 112 w 130"/>
                <a:gd name="T39" fmla="*/ 80 h 132"/>
                <a:gd name="T40" fmla="*/ 118 w 130"/>
                <a:gd name="T41" fmla="*/ 91 h 132"/>
                <a:gd name="T42" fmla="*/ 117 w 130"/>
                <a:gd name="T43" fmla="*/ 103 h 132"/>
                <a:gd name="T44" fmla="*/ 120 w 130"/>
                <a:gd name="T45" fmla="*/ 104 h 132"/>
                <a:gd name="T46" fmla="*/ 121 w 130"/>
                <a:gd name="T47" fmla="*/ 104 h 132"/>
                <a:gd name="T48" fmla="*/ 123 w 130"/>
                <a:gd name="T49" fmla="*/ 111 h 132"/>
                <a:gd name="T50" fmla="*/ 130 w 130"/>
                <a:gd name="T51" fmla="*/ 117 h 132"/>
                <a:gd name="T52" fmla="*/ 130 w 130"/>
                <a:gd name="T53" fmla="*/ 119 h 132"/>
                <a:gd name="T54" fmla="*/ 127 w 130"/>
                <a:gd name="T55" fmla="*/ 120 h 132"/>
                <a:gd name="T56" fmla="*/ 121 w 130"/>
                <a:gd name="T57" fmla="*/ 119 h 132"/>
                <a:gd name="T58" fmla="*/ 112 w 130"/>
                <a:gd name="T59" fmla="*/ 119 h 132"/>
                <a:gd name="T60" fmla="*/ 104 w 130"/>
                <a:gd name="T61" fmla="*/ 132 h 132"/>
                <a:gd name="T62" fmla="*/ 90 w 130"/>
                <a:gd name="T63" fmla="*/ 128 h 132"/>
                <a:gd name="T64" fmla="*/ 81 w 130"/>
                <a:gd name="T65" fmla="*/ 131 h 132"/>
                <a:gd name="T66" fmla="*/ 80 w 130"/>
                <a:gd name="T67" fmla="*/ 131 h 132"/>
                <a:gd name="T68" fmla="*/ 65 w 130"/>
                <a:gd name="T69" fmla="*/ 125 h 132"/>
                <a:gd name="T70" fmla="*/ 65 w 130"/>
                <a:gd name="T71" fmla="*/ 123 h 132"/>
                <a:gd name="T72" fmla="*/ 64 w 130"/>
                <a:gd name="T73" fmla="*/ 114 h 132"/>
                <a:gd name="T74" fmla="*/ 58 w 130"/>
                <a:gd name="T75" fmla="*/ 113 h 132"/>
                <a:gd name="T76" fmla="*/ 56 w 130"/>
                <a:gd name="T77" fmla="*/ 113 h 132"/>
                <a:gd name="T78" fmla="*/ 53 w 130"/>
                <a:gd name="T79" fmla="*/ 107 h 132"/>
                <a:gd name="T80" fmla="*/ 40 w 130"/>
                <a:gd name="T81" fmla="*/ 103 h 132"/>
                <a:gd name="T82" fmla="*/ 25 w 130"/>
                <a:gd name="T83" fmla="*/ 91 h 132"/>
                <a:gd name="T84" fmla="*/ 6 w 130"/>
                <a:gd name="T85" fmla="*/ 85 h 132"/>
                <a:gd name="T86" fmla="*/ 4 w 130"/>
                <a:gd name="T87" fmla="*/ 85 h 132"/>
                <a:gd name="T88" fmla="*/ 0 w 130"/>
                <a:gd name="T89" fmla="*/ 68 h 132"/>
                <a:gd name="T90" fmla="*/ 0 w 130"/>
                <a:gd name="T91" fmla="*/ 67 h 132"/>
                <a:gd name="T92" fmla="*/ 31 w 130"/>
                <a:gd name="T93" fmla="*/ 49 h 132"/>
                <a:gd name="T94" fmla="*/ 32 w 130"/>
                <a:gd name="T95" fmla="*/ 43 h 132"/>
                <a:gd name="T96" fmla="*/ 34 w 130"/>
                <a:gd name="T97" fmla="*/ 18 h 132"/>
                <a:gd name="T98" fmla="*/ 34 w 130"/>
                <a:gd name="T99" fmla="*/ 17 h 132"/>
                <a:gd name="T100" fmla="*/ 43 w 130"/>
                <a:gd name="T101" fmla="*/ 15 h 132"/>
                <a:gd name="T102" fmla="*/ 50 w 130"/>
                <a:gd name="T103" fmla="*/ 5 h 132"/>
                <a:gd name="T104" fmla="*/ 56 w 130"/>
                <a:gd name="T10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32">
                  <a:moveTo>
                    <a:pt x="56" y="0"/>
                  </a:moveTo>
                  <a:lnTo>
                    <a:pt x="59" y="0"/>
                  </a:lnTo>
                  <a:lnTo>
                    <a:pt x="62" y="2"/>
                  </a:lnTo>
                  <a:lnTo>
                    <a:pt x="66" y="2"/>
                  </a:lnTo>
                  <a:lnTo>
                    <a:pt x="69" y="3"/>
                  </a:lnTo>
                  <a:lnTo>
                    <a:pt x="74" y="3"/>
                  </a:lnTo>
                  <a:lnTo>
                    <a:pt x="75" y="5"/>
                  </a:lnTo>
                  <a:lnTo>
                    <a:pt x="78" y="3"/>
                  </a:lnTo>
                  <a:lnTo>
                    <a:pt x="81" y="3"/>
                  </a:lnTo>
                  <a:lnTo>
                    <a:pt x="81" y="12"/>
                  </a:lnTo>
                  <a:lnTo>
                    <a:pt x="90" y="24"/>
                  </a:lnTo>
                  <a:lnTo>
                    <a:pt x="99" y="27"/>
                  </a:lnTo>
                  <a:lnTo>
                    <a:pt x="101" y="27"/>
                  </a:lnTo>
                  <a:lnTo>
                    <a:pt x="101" y="28"/>
                  </a:lnTo>
                  <a:lnTo>
                    <a:pt x="98" y="33"/>
                  </a:lnTo>
                  <a:lnTo>
                    <a:pt x="98" y="37"/>
                  </a:lnTo>
                  <a:lnTo>
                    <a:pt x="90" y="49"/>
                  </a:lnTo>
                  <a:lnTo>
                    <a:pt x="89" y="57"/>
                  </a:lnTo>
                  <a:lnTo>
                    <a:pt x="96" y="70"/>
                  </a:lnTo>
                  <a:lnTo>
                    <a:pt x="112" y="80"/>
                  </a:lnTo>
                  <a:lnTo>
                    <a:pt x="118" y="91"/>
                  </a:lnTo>
                  <a:lnTo>
                    <a:pt x="117" y="103"/>
                  </a:lnTo>
                  <a:lnTo>
                    <a:pt x="120" y="104"/>
                  </a:lnTo>
                  <a:lnTo>
                    <a:pt x="121" y="104"/>
                  </a:lnTo>
                  <a:lnTo>
                    <a:pt x="123" y="111"/>
                  </a:lnTo>
                  <a:lnTo>
                    <a:pt x="130" y="117"/>
                  </a:lnTo>
                  <a:lnTo>
                    <a:pt x="130" y="119"/>
                  </a:lnTo>
                  <a:lnTo>
                    <a:pt x="127" y="120"/>
                  </a:lnTo>
                  <a:lnTo>
                    <a:pt x="121" y="119"/>
                  </a:lnTo>
                  <a:lnTo>
                    <a:pt x="112" y="119"/>
                  </a:lnTo>
                  <a:lnTo>
                    <a:pt x="104" y="132"/>
                  </a:lnTo>
                  <a:lnTo>
                    <a:pt x="90" y="128"/>
                  </a:lnTo>
                  <a:lnTo>
                    <a:pt x="81" y="131"/>
                  </a:lnTo>
                  <a:lnTo>
                    <a:pt x="80" y="131"/>
                  </a:lnTo>
                  <a:lnTo>
                    <a:pt x="65" y="125"/>
                  </a:lnTo>
                  <a:lnTo>
                    <a:pt x="65" y="123"/>
                  </a:lnTo>
                  <a:lnTo>
                    <a:pt x="64" y="114"/>
                  </a:lnTo>
                  <a:lnTo>
                    <a:pt x="58" y="113"/>
                  </a:lnTo>
                  <a:lnTo>
                    <a:pt x="56" y="113"/>
                  </a:lnTo>
                  <a:lnTo>
                    <a:pt x="53" y="107"/>
                  </a:lnTo>
                  <a:lnTo>
                    <a:pt x="40" y="103"/>
                  </a:lnTo>
                  <a:lnTo>
                    <a:pt x="25" y="91"/>
                  </a:lnTo>
                  <a:lnTo>
                    <a:pt x="6" y="85"/>
                  </a:lnTo>
                  <a:lnTo>
                    <a:pt x="4" y="85"/>
                  </a:lnTo>
                  <a:lnTo>
                    <a:pt x="0" y="68"/>
                  </a:lnTo>
                  <a:lnTo>
                    <a:pt x="0" y="67"/>
                  </a:lnTo>
                  <a:lnTo>
                    <a:pt x="31" y="49"/>
                  </a:lnTo>
                  <a:lnTo>
                    <a:pt x="32" y="43"/>
                  </a:lnTo>
                  <a:lnTo>
                    <a:pt x="34" y="18"/>
                  </a:lnTo>
                  <a:lnTo>
                    <a:pt x="34" y="17"/>
                  </a:lnTo>
                  <a:lnTo>
                    <a:pt x="43" y="15"/>
                  </a:lnTo>
                  <a:lnTo>
                    <a:pt x="50" y="5"/>
                  </a:lnTo>
                  <a:lnTo>
                    <a:pt x="5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8" name="Jordan">
              <a:extLst>
                <a:ext uri="{FF2B5EF4-FFF2-40B4-BE49-F238E27FC236}">
                  <a16:creationId xmlns:a16="http://schemas.microsoft.com/office/drawing/2014/main" id="{5FAB7EE6-D887-203F-43B5-BCB2CDF19CDA}"/>
                </a:ext>
              </a:extLst>
            </p:cNvPr>
            <p:cNvSpPr>
              <a:spLocks/>
            </p:cNvSpPr>
            <p:nvPr/>
          </p:nvSpPr>
          <p:spPr bwMode="auto">
            <a:xfrm>
              <a:off x="6646250" y="3756157"/>
              <a:ext cx="103003" cy="117460"/>
            </a:xfrm>
            <a:custGeom>
              <a:avLst/>
              <a:gdLst>
                <a:gd name="T0" fmla="*/ 51 w 57"/>
                <a:gd name="T1" fmla="*/ 0 h 65"/>
                <a:gd name="T2" fmla="*/ 52 w 57"/>
                <a:gd name="T3" fmla="*/ 0 h 65"/>
                <a:gd name="T4" fmla="*/ 52 w 57"/>
                <a:gd name="T5" fmla="*/ 1 h 65"/>
                <a:gd name="T6" fmla="*/ 57 w 57"/>
                <a:gd name="T7" fmla="*/ 18 h 65"/>
                <a:gd name="T8" fmla="*/ 54 w 57"/>
                <a:gd name="T9" fmla="*/ 24 h 65"/>
                <a:gd name="T10" fmla="*/ 52 w 57"/>
                <a:gd name="T11" fmla="*/ 24 h 65"/>
                <a:gd name="T12" fmla="*/ 30 w 57"/>
                <a:gd name="T13" fmla="*/ 28 h 65"/>
                <a:gd name="T14" fmla="*/ 42 w 57"/>
                <a:gd name="T15" fmla="*/ 43 h 65"/>
                <a:gd name="T16" fmla="*/ 37 w 57"/>
                <a:gd name="T17" fmla="*/ 47 h 65"/>
                <a:gd name="T18" fmla="*/ 36 w 57"/>
                <a:gd name="T19" fmla="*/ 52 h 65"/>
                <a:gd name="T20" fmla="*/ 34 w 57"/>
                <a:gd name="T21" fmla="*/ 52 h 65"/>
                <a:gd name="T22" fmla="*/ 26 w 57"/>
                <a:gd name="T23" fmla="*/ 55 h 65"/>
                <a:gd name="T24" fmla="*/ 17 w 57"/>
                <a:gd name="T25" fmla="*/ 65 h 65"/>
                <a:gd name="T26" fmla="*/ 2 w 57"/>
                <a:gd name="T27" fmla="*/ 64 h 65"/>
                <a:gd name="T28" fmla="*/ 2 w 57"/>
                <a:gd name="T29" fmla="*/ 61 h 65"/>
                <a:gd name="T30" fmla="*/ 8 w 57"/>
                <a:gd name="T31" fmla="*/ 31 h 65"/>
                <a:gd name="T32" fmla="*/ 0 w 57"/>
                <a:gd name="T33" fmla="*/ 31 h 65"/>
                <a:gd name="T34" fmla="*/ 3 w 57"/>
                <a:gd name="T35" fmla="*/ 25 h 65"/>
                <a:gd name="T36" fmla="*/ 2 w 57"/>
                <a:gd name="T37" fmla="*/ 24 h 65"/>
                <a:gd name="T38" fmla="*/ 0 w 57"/>
                <a:gd name="T39" fmla="*/ 24 h 65"/>
                <a:gd name="T40" fmla="*/ 0 w 57"/>
                <a:gd name="T41" fmla="*/ 18 h 65"/>
                <a:gd name="T42" fmla="*/ 5 w 57"/>
                <a:gd name="T43" fmla="*/ 13 h 65"/>
                <a:gd name="T44" fmla="*/ 5 w 57"/>
                <a:gd name="T45" fmla="*/ 12 h 65"/>
                <a:gd name="T46" fmla="*/ 9 w 57"/>
                <a:gd name="T47" fmla="*/ 15 h 65"/>
                <a:gd name="T48" fmla="*/ 9 w 57"/>
                <a:gd name="T49" fmla="*/ 10 h 65"/>
                <a:gd name="T50" fmla="*/ 12 w 57"/>
                <a:gd name="T51" fmla="*/ 10 h 65"/>
                <a:gd name="T52" fmla="*/ 23 w 57"/>
                <a:gd name="T53" fmla="*/ 16 h 65"/>
                <a:gd name="T54" fmla="*/ 51 w 57"/>
                <a:gd name="T5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65">
                  <a:moveTo>
                    <a:pt x="51" y="0"/>
                  </a:moveTo>
                  <a:lnTo>
                    <a:pt x="52" y="0"/>
                  </a:lnTo>
                  <a:lnTo>
                    <a:pt x="52" y="1"/>
                  </a:lnTo>
                  <a:lnTo>
                    <a:pt x="57" y="18"/>
                  </a:lnTo>
                  <a:lnTo>
                    <a:pt x="54" y="24"/>
                  </a:lnTo>
                  <a:lnTo>
                    <a:pt x="52" y="24"/>
                  </a:lnTo>
                  <a:lnTo>
                    <a:pt x="30" y="28"/>
                  </a:lnTo>
                  <a:lnTo>
                    <a:pt x="42" y="43"/>
                  </a:lnTo>
                  <a:lnTo>
                    <a:pt x="37" y="47"/>
                  </a:lnTo>
                  <a:lnTo>
                    <a:pt x="36" y="52"/>
                  </a:lnTo>
                  <a:lnTo>
                    <a:pt x="34" y="52"/>
                  </a:lnTo>
                  <a:lnTo>
                    <a:pt x="26" y="55"/>
                  </a:lnTo>
                  <a:lnTo>
                    <a:pt x="17" y="65"/>
                  </a:lnTo>
                  <a:lnTo>
                    <a:pt x="2" y="64"/>
                  </a:lnTo>
                  <a:lnTo>
                    <a:pt x="2" y="61"/>
                  </a:lnTo>
                  <a:lnTo>
                    <a:pt x="8" y="31"/>
                  </a:lnTo>
                  <a:lnTo>
                    <a:pt x="0" y="31"/>
                  </a:lnTo>
                  <a:lnTo>
                    <a:pt x="3" y="25"/>
                  </a:lnTo>
                  <a:lnTo>
                    <a:pt x="2" y="24"/>
                  </a:lnTo>
                  <a:lnTo>
                    <a:pt x="0" y="24"/>
                  </a:lnTo>
                  <a:lnTo>
                    <a:pt x="0" y="18"/>
                  </a:lnTo>
                  <a:lnTo>
                    <a:pt x="5" y="13"/>
                  </a:lnTo>
                  <a:lnTo>
                    <a:pt x="5" y="12"/>
                  </a:lnTo>
                  <a:lnTo>
                    <a:pt x="9" y="15"/>
                  </a:lnTo>
                  <a:lnTo>
                    <a:pt x="9" y="10"/>
                  </a:lnTo>
                  <a:lnTo>
                    <a:pt x="12" y="10"/>
                  </a:lnTo>
                  <a:lnTo>
                    <a:pt x="23" y="16"/>
                  </a:lnTo>
                  <a:lnTo>
                    <a:pt x="5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9" name="Saudi Arabia">
              <a:extLst>
                <a:ext uri="{FF2B5EF4-FFF2-40B4-BE49-F238E27FC236}">
                  <a16:creationId xmlns:a16="http://schemas.microsoft.com/office/drawing/2014/main" id="{8AC0322D-FDF1-A2C4-0378-CEA98CBA4DD5}"/>
                </a:ext>
              </a:extLst>
            </p:cNvPr>
            <p:cNvSpPr>
              <a:spLocks/>
            </p:cNvSpPr>
            <p:nvPr/>
          </p:nvSpPr>
          <p:spPr bwMode="auto">
            <a:xfrm>
              <a:off x="6644443" y="3785071"/>
              <a:ext cx="498749" cy="433695"/>
            </a:xfrm>
            <a:custGeom>
              <a:avLst/>
              <a:gdLst>
                <a:gd name="T0" fmla="*/ 77 w 276"/>
                <a:gd name="T1" fmla="*/ 8 h 240"/>
                <a:gd name="T2" fmla="*/ 107 w 276"/>
                <a:gd name="T3" fmla="*/ 23 h 240"/>
                <a:gd name="T4" fmla="*/ 116 w 276"/>
                <a:gd name="T5" fmla="*/ 30 h 240"/>
                <a:gd name="T6" fmla="*/ 118 w 276"/>
                <a:gd name="T7" fmla="*/ 40 h 240"/>
                <a:gd name="T8" fmla="*/ 142 w 276"/>
                <a:gd name="T9" fmla="*/ 54 h 240"/>
                <a:gd name="T10" fmla="*/ 166 w 276"/>
                <a:gd name="T11" fmla="*/ 51 h 240"/>
                <a:gd name="T12" fmla="*/ 179 w 276"/>
                <a:gd name="T13" fmla="*/ 57 h 240"/>
                <a:gd name="T14" fmla="*/ 191 w 276"/>
                <a:gd name="T15" fmla="*/ 73 h 240"/>
                <a:gd name="T16" fmla="*/ 201 w 276"/>
                <a:gd name="T17" fmla="*/ 83 h 240"/>
                <a:gd name="T18" fmla="*/ 201 w 276"/>
                <a:gd name="T19" fmla="*/ 97 h 240"/>
                <a:gd name="T20" fmla="*/ 215 w 276"/>
                <a:gd name="T21" fmla="*/ 114 h 240"/>
                <a:gd name="T22" fmla="*/ 227 w 276"/>
                <a:gd name="T23" fmla="*/ 137 h 240"/>
                <a:gd name="T24" fmla="*/ 268 w 276"/>
                <a:gd name="T25" fmla="*/ 141 h 240"/>
                <a:gd name="T26" fmla="*/ 276 w 276"/>
                <a:gd name="T27" fmla="*/ 153 h 240"/>
                <a:gd name="T28" fmla="*/ 225 w 276"/>
                <a:gd name="T29" fmla="*/ 194 h 240"/>
                <a:gd name="T30" fmla="*/ 153 w 276"/>
                <a:gd name="T31" fmla="*/ 240 h 240"/>
                <a:gd name="T32" fmla="*/ 151 w 276"/>
                <a:gd name="T33" fmla="*/ 226 h 240"/>
                <a:gd name="T34" fmla="*/ 114 w 276"/>
                <a:gd name="T35" fmla="*/ 220 h 240"/>
                <a:gd name="T36" fmla="*/ 104 w 276"/>
                <a:gd name="T37" fmla="*/ 229 h 240"/>
                <a:gd name="T38" fmla="*/ 90 w 276"/>
                <a:gd name="T39" fmla="*/ 208 h 240"/>
                <a:gd name="T40" fmla="*/ 80 w 276"/>
                <a:gd name="T41" fmla="*/ 187 h 240"/>
                <a:gd name="T42" fmla="*/ 59 w 276"/>
                <a:gd name="T43" fmla="*/ 171 h 240"/>
                <a:gd name="T44" fmla="*/ 56 w 276"/>
                <a:gd name="T45" fmla="*/ 146 h 240"/>
                <a:gd name="T46" fmla="*/ 40 w 276"/>
                <a:gd name="T47" fmla="*/ 120 h 240"/>
                <a:gd name="T48" fmla="*/ 35 w 276"/>
                <a:gd name="T49" fmla="*/ 119 h 240"/>
                <a:gd name="T50" fmla="*/ 6 w 276"/>
                <a:gd name="T51" fmla="*/ 66 h 240"/>
                <a:gd name="T52" fmla="*/ 3 w 276"/>
                <a:gd name="T53" fmla="*/ 43 h 240"/>
                <a:gd name="T54" fmla="*/ 4 w 276"/>
                <a:gd name="T55" fmla="*/ 46 h 240"/>
                <a:gd name="T56" fmla="*/ 25 w 276"/>
                <a:gd name="T57" fmla="*/ 37 h 240"/>
                <a:gd name="T58" fmla="*/ 37 w 276"/>
                <a:gd name="T59" fmla="*/ 30 h 240"/>
                <a:gd name="T60" fmla="*/ 28 w 276"/>
                <a:gd name="T61" fmla="*/ 12 h 240"/>
                <a:gd name="T62" fmla="*/ 30 w 276"/>
                <a:gd name="T63" fmla="*/ 11 h 240"/>
                <a:gd name="T64" fmla="*/ 56 w 276"/>
                <a:gd name="T65" fmla="*/ 2 h 240"/>
                <a:gd name="T66" fmla="*/ 58 w 276"/>
                <a:gd name="T6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240">
                  <a:moveTo>
                    <a:pt x="58" y="0"/>
                  </a:moveTo>
                  <a:lnTo>
                    <a:pt x="77" y="8"/>
                  </a:lnTo>
                  <a:lnTo>
                    <a:pt x="93" y="18"/>
                  </a:lnTo>
                  <a:lnTo>
                    <a:pt x="107" y="23"/>
                  </a:lnTo>
                  <a:lnTo>
                    <a:pt x="110" y="28"/>
                  </a:lnTo>
                  <a:lnTo>
                    <a:pt x="116" y="30"/>
                  </a:lnTo>
                  <a:lnTo>
                    <a:pt x="117" y="30"/>
                  </a:lnTo>
                  <a:lnTo>
                    <a:pt x="118" y="40"/>
                  </a:lnTo>
                  <a:lnTo>
                    <a:pt x="133" y="46"/>
                  </a:lnTo>
                  <a:lnTo>
                    <a:pt x="142" y="54"/>
                  </a:lnTo>
                  <a:lnTo>
                    <a:pt x="156" y="48"/>
                  </a:lnTo>
                  <a:lnTo>
                    <a:pt x="166" y="51"/>
                  </a:lnTo>
                  <a:lnTo>
                    <a:pt x="170" y="57"/>
                  </a:lnTo>
                  <a:lnTo>
                    <a:pt x="179" y="57"/>
                  </a:lnTo>
                  <a:lnTo>
                    <a:pt x="184" y="67"/>
                  </a:lnTo>
                  <a:lnTo>
                    <a:pt x="191" y="73"/>
                  </a:lnTo>
                  <a:lnTo>
                    <a:pt x="193" y="77"/>
                  </a:lnTo>
                  <a:lnTo>
                    <a:pt x="201" y="83"/>
                  </a:lnTo>
                  <a:lnTo>
                    <a:pt x="203" y="91"/>
                  </a:lnTo>
                  <a:lnTo>
                    <a:pt x="201" y="97"/>
                  </a:lnTo>
                  <a:lnTo>
                    <a:pt x="210" y="111"/>
                  </a:lnTo>
                  <a:lnTo>
                    <a:pt x="215" y="114"/>
                  </a:lnTo>
                  <a:lnTo>
                    <a:pt x="222" y="126"/>
                  </a:lnTo>
                  <a:lnTo>
                    <a:pt x="227" y="137"/>
                  </a:lnTo>
                  <a:lnTo>
                    <a:pt x="265" y="143"/>
                  </a:lnTo>
                  <a:lnTo>
                    <a:pt x="268" y="141"/>
                  </a:lnTo>
                  <a:lnTo>
                    <a:pt x="276" y="151"/>
                  </a:lnTo>
                  <a:lnTo>
                    <a:pt x="276" y="153"/>
                  </a:lnTo>
                  <a:lnTo>
                    <a:pt x="265" y="180"/>
                  </a:lnTo>
                  <a:lnTo>
                    <a:pt x="225" y="194"/>
                  </a:lnTo>
                  <a:lnTo>
                    <a:pt x="185" y="203"/>
                  </a:lnTo>
                  <a:lnTo>
                    <a:pt x="153" y="240"/>
                  </a:lnTo>
                  <a:lnTo>
                    <a:pt x="151" y="240"/>
                  </a:lnTo>
                  <a:lnTo>
                    <a:pt x="151" y="226"/>
                  </a:lnTo>
                  <a:lnTo>
                    <a:pt x="127" y="217"/>
                  </a:lnTo>
                  <a:lnTo>
                    <a:pt x="114" y="220"/>
                  </a:lnTo>
                  <a:lnTo>
                    <a:pt x="104" y="230"/>
                  </a:lnTo>
                  <a:lnTo>
                    <a:pt x="104" y="229"/>
                  </a:lnTo>
                  <a:lnTo>
                    <a:pt x="98" y="214"/>
                  </a:lnTo>
                  <a:lnTo>
                    <a:pt x="90" y="208"/>
                  </a:lnTo>
                  <a:lnTo>
                    <a:pt x="83" y="197"/>
                  </a:lnTo>
                  <a:lnTo>
                    <a:pt x="80" y="187"/>
                  </a:lnTo>
                  <a:lnTo>
                    <a:pt x="73" y="180"/>
                  </a:lnTo>
                  <a:lnTo>
                    <a:pt x="59" y="171"/>
                  </a:lnTo>
                  <a:lnTo>
                    <a:pt x="55" y="153"/>
                  </a:lnTo>
                  <a:lnTo>
                    <a:pt x="56" y="146"/>
                  </a:lnTo>
                  <a:lnTo>
                    <a:pt x="47" y="126"/>
                  </a:lnTo>
                  <a:lnTo>
                    <a:pt x="40" y="120"/>
                  </a:lnTo>
                  <a:lnTo>
                    <a:pt x="35" y="120"/>
                  </a:lnTo>
                  <a:lnTo>
                    <a:pt x="35" y="119"/>
                  </a:lnTo>
                  <a:lnTo>
                    <a:pt x="30" y="103"/>
                  </a:lnTo>
                  <a:lnTo>
                    <a:pt x="6" y="66"/>
                  </a:lnTo>
                  <a:lnTo>
                    <a:pt x="0" y="64"/>
                  </a:lnTo>
                  <a:lnTo>
                    <a:pt x="3" y="43"/>
                  </a:lnTo>
                  <a:lnTo>
                    <a:pt x="4" y="43"/>
                  </a:lnTo>
                  <a:lnTo>
                    <a:pt x="4" y="46"/>
                  </a:lnTo>
                  <a:lnTo>
                    <a:pt x="18" y="48"/>
                  </a:lnTo>
                  <a:lnTo>
                    <a:pt x="25" y="37"/>
                  </a:lnTo>
                  <a:lnTo>
                    <a:pt x="35" y="34"/>
                  </a:lnTo>
                  <a:lnTo>
                    <a:pt x="37" y="30"/>
                  </a:lnTo>
                  <a:lnTo>
                    <a:pt x="41" y="27"/>
                  </a:lnTo>
                  <a:lnTo>
                    <a:pt x="28" y="12"/>
                  </a:lnTo>
                  <a:lnTo>
                    <a:pt x="28" y="11"/>
                  </a:lnTo>
                  <a:lnTo>
                    <a:pt x="30" y="11"/>
                  </a:lnTo>
                  <a:lnTo>
                    <a:pt x="53" y="6"/>
                  </a:lnTo>
                  <a:lnTo>
                    <a:pt x="56" y="2"/>
                  </a:lnTo>
                  <a:lnTo>
                    <a:pt x="58" y="2"/>
                  </a:lnTo>
                  <a:lnTo>
                    <a:pt x="5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0" name="Syria">
              <a:extLst>
                <a:ext uri="{FF2B5EF4-FFF2-40B4-BE49-F238E27FC236}">
                  <a16:creationId xmlns:a16="http://schemas.microsoft.com/office/drawing/2014/main" id="{25C9F4E3-BB93-3F6A-9F7E-5565389F5698}"/>
                </a:ext>
              </a:extLst>
            </p:cNvPr>
            <p:cNvSpPr>
              <a:spLocks/>
            </p:cNvSpPr>
            <p:nvPr/>
          </p:nvSpPr>
          <p:spPr bwMode="auto">
            <a:xfrm>
              <a:off x="6662514" y="3640505"/>
              <a:ext cx="169864" cy="148179"/>
            </a:xfrm>
            <a:custGeom>
              <a:avLst/>
              <a:gdLst>
                <a:gd name="T0" fmla="*/ 88 w 94"/>
                <a:gd name="T1" fmla="*/ 0 h 82"/>
                <a:gd name="T2" fmla="*/ 89 w 94"/>
                <a:gd name="T3" fmla="*/ 0 h 82"/>
                <a:gd name="T4" fmla="*/ 92 w 94"/>
                <a:gd name="T5" fmla="*/ 2 h 82"/>
                <a:gd name="T6" fmla="*/ 94 w 94"/>
                <a:gd name="T7" fmla="*/ 2 h 82"/>
                <a:gd name="T8" fmla="*/ 94 w 94"/>
                <a:gd name="T9" fmla="*/ 3 h 82"/>
                <a:gd name="T10" fmla="*/ 85 w 94"/>
                <a:gd name="T11" fmla="*/ 12 h 82"/>
                <a:gd name="T12" fmla="*/ 77 w 94"/>
                <a:gd name="T13" fmla="*/ 15 h 82"/>
                <a:gd name="T14" fmla="*/ 76 w 94"/>
                <a:gd name="T15" fmla="*/ 40 h 82"/>
                <a:gd name="T16" fmla="*/ 74 w 94"/>
                <a:gd name="T17" fmla="*/ 46 h 82"/>
                <a:gd name="T18" fmla="*/ 74 w 94"/>
                <a:gd name="T19" fmla="*/ 48 h 82"/>
                <a:gd name="T20" fmla="*/ 43 w 94"/>
                <a:gd name="T21" fmla="*/ 65 h 82"/>
                <a:gd name="T22" fmla="*/ 14 w 94"/>
                <a:gd name="T23" fmla="*/ 82 h 82"/>
                <a:gd name="T24" fmla="*/ 3 w 94"/>
                <a:gd name="T25" fmla="*/ 74 h 82"/>
                <a:gd name="T26" fmla="*/ 0 w 94"/>
                <a:gd name="T27" fmla="*/ 76 h 82"/>
                <a:gd name="T28" fmla="*/ 0 w 94"/>
                <a:gd name="T29" fmla="*/ 65 h 82"/>
                <a:gd name="T30" fmla="*/ 8 w 94"/>
                <a:gd name="T31" fmla="*/ 61 h 82"/>
                <a:gd name="T32" fmla="*/ 8 w 94"/>
                <a:gd name="T33" fmla="*/ 57 h 82"/>
                <a:gd name="T34" fmla="*/ 11 w 94"/>
                <a:gd name="T35" fmla="*/ 55 h 82"/>
                <a:gd name="T36" fmla="*/ 11 w 94"/>
                <a:gd name="T37" fmla="*/ 54 h 82"/>
                <a:gd name="T38" fmla="*/ 15 w 94"/>
                <a:gd name="T39" fmla="*/ 51 h 82"/>
                <a:gd name="T40" fmla="*/ 12 w 94"/>
                <a:gd name="T41" fmla="*/ 46 h 82"/>
                <a:gd name="T42" fmla="*/ 12 w 94"/>
                <a:gd name="T43" fmla="*/ 43 h 82"/>
                <a:gd name="T44" fmla="*/ 6 w 94"/>
                <a:gd name="T45" fmla="*/ 43 h 82"/>
                <a:gd name="T46" fmla="*/ 6 w 94"/>
                <a:gd name="T47" fmla="*/ 21 h 82"/>
                <a:gd name="T48" fmla="*/ 9 w 94"/>
                <a:gd name="T49" fmla="*/ 24 h 82"/>
                <a:gd name="T50" fmla="*/ 12 w 94"/>
                <a:gd name="T51" fmla="*/ 18 h 82"/>
                <a:gd name="T52" fmla="*/ 15 w 94"/>
                <a:gd name="T53" fmla="*/ 18 h 82"/>
                <a:gd name="T54" fmla="*/ 14 w 94"/>
                <a:gd name="T55" fmla="*/ 15 h 82"/>
                <a:gd name="T56" fmla="*/ 14 w 94"/>
                <a:gd name="T57" fmla="*/ 14 h 82"/>
                <a:gd name="T58" fmla="*/ 15 w 94"/>
                <a:gd name="T59" fmla="*/ 8 h 82"/>
                <a:gd name="T60" fmla="*/ 17 w 94"/>
                <a:gd name="T61" fmla="*/ 8 h 82"/>
                <a:gd name="T62" fmla="*/ 27 w 94"/>
                <a:gd name="T63" fmla="*/ 11 h 82"/>
                <a:gd name="T64" fmla="*/ 39 w 94"/>
                <a:gd name="T65" fmla="*/ 6 h 82"/>
                <a:gd name="T66" fmla="*/ 49 w 94"/>
                <a:gd name="T67" fmla="*/ 11 h 82"/>
                <a:gd name="T68" fmla="*/ 68 w 94"/>
                <a:gd name="T69" fmla="*/ 2 h 82"/>
                <a:gd name="T70" fmla="*/ 83 w 94"/>
                <a:gd name="T71" fmla="*/ 3 h 82"/>
                <a:gd name="T72" fmla="*/ 88 w 94"/>
                <a:gd name="T7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2">
                  <a:moveTo>
                    <a:pt x="88" y="0"/>
                  </a:moveTo>
                  <a:lnTo>
                    <a:pt x="89" y="0"/>
                  </a:lnTo>
                  <a:lnTo>
                    <a:pt x="92" y="2"/>
                  </a:lnTo>
                  <a:lnTo>
                    <a:pt x="94" y="2"/>
                  </a:lnTo>
                  <a:lnTo>
                    <a:pt x="94" y="3"/>
                  </a:lnTo>
                  <a:lnTo>
                    <a:pt x="85" y="12"/>
                  </a:lnTo>
                  <a:lnTo>
                    <a:pt x="77" y="15"/>
                  </a:lnTo>
                  <a:lnTo>
                    <a:pt x="76" y="40"/>
                  </a:lnTo>
                  <a:lnTo>
                    <a:pt x="74" y="46"/>
                  </a:lnTo>
                  <a:lnTo>
                    <a:pt x="74" y="48"/>
                  </a:lnTo>
                  <a:lnTo>
                    <a:pt x="43" y="65"/>
                  </a:lnTo>
                  <a:lnTo>
                    <a:pt x="14" y="82"/>
                  </a:lnTo>
                  <a:lnTo>
                    <a:pt x="3" y="74"/>
                  </a:lnTo>
                  <a:lnTo>
                    <a:pt x="0" y="76"/>
                  </a:lnTo>
                  <a:lnTo>
                    <a:pt x="0" y="65"/>
                  </a:lnTo>
                  <a:lnTo>
                    <a:pt x="8" y="61"/>
                  </a:lnTo>
                  <a:lnTo>
                    <a:pt x="8" y="57"/>
                  </a:lnTo>
                  <a:lnTo>
                    <a:pt x="11" y="55"/>
                  </a:lnTo>
                  <a:lnTo>
                    <a:pt x="11" y="54"/>
                  </a:lnTo>
                  <a:lnTo>
                    <a:pt x="15" y="51"/>
                  </a:lnTo>
                  <a:lnTo>
                    <a:pt x="12" y="46"/>
                  </a:lnTo>
                  <a:lnTo>
                    <a:pt x="12" y="43"/>
                  </a:lnTo>
                  <a:lnTo>
                    <a:pt x="6" y="43"/>
                  </a:lnTo>
                  <a:lnTo>
                    <a:pt x="6" y="21"/>
                  </a:lnTo>
                  <a:lnTo>
                    <a:pt x="9" y="24"/>
                  </a:lnTo>
                  <a:lnTo>
                    <a:pt x="12" y="18"/>
                  </a:lnTo>
                  <a:lnTo>
                    <a:pt x="15" y="18"/>
                  </a:lnTo>
                  <a:lnTo>
                    <a:pt x="14" y="15"/>
                  </a:lnTo>
                  <a:lnTo>
                    <a:pt x="14" y="14"/>
                  </a:lnTo>
                  <a:lnTo>
                    <a:pt x="15" y="8"/>
                  </a:lnTo>
                  <a:lnTo>
                    <a:pt x="17" y="8"/>
                  </a:lnTo>
                  <a:lnTo>
                    <a:pt x="27" y="11"/>
                  </a:lnTo>
                  <a:lnTo>
                    <a:pt x="39" y="6"/>
                  </a:lnTo>
                  <a:lnTo>
                    <a:pt x="49" y="11"/>
                  </a:lnTo>
                  <a:lnTo>
                    <a:pt x="68" y="2"/>
                  </a:lnTo>
                  <a:lnTo>
                    <a:pt x="83" y="3"/>
                  </a:lnTo>
                  <a:lnTo>
                    <a:pt x="8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1" name="United Arab Emirates">
              <a:extLst>
                <a:ext uri="{FF2B5EF4-FFF2-40B4-BE49-F238E27FC236}">
                  <a16:creationId xmlns:a16="http://schemas.microsoft.com/office/drawing/2014/main" id="{34D5997E-7370-D3B1-01C3-1CFAEF553D2A}"/>
                </a:ext>
              </a:extLst>
            </p:cNvPr>
            <p:cNvSpPr>
              <a:spLocks/>
            </p:cNvSpPr>
            <p:nvPr/>
          </p:nvSpPr>
          <p:spPr bwMode="auto">
            <a:xfrm>
              <a:off x="7029347" y="3954935"/>
              <a:ext cx="126495" cy="93967"/>
            </a:xfrm>
            <a:custGeom>
              <a:avLst/>
              <a:gdLst>
                <a:gd name="T0" fmla="*/ 66 w 70"/>
                <a:gd name="T1" fmla="*/ 0 h 52"/>
                <a:gd name="T2" fmla="*/ 67 w 70"/>
                <a:gd name="T3" fmla="*/ 0 h 52"/>
                <a:gd name="T4" fmla="*/ 67 w 70"/>
                <a:gd name="T5" fmla="*/ 4 h 52"/>
                <a:gd name="T6" fmla="*/ 69 w 70"/>
                <a:gd name="T7" fmla="*/ 6 h 52"/>
                <a:gd name="T8" fmla="*/ 70 w 70"/>
                <a:gd name="T9" fmla="*/ 16 h 52"/>
                <a:gd name="T10" fmla="*/ 70 w 70"/>
                <a:gd name="T11" fmla="*/ 17 h 52"/>
                <a:gd name="T12" fmla="*/ 63 w 70"/>
                <a:gd name="T13" fmla="*/ 17 h 52"/>
                <a:gd name="T14" fmla="*/ 66 w 70"/>
                <a:gd name="T15" fmla="*/ 28 h 52"/>
                <a:gd name="T16" fmla="*/ 58 w 70"/>
                <a:gd name="T17" fmla="*/ 31 h 52"/>
                <a:gd name="T18" fmla="*/ 55 w 70"/>
                <a:gd name="T19" fmla="*/ 47 h 52"/>
                <a:gd name="T20" fmla="*/ 52 w 70"/>
                <a:gd name="T21" fmla="*/ 50 h 52"/>
                <a:gd name="T22" fmla="*/ 52 w 70"/>
                <a:gd name="T23" fmla="*/ 52 h 52"/>
                <a:gd name="T24" fmla="*/ 12 w 70"/>
                <a:gd name="T25" fmla="*/ 44 h 52"/>
                <a:gd name="T26" fmla="*/ 8 w 70"/>
                <a:gd name="T27" fmla="*/ 32 h 52"/>
                <a:gd name="T28" fmla="*/ 0 w 70"/>
                <a:gd name="T29" fmla="*/ 22 h 52"/>
                <a:gd name="T30" fmla="*/ 0 w 70"/>
                <a:gd name="T31" fmla="*/ 20 h 52"/>
                <a:gd name="T32" fmla="*/ 5 w 70"/>
                <a:gd name="T33" fmla="*/ 19 h 52"/>
                <a:gd name="T34" fmla="*/ 6 w 70"/>
                <a:gd name="T35" fmla="*/ 19 h 52"/>
                <a:gd name="T36" fmla="*/ 6 w 70"/>
                <a:gd name="T37" fmla="*/ 25 h 52"/>
                <a:gd name="T38" fmla="*/ 9 w 70"/>
                <a:gd name="T39" fmla="*/ 25 h 52"/>
                <a:gd name="T40" fmla="*/ 11 w 70"/>
                <a:gd name="T41" fmla="*/ 28 h 52"/>
                <a:gd name="T42" fmla="*/ 17 w 70"/>
                <a:gd name="T43" fmla="*/ 28 h 52"/>
                <a:gd name="T44" fmla="*/ 21 w 70"/>
                <a:gd name="T45" fmla="*/ 25 h 52"/>
                <a:gd name="T46" fmla="*/ 39 w 70"/>
                <a:gd name="T47" fmla="*/ 26 h 52"/>
                <a:gd name="T48" fmla="*/ 43 w 70"/>
                <a:gd name="T49" fmla="*/ 25 h 52"/>
                <a:gd name="T50" fmla="*/ 43 w 70"/>
                <a:gd name="T51" fmla="*/ 22 h 52"/>
                <a:gd name="T52" fmla="*/ 66 w 70"/>
                <a:gd name="T5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52">
                  <a:moveTo>
                    <a:pt x="66" y="0"/>
                  </a:moveTo>
                  <a:lnTo>
                    <a:pt x="67" y="0"/>
                  </a:lnTo>
                  <a:lnTo>
                    <a:pt x="67" y="4"/>
                  </a:lnTo>
                  <a:lnTo>
                    <a:pt x="69" y="6"/>
                  </a:lnTo>
                  <a:lnTo>
                    <a:pt x="70" y="16"/>
                  </a:lnTo>
                  <a:lnTo>
                    <a:pt x="70" y="17"/>
                  </a:lnTo>
                  <a:lnTo>
                    <a:pt x="63" y="17"/>
                  </a:lnTo>
                  <a:lnTo>
                    <a:pt x="66" y="28"/>
                  </a:lnTo>
                  <a:lnTo>
                    <a:pt x="58" y="31"/>
                  </a:lnTo>
                  <a:lnTo>
                    <a:pt x="55" y="47"/>
                  </a:lnTo>
                  <a:lnTo>
                    <a:pt x="52" y="50"/>
                  </a:lnTo>
                  <a:lnTo>
                    <a:pt x="52" y="52"/>
                  </a:lnTo>
                  <a:lnTo>
                    <a:pt x="12" y="44"/>
                  </a:lnTo>
                  <a:lnTo>
                    <a:pt x="8" y="32"/>
                  </a:lnTo>
                  <a:lnTo>
                    <a:pt x="0" y="22"/>
                  </a:lnTo>
                  <a:lnTo>
                    <a:pt x="0" y="20"/>
                  </a:lnTo>
                  <a:lnTo>
                    <a:pt x="5" y="19"/>
                  </a:lnTo>
                  <a:lnTo>
                    <a:pt x="6" y="19"/>
                  </a:lnTo>
                  <a:lnTo>
                    <a:pt x="6" y="25"/>
                  </a:lnTo>
                  <a:lnTo>
                    <a:pt x="9" y="25"/>
                  </a:lnTo>
                  <a:lnTo>
                    <a:pt x="11" y="28"/>
                  </a:lnTo>
                  <a:lnTo>
                    <a:pt x="17" y="28"/>
                  </a:lnTo>
                  <a:lnTo>
                    <a:pt x="21" y="25"/>
                  </a:lnTo>
                  <a:lnTo>
                    <a:pt x="39" y="26"/>
                  </a:lnTo>
                  <a:lnTo>
                    <a:pt x="43" y="25"/>
                  </a:lnTo>
                  <a:lnTo>
                    <a:pt x="43" y="22"/>
                  </a:lnTo>
                  <a:lnTo>
                    <a:pt x="6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2" name="Yemen">
              <a:extLst>
                <a:ext uri="{FF2B5EF4-FFF2-40B4-BE49-F238E27FC236}">
                  <a16:creationId xmlns:a16="http://schemas.microsoft.com/office/drawing/2014/main" id="{DF2605F5-854B-DC7A-B75C-F65536566F4B}"/>
                </a:ext>
              </a:extLst>
            </p:cNvPr>
            <p:cNvSpPr>
              <a:spLocks/>
            </p:cNvSpPr>
            <p:nvPr/>
          </p:nvSpPr>
          <p:spPr bwMode="auto">
            <a:xfrm>
              <a:off x="6828764" y="4133834"/>
              <a:ext cx="249374" cy="155407"/>
            </a:xfrm>
            <a:custGeom>
              <a:avLst/>
              <a:gdLst>
                <a:gd name="T0" fmla="*/ 123 w 138"/>
                <a:gd name="T1" fmla="*/ 0 h 86"/>
                <a:gd name="T2" fmla="*/ 125 w 138"/>
                <a:gd name="T3" fmla="*/ 0 h 86"/>
                <a:gd name="T4" fmla="*/ 138 w 138"/>
                <a:gd name="T5" fmla="*/ 33 h 86"/>
                <a:gd name="T6" fmla="*/ 129 w 138"/>
                <a:gd name="T7" fmla="*/ 39 h 86"/>
                <a:gd name="T8" fmla="*/ 128 w 138"/>
                <a:gd name="T9" fmla="*/ 46 h 86"/>
                <a:gd name="T10" fmla="*/ 128 w 138"/>
                <a:gd name="T11" fmla="*/ 47 h 86"/>
                <a:gd name="T12" fmla="*/ 92 w 138"/>
                <a:gd name="T13" fmla="*/ 59 h 86"/>
                <a:gd name="T14" fmla="*/ 86 w 138"/>
                <a:gd name="T15" fmla="*/ 62 h 86"/>
                <a:gd name="T16" fmla="*/ 82 w 138"/>
                <a:gd name="T17" fmla="*/ 67 h 86"/>
                <a:gd name="T18" fmla="*/ 70 w 138"/>
                <a:gd name="T19" fmla="*/ 70 h 86"/>
                <a:gd name="T20" fmla="*/ 56 w 138"/>
                <a:gd name="T21" fmla="*/ 77 h 86"/>
                <a:gd name="T22" fmla="*/ 43 w 138"/>
                <a:gd name="T23" fmla="*/ 77 h 86"/>
                <a:gd name="T24" fmla="*/ 31 w 138"/>
                <a:gd name="T25" fmla="*/ 86 h 86"/>
                <a:gd name="T26" fmla="*/ 12 w 138"/>
                <a:gd name="T27" fmla="*/ 86 h 86"/>
                <a:gd name="T28" fmla="*/ 9 w 138"/>
                <a:gd name="T29" fmla="*/ 79 h 86"/>
                <a:gd name="T30" fmla="*/ 3 w 138"/>
                <a:gd name="T31" fmla="*/ 53 h 86"/>
                <a:gd name="T32" fmla="*/ 0 w 138"/>
                <a:gd name="T33" fmla="*/ 50 h 86"/>
                <a:gd name="T34" fmla="*/ 3 w 138"/>
                <a:gd name="T35" fmla="*/ 42 h 86"/>
                <a:gd name="T36" fmla="*/ 2 w 138"/>
                <a:gd name="T37" fmla="*/ 36 h 86"/>
                <a:gd name="T38" fmla="*/ 12 w 138"/>
                <a:gd name="T39" fmla="*/ 27 h 86"/>
                <a:gd name="T40" fmla="*/ 25 w 138"/>
                <a:gd name="T41" fmla="*/ 22 h 86"/>
                <a:gd name="T42" fmla="*/ 49 w 138"/>
                <a:gd name="T43" fmla="*/ 31 h 86"/>
                <a:gd name="T44" fmla="*/ 51 w 138"/>
                <a:gd name="T45" fmla="*/ 31 h 86"/>
                <a:gd name="T46" fmla="*/ 51 w 138"/>
                <a:gd name="T47" fmla="*/ 44 h 86"/>
                <a:gd name="T48" fmla="*/ 82 w 138"/>
                <a:gd name="T49" fmla="*/ 9 h 86"/>
                <a:gd name="T50" fmla="*/ 123 w 13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86">
                  <a:moveTo>
                    <a:pt x="123" y="0"/>
                  </a:moveTo>
                  <a:lnTo>
                    <a:pt x="125" y="0"/>
                  </a:lnTo>
                  <a:lnTo>
                    <a:pt x="138" y="33"/>
                  </a:lnTo>
                  <a:lnTo>
                    <a:pt x="129" y="39"/>
                  </a:lnTo>
                  <a:lnTo>
                    <a:pt x="128" y="46"/>
                  </a:lnTo>
                  <a:lnTo>
                    <a:pt x="128" y="47"/>
                  </a:lnTo>
                  <a:lnTo>
                    <a:pt x="92" y="59"/>
                  </a:lnTo>
                  <a:lnTo>
                    <a:pt x="86" y="62"/>
                  </a:lnTo>
                  <a:lnTo>
                    <a:pt x="82" y="67"/>
                  </a:lnTo>
                  <a:lnTo>
                    <a:pt x="70" y="70"/>
                  </a:lnTo>
                  <a:lnTo>
                    <a:pt x="56" y="77"/>
                  </a:lnTo>
                  <a:lnTo>
                    <a:pt x="43" y="77"/>
                  </a:lnTo>
                  <a:lnTo>
                    <a:pt x="31" y="86"/>
                  </a:lnTo>
                  <a:lnTo>
                    <a:pt x="12" y="86"/>
                  </a:lnTo>
                  <a:lnTo>
                    <a:pt x="9" y="79"/>
                  </a:lnTo>
                  <a:lnTo>
                    <a:pt x="3" y="53"/>
                  </a:lnTo>
                  <a:lnTo>
                    <a:pt x="0" y="50"/>
                  </a:lnTo>
                  <a:lnTo>
                    <a:pt x="3" y="42"/>
                  </a:lnTo>
                  <a:lnTo>
                    <a:pt x="2" y="36"/>
                  </a:lnTo>
                  <a:lnTo>
                    <a:pt x="12" y="27"/>
                  </a:lnTo>
                  <a:lnTo>
                    <a:pt x="25" y="22"/>
                  </a:lnTo>
                  <a:lnTo>
                    <a:pt x="49" y="31"/>
                  </a:lnTo>
                  <a:lnTo>
                    <a:pt x="51" y="31"/>
                  </a:lnTo>
                  <a:lnTo>
                    <a:pt x="51" y="44"/>
                  </a:lnTo>
                  <a:lnTo>
                    <a:pt x="82" y="9"/>
                  </a:lnTo>
                  <a:lnTo>
                    <a:pt x="12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3" name="Iran">
              <a:extLst>
                <a:ext uri="{FF2B5EF4-FFF2-40B4-BE49-F238E27FC236}">
                  <a16:creationId xmlns:a16="http://schemas.microsoft.com/office/drawing/2014/main" id="{DF09F2EF-A9E1-B545-3F7A-6A61C53EE3C8}"/>
                </a:ext>
              </a:extLst>
            </p:cNvPr>
            <p:cNvSpPr>
              <a:spLocks/>
            </p:cNvSpPr>
            <p:nvPr/>
          </p:nvSpPr>
          <p:spPr bwMode="auto">
            <a:xfrm>
              <a:off x="6866711" y="3562803"/>
              <a:ext cx="451766" cy="415624"/>
            </a:xfrm>
            <a:custGeom>
              <a:avLst/>
              <a:gdLst>
                <a:gd name="T0" fmla="*/ 7 w 250"/>
                <a:gd name="T1" fmla="*/ 0 h 230"/>
                <a:gd name="T2" fmla="*/ 9 w 250"/>
                <a:gd name="T3" fmla="*/ 3 h 230"/>
                <a:gd name="T4" fmla="*/ 34 w 250"/>
                <a:gd name="T5" fmla="*/ 17 h 230"/>
                <a:gd name="T6" fmla="*/ 49 w 250"/>
                <a:gd name="T7" fmla="*/ 5 h 230"/>
                <a:gd name="T8" fmla="*/ 56 w 250"/>
                <a:gd name="T9" fmla="*/ 15 h 230"/>
                <a:gd name="T10" fmla="*/ 52 w 250"/>
                <a:gd name="T11" fmla="*/ 18 h 230"/>
                <a:gd name="T12" fmla="*/ 64 w 250"/>
                <a:gd name="T13" fmla="*/ 24 h 230"/>
                <a:gd name="T14" fmla="*/ 78 w 250"/>
                <a:gd name="T15" fmla="*/ 42 h 230"/>
                <a:gd name="T16" fmla="*/ 99 w 250"/>
                <a:gd name="T17" fmla="*/ 55 h 230"/>
                <a:gd name="T18" fmla="*/ 129 w 250"/>
                <a:gd name="T19" fmla="*/ 49 h 230"/>
                <a:gd name="T20" fmla="*/ 127 w 250"/>
                <a:gd name="T21" fmla="*/ 40 h 230"/>
                <a:gd name="T22" fmla="*/ 136 w 250"/>
                <a:gd name="T23" fmla="*/ 39 h 230"/>
                <a:gd name="T24" fmla="*/ 151 w 250"/>
                <a:gd name="T25" fmla="*/ 30 h 230"/>
                <a:gd name="T26" fmla="*/ 167 w 250"/>
                <a:gd name="T27" fmla="*/ 25 h 230"/>
                <a:gd name="T28" fmla="*/ 175 w 250"/>
                <a:gd name="T29" fmla="*/ 31 h 230"/>
                <a:gd name="T30" fmla="*/ 199 w 250"/>
                <a:gd name="T31" fmla="*/ 39 h 230"/>
                <a:gd name="T32" fmla="*/ 216 w 250"/>
                <a:gd name="T33" fmla="*/ 55 h 230"/>
                <a:gd name="T34" fmla="*/ 225 w 250"/>
                <a:gd name="T35" fmla="*/ 68 h 230"/>
                <a:gd name="T36" fmla="*/ 219 w 250"/>
                <a:gd name="T37" fmla="*/ 92 h 230"/>
                <a:gd name="T38" fmla="*/ 215 w 250"/>
                <a:gd name="T39" fmla="*/ 101 h 230"/>
                <a:gd name="T40" fmla="*/ 215 w 250"/>
                <a:gd name="T41" fmla="*/ 114 h 230"/>
                <a:gd name="T42" fmla="*/ 225 w 250"/>
                <a:gd name="T43" fmla="*/ 134 h 230"/>
                <a:gd name="T44" fmla="*/ 231 w 250"/>
                <a:gd name="T45" fmla="*/ 141 h 230"/>
                <a:gd name="T46" fmla="*/ 221 w 250"/>
                <a:gd name="T47" fmla="*/ 162 h 230"/>
                <a:gd name="T48" fmla="*/ 244 w 250"/>
                <a:gd name="T49" fmla="*/ 186 h 230"/>
                <a:gd name="T50" fmla="*/ 250 w 250"/>
                <a:gd name="T51" fmla="*/ 200 h 230"/>
                <a:gd name="T52" fmla="*/ 247 w 250"/>
                <a:gd name="T53" fmla="*/ 208 h 230"/>
                <a:gd name="T54" fmla="*/ 233 w 250"/>
                <a:gd name="T55" fmla="*/ 217 h 230"/>
                <a:gd name="T56" fmla="*/ 228 w 250"/>
                <a:gd name="T57" fmla="*/ 230 h 230"/>
                <a:gd name="T58" fmla="*/ 167 w 250"/>
                <a:gd name="T59" fmla="*/ 205 h 230"/>
                <a:gd name="T60" fmla="*/ 138 w 250"/>
                <a:gd name="T61" fmla="*/ 211 h 230"/>
                <a:gd name="T62" fmla="*/ 123 w 250"/>
                <a:gd name="T63" fmla="*/ 208 h 230"/>
                <a:gd name="T64" fmla="*/ 113 w 250"/>
                <a:gd name="T65" fmla="*/ 202 h 230"/>
                <a:gd name="T66" fmla="*/ 96 w 250"/>
                <a:gd name="T67" fmla="*/ 191 h 230"/>
                <a:gd name="T68" fmla="*/ 95 w 250"/>
                <a:gd name="T69" fmla="*/ 190 h 230"/>
                <a:gd name="T70" fmla="*/ 84 w 250"/>
                <a:gd name="T71" fmla="*/ 172 h 230"/>
                <a:gd name="T72" fmla="*/ 71 w 250"/>
                <a:gd name="T73" fmla="*/ 160 h 230"/>
                <a:gd name="T74" fmla="*/ 59 w 250"/>
                <a:gd name="T75" fmla="*/ 159 h 230"/>
                <a:gd name="T76" fmla="*/ 49 w 250"/>
                <a:gd name="T77" fmla="*/ 146 h 230"/>
                <a:gd name="T78" fmla="*/ 44 w 250"/>
                <a:gd name="T79" fmla="*/ 144 h 230"/>
                <a:gd name="T80" fmla="*/ 46 w 250"/>
                <a:gd name="T81" fmla="*/ 131 h 230"/>
                <a:gd name="T82" fmla="*/ 25 w 250"/>
                <a:gd name="T83" fmla="*/ 111 h 230"/>
                <a:gd name="T84" fmla="*/ 19 w 250"/>
                <a:gd name="T85" fmla="*/ 88 h 230"/>
                <a:gd name="T86" fmla="*/ 25 w 250"/>
                <a:gd name="T87" fmla="*/ 73 h 230"/>
                <a:gd name="T88" fmla="*/ 18 w 250"/>
                <a:gd name="T89" fmla="*/ 64 h 230"/>
                <a:gd name="T90" fmla="*/ 9 w 250"/>
                <a:gd name="T91" fmla="*/ 40 h 230"/>
                <a:gd name="T92" fmla="*/ 1 w 250"/>
                <a:gd name="T93" fmla="*/ 36 h 230"/>
                <a:gd name="T94" fmla="*/ 0 w 250"/>
                <a:gd name="T95" fmla="*/ 9 h 230"/>
                <a:gd name="T96" fmla="*/ 6 w 250"/>
                <a:gd name="T97"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30">
                  <a:moveTo>
                    <a:pt x="6" y="0"/>
                  </a:moveTo>
                  <a:lnTo>
                    <a:pt x="7" y="0"/>
                  </a:lnTo>
                  <a:lnTo>
                    <a:pt x="7" y="2"/>
                  </a:lnTo>
                  <a:lnTo>
                    <a:pt x="9" y="3"/>
                  </a:lnTo>
                  <a:lnTo>
                    <a:pt x="18" y="17"/>
                  </a:lnTo>
                  <a:lnTo>
                    <a:pt x="34" y="17"/>
                  </a:lnTo>
                  <a:lnTo>
                    <a:pt x="38" y="8"/>
                  </a:lnTo>
                  <a:lnTo>
                    <a:pt x="49" y="5"/>
                  </a:lnTo>
                  <a:lnTo>
                    <a:pt x="53" y="6"/>
                  </a:lnTo>
                  <a:lnTo>
                    <a:pt x="56" y="15"/>
                  </a:lnTo>
                  <a:lnTo>
                    <a:pt x="55" y="15"/>
                  </a:lnTo>
                  <a:lnTo>
                    <a:pt x="52" y="18"/>
                  </a:lnTo>
                  <a:lnTo>
                    <a:pt x="62" y="24"/>
                  </a:lnTo>
                  <a:lnTo>
                    <a:pt x="64" y="24"/>
                  </a:lnTo>
                  <a:lnTo>
                    <a:pt x="67" y="39"/>
                  </a:lnTo>
                  <a:lnTo>
                    <a:pt x="78" y="42"/>
                  </a:lnTo>
                  <a:lnTo>
                    <a:pt x="87" y="49"/>
                  </a:lnTo>
                  <a:lnTo>
                    <a:pt x="99" y="55"/>
                  </a:lnTo>
                  <a:lnTo>
                    <a:pt x="120" y="51"/>
                  </a:lnTo>
                  <a:lnTo>
                    <a:pt x="129" y="49"/>
                  </a:lnTo>
                  <a:lnTo>
                    <a:pt x="127" y="42"/>
                  </a:lnTo>
                  <a:lnTo>
                    <a:pt x="127" y="40"/>
                  </a:lnTo>
                  <a:lnTo>
                    <a:pt x="129" y="40"/>
                  </a:lnTo>
                  <a:lnTo>
                    <a:pt x="136" y="39"/>
                  </a:lnTo>
                  <a:lnTo>
                    <a:pt x="147" y="30"/>
                  </a:lnTo>
                  <a:lnTo>
                    <a:pt x="151" y="30"/>
                  </a:lnTo>
                  <a:lnTo>
                    <a:pt x="159" y="27"/>
                  </a:lnTo>
                  <a:lnTo>
                    <a:pt x="167" y="25"/>
                  </a:lnTo>
                  <a:lnTo>
                    <a:pt x="170" y="25"/>
                  </a:lnTo>
                  <a:lnTo>
                    <a:pt x="175" y="31"/>
                  </a:lnTo>
                  <a:lnTo>
                    <a:pt x="199" y="37"/>
                  </a:lnTo>
                  <a:lnTo>
                    <a:pt x="199" y="39"/>
                  </a:lnTo>
                  <a:lnTo>
                    <a:pt x="202" y="45"/>
                  </a:lnTo>
                  <a:lnTo>
                    <a:pt x="216" y="55"/>
                  </a:lnTo>
                  <a:lnTo>
                    <a:pt x="224" y="55"/>
                  </a:lnTo>
                  <a:lnTo>
                    <a:pt x="225" y="68"/>
                  </a:lnTo>
                  <a:lnTo>
                    <a:pt x="222" y="83"/>
                  </a:lnTo>
                  <a:lnTo>
                    <a:pt x="219" y="92"/>
                  </a:lnTo>
                  <a:lnTo>
                    <a:pt x="215" y="95"/>
                  </a:lnTo>
                  <a:lnTo>
                    <a:pt x="215" y="101"/>
                  </a:lnTo>
                  <a:lnTo>
                    <a:pt x="218" y="104"/>
                  </a:lnTo>
                  <a:lnTo>
                    <a:pt x="215" y="114"/>
                  </a:lnTo>
                  <a:lnTo>
                    <a:pt x="218" y="131"/>
                  </a:lnTo>
                  <a:lnTo>
                    <a:pt x="225" y="134"/>
                  </a:lnTo>
                  <a:lnTo>
                    <a:pt x="230" y="141"/>
                  </a:lnTo>
                  <a:lnTo>
                    <a:pt x="231" y="141"/>
                  </a:lnTo>
                  <a:lnTo>
                    <a:pt x="228" y="150"/>
                  </a:lnTo>
                  <a:lnTo>
                    <a:pt x="221" y="162"/>
                  </a:lnTo>
                  <a:lnTo>
                    <a:pt x="230" y="177"/>
                  </a:lnTo>
                  <a:lnTo>
                    <a:pt x="244" y="186"/>
                  </a:lnTo>
                  <a:lnTo>
                    <a:pt x="244" y="197"/>
                  </a:lnTo>
                  <a:lnTo>
                    <a:pt x="250" y="200"/>
                  </a:lnTo>
                  <a:lnTo>
                    <a:pt x="250" y="202"/>
                  </a:lnTo>
                  <a:lnTo>
                    <a:pt x="247" y="208"/>
                  </a:lnTo>
                  <a:lnTo>
                    <a:pt x="237" y="212"/>
                  </a:lnTo>
                  <a:lnTo>
                    <a:pt x="233" y="217"/>
                  </a:lnTo>
                  <a:lnTo>
                    <a:pt x="230" y="230"/>
                  </a:lnTo>
                  <a:lnTo>
                    <a:pt x="228" y="230"/>
                  </a:lnTo>
                  <a:lnTo>
                    <a:pt x="173" y="223"/>
                  </a:lnTo>
                  <a:lnTo>
                    <a:pt x="167" y="205"/>
                  </a:lnTo>
                  <a:lnTo>
                    <a:pt x="161" y="202"/>
                  </a:lnTo>
                  <a:lnTo>
                    <a:pt x="138" y="211"/>
                  </a:lnTo>
                  <a:lnTo>
                    <a:pt x="124" y="208"/>
                  </a:lnTo>
                  <a:lnTo>
                    <a:pt x="123" y="208"/>
                  </a:lnTo>
                  <a:lnTo>
                    <a:pt x="121" y="205"/>
                  </a:lnTo>
                  <a:lnTo>
                    <a:pt x="113" y="202"/>
                  </a:lnTo>
                  <a:lnTo>
                    <a:pt x="108" y="196"/>
                  </a:lnTo>
                  <a:lnTo>
                    <a:pt x="96" y="191"/>
                  </a:lnTo>
                  <a:lnTo>
                    <a:pt x="95" y="191"/>
                  </a:lnTo>
                  <a:lnTo>
                    <a:pt x="95" y="190"/>
                  </a:lnTo>
                  <a:lnTo>
                    <a:pt x="89" y="177"/>
                  </a:lnTo>
                  <a:lnTo>
                    <a:pt x="84" y="172"/>
                  </a:lnTo>
                  <a:lnTo>
                    <a:pt x="77" y="157"/>
                  </a:lnTo>
                  <a:lnTo>
                    <a:pt x="71" y="160"/>
                  </a:lnTo>
                  <a:lnTo>
                    <a:pt x="62" y="151"/>
                  </a:lnTo>
                  <a:lnTo>
                    <a:pt x="59" y="159"/>
                  </a:lnTo>
                  <a:lnTo>
                    <a:pt x="50" y="151"/>
                  </a:lnTo>
                  <a:lnTo>
                    <a:pt x="49" y="146"/>
                  </a:lnTo>
                  <a:lnTo>
                    <a:pt x="46" y="144"/>
                  </a:lnTo>
                  <a:lnTo>
                    <a:pt x="44" y="144"/>
                  </a:lnTo>
                  <a:lnTo>
                    <a:pt x="44" y="143"/>
                  </a:lnTo>
                  <a:lnTo>
                    <a:pt x="46" y="131"/>
                  </a:lnTo>
                  <a:lnTo>
                    <a:pt x="41" y="122"/>
                  </a:lnTo>
                  <a:lnTo>
                    <a:pt x="25" y="111"/>
                  </a:lnTo>
                  <a:lnTo>
                    <a:pt x="16" y="97"/>
                  </a:lnTo>
                  <a:lnTo>
                    <a:pt x="19" y="88"/>
                  </a:lnTo>
                  <a:lnTo>
                    <a:pt x="25" y="77"/>
                  </a:lnTo>
                  <a:lnTo>
                    <a:pt x="25" y="73"/>
                  </a:lnTo>
                  <a:lnTo>
                    <a:pt x="28" y="68"/>
                  </a:lnTo>
                  <a:lnTo>
                    <a:pt x="18" y="64"/>
                  </a:lnTo>
                  <a:lnTo>
                    <a:pt x="9" y="52"/>
                  </a:lnTo>
                  <a:lnTo>
                    <a:pt x="9" y="40"/>
                  </a:lnTo>
                  <a:lnTo>
                    <a:pt x="3" y="36"/>
                  </a:lnTo>
                  <a:lnTo>
                    <a:pt x="1" y="36"/>
                  </a:lnTo>
                  <a:lnTo>
                    <a:pt x="1" y="15"/>
                  </a:lnTo>
                  <a:lnTo>
                    <a:pt x="0" y="9"/>
                  </a:lnTo>
                  <a:lnTo>
                    <a:pt x="0" y="8"/>
                  </a:lnTo>
                  <a:lnTo>
                    <a:pt x="6" y="2"/>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4" name="Bangladesh">
              <a:extLst>
                <a:ext uri="{FF2B5EF4-FFF2-40B4-BE49-F238E27FC236}">
                  <a16:creationId xmlns:a16="http://schemas.microsoft.com/office/drawing/2014/main" id="{FCAE6911-668D-D0E2-5F00-5C5EBEA067D7}"/>
                </a:ext>
              </a:extLst>
            </p:cNvPr>
            <p:cNvSpPr>
              <a:spLocks/>
            </p:cNvSpPr>
            <p:nvPr/>
          </p:nvSpPr>
          <p:spPr bwMode="auto">
            <a:xfrm>
              <a:off x="7898543" y="3940479"/>
              <a:ext cx="113845" cy="148179"/>
            </a:xfrm>
            <a:custGeom>
              <a:avLst/>
              <a:gdLst>
                <a:gd name="T0" fmla="*/ 7 w 63"/>
                <a:gd name="T1" fmla="*/ 0 h 82"/>
                <a:gd name="T2" fmla="*/ 8 w 63"/>
                <a:gd name="T3" fmla="*/ 0 h 82"/>
                <a:gd name="T4" fmla="*/ 11 w 63"/>
                <a:gd name="T5" fmla="*/ 6 h 82"/>
                <a:gd name="T6" fmla="*/ 14 w 63"/>
                <a:gd name="T7" fmla="*/ 2 h 82"/>
                <a:gd name="T8" fmla="*/ 17 w 63"/>
                <a:gd name="T9" fmla="*/ 8 h 82"/>
                <a:gd name="T10" fmla="*/ 20 w 63"/>
                <a:gd name="T11" fmla="*/ 8 h 82"/>
                <a:gd name="T12" fmla="*/ 20 w 63"/>
                <a:gd name="T13" fmla="*/ 5 h 82"/>
                <a:gd name="T14" fmla="*/ 22 w 63"/>
                <a:gd name="T15" fmla="*/ 5 h 82"/>
                <a:gd name="T16" fmla="*/ 25 w 63"/>
                <a:gd name="T17" fmla="*/ 15 h 82"/>
                <a:gd name="T18" fmla="*/ 29 w 63"/>
                <a:gd name="T19" fmla="*/ 18 h 82"/>
                <a:gd name="T20" fmla="*/ 57 w 63"/>
                <a:gd name="T21" fmla="*/ 21 h 82"/>
                <a:gd name="T22" fmla="*/ 57 w 63"/>
                <a:gd name="T23" fmla="*/ 22 h 82"/>
                <a:gd name="T24" fmla="*/ 43 w 63"/>
                <a:gd name="T25" fmla="*/ 39 h 82"/>
                <a:gd name="T26" fmla="*/ 46 w 63"/>
                <a:gd name="T27" fmla="*/ 46 h 82"/>
                <a:gd name="T28" fmla="*/ 49 w 63"/>
                <a:gd name="T29" fmla="*/ 49 h 82"/>
                <a:gd name="T30" fmla="*/ 56 w 63"/>
                <a:gd name="T31" fmla="*/ 40 h 82"/>
                <a:gd name="T32" fmla="*/ 57 w 63"/>
                <a:gd name="T33" fmla="*/ 40 h 82"/>
                <a:gd name="T34" fmla="*/ 63 w 63"/>
                <a:gd name="T35" fmla="*/ 67 h 82"/>
                <a:gd name="T36" fmla="*/ 63 w 63"/>
                <a:gd name="T37" fmla="*/ 76 h 82"/>
                <a:gd name="T38" fmla="*/ 59 w 63"/>
                <a:gd name="T39" fmla="*/ 76 h 82"/>
                <a:gd name="T40" fmla="*/ 59 w 63"/>
                <a:gd name="T41" fmla="*/ 82 h 82"/>
                <a:gd name="T42" fmla="*/ 57 w 63"/>
                <a:gd name="T43" fmla="*/ 82 h 82"/>
                <a:gd name="T44" fmla="*/ 57 w 63"/>
                <a:gd name="T45" fmla="*/ 80 h 82"/>
                <a:gd name="T46" fmla="*/ 51 w 63"/>
                <a:gd name="T47" fmla="*/ 63 h 82"/>
                <a:gd name="T48" fmla="*/ 49 w 63"/>
                <a:gd name="T49" fmla="*/ 57 h 82"/>
                <a:gd name="T50" fmla="*/ 41 w 63"/>
                <a:gd name="T51" fmla="*/ 57 h 82"/>
                <a:gd name="T52" fmla="*/ 38 w 63"/>
                <a:gd name="T53" fmla="*/ 54 h 82"/>
                <a:gd name="T54" fmla="*/ 35 w 63"/>
                <a:gd name="T55" fmla="*/ 57 h 82"/>
                <a:gd name="T56" fmla="*/ 35 w 63"/>
                <a:gd name="T57" fmla="*/ 63 h 82"/>
                <a:gd name="T58" fmla="*/ 32 w 63"/>
                <a:gd name="T59" fmla="*/ 68 h 82"/>
                <a:gd name="T60" fmla="*/ 31 w 63"/>
                <a:gd name="T61" fmla="*/ 68 h 82"/>
                <a:gd name="T62" fmla="*/ 28 w 63"/>
                <a:gd name="T63" fmla="*/ 65 h 82"/>
                <a:gd name="T64" fmla="*/ 25 w 63"/>
                <a:gd name="T65" fmla="*/ 70 h 82"/>
                <a:gd name="T66" fmla="*/ 23 w 63"/>
                <a:gd name="T67" fmla="*/ 70 h 82"/>
                <a:gd name="T68" fmla="*/ 23 w 63"/>
                <a:gd name="T69" fmla="*/ 68 h 82"/>
                <a:gd name="T70" fmla="*/ 22 w 63"/>
                <a:gd name="T71" fmla="*/ 68 h 82"/>
                <a:gd name="T72" fmla="*/ 14 w 63"/>
                <a:gd name="T73" fmla="*/ 71 h 82"/>
                <a:gd name="T74" fmla="*/ 13 w 63"/>
                <a:gd name="T75" fmla="*/ 71 h 82"/>
                <a:gd name="T76" fmla="*/ 7 w 63"/>
                <a:gd name="T77" fmla="*/ 42 h 82"/>
                <a:gd name="T78" fmla="*/ 7 w 63"/>
                <a:gd name="T79" fmla="*/ 33 h 82"/>
                <a:gd name="T80" fmla="*/ 0 w 63"/>
                <a:gd name="T81" fmla="*/ 27 h 82"/>
                <a:gd name="T82" fmla="*/ 0 w 63"/>
                <a:gd name="T83" fmla="*/ 25 h 82"/>
                <a:gd name="T84" fmla="*/ 4 w 63"/>
                <a:gd name="T85" fmla="*/ 20 h 82"/>
                <a:gd name="T86" fmla="*/ 10 w 63"/>
                <a:gd name="T87" fmla="*/ 20 h 82"/>
                <a:gd name="T88" fmla="*/ 8 w 63"/>
                <a:gd name="T89" fmla="*/ 15 h 82"/>
                <a:gd name="T90" fmla="*/ 4 w 63"/>
                <a:gd name="T91" fmla="*/ 15 h 82"/>
                <a:gd name="T92" fmla="*/ 3 w 63"/>
                <a:gd name="T93" fmla="*/ 11 h 82"/>
                <a:gd name="T94" fmla="*/ 7 w 63"/>
                <a:gd name="T9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82">
                  <a:moveTo>
                    <a:pt x="7" y="0"/>
                  </a:moveTo>
                  <a:lnTo>
                    <a:pt x="8" y="0"/>
                  </a:lnTo>
                  <a:lnTo>
                    <a:pt x="11" y="6"/>
                  </a:lnTo>
                  <a:lnTo>
                    <a:pt x="14" y="2"/>
                  </a:lnTo>
                  <a:lnTo>
                    <a:pt x="17" y="8"/>
                  </a:lnTo>
                  <a:lnTo>
                    <a:pt x="20" y="8"/>
                  </a:lnTo>
                  <a:lnTo>
                    <a:pt x="20" y="5"/>
                  </a:lnTo>
                  <a:lnTo>
                    <a:pt x="22" y="5"/>
                  </a:lnTo>
                  <a:lnTo>
                    <a:pt x="25" y="15"/>
                  </a:lnTo>
                  <a:lnTo>
                    <a:pt x="29" y="18"/>
                  </a:lnTo>
                  <a:lnTo>
                    <a:pt x="57" y="21"/>
                  </a:lnTo>
                  <a:lnTo>
                    <a:pt x="57" y="22"/>
                  </a:lnTo>
                  <a:lnTo>
                    <a:pt x="43" y="39"/>
                  </a:lnTo>
                  <a:lnTo>
                    <a:pt x="46" y="46"/>
                  </a:lnTo>
                  <a:lnTo>
                    <a:pt x="49" y="49"/>
                  </a:lnTo>
                  <a:lnTo>
                    <a:pt x="56" y="40"/>
                  </a:lnTo>
                  <a:lnTo>
                    <a:pt x="57" y="40"/>
                  </a:lnTo>
                  <a:lnTo>
                    <a:pt x="63" y="67"/>
                  </a:lnTo>
                  <a:lnTo>
                    <a:pt x="63" y="76"/>
                  </a:lnTo>
                  <a:lnTo>
                    <a:pt x="59" y="76"/>
                  </a:lnTo>
                  <a:lnTo>
                    <a:pt x="59" y="82"/>
                  </a:lnTo>
                  <a:lnTo>
                    <a:pt x="57" y="82"/>
                  </a:lnTo>
                  <a:lnTo>
                    <a:pt x="57" y="80"/>
                  </a:lnTo>
                  <a:lnTo>
                    <a:pt x="51" y="63"/>
                  </a:lnTo>
                  <a:lnTo>
                    <a:pt x="49" y="57"/>
                  </a:lnTo>
                  <a:lnTo>
                    <a:pt x="41" y="57"/>
                  </a:lnTo>
                  <a:lnTo>
                    <a:pt x="38" y="54"/>
                  </a:lnTo>
                  <a:lnTo>
                    <a:pt x="35" y="57"/>
                  </a:lnTo>
                  <a:lnTo>
                    <a:pt x="35" y="63"/>
                  </a:lnTo>
                  <a:lnTo>
                    <a:pt x="32" y="68"/>
                  </a:lnTo>
                  <a:lnTo>
                    <a:pt x="31" y="68"/>
                  </a:lnTo>
                  <a:lnTo>
                    <a:pt x="28" y="65"/>
                  </a:lnTo>
                  <a:lnTo>
                    <a:pt x="25" y="70"/>
                  </a:lnTo>
                  <a:lnTo>
                    <a:pt x="23" y="70"/>
                  </a:lnTo>
                  <a:lnTo>
                    <a:pt x="23" y="68"/>
                  </a:lnTo>
                  <a:lnTo>
                    <a:pt x="22" y="68"/>
                  </a:lnTo>
                  <a:lnTo>
                    <a:pt x="14" y="71"/>
                  </a:lnTo>
                  <a:lnTo>
                    <a:pt x="13" y="71"/>
                  </a:lnTo>
                  <a:lnTo>
                    <a:pt x="7" y="42"/>
                  </a:lnTo>
                  <a:lnTo>
                    <a:pt x="7" y="33"/>
                  </a:lnTo>
                  <a:lnTo>
                    <a:pt x="0" y="27"/>
                  </a:lnTo>
                  <a:lnTo>
                    <a:pt x="0" y="25"/>
                  </a:lnTo>
                  <a:lnTo>
                    <a:pt x="4" y="20"/>
                  </a:lnTo>
                  <a:lnTo>
                    <a:pt x="10" y="20"/>
                  </a:lnTo>
                  <a:lnTo>
                    <a:pt x="8" y="15"/>
                  </a:lnTo>
                  <a:lnTo>
                    <a:pt x="4" y="15"/>
                  </a:lnTo>
                  <a:lnTo>
                    <a:pt x="3" y="11"/>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5" name="Bhutan">
              <a:extLst>
                <a:ext uri="{FF2B5EF4-FFF2-40B4-BE49-F238E27FC236}">
                  <a16:creationId xmlns:a16="http://schemas.microsoft.com/office/drawing/2014/main" id="{5A7B27B0-2162-5A9B-DB19-A62C3AA5C1C5}"/>
                </a:ext>
              </a:extLst>
            </p:cNvPr>
            <p:cNvSpPr>
              <a:spLocks/>
            </p:cNvSpPr>
            <p:nvPr/>
          </p:nvSpPr>
          <p:spPr bwMode="auto">
            <a:xfrm>
              <a:off x="7918421" y="3895302"/>
              <a:ext cx="83124" cy="43369"/>
            </a:xfrm>
            <a:custGeom>
              <a:avLst/>
              <a:gdLst>
                <a:gd name="T0" fmla="*/ 17 w 46"/>
                <a:gd name="T1" fmla="*/ 0 h 24"/>
                <a:gd name="T2" fmla="*/ 36 w 46"/>
                <a:gd name="T3" fmla="*/ 5 h 24"/>
                <a:gd name="T4" fmla="*/ 40 w 46"/>
                <a:gd name="T5" fmla="*/ 7 h 24"/>
                <a:gd name="T6" fmla="*/ 40 w 46"/>
                <a:gd name="T7" fmla="*/ 10 h 24"/>
                <a:gd name="T8" fmla="*/ 46 w 46"/>
                <a:gd name="T9" fmla="*/ 13 h 24"/>
                <a:gd name="T10" fmla="*/ 46 w 46"/>
                <a:gd name="T11" fmla="*/ 15 h 24"/>
                <a:gd name="T12" fmla="*/ 43 w 46"/>
                <a:gd name="T13" fmla="*/ 21 h 24"/>
                <a:gd name="T14" fmla="*/ 40 w 46"/>
                <a:gd name="T15" fmla="*/ 21 h 24"/>
                <a:gd name="T16" fmla="*/ 33 w 46"/>
                <a:gd name="T17" fmla="*/ 22 h 24"/>
                <a:gd name="T18" fmla="*/ 23 w 46"/>
                <a:gd name="T19" fmla="*/ 22 h 24"/>
                <a:gd name="T20" fmla="*/ 15 w 46"/>
                <a:gd name="T21" fmla="*/ 24 h 24"/>
                <a:gd name="T22" fmla="*/ 12 w 46"/>
                <a:gd name="T23" fmla="*/ 24 h 24"/>
                <a:gd name="T24" fmla="*/ 2 w 46"/>
                <a:gd name="T25" fmla="*/ 21 h 24"/>
                <a:gd name="T26" fmla="*/ 0 w 46"/>
                <a:gd name="T27" fmla="*/ 18 h 24"/>
                <a:gd name="T28" fmla="*/ 0 w 46"/>
                <a:gd name="T29" fmla="*/ 16 h 24"/>
                <a:gd name="T30" fmla="*/ 17 w 46"/>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24">
                  <a:moveTo>
                    <a:pt x="17" y="0"/>
                  </a:moveTo>
                  <a:lnTo>
                    <a:pt x="36" y="5"/>
                  </a:lnTo>
                  <a:lnTo>
                    <a:pt x="40" y="7"/>
                  </a:lnTo>
                  <a:lnTo>
                    <a:pt x="40" y="10"/>
                  </a:lnTo>
                  <a:lnTo>
                    <a:pt x="46" y="13"/>
                  </a:lnTo>
                  <a:lnTo>
                    <a:pt x="46" y="15"/>
                  </a:lnTo>
                  <a:lnTo>
                    <a:pt x="43" y="21"/>
                  </a:lnTo>
                  <a:lnTo>
                    <a:pt x="40" y="21"/>
                  </a:lnTo>
                  <a:lnTo>
                    <a:pt x="33" y="22"/>
                  </a:lnTo>
                  <a:lnTo>
                    <a:pt x="23" y="22"/>
                  </a:lnTo>
                  <a:lnTo>
                    <a:pt x="15" y="24"/>
                  </a:lnTo>
                  <a:lnTo>
                    <a:pt x="12" y="24"/>
                  </a:lnTo>
                  <a:lnTo>
                    <a:pt x="2" y="21"/>
                  </a:lnTo>
                  <a:lnTo>
                    <a:pt x="0" y="18"/>
                  </a:lnTo>
                  <a:lnTo>
                    <a:pt x="0" y="16"/>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6" name="Myanmar">
              <a:extLst>
                <a:ext uri="{FF2B5EF4-FFF2-40B4-BE49-F238E27FC236}">
                  <a16:creationId xmlns:a16="http://schemas.microsoft.com/office/drawing/2014/main" id="{FE8C7997-E719-B384-FB46-D0210A5F033A}"/>
                </a:ext>
              </a:extLst>
            </p:cNvPr>
            <p:cNvSpPr>
              <a:spLocks/>
            </p:cNvSpPr>
            <p:nvPr/>
          </p:nvSpPr>
          <p:spPr bwMode="auto">
            <a:xfrm>
              <a:off x="8001547" y="3895302"/>
              <a:ext cx="211427" cy="455380"/>
            </a:xfrm>
            <a:custGeom>
              <a:avLst/>
              <a:gdLst>
                <a:gd name="T0" fmla="*/ 72 w 117"/>
                <a:gd name="T1" fmla="*/ 0 h 252"/>
                <a:gd name="T2" fmla="*/ 80 w 117"/>
                <a:gd name="T3" fmla="*/ 10 h 252"/>
                <a:gd name="T4" fmla="*/ 83 w 117"/>
                <a:gd name="T5" fmla="*/ 12 h 252"/>
                <a:gd name="T6" fmla="*/ 86 w 117"/>
                <a:gd name="T7" fmla="*/ 33 h 252"/>
                <a:gd name="T8" fmla="*/ 72 w 117"/>
                <a:gd name="T9" fmla="*/ 64 h 252"/>
                <a:gd name="T10" fmla="*/ 88 w 117"/>
                <a:gd name="T11" fmla="*/ 59 h 252"/>
                <a:gd name="T12" fmla="*/ 89 w 117"/>
                <a:gd name="T13" fmla="*/ 71 h 252"/>
                <a:gd name="T14" fmla="*/ 97 w 117"/>
                <a:gd name="T15" fmla="*/ 77 h 252"/>
                <a:gd name="T16" fmla="*/ 101 w 117"/>
                <a:gd name="T17" fmla="*/ 89 h 252"/>
                <a:gd name="T18" fmla="*/ 115 w 117"/>
                <a:gd name="T19" fmla="*/ 92 h 252"/>
                <a:gd name="T20" fmla="*/ 106 w 117"/>
                <a:gd name="T21" fmla="*/ 108 h 252"/>
                <a:gd name="T22" fmla="*/ 88 w 117"/>
                <a:gd name="T23" fmla="*/ 123 h 252"/>
                <a:gd name="T24" fmla="*/ 73 w 117"/>
                <a:gd name="T25" fmla="*/ 141 h 252"/>
                <a:gd name="T26" fmla="*/ 83 w 117"/>
                <a:gd name="T27" fmla="*/ 157 h 252"/>
                <a:gd name="T28" fmla="*/ 86 w 117"/>
                <a:gd name="T29" fmla="*/ 171 h 252"/>
                <a:gd name="T30" fmla="*/ 88 w 117"/>
                <a:gd name="T31" fmla="*/ 172 h 252"/>
                <a:gd name="T32" fmla="*/ 80 w 117"/>
                <a:gd name="T33" fmla="*/ 193 h 252"/>
                <a:gd name="T34" fmla="*/ 91 w 117"/>
                <a:gd name="T35" fmla="*/ 212 h 252"/>
                <a:gd name="T36" fmla="*/ 88 w 117"/>
                <a:gd name="T37" fmla="*/ 242 h 252"/>
                <a:gd name="T38" fmla="*/ 86 w 117"/>
                <a:gd name="T39" fmla="*/ 252 h 252"/>
                <a:gd name="T40" fmla="*/ 85 w 117"/>
                <a:gd name="T41" fmla="*/ 251 h 252"/>
                <a:gd name="T42" fmla="*/ 82 w 117"/>
                <a:gd name="T43" fmla="*/ 249 h 252"/>
                <a:gd name="T44" fmla="*/ 83 w 117"/>
                <a:gd name="T45" fmla="*/ 228 h 252"/>
                <a:gd name="T46" fmla="*/ 82 w 117"/>
                <a:gd name="T47" fmla="*/ 227 h 252"/>
                <a:gd name="T48" fmla="*/ 83 w 117"/>
                <a:gd name="T49" fmla="*/ 215 h 252"/>
                <a:gd name="T50" fmla="*/ 79 w 117"/>
                <a:gd name="T51" fmla="*/ 206 h 252"/>
                <a:gd name="T52" fmla="*/ 73 w 117"/>
                <a:gd name="T53" fmla="*/ 187 h 252"/>
                <a:gd name="T54" fmla="*/ 61 w 117"/>
                <a:gd name="T55" fmla="*/ 162 h 252"/>
                <a:gd name="T56" fmla="*/ 60 w 117"/>
                <a:gd name="T57" fmla="*/ 165 h 252"/>
                <a:gd name="T58" fmla="*/ 37 w 117"/>
                <a:gd name="T59" fmla="*/ 176 h 252"/>
                <a:gd name="T60" fmla="*/ 30 w 117"/>
                <a:gd name="T61" fmla="*/ 175 h 252"/>
                <a:gd name="T62" fmla="*/ 27 w 117"/>
                <a:gd name="T63" fmla="*/ 174 h 252"/>
                <a:gd name="T64" fmla="*/ 26 w 117"/>
                <a:gd name="T65" fmla="*/ 172 h 252"/>
                <a:gd name="T66" fmla="*/ 27 w 117"/>
                <a:gd name="T67" fmla="*/ 141 h 252"/>
                <a:gd name="T68" fmla="*/ 23 w 117"/>
                <a:gd name="T69" fmla="*/ 133 h 252"/>
                <a:gd name="T70" fmla="*/ 17 w 117"/>
                <a:gd name="T71" fmla="*/ 129 h 252"/>
                <a:gd name="T72" fmla="*/ 20 w 117"/>
                <a:gd name="T73" fmla="*/ 126 h 252"/>
                <a:gd name="T74" fmla="*/ 9 w 117"/>
                <a:gd name="T75" fmla="*/ 119 h 252"/>
                <a:gd name="T76" fmla="*/ 0 w 117"/>
                <a:gd name="T77" fmla="*/ 99 h 252"/>
                <a:gd name="T78" fmla="*/ 5 w 117"/>
                <a:gd name="T79" fmla="*/ 90 h 252"/>
                <a:gd name="T80" fmla="*/ 9 w 117"/>
                <a:gd name="T81" fmla="*/ 80 h 252"/>
                <a:gd name="T82" fmla="*/ 11 w 117"/>
                <a:gd name="T83" fmla="*/ 77 h 252"/>
                <a:gd name="T84" fmla="*/ 14 w 117"/>
                <a:gd name="T85" fmla="*/ 65 h 252"/>
                <a:gd name="T86" fmla="*/ 26 w 117"/>
                <a:gd name="T87" fmla="*/ 62 h 252"/>
                <a:gd name="T88" fmla="*/ 39 w 117"/>
                <a:gd name="T89" fmla="*/ 36 h 252"/>
                <a:gd name="T90" fmla="*/ 51 w 117"/>
                <a:gd name="T91" fmla="*/ 16 h 252"/>
                <a:gd name="T92" fmla="*/ 63 w 117"/>
                <a:gd name="T93" fmla="*/ 7 h 252"/>
                <a:gd name="T94" fmla="*/ 67 w 117"/>
                <a:gd name="T95" fmla="*/ 5 h 252"/>
                <a:gd name="T96" fmla="*/ 70 w 117"/>
                <a:gd name="T9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 h="252">
                  <a:moveTo>
                    <a:pt x="70" y="0"/>
                  </a:moveTo>
                  <a:lnTo>
                    <a:pt x="72" y="0"/>
                  </a:lnTo>
                  <a:lnTo>
                    <a:pt x="75" y="2"/>
                  </a:lnTo>
                  <a:lnTo>
                    <a:pt x="80" y="10"/>
                  </a:lnTo>
                  <a:lnTo>
                    <a:pt x="83" y="10"/>
                  </a:lnTo>
                  <a:lnTo>
                    <a:pt x="83" y="12"/>
                  </a:lnTo>
                  <a:lnTo>
                    <a:pt x="86" y="24"/>
                  </a:lnTo>
                  <a:lnTo>
                    <a:pt x="86" y="33"/>
                  </a:lnTo>
                  <a:lnTo>
                    <a:pt x="75" y="47"/>
                  </a:lnTo>
                  <a:lnTo>
                    <a:pt x="72" y="64"/>
                  </a:lnTo>
                  <a:lnTo>
                    <a:pt x="80" y="59"/>
                  </a:lnTo>
                  <a:lnTo>
                    <a:pt x="88" y="59"/>
                  </a:lnTo>
                  <a:lnTo>
                    <a:pt x="88" y="61"/>
                  </a:lnTo>
                  <a:lnTo>
                    <a:pt x="89" y="71"/>
                  </a:lnTo>
                  <a:lnTo>
                    <a:pt x="97" y="76"/>
                  </a:lnTo>
                  <a:lnTo>
                    <a:pt x="97" y="77"/>
                  </a:lnTo>
                  <a:lnTo>
                    <a:pt x="94" y="86"/>
                  </a:lnTo>
                  <a:lnTo>
                    <a:pt x="101" y="89"/>
                  </a:lnTo>
                  <a:lnTo>
                    <a:pt x="106" y="95"/>
                  </a:lnTo>
                  <a:lnTo>
                    <a:pt x="115" y="92"/>
                  </a:lnTo>
                  <a:lnTo>
                    <a:pt x="117" y="95"/>
                  </a:lnTo>
                  <a:lnTo>
                    <a:pt x="106" y="108"/>
                  </a:lnTo>
                  <a:lnTo>
                    <a:pt x="101" y="114"/>
                  </a:lnTo>
                  <a:lnTo>
                    <a:pt x="88" y="123"/>
                  </a:lnTo>
                  <a:lnTo>
                    <a:pt x="77" y="125"/>
                  </a:lnTo>
                  <a:lnTo>
                    <a:pt x="73" y="141"/>
                  </a:lnTo>
                  <a:lnTo>
                    <a:pt x="76" y="151"/>
                  </a:lnTo>
                  <a:lnTo>
                    <a:pt x="83" y="157"/>
                  </a:lnTo>
                  <a:lnTo>
                    <a:pt x="83" y="168"/>
                  </a:lnTo>
                  <a:lnTo>
                    <a:pt x="86" y="171"/>
                  </a:lnTo>
                  <a:lnTo>
                    <a:pt x="88" y="171"/>
                  </a:lnTo>
                  <a:lnTo>
                    <a:pt x="88" y="172"/>
                  </a:lnTo>
                  <a:lnTo>
                    <a:pt x="80" y="188"/>
                  </a:lnTo>
                  <a:lnTo>
                    <a:pt x="80" y="193"/>
                  </a:lnTo>
                  <a:lnTo>
                    <a:pt x="91" y="200"/>
                  </a:lnTo>
                  <a:lnTo>
                    <a:pt x="91" y="212"/>
                  </a:lnTo>
                  <a:lnTo>
                    <a:pt x="98" y="228"/>
                  </a:lnTo>
                  <a:lnTo>
                    <a:pt x="88" y="242"/>
                  </a:lnTo>
                  <a:lnTo>
                    <a:pt x="86" y="251"/>
                  </a:lnTo>
                  <a:lnTo>
                    <a:pt x="86" y="252"/>
                  </a:lnTo>
                  <a:lnTo>
                    <a:pt x="85" y="252"/>
                  </a:lnTo>
                  <a:lnTo>
                    <a:pt x="85" y="251"/>
                  </a:lnTo>
                  <a:lnTo>
                    <a:pt x="83" y="249"/>
                  </a:lnTo>
                  <a:lnTo>
                    <a:pt x="82" y="249"/>
                  </a:lnTo>
                  <a:lnTo>
                    <a:pt x="86" y="230"/>
                  </a:lnTo>
                  <a:lnTo>
                    <a:pt x="83" y="228"/>
                  </a:lnTo>
                  <a:lnTo>
                    <a:pt x="82" y="228"/>
                  </a:lnTo>
                  <a:lnTo>
                    <a:pt x="82" y="227"/>
                  </a:lnTo>
                  <a:lnTo>
                    <a:pt x="85" y="225"/>
                  </a:lnTo>
                  <a:lnTo>
                    <a:pt x="83" y="215"/>
                  </a:lnTo>
                  <a:lnTo>
                    <a:pt x="80" y="205"/>
                  </a:lnTo>
                  <a:lnTo>
                    <a:pt x="79" y="206"/>
                  </a:lnTo>
                  <a:lnTo>
                    <a:pt x="79" y="205"/>
                  </a:lnTo>
                  <a:lnTo>
                    <a:pt x="73" y="187"/>
                  </a:lnTo>
                  <a:lnTo>
                    <a:pt x="72" y="166"/>
                  </a:lnTo>
                  <a:lnTo>
                    <a:pt x="61" y="162"/>
                  </a:lnTo>
                  <a:lnTo>
                    <a:pt x="60" y="159"/>
                  </a:lnTo>
                  <a:lnTo>
                    <a:pt x="60" y="165"/>
                  </a:lnTo>
                  <a:lnTo>
                    <a:pt x="40" y="176"/>
                  </a:lnTo>
                  <a:lnTo>
                    <a:pt x="37" y="176"/>
                  </a:lnTo>
                  <a:lnTo>
                    <a:pt x="33" y="175"/>
                  </a:lnTo>
                  <a:lnTo>
                    <a:pt x="30" y="175"/>
                  </a:lnTo>
                  <a:lnTo>
                    <a:pt x="30" y="172"/>
                  </a:lnTo>
                  <a:lnTo>
                    <a:pt x="27" y="174"/>
                  </a:lnTo>
                  <a:lnTo>
                    <a:pt x="26" y="174"/>
                  </a:lnTo>
                  <a:lnTo>
                    <a:pt x="26" y="172"/>
                  </a:lnTo>
                  <a:lnTo>
                    <a:pt x="30" y="157"/>
                  </a:lnTo>
                  <a:lnTo>
                    <a:pt x="27" y="141"/>
                  </a:lnTo>
                  <a:lnTo>
                    <a:pt x="23" y="132"/>
                  </a:lnTo>
                  <a:lnTo>
                    <a:pt x="23" y="133"/>
                  </a:lnTo>
                  <a:lnTo>
                    <a:pt x="21" y="133"/>
                  </a:lnTo>
                  <a:lnTo>
                    <a:pt x="17" y="129"/>
                  </a:lnTo>
                  <a:lnTo>
                    <a:pt x="18" y="126"/>
                  </a:lnTo>
                  <a:lnTo>
                    <a:pt x="20" y="126"/>
                  </a:lnTo>
                  <a:lnTo>
                    <a:pt x="18" y="123"/>
                  </a:lnTo>
                  <a:lnTo>
                    <a:pt x="9" y="119"/>
                  </a:lnTo>
                  <a:lnTo>
                    <a:pt x="0" y="105"/>
                  </a:lnTo>
                  <a:lnTo>
                    <a:pt x="0" y="99"/>
                  </a:lnTo>
                  <a:lnTo>
                    <a:pt x="5" y="99"/>
                  </a:lnTo>
                  <a:lnTo>
                    <a:pt x="5" y="90"/>
                  </a:lnTo>
                  <a:lnTo>
                    <a:pt x="11" y="88"/>
                  </a:lnTo>
                  <a:lnTo>
                    <a:pt x="9" y="80"/>
                  </a:lnTo>
                  <a:lnTo>
                    <a:pt x="11" y="79"/>
                  </a:lnTo>
                  <a:lnTo>
                    <a:pt x="11" y="77"/>
                  </a:lnTo>
                  <a:lnTo>
                    <a:pt x="14" y="77"/>
                  </a:lnTo>
                  <a:lnTo>
                    <a:pt x="14" y="65"/>
                  </a:lnTo>
                  <a:lnTo>
                    <a:pt x="15" y="65"/>
                  </a:lnTo>
                  <a:lnTo>
                    <a:pt x="26" y="62"/>
                  </a:lnTo>
                  <a:lnTo>
                    <a:pt x="32" y="45"/>
                  </a:lnTo>
                  <a:lnTo>
                    <a:pt x="39" y="36"/>
                  </a:lnTo>
                  <a:lnTo>
                    <a:pt x="39" y="27"/>
                  </a:lnTo>
                  <a:lnTo>
                    <a:pt x="51" y="16"/>
                  </a:lnTo>
                  <a:lnTo>
                    <a:pt x="63" y="15"/>
                  </a:lnTo>
                  <a:lnTo>
                    <a:pt x="63" y="7"/>
                  </a:lnTo>
                  <a:lnTo>
                    <a:pt x="64" y="7"/>
                  </a:lnTo>
                  <a:lnTo>
                    <a:pt x="67" y="5"/>
                  </a:lnTo>
                  <a:lnTo>
                    <a:pt x="67" y="2"/>
                  </a:lnTo>
                  <a:lnTo>
                    <a:pt x="7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7" name="Laos">
              <a:extLst>
                <a:ext uri="{FF2B5EF4-FFF2-40B4-BE49-F238E27FC236}">
                  <a16:creationId xmlns:a16="http://schemas.microsoft.com/office/drawing/2014/main" id="{12D6C254-0825-7741-1198-E78F16571E6A}"/>
                </a:ext>
              </a:extLst>
            </p:cNvPr>
            <p:cNvSpPr>
              <a:spLocks/>
            </p:cNvSpPr>
            <p:nvPr/>
          </p:nvSpPr>
          <p:spPr bwMode="auto">
            <a:xfrm>
              <a:off x="8189480" y="4045289"/>
              <a:ext cx="175286" cy="215041"/>
            </a:xfrm>
            <a:custGeom>
              <a:avLst/>
              <a:gdLst>
                <a:gd name="T0" fmla="*/ 21 w 97"/>
                <a:gd name="T1" fmla="*/ 0 h 119"/>
                <a:gd name="T2" fmla="*/ 22 w 97"/>
                <a:gd name="T3" fmla="*/ 0 h 119"/>
                <a:gd name="T4" fmla="*/ 28 w 97"/>
                <a:gd name="T5" fmla="*/ 2 h 119"/>
                <a:gd name="T6" fmla="*/ 36 w 97"/>
                <a:gd name="T7" fmla="*/ 12 h 119"/>
                <a:gd name="T8" fmla="*/ 37 w 97"/>
                <a:gd name="T9" fmla="*/ 19 h 119"/>
                <a:gd name="T10" fmla="*/ 40 w 97"/>
                <a:gd name="T11" fmla="*/ 22 h 119"/>
                <a:gd name="T12" fmla="*/ 54 w 97"/>
                <a:gd name="T13" fmla="*/ 22 h 119"/>
                <a:gd name="T14" fmla="*/ 56 w 97"/>
                <a:gd name="T15" fmla="*/ 25 h 119"/>
                <a:gd name="T16" fmla="*/ 61 w 97"/>
                <a:gd name="T17" fmla="*/ 36 h 119"/>
                <a:gd name="T18" fmla="*/ 56 w 97"/>
                <a:gd name="T19" fmla="*/ 40 h 119"/>
                <a:gd name="T20" fmla="*/ 52 w 97"/>
                <a:gd name="T21" fmla="*/ 40 h 119"/>
                <a:gd name="T22" fmla="*/ 51 w 97"/>
                <a:gd name="T23" fmla="*/ 45 h 119"/>
                <a:gd name="T24" fmla="*/ 65 w 97"/>
                <a:gd name="T25" fmla="*/ 53 h 119"/>
                <a:gd name="T26" fmla="*/ 76 w 97"/>
                <a:gd name="T27" fmla="*/ 68 h 119"/>
                <a:gd name="T28" fmla="*/ 82 w 97"/>
                <a:gd name="T29" fmla="*/ 71 h 119"/>
                <a:gd name="T30" fmla="*/ 82 w 97"/>
                <a:gd name="T31" fmla="*/ 73 h 119"/>
                <a:gd name="T32" fmla="*/ 83 w 97"/>
                <a:gd name="T33" fmla="*/ 82 h 119"/>
                <a:gd name="T34" fmla="*/ 92 w 97"/>
                <a:gd name="T35" fmla="*/ 86 h 119"/>
                <a:gd name="T36" fmla="*/ 97 w 97"/>
                <a:gd name="T37" fmla="*/ 99 h 119"/>
                <a:gd name="T38" fmla="*/ 95 w 97"/>
                <a:gd name="T39" fmla="*/ 107 h 119"/>
                <a:gd name="T40" fmla="*/ 95 w 97"/>
                <a:gd name="T41" fmla="*/ 108 h 119"/>
                <a:gd name="T42" fmla="*/ 89 w 97"/>
                <a:gd name="T43" fmla="*/ 113 h 119"/>
                <a:gd name="T44" fmla="*/ 86 w 97"/>
                <a:gd name="T45" fmla="*/ 113 h 119"/>
                <a:gd name="T46" fmla="*/ 85 w 97"/>
                <a:gd name="T47" fmla="*/ 111 h 119"/>
                <a:gd name="T48" fmla="*/ 82 w 97"/>
                <a:gd name="T49" fmla="*/ 111 h 119"/>
                <a:gd name="T50" fmla="*/ 76 w 97"/>
                <a:gd name="T51" fmla="*/ 117 h 119"/>
                <a:gd name="T52" fmla="*/ 76 w 97"/>
                <a:gd name="T53" fmla="*/ 119 h 119"/>
                <a:gd name="T54" fmla="*/ 74 w 97"/>
                <a:gd name="T55" fmla="*/ 119 h 119"/>
                <a:gd name="T56" fmla="*/ 65 w 97"/>
                <a:gd name="T57" fmla="*/ 113 h 119"/>
                <a:gd name="T58" fmla="*/ 68 w 97"/>
                <a:gd name="T59" fmla="*/ 110 h 119"/>
                <a:gd name="T60" fmla="*/ 68 w 97"/>
                <a:gd name="T61" fmla="*/ 95 h 119"/>
                <a:gd name="T62" fmla="*/ 59 w 97"/>
                <a:gd name="T63" fmla="*/ 86 h 119"/>
                <a:gd name="T64" fmla="*/ 56 w 97"/>
                <a:gd name="T65" fmla="*/ 68 h 119"/>
                <a:gd name="T66" fmla="*/ 48 w 97"/>
                <a:gd name="T67" fmla="*/ 58 h 119"/>
                <a:gd name="T68" fmla="*/ 43 w 97"/>
                <a:gd name="T69" fmla="*/ 58 h 119"/>
                <a:gd name="T70" fmla="*/ 39 w 97"/>
                <a:gd name="T71" fmla="*/ 59 h 119"/>
                <a:gd name="T72" fmla="*/ 37 w 97"/>
                <a:gd name="T73" fmla="*/ 62 h 119"/>
                <a:gd name="T74" fmla="*/ 33 w 97"/>
                <a:gd name="T75" fmla="*/ 64 h 119"/>
                <a:gd name="T76" fmla="*/ 31 w 97"/>
                <a:gd name="T77" fmla="*/ 64 h 119"/>
                <a:gd name="T78" fmla="*/ 22 w 97"/>
                <a:gd name="T79" fmla="*/ 61 h 119"/>
                <a:gd name="T80" fmla="*/ 11 w 97"/>
                <a:gd name="T81" fmla="*/ 68 h 119"/>
                <a:gd name="T82" fmla="*/ 9 w 97"/>
                <a:gd name="T83" fmla="*/ 68 h 119"/>
                <a:gd name="T84" fmla="*/ 12 w 97"/>
                <a:gd name="T85" fmla="*/ 42 h 119"/>
                <a:gd name="T86" fmla="*/ 6 w 97"/>
                <a:gd name="T87" fmla="*/ 40 h 119"/>
                <a:gd name="T88" fmla="*/ 5 w 97"/>
                <a:gd name="T89" fmla="*/ 40 h 119"/>
                <a:gd name="T90" fmla="*/ 5 w 97"/>
                <a:gd name="T91" fmla="*/ 31 h 119"/>
                <a:gd name="T92" fmla="*/ 0 w 97"/>
                <a:gd name="T93" fmla="*/ 30 h 119"/>
                <a:gd name="T94" fmla="*/ 0 w 97"/>
                <a:gd name="T95" fmla="*/ 28 h 119"/>
                <a:gd name="T96" fmla="*/ 2 w 97"/>
                <a:gd name="T97" fmla="*/ 25 h 119"/>
                <a:gd name="T98" fmla="*/ 12 w 97"/>
                <a:gd name="T99" fmla="*/ 12 h 119"/>
                <a:gd name="T100" fmla="*/ 13 w 97"/>
                <a:gd name="T101" fmla="*/ 12 h 119"/>
                <a:gd name="T102" fmla="*/ 15 w 97"/>
                <a:gd name="T103" fmla="*/ 18 h 119"/>
                <a:gd name="T104" fmla="*/ 19 w 97"/>
                <a:gd name="T105" fmla="*/ 16 h 119"/>
                <a:gd name="T106" fmla="*/ 18 w 97"/>
                <a:gd name="T107" fmla="*/ 2 h 119"/>
                <a:gd name="T108" fmla="*/ 21 w 97"/>
                <a:gd name="T10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19">
                  <a:moveTo>
                    <a:pt x="21" y="0"/>
                  </a:moveTo>
                  <a:lnTo>
                    <a:pt x="22" y="0"/>
                  </a:lnTo>
                  <a:lnTo>
                    <a:pt x="28" y="2"/>
                  </a:lnTo>
                  <a:lnTo>
                    <a:pt x="36" y="12"/>
                  </a:lnTo>
                  <a:lnTo>
                    <a:pt x="37" y="19"/>
                  </a:lnTo>
                  <a:lnTo>
                    <a:pt x="40" y="22"/>
                  </a:lnTo>
                  <a:lnTo>
                    <a:pt x="54" y="22"/>
                  </a:lnTo>
                  <a:lnTo>
                    <a:pt x="56" y="25"/>
                  </a:lnTo>
                  <a:lnTo>
                    <a:pt x="61" y="36"/>
                  </a:lnTo>
                  <a:lnTo>
                    <a:pt x="56" y="40"/>
                  </a:lnTo>
                  <a:lnTo>
                    <a:pt x="52" y="40"/>
                  </a:lnTo>
                  <a:lnTo>
                    <a:pt x="51" y="45"/>
                  </a:lnTo>
                  <a:lnTo>
                    <a:pt x="65" y="53"/>
                  </a:lnTo>
                  <a:lnTo>
                    <a:pt x="76" y="68"/>
                  </a:lnTo>
                  <a:lnTo>
                    <a:pt x="82" y="71"/>
                  </a:lnTo>
                  <a:lnTo>
                    <a:pt x="82" y="73"/>
                  </a:lnTo>
                  <a:lnTo>
                    <a:pt x="83" y="82"/>
                  </a:lnTo>
                  <a:lnTo>
                    <a:pt x="92" y="86"/>
                  </a:lnTo>
                  <a:lnTo>
                    <a:pt x="97" y="99"/>
                  </a:lnTo>
                  <a:lnTo>
                    <a:pt x="95" y="107"/>
                  </a:lnTo>
                  <a:lnTo>
                    <a:pt x="95" y="108"/>
                  </a:lnTo>
                  <a:lnTo>
                    <a:pt x="89" y="113"/>
                  </a:lnTo>
                  <a:lnTo>
                    <a:pt x="86" y="113"/>
                  </a:lnTo>
                  <a:lnTo>
                    <a:pt x="85" y="111"/>
                  </a:lnTo>
                  <a:lnTo>
                    <a:pt x="82" y="111"/>
                  </a:lnTo>
                  <a:lnTo>
                    <a:pt x="76" y="117"/>
                  </a:lnTo>
                  <a:lnTo>
                    <a:pt x="76" y="119"/>
                  </a:lnTo>
                  <a:lnTo>
                    <a:pt x="74" y="119"/>
                  </a:lnTo>
                  <a:lnTo>
                    <a:pt x="65" y="113"/>
                  </a:lnTo>
                  <a:lnTo>
                    <a:pt x="68" y="110"/>
                  </a:lnTo>
                  <a:lnTo>
                    <a:pt x="68" y="95"/>
                  </a:lnTo>
                  <a:lnTo>
                    <a:pt x="59" y="86"/>
                  </a:lnTo>
                  <a:lnTo>
                    <a:pt x="56" y="68"/>
                  </a:lnTo>
                  <a:lnTo>
                    <a:pt x="48" y="58"/>
                  </a:lnTo>
                  <a:lnTo>
                    <a:pt x="43" y="58"/>
                  </a:lnTo>
                  <a:lnTo>
                    <a:pt x="39" y="59"/>
                  </a:lnTo>
                  <a:lnTo>
                    <a:pt x="37" y="62"/>
                  </a:lnTo>
                  <a:lnTo>
                    <a:pt x="33" y="64"/>
                  </a:lnTo>
                  <a:lnTo>
                    <a:pt x="31" y="64"/>
                  </a:lnTo>
                  <a:lnTo>
                    <a:pt x="22" y="61"/>
                  </a:lnTo>
                  <a:lnTo>
                    <a:pt x="11" y="68"/>
                  </a:lnTo>
                  <a:lnTo>
                    <a:pt x="9" y="68"/>
                  </a:lnTo>
                  <a:lnTo>
                    <a:pt x="12" y="42"/>
                  </a:lnTo>
                  <a:lnTo>
                    <a:pt x="6" y="40"/>
                  </a:lnTo>
                  <a:lnTo>
                    <a:pt x="5" y="40"/>
                  </a:lnTo>
                  <a:lnTo>
                    <a:pt x="5" y="31"/>
                  </a:lnTo>
                  <a:lnTo>
                    <a:pt x="0" y="30"/>
                  </a:lnTo>
                  <a:lnTo>
                    <a:pt x="0" y="28"/>
                  </a:lnTo>
                  <a:lnTo>
                    <a:pt x="2" y="25"/>
                  </a:lnTo>
                  <a:lnTo>
                    <a:pt x="12" y="12"/>
                  </a:lnTo>
                  <a:lnTo>
                    <a:pt x="13" y="12"/>
                  </a:lnTo>
                  <a:lnTo>
                    <a:pt x="15" y="18"/>
                  </a:lnTo>
                  <a:lnTo>
                    <a:pt x="19" y="16"/>
                  </a:lnTo>
                  <a:lnTo>
                    <a:pt x="18" y="2"/>
                  </a:lnTo>
                  <a:lnTo>
                    <a:pt x="2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8" name="Malaysia - East">
              <a:extLst>
                <a:ext uri="{FF2B5EF4-FFF2-40B4-BE49-F238E27FC236}">
                  <a16:creationId xmlns:a16="http://schemas.microsoft.com/office/drawing/2014/main" id="{138B7F16-2FFB-E707-F3DB-4AA7A514D3EF}"/>
                </a:ext>
              </a:extLst>
            </p:cNvPr>
            <p:cNvSpPr>
              <a:spLocks/>
            </p:cNvSpPr>
            <p:nvPr/>
          </p:nvSpPr>
          <p:spPr bwMode="auto">
            <a:xfrm>
              <a:off x="8411748" y="4426578"/>
              <a:ext cx="231304" cy="140950"/>
            </a:xfrm>
            <a:custGeom>
              <a:avLst/>
              <a:gdLst>
                <a:gd name="T0" fmla="*/ 94 w 128"/>
                <a:gd name="T1" fmla="*/ 0 h 78"/>
                <a:gd name="T2" fmla="*/ 95 w 128"/>
                <a:gd name="T3" fmla="*/ 0 h 78"/>
                <a:gd name="T4" fmla="*/ 95 w 128"/>
                <a:gd name="T5" fmla="*/ 3 h 78"/>
                <a:gd name="T6" fmla="*/ 98 w 128"/>
                <a:gd name="T7" fmla="*/ 0 h 78"/>
                <a:gd name="T8" fmla="*/ 99 w 128"/>
                <a:gd name="T9" fmla="*/ 0 h 78"/>
                <a:gd name="T10" fmla="*/ 102 w 128"/>
                <a:gd name="T11" fmla="*/ 4 h 78"/>
                <a:gd name="T12" fmla="*/ 105 w 128"/>
                <a:gd name="T13" fmla="*/ 6 h 78"/>
                <a:gd name="T14" fmla="*/ 107 w 128"/>
                <a:gd name="T15" fmla="*/ 6 h 78"/>
                <a:gd name="T16" fmla="*/ 107 w 128"/>
                <a:gd name="T17" fmla="*/ 11 h 78"/>
                <a:gd name="T18" fmla="*/ 111 w 128"/>
                <a:gd name="T19" fmla="*/ 11 h 78"/>
                <a:gd name="T20" fmla="*/ 111 w 128"/>
                <a:gd name="T21" fmla="*/ 16 h 78"/>
                <a:gd name="T22" fmla="*/ 114 w 128"/>
                <a:gd name="T23" fmla="*/ 14 h 78"/>
                <a:gd name="T24" fmla="*/ 128 w 128"/>
                <a:gd name="T25" fmla="*/ 22 h 78"/>
                <a:gd name="T26" fmla="*/ 128 w 128"/>
                <a:gd name="T27" fmla="*/ 23 h 78"/>
                <a:gd name="T28" fmla="*/ 120 w 128"/>
                <a:gd name="T29" fmla="*/ 26 h 78"/>
                <a:gd name="T30" fmla="*/ 114 w 128"/>
                <a:gd name="T31" fmla="*/ 26 h 78"/>
                <a:gd name="T32" fmla="*/ 119 w 128"/>
                <a:gd name="T33" fmla="*/ 32 h 78"/>
                <a:gd name="T34" fmla="*/ 119 w 128"/>
                <a:gd name="T35" fmla="*/ 34 h 78"/>
                <a:gd name="T36" fmla="*/ 117 w 128"/>
                <a:gd name="T37" fmla="*/ 34 h 78"/>
                <a:gd name="T38" fmla="*/ 111 w 128"/>
                <a:gd name="T39" fmla="*/ 37 h 78"/>
                <a:gd name="T40" fmla="*/ 107 w 128"/>
                <a:gd name="T41" fmla="*/ 34 h 78"/>
                <a:gd name="T42" fmla="*/ 105 w 128"/>
                <a:gd name="T43" fmla="*/ 37 h 78"/>
                <a:gd name="T44" fmla="*/ 98 w 128"/>
                <a:gd name="T45" fmla="*/ 34 h 78"/>
                <a:gd name="T46" fmla="*/ 82 w 128"/>
                <a:gd name="T47" fmla="*/ 34 h 78"/>
                <a:gd name="T48" fmla="*/ 68 w 128"/>
                <a:gd name="T49" fmla="*/ 65 h 78"/>
                <a:gd name="T50" fmla="*/ 65 w 128"/>
                <a:gd name="T51" fmla="*/ 69 h 78"/>
                <a:gd name="T52" fmla="*/ 61 w 128"/>
                <a:gd name="T53" fmla="*/ 72 h 78"/>
                <a:gd name="T54" fmla="*/ 51 w 128"/>
                <a:gd name="T55" fmla="*/ 75 h 78"/>
                <a:gd name="T56" fmla="*/ 43 w 128"/>
                <a:gd name="T57" fmla="*/ 71 h 78"/>
                <a:gd name="T58" fmla="*/ 37 w 128"/>
                <a:gd name="T59" fmla="*/ 71 h 78"/>
                <a:gd name="T60" fmla="*/ 28 w 128"/>
                <a:gd name="T61" fmla="*/ 78 h 78"/>
                <a:gd name="T62" fmla="*/ 14 w 128"/>
                <a:gd name="T63" fmla="*/ 78 h 78"/>
                <a:gd name="T64" fmla="*/ 6 w 128"/>
                <a:gd name="T65" fmla="*/ 75 h 78"/>
                <a:gd name="T66" fmla="*/ 0 w 128"/>
                <a:gd name="T67" fmla="*/ 63 h 78"/>
                <a:gd name="T68" fmla="*/ 2 w 128"/>
                <a:gd name="T69" fmla="*/ 62 h 78"/>
                <a:gd name="T70" fmla="*/ 8 w 128"/>
                <a:gd name="T71" fmla="*/ 66 h 78"/>
                <a:gd name="T72" fmla="*/ 19 w 128"/>
                <a:gd name="T73" fmla="*/ 68 h 78"/>
                <a:gd name="T74" fmla="*/ 21 w 128"/>
                <a:gd name="T75" fmla="*/ 60 h 78"/>
                <a:gd name="T76" fmla="*/ 21 w 128"/>
                <a:gd name="T77" fmla="*/ 59 h 78"/>
                <a:gd name="T78" fmla="*/ 24 w 128"/>
                <a:gd name="T79" fmla="*/ 59 h 78"/>
                <a:gd name="T80" fmla="*/ 27 w 128"/>
                <a:gd name="T81" fmla="*/ 53 h 78"/>
                <a:gd name="T82" fmla="*/ 27 w 128"/>
                <a:gd name="T83" fmla="*/ 51 h 78"/>
                <a:gd name="T84" fmla="*/ 43 w 128"/>
                <a:gd name="T85" fmla="*/ 50 h 78"/>
                <a:gd name="T86" fmla="*/ 55 w 128"/>
                <a:gd name="T87" fmla="*/ 35 h 78"/>
                <a:gd name="T88" fmla="*/ 58 w 128"/>
                <a:gd name="T89" fmla="*/ 29 h 78"/>
                <a:gd name="T90" fmla="*/ 65 w 128"/>
                <a:gd name="T91" fmla="*/ 37 h 78"/>
                <a:gd name="T92" fmla="*/ 70 w 128"/>
                <a:gd name="T93" fmla="*/ 28 h 78"/>
                <a:gd name="T94" fmla="*/ 70 w 128"/>
                <a:gd name="T95" fmla="*/ 26 h 78"/>
                <a:gd name="T96" fmla="*/ 71 w 128"/>
                <a:gd name="T97" fmla="*/ 26 h 78"/>
                <a:gd name="T98" fmla="*/ 74 w 128"/>
                <a:gd name="T99" fmla="*/ 31 h 78"/>
                <a:gd name="T100" fmla="*/ 73 w 128"/>
                <a:gd name="T101" fmla="*/ 26 h 78"/>
                <a:gd name="T102" fmla="*/ 77 w 128"/>
                <a:gd name="T103" fmla="*/ 22 h 78"/>
                <a:gd name="T104" fmla="*/ 77 w 128"/>
                <a:gd name="T105" fmla="*/ 19 h 78"/>
                <a:gd name="T106" fmla="*/ 82 w 128"/>
                <a:gd name="T107" fmla="*/ 17 h 78"/>
                <a:gd name="T108" fmla="*/ 94 w 128"/>
                <a:gd name="T10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78">
                  <a:moveTo>
                    <a:pt x="94" y="0"/>
                  </a:moveTo>
                  <a:lnTo>
                    <a:pt x="95" y="0"/>
                  </a:lnTo>
                  <a:lnTo>
                    <a:pt x="95" y="3"/>
                  </a:lnTo>
                  <a:lnTo>
                    <a:pt x="98" y="0"/>
                  </a:lnTo>
                  <a:lnTo>
                    <a:pt x="99" y="0"/>
                  </a:lnTo>
                  <a:lnTo>
                    <a:pt x="102" y="4"/>
                  </a:lnTo>
                  <a:lnTo>
                    <a:pt x="105" y="6"/>
                  </a:lnTo>
                  <a:lnTo>
                    <a:pt x="107" y="6"/>
                  </a:lnTo>
                  <a:lnTo>
                    <a:pt x="107" y="11"/>
                  </a:lnTo>
                  <a:lnTo>
                    <a:pt x="111" y="11"/>
                  </a:lnTo>
                  <a:lnTo>
                    <a:pt x="111" y="16"/>
                  </a:lnTo>
                  <a:lnTo>
                    <a:pt x="114" y="14"/>
                  </a:lnTo>
                  <a:lnTo>
                    <a:pt x="128" y="22"/>
                  </a:lnTo>
                  <a:lnTo>
                    <a:pt x="128" y="23"/>
                  </a:lnTo>
                  <a:lnTo>
                    <a:pt x="120" y="26"/>
                  </a:lnTo>
                  <a:lnTo>
                    <a:pt x="114" y="26"/>
                  </a:lnTo>
                  <a:lnTo>
                    <a:pt x="119" y="32"/>
                  </a:lnTo>
                  <a:lnTo>
                    <a:pt x="119" y="34"/>
                  </a:lnTo>
                  <a:lnTo>
                    <a:pt x="117" y="34"/>
                  </a:lnTo>
                  <a:lnTo>
                    <a:pt x="111" y="37"/>
                  </a:lnTo>
                  <a:lnTo>
                    <a:pt x="107" y="34"/>
                  </a:lnTo>
                  <a:lnTo>
                    <a:pt x="105" y="37"/>
                  </a:lnTo>
                  <a:lnTo>
                    <a:pt x="98" y="34"/>
                  </a:lnTo>
                  <a:lnTo>
                    <a:pt x="82" y="34"/>
                  </a:lnTo>
                  <a:lnTo>
                    <a:pt x="68" y="65"/>
                  </a:lnTo>
                  <a:lnTo>
                    <a:pt x="65" y="69"/>
                  </a:lnTo>
                  <a:lnTo>
                    <a:pt x="61" y="72"/>
                  </a:lnTo>
                  <a:lnTo>
                    <a:pt x="51" y="75"/>
                  </a:lnTo>
                  <a:lnTo>
                    <a:pt x="43" y="71"/>
                  </a:lnTo>
                  <a:lnTo>
                    <a:pt x="37" y="71"/>
                  </a:lnTo>
                  <a:lnTo>
                    <a:pt x="28" y="78"/>
                  </a:lnTo>
                  <a:lnTo>
                    <a:pt x="14" y="78"/>
                  </a:lnTo>
                  <a:lnTo>
                    <a:pt x="6" y="75"/>
                  </a:lnTo>
                  <a:lnTo>
                    <a:pt x="0" y="63"/>
                  </a:lnTo>
                  <a:lnTo>
                    <a:pt x="2" y="62"/>
                  </a:lnTo>
                  <a:lnTo>
                    <a:pt x="8" y="66"/>
                  </a:lnTo>
                  <a:lnTo>
                    <a:pt x="19" y="68"/>
                  </a:lnTo>
                  <a:lnTo>
                    <a:pt x="21" y="60"/>
                  </a:lnTo>
                  <a:lnTo>
                    <a:pt x="21" y="59"/>
                  </a:lnTo>
                  <a:lnTo>
                    <a:pt x="24" y="59"/>
                  </a:lnTo>
                  <a:lnTo>
                    <a:pt x="27" y="53"/>
                  </a:lnTo>
                  <a:lnTo>
                    <a:pt x="27" y="51"/>
                  </a:lnTo>
                  <a:lnTo>
                    <a:pt x="43" y="50"/>
                  </a:lnTo>
                  <a:lnTo>
                    <a:pt x="55" y="35"/>
                  </a:lnTo>
                  <a:lnTo>
                    <a:pt x="58" y="29"/>
                  </a:lnTo>
                  <a:lnTo>
                    <a:pt x="65" y="37"/>
                  </a:lnTo>
                  <a:lnTo>
                    <a:pt x="70" y="28"/>
                  </a:lnTo>
                  <a:lnTo>
                    <a:pt x="70" y="26"/>
                  </a:lnTo>
                  <a:lnTo>
                    <a:pt x="71" y="26"/>
                  </a:lnTo>
                  <a:lnTo>
                    <a:pt x="74" y="31"/>
                  </a:lnTo>
                  <a:lnTo>
                    <a:pt x="73" y="26"/>
                  </a:lnTo>
                  <a:lnTo>
                    <a:pt x="77" y="22"/>
                  </a:lnTo>
                  <a:lnTo>
                    <a:pt x="77" y="19"/>
                  </a:lnTo>
                  <a:lnTo>
                    <a:pt x="82" y="17"/>
                  </a:lnTo>
                  <a:lnTo>
                    <a:pt x="9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9" name="Malaysia - West">
              <a:extLst>
                <a:ext uri="{FF2B5EF4-FFF2-40B4-BE49-F238E27FC236}">
                  <a16:creationId xmlns:a16="http://schemas.microsoft.com/office/drawing/2014/main" id="{A05C4F48-6613-038A-FC68-DD35D47ADB5C}"/>
                </a:ext>
              </a:extLst>
            </p:cNvPr>
            <p:cNvSpPr>
              <a:spLocks/>
            </p:cNvSpPr>
            <p:nvPr/>
          </p:nvSpPr>
          <p:spPr bwMode="auto">
            <a:xfrm>
              <a:off x="8189480" y="4428386"/>
              <a:ext cx="99389" cy="126494"/>
            </a:xfrm>
            <a:custGeom>
              <a:avLst/>
              <a:gdLst>
                <a:gd name="T0" fmla="*/ 0 w 55"/>
                <a:gd name="T1" fmla="*/ 0 h 70"/>
                <a:gd name="T2" fmla="*/ 2 w 55"/>
                <a:gd name="T3" fmla="*/ 0 h 70"/>
                <a:gd name="T4" fmla="*/ 12 w 55"/>
                <a:gd name="T5" fmla="*/ 5 h 70"/>
                <a:gd name="T6" fmla="*/ 15 w 55"/>
                <a:gd name="T7" fmla="*/ 13 h 70"/>
                <a:gd name="T8" fmla="*/ 19 w 55"/>
                <a:gd name="T9" fmla="*/ 10 h 70"/>
                <a:gd name="T10" fmla="*/ 24 w 55"/>
                <a:gd name="T11" fmla="*/ 10 h 70"/>
                <a:gd name="T12" fmla="*/ 27 w 55"/>
                <a:gd name="T13" fmla="*/ 8 h 70"/>
                <a:gd name="T14" fmla="*/ 30 w 55"/>
                <a:gd name="T15" fmla="*/ 8 h 70"/>
                <a:gd name="T16" fmla="*/ 39 w 55"/>
                <a:gd name="T17" fmla="*/ 15 h 70"/>
                <a:gd name="T18" fmla="*/ 45 w 55"/>
                <a:gd name="T19" fmla="*/ 22 h 70"/>
                <a:gd name="T20" fmla="*/ 45 w 55"/>
                <a:gd name="T21" fmla="*/ 46 h 70"/>
                <a:gd name="T22" fmla="*/ 55 w 55"/>
                <a:gd name="T23" fmla="*/ 64 h 70"/>
                <a:gd name="T24" fmla="*/ 54 w 55"/>
                <a:gd name="T25" fmla="*/ 70 h 70"/>
                <a:gd name="T26" fmla="*/ 52 w 55"/>
                <a:gd name="T27" fmla="*/ 70 h 70"/>
                <a:gd name="T28" fmla="*/ 48 w 55"/>
                <a:gd name="T29" fmla="*/ 68 h 70"/>
                <a:gd name="T30" fmla="*/ 43 w 55"/>
                <a:gd name="T31" fmla="*/ 70 h 70"/>
                <a:gd name="T32" fmla="*/ 16 w 55"/>
                <a:gd name="T33" fmla="*/ 52 h 70"/>
                <a:gd name="T34" fmla="*/ 6 w 55"/>
                <a:gd name="T35" fmla="*/ 33 h 70"/>
                <a:gd name="T36" fmla="*/ 0 w 55"/>
                <a:gd name="T37" fmla="*/ 5 h 70"/>
                <a:gd name="T38" fmla="*/ 0 w 55"/>
                <a:gd name="T3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70">
                  <a:moveTo>
                    <a:pt x="0" y="0"/>
                  </a:moveTo>
                  <a:lnTo>
                    <a:pt x="2" y="0"/>
                  </a:lnTo>
                  <a:lnTo>
                    <a:pt x="12" y="5"/>
                  </a:lnTo>
                  <a:lnTo>
                    <a:pt x="15" y="13"/>
                  </a:lnTo>
                  <a:lnTo>
                    <a:pt x="19" y="10"/>
                  </a:lnTo>
                  <a:lnTo>
                    <a:pt x="24" y="10"/>
                  </a:lnTo>
                  <a:lnTo>
                    <a:pt x="27" y="8"/>
                  </a:lnTo>
                  <a:lnTo>
                    <a:pt x="30" y="8"/>
                  </a:lnTo>
                  <a:lnTo>
                    <a:pt x="39" y="15"/>
                  </a:lnTo>
                  <a:lnTo>
                    <a:pt x="45" y="22"/>
                  </a:lnTo>
                  <a:lnTo>
                    <a:pt x="45" y="46"/>
                  </a:lnTo>
                  <a:lnTo>
                    <a:pt x="55" y="64"/>
                  </a:lnTo>
                  <a:lnTo>
                    <a:pt x="54" y="70"/>
                  </a:lnTo>
                  <a:lnTo>
                    <a:pt x="52" y="70"/>
                  </a:lnTo>
                  <a:lnTo>
                    <a:pt x="48" y="68"/>
                  </a:lnTo>
                  <a:lnTo>
                    <a:pt x="43" y="70"/>
                  </a:lnTo>
                  <a:lnTo>
                    <a:pt x="16" y="52"/>
                  </a:lnTo>
                  <a:lnTo>
                    <a:pt x="6" y="33"/>
                  </a:lnTo>
                  <a:lnTo>
                    <a:pt x="0" y="5"/>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0" name="Nepal">
              <a:extLst>
                <a:ext uri="{FF2B5EF4-FFF2-40B4-BE49-F238E27FC236}">
                  <a16:creationId xmlns:a16="http://schemas.microsoft.com/office/drawing/2014/main" id="{BE0DC4D6-5DBF-78E6-10AA-2C51B44B37DE}"/>
                </a:ext>
              </a:extLst>
            </p:cNvPr>
            <p:cNvSpPr>
              <a:spLocks/>
            </p:cNvSpPr>
            <p:nvPr/>
          </p:nvSpPr>
          <p:spPr bwMode="auto">
            <a:xfrm>
              <a:off x="7712416" y="3841090"/>
              <a:ext cx="193357" cy="108424"/>
            </a:xfrm>
            <a:custGeom>
              <a:avLst/>
              <a:gdLst>
                <a:gd name="T0" fmla="*/ 15 w 107"/>
                <a:gd name="T1" fmla="*/ 0 h 60"/>
                <a:gd name="T2" fmla="*/ 15 w 107"/>
                <a:gd name="T3" fmla="*/ 2 h 60"/>
                <a:gd name="T4" fmla="*/ 18 w 107"/>
                <a:gd name="T5" fmla="*/ 3 h 60"/>
                <a:gd name="T6" fmla="*/ 18 w 107"/>
                <a:gd name="T7" fmla="*/ 0 h 60"/>
                <a:gd name="T8" fmla="*/ 26 w 107"/>
                <a:gd name="T9" fmla="*/ 0 h 60"/>
                <a:gd name="T10" fmla="*/ 28 w 107"/>
                <a:gd name="T11" fmla="*/ 2 h 60"/>
                <a:gd name="T12" fmla="*/ 31 w 107"/>
                <a:gd name="T13" fmla="*/ 2 h 60"/>
                <a:gd name="T14" fmla="*/ 43 w 107"/>
                <a:gd name="T15" fmla="*/ 11 h 60"/>
                <a:gd name="T16" fmla="*/ 48 w 107"/>
                <a:gd name="T17" fmla="*/ 18 h 60"/>
                <a:gd name="T18" fmla="*/ 55 w 107"/>
                <a:gd name="T19" fmla="*/ 15 h 60"/>
                <a:gd name="T20" fmla="*/ 57 w 107"/>
                <a:gd name="T21" fmla="*/ 15 h 60"/>
                <a:gd name="T22" fmla="*/ 55 w 107"/>
                <a:gd name="T23" fmla="*/ 23 h 60"/>
                <a:gd name="T24" fmla="*/ 68 w 107"/>
                <a:gd name="T25" fmla="*/ 26 h 60"/>
                <a:gd name="T26" fmla="*/ 68 w 107"/>
                <a:gd name="T27" fmla="*/ 29 h 60"/>
                <a:gd name="T28" fmla="*/ 76 w 107"/>
                <a:gd name="T29" fmla="*/ 32 h 60"/>
                <a:gd name="T30" fmla="*/ 79 w 107"/>
                <a:gd name="T31" fmla="*/ 36 h 60"/>
                <a:gd name="T32" fmla="*/ 88 w 107"/>
                <a:gd name="T33" fmla="*/ 35 h 60"/>
                <a:gd name="T34" fmla="*/ 97 w 107"/>
                <a:gd name="T35" fmla="*/ 37 h 60"/>
                <a:gd name="T36" fmla="*/ 100 w 107"/>
                <a:gd name="T37" fmla="*/ 37 h 60"/>
                <a:gd name="T38" fmla="*/ 104 w 107"/>
                <a:gd name="T39" fmla="*/ 36 h 60"/>
                <a:gd name="T40" fmla="*/ 107 w 107"/>
                <a:gd name="T41" fmla="*/ 36 h 60"/>
                <a:gd name="T42" fmla="*/ 106 w 107"/>
                <a:gd name="T43" fmla="*/ 46 h 60"/>
                <a:gd name="T44" fmla="*/ 104 w 107"/>
                <a:gd name="T45" fmla="*/ 49 h 60"/>
                <a:gd name="T46" fmla="*/ 107 w 107"/>
                <a:gd name="T47" fmla="*/ 52 h 60"/>
                <a:gd name="T48" fmla="*/ 107 w 107"/>
                <a:gd name="T49" fmla="*/ 54 h 60"/>
                <a:gd name="T50" fmla="*/ 106 w 107"/>
                <a:gd name="T51" fmla="*/ 58 h 60"/>
                <a:gd name="T52" fmla="*/ 103 w 107"/>
                <a:gd name="T53" fmla="*/ 58 h 60"/>
                <a:gd name="T54" fmla="*/ 100 w 107"/>
                <a:gd name="T55" fmla="*/ 60 h 60"/>
                <a:gd name="T56" fmla="*/ 94 w 107"/>
                <a:gd name="T57" fmla="*/ 60 h 60"/>
                <a:gd name="T58" fmla="*/ 66 w 107"/>
                <a:gd name="T59" fmla="*/ 52 h 60"/>
                <a:gd name="T60" fmla="*/ 57 w 107"/>
                <a:gd name="T61" fmla="*/ 45 h 60"/>
                <a:gd name="T62" fmla="*/ 37 w 107"/>
                <a:gd name="T63" fmla="*/ 45 h 60"/>
                <a:gd name="T64" fmla="*/ 2 w 107"/>
                <a:gd name="T65" fmla="*/ 24 h 60"/>
                <a:gd name="T66" fmla="*/ 0 w 107"/>
                <a:gd name="T67" fmla="*/ 24 h 60"/>
                <a:gd name="T68" fmla="*/ 0 w 107"/>
                <a:gd name="T69" fmla="*/ 23 h 60"/>
                <a:gd name="T70" fmla="*/ 5 w 107"/>
                <a:gd name="T71" fmla="*/ 8 h 60"/>
                <a:gd name="T72" fmla="*/ 14 w 107"/>
                <a:gd name="T73" fmla="*/ 2 h 60"/>
                <a:gd name="T74" fmla="*/ 15 w 107"/>
                <a:gd name="T7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60">
                  <a:moveTo>
                    <a:pt x="15" y="0"/>
                  </a:moveTo>
                  <a:lnTo>
                    <a:pt x="15" y="2"/>
                  </a:lnTo>
                  <a:lnTo>
                    <a:pt x="18" y="3"/>
                  </a:lnTo>
                  <a:lnTo>
                    <a:pt x="18" y="0"/>
                  </a:lnTo>
                  <a:lnTo>
                    <a:pt x="26" y="0"/>
                  </a:lnTo>
                  <a:lnTo>
                    <a:pt x="28" y="2"/>
                  </a:lnTo>
                  <a:lnTo>
                    <a:pt x="31" y="2"/>
                  </a:lnTo>
                  <a:lnTo>
                    <a:pt x="43" y="11"/>
                  </a:lnTo>
                  <a:lnTo>
                    <a:pt x="48" y="18"/>
                  </a:lnTo>
                  <a:lnTo>
                    <a:pt x="55" y="15"/>
                  </a:lnTo>
                  <a:lnTo>
                    <a:pt x="57" y="15"/>
                  </a:lnTo>
                  <a:lnTo>
                    <a:pt x="55" y="23"/>
                  </a:lnTo>
                  <a:lnTo>
                    <a:pt x="68" y="26"/>
                  </a:lnTo>
                  <a:lnTo>
                    <a:pt x="68" y="29"/>
                  </a:lnTo>
                  <a:lnTo>
                    <a:pt x="76" y="32"/>
                  </a:lnTo>
                  <a:lnTo>
                    <a:pt x="79" y="36"/>
                  </a:lnTo>
                  <a:lnTo>
                    <a:pt x="88" y="35"/>
                  </a:lnTo>
                  <a:lnTo>
                    <a:pt x="97" y="37"/>
                  </a:lnTo>
                  <a:lnTo>
                    <a:pt x="100" y="37"/>
                  </a:lnTo>
                  <a:lnTo>
                    <a:pt x="104" y="36"/>
                  </a:lnTo>
                  <a:lnTo>
                    <a:pt x="107" y="36"/>
                  </a:lnTo>
                  <a:lnTo>
                    <a:pt x="106" y="46"/>
                  </a:lnTo>
                  <a:lnTo>
                    <a:pt x="104" y="49"/>
                  </a:lnTo>
                  <a:lnTo>
                    <a:pt x="107" y="52"/>
                  </a:lnTo>
                  <a:lnTo>
                    <a:pt x="107" y="54"/>
                  </a:lnTo>
                  <a:lnTo>
                    <a:pt x="106" y="58"/>
                  </a:lnTo>
                  <a:lnTo>
                    <a:pt x="103" y="58"/>
                  </a:lnTo>
                  <a:lnTo>
                    <a:pt x="100" y="60"/>
                  </a:lnTo>
                  <a:lnTo>
                    <a:pt x="94" y="60"/>
                  </a:lnTo>
                  <a:lnTo>
                    <a:pt x="66" y="52"/>
                  </a:lnTo>
                  <a:lnTo>
                    <a:pt x="57" y="45"/>
                  </a:lnTo>
                  <a:lnTo>
                    <a:pt x="37" y="45"/>
                  </a:lnTo>
                  <a:lnTo>
                    <a:pt x="2" y="24"/>
                  </a:lnTo>
                  <a:lnTo>
                    <a:pt x="0" y="24"/>
                  </a:lnTo>
                  <a:lnTo>
                    <a:pt x="0" y="23"/>
                  </a:lnTo>
                  <a:lnTo>
                    <a:pt x="5" y="8"/>
                  </a:lnTo>
                  <a:lnTo>
                    <a:pt x="14" y="2"/>
                  </a:lnTo>
                  <a:lnTo>
                    <a:pt x="1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1" name="Vietnam">
              <a:extLst>
                <a:ext uri="{FF2B5EF4-FFF2-40B4-BE49-F238E27FC236}">
                  <a16:creationId xmlns:a16="http://schemas.microsoft.com/office/drawing/2014/main" id="{142FEFCA-BE0D-263A-42A9-6219A9645F7C}"/>
                </a:ext>
              </a:extLst>
            </p:cNvPr>
            <p:cNvSpPr>
              <a:spLocks/>
            </p:cNvSpPr>
            <p:nvPr/>
          </p:nvSpPr>
          <p:spPr bwMode="auto">
            <a:xfrm>
              <a:off x="8238270" y="4027218"/>
              <a:ext cx="168057" cy="357799"/>
            </a:xfrm>
            <a:custGeom>
              <a:avLst/>
              <a:gdLst>
                <a:gd name="T0" fmla="*/ 56 w 93"/>
                <a:gd name="T1" fmla="*/ 6 h 198"/>
                <a:gd name="T2" fmla="*/ 61 w 93"/>
                <a:gd name="T3" fmla="*/ 19 h 198"/>
                <a:gd name="T4" fmla="*/ 75 w 93"/>
                <a:gd name="T5" fmla="*/ 25 h 198"/>
                <a:gd name="T6" fmla="*/ 68 w 93"/>
                <a:gd name="T7" fmla="*/ 28 h 198"/>
                <a:gd name="T8" fmla="*/ 49 w 93"/>
                <a:gd name="T9" fmla="*/ 47 h 198"/>
                <a:gd name="T10" fmla="*/ 46 w 93"/>
                <a:gd name="T11" fmla="*/ 65 h 198"/>
                <a:gd name="T12" fmla="*/ 56 w 93"/>
                <a:gd name="T13" fmla="*/ 77 h 198"/>
                <a:gd name="T14" fmla="*/ 72 w 93"/>
                <a:gd name="T15" fmla="*/ 95 h 198"/>
                <a:gd name="T16" fmla="*/ 80 w 93"/>
                <a:gd name="T17" fmla="*/ 98 h 198"/>
                <a:gd name="T18" fmla="*/ 87 w 93"/>
                <a:gd name="T19" fmla="*/ 108 h 198"/>
                <a:gd name="T20" fmla="*/ 92 w 93"/>
                <a:gd name="T21" fmla="*/ 148 h 198"/>
                <a:gd name="T22" fmla="*/ 89 w 93"/>
                <a:gd name="T23" fmla="*/ 163 h 198"/>
                <a:gd name="T24" fmla="*/ 67 w 93"/>
                <a:gd name="T25" fmla="*/ 175 h 198"/>
                <a:gd name="T26" fmla="*/ 56 w 93"/>
                <a:gd name="T27" fmla="*/ 181 h 198"/>
                <a:gd name="T28" fmla="*/ 55 w 93"/>
                <a:gd name="T29" fmla="*/ 187 h 198"/>
                <a:gd name="T30" fmla="*/ 52 w 93"/>
                <a:gd name="T31" fmla="*/ 188 h 198"/>
                <a:gd name="T32" fmla="*/ 34 w 93"/>
                <a:gd name="T33" fmla="*/ 198 h 198"/>
                <a:gd name="T34" fmla="*/ 37 w 93"/>
                <a:gd name="T35" fmla="*/ 179 h 198"/>
                <a:gd name="T36" fmla="*/ 29 w 93"/>
                <a:gd name="T37" fmla="*/ 173 h 198"/>
                <a:gd name="T38" fmla="*/ 35 w 93"/>
                <a:gd name="T39" fmla="*/ 169 h 198"/>
                <a:gd name="T40" fmla="*/ 47 w 93"/>
                <a:gd name="T41" fmla="*/ 164 h 198"/>
                <a:gd name="T42" fmla="*/ 55 w 93"/>
                <a:gd name="T43" fmla="*/ 157 h 198"/>
                <a:gd name="T44" fmla="*/ 68 w 93"/>
                <a:gd name="T45" fmla="*/ 148 h 198"/>
                <a:gd name="T46" fmla="*/ 68 w 93"/>
                <a:gd name="T47" fmla="*/ 109 h 198"/>
                <a:gd name="T48" fmla="*/ 56 w 93"/>
                <a:gd name="T49" fmla="*/ 93 h 198"/>
                <a:gd name="T50" fmla="*/ 55 w 93"/>
                <a:gd name="T51" fmla="*/ 92 h 198"/>
                <a:gd name="T52" fmla="*/ 47 w 93"/>
                <a:gd name="T53" fmla="*/ 80 h 198"/>
                <a:gd name="T54" fmla="*/ 22 w 93"/>
                <a:gd name="T55" fmla="*/ 56 h 198"/>
                <a:gd name="T56" fmla="*/ 24 w 93"/>
                <a:gd name="T57" fmla="*/ 50 h 198"/>
                <a:gd name="T58" fmla="*/ 29 w 93"/>
                <a:gd name="T59" fmla="*/ 49 h 198"/>
                <a:gd name="T60" fmla="*/ 28 w 93"/>
                <a:gd name="T61" fmla="*/ 35 h 198"/>
                <a:gd name="T62" fmla="*/ 12 w 93"/>
                <a:gd name="T63" fmla="*/ 34 h 198"/>
                <a:gd name="T64" fmla="*/ 7 w 93"/>
                <a:gd name="T65" fmla="*/ 22 h 198"/>
                <a:gd name="T66" fmla="*/ 0 w 93"/>
                <a:gd name="T67" fmla="*/ 12 h 198"/>
                <a:gd name="T68" fmla="*/ 3 w 93"/>
                <a:gd name="T69" fmla="*/ 6 h 198"/>
                <a:gd name="T70" fmla="*/ 15 w 93"/>
                <a:gd name="T71" fmla="*/ 7 h 198"/>
                <a:gd name="T72" fmla="*/ 21 w 93"/>
                <a:gd name="T73" fmla="*/ 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98">
                  <a:moveTo>
                    <a:pt x="38" y="0"/>
                  </a:moveTo>
                  <a:lnTo>
                    <a:pt x="56" y="6"/>
                  </a:lnTo>
                  <a:lnTo>
                    <a:pt x="56" y="7"/>
                  </a:lnTo>
                  <a:lnTo>
                    <a:pt x="61" y="19"/>
                  </a:lnTo>
                  <a:lnTo>
                    <a:pt x="67" y="23"/>
                  </a:lnTo>
                  <a:lnTo>
                    <a:pt x="75" y="25"/>
                  </a:lnTo>
                  <a:lnTo>
                    <a:pt x="75" y="26"/>
                  </a:lnTo>
                  <a:lnTo>
                    <a:pt x="68" y="28"/>
                  </a:lnTo>
                  <a:lnTo>
                    <a:pt x="58" y="37"/>
                  </a:lnTo>
                  <a:lnTo>
                    <a:pt x="49" y="47"/>
                  </a:lnTo>
                  <a:lnTo>
                    <a:pt x="46" y="59"/>
                  </a:lnTo>
                  <a:lnTo>
                    <a:pt x="46" y="65"/>
                  </a:lnTo>
                  <a:lnTo>
                    <a:pt x="53" y="71"/>
                  </a:lnTo>
                  <a:lnTo>
                    <a:pt x="56" y="77"/>
                  </a:lnTo>
                  <a:lnTo>
                    <a:pt x="64" y="86"/>
                  </a:lnTo>
                  <a:lnTo>
                    <a:pt x="72" y="95"/>
                  </a:lnTo>
                  <a:lnTo>
                    <a:pt x="78" y="98"/>
                  </a:lnTo>
                  <a:lnTo>
                    <a:pt x="80" y="98"/>
                  </a:lnTo>
                  <a:lnTo>
                    <a:pt x="81" y="103"/>
                  </a:lnTo>
                  <a:lnTo>
                    <a:pt x="87" y="108"/>
                  </a:lnTo>
                  <a:lnTo>
                    <a:pt x="93" y="142"/>
                  </a:lnTo>
                  <a:lnTo>
                    <a:pt x="92" y="148"/>
                  </a:lnTo>
                  <a:lnTo>
                    <a:pt x="92" y="158"/>
                  </a:lnTo>
                  <a:lnTo>
                    <a:pt x="89" y="163"/>
                  </a:lnTo>
                  <a:lnTo>
                    <a:pt x="75" y="172"/>
                  </a:lnTo>
                  <a:lnTo>
                    <a:pt x="67" y="175"/>
                  </a:lnTo>
                  <a:lnTo>
                    <a:pt x="61" y="175"/>
                  </a:lnTo>
                  <a:lnTo>
                    <a:pt x="56" y="181"/>
                  </a:lnTo>
                  <a:lnTo>
                    <a:pt x="56" y="187"/>
                  </a:lnTo>
                  <a:lnTo>
                    <a:pt x="55" y="187"/>
                  </a:lnTo>
                  <a:lnTo>
                    <a:pt x="50" y="184"/>
                  </a:lnTo>
                  <a:lnTo>
                    <a:pt x="52" y="188"/>
                  </a:lnTo>
                  <a:lnTo>
                    <a:pt x="38" y="198"/>
                  </a:lnTo>
                  <a:lnTo>
                    <a:pt x="34" y="198"/>
                  </a:lnTo>
                  <a:lnTo>
                    <a:pt x="34" y="188"/>
                  </a:lnTo>
                  <a:lnTo>
                    <a:pt x="37" y="179"/>
                  </a:lnTo>
                  <a:lnTo>
                    <a:pt x="29" y="175"/>
                  </a:lnTo>
                  <a:lnTo>
                    <a:pt x="29" y="173"/>
                  </a:lnTo>
                  <a:lnTo>
                    <a:pt x="34" y="172"/>
                  </a:lnTo>
                  <a:lnTo>
                    <a:pt x="35" y="169"/>
                  </a:lnTo>
                  <a:lnTo>
                    <a:pt x="35" y="167"/>
                  </a:lnTo>
                  <a:lnTo>
                    <a:pt x="47" y="164"/>
                  </a:lnTo>
                  <a:lnTo>
                    <a:pt x="47" y="157"/>
                  </a:lnTo>
                  <a:lnTo>
                    <a:pt x="55" y="157"/>
                  </a:lnTo>
                  <a:lnTo>
                    <a:pt x="55" y="154"/>
                  </a:lnTo>
                  <a:lnTo>
                    <a:pt x="68" y="148"/>
                  </a:lnTo>
                  <a:lnTo>
                    <a:pt x="67" y="117"/>
                  </a:lnTo>
                  <a:lnTo>
                    <a:pt x="68" y="109"/>
                  </a:lnTo>
                  <a:lnTo>
                    <a:pt x="64" y="96"/>
                  </a:lnTo>
                  <a:lnTo>
                    <a:pt x="56" y="93"/>
                  </a:lnTo>
                  <a:lnTo>
                    <a:pt x="55" y="93"/>
                  </a:lnTo>
                  <a:lnTo>
                    <a:pt x="55" y="92"/>
                  </a:lnTo>
                  <a:lnTo>
                    <a:pt x="53" y="83"/>
                  </a:lnTo>
                  <a:lnTo>
                    <a:pt x="47" y="80"/>
                  </a:lnTo>
                  <a:lnTo>
                    <a:pt x="37" y="65"/>
                  </a:lnTo>
                  <a:lnTo>
                    <a:pt x="22" y="56"/>
                  </a:lnTo>
                  <a:lnTo>
                    <a:pt x="22" y="55"/>
                  </a:lnTo>
                  <a:lnTo>
                    <a:pt x="24" y="50"/>
                  </a:lnTo>
                  <a:lnTo>
                    <a:pt x="24" y="49"/>
                  </a:lnTo>
                  <a:lnTo>
                    <a:pt x="29" y="49"/>
                  </a:lnTo>
                  <a:lnTo>
                    <a:pt x="32" y="46"/>
                  </a:lnTo>
                  <a:lnTo>
                    <a:pt x="28" y="35"/>
                  </a:lnTo>
                  <a:lnTo>
                    <a:pt x="25" y="34"/>
                  </a:lnTo>
                  <a:lnTo>
                    <a:pt x="12" y="34"/>
                  </a:lnTo>
                  <a:lnTo>
                    <a:pt x="9" y="29"/>
                  </a:lnTo>
                  <a:lnTo>
                    <a:pt x="7" y="22"/>
                  </a:lnTo>
                  <a:lnTo>
                    <a:pt x="0" y="13"/>
                  </a:lnTo>
                  <a:lnTo>
                    <a:pt x="0" y="12"/>
                  </a:lnTo>
                  <a:lnTo>
                    <a:pt x="3" y="7"/>
                  </a:lnTo>
                  <a:lnTo>
                    <a:pt x="3" y="6"/>
                  </a:lnTo>
                  <a:lnTo>
                    <a:pt x="12" y="9"/>
                  </a:lnTo>
                  <a:lnTo>
                    <a:pt x="15" y="7"/>
                  </a:lnTo>
                  <a:lnTo>
                    <a:pt x="16" y="7"/>
                  </a:lnTo>
                  <a:lnTo>
                    <a:pt x="21" y="9"/>
                  </a:lnTo>
                  <a:lnTo>
                    <a:pt x="3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2" name="India">
              <a:extLst>
                <a:ext uri="{FF2B5EF4-FFF2-40B4-BE49-F238E27FC236}">
                  <a16:creationId xmlns:a16="http://schemas.microsoft.com/office/drawing/2014/main" id="{4B74356A-48D3-CB15-06A9-CBC65CF770F2}"/>
                </a:ext>
              </a:extLst>
            </p:cNvPr>
            <p:cNvSpPr>
              <a:spLocks/>
            </p:cNvSpPr>
            <p:nvPr/>
          </p:nvSpPr>
          <p:spPr bwMode="auto">
            <a:xfrm>
              <a:off x="7428708" y="3680262"/>
              <a:ext cx="697525" cy="719211"/>
            </a:xfrm>
            <a:custGeom>
              <a:avLst/>
              <a:gdLst>
                <a:gd name="T0" fmla="*/ 162 w 386"/>
                <a:gd name="T1" fmla="*/ 8 h 398"/>
                <a:gd name="T2" fmla="*/ 153 w 386"/>
                <a:gd name="T3" fmla="*/ 26 h 398"/>
                <a:gd name="T4" fmla="*/ 145 w 386"/>
                <a:gd name="T5" fmla="*/ 42 h 398"/>
                <a:gd name="T6" fmla="*/ 145 w 386"/>
                <a:gd name="T7" fmla="*/ 60 h 398"/>
                <a:gd name="T8" fmla="*/ 140 w 386"/>
                <a:gd name="T9" fmla="*/ 55 h 398"/>
                <a:gd name="T10" fmla="*/ 151 w 386"/>
                <a:gd name="T11" fmla="*/ 78 h 398"/>
                <a:gd name="T12" fmla="*/ 194 w 386"/>
                <a:gd name="T13" fmla="*/ 132 h 398"/>
                <a:gd name="T14" fmla="*/ 261 w 386"/>
                <a:gd name="T15" fmla="*/ 146 h 398"/>
                <a:gd name="T16" fmla="*/ 263 w 386"/>
                <a:gd name="T17" fmla="*/ 125 h 398"/>
                <a:gd name="T18" fmla="*/ 273 w 386"/>
                <a:gd name="T19" fmla="*/ 131 h 398"/>
                <a:gd name="T20" fmla="*/ 274 w 386"/>
                <a:gd name="T21" fmla="*/ 140 h 398"/>
                <a:gd name="T22" fmla="*/ 310 w 386"/>
                <a:gd name="T23" fmla="*/ 131 h 398"/>
                <a:gd name="T24" fmla="*/ 357 w 386"/>
                <a:gd name="T25" fmla="*/ 104 h 398"/>
                <a:gd name="T26" fmla="*/ 372 w 386"/>
                <a:gd name="T27" fmla="*/ 109 h 398"/>
                <a:gd name="T28" fmla="*/ 386 w 386"/>
                <a:gd name="T29" fmla="*/ 121 h 398"/>
                <a:gd name="T30" fmla="*/ 380 w 386"/>
                <a:gd name="T31" fmla="*/ 135 h 398"/>
                <a:gd name="T32" fmla="*/ 350 w 386"/>
                <a:gd name="T33" fmla="*/ 165 h 398"/>
                <a:gd name="T34" fmla="*/ 332 w 386"/>
                <a:gd name="T35" fmla="*/ 198 h 398"/>
                <a:gd name="T36" fmla="*/ 329 w 386"/>
                <a:gd name="T37" fmla="*/ 208 h 398"/>
                <a:gd name="T38" fmla="*/ 310 w 386"/>
                <a:gd name="T39" fmla="*/ 195 h 398"/>
                <a:gd name="T40" fmla="*/ 304 w 386"/>
                <a:gd name="T41" fmla="*/ 192 h 398"/>
                <a:gd name="T42" fmla="*/ 288 w 386"/>
                <a:gd name="T43" fmla="*/ 164 h 398"/>
                <a:gd name="T44" fmla="*/ 276 w 386"/>
                <a:gd name="T45" fmla="*/ 153 h 398"/>
                <a:gd name="T46" fmla="*/ 268 w 386"/>
                <a:gd name="T47" fmla="*/ 147 h 398"/>
                <a:gd name="T48" fmla="*/ 270 w 386"/>
                <a:gd name="T49" fmla="*/ 159 h 398"/>
                <a:gd name="T50" fmla="*/ 261 w 386"/>
                <a:gd name="T51" fmla="*/ 169 h 398"/>
                <a:gd name="T52" fmla="*/ 274 w 386"/>
                <a:gd name="T53" fmla="*/ 215 h 398"/>
                <a:gd name="T54" fmla="*/ 263 w 386"/>
                <a:gd name="T55" fmla="*/ 209 h 398"/>
                <a:gd name="T56" fmla="*/ 240 w 386"/>
                <a:gd name="T57" fmla="*/ 238 h 398"/>
                <a:gd name="T58" fmla="*/ 185 w 386"/>
                <a:gd name="T59" fmla="*/ 285 h 398"/>
                <a:gd name="T60" fmla="*/ 159 w 386"/>
                <a:gd name="T61" fmla="*/ 301 h 398"/>
                <a:gd name="T62" fmla="*/ 156 w 386"/>
                <a:gd name="T63" fmla="*/ 368 h 398"/>
                <a:gd name="T64" fmla="*/ 134 w 386"/>
                <a:gd name="T65" fmla="*/ 384 h 398"/>
                <a:gd name="T66" fmla="*/ 113 w 386"/>
                <a:gd name="T67" fmla="*/ 386 h 398"/>
                <a:gd name="T68" fmla="*/ 79 w 386"/>
                <a:gd name="T69" fmla="*/ 306 h 398"/>
                <a:gd name="T70" fmla="*/ 68 w 386"/>
                <a:gd name="T71" fmla="*/ 285 h 398"/>
                <a:gd name="T72" fmla="*/ 59 w 386"/>
                <a:gd name="T73" fmla="*/ 241 h 398"/>
                <a:gd name="T74" fmla="*/ 61 w 386"/>
                <a:gd name="T75" fmla="*/ 207 h 398"/>
                <a:gd name="T76" fmla="*/ 31 w 386"/>
                <a:gd name="T77" fmla="*/ 226 h 398"/>
                <a:gd name="T78" fmla="*/ 25 w 386"/>
                <a:gd name="T79" fmla="*/ 202 h 398"/>
                <a:gd name="T80" fmla="*/ 12 w 386"/>
                <a:gd name="T81" fmla="*/ 198 h 398"/>
                <a:gd name="T82" fmla="*/ 12 w 386"/>
                <a:gd name="T83" fmla="*/ 175 h 398"/>
                <a:gd name="T84" fmla="*/ 37 w 386"/>
                <a:gd name="T85" fmla="*/ 177 h 398"/>
                <a:gd name="T86" fmla="*/ 30 w 386"/>
                <a:gd name="T87" fmla="*/ 146 h 398"/>
                <a:gd name="T88" fmla="*/ 33 w 386"/>
                <a:gd name="T89" fmla="*/ 122 h 398"/>
                <a:gd name="T90" fmla="*/ 57 w 386"/>
                <a:gd name="T91" fmla="*/ 113 h 398"/>
                <a:gd name="T92" fmla="*/ 82 w 386"/>
                <a:gd name="T93" fmla="*/ 81 h 398"/>
                <a:gd name="T94" fmla="*/ 88 w 386"/>
                <a:gd name="T95" fmla="*/ 72 h 398"/>
                <a:gd name="T96" fmla="*/ 97 w 386"/>
                <a:gd name="T97" fmla="*/ 60 h 398"/>
                <a:gd name="T98" fmla="*/ 83 w 386"/>
                <a:gd name="T99" fmla="*/ 51 h 398"/>
                <a:gd name="T100" fmla="*/ 79 w 386"/>
                <a:gd name="T101" fmla="*/ 36 h 398"/>
                <a:gd name="T102" fmla="*/ 76 w 386"/>
                <a:gd name="T103" fmla="*/ 27 h 398"/>
                <a:gd name="T104" fmla="*/ 83 w 386"/>
                <a:gd name="T105" fmla="*/ 18 h 398"/>
                <a:gd name="T106" fmla="*/ 119 w 386"/>
                <a:gd name="T107" fmla="*/ 1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6" h="398">
                  <a:moveTo>
                    <a:pt x="148" y="0"/>
                  </a:moveTo>
                  <a:lnTo>
                    <a:pt x="159" y="6"/>
                  </a:lnTo>
                  <a:lnTo>
                    <a:pt x="159" y="9"/>
                  </a:lnTo>
                  <a:lnTo>
                    <a:pt x="162" y="8"/>
                  </a:lnTo>
                  <a:lnTo>
                    <a:pt x="163" y="8"/>
                  </a:lnTo>
                  <a:lnTo>
                    <a:pt x="163" y="9"/>
                  </a:lnTo>
                  <a:lnTo>
                    <a:pt x="159" y="21"/>
                  </a:lnTo>
                  <a:lnTo>
                    <a:pt x="153" y="26"/>
                  </a:lnTo>
                  <a:lnTo>
                    <a:pt x="153" y="32"/>
                  </a:lnTo>
                  <a:lnTo>
                    <a:pt x="151" y="32"/>
                  </a:lnTo>
                  <a:lnTo>
                    <a:pt x="144" y="33"/>
                  </a:lnTo>
                  <a:lnTo>
                    <a:pt x="145" y="42"/>
                  </a:lnTo>
                  <a:lnTo>
                    <a:pt x="151" y="45"/>
                  </a:lnTo>
                  <a:lnTo>
                    <a:pt x="153" y="52"/>
                  </a:lnTo>
                  <a:lnTo>
                    <a:pt x="145" y="58"/>
                  </a:lnTo>
                  <a:lnTo>
                    <a:pt x="145" y="60"/>
                  </a:lnTo>
                  <a:lnTo>
                    <a:pt x="144" y="60"/>
                  </a:lnTo>
                  <a:lnTo>
                    <a:pt x="144" y="58"/>
                  </a:lnTo>
                  <a:lnTo>
                    <a:pt x="141" y="54"/>
                  </a:lnTo>
                  <a:lnTo>
                    <a:pt x="140" y="55"/>
                  </a:lnTo>
                  <a:lnTo>
                    <a:pt x="142" y="64"/>
                  </a:lnTo>
                  <a:lnTo>
                    <a:pt x="142" y="72"/>
                  </a:lnTo>
                  <a:lnTo>
                    <a:pt x="145" y="78"/>
                  </a:lnTo>
                  <a:lnTo>
                    <a:pt x="151" y="78"/>
                  </a:lnTo>
                  <a:lnTo>
                    <a:pt x="172" y="91"/>
                  </a:lnTo>
                  <a:lnTo>
                    <a:pt x="163" y="98"/>
                  </a:lnTo>
                  <a:lnTo>
                    <a:pt x="159" y="112"/>
                  </a:lnTo>
                  <a:lnTo>
                    <a:pt x="194" y="132"/>
                  </a:lnTo>
                  <a:lnTo>
                    <a:pt x="215" y="132"/>
                  </a:lnTo>
                  <a:lnTo>
                    <a:pt x="223" y="141"/>
                  </a:lnTo>
                  <a:lnTo>
                    <a:pt x="251" y="147"/>
                  </a:lnTo>
                  <a:lnTo>
                    <a:pt x="261" y="146"/>
                  </a:lnTo>
                  <a:lnTo>
                    <a:pt x="263" y="141"/>
                  </a:lnTo>
                  <a:lnTo>
                    <a:pt x="260" y="138"/>
                  </a:lnTo>
                  <a:lnTo>
                    <a:pt x="261" y="135"/>
                  </a:lnTo>
                  <a:lnTo>
                    <a:pt x="263" y="125"/>
                  </a:lnTo>
                  <a:lnTo>
                    <a:pt x="264" y="125"/>
                  </a:lnTo>
                  <a:lnTo>
                    <a:pt x="271" y="122"/>
                  </a:lnTo>
                  <a:lnTo>
                    <a:pt x="273" y="122"/>
                  </a:lnTo>
                  <a:lnTo>
                    <a:pt x="273" y="131"/>
                  </a:lnTo>
                  <a:lnTo>
                    <a:pt x="274" y="132"/>
                  </a:lnTo>
                  <a:lnTo>
                    <a:pt x="274" y="134"/>
                  </a:lnTo>
                  <a:lnTo>
                    <a:pt x="273" y="135"/>
                  </a:lnTo>
                  <a:lnTo>
                    <a:pt x="274" y="140"/>
                  </a:lnTo>
                  <a:lnTo>
                    <a:pt x="283" y="141"/>
                  </a:lnTo>
                  <a:lnTo>
                    <a:pt x="313" y="138"/>
                  </a:lnTo>
                  <a:lnTo>
                    <a:pt x="316" y="134"/>
                  </a:lnTo>
                  <a:lnTo>
                    <a:pt x="310" y="131"/>
                  </a:lnTo>
                  <a:lnTo>
                    <a:pt x="310" y="126"/>
                  </a:lnTo>
                  <a:lnTo>
                    <a:pt x="328" y="119"/>
                  </a:lnTo>
                  <a:lnTo>
                    <a:pt x="347" y="104"/>
                  </a:lnTo>
                  <a:lnTo>
                    <a:pt x="357" y="104"/>
                  </a:lnTo>
                  <a:lnTo>
                    <a:pt x="366" y="101"/>
                  </a:lnTo>
                  <a:lnTo>
                    <a:pt x="368" y="101"/>
                  </a:lnTo>
                  <a:lnTo>
                    <a:pt x="371" y="109"/>
                  </a:lnTo>
                  <a:lnTo>
                    <a:pt x="372" y="109"/>
                  </a:lnTo>
                  <a:lnTo>
                    <a:pt x="372" y="116"/>
                  </a:lnTo>
                  <a:lnTo>
                    <a:pt x="381" y="118"/>
                  </a:lnTo>
                  <a:lnTo>
                    <a:pt x="384" y="121"/>
                  </a:lnTo>
                  <a:lnTo>
                    <a:pt x="386" y="121"/>
                  </a:lnTo>
                  <a:lnTo>
                    <a:pt x="386" y="125"/>
                  </a:lnTo>
                  <a:lnTo>
                    <a:pt x="384" y="125"/>
                  </a:lnTo>
                  <a:lnTo>
                    <a:pt x="381" y="126"/>
                  </a:lnTo>
                  <a:lnTo>
                    <a:pt x="380" y="135"/>
                  </a:lnTo>
                  <a:lnTo>
                    <a:pt x="369" y="137"/>
                  </a:lnTo>
                  <a:lnTo>
                    <a:pt x="357" y="146"/>
                  </a:lnTo>
                  <a:lnTo>
                    <a:pt x="357" y="156"/>
                  </a:lnTo>
                  <a:lnTo>
                    <a:pt x="350" y="165"/>
                  </a:lnTo>
                  <a:lnTo>
                    <a:pt x="344" y="181"/>
                  </a:lnTo>
                  <a:lnTo>
                    <a:pt x="344" y="183"/>
                  </a:lnTo>
                  <a:lnTo>
                    <a:pt x="332" y="186"/>
                  </a:lnTo>
                  <a:lnTo>
                    <a:pt x="332" y="198"/>
                  </a:lnTo>
                  <a:lnTo>
                    <a:pt x="328" y="198"/>
                  </a:lnTo>
                  <a:lnTo>
                    <a:pt x="328" y="199"/>
                  </a:lnTo>
                  <a:lnTo>
                    <a:pt x="329" y="207"/>
                  </a:lnTo>
                  <a:lnTo>
                    <a:pt x="329" y="208"/>
                  </a:lnTo>
                  <a:lnTo>
                    <a:pt x="323" y="211"/>
                  </a:lnTo>
                  <a:lnTo>
                    <a:pt x="322" y="211"/>
                  </a:lnTo>
                  <a:lnTo>
                    <a:pt x="316" y="187"/>
                  </a:lnTo>
                  <a:lnTo>
                    <a:pt x="310" y="195"/>
                  </a:lnTo>
                  <a:lnTo>
                    <a:pt x="310" y="196"/>
                  </a:lnTo>
                  <a:lnTo>
                    <a:pt x="309" y="196"/>
                  </a:lnTo>
                  <a:lnTo>
                    <a:pt x="309" y="195"/>
                  </a:lnTo>
                  <a:lnTo>
                    <a:pt x="304" y="192"/>
                  </a:lnTo>
                  <a:lnTo>
                    <a:pt x="301" y="183"/>
                  </a:lnTo>
                  <a:lnTo>
                    <a:pt x="301" y="181"/>
                  </a:lnTo>
                  <a:lnTo>
                    <a:pt x="316" y="166"/>
                  </a:lnTo>
                  <a:lnTo>
                    <a:pt x="288" y="164"/>
                  </a:lnTo>
                  <a:lnTo>
                    <a:pt x="283" y="159"/>
                  </a:lnTo>
                  <a:lnTo>
                    <a:pt x="282" y="152"/>
                  </a:lnTo>
                  <a:lnTo>
                    <a:pt x="280" y="153"/>
                  </a:lnTo>
                  <a:lnTo>
                    <a:pt x="276" y="153"/>
                  </a:lnTo>
                  <a:lnTo>
                    <a:pt x="274" y="149"/>
                  </a:lnTo>
                  <a:lnTo>
                    <a:pt x="273" y="152"/>
                  </a:lnTo>
                  <a:lnTo>
                    <a:pt x="271" y="152"/>
                  </a:lnTo>
                  <a:lnTo>
                    <a:pt x="268" y="147"/>
                  </a:lnTo>
                  <a:lnTo>
                    <a:pt x="264" y="155"/>
                  </a:lnTo>
                  <a:lnTo>
                    <a:pt x="266" y="158"/>
                  </a:lnTo>
                  <a:lnTo>
                    <a:pt x="270" y="158"/>
                  </a:lnTo>
                  <a:lnTo>
                    <a:pt x="270" y="159"/>
                  </a:lnTo>
                  <a:lnTo>
                    <a:pt x="271" y="164"/>
                  </a:lnTo>
                  <a:lnTo>
                    <a:pt x="271" y="165"/>
                  </a:lnTo>
                  <a:lnTo>
                    <a:pt x="266" y="165"/>
                  </a:lnTo>
                  <a:lnTo>
                    <a:pt x="261" y="169"/>
                  </a:lnTo>
                  <a:lnTo>
                    <a:pt x="268" y="177"/>
                  </a:lnTo>
                  <a:lnTo>
                    <a:pt x="268" y="186"/>
                  </a:lnTo>
                  <a:lnTo>
                    <a:pt x="274" y="214"/>
                  </a:lnTo>
                  <a:lnTo>
                    <a:pt x="274" y="215"/>
                  </a:lnTo>
                  <a:lnTo>
                    <a:pt x="270" y="215"/>
                  </a:lnTo>
                  <a:lnTo>
                    <a:pt x="266" y="217"/>
                  </a:lnTo>
                  <a:lnTo>
                    <a:pt x="264" y="217"/>
                  </a:lnTo>
                  <a:lnTo>
                    <a:pt x="263" y="209"/>
                  </a:lnTo>
                  <a:lnTo>
                    <a:pt x="261" y="212"/>
                  </a:lnTo>
                  <a:lnTo>
                    <a:pt x="249" y="218"/>
                  </a:lnTo>
                  <a:lnTo>
                    <a:pt x="249" y="229"/>
                  </a:lnTo>
                  <a:lnTo>
                    <a:pt x="240" y="238"/>
                  </a:lnTo>
                  <a:lnTo>
                    <a:pt x="223" y="248"/>
                  </a:lnTo>
                  <a:lnTo>
                    <a:pt x="212" y="261"/>
                  </a:lnTo>
                  <a:lnTo>
                    <a:pt x="188" y="279"/>
                  </a:lnTo>
                  <a:lnTo>
                    <a:pt x="185" y="285"/>
                  </a:lnTo>
                  <a:lnTo>
                    <a:pt x="174" y="288"/>
                  </a:lnTo>
                  <a:lnTo>
                    <a:pt x="169" y="297"/>
                  </a:lnTo>
                  <a:lnTo>
                    <a:pt x="162" y="297"/>
                  </a:lnTo>
                  <a:lnTo>
                    <a:pt x="159" y="301"/>
                  </a:lnTo>
                  <a:lnTo>
                    <a:pt x="159" y="324"/>
                  </a:lnTo>
                  <a:lnTo>
                    <a:pt x="162" y="330"/>
                  </a:lnTo>
                  <a:lnTo>
                    <a:pt x="156" y="350"/>
                  </a:lnTo>
                  <a:lnTo>
                    <a:pt x="156" y="368"/>
                  </a:lnTo>
                  <a:lnTo>
                    <a:pt x="148" y="368"/>
                  </a:lnTo>
                  <a:lnTo>
                    <a:pt x="144" y="377"/>
                  </a:lnTo>
                  <a:lnTo>
                    <a:pt x="144" y="381"/>
                  </a:lnTo>
                  <a:lnTo>
                    <a:pt x="134" y="384"/>
                  </a:lnTo>
                  <a:lnTo>
                    <a:pt x="132" y="392"/>
                  </a:lnTo>
                  <a:lnTo>
                    <a:pt x="128" y="398"/>
                  </a:lnTo>
                  <a:lnTo>
                    <a:pt x="122" y="398"/>
                  </a:lnTo>
                  <a:lnTo>
                    <a:pt x="113" y="386"/>
                  </a:lnTo>
                  <a:lnTo>
                    <a:pt x="101" y="353"/>
                  </a:lnTo>
                  <a:lnTo>
                    <a:pt x="92" y="341"/>
                  </a:lnTo>
                  <a:lnTo>
                    <a:pt x="88" y="324"/>
                  </a:lnTo>
                  <a:lnTo>
                    <a:pt x="79" y="306"/>
                  </a:lnTo>
                  <a:lnTo>
                    <a:pt x="77" y="300"/>
                  </a:lnTo>
                  <a:lnTo>
                    <a:pt x="74" y="300"/>
                  </a:lnTo>
                  <a:lnTo>
                    <a:pt x="73" y="295"/>
                  </a:lnTo>
                  <a:lnTo>
                    <a:pt x="68" y="285"/>
                  </a:lnTo>
                  <a:lnTo>
                    <a:pt x="62" y="260"/>
                  </a:lnTo>
                  <a:lnTo>
                    <a:pt x="64" y="251"/>
                  </a:lnTo>
                  <a:lnTo>
                    <a:pt x="62" y="251"/>
                  </a:lnTo>
                  <a:lnTo>
                    <a:pt x="59" y="241"/>
                  </a:lnTo>
                  <a:lnTo>
                    <a:pt x="62" y="230"/>
                  </a:lnTo>
                  <a:lnTo>
                    <a:pt x="58" y="211"/>
                  </a:lnTo>
                  <a:lnTo>
                    <a:pt x="58" y="209"/>
                  </a:lnTo>
                  <a:lnTo>
                    <a:pt x="61" y="207"/>
                  </a:lnTo>
                  <a:lnTo>
                    <a:pt x="55" y="205"/>
                  </a:lnTo>
                  <a:lnTo>
                    <a:pt x="52" y="221"/>
                  </a:lnTo>
                  <a:lnTo>
                    <a:pt x="42" y="226"/>
                  </a:lnTo>
                  <a:lnTo>
                    <a:pt x="31" y="226"/>
                  </a:lnTo>
                  <a:lnTo>
                    <a:pt x="14" y="208"/>
                  </a:lnTo>
                  <a:lnTo>
                    <a:pt x="12" y="205"/>
                  </a:lnTo>
                  <a:lnTo>
                    <a:pt x="12" y="204"/>
                  </a:lnTo>
                  <a:lnTo>
                    <a:pt x="25" y="202"/>
                  </a:lnTo>
                  <a:lnTo>
                    <a:pt x="30" y="199"/>
                  </a:lnTo>
                  <a:lnTo>
                    <a:pt x="30" y="195"/>
                  </a:lnTo>
                  <a:lnTo>
                    <a:pt x="22" y="198"/>
                  </a:lnTo>
                  <a:lnTo>
                    <a:pt x="12" y="198"/>
                  </a:lnTo>
                  <a:lnTo>
                    <a:pt x="0" y="184"/>
                  </a:lnTo>
                  <a:lnTo>
                    <a:pt x="5" y="181"/>
                  </a:lnTo>
                  <a:lnTo>
                    <a:pt x="11" y="181"/>
                  </a:lnTo>
                  <a:lnTo>
                    <a:pt x="12" y="175"/>
                  </a:lnTo>
                  <a:lnTo>
                    <a:pt x="27" y="178"/>
                  </a:lnTo>
                  <a:lnTo>
                    <a:pt x="33" y="174"/>
                  </a:lnTo>
                  <a:lnTo>
                    <a:pt x="34" y="174"/>
                  </a:lnTo>
                  <a:lnTo>
                    <a:pt x="37" y="177"/>
                  </a:lnTo>
                  <a:lnTo>
                    <a:pt x="42" y="175"/>
                  </a:lnTo>
                  <a:lnTo>
                    <a:pt x="34" y="158"/>
                  </a:lnTo>
                  <a:lnTo>
                    <a:pt x="28" y="155"/>
                  </a:lnTo>
                  <a:lnTo>
                    <a:pt x="30" y="146"/>
                  </a:lnTo>
                  <a:lnTo>
                    <a:pt x="21" y="144"/>
                  </a:lnTo>
                  <a:lnTo>
                    <a:pt x="19" y="143"/>
                  </a:lnTo>
                  <a:lnTo>
                    <a:pt x="21" y="137"/>
                  </a:lnTo>
                  <a:lnTo>
                    <a:pt x="33" y="122"/>
                  </a:lnTo>
                  <a:lnTo>
                    <a:pt x="34" y="122"/>
                  </a:lnTo>
                  <a:lnTo>
                    <a:pt x="39" y="126"/>
                  </a:lnTo>
                  <a:lnTo>
                    <a:pt x="51" y="124"/>
                  </a:lnTo>
                  <a:lnTo>
                    <a:pt x="57" y="113"/>
                  </a:lnTo>
                  <a:lnTo>
                    <a:pt x="64" y="109"/>
                  </a:lnTo>
                  <a:lnTo>
                    <a:pt x="71" y="95"/>
                  </a:lnTo>
                  <a:lnTo>
                    <a:pt x="76" y="92"/>
                  </a:lnTo>
                  <a:lnTo>
                    <a:pt x="82" y="81"/>
                  </a:lnTo>
                  <a:lnTo>
                    <a:pt x="89" y="78"/>
                  </a:lnTo>
                  <a:lnTo>
                    <a:pt x="86" y="76"/>
                  </a:lnTo>
                  <a:lnTo>
                    <a:pt x="86" y="75"/>
                  </a:lnTo>
                  <a:lnTo>
                    <a:pt x="88" y="72"/>
                  </a:lnTo>
                  <a:lnTo>
                    <a:pt x="86" y="70"/>
                  </a:lnTo>
                  <a:lnTo>
                    <a:pt x="86" y="69"/>
                  </a:lnTo>
                  <a:lnTo>
                    <a:pt x="88" y="64"/>
                  </a:lnTo>
                  <a:lnTo>
                    <a:pt x="97" y="60"/>
                  </a:lnTo>
                  <a:lnTo>
                    <a:pt x="95" y="57"/>
                  </a:lnTo>
                  <a:lnTo>
                    <a:pt x="88" y="57"/>
                  </a:lnTo>
                  <a:lnTo>
                    <a:pt x="88" y="52"/>
                  </a:lnTo>
                  <a:lnTo>
                    <a:pt x="83" y="51"/>
                  </a:lnTo>
                  <a:lnTo>
                    <a:pt x="77" y="45"/>
                  </a:lnTo>
                  <a:lnTo>
                    <a:pt x="77" y="43"/>
                  </a:lnTo>
                  <a:lnTo>
                    <a:pt x="82" y="40"/>
                  </a:lnTo>
                  <a:lnTo>
                    <a:pt x="79" y="36"/>
                  </a:lnTo>
                  <a:lnTo>
                    <a:pt x="82" y="33"/>
                  </a:lnTo>
                  <a:lnTo>
                    <a:pt x="77" y="30"/>
                  </a:lnTo>
                  <a:lnTo>
                    <a:pt x="79" y="27"/>
                  </a:lnTo>
                  <a:lnTo>
                    <a:pt x="76" y="27"/>
                  </a:lnTo>
                  <a:lnTo>
                    <a:pt x="76" y="26"/>
                  </a:lnTo>
                  <a:lnTo>
                    <a:pt x="77" y="20"/>
                  </a:lnTo>
                  <a:lnTo>
                    <a:pt x="79" y="20"/>
                  </a:lnTo>
                  <a:lnTo>
                    <a:pt x="83" y="18"/>
                  </a:lnTo>
                  <a:lnTo>
                    <a:pt x="100" y="23"/>
                  </a:lnTo>
                  <a:lnTo>
                    <a:pt x="110" y="20"/>
                  </a:lnTo>
                  <a:lnTo>
                    <a:pt x="116" y="20"/>
                  </a:lnTo>
                  <a:lnTo>
                    <a:pt x="119" y="15"/>
                  </a:lnTo>
                  <a:lnTo>
                    <a:pt x="126" y="9"/>
                  </a:lnTo>
                  <a:lnTo>
                    <a:pt x="14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3" name="Mongolia">
              <a:extLst>
                <a:ext uri="{FF2B5EF4-FFF2-40B4-BE49-F238E27FC236}">
                  <a16:creationId xmlns:a16="http://schemas.microsoft.com/office/drawing/2014/main" id="{BDCD2A95-59BE-996D-27BE-A4BF5A7123CD}"/>
                </a:ext>
              </a:extLst>
            </p:cNvPr>
            <p:cNvSpPr>
              <a:spLocks/>
            </p:cNvSpPr>
            <p:nvPr/>
          </p:nvSpPr>
          <p:spPr bwMode="auto">
            <a:xfrm>
              <a:off x="7894931" y="3145371"/>
              <a:ext cx="749931" cy="366834"/>
            </a:xfrm>
            <a:custGeom>
              <a:avLst/>
              <a:gdLst>
                <a:gd name="T0" fmla="*/ 151 w 415"/>
                <a:gd name="T1" fmla="*/ 0 h 203"/>
                <a:gd name="T2" fmla="*/ 187 w 415"/>
                <a:gd name="T3" fmla="*/ 15 h 203"/>
                <a:gd name="T4" fmla="*/ 200 w 415"/>
                <a:gd name="T5" fmla="*/ 37 h 203"/>
                <a:gd name="T6" fmla="*/ 225 w 415"/>
                <a:gd name="T7" fmla="*/ 31 h 203"/>
                <a:gd name="T8" fmla="*/ 265 w 415"/>
                <a:gd name="T9" fmla="*/ 49 h 203"/>
                <a:gd name="T10" fmla="*/ 292 w 415"/>
                <a:gd name="T11" fmla="*/ 59 h 203"/>
                <a:gd name="T12" fmla="*/ 331 w 415"/>
                <a:gd name="T13" fmla="*/ 53 h 203"/>
                <a:gd name="T14" fmla="*/ 351 w 415"/>
                <a:gd name="T15" fmla="*/ 40 h 203"/>
                <a:gd name="T16" fmla="*/ 369 w 415"/>
                <a:gd name="T17" fmla="*/ 47 h 203"/>
                <a:gd name="T18" fmla="*/ 375 w 415"/>
                <a:gd name="T19" fmla="*/ 46 h 203"/>
                <a:gd name="T20" fmla="*/ 365 w 415"/>
                <a:gd name="T21" fmla="*/ 62 h 203"/>
                <a:gd name="T22" fmla="*/ 366 w 415"/>
                <a:gd name="T23" fmla="*/ 90 h 203"/>
                <a:gd name="T24" fmla="*/ 397 w 415"/>
                <a:gd name="T25" fmla="*/ 83 h 203"/>
                <a:gd name="T26" fmla="*/ 411 w 415"/>
                <a:gd name="T27" fmla="*/ 96 h 203"/>
                <a:gd name="T28" fmla="*/ 415 w 415"/>
                <a:gd name="T29" fmla="*/ 110 h 203"/>
                <a:gd name="T30" fmla="*/ 381 w 415"/>
                <a:gd name="T31" fmla="*/ 114 h 203"/>
                <a:gd name="T32" fmla="*/ 354 w 415"/>
                <a:gd name="T33" fmla="*/ 133 h 203"/>
                <a:gd name="T34" fmla="*/ 337 w 415"/>
                <a:gd name="T35" fmla="*/ 147 h 203"/>
                <a:gd name="T36" fmla="*/ 317 w 415"/>
                <a:gd name="T37" fmla="*/ 144 h 203"/>
                <a:gd name="T38" fmla="*/ 317 w 415"/>
                <a:gd name="T39" fmla="*/ 164 h 203"/>
                <a:gd name="T40" fmla="*/ 279 w 415"/>
                <a:gd name="T41" fmla="*/ 190 h 203"/>
                <a:gd name="T42" fmla="*/ 224 w 415"/>
                <a:gd name="T43" fmla="*/ 203 h 203"/>
                <a:gd name="T44" fmla="*/ 171 w 415"/>
                <a:gd name="T45" fmla="*/ 182 h 203"/>
                <a:gd name="T46" fmla="*/ 135 w 415"/>
                <a:gd name="T47" fmla="*/ 184 h 203"/>
                <a:gd name="T48" fmla="*/ 108 w 415"/>
                <a:gd name="T49" fmla="*/ 172 h 203"/>
                <a:gd name="T50" fmla="*/ 68 w 415"/>
                <a:gd name="T51" fmla="*/ 142 h 203"/>
                <a:gd name="T52" fmla="*/ 39 w 415"/>
                <a:gd name="T53" fmla="*/ 136 h 203"/>
                <a:gd name="T54" fmla="*/ 40 w 415"/>
                <a:gd name="T55" fmla="*/ 113 h 203"/>
                <a:gd name="T56" fmla="*/ 31 w 415"/>
                <a:gd name="T57" fmla="*/ 90 h 203"/>
                <a:gd name="T58" fmla="*/ 5 w 415"/>
                <a:gd name="T59" fmla="*/ 76 h 203"/>
                <a:gd name="T60" fmla="*/ 0 w 415"/>
                <a:gd name="T61" fmla="*/ 65 h 203"/>
                <a:gd name="T62" fmla="*/ 39 w 415"/>
                <a:gd name="T63" fmla="*/ 38 h 203"/>
                <a:gd name="T64" fmla="*/ 86 w 415"/>
                <a:gd name="T65" fmla="*/ 36 h 203"/>
                <a:gd name="T66" fmla="*/ 132 w 415"/>
                <a:gd name="T67" fmla="*/ 44 h 203"/>
                <a:gd name="T68" fmla="*/ 134 w 415"/>
                <a:gd name="T69" fmla="*/ 36 h 203"/>
                <a:gd name="T70" fmla="*/ 132 w 415"/>
                <a:gd name="T71" fmla="*/ 16 h 203"/>
                <a:gd name="T72" fmla="*/ 150 w 415"/>
                <a:gd name="T7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5" h="203">
                  <a:moveTo>
                    <a:pt x="150" y="0"/>
                  </a:moveTo>
                  <a:lnTo>
                    <a:pt x="151" y="0"/>
                  </a:lnTo>
                  <a:lnTo>
                    <a:pt x="185" y="13"/>
                  </a:lnTo>
                  <a:lnTo>
                    <a:pt x="187" y="15"/>
                  </a:lnTo>
                  <a:lnTo>
                    <a:pt x="190" y="30"/>
                  </a:lnTo>
                  <a:lnTo>
                    <a:pt x="200" y="37"/>
                  </a:lnTo>
                  <a:lnTo>
                    <a:pt x="208" y="40"/>
                  </a:lnTo>
                  <a:lnTo>
                    <a:pt x="225" y="31"/>
                  </a:lnTo>
                  <a:lnTo>
                    <a:pt x="234" y="33"/>
                  </a:lnTo>
                  <a:lnTo>
                    <a:pt x="265" y="49"/>
                  </a:lnTo>
                  <a:lnTo>
                    <a:pt x="274" y="56"/>
                  </a:lnTo>
                  <a:lnTo>
                    <a:pt x="292" y="59"/>
                  </a:lnTo>
                  <a:lnTo>
                    <a:pt x="302" y="62"/>
                  </a:lnTo>
                  <a:lnTo>
                    <a:pt x="331" y="53"/>
                  </a:lnTo>
                  <a:lnTo>
                    <a:pt x="350" y="40"/>
                  </a:lnTo>
                  <a:lnTo>
                    <a:pt x="351" y="40"/>
                  </a:lnTo>
                  <a:lnTo>
                    <a:pt x="366" y="47"/>
                  </a:lnTo>
                  <a:lnTo>
                    <a:pt x="369" y="47"/>
                  </a:lnTo>
                  <a:lnTo>
                    <a:pt x="372" y="46"/>
                  </a:lnTo>
                  <a:lnTo>
                    <a:pt x="375" y="46"/>
                  </a:lnTo>
                  <a:lnTo>
                    <a:pt x="375" y="47"/>
                  </a:lnTo>
                  <a:lnTo>
                    <a:pt x="365" y="62"/>
                  </a:lnTo>
                  <a:lnTo>
                    <a:pt x="363" y="83"/>
                  </a:lnTo>
                  <a:lnTo>
                    <a:pt x="366" y="90"/>
                  </a:lnTo>
                  <a:lnTo>
                    <a:pt x="383" y="93"/>
                  </a:lnTo>
                  <a:lnTo>
                    <a:pt x="397" y="83"/>
                  </a:lnTo>
                  <a:lnTo>
                    <a:pt x="399" y="83"/>
                  </a:lnTo>
                  <a:lnTo>
                    <a:pt x="411" y="96"/>
                  </a:lnTo>
                  <a:lnTo>
                    <a:pt x="412" y="105"/>
                  </a:lnTo>
                  <a:lnTo>
                    <a:pt x="415" y="110"/>
                  </a:lnTo>
                  <a:lnTo>
                    <a:pt x="415" y="111"/>
                  </a:lnTo>
                  <a:lnTo>
                    <a:pt x="381" y="114"/>
                  </a:lnTo>
                  <a:lnTo>
                    <a:pt x="365" y="130"/>
                  </a:lnTo>
                  <a:lnTo>
                    <a:pt x="354" y="133"/>
                  </a:lnTo>
                  <a:lnTo>
                    <a:pt x="338" y="147"/>
                  </a:lnTo>
                  <a:lnTo>
                    <a:pt x="337" y="147"/>
                  </a:lnTo>
                  <a:lnTo>
                    <a:pt x="322" y="141"/>
                  </a:lnTo>
                  <a:lnTo>
                    <a:pt x="317" y="144"/>
                  </a:lnTo>
                  <a:lnTo>
                    <a:pt x="311" y="156"/>
                  </a:lnTo>
                  <a:lnTo>
                    <a:pt x="317" y="164"/>
                  </a:lnTo>
                  <a:lnTo>
                    <a:pt x="294" y="187"/>
                  </a:lnTo>
                  <a:lnTo>
                    <a:pt x="279" y="190"/>
                  </a:lnTo>
                  <a:lnTo>
                    <a:pt x="261" y="190"/>
                  </a:lnTo>
                  <a:lnTo>
                    <a:pt x="224" y="203"/>
                  </a:lnTo>
                  <a:lnTo>
                    <a:pt x="193" y="194"/>
                  </a:lnTo>
                  <a:lnTo>
                    <a:pt x="171" y="182"/>
                  </a:lnTo>
                  <a:lnTo>
                    <a:pt x="147" y="182"/>
                  </a:lnTo>
                  <a:lnTo>
                    <a:pt x="135" y="184"/>
                  </a:lnTo>
                  <a:lnTo>
                    <a:pt x="122" y="184"/>
                  </a:lnTo>
                  <a:lnTo>
                    <a:pt x="108" y="172"/>
                  </a:lnTo>
                  <a:lnTo>
                    <a:pt x="98" y="156"/>
                  </a:lnTo>
                  <a:lnTo>
                    <a:pt x="68" y="142"/>
                  </a:lnTo>
                  <a:lnTo>
                    <a:pt x="59" y="144"/>
                  </a:lnTo>
                  <a:lnTo>
                    <a:pt x="39" y="136"/>
                  </a:lnTo>
                  <a:lnTo>
                    <a:pt x="40" y="129"/>
                  </a:lnTo>
                  <a:lnTo>
                    <a:pt x="40" y="113"/>
                  </a:lnTo>
                  <a:lnTo>
                    <a:pt x="33" y="93"/>
                  </a:lnTo>
                  <a:lnTo>
                    <a:pt x="31" y="90"/>
                  </a:lnTo>
                  <a:lnTo>
                    <a:pt x="15" y="87"/>
                  </a:lnTo>
                  <a:lnTo>
                    <a:pt x="5" y="76"/>
                  </a:lnTo>
                  <a:lnTo>
                    <a:pt x="0" y="67"/>
                  </a:lnTo>
                  <a:lnTo>
                    <a:pt x="0" y="65"/>
                  </a:lnTo>
                  <a:lnTo>
                    <a:pt x="8" y="56"/>
                  </a:lnTo>
                  <a:lnTo>
                    <a:pt x="39" y="38"/>
                  </a:lnTo>
                  <a:lnTo>
                    <a:pt x="53" y="33"/>
                  </a:lnTo>
                  <a:lnTo>
                    <a:pt x="86" y="36"/>
                  </a:lnTo>
                  <a:lnTo>
                    <a:pt x="93" y="44"/>
                  </a:lnTo>
                  <a:lnTo>
                    <a:pt x="132" y="44"/>
                  </a:lnTo>
                  <a:lnTo>
                    <a:pt x="134" y="43"/>
                  </a:lnTo>
                  <a:lnTo>
                    <a:pt x="134" y="36"/>
                  </a:lnTo>
                  <a:lnTo>
                    <a:pt x="135" y="31"/>
                  </a:lnTo>
                  <a:lnTo>
                    <a:pt x="132" y="16"/>
                  </a:lnTo>
                  <a:lnTo>
                    <a:pt x="132" y="15"/>
                  </a:lnTo>
                  <a:lnTo>
                    <a:pt x="15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4" name="Georgia">
              <a:extLst>
                <a:ext uri="{FF2B5EF4-FFF2-40B4-BE49-F238E27FC236}">
                  <a16:creationId xmlns:a16="http://schemas.microsoft.com/office/drawing/2014/main" id="{444F16C6-8F9D-AE12-30E5-3E69DE73FC98}"/>
                </a:ext>
              </a:extLst>
            </p:cNvPr>
            <p:cNvSpPr>
              <a:spLocks/>
            </p:cNvSpPr>
            <p:nvPr/>
          </p:nvSpPr>
          <p:spPr bwMode="auto">
            <a:xfrm>
              <a:off x="6765516" y="3445344"/>
              <a:ext cx="162635" cy="84933"/>
            </a:xfrm>
            <a:custGeom>
              <a:avLst/>
              <a:gdLst>
                <a:gd name="T0" fmla="*/ 11 w 90"/>
                <a:gd name="T1" fmla="*/ 0 h 47"/>
                <a:gd name="T2" fmla="*/ 26 w 90"/>
                <a:gd name="T3" fmla="*/ 6 h 47"/>
                <a:gd name="T4" fmla="*/ 41 w 90"/>
                <a:gd name="T5" fmla="*/ 6 h 47"/>
                <a:gd name="T6" fmla="*/ 56 w 90"/>
                <a:gd name="T7" fmla="*/ 16 h 47"/>
                <a:gd name="T8" fmla="*/ 65 w 90"/>
                <a:gd name="T9" fmla="*/ 13 h 47"/>
                <a:gd name="T10" fmla="*/ 71 w 90"/>
                <a:gd name="T11" fmla="*/ 15 h 47"/>
                <a:gd name="T12" fmla="*/ 78 w 90"/>
                <a:gd name="T13" fmla="*/ 18 h 47"/>
                <a:gd name="T14" fmla="*/ 78 w 90"/>
                <a:gd name="T15" fmla="*/ 24 h 47"/>
                <a:gd name="T16" fmla="*/ 87 w 90"/>
                <a:gd name="T17" fmla="*/ 28 h 47"/>
                <a:gd name="T18" fmla="*/ 87 w 90"/>
                <a:gd name="T19" fmla="*/ 30 h 47"/>
                <a:gd name="T20" fmla="*/ 89 w 90"/>
                <a:gd name="T21" fmla="*/ 30 h 47"/>
                <a:gd name="T22" fmla="*/ 86 w 90"/>
                <a:gd name="T23" fmla="*/ 34 h 47"/>
                <a:gd name="T24" fmla="*/ 90 w 90"/>
                <a:gd name="T25" fmla="*/ 39 h 47"/>
                <a:gd name="T26" fmla="*/ 90 w 90"/>
                <a:gd name="T27" fmla="*/ 43 h 47"/>
                <a:gd name="T28" fmla="*/ 89 w 90"/>
                <a:gd name="T29" fmla="*/ 43 h 47"/>
                <a:gd name="T30" fmla="*/ 74 w 90"/>
                <a:gd name="T31" fmla="*/ 39 h 47"/>
                <a:gd name="T32" fmla="*/ 69 w 90"/>
                <a:gd name="T33" fmla="*/ 40 h 47"/>
                <a:gd name="T34" fmla="*/ 66 w 90"/>
                <a:gd name="T35" fmla="*/ 41 h 47"/>
                <a:gd name="T36" fmla="*/ 49 w 90"/>
                <a:gd name="T37" fmla="*/ 47 h 47"/>
                <a:gd name="T38" fmla="*/ 38 w 90"/>
                <a:gd name="T39" fmla="*/ 37 h 47"/>
                <a:gd name="T40" fmla="*/ 34 w 90"/>
                <a:gd name="T41" fmla="*/ 39 h 47"/>
                <a:gd name="T42" fmla="*/ 22 w 90"/>
                <a:gd name="T43" fmla="*/ 37 h 47"/>
                <a:gd name="T44" fmla="*/ 22 w 90"/>
                <a:gd name="T45" fmla="*/ 36 h 47"/>
                <a:gd name="T46" fmla="*/ 25 w 90"/>
                <a:gd name="T47" fmla="*/ 34 h 47"/>
                <a:gd name="T48" fmla="*/ 25 w 90"/>
                <a:gd name="T49" fmla="*/ 28 h 47"/>
                <a:gd name="T50" fmla="*/ 19 w 90"/>
                <a:gd name="T51" fmla="*/ 16 h 47"/>
                <a:gd name="T52" fmla="*/ 6 w 90"/>
                <a:gd name="T53" fmla="*/ 9 h 47"/>
                <a:gd name="T54" fmla="*/ 0 w 90"/>
                <a:gd name="T55" fmla="*/ 3 h 47"/>
                <a:gd name="T56" fmla="*/ 0 w 90"/>
                <a:gd name="T57" fmla="*/ 1 h 47"/>
                <a:gd name="T58" fmla="*/ 11 w 90"/>
                <a:gd name="T5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7">
                  <a:moveTo>
                    <a:pt x="11" y="0"/>
                  </a:moveTo>
                  <a:lnTo>
                    <a:pt x="26" y="6"/>
                  </a:lnTo>
                  <a:lnTo>
                    <a:pt x="41" y="6"/>
                  </a:lnTo>
                  <a:lnTo>
                    <a:pt x="56" y="16"/>
                  </a:lnTo>
                  <a:lnTo>
                    <a:pt x="65" y="13"/>
                  </a:lnTo>
                  <a:lnTo>
                    <a:pt x="71" y="15"/>
                  </a:lnTo>
                  <a:lnTo>
                    <a:pt x="78" y="18"/>
                  </a:lnTo>
                  <a:lnTo>
                    <a:pt x="78" y="24"/>
                  </a:lnTo>
                  <a:lnTo>
                    <a:pt x="87" y="28"/>
                  </a:lnTo>
                  <a:lnTo>
                    <a:pt x="87" y="30"/>
                  </a:lnTo>
                  <a:lnTo>
                    <a:pt x="89" y="30"/>
                  </a:lnTo>
                  <a:lnTo>
                    <a:pt x="86" y="34"/>
                  </a:lnTo>
                  <a:lnTo>
                    <a:pt x="90" y="39"/>
                  </a:lnTo>
                  <a:lnTo>
                    <a:pt x="90" y="43"/>
                  </a:lnTo>
                  <a:lnTo>
                    <a:pt x="89" y="43"/>
                  </a:lnTo>
                  <a:lnTo>
                    <a:pt x="74" y="39"/>
                  </a:lnTo>
                  <a:lnTo>
                    <a:pt x="69" y="40"/>
                  </a:lnTo>
                  <a:lnTo>
                    <a:pt x="66" y="41"/>
                  </a:lnTo>
                  <a:lnTo>
                    <a:pt x="49" y="47"/>
                  </a:lnTo>
                  <a:lnTo>
                    <a:pt x="38" y="37"/>
                  </a:lnTo>
                  <a:lnTo>
                    <a:pt x="34" y="39"/>
                  </a:lnTo>
                  <a:lnTo>
                    <a:pt x="22" y="37"/>
                  </a:lnTo>
                  <a:lnTo>
                    <a:pt x="22" y="36"/>
                  </a:lnTo>
                  <a:lnTo>
                    <a:pt x="25" y="34"/>
                  </a:lnTo>
                  <a:lnTo>
                    <a:pt x="25" y="28"/>
                  </a:lnTo>
                  <a:lnTo>
                    <a:pt x="19" y="16"/>
                  </a:lnTo>
                  <a:lnTo>
                    <a:pt x="6" y="9"/>
                  </a:lnTo>
                  <a:lnTo>
                    <a:pt x="0" y="3"/>
                  </a:lnTo>
                  <a:lnTo>
                    <a:pt x="0" y="1"/>
                  </a:lnTo>
                  <a:lnTo>
                    <a:pt x="1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5" name="Turkmenistan">
              <a:extLst>
                <a:ext uri="{FF2B5EF4-FFF2-40B4-BE49-F238E27FC236}">
                  <a16:creationId xmlns:a16="http://schemas.microsoft.com/office/drawing/2014/main" id="{7CBFB3CD-16E5-00C9-6BD9-1B6E9D570A17}"/>
                </a:ext>
              </a:extLst>
            </p:cNvPr>
            <p:cNvSpPr>
              <a:spLocks/>
            </p:cNvSpPr>
            <p:nvPr/>
          </p:nvSpPr>
          <p:spPr bwMode="auto">
            <a:xfrm>
              <a:off x="7061874" y="3468835"/>
              <a:ext cx="339728" cy="236726"/>
            </a:xfrm>
            <a:custGeom>
              <a:avLst/>
              <a:gdLst>
                <a:gd name="T0" fmla="*/ 83 w 188"/>
                <a:gd name="T1" fmla="*/ 0 h 131"/>
                <a:gd name="T2" fmla="*/ 101 w 188"/>
                <a:gd name="T3" fmla="*/ 9 h 131"/>
                <a:gd name="T4" fmla="*/ 104 w 188"/>
                <a:gd name="T5" fmla="*/ 18 h 131"/>
                <a:gd name="T6" fmla="*/ 102 w 188"/>
                <a:gd name="T7" fmla="*/ 20 h 131"/>
                <a:gd name="T8" fmla="*/ 117 w 188"/>
                <a:gd name="T9" fmla="*/ 28 h 131"/>
                <a:gd name="T10" fmla="*/ 126 w 188"/>
                <a:gd name="T11" fmla="*/ 30 h 131"/>
                <a:gd name="T12" fmla="*/ 148 w 188"/>
                <a:gd name="T13" fmla="*/ 58 h 131"/>
                <a:gd name="T14" fmla="*/ 162 w 188"/>
                <a:gd name="T15" fmla="*/ 69 h 131"/>
                <a:gd name="T16" fmla="*/ 178 w 188"/>
                <a:gd name="T17" fmla="*/ 77 h 131"/>
                <a:gd name="T18" fmla="*/ 187 w 188"/>
                <a:gd name="T19" fmla="*/ 88 h 131"/>
                <a:gd name="T20" fmla="*/ 182 w 188"/>
                <a:gd name="T21" fmla="*/ 95 h 131"/>
                <a:gd name="T22" fmla="*/ 175 w 188"/>
                <a:gd name="T23" fmla="*/ 94 h 131"/>
                <a:gd name="T24" fmla="*/ 165 w 188"/>
                <a:gd name="T25" fmla="*/ 97 h 131"/>
                <a:gd name="T26" fmla="*/ 159 w 188"/>
                <a:gd name="T27" fmla="*/ 112 h 131"/>
                <a:gd name="T28" fmla="*/ 142 w 188"/>
                <a:gd name="T29" fmla="*/ 122 h 131"/>
                <a:gd name="T30" fmla="*/ 141 w 188"/>
                <a:gd name="T31" fmla="*/ 126 h 131"/>
                <a:gd name="T32" fmla="*/ 135 w 188"/>
                <a:gd name="T33" fmla="*/ 131 h 131"/>
                <a:gd name="T34" fmla="*/ 116 w 188"/>
                <a:gd name="T35" fmla="*/ 123 h 131"/>
                <a:gd name="T36" fmla="*/ 114 w 188"/>
                <a:gd name="T37" fmla="*/ 109 h 131"/>
                <a:gd name="T38" fmla="*/ 94 w 188"/>
                <a:gd name="T39" fmla="*/ 98 h 131"/>
                <a:gd name="T40" fmla="*/ 67 w 188"/>
                <a:gd name="T41" fmla="*/ 85 h 131"/>
                <a:gd name="T42" fmla="*/ 40 w 188"/>
                <a:gd name="T43" fmla="*/ 83 h 131"/>
                <a:gd name="T44" fmla="*/ 21 w 188"/>
                <a:gd name="T45" fmla="*/ 94 h 131"/>
                <a:gd name="T46" fmla="*/ 18 w 188"/>
                <a:gd name="T47" fmla="*/ 76 h 131"/>
                <a:gd name="T48" fmla="*/ 13 w 188"/>
                <a:gd name="T49" fmla="*/ 63 h 131"/>
                <a:gd name="T50" fmla="*/ 12 w 188"/>
                <a:gd name="T51" fmla="*/ 61 h 131"/>
                <a:gd name="T52" fmla="*/ 18 w 188"/>
                <a:gd name="T53" fmla="*/ 58 h 131"/>
                <a:gd name="T54" fmla="*/ 12 w 188"/>
                <a:gd name="T55" fmla="*/ 55 h 131"/>
                <a:gd name="T56" fmla="*/ 15 w 188"/>
                <a:gd name="T57" fmla="*/ 52 h 131"/>
                <a:gd name="T58" fmla="*/ 6 w 188"/>
                <a:gd name="T59" fmla="*/ 52 h 131"/>
                <a:gd name="T60" fmla="*/ 6 w 188"/>
                <a:gd name="T61" fmla="*/ 31 h 131"/>
                <a:gd name="T62" fmla="*/ 9 w 188"/>
                <a:gd name="T63" fmla="*/ 37 h 131"/>
                <a:gd name="T64" fmla="*/ 25 w 188"/>
                <a:gd name="T65" fmla="*/ 39 h 131"/>
                <a:gd name="T66" fmla="*/ 24 w 188"/>
                <a:gd name="T67" fmla="*/ 36 h 131"/>
                <a:gd name="T68" fmla="*/ 22 w 188"/>
                <a:gd name="T69" fmla="*/ 24 h 131"/>
                <a:gd name="T70" fmla="*/ 15 w 188"/>
                <a:gd name="T71" fmla="*/ 17 h 131"/>
                <a:gd name="T72" fmla="*/ 6 w 188"/>
                <a:gd name="T73" fmla="*/ 31 h 131"/>
                <a:gd name="T74" fmla="*/ 5 w 188"/>
                <a:gd name="T75" fmla="*/ 30 h 131"/>
                <a:gd name="T76" fmla="*/ 9 w 188"/>
                <a:gd name="T77" fmla="*/ 12 h 131"/>
                <a:gd name="T78" fmla="*/ 25 w 188"/>
                <a:gd name="T79" fmla="*/ 8 h 131"/>
                <a:gd name="T80" fmla="*/ 42 w 188"/>
                <a:gd name="T81" fmla="*/ 27 h 131"/>
                <a:gd name="T82" fmla="*/ 61 w 188"/>
                <a:gd name="T83" fmla="*/ 27 h 131"/>
                <a:gd name="T84" fmla="*/ 61 w 188"/>
                <a:gd name="T85" fmla="*/ 17 h 131"/>
                <a:gd name="T86" fmla="*/ 73 w 188"/>
                <a:gd name="T87" fmla="*/ 11 h 131"/>
                <a:gd name="T88" fmla="*/ 76 w 188"/>
                <a:gd name="T89" fmla="*/ 6 h 131"/>
                <a:gd name="T90" fmla="*/ 77 w 188"/>
                <a:gd name="T91" fmla="*/ 5 h 131"/>
                <a:gd name="T92" fmla="*/ 80 w 188"/>
                <a:gd name="T93"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31">
                  <a:moveTo>
                    <a:pt x="82" y="0"/>
                  </a:moveTo>
                  <a:lnTo>
                    <a:pt x="83" y="0"/>
                  </a:lnTo>
                  <a:lnTo>
                    <a:pt x="92" y="9"/>
                  </a:lnTo>
                  <a:lnTo>
                    <a:pt x="101" y="9"/>
                  </a:lnTo>
                  <a:lnTo>
                    <a:pt x="101" y="15"/>
                  </a:lnTo>
                  <a:lnTo>
                    <a:pt x="104" y="18"/>
                  </a:lnTo>
                  <a:lnTo>
                    <a:pt x="104" y="20"/>
                  </a:lnTo>
                  <a:lnTo>
                    <a:pt x="102" y="20"/>
                  </a:lnTo>
                  <a:lnTo>
                    <a:pt x="104" y="26"/>
                  </a:lnTo>
                  <a:lnTo>
                    <a:pt x="117" y="28"/>
                  </a:lnTo>
                  <a:lnTo>
                    <a:pt x="122" y="26"/>
                  </a:lnTo>
                  <a:lnTo>
                    <a:pt x="126" y="30"/>
                  </a:lnTo>
                  <a:lnTo>
                    <a:pt x="136" y="52"/>
                  </a:lnTo>
                  <a:lnTo>
                    <a:pt x="148" y="58"/>
                  </a:lnTo>
                  <a:lnTo>
                    <a:pt x="154" y="66"/>
                  </a:lnTo>
                  <a:lnTo>
                    <a:pt x="162" y="69"/>
                  </a:lnTo>
                  <a:lnTo>
                    <a:pt x="174" y="77"/>
                  </a:lnTo>
                  <a:lnTo>
                    <a:pt x="178" y="77"/>
                  </a:lnTo>
                  <a:lnTo>
                    <a:pt x="188" y="83"/>
                  </a:lnTo>
                  <a:lnTo>
                    <a:pt x="187" y="88"/>
                  </a:lnTo>
                  <a:lnTo>
                    <a:pt x="187" y="95"/>
                  </a:lnTo>
                  <a:lnTo>
                    <a:pt x="182" y="95"/>
                  </a:lnTo>
                  <a:lnTo>
                    <a:pt x="178" y="94"/>
                  </a:lnTo>
                  <a:lnTo>
                    <a:pt x="175" y="94"/>
                  </a:lnTo>
                  <a:lnTo>
                    <a:pt x="171" y="97"/>
                  </a:lnTo>
                  <a:lnTo>
                    <a:pt x="165" y="97"/>
                  </a:lnTo>
                  <a:lnTo>
                    <a:pt x="160" y="112"/>
                  </a:lnTo>
                  <a:lnTo>
                    <a:pt x="159" y="112"/>
                  </a:lnTo>
                  <a:lnTo>
                    <a:pt x="141" y="120"/>
                  </a:lnTo>
                  <a:lnTo>
                    <a:pt x="142" y="122"/>
                  </a:lnTo>
                  <a:lnTo>
                    <a:pt x="142" y="123"/>
                  </a:lnTo>
                  <a:lnTo>
                    <a:pt x="141" y="126"/>
                  </a:lnTo>
                  <a:lnTo>
                    <a:pt x="136" y="131"/>
                  </a:lnTo>
                  <a:lnTo>
                    <a:pt x="135" y="131"/>
                  </a:lnTo>
                  <a:lnTo>
                    <a:pt x="120" y="126"/>
                  </a:lnTo>
                  <a:lnTo>
                    <a:pt x="116" y="123"/>
                  </a:lnTo>
                  <a:lnTo>
                    <a:pt x="116" y="119"/>
                  </a:lnTo>
                  <a:lnTo>
                    <a:pt x="114" y="109"/>
                  </a:lnTo>
                  <a:lnTo>
                    <a:pt x="108" y="109"/>
                  </a:lnTo>
                  <a:lnTo>
                    <a:pt x="94" y="98"/>
                  </a:lnTo>
                  <a:lnTo>
                    <a:pt x="89" y="91"/>
                  </a:lnTo>
                  <a:lnTo>
                    <a:pt x="67" y="85"/>
                  </a:lnTo>
                  <a:lnTo>
                    <a:pt x="62" y="79"/>
                  </a:lnTo>
                  <a:lnTo>
                    <a:pt x="40" y="83"/>
                  </a:lnTo>
                  <a:lnTo>
                    <a:pt x="28" y="92"/>
                  </a:lnTo>
                  <a:lnTo>
                    <a:pt x="21" y="94"/>
                  </a:lnTo>
                  <a:lnTo>
                    <a:pt x="19" y="94"/>
                  </a:lnTo>
                  <a:lnTo>
                    <a:pt x="18" y="76"/>
                  </a:lnTo>
                  <a:lnTo>
                    <a:pt x="21" y="67"/>
                  </a:lnTo>
                  <a:lnTo>
                    <a:pt x="13" y="63"/>
                  </a:lnTo>
                  <a:lnTo>
                    <a:pt x="12" y="63"/>
                  </a:lnTo>
                  <a:lnTo>
                    <a:pt x="12" y="61"/>
                  </a:lnTo>
                  <a:lnTo>
                    <a:pt x="13" y="61"/>
                  </a:lnTo>
                  <a:lnTo>
                    <a:pt x="18" y="58"/>
                  </a:lnTo>
                  <a:lnTo>
                    <a:pt x="13" y="55"/>
                  </a:lnTo>
                  <a:lnTo>
                    <a:pt x="12" y="55"/>
                  </a:lnTo>
                  <a:lnTo>
                    <a:pt x="12" y="54"/>
                  </a:lnTo>
                  <a:lnTo>
                    <a:pt x="15" y="52"/>
                  </a:lnTo>
                  <a:lnTo>
                    <a:pt x="13" y="51"/>
                  </a:lnTo>
                  <a:lnTo>
                    <a:pt x="6" y="52"/>
                  </a:lnTo>
                  <a:lnTo>
                    <a:pt x="5" y="45"/>
                  </a:lnTo>
                  <a:lnTo>
                    <a:pt x="6" y="31"/>
                  </a:lnTo>
                  <a:lnTo>
                    <a:pt x="8" y="31"/>
                  </a:lnTo>
                  <a:lnTo>
                    <a:pt x="9" y="37"/>
                  </a:lnTo>
                  <a:lnTo>
                    <a:pt x="24" y="39"/>
                  </a:lnTo>
                  <a:lnTo>
                    <a:pt x="25" y="39"/>
                  </a:lnTo>
                  <a:lnTo>
                    <a:pt x="24" y="37"/>
                  </a:lnTo>
                  <a:lnTo>
                    <a:pt x="24" y="36"/>
                  </a:lnTo>
                  <a:lnTo>
                    <a:pt x="30" y="31"/>
                  </a:lnTo>
                  <a:lnTo>
                    <a:pt x="22" y="24"/>
                  </a:lnTo>
                  <a:lnTo>
                    <a:pt x="18" y="17"/>
                  </a:lnTo>
                  <a:lnTo>
                    <a:pt x="15" y="17"/>
                  </a:lnTo>
                  <a:lnTo>
                    <a:pt x="6" y="21"/>
                  </a:lnTo>
                  <a:lnTo>
                    <a:pt x="6" y="31"/>
                  </a:lnTo>
                  <a:lnTo>
                    <a:pt x="5" y="31"/>
                  </a:lnTo>
                  <a:lnTo>
                    <a:pt x="5" y="30"/>
                  </a:lnTo>
                  <a:lnTo>
                    <a:pt x="0" y="18"/>
                  </a:lnTo>
                  <a:lnTo>
                    <a:pt x="9" y="12"/>
                  </a:lnTo>
                  <a:lnTo>
                    <a:pt x="24" y="8"/>
                  </a:lnTo>
                  <a:lnTo>
                    <a:pt x="25" y="8"/>
                  </a:lnTo>
                  <a:lnTo>
                    <a:pt x="33" y="12"/>
                  </a:lnTo>
                  <a:lnTo>
                    <a:pt x="42" y="27"/>
                  </a:lnTo>
                  <a:lnTo>
                    <a:pt x="49" y="26"/>
                  </a:lnTo>
                  <a:lnTo>
                    <a:pt x="61" y="27"/>
                  </a:lnTo>
                  <a:lnTo>
                    <a:pt x="62" y="27"/>
                  </a:lnTo>
                  <a:lnTo>
                    <a:pt x="61" y="17"/>
                  </a:lnTo>
                  <a:lnTo>
                    <a:pt x="65" y="12"/>
                  </a:lnTo>
                  <a:lnTo>
                    <a:pt x="73" y="11"/>
                  </a:lnTo>
                  <a:lnTo>
                    <a:pt x="74" y="6"/>
                  </a:lnTo>
                  <a:lnTo>
                    <a:pt x="76" y="6"/>
                  </a:lnTo>
                  <a:lnTo>
                    <a:pt x="79" y="8"/>
                  </a:lnTo>
                  <a:lnTo>
                    <a:pt x="77" y="5"/>
                  </a:lnTo>
                  <a:lnTo>
                    <a:pt x="77" y="3"/>
                  </a:lnTo>
                  <a:lnTo>
                    <a:pt x="80" y="3"/>
                  </a:lnTo>
                  <a:lnTo>
                    <a:pt x="8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6" name="Uzbekistan">
              <a:extLst>
                <a:ext uri="{FF2B5EF4-FFF2-40B4-BE49-F238E27FC236}">
                  <a16:creationId xmlns:a16="http://schemas.microsoft.com/office/drawing/2014/main" id="{37C807CC-50D4-8DB0-FFBD-B5CD06417DA6}"/>
                </a:ext>
              </a:extLst>
            </p:cNvPr>
            <p:cNvSpPr>
              <a:spLocks/>
            </p:cNvSpPr>
            <p:nvPr/>
          </p:nvSpPr>
          <p:spPr bwMode="auto">
            <a:xfrm>
              <a:off x="7148613" y="3378482"/>
              <a:ext cx="406590" cy="265638"/>
            </a:xfrm>
            <a:custGeom>
              <a:avLst/>
              <a:gdLst>
                <a:gd name="T0" fmla="*/ 41 w 225"/>
                <a:gd name="T1" fmla="*/ 3 h 147"/>
                <a:gd name="T2" fmla="*/ 80 w 225"/>
                <a:gd name="T3" fmla="*/ 38 h 147"/>
                <a:gd name="T4" fmla="*/ 127 w 225"/>
                <a:gd name="T5" fmla="*/ 41 h 147"/>
                <a:gd name="T6" fmla="*/ 134 w 225"/>
                <a:gd name="T7" fmla="*/ 49 h 147"/>
                <a:gd name="T8" fmla="*/ 140 w 225"/>
                <a:gd name="T9" fmla="*/ 68 h 147"/>
                <a:gd name="T10" fmla="*/ 155 w 225"/>
                <a:gd name="T11" fmla="*/ 77 h 147"/>
                <a:gd name="T12" fmla="*/ 176 w 225"/>
                <a:gd name="T13" fmla="*/ 73 h 147"/>
                <a:gd name="T14" fmla="*/ 188 w 225"/>
                <a:gd name="T15" fmla="*/ 64 h 147"/>
                <a:gd name="T16" fmla="*/ 195 w 225"/>
                <a:gd name="T17" fmla="*/ 59 h 147"/>
                <a:gd name="T18" fmla="*/ 200 w 225"/>
                <a:gd name="T19" fmla="*/ 62 h 147"/>
                <a:gd name="T20" fmla="*/ 186 w 225"/>
                <a:gd name="T21" fmla="*/ 74 h 147"/>
                <a:gd name="T22" fmla="*/ 194 w 225"/>
                <a:gd name="T23" fmla="*/ 77 h 147"/>
                <a:gd name="T24" fmla="*/ 206 w 225"/>
                <a:gd name="T25" fmla="*/ 74 h 147"/>
                <a:gd name="T26" fmla="*/ 225 w 225"/>
                <a:gd name="T27" fmla="*/ 86 h 147"/>
                <a:gd name="T28" fmla="*/ 191 w 225"/>
                <a:gd name="T29" fmla="*/ 96 h 147"/>
                <a:gd name="T30" fmla="*/ 192 w 225"/>
                <a:gd name="T31" fmla="*/ 87 h 147"/>
                <a:gd name="T32" fmla="*/ 189 w 225"/>
                <a:gd name="T33" fmla="*/ 81 h 147"/>
                <a:gd name="T34" fmla="*/ 176 w 225"/>
                <a:gd name="T35" fmla="*/ 87 h 147"/>
                <a:gd name="T36" fmla="*/ 174 w 225"/>
                <a:gd name="T37" fmla="*/ 96 h 147"/>
                <a:gd name="T38" fmla="*/ 164 w 225"/>
                <a:gd name="T39" fmla="*/ 107 h 147"/>
                <a:gd name="T40" fmla="*/ 149 w 225"/>
                <a:gd name="T41" fmla="*/ 111 h 147"/>
                <a:gd name="T42" fmla="*/ 158 w 225"/>
                <a:gd name="T43" fmla="*/ 117 h 147"/>
                <a:gd name="T44" fmla="*/ 161 w 225"/>
                <a:gd name="T45" fmla="*/ 130 h 147"/>
                <a:gd name="T46" fmla="*/ 152 w 225"/>
                <a:gd name="T47" fmla="*/ 147 h 147"/>
                <a:gd name="T48" fmla="*/ 137 w 225"/>
                <a:gd name="T49" fmla="*/ 138 h 147"/>
                <a:gd name="T50" fmla="*/ 130 w 225"/>
                <a:gd name="T51" fmla="*/ 127 h 147"/>
                <a:gd name="T52" fmla="*/ 114 w 225"/>
                <a:gd name="T53" fmla="*/ 119 h 147"/>
                <a:gd name="T54" fmla="*/ 99 w 225"/>
                <a:gd name="T55" fmla="*/ 110 h 147"/>
                <a:gd name="T56" fmla="*/ 78 w 225"/>
                <a:gd name="T57" fmla="*/ 80 h 147"/>
                <a:gd name="T58" fmla="*/ 69 w 225"/>
                <a:gd name="T59" fmla="*/ 80 h 147"/>
                <a:gd name="T60" fmla="*/ 54 w 225"/>
                <a:gd name="T61" fmla="*/ 70 h 147"/>
                <a:gd name="T62" fmla="*/ 53 w 225"/>
                <a:gd name="T63" fmla="*/ 65 h 147"/>
                <a:gd name="T64" fmla="*/ 44 w 225"/>
                <a:gd name="T65" fmla="*/ 59 h 147"/>
                <a:gd name="T66" fmla="*/ 29 w 225"/>
                <a:gd name="T67" fmla="*/ 55 h 147"/>
                <a:gd name="T68" fmla="*/ 28 w 225"/>
                <a:gd name="T69" fmla="*/ 56 h 147"/>
                <a:gd name="T70" fmla="*/ 17 w 225"/>
                <a:gd name="T71" fmla="*/ 62 h 147"/>
                <a:gd name="T72" fmla="*/ 16 w 225"/>
                <a:gd name="T73" fmla="*/ 77 h 147"/>
                <a:gd name="T74" fmla="*/ 1 w 225"/>
                <a:gd name="T75" fmla="*/ 77 h 147"/>
                <a:gd name="T76" fmla="*/ 34 w 225"/>
                <a:gd name="T7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5" h="147">
                  <a:moveTo>
                    <a:pt x="34" y="0"/>
                  </a:moveTo>
                  <a:lnTo>
                    <a:pt x="41" y="3"/>
                  </a:lnTo>
                  <a:lnTo>
                    <a:pt x="54" y="13"/>
                  </a:lnTo>
                  <a:lnTo>
                    <a:pt x="80" y="38"/>
                  </a:lnTo>
                  <a:lnTo>
                    <a:pt x="118" y="34"/>
                  </a:lnTo>
                  <a:lnTo>
                    <a:pt x="127" y="41"/>
                  </a:lnTo>
                  <a:lnTo>
                    <a:pt x="130" y="49"/>
                  </a:lnTo>
                  <a:lnTo>
                    <a:pt x="134" y="49"/>
                  </a:lnTo>
                  <a:lnTo>
                    <a:pt x="133" y="67"/>
                  </a:lnTo>
                  <a:lnTo>
                    <a:pt x="140" y="68"/>
                  </a:lnTo>
                  <a:lnTo>
                    <a:pt x="143" y="78"/>
                  </a:lnTo>
                  <a:lnTo>
                    <a:pt x="155" y="77"/>
                  </a:lnTo>
                  <a:lnTo>
                    <a:pt x="167" y="81"/>
                  </a:lnTo>
                  <a:lnTo>
                    <a:pt x="176" y="73"/>
                  </a:lnTo>
                  <a:lnTo>
                    <a:pt x="185" y="68"/>
                  </a:lnTo>
                  <a:lnTo>
                    <a:pt x="188" y="64"/>
                  </a:lnTo>
                  <a:lnTo>
                    <a:pt x="192" y="64"/>
                  </a:lnTo>
                  <a:lnTo>
                    <a:pt x="195" y="59"/>
                  </a:lnTo>
                  <a:lnTo>
                    <a:pt x="198" y="61"/>
                  </a:lnTo>
                  <a:lnTo>
                    <a:pt x="200" y="62"/>
                  </a:lnTo>
                  <a:lnTo>
                    <a:pt x="186" y="71"/>
                  </a:lnTo>
                  <a:lnTo>
                    <a:pt x="186" y="74"/>
                  </a:lnTo>
                  <a:lnTo>
                    <a:pt x="192" y="74"/>
                  </a:lnTo>
                  <a:lnTo>
                    <a:pt x="194" y="77"/>
                  </a:lnTo>
                  <a:lnTo>
                    <a:pt x="201" y="80"/>
                  </a:lnTo>
                  <a:lnTo>
                    <a:pt x="206" y="74"/>
                  </a:lnTo>
                  <a:lnTo>
                    <a:pt x="212" y="81"/>
                  </a:lnTo>
                  <a:lnTo>
                    <a:pt x="225" y="86"/>
                  </a:lnTo>
                  <a:lnTo>
                    <a:pt x="209" y="96"/>
                  </a:lnTo>
                  <a:lnTo>
                    <a:pt x="191" y="96"/>
                  </a:lnTo>
                  <a:lnTo>
                    <a:pt x="189" y="90"/>
                  </a:lnTo>
                  <a:lnTo>
                    <a:pt x="192" y="87"/>
                  </a:lnTo>
                  <a:lnTo>
                    <a:pt x="192" y="81"/>
                  </a:lnTo>
                  <a:lnTo>
                    <a:pt x="189" y="81"/>
                  </a:lnTo>
                  <a:lnTo>
                    <a:pt x="180" y="89"/>
                  </a:lnTo>
                  <a:lnTo>
                    <a:pt x="176" y="87"/>
                  </a:lnTo>
                  <a:lnTo>
                    <a:pt x="174" y="90"/>
                  </a:lnTo>
                  <a:lnTo>
                    <a:pt x="174" y="96"/>
                  </a:lnTo>
                  <a:lnTo>
                    <a:pt x="167" y="99"/>
                  </a:lnTo>
                  <a:lnTo>
                    <a:pt x="164" y="107"/>
                  </a:lnTo>
                  <a:lnTo>
                    <a:pt x="152" y="107"/>
                  </a:lnTo>
                  <a:lnTo>
                    <a:pt x="149" y="111"/>
                  </a:lnTo>
                  <a:lnTo>
                    <a:pt x="154" y="116"/>
                  </a:lnTo>
                  <a:lnTo>
                    <a:pt x="158" y="117"/>
                  </a:lnTo>
                  <a:lnTo>
                    <a:pt x="158" y="121"/>
                  </a:lnTo>
                  <a:lnTo>
                    <a:pt x="161" y="130"/>
                  </a:lnTo>
                  <a:lnTo>
                    <a:pt x="155" y="139"/>
                  </a:lnTo>
                  <a:lnTo>
                    <a:pt x="152" y="147"/>
                  </a:lnTo>
                  <a:lnTo>
                    <a:pt x="137" y="144"/>
                  </a:lnTo>
                  <a:lnTo>
                    <a:pt x="137" y="138"/>
                  </a:lnTo>
                  <a:lnTo>
                    <a:pt x="140" y="133"/>
                  </a:lnTo>
                  <a:lnTo>
                    <a:pt x="130" y="127"/>
                  </a:lnTo>
                  <a:lnTo>
                    <a:pt x="124" y="129"/>
                  </a:lnTo>
                  <a:lnTo>
                    <a:pt x="114" y="119"/>
                  </a:lnTo>
                  <a:lnTo>
                    <a:pt x="106" y="116"/>
                  </a:lnTo>
                  <a:lnTo>
                    <a:pt x="99" y="110"/>
                  </a:lnTo>
                  <a:lnTo>
                    <a:pt x="87" y="102"/>
                  </a:lnTo>
                  <a:lnTo>
                    <a:pt x="78" y="80"/>
                  </a:lnTo>
                  <a:lnTo>
                    <a:pt x="74" y="77"/>
                  </a:lnTo>
                  <a:lnTo>
                    <a:pt x="69" y="80"/>
                  </a:lnTo>
                  <a:lnTo>
                    <a:pt x="54" y="77"/>
                  </a:lnTo>
                  <a:lnTo>
                    <a:pt x="54" y="70"/>
                  </a:lnTo>
                  <a:lnTo>
                    <a:pt x="56" y="68"/>
                  </a:lnTo>
                  <a:lnTo>
                    <a:pt x="53" y="65"/>
                  </a:lnTo>
                  <a:lnTo>
                    <a:pt x="51" y="61"/>
                  </a:lnTo>
                  <a:lnTo>
                    <a:pt x="44" y="59"/>
                  </a:lnTo>
                  <a:lnTo>
                    <a:pt x="35" y="52"/>
                  </a:lnTo>
                  <a:lnTo>
                    <a:pt x="29" y="55"/>
                  </a:lnTo>
                  <a:lnTo>
                    <a:pt x="32" y="59"/>
                  </a:lnTo>
                  <a:lnTo>
                    <a:pt x="28" y="56"/>
                  </a:lnTo>
                  <a:lnTo>
                    <a:pt x="25" y="61"/>
                  </a:lnTo>
                  <a:lnTo>
                    <a:pt x="17" y="62"/>
                  </a:lnTo>
                  <a:lnTo>
                    <a:pt x="14" y="67"/>
                  </a:lnTo>
                  <a:lnTo>
                    <a:pt x="16" y="77"/>
                  </a:lnTo>
                  <a:lnTo>
                    <a:pt x="13" y="78"/>
                  </a:lnTo>
                  <a:lnTo>
                    <a:pt x="1" y="77"/>
                  </a:lnTo>
                  <a:lnTo>
                    <a:pt x="0" y="12"/>
                  </a:lnTo>
                  <a:lnTo>
                    <a:pt x="3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7" name="Kazakhstan">
              <a:extLst>
                <a:ext uri="{FF2B5EF4-FFF2-40B4-BE49-F238E27FC236}">
                  <a16:creationId xmlns:a16="http://schemas.microsoft.com/office/drawing/2014/main" id="{0812BCD5-CB07-0544-729D-84CD3C9DD1FC}"/>
                </a:ext>
              </a:extLst>
            </p:cNvPr>
            <p:cNvSpPr>
              <a:spLocks/>
            </p:cNvSpPr>
            <p:nvPr/>
          </p:nvSpPr>
          <p:spPr bwMode="auto">
            <a:xfrm>
              <a:off x="6926344" y="3013456"/>
              <a:ext cx="961356" cy="515013"/>
            </a:xfrm>
            <a:custGeom>
              <a:avLst/>
              <a:gdLst>
                <a:gd name="T0" fmla="*/ 309 w 532"/>
                <a:gd name="T1" fmla="*/ 6 h 285"/>
                <a:gd name="T2" fmla="*/ 323 w 532"/>
                <a:gd name="T3" fmla="*/ 24 h 285"/>
                <a:gd name="T4" fmla="*/ 336 w 532"/>
                <a:gd name="T5" fmla="*/ 24 h 285"/>
                <a:gd name="T6" fmla="*/ 339 w 532"/>
                <a:gd name="T7" fmla="*/ 31 h 285"/>
                <a:gd name="T8" fmla="*/ 355 w 532"/>
                <a:gd name="T9" fmla="*/ 31 h 285"/>
                <a:gd name="T10" fmla="*/ 357 w 532"/>
                <a:gd name="T11" fmla="*/ 40 h 285"/>
                <a:gd name="T12" fmla="*/ 379 w 532"/>
                <a:gd name="T13" fmla="*/ 28 h 285"/>
                <a:gd name="T14" fmla="*/ 397 w 532"/>
                <a:gd name="T15" fmla="*/ 28 h 285"/>
                <a:gd name="T16" fmla="*/ 441 w 532"/>
                <a:gd name="T17" fmla="*/ 98 h 285"/>
                <a:gd name="T18" fmla="*/ 456 w 532"/>
                <a:gd name="T19" fmla="*/ 103 h 285"/>
                <a:gd name="T20" fmla="*/ 478 w 532"/>
                <a:gd name="T21" fmla="*/ 97 h 285"/>
                <a:gd name="T22" fmla="*/ 501 w 532"/>
                <a:gd name="T23" fmla="*/ 114 h 285"/>
                <a:gd name="T24" fmla="*/ 520 w 532"/>
                <a:gd name="T25" fmla="*/ 125 h 285"/>
                <a:gd name="T26" fmla="*/ 521 w 532"/>
                <a:gd name="T27" fmla="*/ 150 h 285"/>
                <a:gd name="T28" fmla="*/ 495 w 532"/>
                <a:gd name="T29" fmla="*/ 177 h 285"/>
                <a:gd name="T30" fmla="*/ 440 w 532"/>
                <a:gd name="T31" fmla="*/ 223 h 285"/>
                <a:gd name="T32" fmla="*/ 426 w 532"/>
                <a:gd name="T33" fmla="*/ 255 h 285"/>
                <a:gd name="T34" fmla="*/ 360 w 532"/>
                <a:gd name="T35" fmla="*/ 246 h 285"/>
                <a:gd name="T36" fmla="*/ 326 w 532"/>
                <a:gd name="T37" fmla="*/ 254 h 285"/>
                <a:gd name="T38" fmla="*/ 315 w 532"/>
                <a:gd name="T39" fmla="*/ 267 h 285"/>
                <a:gd name="T40" fmla="*/ 278 w 532"/>
                <a:gd name="T41" fmla="*/ 280 h 285"/>
                <a:gd name="T42" fmla="*/ 263 w 532"/>
                <a:gd name="T43" fmla="*/ 270 h 285"/>
                <a:gd name="T44" fmla="*/ 253 w 532"/>
                <a:gd name="T45" fmla="*/ 251 h 285"/>
                <a:gd name="T46" fmla="*/ 216 w 532"/>
                <a:gd name="T47" fmla="*/ 240 h 285"/>
                <a:gd name="T48" fmla="*/ 164 w 532"/>
                <a:gd name="T49" fmla="*/ 206 h 285"/>
                <a:gd name="T50" fmla="*/ 120 w 532"/>
                <a:gd name="T51" fmla="*/ 280 h 285"/>
                <a:gd name="T52" fmla="*/ 77 w 532"/>
                <a:gd name="T53" fmla="*/ 272 h 285"/>
                <a:gd name="T54" fmla="*/ 60 w 532"/>
                <a:gd name="T55" fmla="*/ 248 h 285"/>
                <a:gd name="T56" fmla="*/ 60 w 532"/>
                <a:gd name="T57" fmla="*/ 214 h 285"/>
                <a:gd name="T58" fmla="*/ 84 w 532"/>
                <a:gd name="T59" fmla="*/ 208 h 285"/>
                <a:gd name="T60" fmla="*/ 106 w 532"/>
                <a:gd name="T61" fmla="*/ 208 h 285"/>
                <a:gd name="T62" fmla="*/ 69 w 532"/>
                <a:gd name="T63" fmla="*/ 177 h 285"/>
                <a:gd name="T64" fmla="*/ 23 w 532"/>
                <a:gd name="T65" fmla="*/ 181 h 285"/>
                <a:gd name="T66" fmla="*/ 22 w 532"/>
                <a:gd name="T67" fmla="*/ 162 h 285"/>
                <a:gd name="T68" fmla="*/ 0 w 532"/>
                <a:gd name="T69" fmla="*/ 149 h 285"/>
                <a:gd name="T70" fmla="*/ 10 w 532"/>
                <a:gd name="T71" fmla="*/ 116 h 285"/>
                <a:gd name="T72" fmla="*/ 29 w 532"/>
                <a:gd name="T73" fmla="*/ 117 h 285"/>
                <a:gd name="T74" fmla="*/ 37 w 532"/>
                <a:gd name="T75" fmla="*/ 95 h 285"/>
                <a:gd name="T76" fmla="*/ 59 w 532"/>
                <a:gd name="T77" fmla="*/ 82 h 285"/>
                <a:gd name="T78" fmla="*/ 69 w 532"/>
                <a:gd name="T79" fmla="*/ 82 h 285"/>
                <a:gd name="T80" fmla="*/ 103 w 532"/>
                <a:gd name="T81" fmla="*/ 100 h 285"/>
                <a:gd name="T82" fmla="*/ 114 w 532"/>
                <a:gd name="T83" fmla="*/ 101 h 285"/>
                <a:gd name="T84" fmla="*/ 139 w 532"/>
                <a:gd name="T85" fmla="*/ 95 h 285"/>
                <a:gd name="T86" fmla="*/ 161 w 532"/>
                <a:gd name="T87" fmla="*/ 104 h 285"/>
                <a:gd name="T88" fmla="*/ 177 w 532"/>
                <a:gd name="T89" fmla="*/ 100 h 285"/>
                <a:gd name="T90" fmla="*/ 188 w 532"/>
                <a:gd name="T91" fmla="*/ 88 h 285"/>
                <a:gd name="T92" fmla="*/ 176 w 532"/>
                <a:gd name="T93" fmla="*/ 76 h 285"/>
                <a:gd name="T94" fmla="*/ 189 w 532"/>
                <a:gd name="T95" fmla="*/ 55 h 285"/>
                <a:gd name="T96" fmla="*/ 191 w 532"/>
                <a:gd name="T97" fmla="*/ 43 h 285"/>
                <a:gd name="T98" fmla="*/ 189 w 532"/>
                <a:gd name="T99" fmla="*/ 42 h 285"/>
                <a:gd name="T100" fmla="*/ 195 w 532"/>
                <a:gd name="T101" fmla="*/ 31 h 285"/>
                <a:gd name="T102" fmla="*/ 210 w 532"/>
                <a:gd name="T103" fmla="*/ 31 h 285"/>
                <a:gd name="T104" fmla="*/ 229 w 532"/>
                <a:gd name="T105" fmla="*/ 27 h 285"/>
                <a:gd name="T106" fmla="*/ 283 w 532"/>
                <a:gd name="T107" fmla="*/ 1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285">
                  <a:moveTo>
                    <a:pt x="293" y="0"/>
                  </a:moveTo>
                  <a:lnTo>
                    <a:pt x="296" y="0"/>
                  </a:lnTo>
                  <a:lnTo>
                    <a:pt x="299" y="2"/>
                  </a:lnTo>
                  <a:lnTo>
                    <a:pt x="302" y="2"/>
                  </a:lnTo>
                  <a:lnTo>
                    <a:pt x="309" y="6"/>
                  </a:lnTo>
                  <a:lnTo>
                    <a:pt x="315" y="3"/>
                  </a:lnTo>
                  <a:lnTo>
                    <a:pt x="320" y="6"/>
                  </a:lnTo>
                  <a:lnTo>
                    <a:pt x="321" y="15"/>
                  </a:lnTo>
                  <a:lnTo>
                    <a:pt x="324" y="18"/>
                  </a:lnTo>
                  <a:lnTo>
                    <a:pt x="323" y="24"/>
                  </a:lnTo>
                  <a:lnTo>
                    <a:pt x="321" y="27"/>
                  </a:lnTo>
                  <a:lnTo>
                    <a:pt x="323" y="30"/>
                  </a:lnTo>
                  <a:lnTo>
                    <a:pt x="333" y="28"/>
                  </a:lnTo>
                  <a:lnTo>
                    <a:pt x="333" y="24"/>
                  </a:lnTo>
                  <a:lnTo>
                    <a:pt x="336" y="24"/>
                  </a:lnTo>
                  <a:lnTo>
                    <a:pt x="336" y="25"/>
                  </a:lnTo>
                  <a:lnTo>
                    <a:pt x="339" y="30"/>
                  </a:lnTo>
                  <a:lnTo>
                    <a:pt x="339" y="33"/>
                  </a:lnTo>
                  <a:lnTo>
                    <a:pt x="340" y="33"/>
                  </a:lnTo>
                  <a:lnTo>
                    <a:pt x="339" y="31"/>
                  </a:lnTo>
                  <a:lnTo>
                    <a:pt x="340" y="30"/>
                  </a:lnTo>
                  <a:lnTo>
                    <a:pt x="342" y="30"/>
                  </a:lnTo>
                  <a:lnTo>
                    <a:pt x="349" y="34"/>
                  </a:lnTo>
                  <a:lnTo>
                    <a:pt x="354" y="31"/>
                  </a:lnTo>
                  <a:lnTo>
                    <a:pt x="355" y="31"/>
                  </a:lnTo>
                  <a:lnTo>
                    <a:pt x="355" y="37"/>
                  </a:lnTo>
                  <a:lnTo>
                    <a:pt x="352" y="37"/>
                  </a:lnTo>
                  <a:lnTo>
                    <a:pt x="351" y="42"/>
                  </a:lnTo>
                  <a:lnTo>
                    <a:pt x="351" y="43"/>
                  </a:lnTo>
                  <a:lnTo>
                    <a:pt x="357" y="40"/>
                  </a:lnTo>
                  <a:lnTo>
                    <a:pt x="358" y="40"/>
                  </a:lnTo>
                  <a:lnTo>
                    <a:pt x="364" y="42"/>
                  </a:lnTo>
                  <a:lnTo>
                    <a:pt x="364" y="39"/>
                  </a:lnTo>
                  <a:lnTo>
                    <a:pt x="373" y="36"/>
                  </a:lnTo>
                  <a:lnTo>
                    <a:pt x="379" y="28"/>
                  </a:lnTo>
                  <a:lnTo>
                    <a:pt x="385" y="28"/>
                  </a:lnTo>
                  <a:lnTo>
                    <a:pt x="394" y="24"/>
                  </a:lnTo>
                  <a:lnTo>
                    <a:pt x="395" y="24"/>
                  </a:lnTo>
                  <a:lnTo>
                    <a:pt x="397" y="27"/>
                  </a:lnTo>
                  <a:lnTo>
                    <a:pt x="397" y="28"/>
                  </a:lnTo>
                  <a:lnTo>
                    <a:pt x="392" y="30"/>
                  </a:lnTo>
                  <a:lnTo>
                    <a:pt x="392" y="33"/>
                  </a:lnTo>
                  <a:lnTo>
                    <a:pt x="410" y="49"/>
                  </a:lnTo>
                  <a:lnTo>
                    <a:pt x="438" y="101"/>
                  </a:lnTo>
                  <a:lnTo>
                    <a:pt x="441" y="98"/>
                  </a:lnTo>
                  <a:lnTo>
                    <a:pt x="444" y="92"/>
                  </a:lnTo>
                  <a:lnTo>
                    <a:pt x="447" y="91"/>
                  </a:lnTo>
                  <a:lnTo>
                    <a:pt x="453" y="95"/>
                  </a:lnTo>
                  <a:lnTo>
                    <a:pt x="453" y="98"/>
                  </a:lnTo>
                  <a:lnTo>
                    <a:pt x="456" y="103"/>
                  </a:lnTo>
                  <a:lnTo>
                    <a:pt x="471" y="103"/>
                  </a:lnTo>
                  <a:lnTo>
                    <a:pt x="472" y="100"/>
                  </a:lnTo>
                  <a:lnTo>
                    <a:pt x="474" y="98"/>
                  </a:lnTo>
                  <a:lnTo>
                    <a:pt x="477" y="98"/>
                  </a:lnTo>
                  <a:lnTo>
                    <a:pt x="478" y="97"/>
                  </a:lnTo>
                  <a:lnTo>
                    <a:pt x="480" y="97"/>
                  </a:lnTo>
                  <a:lnTo>
                    <a:pt x="483" y="98"/>
                  </a:lnTo>
                  <a:lnTo>
                    <a:pt x="493" y="104"/>
                  </a:lnTo>
                  <a:lnTo>
                    <a:pt x="495" y="113"/>
                  </a:lnTo>
                  <a:lnTo>
                    <a:pt x="501" y="114"/>
                  </a:lnTo>
                  <a:lnTo>
                    <a:pt x="501" y="116"/>
                  </a:lnTo>
                  <a:lnTo>
                    <a:pt x="502" y="119"/>
                  </a:lnTo>
                  <a:lnTo>
                    <a:pt x="506" y="125"/>
                  </a:lnTo>
                  <a:lnTo>
                    <a:pt x="518" y="128"/>
                  </a:lnTo>
                  <a:lnTo>
                    <a:pt x="520" y="125"/>
                  </a:lnTo>
                  <a:lnTo>
                    <a:pt x="524" y="123"/>
                  </a:lnTo>
                  <a:lnTo>
                    <a:pt x="532" y="134"/>
                  </a:lnTo>
                  <a:lnTo>
                    <a:pt x="532" y="135"/>
                  </a:lnTo>
                  <a:lnTo>
                    <a:pt x="527" y="141"/>
                  </a:lnTo>
                  <a:lnTo>
                    <a:pt x="521" y="150"/>
                  </a:lnTo>
                  <a:lnTo>
                    <a:pt x="512" y="152"/>
                  </a:lnTo>
                  <a:lnTo>
                    <a:pt x="509" y="162"/>
                  </a:lnTo>
                  <a:lnTo>
                    <a:pt x="509" y="177"/>
                  </a:lnTo>
                  <a:lnTo>
                    <a:pt x="499" y="181"/>
                  </a:lnTo>
                  <a:lnTo>
                    <a:pt x="495" y="177"/>
                  </a:lnTo>
                  <a:lnTo>
                    <a:pt x="475" y="175"/>
                  </a:lnTo>
                  <a:lnTo>
                    <a:pt x="466" y="197"/>
                  </a:lnTo>
                  <a:lnTo>
                    <a:pt x="466" y="211"/>
                  </a:lnTo>
                  <a:lnTo>
                    <a:pt x="437" y="218"/>
                  </a:lnTo>
                  <a:lnTo>
                    <a:pt x="440" y="223"/>
                  </a:lnTo>
                  <a:lnTo>
                    <a:pt x="446" y="245"/>
                  </a:lnTo>
                  <a:lnTo>
                    <a:pt x="441" y="261"/>
                  </a:lnTo>
                  <a:lnTo>
                    <a:pt x="440" y="261"/>
                  </a:lnTo>
                  <a:lnTo>
                    <a:pt x="431" y="260"/>
                  </a:lnTo>
                  <a:lnTo>
                    <a:pt x="426" y="255"/>
                  </a:lnTo>
                  <a:lnTo>
                    <a:pt x="398" y="251"/>
                  </a:lnTo>
                  <a:lnTo>
                    <a:pt x="394" y="252"/>
                  </a:lnTo>
                  <a:lnTo>
                    <a:pt x="376" y="252"/>
                  </a:lnTo>
                  <a:lnTo>
                    <a:pt x="367" y="251"/>
                  </a:lnTo>
                  <a:lnTo>
                    <a:pt x="360" y="246"/>
                  </a:lnTo>
                  <a:lnTo>
                    <a:pt x="352" y="251"/>
                  </a:lnTo>
                  <a:lnTo>
                    <a:pt x="351" y="260"/>
                  </a:lnTo>
                  <a:lnTo>
                    <a:pt x="349" y="260"/>
                  </a:lnTo>
                  <a:lnTo>
                    <a:pt x="335" y="255"/>
                  </a:lnTo>
                  <a:lnTo>
                    <a:pt x="326" y="254"/>
                  </a:lnTo>
                  <a:lnTo>
                    <a:pt x="321" y="254"/>
                  </a:lnTo>
                  <a:lnTo>
                    <a:pt x="321" y="258"/>
                  </a:lnTo>
                  <a:lnTo>
                    <a:pt x="318" y="263"/>
                  </a:lnTo>
                  <a:lnTo>
                    <a:pt x="315" y="266"/>
                  </a:lnTo>
                  <a:lnTo>
                    <a:pt x="315" y="267"/>
                  </a:lnTo>
                  <a:lnTo>
                    <a:pt x="312" y="267"/>
                  </a:lnTo>
                  <a:lnTo>
                    <a:pt x="309" y="272"/>
                  </a:lnTo>
                  <a:lnTo>
                    <a:pt x="300" y="276"/>
                  </a:lnTo>
                  <a:lnTo>
                    <a:pt x="290" y="285"/>
                  </a:lnTo>
                  <a:lnTo>
                    <a:pt x="278" y="280"/>
                  </a:lnTo>
                  <a:lnTo>
                    <a:pt x="272" y="280"/>
                  </a:lnTo>
                  <a:lnTo>
                    <a:pt x="269" y="282"/>
                  </a:lnTo>
                  <a:lnTo>
                    <a:pt x="265" y="282"/>
                  </a:lnTo>
                  <a:lnTo>
                    <a:pt x="265" y="280"/>
                  </a:lnTo>
                  <a:lnTo>
                    <a:pt x="263" y="270"/>
                  </a:lnTo>
                  <a:lnTo>
                    <a:pt x="256" y="269"/>
                  </a:lnTo>
                  <a:lnTo>
                    <a:pt x="254" y="269"/>
                  </a:lnTo>
                  <a:lnTo>
                    <a:pt x="256" y="252"/>
                  </a:lnTo>
                  <a:lnTo>
                    <a:pt x="253" y="252"/>
                  </a:lnTo>
                  <a:lnTo>
                    <a:pt x="253" y="251"/>
                  </a:lnTo>
                  <a:lnTo>
                    <a:pt x="249" y="243"/>
                  </a:lnTo>
                  <a:lnTo>
                    <a:pt x="240" y="237"/>
                  </a:lnTo>
                  <a:lnTo>
                    <a:pt x="235" y="237"/>
                  </a:lnTo>
                  <a:lnTo>
                    <a:pt x="226" y="239"/>
                  </a:lnTo>
                  <a:lnTo>
                    <a:pt x="216" y="240"/>
                  </a:lnTo>
                  <a:lnTo>
                    <a:pt x="207" y="242"/>
                  </a:lnTo>
                  <a:lnTo>
                    <a:pt x="203" y="242"/>
                  </a:lnTo>
                  <a:lnTo>
                    <a:pt x="203" y="240"/>
                  </a:lnTo>
                  <a:lnTo>
                    <a:pt x="176" y="215"/>
                  </a:lnTo>
                  <a:lnTo>
                    <a:pt x="164" y="206"/>
                  </a:lnTo>
                  <a:lnTo>
                    <a:pt x="157" y="203"/>
                  </a:lnTo>
                  <a:lnTo>
                    <a:pt x="124" y="214"/>
                  </a:lnTo>
                  <a:lnTo>
                    <a:pt x="124" y="279"/>
                  </a:lnTo>
                  <a:lnTo>
                    <a:pt x="121" y="279"/>
                  </a:lnTo>
                  <a:lnTo>
                    <a:pt x="120" y="280"/>
                  </a:lnTo>
                  <a:lnTo>
                    <a:pt x="115" y="280"/>
                  </a:lnTo>
                  <a:lnTo>
                    <a:pt x="106" y="264"/>
                  </a:lnTo>
                  <a:lnTo>
                    <a:pt x="99" y="261"/>
                  </a:lnTo>
                  <a:lnTo>
                    <a:pt x="85" y="266"/>
                  </a:lnTo>
                  <a:lnTo>
                    <a:pt x="77" y="272"/>
                  </a:lnTo>
                  <a:lnTo>
                    <a:pt x="75" y="272"/>
                  </a:lnTo>
                  <a:lnTo>
                    <a:pt x="75" y="270"/>
                  </a:lnTo>
                  <a:lnTo>
                    <a:pt x="78" y="255"/>
                  </a:lnTo>
                  <a:lnTo>
                    <a:pt x="62" y="248"/>
                  </a:lnTo>
                  <a:lnTo>
                    <a:pt x="60" y="248"/>
                  </a:lnTo>
                  <a:lnTo>
                    <a:pt x="57" y="233"/>
                  </a:lnTo>
                  <a:lnTo>
                    <a:pt x="45" y="223"/>
                  </a:lnTo>
                  <a:lnTo>
                    <a:pt x="63" y="223"/>
                  </a:lnTo>
                  <a:lnTo>
                    <a:pt x="60" y="215"/>
                  </a:lnTo>
                  <a:lnTo>
                    <a:pt x="60" y="214"/>
                  </a:lnTo>
                  <a:lnTo>
                    <a:pt x="62" y="211"/>
                  </a:lnTo>
                  <a:lnTo>
                    <a:pt x="69" y="211"/>
                  </a:lnTo>
                  <a:lnTo>
                    <a:pt x="72" y="206"/>
                  </a:lnTo>
                  <a:lnTo>
                    <a:pt x="77" y="206"/>
                  </a:lnTo>
                  <a:lnTo>
                    <a:pt x="84" y="208"/>
                  </a:lnTo>
                  <a:lnTo>
                    <a:pt x="94" y="211"/>
                  </a:lnTo>
                  <a:lnTo>
                    <a:pt x="102" y="212"/>
                  </a:lnTo>
                  <a:lnTo>
                    <a:pt x="105" y="212"/>
                  </a:lnTo>
                  <a:lnTo>
                    <a:pt x="103" y="208"/>
                  </a:lnTo>
                  <a:lnTo>
                    <a:pt x="106" y="208"/>
                  </a:lnTo>
                  <a:lnTo>
                    <a:pt x="105" y="205"/>
                  </a:lnTo>
                  <a:lnTo>
                    <a:pt x="96" y="197"/>
                  </a:lnTo>
                  <a:lnTo>
                    <a:pt x="85" y="180"/>
                  </a:lnTo>
                  <a:lnTo>
                    <a:pt x="78" y="175"/>
                  </a:lnTo>
                  <a:lnTo>
                    <a:pt x="69" y="177"/>
                  </a:lnTo>
                  <a:lnTo>
                    <a:pt x="57" y="174"/>
                  </a:lnTo>
                  <a:lnTo>
                    <a:pt x="48" y="181"/>
                  </a:lnTo>
                  <a:lnTo>
                    <a:pt x="26" y="186"/>
                  </a:lnTo>
                  <a:lnTo>
                    <a:pt x="23" y="186"/>
                  </a:lnTo>
                  <a:lnTo>
                    <a:pt x="23" y="181"/>
                  </a:lnTo>
                  <a:lnTo>
                    <a:pt x="25" y="181"/>
                  </a:lnTo>
                  <a:lnTo>
                    <a:pt x="25" y="180"/>
                  </a:lnTo>
                  <a:lnTo>
                    <a:pt x="31" y="180"/>
                  </a:lnTo>
                  <a:lnTo>
                    <a:pt x="26" y="168"/>
                  </a:lnTo>
                  <a:lnTo>
                    <a:pt x="22" y="162"/>
                  </a:lnTo>
                  <a:lnTo>
                    <a:pt x="11" y="162"/>
                  </a:lnTo>
                  <a:lnTo>
                    <a:pt x="11" y="163"/>
                  </a:lnTo>
                  <a:lnTo>
                    <a:pt x="8" y="160"/>
                  </a:lnTo>
                  <a:lnTo>
                    <a:pt x="5" y="152"/>
                  </a:lnTo>
                  <a:lnTo>
                    <a:pt x="0" y="149"/>
                  </a:lnTo>
                  <a:lnTo>
                    <a:pt x="2" y="138"/>
                  </a:lnTo>
                  <a:lnTo>
                    <a:pt x="7" y="135"/>
                  </a:lnTo>
                  <a:lnTo>
                    <a:pt x="4" y="131"/>
                  </a:lnTo>
                  <a:lnTo>
                    <a:pt x="5" y="119"/>
                  </a:lnTo>
                  <a:lnTo>
                    <a:pt x="10" y="116"/>
                  </a:lnTo>
                  <a:lnTo>
                    <a:pt x="11" y="107"/>
                  </a:lnTo>
                  <a:lnTo>
                    <a:pt x="13" y="106"/>
                  </a:lnTo>
                  <a:lnTo>
                    <a:pt x="13" y="107"/>
                  </a:lnTo>
                  <a:lnTo>
                    <a:pt x="25" y="120"/>
                  </a:lnTo>
                  <a:lnTo>
                    <a:pt x="29" y="117"/>
                  </a:lnTo>
                  <a:lnTo>
                    <a:pt x="26" y="106"/>
                  </a:lnTo>
                  <a:lnTo>
                    <a:pt x="26" y="104"/>
                  </a:lnTo>
                  <a:lnTo>
                    <a:pt x="29" y="104"/>
                  </a:lnTo>
                  <a:lnTo>
                    <a:pt x="37" y="100"/>
                  </a:lnTo>
                  <a:lnTo>
                    <a:pt x="37" y="95"/>
                  </a:lnTo>
                  <a:lnTo>
                    <a:pt x="38" y="94"/>
                  </a:lnTo>
                  <a:lnTo>
                    <a:pt x="48" y="91"/>
                  </a:lnTo>
                  <a:lnTo>
                    <a:pt x="53" y="83"/>
                  </a:lnTo>
                  <a:lnTo>
                    <a:pt x="57" y="83"/>
                  </a:lnTo>
                  <a:lnTo>
                    <a:pt x="59" y="82"/>
                  </a:lnTo>
                  <a:lnTo>
                    <a:pt x="62" y="82"/>
                  </a:lnTo>
                  <a:lnTo>
                    <a:pt x="63" y="85"/>
                  </a:lnTo>
                  <a:lnTo>
                    <a:pt x="66" y="85"/>
                  </a:lnTo>
                  <a:lnTo>
                    <a:pt x="68" y="86"/>
                  </a:lnTo>
                  <a:lnTo>
                    <a:pt x="69" y="82"/>
                  </a:lnTo>
                  <a:lnTo>
                    <a:pt x="71" y="80"/>
                  </a:lnTo>
                  <a:lnTo>
                    <a:pt x="77" y="80"/>
                  </a:lnTo>
                  <a:lnTo>
                    <a:pt x="80" y="86"/>
                  </a:lnTo>
                  <a:lnTo>
                    <a:pt x="91" y="86"/>
                  </a:lnTo>
                  <a:lnTo>
                    <a:pt x="103" y="100"/>
                  </a:lnTo>
                  <a:lnTo>
                    <a:pt x="105" y="106"/>
                  </a:lnTo>
                  <a:lnTo>
                    <a:pt x="106" y="106"/>
                  </a:lnTo>
                  <a:lnTo>
                    <a:pt x="106" y="97"/>
                  </a:lnTo>
                  <a:lnTo>
                    <a:pt x="109" y="95"/>
                  </a:lnTo>
                  <a:lnTo>
                    <a:pt x="114" y="101"/>
                  </a:lnTo>
                  <a:lnTo>
                    <a:pt x="120" y="104"/>
                  </a:lnTo>
                  <a:lnTo>
                    <a:pt x="128" y="97"/>
                  </a:lnTo>
                  <a:lnTo>
                    <a:pt x="133" y="97"/>
                  </a:lnTo>
                  <a:lnTo>
                    <a:pt x="133" y="95"/>
                  </a:lnTo>
                  <a:lnTo>
                    <a:pt x="139" y="95"/>
                  </a:lnTo>
                  <a:lnTo>
                    <a:pt x="143" y="98"/>
                  </a:lnTo>
                  <a:lnTo>
                    <a:pt x="148" y="95"/>
                  </a:lnTo>
                  <a:lnTo>
                    <a:pt x="154" y="94"/>
                  </a:lnTo>
                  <a:lnTo>
                    <a:pt x="157" y="95"/>
                  </a:lnTo>
                  <a:lnTo>
                    <a:pt x="161" y="104"/>
                  </a:lnTo>
                  <a:lnTo>
                    <a:pt x="169" y="104"/>
                  </a:lnTo>
                  <a:lnTo>
                    <a:pt x="170" y="106"/>
                  </a:lnTo>
                  <a:lnTo>
                    <a:pt x="173" y="106"/>
                  </a:lnTo>
                  <a:lnTo>
                    <a:pt x="176" y="100"/>
                  </a:lnTo>
                  <a:lnTo>
                    <a:pt x="177" y="100"/>
                  </a:lnTo>
                  <a:lnTo>
                    <a:pt x="183" y="104"/>
                  </a:lnTo>
                  <a:lnTo>
                    <a:pt x="194" y="101"/>
                  </a:lnTo>
                  <a:lnTo>
                    <a:pt x="197" y="91"/>
                  </a:lnTo>
                  <a:lnTo>
                    <a:pt x="189" y="88"/>
                  </a:lnTo>
                  <a:lnTo>
                    <a:pt x="188" y="88"/>
                  </a:lnTo>
                  <a:lnTo>
                    <a:pt x="186" y="85"/>
                  </a:lnTo>
                  <a:lnTo>
                    <a:pt x="180" y="83"/>
                  </a:lnTo>
                  <a:lnTo>
                    <a:pt x="179" y="80"/>
                  </a:lnTo>
                  <a:lnTo>
                    <a:pt x="176" y="79"/>
                  </a:lnTo>
                  <a:lnTo>
                    <a:pt x="176" y="76"/>
                  </a:lnTo>
                  <a:lnTo>
                    <a:pt x="188" y="70"/>
                  </a:lnTo>
                  <a:lnTo>
                    <a:pt x="189" y="67"/>
                  </a:lnTo>
                  <a:lnTo>
                    <a:pt x="185" y="61"/>
                  </a:lnTo>
                  <a:lnTo>
                    <a:pt x="185" y="60"/>
                  </a:lnTo>
                  <a:lnTo>
                    <a:pt x="189" y="55"/>
                  </a:lnTo>
                  <a:lnTo>
                    <a:pt x="203" y="55"/>
                  </a:lnTo>
                  <a:lnTo>
                    <a:pt x="204" y="54"/>
                  </a:lnTo>
                  <a:lnTo>
                    <a:pt x="200" y="49"/>
                  </a:lnTo>
                  <a:lnTo>
                    <a:pt x="191" y="49"/>
                  </a:lnTo>
                  <a:lnTo>
                    <a:pt x="191" y="43"/>
                  </a:lnTo>
                  <a:lnTo>
                    <a:pt x="195" y="42"/>
                  </a:lnTo>
                  <a:lnTo>
                    <a:pt x="192" y="42"/>
                  </a:lnTo>
                  <a:lnTo>
                    <a:pt x="191" y="43"/>
                  </a:lnTo>
                  <a:lnTo>
                    <a:pt x="189" y="43"/>
                  </a:lnTo>
                  <a:lnTo>
                    <a:pt x="189" y="42"/>
                  </a:lnTo>
                  <a:lnTo>
                    <a:pt x="191" y="37"/>
                  </a:lnTo>
                  <a:lnTo>
                    <a:pt x="188" y="34"/>
                  </a:lnTo>
                  <a:lnTo>
                    <a:pt x="188" y="33"/>
                  </a:lnTo>
                  <a:lnTo>
                    <a:pt x="189" y="33"/>
                  </a:lnTo>
                  <a:lnTo>
                    <a:pt x="195" y="31"/>
                  </a:lnTo>
                  <a:lnTo>
                    <a:pt x="197" y="31"/>
                  </a:lnTo>
                  <a:lnTo>
                    <a:pt x="197" y="33"/>
                  </a:lnTo>
                  <a:lnTo>
                    <a:pt x="209" y="33"/>
                  </a:lnTo>
                  <a:lnTo>
                    <a:pt x="210" y="34"/>
                  </a:lnTo>
                  <a:lnTo>
                    <a:pt x="210" y="31"/>
                  </a:lnTo>
                  <a:lnTo>
                    <a:pt x="217" y="31"/>
                  </a:lnTo>
                  <a:lnTo>
                    <a:pt x="223" y="27"/>
                  </a:lnTo>
                  <a:lnTo>
                    <a:pt x="225" y="27"/>
                  </a:lnTo>
                  <a:lnTo>
                    <a:pt x="229" y="28"/>
                  </a:lnTo>
                  <a:lnTo>
                    <a:pt x="229" y="27"/>
                  </a:lnTo>
                  <a:lnTo>
                    <a:pt x="235" y="24"/>
                  </a:lnTo>
                  <a:lnTo>
                    <a:pt x="243" y="24"/>
                  </a:lnTo>
                  <a:lnTo>
                    <a:pt x="244" y="20"/>
                  </a:lnTo>
                  <a:lnTo>
                    <a:pt x="254" y="18"/>
                  </a:lnTo>
                  <a:lnTo>
                    <a:pt x="283" y="11"/>
                  </a:lnTo>
                  <a:lnTo>
                    <a:pt x="284" y="6"/>
                  </a:lnTo>
                  <a:lnTo>
                    <a:pt x="287" y="5"/>
                  </a:lnTo>
                  <a:lnTo>
                    <a:pt x="29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8" name="Kyrgyzstan">
              <a:extLst>
                <a:ext uri="{FF2B5EF4-FFF2-40B4-BE49-F238E27FC236}">
                  <a16:creationId xmlns:a16="http://schemas.microsoft.com/office/drawing/2014/main" id="{671594C5-013B-ED8A-981C-32DFBFCCD0DA}"/>
                </a:ext>
              </a:extLst>
            </p:cNvPr>
            <p:cNvSpPr>
              <a:spLocks/>
            </p:cNvSpPr>
            <p:nvPr/>
          </p:nvSpPr>
          <p:spPr bwMode="auto">
            <a:xfrm>
              <a:off x="7461234" y="3456186"/>
              <a:ext cx="262024" cy="126495"/>
            </a:xfrm>
            <a:custGeom>
              <a:avLst/>
              <a:gdLst>
                <a:gd name="T0" fmla="*/ 65 w 145"/>
                <a:gd name="T1" fmla="*/ 0 h 70"/>
                <a:gd name="T2" fmla="*/ 80 w 145"/>
                <a:gd name="T3" fmla="*/ 6 h 70"/>
                <a:gd name="T4" fmla="*/ 102 w 145"/>
                <a:gd name="T5" fmla="*/ 4 h 70"/>
                <a:gd name="T6" fmla="*/ 135 w 145"/>
                <a:gd name="T7" fmla="*/ 13 h 70"/>
                <a:gd name="T8" fmla="*/ 145 w 145"/>
                <a:gd name="T9" fmla="*/ 16 h 70"/>
                <a:gd name="T10" fmla="*/ 142 w 145"/>
                <a:gd name="T11" fmla="*/ 25 h 70"/>
                <a:gd name="T12" fmla="*/ 117 w 145"/>
                <a:gd name="T13" fmla="*/ 40 h 70"/>
                <a:gd name="T14" fmla="*/ 99 w 145"/>
                <a:gd name="T15" fmla="*/ 44 h 70"/>
                <a:gd name="T16" fmla="*/ 92 w 145"/>
                <a:gd name="T17" fmla="*/ 53 h 70"/>
                <a:gd name="T18" fmla="*/ 84 w 145"/>
                <a:gd name="T19" fmla="*/ 52 h 70"/>
                <a:gd name="T20" fmla="*/ 77 w 145"/>
                <a:gd name="T21" fmla="*/ 50 h 70"/>
                <a:gd name="T22" fmla="*/ 73 w 145"/>
                <a:gd name="T23" fmla="*/ 53 h 70"/>
                <a:gd name="T24" fmla="*/ 61 w 145"/>
                <a:gd name="T25" fmla="*/ 67 h 70"/>
                <a:gd name="T26" fmla="*/ 52 w 145"/>
                <a:gd name="T27" fmla="*/ 68 h 70"/>
                <a:gd name="T28" fmla="*/ 44 w 145"/>
                <a:gd name="T29" fmla="*/ 70 h 70"/>
                <a:gd name="T30" fmla="*/ 33 w 145"/>
                <a:gd name="T31" fmla="*/ 65 h 70"/>
                <a:gd name="T32" fmla="*/ 22 w 145"/>
                <a:gd name="T33" fmla="*/ 67 h 70"/>
                <a:gd name="T34" fmla="*/ 1 w 145"/>
                <a:gd name="T35" fmla="*/ 65 h 70"/>
                <a:gd name="T36" fmla="*/ 0 w 145"/>
                <a:gd name="T37" fmla="*/ 58 h 70"/>
                <a:gd name="T38" fmla="*/ 12 w 145"/>
                <a:gd name="T39" fmla="*/ 53 h 70"/>
                <a:gd name="T40" fmla="*/ 22 w 145"/>
                <a:gd name="T41" fmla="*/ 52 h 70"/>
                <a:gd name="T42" fmla="*/ 50 w 145"/>
                <a:gd name="T43" fmla="*/ 43 h 70"/>
                <a:gd name="T44" fmla="*/ 33 w 145"/>
                <a:gd name="T45" fmla="*/ 33 h 70"/>
                <a:gd name="T46" fmla="*/ 30 w 145"/>
                <a:gd name="T47" fmla="*/ 38 h 70"/>
                <a:gd name="T48" fmla="*/ 21 w 145"/>
                <a:gd name="T49" fmla="*/ 35 h 70"/>
                <a:gd name="T50" fmla="*/ 13 w 145"/>
                <a:gd name="T51" fmla="*/ 31 h 70"/>
                <a:gd name="T52" fmla="*/ 25 w 145"/>
                <a:gd name="T53" fmla="*/ 19 h 70"/>
                <a:gd name="T54" fmla="*/ 21 w 145"/>
                <a:gd name="T55" fmla="*/ 18 h 70"/>
                <a:gd name="T56" fmla="*/ 24 w 145"/>
                <a:gd name="T57" fmla="*/ 13 h 70"/>
                <a:gd name="T58" fmla="*/ 30 w 145"/>
                <a:gd name="T59" fmla="*/ 7 h 70"/>
                <a:gd name="T60" fmla="*/ 53 w 145"/>
                <a:gd name="T61" fmla="*/ 13 h 70"/>
                <a:gd name="T62" fmla="*/ 64 w 145"/>
                <a:gd name="T6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70">
                  <a:moveTo>
                    <a:pt x="64" y="0"/>
                  </a:moveTo>
                  <a:lnTo>
                    <a:pt x="65" y="0"/>
                  </a:lnTo>
                  <a:lnTo>
                    <a:pt x="71" y="4"/>
                  </a:lnTo>
                  <a:lnTo>
                    <a:pt x="80" y="6"/>
                  </a:lnTo>
                  <a:lnTo>
                    <a:pt x="98" y="6"/>
                  </a:lnTo>
                  <a:lnTo>
                    <a:pt x="102" y="4"/>
                  </a:lnTo>
                  <a:lnTo>
                    <a:pt x="132" y="9"/>
                  </a:lnTo>
                  <a:lnTo>
                    <a:pt x="135" y="13"/>
                  </a:lnTo>
                  <a:lnTo>
                    <a:pt x="145" y="15"/>
                  </a:lnTo>
                  <a:lnTo>
                    <a:pt x="145" y="16"/>
                  </a:lnTo>
                  <a:lnTo>
                    <a:pt x="142" y="24"/>
                  </a:lnTo>
                  <a:lnTo>
                    <a:pt x="142" y="25"/>
                  </a:lnTo>
                  <a:lnTo>
                    <a:pt x="122" y="34"/>
                  </a:lnTo>
                  <a:lnTo>
                    <a:pt x="117" y="40"/>
                  </a:lnTo>
                  <a:lnTo>
                    <a:pt x="117" y="41"/>
                  </a:lnTo>
                  <a:lnTo>
                    <a:pt x="99" y="44"/>
                  </a:lnTo>
                  <a:lnTo>
                    <a:pt x="92" y="52"/>
                  </a:lnTo>
                  <a:lnTo>
                    <a:pt x="92" y="53"/>
                  </a:lnTo>
                  <a:lnTo>
                    <a:pt x="89" y="53"/>
                  </a:lnTo>
                  <a:lnTo>
                    <a:pt x="84" y="52"/>
                  </a:lnTo>
                  <a:lnTo>
                    <a:pt x="82" y="52"/>
                  </a:lnTo>
                  <a:lnTo>
                    <a:pt x="77" y="50"/>
                  </a:lnTo>
                  <a:lnTo>
                    <a:pt x="74" y="50"/>
                  </a:lnTo>
                  <a:lnTo>
                    <a:pt x="73" y="53"/>
                  </a:lnTo>
                  <a:lnTo>
                    <a:pt x="62" y="58"/>
                  </a:lnTo>
                  <a:lnTo>
                    <a:pt x="61" y="67"/>
                  </a:lnTo>
                  <a:lnTo>
                    <a:pt x="55" y="67"/>
                  </a:lnTo>
                  <a:lnTo>
                    <a:pt x="52" y="68"/>
                  </a:lnTo>
                  <a:lnTo>
                    <a:pt x="47" y="68"/>
                  </a:lnTo>
                  <a:lnTo>
                    <a:pt x="44" y="70"/>
                  </a:lnTo>
                  <a:lnTo>
                    <a:pt x="33" y="70"/>
                  </a:lnTo>
                  <a:lnTo>
                    <a:pt x="33" y="65"/>
                  </a:lnTo>
                  <a:lnTo>
                    <a:pt x="30" y="65"/>
                  </a:lnTo>
                  <a:lnTo>
                    <a:pt x="22" y="67"/>
                  </a:lnTo>
                  <a:lnTo>
                    <a:pt x="16" y="65"/>
                  </a:lnTo>
                  <a:lnTo>
                    <a:pt x="1" y="65"/>
                  </a:lnTo>
                  <a:lnTo>
                    <a:pt x="1" y="64"/>
                  </a:lnTo>
                  <a:lnTo>
                    <a:pt x="0" y="58"/>
                  </a:lnTo>
                  <a:lnTo>
                    <a:pt x="0" y="56"/>
                  </a:lnTo>
                  <a:lnTo>
                    <a:pt x="12" y="53"/>
                  </a:lnTo>
                  <a:lnTo>
                    <a:pt x="18" y="56"/>
                  </a:lnTo>
                  <a:lnTo>
                    <a:pt x="22" y="52"/>
                  </a:lnTo>
                  <a:lnTo>
                    <a:pt x="36" y="52"/>
                  </a:lnTo>
                  <a:lnTo>
                    <a:pt x="50" y="43"/>
                  </a:lnTo>
                  <a:lnTo>
                    <a:pt x="39" y="40"/>
                  </a:lnTo>
                  <a:lnTo>
                    <a:pt x="33" y="33"/>
                  </a:lnTo>
                  <a:lnTo>
                    <a:pt x="30" y="37"/>
                  </a:lnTo>
                  <a:lnTo>
                    <a:pt x="30" y="38"/>
                  </a:lnTo>
                  <a:lnTo>
                    <a:pt x="28" y="38"/>
                  </a:lnTo>
                  <a:lnTo>
                    <a:pt x="21" y="35"/>
                  </a:lnTo>
                  <a:lnTo>
                    <a:pt x="18" y="33"/>
                  </a:lnTo>
                  <a:lnTo>
                    <a:pt x="13" y="31"/>
                  </a:lnTo>
                  <a:lnTo>
                    <a:pt x="13" y="28"/>
                  </a:lnTo>
                  <a:lnTo>
                    <a:pt x="25" y="19"/>
                  </a:lnTo>
                  <a:lnTo>
                    <a:pt x="25" y="18"/>
                  </a:lnTo>
                  <a:lnTo>
                    <a:pt x="21" y="18"/>
                  </a:lnTo>
                  <a:lnTo>
                    <a:pt x="21" y="16"/>
                  </a:lnTo>
                  <a:lnTo>
                    <a:pt x="24" y="13"/>
                  </a:lnTo>
                  <a:lnTo>
                    <a:pt x="24" y="9"/>
                  </a:lnTo>
                  <a:lnTo>
                    <a:pt x="30" y="7"/>
                  </a:lnTo>
                  <a:lnTo>
                    <a:pt x="39" y="9"/>
                  </a:lnTo>
                  <a:lnTo>
                    <a:pt x="53" y="13"/>
                  </a:lnTo>
                  <a:lnTo>
                    <a:pt x="56" y="4"/>
                  </a:lnTo>
                  <a:lnTo>
                    <a:pt x="6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9" name="Tajikistan">
              <a:extLst>
                <a:ext uri="{FF2B5EF4-FFF2-40B4-BE49-F238E27FC236}">
                  <a16:creationId xmlns:a16="http://schemas.microsoft.com/office/drawing/2014/main" id="{8F7B66D7-423D-4081-47DD-9642B829CF3F}"/>
                </a:ext>
              </a:extLst>
            </p:cNvPr>
            <p:cNvSpPr>
              <a:spLocks/>
            </p:cNvSpPr>
            <p:nvPr/>
          </p:nvSpPr>
          <p:spPr bwMode="auto">
            <a:xfrm>
              <a:off x="7417865" y="3524853"/>
              <a:ext cx="180706" cy="137337"/>
            </a:xfrm>
            <a:custGeom>
              <a:avLst/>
              <a:gdLst>
                <a:gd name="T0" fmla="*/ 43 w 100"/>
                <a:gd name="T1" fmla="*/ 0 h 76"/>
                <a:gd name="T2" fmla="*/ 40 w 100"/>
                <a:gd name="T3" fmla="*/ 9 h 76"/>
                <a:gd name="T4" fmla="*/ 48 w 100"/>
                <a:gd name="T5" fmla="*/ 14 h 76"/>
                <a:gd name="T6" fmla="*/ 42 w 100"/>
                <a:gd name="T7" fmla="*/ 20 h 76"/>
                <a:gd name="T8" fmla="*/ 25 w 100"/>
                <a:gd name="T9" fmla="*/ 20 h 76"/>
                <a:gd name="T10" fmla="*/ 42 w 100"/>
                <a:gd name="T11" fmla="*/ 26 h 76"/>
                <a:gd name="T12" fmla="*/ 54 w 100"/>
                <a:gd name="T13" fmla="*/ 26 h 76"/>
                <a:gd name="T14" fmla="*/ 58 w 100"/>
                <a:gd name="T15" fmla="*/ 30 h 76"/>
                <a:gd name="T16" fmla="*/ 71 w 100"/>
                <a:gd name="T17" fmla="*/ 29 h 76"/>
                <a:gd name="T18" fmla="*/ 79 w 100"/>
                <a:gd name="T19" fmla="*/ 27 h 76"/>
                <a:gd name="T20" fmla="*/ 85 w 100"/>
                <a:gd name="T21" fmla="*/ 29 h 76"/>
                <a:gd name="T22" fmla="*/ 85 w 100"/>
                <a:gd name="T23" fmla="*/ 45 h 76"/>
                <a:gd name="T24" fmla="*/ 97 w 100"/>
                <a:gd name="T25" fmla="*/ 46 h 76"/>
                <a:gd name="T26" fmla="*/ 100 w 100"/>
                <a:gd name="T27" fmla="*/ 67 h 76"/>
                <a:gd name="T28" fmla="*/ 95 w 100"/>
                <a:gd name="T29" fmla="*/ 66 h 76"/>
                <a:gd name="T30" fmla="*/ 83 w 100"/>
                <a:gd name="T31" fmla="*/ 67 h 76"/>
                <a:gd name="T32" fmla="*/ 79 w 100"/>
                <a:gd name="T33" fmla="*/ 63 h 76"/>
                <a:gd name="T34" fmla="*/ 51 w 100"/>
                <a:gd name="T35" fmla="*/ 69 h 76"/>
                <a:gd name="T36" fmla="*/ 49 w 100"/>
                <a:gd name="T37" fmla="*/ 54 h 76"/>
                <a:gd name="T38" fmla="*/ 45 w 100"/>
                <a:gd name="T39" fmla="*/ 46 h 76"/>
                <a:gd name="T40" fmla="*/ 37 w 100"/>
                <a:gd name="T41" fmla="*/ 58 h 76"/>
                <a:gd name="T42" fmla="*/ 27 w 100"/>
                <a:gd name="T43" fmla="*/ 60 h 76"/>
                <a:gd name="T44" fmla="*/ 24 w 100"/>
                <a:gd name="T45" fmla="*/ 69 h 76"/>
                <a:gd name="T46" fmla="*/ 9 w 100"/>
                <a:gd name="T47" fmla="*/ 72 h 76"/>
                <a:gd name="T48" fmla="*/ 2 w 100"/>
                <a:gd name="T49" fmla="*/ 66 h 76"/>
                <a:gd name="T50" fmla="*/ 12 w 100"/>
                <a:gd name="T51" fmla="*/ 49 h 76"/>
                <a:gd name="T52" fmla="*/ 9 w 100"/>
                <a:gd name="T53" fmla="*/ 36 h 76"/>
                <a:gd name="T54" fmla="*/ 0 w 100"/>
                <a:gd name="T55" fmla="*/ 30 h 76"/>
                <a:gd name="T56" fmla="*/ 3 w 100"/>
                <a:gd name="T57" fmla="*/ 26 h 76"/>
                <a:gd name="T58" fmla="*/ 18 w 100"/>
                <a:gd name="T59" fmla="*/ 18 h 76"/>
                <a:gd name="T60" fmla="*/ 24 w 100"/>
                <a:gd name="T61" fmla="*/ 15 h 76"/>
                <a:gd name="T62" fmla="*/ 25 w 100"/>
                <a:gd name="T63" fmla="*/ 6 h 76"/>
                <a:gd name="T64" fmla="*/ 40 w 100"/>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76">
                  <a:moveTo>
                    <a:pt x="40" y="0"/>
                  </a:moveTo>
                  <a:lnTo>
                    <a:pt x="43" y="0"/>
                  </a:lnTo>
                  <a:lnTo>
                    <a:pt x="45" y="6"/>
                  </a:lnTo>
                  <a:lnTo>
                    <a:pt x="40" y="9"/>
                  </a:lnTo>
                  <a:lnTo>
                    <a:pt x="42" y="14"/>
                  </a:lnTo>
                  <a:lnTo>
                    <a:pt x="48" y="14"/>
                  </a:lnTo>
                  <a:lnTo>
                    <a:pt x="48" y="15"/>
                  </a:lnTo>
                  <a:lnTo>
                    <a:pt x="42" y="20"/>
                  </a:lnTo>
                  <a:lnTo>
                    <a:pt x="36" y="17"/>
                  </a:lnTo>
                  <a:lnTo>
                    <a:pt x="25" y="20"/>
                  </a:lnTo>
                  <a:lnTo>
                    <a:pt x="27" y="26"/>
                  </a:lnTo>
                  <a:lnTo>
                    <a:pt x="42" y="26"/>
                  </a:lnTo>
                  <a:lnTo>
                    <a:pt x="46" y="27"/>
                  </a:lnTo>
                  <a:lnTo>
                    <a:pt x="54" y="26"/>
                  </a:lnTo>
                  <a:lnTo>
                    <a:pt x="58" y="27"/>
                  </a:lnTo>
                  <a:lnTo>
                    <a:pt x="58" y="30"/>
                  </a:lnTo>
                  <a:lnTo>
                    <a:pt x="68" y="30"/>
                  </a:lnTo>
                  <a:lnTo>
                    <a:pt x="71" y="29"/>
                  </a:lnTo>
                  <a:lnTo>
                    <a:pt x="76" y="29"/>
                  </a:lnTo>
                  <a:lnTo>
                    <a:pt x="79" y="27"/>
                  </a:lnTo>
                  <a:lnTo>
                    <a:pt x="85" y="27"/>
                  </a:lnTo>
                  <a:lnTo>
                    <a:pt x="85" y="29"/>
                  </a:lnTo>
                  <a:lnTo>
                    <a:pt x="82" y="39"/>
                  </a:lnTo>
                  <a:lnTo>
                    <a:pt x="85" y="45"/>
                  </a:lnTo>
                  <a:lnTo>
                    <a:pt x="95" y="45"/>
                  </a:lnTo>
                  <a:lnTo>
                    <a:pt x="97" y="46"/>
                  </a:lnTo>
                  <a:lnTo>
                    <a:pt x="100" y="66"/>
                  </a:lnTo>
                  <a:lnTo>
                    <a:pt x="100" y="67"/>
                  </a:lnTo>
                  <a:lnTo>
                    <a:pt x="95" y="67"/>
                  </a:lnTo>
                  <a:lnTo>
                    <a:pt x="95" y="66"/>
                  </a:lnTo>
                  <a:lnTo>
                    <a:pt x="92" y="66"/>
                  </a:lnTo>
                  <a:lnTo>
                    <a:pt x="83" y="67"/>
                  </a:lnTo>
                  <a:lnTo>
                    <a:pt x="82" y="64"/>
                  </a:lnTo>
                  <a:lnTo>
                    <a:pt x="79" y="63"/>
                  </a:lnTo>
                  <a:lnTo>
                    <a:pt x="55" y="76"/>
                  </a:lnTo>
                  <a:lnTo>
                    <a:pt x="51" y="69"/>
                  </a:lnTo>
                  <a:lnTo>
                    <a:pt x="52" y="57"/>
                  </a:lnTo>
                  <a:lnTo>
                    <a:pt x="49" y="54"/>
                  </a:lnTo>
                  <a:lnTo>
                    <a:pt x="49" y="49"/>
                  </a:lnTo>
                  <a:lnTo>
                    <a:pt x="45" y="46"/>
                  </a:lnTo>
                  <a:lnTo>
                    <a:pt x="37" y="55"/>
                  </a:lnTo>
                  <a:lnTo>
                    <a:pt x="37" y="58"/>
                  </a:lnTo>
                  <a:lnTo>
                    <a:pt x="36" y="63"/>
                  </a:lnTo>
                  <a:lnTo>
                    <a:pt x="27" y="60"/>
                  </a:lnTo>
                  <a:lnTo>
                    <a:pt x="25" y="69"/>
                  </a:lnTo>
                  <a:lnTo>
                    <a:pt x="24" y="69"/>
                  </a:lnTo>
                  <a:lnTo>
                    <a:pt x="20" y="66"/>
                  </a:lnTo>
                  <a:lnTo>
                    <a:pt x="9" y="72"/>
                  </a:lnTo>
                  <a:lnTo>
                    <a:pt x="8" y="72"/>
                  </a:lnTo>
                  <a:lnTo>
                    <a:pt x="2" y="66"/>
                  </a:lnTo>
                  <a:lnTo>
                    <a:pt x="6" y="58"/>
                  </a:lnTo>
                  <a:lnTo>
                    <a:pt x="12" y="49"/>
                  </a:lnTo>
                  <a:lnTo>
                    <a:pt x="8" y="42"/>
                  </a:lnTo>
                  <a:lnTo>
                    <a:pt x="9" y="36"/>
                  </a:lnTo>
                  <a:lnTo>
                    <a:pt x="5" y="35"/>
                  </a:lnTo>
                  <a:lnTo>
                    <a:pt x="0" y="30"/>
                  </a:lnTo>
                  <a:lnTo>
                    <a:pt x="2" y="26"/>
                  </a:lnTo>
                  <a:lnTo>
                    <a:pt x="3" y="26"/>
                  </a:lnTo>
                  <a:lnTo>
                    <a:pt x="15" y="24"/>
                  </a:lnTo>
                  <a:lnTo>
                    <a:pt x="18" y="18"/>
                  </a:lnTo>
                  <a:lnTo>
                    <a:pt x="18" y="17"/>
                  </a:lnTo>
                  <a:lnTo>
                    <a:pt x="24" y="15"/>
                  </a:lnTo>
                  <a:lnTo>
                    <a:pt x="24" y="9"/>
                  </a:lnTo>
                  <a:lnTo>
                    <a:pt x="25" y="6"/>
                  </a:lnTo>
                  <a:lnTo>
                    <a:pt x="31" y="6"/>
                  </a:lnTo>
                  <a:lnTo>
                    <a:pt x="4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0" name="Israel">
              <a:extLst>
                <a:ext uri="{FF2B5EF4-FFF2-40B4-BE49-F238E27FC236}">
                  <a16:creationId xmlns:a16="http://schemas.microsoft.com/office/drawing/2014/main" id="{B8789C0C-B127-1DF8-7823-8B9B74970339}"/>
                </a:ext>
              </a:extLst>
            </p:cNvPr>
            <p:cNvSpPr>
              <a:spLocks/>
            </p:cNvSpPr>
            <p:nvPr/>
          </p:nvSpPr>
          <p:spPr bwMode="auto">
            <a:xfrm>
              <a:off x="6629987" y="3757965"/>
              <a:ext cx="36141" cy="110231"/>
            </a:xfrm>
            <a:custGeom>
              <a:avLst/>
              <a:gdLst>
                <a:gd name="T0" fmla="*/ 18 w 20"/>
                <a:gd name="T1" fmla="*/ 0 h 61"/>
                <a:gd name="T2" fmla="*/ 20 w 20"/>
                <a:gd name="T3" fmla="*/ 0 h 61"/>
                <a:gd name="T4" fmla="*/ 20 w 20"/>
                <a:gd name="T5" fmla="*/ 15 h 61"/>
                <a:gd name="T6" fmla="*/ 18 w 20"/>
                <a:gd name="T7" fmla="*/ 15 h 61"/>
                <a:gd name="T8" fmla="*/ 14 w 20"/>
                <a:gd name="T9" fmla="*/ 12 h 61"/>
                <a:gd name="T10" fmla="*/ 11 w 20"/>
                <a:gd name="T11" fmla="*/ 17 h 61"/>
                <a:gd name="T12" fmla="*/ 11 w 20"/>
                <a:gd name="T13" fmla="*/ 23 h 61"/>
                <a:gd name="T14" fmla="*/ 15 w 20"/>
                <a:gd name="T15" fmla="*/ 23 h 61"/>
                <a:gd name="T16" fmla="*/ 15 w 20"/>
                <a:gd name="T17" fmla="*/ 24 h 61"/>
                <a:gd name="T18" fmla="*/ 14 w 20"/>
                <a:gd name="T19" fmla="*/ 24 h 61"/>
                <a:gd name="T20" fmla="*/ 11 w 20"/>
                <a:gd name="T21" fmla="*/ 29 h 61"/>
                <a:gd name="T22" fmla="*/ 18 w 20"/>
                <a:gd name="T23" fmla="*/ 29 h 61"/>
                <a:gd name="T24" fmla="*/ 12 w 20"/>
                <a:gd name="T25" fmla="*/ 60 h 61"/>
                <a:gd name="T26" fmla="*/ 11 w 20"/>
                <a:gd name="T27" fmla="*/ 61 h 61"/>
                <a:gd name="T28" fmla="*/ 9 w 20"/>
                <a:gd name="T29" fmla="*/ 61 h 61"/>
                <a:gd name="T30" fmla="*/ 0 w 20"/>
                <a:gd name="T31" fmla="*/ 32 h 61"/>
                <a:gd name="T32" fmla="*/ 5 w 20"/>
                <a:gd name="T33" fmla="*/ 24 h 61"/>
                <a:gd name="T34" fmla="*/ 11 w 20"/>
                <a:gd name="T35" fmla="*/ 2 h 61"/>
                <a:gd name="T36" fmla="*/ 15 w 20"/>
                <a:gd name="T37" fmla="*/ 2 h 61"/>
                <a:gd name="T38" fmla="*/ 17 w 20"/>
                <a:gd name="T39" fmla="*/ 3 h 61"/>
                <a:gd name="T40" fmla="*/ 18 w 20"/>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61">
                  <a:moveTo>
                    <a:pt x="18" y="0"/>
                  </a:moveTo>
                  <a:lnTo>
                    <a:pt x="20" y="0"/>
                  </a:lnTo>
                  <a:lnTo>
                    <a:pt x="20" y="15"/>
                  </a:lnTo>
                  <a:lnTo>
                    <a:pt x="18" y="15"/>
                  </a:lnTo>
                  <a:lnTo>
                    <a:pt x="14" y="12"/>
                  </a:lnTo>
                  <a:lnTo>
                    <a:pt x="11" y="17"/>
                  </a:lnTo>
                  <a:lnTo>
                    <a:pt x="11" y="23"/>
                  </a:lnTo>
                  <a:lnTo>
                    <a:pt x="15" y="23"/>
                  </a:lnTo>
                  <a:lnTo>
                    <a:pt x="15" y="24"/>
                  </a:lnTo>
                  <a:lnTo>
                    <a:pt x="14" y="24"/>
                  </a:lnTo>
                  <a:lnTo>
                    <a:pt x="11" y="29"/>
                  </a:lnTo>
                  <a:lnTo>
                    <a:pt x="18" y="29"/>
                  </a:lnTo>
                  <a:lnTo>
                    <a:pt x="12" y="60"/>
                  </a:lnTo>
                  <a:lnTo>
                    <a:pt x="11" y="61"/>
                  </a:lnTo>
                  <a:lnTo>
                    <a:pt x="9" y="61"/>
                  </a:lnTo>
                  <a:lnTo>
                    <a:pt x="0" y="32"/>
                  </a:lnTo>
                  <a:lnTo>
                    <a:pt x="5" y="24"/>
                  </a:lnTo>
                  <a:lnTo>
                    <a:pt x="11" y="2"/>
                  </a:lnTo>
                  <a:lnTo>
                    <a:pt x="15" y="2"/>
                  </a:lnTo>
                  <a:lnTo>
                    <a:pt x="17" y="3"/>
                  </a:lnTo>
                  <a:lnTo>
                    <a:pt x="1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1" name="Lebanon">
              <a:extLst>
                <a:ext uri="{FF2B5EF4-FFF2-40B4-BE49-F238E27FC236}">
                  <a16:creationId xmlns:a16="http://schemas.microsoft.com/office/drawing/2014/main" id="{C73931AE-AC9C-F24B-22A3-9F392BC5C851}"/>
                </a:ext>
              </a:extLst>
            </p:cNvPr>
            <p:cNvSpPr>
              <a:spLocks/>
            </p:cNvSpPr>
            <p:nvPr/>
          </p:nvSpPr>
          <p:spPr bwMode="auto">
            <a:xfrm>
              <a:off x="6649864" y="3716402"/>
              <a:ext cx="43369" cy="50598"/>
            </a:xfrm>
            <a:custGeom>
              <a:avLst/>
              <a:gdLst>
                <a:gd name="T0" fmla="*/ 13 w 24"/>
                <a:gd name="T1" fmla="*/ 0 h 28"/>
                <a:gd name="T2" fmla="*/ 22 w 24"/>
                <a:gd name="T3" fmla="*/ 0 h 28"/>
                <a:gd name="T4" fmla="*/ 22 w 24"/>
                <a:gd name="T5" fmla="*/ 1 h 28"/>
                <a:gd name="T6" fmla="*/ 21 w 24"/>
                <a:gd name="T7" fmla="*/ 3 h 28"/>
                <a:gd name="T8" fmla="*/ 24 w 24"/>
                <a:gd name="T9" fmla="*/ 9 h 28"/>
                <a:gd name="T10" fmla="*/ 19 w 24"/>
                <a:gd name="T11" fmla="*/ 13 h 28"/>
                <a:gd name="T12" fmla="*/ 21 w 24"/>
                <a:gd name="T13" fmla="*/ 13 h 28"/>
                <a:gd name="T14" fmla="*/ 21 w 24"/>
                <a:gd name="T15" fmla="*/ 15 h 28"/>
                <a:gd name="T16" fmla="*/ 19 w 24"/>
                <a:gd name="T17" fmla="*/ 15 h 28"/>
                <a:gd name="T18" fmla="*/ 16 w 24"/>
                <a:gd name="T19" fmla="*/ 16 h 28"/>
                <a:gd name="T20" fmla="*/ 16 w 24"/>
                <a:gd name="T21" fmla="*/ 19 h 28"/>
                <a:gd name="T22" fmla="*/ 15 w 24"/>
                <a:gd name="T23" fmla="*/ 19 h 28"/>
                <a:gd name="T24" fmla="*/ 15 w 24"/>
                <a:gd name="T25" fmla="*/ 20 h 28"/>
                <a:gd name="T26" fmla="*/ 9 w 24"/>
                <a:gd name="T27" fmla="*/ 25 h 28"/>
                <a:gd name="T28" fmla="*/ 7 w 24"/>
                <a:gd name="T29" fmla="*/ 26 h 28"/>
                <a:gd name="T30" fmla="*/ 7 w 24"/>
                <a:gd name="T31" fmla="*/ 28 h 28"/>
                <a:gd name="T32" fmla="*/ 1 w 24"/>
                <a:gd name="T33" fmla="*/ 26 h 28"/>
                <a:gd name="T34" fmla="*/ 0 w 24"/>
                <a:gd name="T35" fmla="*/ 26 h 28"/>
                <a:gd name="T36" fmla="*/ 0 w 24"/>
                <a:gd name="T37" fmla="*/ 25 h 28"/>
                <a:gd name="T38" fmla="*/ 13 w 24"/>
                <a:gd name="T3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13" y="0"/>
                  </a:moveTo>
                  <a:lnTo>
                    <a:pt x="22" y="0"/>
                  </a:lnTo>
                  <a:lnTo>
                    <a:pt x="22" y="1"/>
                  </a:lnTo>
                  <a:lnTo>
                    <a:pt x="21" y="3"/>
                  </a:lnTo>
                  <a:lnTo>
                    <a:pt x="24" y="9"/>
                  </a:lnTo>
                  <a:lnTo>
                    <a:pt x="19" y="13"/>
                  </a:lnTo>
                  <a:lnTo>
                    <a:pt x="21" y="13"/>
                  </a:lnTo>
                  <a:lnTo>
                    <a:pt x="21" y="15"/>
                  </a:lnTo>
                  <a:lnTo>
                    <a:pt x="19" y="15"/>
                  </a:lnTo>
                  <a:lnTo>
                    <a:pt x="16" y="16"/>
                  </a:lnTo>
                  <a:lnTo>
                    <a:pt x="16" y="19"/>
                  </a:lnTo>
                  <a:lnTo>
                    <a:pt x="15" y="19"/>
                  </a:lnTo>
                  <a:lnTo>
                    <a:pt x="15" y="20"/>
                  </a:lnTo>
                  <a:lnTo>
                    <a:pt x="9" y="25"/>
                  </a:lnTo>
                  <a:lnTo>
                    <a:pt x="7" y="26"/>
                  </a:lnTo>
                  <a:lnTo>
                    <a:pt x="7" y="28"/>
                  </a:lnTo>
                  <a:lnTo>
                    <a:pt x="1" y="26"/>
                  </a:lnTo>
                  <a:lnTo>
                    <a:pt x="0" y="26"/>
                  </a:lnTo>
                  <a:lnTo>
                    <a:pt x="0" y="25"/>
                  </a:lnTo>
                  <a:lnTo>
                    <a:pt x="1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2" name="Pakistan">
              <a:extLst>
                <a:ext uri="{FF2B5EF4-FFF2-40B4-BE49-F238E27FC236}">
                  <a16:creationId xmlns:a16="http://schemas.microsoft.com/office/drawing/2014/main" id="{D4D0BC31-9909-6812-E3E1-75DF4A676E9B}"/>
                </a:ext>
              </a:extLst>
            </p:cNvPr>
            <p:cNvSpPr>
              <a:spLocks/>
            </p:cNvSpPr>
            <p:nvPr/>
          </p:nvSpPr>
          <p:spPr bwMode="auto">
            <a:xfrm>
              <a:off x="7260651" y="3649541"/>
              <a:ext cx="399361" cy="363221"/>
            </a:xfrm>
            <a:custGeom>
              <a:avLst/>
              <a:gdLst>
                <a:gd name="T0" fmla="*/ 191 w 221"/>
                <a:gd name="T1" fmla="*/ 3 h 201"/>
                <a:gd name="T2" fmla="*/ 198 w 221"/>
                <a:gd name="T3" fmla="*/ 10 h 201"/>
                <a:gd name="T4" fmla="*/ 201 w 221"/>
                <a:gd name="T5" fmla="*/ 19 h 201"/>
                <a:gd name="T6" fmla="*/ 219 w 221"/>
                <a:gd name="T7" fmla="*/ 26 h 201"/>
                <a:gd name="T8" fmla="*/ 210 w 221"/>
                <a:gd name="T9" fmla="*/ 38 h 201"/>
                <a:gd name="T10" fmla="*/ 176 w 221"/>
                <a:gd name="T11" fmla="*/ 37 h 201"/>
                <a:gd name="T12" fmla="*/ 172 w 221"/>
                <a:gd name="T13" fmla="*/ 44 h 201"/>
                <a:gd name="T14" fmla="*/ 176 w 221"/>
                <a:gd name="T15" fmla="*/ 49 h 201"/>
                <a:gd name="T16" fmla="*/ 176 w 221"/>
                <a:gd name="T17" fmla="*/ 56 h 201"/>
                <a:gd name="T18" fmla="*/ 176 w 221"/>
                <a:gd name="T19" fmla="*/ 66 h 201"/>
                <a:gd name="T20" fmla="*/ 190 w 221"/>
                <a:gd name="T21" fmla="*/ 72 h 201"/>
                <a:gd name="T22" fmla="*/ 191 w 221"/>
                <a:gd name="T23" fmla="*/ 78 h 201"/>
                <a:gd name="T24" fmla="*/ 182 w 221"/>
                <a:gd name="T25" fmla="*/ 89 h 201"/>
                <a:gd name="T26" fmla="*/ 184 w 221"/>
                <a:gd name="T27" fmla="*/ 95 h 201"/>
                <a:gd name="T28" fmla="*/ 184 w 221"/>
                <a:gd name="T29" fmla="*/ 96 h 201"/>
                <a:gd name="T30" fmla="*/ 170 w 221"/>
                <a:gd name="T31" fmla="*/ 111 h 201"/>
                <a:gd name="T32" fmla="*/ 151 w 221"/>
                <a:gd name="T33" fmla="*/ 132 h 201"/>
                <a:gd name="T34" fmla="*/ 126 w 221"/>
                <a:gd name="T35" fmla="*/ 141 h 201"/>
                <a:gd name="T36" fmla="*/ 123 w 221"/>
                <a:gd name="T37" fmla="*/ 163 h 201"/>
                <a:gd name="T38" fmla="*/ 129 w 221"/>
                <a:gd name="T39" fmla="*/ 175 h 201"/>
                <a:gd name="T40" fmla="*/ 130 w 221"/>
                <a:gd name="T41" fmla="*/ 195 h 201"/>
                <a:gd name="T42" fmla="*/ 121 w 221"/>
                <a:gd name="T43" fmla="*/ 197 h 201"/>
                <a:gd name="T44" fmla="*/ 105 w 221"/>
                <a:gd name="T45" fmla="*/ 200 h 201"/>
                <a:gd name="T46" fmla="*/ 93 w 221"/>
                <a:gd name="T47" fmla="*/ 201 h 201"/>
                <a:gd name="T48" fmla="*/ 78 w 221"/>
                <a:gd name="T49" fmla="*/ 186 h 201"/>
                <a:gd name="T50" fmla="*/ 52 w 221"/>
                <a:gd name="T51" fmla="*/ 179 h 201"/>
                <a:gd name="T52" fmla="*/ 43 w 221"/>
                <a:gd name="T53" fmla="*/ 179 h 201"/>
                <a:gd name="T54" fmla="*/ 12 w 221"/>
                <a:gd name="T55" fmla="*/ 183 h 201"/>
                <a:gd name="T56" fmla="*/ 19 w 221"/>
                <a:gd name="T57" fmla="*/ 163 h 201"/>
                <a:gd name="T58" fmla="*/ 26 w 221"/>
                <a:gd name="T59" fmla="*/ 151 h 201"/>
                <a:gd name="T60" fmla="*/ 10 w 221"/>
                <a:gd name="T61" fmla="*/ 130 h 201"/>
                <a:gd name="T62" fmla="*/ 1 w 221"/>
                <a:gd name="T63" fmla="*/ 112 h 201"/>
                <a:gd name="T64" fmla="*/ 43 w 221"/>
                <a:gd name="T65" fmla="*/ 118 h 201"/>
                <a:gd name="T66" fmla="*/ 53 w 221"/>
                <a:gd name="T67" fmla="*/ 117 h 201"/>
                <a:gd name="T68" fmla="*/ 72 w 221"/>
                <a:gd name="T69" fmla="*/ 111 h 201"/>
                <a:gd name="T70" fmla="*/ 90 w 221"/>
                <a:gd name="T71" fmla="*/ 90 h 201"/>
                <a:gd name="T72" fmla="*/ 102 w 221"/>
                <a:gd name="T73" fmla="*/ 83 h 201"/>
                <a:gd name="T74" fmla="*/ 109 w 221"/>
                <a:gd name="T75" fmla="*/ 75 h 201"/>
                <a:gd name="T76" fmla="*/ 124 w 221"/>
                <a:gd name="T77" fmla="*/ 59 h 201"/>
                <a:gd name="T78" fmla="*/ 135 w 221"/>
                <a:gd name="T79" fmla="*/ 44 h 201"/>
                <a:gd name="T80" fmla="*/ 141 w 221"/>
                <a:gd name="T81" fmla="*/ 31 h 201"/>
                <a:gd name="T82" fmla="*/ 136 w 221"/>
                <a:gd name="T83" fmla="*/ 16 h 201"/>
                <a:gd name="T84" fmla="*/ 169 w 221"/>
                <a:gd name="T85"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01">
                  <a:moveTo>
                    <a:pt x="181" y="0"/>
                  </a:moveTo>
                  <a:lnTo>
                    <a:pt x="191" y="1"/>
                  </a:lnTo>
                  <a:lnTo>
                    <a:pt x="191" y="3"/>
                  </a:lnTo>
                  <a:lnTo>
                    <a:pt x="193" y="6"/>
                  </a:lnTo>
                  <a:lnTo>
                    <a:pt x="197" y="6"/>
                  </a:lnTo>
                  <a:lnTo>
                    <a:pt x="198" y="10"/>
                  </a:lnTo>
                  <a:lnTo>
                    <a:pt x="200" y="10"/>
                  </a:lnTo>
                  <a:lnTo>
                    <a:pt x="198" y="16"/>
                  </a:lnTo>
                  <a:lnTo>
                    <a:pt x="201" y="19"/>
                  </a:lnTo>
                  <a:lnTo>
                    <a:pt x="206" y="19"/>
                  </a:lnTo>
                  <a:lnTo>
                    <a:pt x="209" y="22"/>
                  </a:lnTo>
                  <a:lnTo>
                    <a:pt x="219" y="26"/>
                  </a:lnTo>
                  <a:lnTo>
                    <a:pt x="221" y="26"/>
                  </a:lnTo>
                  <a:lnTo>
                    <a:pt x="212" y="32"/>
                  </a:lnTo>
                  <a:lnTo>
                    <a:pt x="210" y="38"/>
                  </a:lnTo>
                  <a:lnTo>
                    <a:pt x="204" y="38"/>
                  </a:lnTo>
                  <a:lnTo>
                    <a:pt x="193" y="41"/>
                  </a:lnTo>
                  <a:lnTo>
                    <a:pt x="176" y="37"/>
                  </a:lnTo>
                  <a:lnTo>
                    <a:pt x="172" y="38"/>
                  </a:lnTo>
                  <a:lnTo>
                    <a:pt x="170" y="43"/>
                  </a:lnTo>
                  <a:lnTo>
                    <a:pt x="172" y="44"/>
                  </a:lnTo>
                  <a:lnTo>
                    <a:pt x="173" y="44"/>
                  </a:lnTo>
                  <a:lnTo>
                    <a:pt x="172" y="47"/>
                  </a:lnTo>
                  <a:lnTo>
                    <a:pt x="176" y="49"/>
                  </a:lnTo>
                  <a:lnTo>
                    <a:pt x="176" y="50"/>
                  </a:lnTo>
                  <a:lnTo>
                    <a:pt x="173" y="53"/>
                  </a:lnTo>
                  <a:lnTo>
                    <a:pt x="176" y="56"/>
                  </a:lnTo>
                  <a:lnTo>
                    <a:pt x="176" y="57"/>
                  </a:lnTo>
                  <a:lnTo>
                    <a:pt x="172" y="62"/>
                  </a:lnTo>
                  <a:lnTo>
                    <a:pt x="176" y="66"/>
                  </a:lnTo>
                  <a:lnTo>
                    <a:pt x="182" y="68"/>
                  </a:lnTo>
                  <a:lnTo>
                    <a:pt x="182" y="72"/>
                  </a:lnTo>
                  <a:lnTo>
                    <a:pt x="190" y="72"/>
                  </a:lnTo>
                  <a:lnTo>
                    <a:pt x="190" y="74"/>
                  </a:lnTo>
                  <a:lnTo>
                    <a:pt x="191" y="77"/>
                  </a:lnTo>
                  <a:lnTo>
                    <a:pt x="191" y="78"/>
                  </a:lnTo>
                  <a:lnTo>
                    <a:pt x="182" y="83"/>
                  </a:lnTo>
                  <a:lnTo>
                    <a:pt x="181" y="86"/>
                  </a:lnTo>
                  <a:lnTo>
                    <a:pt x="182" y="89"/>
                  </a:lnTo>
                  <a:lnTo>
                    <a:pt x="182" y="90"/>
                  </a:lnTo>
                  <a:lnTo>
                    <a:pt x="181" y="93"/>
                  </a:lnTo>
                  <a:lnTo>
                    <a:pt x="184" y="95"/>
                  </a:lnTo>
                  <a:lnTo>
                    <a:pt x="185" y="95"/>
                  </a:lnTo>
                  <a:lnTo>
                    <a:pt x="185" y="96"/>
                  </a:lnTo>
                  <a:lnTo>
                    <a:pt x="184" y="96"/>
                  </a:lnTo>
                  <a:lnTo>
                    <a:pt x="176" y="99"/>
                  </a:lnTo>
                  <a:lnTo>
                    <a:pt x="172" y="106"/>
                  </a:lnTo>
                  <a:lnTo>
                    <a:pt x="170" y="111"/>
                  </a:lnTo>
                  <a:lnTo>
                    <a:pt x="164" y="114"/>
                  </a:lnTo>
                  <a:lnTo>
                    <a:pt x="158" y="126"/>
                  </a:lnTo>
                  <a:lnTo>
                    <a:pt x="151" y="132"/>
                  </a:lnTo>
                  <a:lnTo>
                    <a:pt x="145" y="142"/>
                  </a:lnTo>
                  <a:lnTo>
                    <a:pt x="132" y="145"/>
                  </a:lnTo>
                  <a:lnTo>
                    <a:pt x="126" y="141"/>
                  </a:lnTo>
                  <a:lnTo>
                    <a:pt x="115" y="155"/>
                  </a:lnTo>
                  <a:lnTo>
                    <a:pt x="114" y="160"/>
                  </a:lnTo>
                  <a:lnTo>
                    <a:pt x="123" y="163"/>
                  </a:lnTo>
                  <a:lnTo>
                    <a:pt x="124" y="163"/>
                  </a:lnTo>
                  <a:lnTo>
                    <a:pt x="123" y="172"/>
                  </a:lnTo>
                  <a:lnTo>
                    <a:pt x="129" y="175"/>
                  </a:lnTo>
                  <a:lnTo>
                    <a:pt x="136" y="192"/>
                  </a:lnTo>
                  <a:lnTo>
                    <a:pt x="135" y="194"/>
                  </a:lnTo>
                  <a:lnTo>
                    <a:pt x="130" y="195"/>
                  </a:lnTo>
                  <a:lnTo>
                    <a:pt x="129" y="195"/>
                  </a:lnTo>
                  <a:lnTo>
                    <a:pt x="126" y="192"/>
                  </a:lnTo>
                  <a:lnTo>
                    <a:pt x="121" y="197"/>
                  </a:lnTo>
                  <a:lnTo>
                    <a:pt x="120" y="197"/>
                  </a:lnTo>
                  <a:lnTo>
                    <a:pt x="105" y="194"/>
                  </a:lnTo>
                  <a:lnTo>
                    <a:pt x="105" y="200"/>
                  </a:lnTo>
                  <a:lnTo>
                    <a:pt x="98" y="200"/>
                  </a:lnTo>
                  <a:lnTo>
                    <a:pt x="95" y="201"/>
                  </a:lnTo>
                  <a:lnTo>
                    <a:pt x="93" y="201"/>
                  </a:lnTo>
                  <a:lnTo>
                    <a:pt x="87" y="200"/>
                  </a:lnTo>
                  <a:lnTo>
                    <a:pt x="81" y="188"/>
                  </a:lnTo>
                  <a:lnTo>
                    <a:pt x="78" y="186"/>
                  </a:lnTo>
                  <a:lnTo>
                    <a:pt x="74" y="179"/>
                  </a:lnTo>
                  <a:lnTo>
                    <a:pt x="55" y="181"/>
                  </a:lnTo>
                  <a:lnTo>
                    <a:pt x="52" y="179"/>
                  </a:lnTo>
                  <a:lnTo>
                    <a:pt x="50" y="182"/>
                  </a:lnTo>
                  <a:lnTo>
                    <a:pt x="49" y="182"/>
                  </a:lnTo>
                  <a:lnTo>
                    <a:pt x="43" y="179"/>
                  </a:lnTo>
                  <a:lnTo>
                    <a:pt x="18" y="182"/>
                  </a:lnTo>
                  <a:lnTo>
                    <a:pt x="13" y="183"/>
                  </a:lnTo>
                  <a:lnTo>
                    <a:pt x="12" y="183"/>
                  </a:lnTo>
                  <a:lnTo>
                    <a:pt x="10" y="182"/>
                  </a:lnTo>
                  <a:lnTo>
                    <a:pt x="13" y="167"/>
                  </a:lnTo>
                  <a:lnTo>
                    <a:pt x="19" y="163"/>
                  </a:lnTo>
                  <a:lnTo>
                    <a:pt x="28" y="158"/>
                  </a:lnTo>
                  <a:lnTo>
                    <a:pt x="31" y="154"/>
                  </a:lnTo>
                  <a:lnTo>
                    <a:pt x="26" y="151"/>
                  </a:lnTo>
                  <a:lnTo>
                    <a:pt x="25" y="151"/>
                  </a:lnTo>
                  <a:lnTo>
                    <a:pt x="25" y="139"/>
                  </a:lnTo>
                  <a:lnTo>
                    <a:pt x="10" y="130"/>
                  </a:lnTo>
                  <a:lnTo>
                    <a:pt x="0" y="114"/>
                  </a:lnTo>
                  <a:lnTo>
                    <a:pt x="0" y="112"/>
                  </a:lnTo>
                  <a:lnTo>
                    <a:pt x="1" y="112"/>
                  </a:lnTo>
                  <a:lnTo>
                    <a:pt x="21" y="120"/>
                  </a:lnTo>
                  <a:lnTo>
                    <a:pt x="34" y="117"/>
                  </a:lnTo>
                  <a:lnTo>
                    <a:pt x="43" y="118"/>
                  </a:lnTo>
                  <a:lnTo>
                    <a:pt x="46" y="115"/>
                  </a:lnTo>
                  <a:lnTo>
                    <a:pt x="50" y="115"/>
                  </a:lnTo>
                  <a:lnTo>
                    <a:pt x="53" y="117"/>
                  </a:lnTo>
                  <a:lnTo>
                    <a:pt x="56" y="117"/>
                  </a:lnTo>
                  <a:lnTo>
                    <a:pt x="71" y="112"/>
                  </a:lnTo>
                  <a:lnTo>
                    <a:pt x="72" y="111"/>
                  </a:lnTo>
                  <a:lnTo>
                    <a:pt x="72" y="96"/>
                  </a:lnTo>
                  <a:lnTo>
                    <a:pt x="78" y="92"/>
                  </a:lnTo>
                  <a:lnTo>
                    <a:pt x="90" y="90"/>
                  </a:lnTo>
                  <a:lnTo>
                    <a:pt x="89" y="89"/>
                  </a:lnTo>
                  <a:lnTo>
                    <a:pt x="95" y="83"/>
                  </a:lnTo>
                  <a:lnTo>
                    <a:pt x="102" y="83"/>
                  </a:lnTo>
                  <a:lnTo>
                    <a:pt x="105" y="86"/>
                  </a:lnTo>
                  <a:lnTo>
                    <a:pt x="111" y="81"/>
                  </a:lnTo>
                  <a:lnTo>
                    <a:pt x="109" y="75"/>
                  </a:lnTo>
                  <a:lnTo>
                    <a:pt x="112" y="63"/>
                  </a:lnTo>
                  <a:lnTo>
                    <a:pt x="114" y="63"/>
                  </a:lnTo>
                  <a:lnTo>
                    <a:pt x="124" y="59"/>
                  </a:lnTo>
                  <a:lnTo>
                    <a:pt x="118" y="49"/>
                  </a:lnTo>
                  <a:lnTo>
                    <a:pt x="133" y="49"/>
                  </a:lnTo>
                  <a:lnTo>
                    <a:pt x="135" y="44"/>
                  </a:lnTo>
                  <a:lnTo>
                    <a:pt x="133" y="43"/>
                  </a:lnTo>
                  <a:lnTo>
                    <a:pt x="133" y="41"/>
                  </a:lnTo>
                  <a:lnTo>
                    <a:pt x="141" y="31"/>
                  </a:lnTo>
                  <a:lnTo>
                    <a:pt x="142" y="26"/>
                  </a:lnTo>
                  <a:lnTo>
                    <a:pt x="136" y="17"/>
                  </a:lnTo>
                  <a:lnTo>
                    <a:pt x="136" y="16"/>
                  </a:lnTo>
                  <a:lnTo>
                    <a:pt x="138" y="14"/>
                  </a:lnTo>
                  <a:lnTo>
                    <a:pt x="154" y="3"/>
                  </a:lnTo>
                  <a:lnTo>
                    <a:pt x="169" y="3"/>
                  </a:lnTo>
                  <a:lnTo>
                    <a:pt x="18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3" name="Cambodia">
              <a:extLst>
                <a:ext uri="{FF2B5EF4-FFF2-40B4-BE49-F238E27FC236}">
                  <a16:creationId xmlns:a16="http://schemas.microsoft.com/office/drawing/2014/main" id="{36AB8E70-F149-437B-F669-7E91F0C7255D}"/>
                </a:ext>
              </a:extLst>
            </p:cNvPr>
            <p:cNvSpPr>
              <a:spLocks/>
            </p:cNvSpPr>
            <p:nvPr/>
          </p:nvSpPr>
          <p:spPr bwMode="auto">
            <a:xfrm>
              <a:off x="8238270" y="4238644"/>
              <a:ext cx="126495" cy="104809"/>
            </a:xfrm>
            <a:custGeom>
              <a:avLst/>
              <a:gdLst>
                <a:gd name="T0" fmla="*/ 68 w 70"/>
                <a:gd name="T1" fmla="*/ 0 h 58"/>
                <a:gd name="T2" fmla="*/ 70 w 70"/>
                <a:gd name="T3" fmla="*/ 31 h 58"/>
                <a:gd name="T4" fmla="*/ 56 w 70"/>
                <a:gd name="T5" fmla="*/ 38 h 58"/>
                <a:gd name="T6" fmla="*/ 56 w 70"/>
                <a:gd name="T7" fmla="*/ 40 h 58"/>
                <a:gd name="T8" fmla="*/ 55 w 70"/>
                <a:gd name="T9" fmla="*/ 40 h 58"/>
                <a:gd name="T10" fmla="*/ 55 w 70"/>
                <a:gd name="T11" fmla="*/ 41 h 58"/>
                <a:gd name="T12" fmla="*/ 49 w 70"/>
                <a:gd name="T13" fmla="*/ 41 h 58"/>
                <a:gd name="T14" fmla="*/ 49 w 70"/>
                <a:gd name="T15" fmla="*/ 49 h 58"/>
                <a:gd name="T16" fmla="*/ 37 w 70"/>
                <a:gd name="T17" fmla="*/ 52 h 58"/>
                <a:gd name="T18" fmla="*/ 35 w 70"/>
                <a:gd name="T19" fmla="*/ 55 h 58"/>
                <a:gd name="T20" fmla="*/ 29 w 70"/>
                <a:gd name="T21" fmla="*/ 58 h 58"/>
                <a:gd name="T22" fmla="*/ 18 w 70"/>
                <a:gd name="T23" fmla="*/ 56 h 58"/>
                <a:gd name="T24" fmla="*/ 18 w 70"/>
                <a:gd name="T25" fmla="*/ 50 h 58"/>
                <a:gd name="T26" fmla="*/ 13 w 70"/>
                <a:gd name="T27" fmla="*/ 52 h 58"/>
                <a:gd name="T28" fmla="*/ 12 w 70"/>
                <a:gd name="T29" fmla="*/ 52 h 58"/>
                <a:gd name="T30" fmla="*/ 9 w 70"/>
                <a:gd name="T31" fmla="*/ 41 h 58"/>
                <a:gd name="T32" fmla="*/ 7 w 70"/>
                <a:gd name="T33" fmla="*/ 34 h 58"/>
                <a:gd name="T34" fmla="*/ 3 w 70"/>
                <a:gd name="T35" fmla="*/ 28 h 58"/>
                <a:gd name="T36" fmla="*/ 0 w 70"/>
                <a:gd name="T37" fmla="*/ 21 h 58"/>
                <a:gd name="T38" fmla="*/ 4 w 70"/>
                <a:gd name="T39" fmla="*/ 12 h 58"/>
                <a:gd name="T40" fmla="*/ 13 w 70"/>
                <a:gd name="T41" fmla="*/ 4 h 58"/>
                <a:gd name="T42" fmla="*/ 38 w 70"/>
                <a:gd name="T43" fmla="*/ 4 h 58"/>
                <a:gd name="T44" fmla="*/ 47 w 70"/>
                <a:gd name="T45" fmla="*/ 9 h 58"/>
                <a:gd name="T46" fmla="*/ 53 w 70"/>
                <a:gd name="T47" fmla="*/ 3 h 58"/>
                <a:gd name="T48" fmla="*/ 58 w 70"/>
                <a:gd name="T49" fmla="*/ 3 h 58"/>
                <a:gd name="T50" fmla="*/ 59 w 70"/>
                <a:gd name="T51" fmla="*/ 4 h 58"/>
                <a:gd name="T52" fmla="*/ 62 w 70"/>
                <a:gd name="T53" fmla="*/ 4 h 58"/>
                <a:gd name="T54" fmla="*/ 68 w 70"/>
                <a:gd name="T5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58">
                  <a:moveTo>
                    <a:pt x="68" y="0"/>
                  </a:moveTo>
                  <a:lnTo>
                    <a:pt x="70" y="31"/>
                  </a:lnTo>
                  <a:lnTo>
                    <a:pt x="56" y="38"/>
                  </a:lnTo>
                  <a:lnTo>
                    <a:pt x="56" y="40"/>
                  </a:lnTo>
                  <a:lnTo>
                    <a:pt x="55" y="40"/>
                  </a:lnTo>
                  <a:lnTo>
                    <a:pt x="55" y="41"/>
                  </a:lnTo>
                  <a:lnTo>
                    <a:pt x="49" y="41"/>
                  </a:lnTo>
                  <a:lnTo>
                    <a:pt x="49" y="49"/>
                  </a:lnTo>
                  <a:lnTo>
                    <a:pt x="37" y="52"/>
                  </a:lnTo>
                  <a:lnTo>
                    <a:pt x="35" y="55"/>
                  </a:lnTo>
                  <a:lnTo>
                    <a:pt x="29" y="58"/>
                  </a:lnTo>
                  <a:lnTo>
                    <a:pt x="18" y="56"/>
                  </a:lnTo>
                  <a:lnTo>
                    <a:pt x="18" y="50"/>
                  </a:lnTo>
                  <a:lnTo>
                    <a:pt x="13" y="52"/>
                  </a:lnTo>
                  <a:lnTo>
                    <a:pt x="12" y="52"/>
                  </a:lnTo>
                  <a:lnTo>
                    <a:pt x="9" y="41"/>
                  </a:lnTo>
                  <a:lnTo>
                    <a:pt x="7" y="34"/>
                  </a:lnTo>
                  <a:lnTo>
                    <a:pt x="3" y="28"/>
                  </a:lnTo>
                  <a:lnTo>
                    <a:pt x="0" y="21"/>
                  </a:lnTo>
                  <a:lnTo>
                    <a:pt x="4" y="12"/>
                  </a:lnTo>
                  <a:lnTo>
                    <a:pt x="13" y="4"/>
                  </a:lnTo>
                  <a:lnTo>
                    <a:pt x="38" y="4"/>
                  </a:lnTo>
                  <a:lnTo>
                    <a:pt x="47" y="9"/>
                  </a:lnTo>
                  <a:lnTo>
                    <a:pt x="53" y="3"/>
                  </a:lnTo>
                  <a:lnTo>
                    <a:pt x="58" y="3"/>
                  </a:lnTo>
                  <a:lnTo>
                    <a:pt x="59" y="4"/>
                  </a:lnTo>
                  <a:lnTo>
                    <a:pt x="62" y="4"/>
                  </a:lnTo>
                  <a:lnTo>
                    <a:pt x="6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4" name="Taiwan">
              <a:extLst>
                <a:ext uri="{FF2B5EF4-FFF2-40B4-BE49-F238E27FC236}">
                  <a16:creationId xmlns:a16="http://schemas.microsoft.com/office/drawing/2014/main" id="{5D37E948-E78D-6E4F-49DB-FB3424A93134}"/>
                </a:ext>
              </a:extLst>
            </p:cNvPr>
            <p:cNvSpPr>
              <a:spLocks/>
            </p:cNvSpPr>
            <p:nvPr/>
          </p:nvSpPr>
          <p:spPr bwMode="auto">
            <a:xfrm>
              <a:off x="8659317" y="3976620"/>
              <a:ext cx="41563" cy="84933"/>
            </a:xfrm>
            <a:custGeom>
              <a:avLst/>
              <a:gdLst>
                <a:gd name="T0" fmla="*/ 17 w 23"/>
                <a:gd name="T1" fmla="*/ 0 h 47"/>
                <a:gd name="T2" fmla="*/ 23 w 23"/>
                <a:gd name="T3" fmla="*/ 1 h 47"/>
                <a:gd name="T4" fmla="*/ 23 w 23"/>
                <a:gd name="T5" fmla="*/ 8 h 47"/>
                <a:gd name="T6" fmla="*/ 10 w 23"/>
                <a:gd name="T7" fmla="*/ 47 h 47"/>
                <a:gd name="T8" fmla="*/ 8 w 23"/>
                <a:gd name="T9" fmla="*/ 47 h 47"/>
                <a:gd name="T10" fmla="*/ 1 w 23"/>
                <a:gd name="T11" fmla="*/ 35 h 47"/>
                <a:gd name="T12" fmla="*/ 0 w 23"/>
                <a:gd name="T13" fmla="*/ 23 h 47"/>
                <a:gd name="T14" fmla="*/ 10 w 23"/>
                <a:gd name="T15" fmla="*/ 2 h 47"/>
                <a:gd name="T16" fmla="*/ 10 w 23"/>
                <a:gd name="T17" fmla="*/ 1 h 47"/>
                <a:gd name="T18" fmla="*/ 11 w 23"/>
                <a:gd name="T19" fmla="*/ 1 h 47"/>
                <a:gd name="T20" fmla="*/ 17 w 2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17" y="0"/>
                  </a:moveTo>
                  <a:lnTo>
                    <a:pt x="23" y="1"/>
                  </a:lnTo>
                  <a:lnTo>
                    <a:pt x="23" y="8"/>
                  </a:lnTo>
                  <a:lnTo>
                    <a:pt x="10" y="47"/>
                  </a:lnTo>
                  <a:lnTo>
                    <a:pt x="8" y="47"/>
                  </a:lnTo>
                  <a:lnTo>
                    <a:pt x="1" y="35"/>
                  </a:lnTo>
                  <a:lnTo>
                    <a:pt x="0" y="23"/>
                  </a:lnTo>
                  <a:lnTo>
                    <a:pt x="10" y="2"/>
                  </a:lnTo>
                  <a:lnTo>
                    <a:pt x="10" y="1"/>
                  </a:lnTo>
                  <a:lnTo>
                    <a:pt x="11" y="1"/>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5" name="Unknown">
              <a:extLst>
                <a:ext uri="{FF2B5EF4-FFF2-40B4-BE49-F238E27FC236}">
                  <a16:creationId xmlns:a16="http://schemas.microsoft.com/office/drawing/2014/main" id="{037344A0-5A99-8F97-344D-0D0B5B5025C1}"/>
                </a:ext>
              </a:extLst>
            </p:cNvPr>
            <p:cNvSpPr>
              <a:spLocks/>
            </p:cNvSpPr>
            <p:nvPr/>
          </p:nvSpPr>
          <p:spPr bwMode="auto">
            <a:xfrm>
              <a:off x="6882976" y="3862775"/>
              <a:ext cx="43369" cy="21685"/>
            </a:xfrm>
            <a:custGeom>
              <a:avLst/>
              <a:gdLst>
                <a:gd name="T0" fmla="*/ 10 w 24"/>
                <a:gd name="T1" fmla="*/ 0 h 12"/>
                <a:gd name="T2" fmla="*/ 24 w 24"/>
                <a:gd name="T3" fmla="*/ 5 h 12"/>
                <a:gd name="T4" fmla="*/ 24 w 24"/>
                <a:gd name="T5" fmla="*/ 6 h 12"/>
                <a:gd name="T6" fmla="*/ 10 w 24"/>
                <a:gd name="T7" fmla="*/ 12 h 12"/>
                <a:gd name="T8" fmla="*/ 0 w 24"/>
                <a:gd name="T9" fmla="*/ 5 h 12"/>
                <a:gd name="T10" fmla="*/ 0 w 24"/>
                <a:gd name="T11" fmla="*/ 3 h 12"/>
                <a:gd name="T12" fmla="*/ 10 w 2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0" y="0"/>
                  </a:moveTo>
                  <a:lnTo>
                    <a:pt x="24" y="5"/>
                  </a:lnTo>
                  <a:lnTo>
                    <a:pt x="24" y="6"/>
                  </a:lnTo>
                  <a:lnTo>
                    <a:pt x="10" y="12"/>
                  </a:lnTo>
                  <a:lnTo>
                    <a:pt x="0" y="5"/>
                  </a:lnTo>
                  <a:lnTo>
                    <a:pt x="0" y="3"/>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6" name="Kuwait">
              <a:extLst>
                <a:ext uri="{FF2B5EF4-FFF2-40B4-BE49-F238E27FC236}">
                  <a16:creationId xmlns:a16="http://schemas.microsoft.com/office/drawing/2014/main" id="{0494A13C-45A8-9C9B-55FA-D03883B7143A}"/>
                </a:ext>
              </a:extLst>
            </p:cNvPr>
            <p:cNvSpPr>
              <a:spLocks/>
            </p:cNvSpPr>
            <p:nvPr/>
          </p:nvSpPr>
          <p:spPr bwMode="auto">
            <a:xfrm>
              <a:off x="6922731" y="3846511"/>
              <a:ext cx="45177" cy="43369"/>
            </a:xfrm>
            <a:custGeom>
              <a:avLst/>
              <a:gdLst>
                <a:gd name="T0" fmla="*/ 10 w 25"/>
                <a:gd name="T1" fmla="*/ 0 h 24"/>
                <a:gd name="T2" fmla="*/ 21 w 25"/>
                <a:gd name="T3" fmla="*/ 0 h 24"/>
                <a:gd name="T4" fmla="*/ 21 w 25"/>
                <a:gd name="T5" fmla="*/ 2 h 24"/>
                <a:gd name="T6" fmla="*/ 24 w 25"/>
                <a:gd name="T7" fmla="*/ 6 h 24"/>
                <a:gd name="T8" fmla="*/ 24 w 25"/>
                <a:gd name="T9" fmla="*/ 8 h 24"/>
                <a:gd name="T10" fmla="*/ 18 w 25"/>
                <a:gd name="T11" fmla="*/ 12 h 24"/>
                <a:gd name="T12" fmla="*/ 21 w 25"/>
                <a:gd name="T13" fmla="*/ 12 h 24"/>
                <a:gd name="T14" fmla="*/ 25 w 25"/>
                <a:gd name="T15" fmla="*/ 23 h 24"/>
                <a:gd name="T16" fmla="*/ 25 w 25"/>
                <a:gd name="T17" fmla="*/ 24 h 24"/>
                <a:gd name="T18" fmla="*/ 15 w 25"/>
                <a:gd name="T19" fmla="*/ 24 h 24"/>
                <a:gd name="T20" fmla="*/ 12 w 25"/>
                <a:gd name="T21" fmla="*/ 18 h 24"/>
                <a:gd name="T22" fmla="*/ 2 w 25"/>
                <a:gd name="T23" fmla="*/ 15 h 24"/>
                <a:gd name="T24" fmla="*/ 0 w 25"/>
                <a:gd name="T25" fmla="*/ 14 h 24"/>
                <a:gd name="T26" fmla="*/ 2 w 25"/>
                <a:gd name="T27" fmla="*/ 14 h 24"/>
                <a:gd name="T28" fmla="*/ 10 w 25"/>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10" y="0"/>
                  </a:moveTo>
                  <a:lnTo>
                    <a:pt x="21" y="0"/>
                  </a:lnTo>
                  <a:lnTo>
                    <a:pt x="21" y="2"/>
                  </a:lnTo>
                  <a:lnTo>
                    <a:pt x="24" y="6"/>
                  </a:lnTo>
                  <a:lnTo>
                    <a:pt x="24" y="8"/>
                  </a:lnTo>
                  <a:lnTo>
                    <a:pt x="18" y="12"/>
                  </a:lnTo>
                  <a:lnTo>
                    <a:pt x="21" y="12"/>
                  </a:lnTo>
                  <a:lnTo>
                    <a:pt x="25" y="23"/>
                  </a:lnTo>
                  <a:lnTo>
                    <a:pt x="25" y="24"/>
                  </a:lnTo>
                  <a:lnTo>
                    <a:pt x="15" y="24"/>
                  </a:lnTo>
                  <a:lnTo>
                    <a:pt x="12" y="18"/>
                  </a:lnTo>
                  <a:lnTo>
                    <a:pt x="2" y="15"/>
                  </a:lnTo>
                  <a:lnTo>
                    <a:pt x="0" y="14"/>
                  </a:lnTo>
                  <a:lnTo>
                    <a:pt x="2" y="14"/>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7" name="Qatar">
              <a:extLst>
                <a:ext uri="{FF2B5EF4-FFF2-40B4-BE49-F238E27FC236}">
                  <a16:creationId xmlns:a16="http://schemas.microsoft.com/office/drawing/2014/main" id="{5104353A-8723-9F30-E6DE-88F001E63120}"/>
                </a:ext>
              </a:extLst>
            </p:cNvPr>
            <p:cNvSpPr>
              <a:spLocks/>
            </p:cNvSpPr>
            <p:nvPr/>
          </p:nvSpPr>
          <p:spPr bwMode="auto">
            <a:xfrm>
              <a:off x="7022118" y="3951321"/>
              <a:ext cx="21685" cy="43369"/>
            </a:xfrm>
            <a:custGeom>
              <a:avLst/>
              <a:gdLst>
                <a:gd name="T0" fmla="*/ 6 w 12"/>
                <a:gd name="T1" fmla="*/ 0 h 24"/>
                <a:gd name="T2" fmla="*/ 12 w 12"/>
                <a:gd name="T3" fmla="*/ 3 h 24"/>
                <a:gd name="T4" fmla="*/ 12 w 12"/>
                <a:gd name="T5" fmla="*/ 5 h 24"/>
                <a:gd name="T6" fmla="*/ 10 w 12"/>
                <a:gd name="T7" fmla="*/ 22 h 24"/>
                <a:gd name="T8" fmla="*/ 4 w 12"/>
                <a:gd name="T9" fmla="*/ 24 h 24"/>
                <a:gd name="T10" fmla="*/ 0 w 12"/>
                <a:gd name="T11" fmla="*/ 21 h 24"/>
                <a:gd name="T12" fmla="*/ 0 w 12"/>
                <a:gd name="T13" fmla="*/ 9 h 24"/>
                <a:gd name="T14" fmla="*/ 6 w 12"/>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4">
                  <a:moveTo>
                    <a:pt x="6" y="0"/>
                  </a:moveTo>
                  <a:lnTo>
                    <a:pt x="12" y="3"/>
                  </a:lnTo>
                  <a:lnTo>
                    <a:pt x="12" y="5"/>
                  </a:lnTo>
                  <a:lnTo>
                    <a:pt x="10" y="22"/>
                  </a:lnTo>
                  <a:lnTo>
                    <a:pt x="4" y="24"/>
                  </a:lnTo>
                  <a:lnTo>
                    <a:pt x="0" y="21"/>
                  </a:lnTo>
                  <a:lnTo>
                    <a:pt x="0" y="9"/>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8" name="Asian Island">
              <a:extLst>
                <a:ext uri="{FF2B5EF4-FFF2-40B4-BE49-F238E27FC236}">
                  <a16:creationId xmlns:a16="http://schemas.microsoft.com/office/drawing/2014/main" id="{16D37F50-C3D2-28DA-6F1B-85A9F572FC96}"/>
                </a:ext>
              </a:extLst>
            </p:cNvPr>
            <p:cNvSpPr>
              <a:spLocks/>
            </p:cNvSpPr>
            <p:nvPr/>
          </p:nvSpPr>
          <p:spPr bwMode="auto">
            <a:xfrm>
              <a:off x="9855591" y="4377787"/>
              <a:ext cx="10843" cy="12650"/>
            </a:xfrm>
            <a:custGeom>
              <a:avLst/>
              <a:gdLst>
                <a:gd name="T0" fmla="*/ 0 w 6"/>
                <a:gd name="T1" fmla="*/ 0 h 7"/>
                <a:gd name="T2" fmla="*/ 2 w 6"/>
                <a:gd name="T3" fmla="*/ 0 h 7"/>
                <a:gd name="T4" fmla="*/ 6 w 6"/>
                <a:gd name="T5" fmla="*/ 3 h 7"/>
                <a:gd name="T6" fmla="*/ 6 w 6"/>
                <a:gd name="T7" fmla="*/ 4 h 7"/>
                <a:gd name="T8" fmla="*/ 5 w 6"/>
                <a:gd name="T9" fmla="*/ 7 h 7"/>
                <a:gd name="T10" fmla="*/ 0 w 6"/>
                <a:gd name="T11" fmla="*/ 1 h 7"/>
                <a:gd name="T12" fmla="*/ 0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0" y="0"/>
                  </a:moveTo>
                  <a:lnTo>
                    <a:pt x="2" y="0"/>
                  </a:lnTo>
                  <a:lnTo>
                    <a:pt x="6" y="3"/>
                  </a:lnTo>
                  <a:lnTo>
                    <a:pt x="6" y="4"/>
                  </a:lnTo>
                  <a:lnTo>
                    <a:pt x="5" y="7"/>
                  </a:lnTo>
                  <a:lnTo>
                    <a:pt x="0" y="1"/>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9" name="Asian Island">
              <a:extLst>
                <a:ext uri="{FF2B5EF4-FFF2-40B4-BE49-F238E27FC236}">
                  <a16:creationId xmlns:a16="http://schemas.microsoft.com/office/drawing/2014/main" id="{2EB10301-87C6-DD3C-E48D-46B3A822CD0C}"/>
                </a:ext>
              </a:extLst>
            </p:cNvPr>
            <p:cNvSpPr>
              <a:spLocks/>
            </p:cNvSpPr>
            <p:nvPr/>
          </p:nvSpPr>
          <p:spPr bwMode="auto">
            <a:xfrm>
              <a:off x="9759816" y="4318154"/>
              <a:ext cx="10843" cy="9036"/>
            </a:xfrm>
            <a:custGeom>
              <a:avLst/>
              <a:gdLst>
                <a:gd name="T0" fmla="*/ 0 w 6"/>
                <a:gd name="T1" fmla="*/ 0 h 5"/>
                <a:gd name="T2" fmla="*/ 6 w 6"/>
                <a:gd name="T3" fmla="*/ 0 h 5"/>
                <a:gd name="T4" fmla="*/ 6 w 6"/>
                <a:gd name="T5" fmla="*/ 2 h 5"/>
                <a:gd name="T6" fmla="*/ 1 w 6"/>
                <a:gd name="T7" fmla="*/ 5 h 5"/>
                <a:gd name="T8" fmla="*/ 0 w 6"/>
                <a:gd name="T9" fmla="*/ 5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lnTo>
                    <a:pt x="6" y="0"/>
                  </a:lnTo>
                  <a:lnTo>
                    <a:pt x="6" y="2"/>
                  </a:lnTo>
                  <a:lnTo>
                    <a:pt x="1" y="5"/>
                  </a:lnTo>
                  <a:lnTo>
                    <a:pt x="0" y="5"/>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0" name="Asian Island">
              <a:extLst>
                <a:ext uri="{FF2B5EF4-FFF2-40B4-BE49-F238E27FC236}">
                  <a16:creationId xmlns:a16="http://schemas.microsoft.com/office/drawing/2014/main" id="{F0DDBEE8-CD2C-A653-0DD6-31497B21ADB3}"/>
                </a:ext>
              </a:extLst>
            </p:cNvPr>
            <p:cNvSpPr>
              <a:spLocks/>
            </p:cNvSpPr>
            <p:nvPr/>
          </p:nvSpPr>
          <p:spPr bwMode="auto">
            <a:xfrm>
              <a:off x="9765238" y="4368752"/>
              <a:ext cx="18071" cy="16264"/>
            </a:xfrm>
            <a:custGeom>
              <a:avLst/>
              <a:gdLst>
                <a:gd name="T0" fmla="*/ 0 w 10"/>
                <a:gd name="T1" fmla="*/ 0 h 9"/>
                <a:gd name="T2" fmla="*/ 7 w 10"/>
                <a:gd name="T3" fmla="*/ 0 h 9"/>
                <a:gd name="T4" fmla="*/ 10 w 10"/>
                <a:gd name="T5" fmla="*/ 8 h 9"/>
                <a:gd name="T6" fmla="*/ 10 w 10"/>
                <a:gd name="T7" fmla="*/ 9 h 9"/>
                <a:gd name="T8" fmla="*/ 9 w 10"/>
                <a:gd name="T9" fmla="*/ 9 h 9"/>
                <a:gd name="T10" fmla="*/ 6 w 10"/>
                <a:gd name="T11" fmla="*/ 3 h 9"/>
                <a:gd name="T12" fmla="*/ 0 w 10"/>
                <a:gd name="T13" fmla="*/ 2 h 9"/>
                <a:gd name="T14" fmla="*/ 0 w 1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0" y="0"/>
                  </a:moveTo>
                  <a:lnTo>
                    <a:pt x="7" y="0"/>
                  </a:lnTo>
                  <a:lnTo>
                    <a:pt x="10" y="8"/>
                  </a:lnTo>
                  <a:lnTo>
                    <a:pt x="10" y="9"/>
                  </a:lnTo>
                  <a:lnTo>
                    <a:pt x="9" y="9"/>
                  </a:lnTo>
                  <a:lnTo>
                    <a:pt x="6" y="3"/>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1" name="Asian Island">
              <a:extLst>
                <a:ext uri="{FF2B5EF4-FFF2-40B4-BE49-F238E27FC236}">
                  <a16:creationId xmlns:a16="http://schemas.microsoft.com/office/drawing/2014/main" id="{DFB12EDD-EDE5-DAC6-300B-FF65E910611A}"/>
                </a:ext>
              </a:extLst>
            </p:cNvPr>
            <p:cNvSpPr>
              <a:spLocks/>
            </p:cNvSpPr>
            <p:nvPr/>
          </p:nvSpPr>
          <p:spPr bwMode="auto">
            <a:xfrm>
              <a:off x="7455814" y="5893913"/>
              <a:ext cx="23493" cy="18071"/>
            </a:xfrm>
            <a:custGeom>
              <a:avLst/>
              <a:gdLst>
                <a:gd name="T0" fmla="*/ 4 w 13"/>
                <a:gd name="T1" fmla="*/ 0 h 10"/>
                <a:gd name="T2" fmla="*/ 7 w 13"/>
                <a:gd name="T3" fmla="*/ 3 h 10"/>
                <a:gd name="T4" fmla="*/ 6 w 13"/>
                <a:gd name="T5" fmla="*/ 7 h 10"/>
                <a:gd name="T6" fmla="*/ 13 w 13"/>
                <a:gd name="T7" fmla="*/ 7 h 10"/>
                <a:gd name="T8" fmla="*/ 10 w 13"/>
                <a:gd name="T9" fmla="*/ 10 h 10"/>
                <a:gd name="T10" fmla="*/ 3 w 13"/>
                <a:gd name="T11" fmla="*/ 10 h 10"/>
                <a:gd name="T12" fmla="*/ 0 w 13"/>
                <a:gd name="T13" fmla="*/ 5 h 10"/>
                <a:gd name="T14" fmla="*/ 4 w 1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4" y="0"/>
                  </a:moveTo>
                  <a:lnTo>
                    <a:pt x="7" y="3"/>
                  </a:lnTo>
                  <a:lnTo>
                    <a:pt x="6" y="7"/>
                  </a:lnTo>
                  <a:lnTo>
                    <a:pt x="13" y="7"/>
                  </a:lnTo>
                  <a:lnTo>
                    <a:pt x="10" y="10"/>
                  </a:lnTo>
                  <a:lnTo>
                    <a:pt x="3" y="10"/>
                  </a:lnTo>
                  <a:lnTo>
                    <a:pt x="0" y="5"/>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2" name="Asian Island">
              <a:extLst>
                <a:ext uri="{FF2B5EF4-FFF2-40B4-BE49-F238E27FC236}">
                  <a16:creationId xmlns:a16="http://schemas.microsoft.com/office/drawing/2014/main" id="{73195E73-1E88-ED43-0AC0-0EF214ED23DC}"/>
                </a:ext>
              </a:extLst>
            </p:cNvPr>
            <p:cNvSpPr>
              <a:spLocks/>
            </p:cNvSpPr>
            <p:nvPr/>
          </p:nvSpPr>
          <p:spPr bwMode="auto">
            <a:xfrm>
              <a:off x="7461235" y="5910176"/>
              <a:ext cx="39755" cy="23493"/>
            </a:xfrm>
            <a:custGeom>
              <a:avLst/>
              <a:gdLst>
                <a:gd name="T0" fmla="*/ 18 w 22"/>
                <a:gd name="T1" fmla="*/ 0 h 13"/>
                <a:gd name="T2" fmla="*/ 22 w 22"/>
                <a:gd name="T3" fmla="*/ 0 h 13"/>
                <a:gd name="T4" fmla="*/ 22 w 22"/>
                <a:gd name="T5" fmla="*/ 1 h 13"/>
                <a:gd name="T6" fmla="*/ 19 w 22"/>
                <a:gd name="T7" fmla="*/ 7 h 13"/>
                <a:gd name="T8" fmla="*/ 15 w 22"/>
                <a:gd name="T9" fmla="*/ 7 h 13"/>
                <a:gd name="T10" fmla="*/ 19 w 22"/>
                <a:gd name="T11" fmla="*/ 12 h 13"/>
                <a:gd name="T12" fmla="*/ 18 w 22"/>
                <a:gd name="T13" fmla="*/ 12 h 13"/>
                <a:gd name="T14" fmla="*/ 10 w 22"/>
                <a:gd name="T15" fmla="*/ 10 h 13"/>
                <a:gd name="T16" fmla="*/ 9 w 22"/>
                <a:gd name="T17" fmla="*/ 12 h 13"/>
                <a:gd name="T18" fmla="*/ 7 w 22"/>
                <a:gd name="T19" fmla="*/ 12 h 13"/>
                <a:gd name="T20" fmla="*/ 6 w 22"/>
                <a:gd name="T21" fmla="*/ 10 h 13"/>
                <a:gd name="T22" fmla="*/ 3 w 22"/>
                <a:gd name="T23" fmla="*/ 13 h 13"/>
                <a:gd name="T24" fmla="*/ 1 w 22"/>
                <a:gd name="T25" fmla="*/ 13 h 13"/>
                <a:gd name="T26" fmla="*/ 0 w 22"/>
                <a:gd name="T27" fmla="*/ 10 h 13"/>
                <a:gd name="T28" fmla="*/ 1 w 22"/>
                <a:gd name="T29" fmla="*/ 3 h 13"/>
                <a:gd name="T30" fmla="*/ 3 w 22"/>
                <a:gd name="T31" fmla="*/ 3 h 13"/>
                <a:gd name="T32" fmla="*/ 13 w 22"/>
                <a:gd name="T33" fmla="*/ 1 h 13"/>
                <a:gd name="T34" fmla="*/ 16 w 22"/>
                <a:gd name="T35" fmla="*/ 1 h 13"/>
                <a:gd name="T36" fmla="*/ 18 w 22"/>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3">
                  <a:moveTo>
                    <a:pt x="18" y="0"/>
                  </a:moveTo>
                  <a:lnTo>
                    <a:pt x="22" y="0"/>
                  </a:lnTo>
                  <a:lnTo>
                    <a:pt x="22" y="1"/>
                  </a:lnTo>
                  <a:lnTo>
                    <a:pt x="19" y="7"/>
                  </a:lnTo>
                  <a:lnTo>
                    <a:pt x="15" y="7"/>
                  </a:lnTo>
                  <a:lnTo>
                    <a:pt x="19" y="12"/>
                  </a:lnTo>
                  <a:lnTo>
                    <a:pt x="18" y="12"/>
                  </a:lnTo>
                  <a:lnTo>
                    <a:pt x="10" y="10"/>
                  </a:lnTo>
                  <a:lnTo>
                    <a:pt x="9" y="12"/>
                  </a:lnTo>
                  <a:lnTo>
                    <a:pt x="7" y="12"/>
                  </a:lnTo>
                  <a:lnTo>
                    <a:pt x="6" y="10"/>
                  </a:lnTo>
                  <a:lnTo>
                    <a:pt x="3" y="13"/>
                  </a:lnTo>
                  <a:lnTo>
                    <a:pt x="1" y="13"/>
                  </a:lnTo>
                  <a:lnTo>
                    <a:pt x="0" y="10"/>
                  </a:lnTo>
                  <a:lnTo>
                    <a:pt x="1" y="3"/>
                  </a:lnTo>
                  <a:lnTo>
                    <a:pt x="3" y="3"/>
                  </a:lnTo>
                  <a:lnTo>
                    <a:pt x="13" y="1"/>
                  </a:lnTo>
                  <a:lnTo>
                    <a:pt x="16" y="1"/>
                  </a:lnTo>
                  <a:lnTo>
                    <a:pt x="1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3" name="Brunei">
              <a:extLst>
                <a:ext uri="{FF2B5EF4-FFF2-40B4-BE49-F238E27FC236}">
                  <a16:creationId xmlns:a16="http://schemas.microsoft.com/office/drawing/2014/main" id="{A4E4F2FB-9462-3F24-7796-62D578055894}"/>
                </a:ext>
              </a:extLst>
            </p:cNvPr>
            <p:cNvSpPr>
              <a:spLocks/>
            </p:cNvSpPr>
            <p:nvPr/>
          </p:nvSpPr>
          <p:spPr bwMode="auto">
            <a:xfrm>
              <a:off x="8516558" y="4468141"/>
              <a:ext cx="34334" cy="27107"/>
            </a:xfrm>
            <a:custGeom>
              <a:avLst/>
              <a:gdLst>
                <a:gd name="T0" fmla="*/ 12 w 19"/>
                <a:gd name="T1" fmla="*/ 0 h 15"/>
                <a:gd name="T2" fmla="*/ 13 w 19"/>
                <a:gd name="T3" fmla="*/ 0 h 15"/>
                <a:gd name="T4" fmla="*/ 16 w 19"/>
                <a:gd name="T5" fmla="*/ 3 h 15"/>
                <a:gd name="T6" fmla="*/ 19 w 19"/>
                <a:gd name="T7" fmla="*/ 9 h 15"/>
                <a:gd name="T8" fmla="*/ 19 w 19"/>
                <a:gd name="T9" fmla="*/ 11 h 15"/>
                <a:gd name="T10" fmla="*/ 18 w 19"/>
                <a:gd name="T11" fmla="*/ 11 h 15"/>
                <a:gd name="T12" fmla="*/ 13 w 19"/>
                <a:gd name="T13" fmla="*/ 6 h 15"/>
                <a:gd name="T14" fmla="*/ 9 w 19"/>
                <a:gd name="T15" fmla="*/ 15 h 15"/>
                <a:gd name="T16" fmla="*/ 7 w 19"/>
                <a:gd name="T17" fmla="*/ 15 h 15"/>
                <a:gd name="T18" fmla="*/ 0 w 19"/>
                <a:gd name="T19" fmla="*/ 8 h 15"/>
                <a:gd name="T20" fmla="*/ 0 w 19"/>
                <a:gd name="T21" fmla="*/ 6 h 15"/>
                <a:gd name="T22" fmla="*/ 12 w 19"/>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5">
                  <a:moveTo>
                    <a:pt x="12" y="0"/>
                  </a:moveTo>
                  <a:lnTo>
                    <a:pt x="13" y="0"/>
                  </a:lnTo>
                  <a:lnTo>
                    <a:pt x="16" y="3"/>
                  </a:lnTo>
                  <a:lnTo>
                    <a:pt x="19" y="9"/>
                  </a:lnTo>
                  <a:lnTo>
                    <a:pt x="19" y="11"/>
                  </a:lnTo>
                  <a:lnTo>
                    <a:pt x="18" y="11"/>
                  </a:lnTo>
                  <a:lnTo>
                    <a:pt x="13" y="6"/>
                  </a:lnTo>
                  <a:lnTo>
                    <a:pt x="9" y="15"/>
                  </a:lnTo>
                  <a:lnTo>
                    <a:pt x="7" y="15"/>
                  </a:lnTo>
                  <a:lnTo>
                    <a:pt x="0" y="8"/>
                  </a:lnTo>
                  <a:lnTo>
                    <a:pt x="0" y="6"/>
                  </a:lnTo>
                  <a:lnTo>
                    <a:pt x="1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4" name="Philippines">
              <a:extLst>
                <a:ext uri="{FF2B5EF4-FFF2-40B4-BE49-F238E27FC236}">
                  <a16:creationId xmlns:a16="http://schemas.microsoft.com/office/drawing/2014/main" id="{9640865E-805B-3F3F-C87B-4F5E5ECE381F}"/>
                </a:ext>
              </a:extLst>
            </p:cNvPr>
            <p:cNvSpPr>
              <a:spLocks/>
            </p:cNvSpPr>
            <p:nvPr/>
          </p:nvSpPr>
          <p:spPr bwMode="auto">
            <a:xfrm>
              <a:off x="8590647" y="4144676"/>
              <a:ext cx="224076" cy="328885"/>
            </a:xfrm>
            <a:custGeom>
              <a:avLst/>
              <a:gdLst/>
              <a:ahLst/>
              <a:cxnLst/>
              <a:rect l="l" t="t" r="r" b="b"/>
              <a:pathLst>
                <a:path w="225862" h="331507">
                  <a:moveTo>
                    <a:pt x="65572" y="324221"/>
                  </a:moveTo>
                  <a:lnTo>
                    <a:pt x="74680" y="324221"/>
                  </a:lnTo>
                  <a:lnTo>
                    <a:pt x="74680" y="326043"/>
                  </a:lnTo>
                  <a:lnTo>
                    <a:pt x="65572" y="331507"/>
                  </a:lnTo>
                  <a:lnTo>
                    <a:pt x="63751" y="331507"/>
                  </a:lnTo>
                  <a:lnTo>
                    <a:pt x="63751" y="329686"/>
                  </a:lnTo>
                  <a:close/>
                  <a:moveTo>
                    <a:pt x="92894" y="302364"/>
                  </a:moveTo>
                  <a:lnTo>
                    <a:pt x="94715" y="302364"/>
                  </a:lnTo>
                  <a:lnTo>
                    <a:pt x="100180" y="307829"/>
                  </a:lnTo>
                  <a:lnTo>
                    <a:pt x="103823" y="307829"/>
                  </a:lnTo>
                  <a:lnTo>
                    <a:pt x="100180" y="309650"/>
                  </a:lnTo>
                  <a:lnTo>
                    <a:pt x="89251" y="309650"/>
                  </a:lnTo>
                  <a:lnTo>
                    <a:pt x="89251" y="307829"/>
                  </a:lnTo>
                  <a:close/>
                  <a:moveTo>
                    <a:pt x="109288" y="289614"/>
                  </a:moveTo>
                  <a:lnTo>
                    <a:pt x="125682" y="289614"/>
                  </a:lnTo>
                  <a:lnTo>
                    <a:pt x="125682" y="291436"/>
                  </a:lnTo>
                  <a:lnTo>
                    <a:pt x="114753" y="296900"/>
                  </a:lnTo>
                  <a:lnTo>
                    <a:pt x="109288" y="291436"/>
                  </a:lnTo>
                  <a:close/>
                  <a:moveTo>
                    <a:pt x="200361" y="200362"/>
                  </a:moveTo>
                  <a:lnTo>
                    <a:pt x="204004" y="200362"/>
                  </a:lnTo>
                  <a:lnTo>
                    <a:pt x="204004" y="216755"/>
                  </a:lnTo>
                  <a:lnTo>
                    <a:pt x="204005" y="216755"/>
                  </a:lnTo>
                  <a:lnTo>
                    <a:pt x="216755" y="229505"/>
                  </a:lnTo>
                  <a:lnTo>
                    <a:pt x="220398" y="240434"/>
                  </a:lnTo>
                  <a:lnTo>
                    <a:pt x="216755" y="242256"/>
                  </a:lnTo>
                  <a:lnTo>
                    <a:pt x="220398" y="245899"/>
                  </a:lnTo>
                  <a:lnTo>
                    <a:pt x="225862" y="269578"/>
                  </a:lnTo>
                  <a:lnTo>
                    <a:pt x="216755" y="296900"/>
                  </a:lnTo>
                  <a:lnTo>
                    <a:pt x="214933" y="296900"/>
                  </a:lnTo>
                  <a:lnTo>
                    <a:pt x="209469" y="275042"/>
                  </a:lnTo>
                  <a:lnTo>
                    <a:pt x="198540" y="285971"/>
                  </a:lnTo>
                  <a:lnTo>
                    <a:pt x="198540" y="291435"/>
                  </a:lnTo>
                  <a:lnTo>
                    <a:pt x="205826" y="302364"/>
                  </a:lnTo>
                  <a:lnTo>
                    <a:pt x="198540" y="315114"/>
                  </a:lnTo>
                  <a:lnTo>
                    <a:pt x="193076" y="304185"/>
                  </a:lnTo>
                  <a:lnTo>
                    <a:pt x="183968" y="309650"/>
                  </a:lnTo>
                  <a:lnTo>
                    <a:pt x="167575" y="300543"/>
                  </a:lnTo>
                  <a:lnTo>
                    <a:pt x="165754" y="300543"/>
                  </a:lnTo>
                  <a:lnTo>
                    <a:pt x="162111" y="284149"/>
                  </a:lnTo>
                  <a:lnTo>
                    <a:pt x="162111" y="280506"/>
                  </a:lnTo>
                  <a:lnTo>
                    <a:pt x="165754" y="273221"/>
                  </a:lnTo>
                  <a:lnTo>
                    <a:pt x="154825" y="262292"/>
                  </a:lnTo>
                  <a:lnTo>
                    <a:pt x="149360" y="273221"/>
                  </a:lnTo>
                  <a:lnTo>
                    <a:pt x="147539" y="273221"/>
                  </a:lnTo>
                  <a:lnTo>
                    <a:pt x="143896" y="267756"/>
                  </a:lnTo>
                  <a:lnTo>
                    <a:pt x="138431" y="275042"/>
                  </a:lnTo>
                  <a:lnTo>
                    <a:pt x="136610" y="275042"/>
                  </a:lnTo>
                  <a:lnTo>
                    <a:pt x="132967" y="267756"/>
                  </a:lnTo>
                  <a:lnTo>
                    <a:pt x="131145" y="267756"/>
                  </a:lnTo>
                  <a:lnTo>
                    <a:pt x="122038" y="284149"/>
                  </a:lnTo>
                  <a:lnTo>
                    <a:pt x="122038" y="285971"/>
                  </a:lnTo>
                  <a:lnTo>
                    <a:pt x="114752" y="285971"/>
                  </a:lnTo>
                  <a:lnTo>
                    <a:pt x="114752" y="284149"/>
                  </a:lnTo>
                  <a:lnTo>
                    <a:pt x="111109" y="278685"/>
                  </a:lnTo>
                  <a:lnTo>
                    <a:pt x="122038" y="256827"/>
                  </a:lnTo>
                  <a:lnTo>
                    <a:pt x="136610" y="251363"/>
                  </a:lnTo>
                  <a:lnTo>
                    <a:pt x="147539" y="240434"/>
                  </a:lnTo>
                  <a:lnTo>
                    <a:pt x="149360" y="240434"/>
                  </a:lnTo>
                  <a:lnTo>
                    <a:pt x="156646" y="242256"/>
                  </a:lnTo>
                  <a:lnTo>
                    <a:pt x="156646" y="256827"/>
                  </a:lnTo>
                  <a:lnTo>
                    <a:pt x="165754" y="253185"/>
                  </a:lnTo>
                  <a:lnTo>
                    <a:pt x="167575" y="245899"/>
                  </a:lnTo>
                  <a:lnTo>
                    <a:pt x="176682" y="245899"/>
                  </a:lnTo>
                  <a:lnTo>
                    <a:pt x="178504" y="234970"/>
                  </a:lnTo>
                  <a:lnTo>
                    <a:pt x="182147" y="234970"/>
                  </a:lnTo>
                  <a:lnTo>
                    <a:pt x="194897" y="231327"/>
                  </a:lnTo>
                  <a:lnTo>
                    <a:pt x="194897" y="216755"/>
                  </a:lnTo>
                  <a:lnTo>
                    <a:pt x="200361" y="216755"/>
                  </a:lnTo>
                  <a:lnTo>
                    <a:pt x="200361" y="213113"/>
                  </a:lnTo>
                  <a:lnTo>
                    <a:pt x="198539" y="207648"/>
                  </a:lnTo>
                  <a:lnTo>
                    <a:pt x="198539" y="205826"/>
                  </a:lnTo>
                  <a:close/>
                  <a:moveTo>
                    <a:pt x="142074" y="185790"/>
                  </a:moveTo>
                  <a:lnTo>
                    <a:pt x="143896" y="185790"/>
                  </a:lnTo>
                  <a:lnTo>
                    <a:pt x="153003" y="189433"/>
                  </a:lnTo>
                  <a:lnTo>
                    <a:pt x="153003" y="194897"/>
                  </a:lnTo>
                  <a:lnTo>
                    <a:pt x="143896" y="213112"/>
                  </a:lnTo>
                  <a:lnTo>
                    <a:pt x="143896" y="229506"/>
                  </a:lnTo>
                  <a:lnTo>
                    <a:pt x="142074" y="234970"/>
                  </a:lnTo>
                  <a:lnTo>
                    <a:pt x="125680" y="218577"/>
                  </a:lnTo>
                  <a:lnTo>
                    <a:pt x="125680" y="211290"/>
                  </a:lnTo>
                  <a:lnTo>
                    <a:pt x="127502" y="211290"/>
                  </a:lnTo>
                  <a:lnTo>
                    <a:pt x="131145" y="207648"/>
                  </a:lnTo>
                  <a:lnTo>
                    <a:pt x="136609" y="189433"/>
                  </a:lnTo>
                  <a:close/>
                  <a:moveTo>
                    <a:pt x="162110" y="180326"/>
                  </a:moveTo>
                  <a:lnTo>
                    <a:pt x="165753" y="180326"/>
                  </a:lnTo>
                  <a:lnTo>
                    <a:pt x="165753" y="200362"/>
                  </a:lnTo>
                  <a:lnTo>
                    <a:pt x="157272" y="212612"/>
                  </a:lnTo>
                  <a:lnTo>
                    <a:pt x="165754" y="205827"/>
                  </a:lnTo>
                  <a:lnTo>
                    <a:pt x="178504" y="205827"/>
                  </a:lnTo>
                  <a:lnTo>
                    <a:pt x="178504" y="207648"/>
                  </a:lnTo>
                  <a:lnTo>
                    <a:pt x="176683" y="218578"/>
                  </a:lnTo>
                  <a:lnTo>
                    <a:pt x="171218" y="218578"/>
                  </a:lnTo>
                  <a:lnTo>
                    <a:pt x="167575" y="222221"/>
                  </a:lnTo>
                  <a:lnTo>
                    <a:pt x="160289" y="222221"/>
                  </a:lnTo>
                  <a:lnTo>
                    <a:pt x="156748" y="213368"/>
                  </a:lnTo>
                  <a:lnTo>
                    <a:pt x="149360" y="224041"/>
                  </a:lnTo>
                  <a:lnTo>
                    <a:pt x="147538" y="224041"/>
                  </a:lnTo>
                  <a:lnTo>
                    <a:pt x="147538" y="213112"/>
                  </a:lnTo>
                  <a:close/>
                  <a:moveTo>
                    <a:pt x="52823" y="174861"/>
                  </a:moveTo>
                  <a:lnTo>
                    <a:pt x="54644" y="174861"/>
                  </a:lnTo>
                  <a:lnTo>
                    <a:pt x="54644" y="178504"/>
                  </a:lnTo>
                  <a:lnTo>
                    <a:pt x="60109" y="200361"/>
                  </a:lnTo>
                  <a:lnTo>
                    <a:pt x="60109" y="202183"/>
                  </a:lnTo>
                  <a:lnTo>
                    <a:pt x="58287" y="202183"/>
                  </a:lnTo>
                  <a:lnTo>
                    <a:pt x="41894" y="213112"/>
                  </a:lnTo>
                  <a:lnTo>
                    <a:pt x="41894" y="218577"/>
                  </a:lnTo>
                  <a:lnTo>
                    <a:pt x="20036" y="236791"/>
                  </a:lnTo>
                  <a:lnTo>
                    <a:pt x="3643" y="247720"/>
                  </a:lnTo>
                  <a:lnTo>
                    <a:pt x="0" y="247720"/>
                  </a:lnTo>
                  <a:lnTo>
                    <a:pt x="0" y="245899"/>
                  </a:lnTo>
                  <a:lnTo>
                    <a:pt x="5464" y="234970"/>
                  </a:lnTo>
                  <a:lnTo>
                    <a:pt x="47358" y="200361"/>
                  </a:lnTo>
                  <a:lnTo>
                    <a:pt x="52823" y="178504"/>
                  </a:lnTo>
                  <a:close/>
                  <a:moveTo>
                    <a:pt x="111109" y="163932"/>
                  </a:moveTo>
                  <a:lnTo>
                    <a:pt x="114752" y="163932"/>
                  </a:lnTo>
                  <a:lnTo>
                    <a:pt x="125681" y="169396"/>
                  </a:lnTo>
                  <a:lnTo>
                    <a:pt x="142075" y="173039"/>
                  </a:lnTo>
                  <a:lnTo>
                    <a:pt x="142075" y="183968"/>
                  </a:lnTo>
                  <a:lnTo>
                    <a:pt x="138432" y="183968"/>
                  </a:lnTo>
                  <a:lnTo>
                    <a:pt x="114752" y="202183"/>
                  </a:lnTo>
                  <a:lnTo>
                    <a:pt x="114752" y="200361"/>
                  </a:lnTo>
                  <a:close/>
                  <a:moveTo>
                    <a:pt x="171218" y="147540"/>
                  </a:moveTo>
                  <a:lnTo>
                    <a:pt x="193076" y="147540"/>
                  </a:lnTo>
                  <a:lnTo>
                    <a:pt x="193076" y="151183"/>
                  </a:lnTo>
                  <a:lnTo>
                    <a:pt x="198540" y="156647"/>
                  </a:lnTo>
                  <a:lnTo>
                    <a:pt x="198540" y="173040"/>
                  </a:lnTo>
                  <a:lnTo>
                    <a:pt x="205826" y="185791"/>
                  </a:lnTo>
                  <a:lnTo>
                    <a:pt x="204005" y="185791"/>
                  </a:lnTo>
                  <a:lnTo>
                    <a:pt x="193076" y="183969"/>
                  </a:lnTo>
                  <a:lnTo>
                    <a:pt x="189433" y="183969"/>
                  </a:lnTo>
                  <a:lnTo>
                    <a:pt x="187739" y="180921"/>
                  </a:lnTo>
                  <a:lnTo>
                    <a:pt x="193076" y="205826"/>
                  </a:lnTo>
                  <a:lnTo>
                    <a:pt x="193076" y="207648"/>
                  </a:lnTo>
                  <a:lnTo>
                    <a:pt x="187612" y="207648"/>
                  </a:lnTo>
                  <a:lnTo>
                    <a:pt x="187612" y="211291"/>
                  </a:lnTo>
                  <a:lnTo>
                    <a:pt x="183969" y="211291"/>
                  </a:lnTo>
                  <a:lnTo>
                    <a:pt x="178504" y="205826"/>
                  </a:lnTo>
                  <a:lnTo>
                    <a:pt x="176683" y="189433"/>
                  </a:lnTo>
                  <a:lnTo>
                    <a:pt x="173040" y="191255"/>
                  </a:lnTo>
                  <a:lnTo>
                    <a:pt x="173040" y="189433"/>
                  </a:lnTo>
                  <a:lnTo>
                    <a:pt x="171218" y="174861"/>
                  </a:lnTo>
                  <a:lnTo>
                    <a:pt x="171218" y="173040"/>
                  </a:lnTo>
                  <a:lnTo>
                    <a:pt x="187342" y="180206"/>
                  </a:lnTo>
                  <a:lnTo>
                    <a:pt x="171218" y="151183"/>
                  </a:lnTo>
                  <a:close/>
                  <a:moveTo>
                    <a:pt x="143896" y="145718"/>
                  </a:moveTo>
                  <a:lnTo>
                    <a:pt x="147539" y="145718"/>
                  </a:lnTo>
                  <a:lnTo>
                    <a:pt x="162111" y="162112"/>
                  </a:lnTo>
                  <a:lnTo>
                    <a:pt x="165754" y="167576"/>
                  </a:lnTo>
                  <a:lnTo>
                    <a:pt x="162111" y="167576"/>
                  </a:lnTo>
                  <a:lnTo>
                    <a:pt x="162111" y="169398"/>
                  </a:lnTo>
                  <a:lnTo>
                    <a:pt x="153003" y="158469"/>
                  </a:lnTo>
                  <a:lnTo>
                    <a:pt x="143896" y="162112"/>
                  </a:lnTo>
                  <a:lnTo>
                    <a:pt x="142074" y="162112"/>
                  </a:lnTo>
                  <a:lnTo>
                    <a:pt x="143896" y="147539"/>
                  </a:lnTo>
                  <a:close/>
                  <a:moveTo>
                    <a:pt x="116574" y="145718"/>
                  </a:moveTo>
                  <a:lnTo>
                    <a:pt x="120217" y="145718"/>
                  </a:lnTo>
                  <a:lnTo>
                    <a:pt x="120217" y="147539"/>
                  </a:lnTo>
                  <a:lnTo>
                    <a:pt x="116574" y="158469"/>
                  </a:lnTo>
                  <a:lnTo>
                    <a:pt x="114752" y="158469"/>
                  </a:lnTo>
                  <a:lnTo>
                    <a:pt x="114752" y="151182"/>
                  </a:lnTo>
                  <a:close/>
                  <a:moveTo>
                    <a:pt x="109288" y="123860"/>
                  </a:moveTo>
                  <a:lnTo>
                    <a:pt x="116574" y="123860"/>
                  </a:lnTo>
                  <a:lnTo>
                    <a:pt x="116574" y="127503"/>
                  </a:lnTo>
                  <a:lnTo>
                    <a:pt x="120217" y="127503"/>
                  </a:lnTo>
                  <a:lnTo>
                    <a:pt x="120217" y="132967"/>
                  </a:lnTo>
                  <a:lnTo>
                    <a:pt x="116574" y="134789"/>
                  </a:lnTo>
                  <a:lnTo>
                    <a:pt x="109288" y="127503"/>
                  </a:lnTo>
                  <a:close/>
                  <a:moveTo>
                    <a:pt x="87429" y="123860"/>
                  </a:moveTo>
                  <a:lnTo>
                    <a:pt x="92893" y="123860"/>
                  </a:lnTo>
                  <a:lnTo>
                    <a:pt x="92893" y="127503"/>
                  </a:lnTo>
                  <a:lnTo>
                    <a:pt x="103822" y="132967"/>
                  </a:lnTo>
                  <a:lnTo>
                    <a:pt x="103822" y="153003"/>
                  </a:lnTo>
                  <a:lnTo>
                    <a:pt x="98357" y="158468"/>
                  </a:lnTo>
                  <a:lnTo>
                    <a:pt x="94715" y="158468"/>
                  </a:lnTo>
                  <a:lnTo>
                    <a:pt x="94715" y="156646"/>
                  </a:lnTo>
                  <a:lnTo>
                    <a:pt x="81965" y="132967"/>
                  </a:lnTo>
                  <a:lnTo>
                    <a:pt x="76500" y="129324"/>
                  </a:lnTo>
                  <a:lnTo>
                    <a:pt x="74679" y="129324"/>
                  </a:lnTo>
                  <a:lnTo>
                    <a:pt x="74679" y="127503"/>
                  </a:lnTo>
                  <a:lnTo>
                    <a:pt x="81965" y="127503"/>
                  </a:lnTo>
                  <a:close/>
                  <a:moveTo>
                    <a:pt x="114753" y="85610"/>
                  </a:moveTo>
                  <a:lnTo>
                    <a:pt x="116574" y="85610"/>
                  </a:lnTo>
                  <a:lnTo>
                    <a:pt x="116574" y="96539"/>
                  </a:lnTo>
                  <a:lnTo>
                    <a:pt x="114753" y="96539"/>
                  </a:lnTo>
                  <a:lnTo>
                    <a:pt x="111109" y="89253"/>
                  </a:lnTo>
                  <a:close/>
                  <a:moveTo>
                    <a:pt x="83787" y="0"/>
                  </a:moveTo>
                  <a:lnTo>
                    <a:pt x="109287" y="5464"/>
                  </a:lnTo>
                  <a:lnTo>
                    <a:pt x="114752" y="5464"/>
                  </a:lnTo>
                  <a:lnTo>
                    <a:pt x="116574" y="0"/>
                  </a:lnTo>
                  <a:lnTo>
                    <a:pt x="122038" y="1821"/>
                  </a:lnTo>
                  <a:lnTo>
                    <a:pt x="120217" y="27322"/>
                  </a:lnTo>
                  <a:lnTo>
                    <a:pt x="127502" y="40072"/>
                  </a:lnTo>
                  <a:lnTo>
                    <a:pt x="127502" y="43715"/>
                  </a:lnTo>
                  <a:lnTo>
                    <a:pt x="120217" y="61930"/>
                  </a:lnTo>
                  <a:lnTo>
                    <a:pt x="109287" y="69216"/>
                  </a:lnTo>
                  <a:lnTo>
                    <a:pt x="103823" y="80144"/>
                  </a:lnTo>
                  <a:lnTo>
                    <a:pt x="109287" y="102002"/>
                  </a:lnTo>
                  <a:lnTo>
                    <a:pt x="114752" y="112931"/>
                  </a:lnTo>
                  <a:lnTo>
                    <a:pt x="120217" y="112931"/>
                  </a:lnTo>
                  <a:lnTo>
                    <a:pt x="120217" y="107466"/>
                  </a:lnTo>
                  <a:lnTo>
                    <a:pt x="131145" y="102002"/>
                  </a:lnTo>
                  <a:lnTo>
                    <a:pt x="132967" y="102002"/>
                  </a:lnTo>
                  <a:lnTo>
                    <a:pt x="132967" y="105645"/>
                  </a:lnTo>
                  <a:lnTo>
                    <a:pt x="142074" y="118395"/>
                  </a:lnTo>
                  <a:lnTo>
                    <a:pt x="143896" y="112931"/>
                  </a:lnTo>
                  <a:lnTo>
                    <a:pt x="147539" y="112931"/>
                  </a:lnTo>
                  <a:lnTo>
                    <a:pt x="160289" y="118395"/>
                  </a:lnTo>
                  <a:lnTo>
                    <a:pt x="160289" y="122038"/>
                  </a:lnTo>
                  <a:lnTo>
                    <a:pt x="154824" y="123860"/>
                  </a:lnTo>
                  <a:lnTo>
                    <a:pt x="160289" y="129324"/>
                  </a:lnTo>
                  <a:lnTo>
                    <a:pt x="160289" y="134789"/>
                  </a:lnTo>
                  <a:lnTo>
                    <a:pt x="165753" y="138431"/>
                  </a:lnTo>
                  <a:lnTo>
                    <a:pt x="165753" y="151182"/>
                  </a:lnTo>
                  <a:lnTo>
                    <a:pt x="162110" y="151182"/>
                  </a:lnTo>
                  <a:lnTo>
                    <a:pt x="156646" y="143896"/>
                  </a:lnTo>
                  <a:lnTo>
                    <a:pt x="160289" y="143896"/>
                  </a:lnTo>
                  <a:lnTo>
                    <a:pt x="147539" y="138431"/>
                  </a:lnTo>
                  <a:lnTo>
                    <a:pt x="131145" y="118395"/>
                  </a:lnTo>
                  <a:lnTo>
                    <a:pt x="127502" y="118395"/>
                  </a:lnTo>
                  <a:lnTo>
                    <a:pt x="132967" y="132967"/>
                  </a:lnTo>
                  <a:lnTo>
                    <a:pt x="132967" y="134789"/>
                  </a:lnTo>
                  <a:lnTo>
                    <a:pt x="131145" y="134789"/>
                  </a:lnTo>
                  <a:lnTo>
                    <a:pt x="114752" y="116574"/>
                  </a:lnTo>
                  <a:lnTo>
                    <a:pt x="105644" y="116574"/>
                  </a:lnTo>
                  <a:lnTo>
                    <a:pt x="100180" y="123860"/>
                  </a:lnTo>
                  <a:lnTo>
                    <a:pt x="94716" y="123860"/>
                  </a:lnTo>
                  <a:lnTo>
                    <a:pt x="89251" y="122038"/>
                  </a:lnTo>
                  <a:lnTo>
                    <a:pt x="83787" y="122038"/>
                  </a:lnTo>
                  <a:lnTo>
                    <a:pt x="83787" y="118395"/>
                  </a:lnTo>
                  <a:lnTo>
                    <a:pt x="81965" y="111109"/>
                  </a:lnTo>
                  <a:lnTo>
                    <a:pt x="87430" y="100181"/>
                  </a:lnTo>
                  <a:lnTo>
                    <a:pt x="83787" y="96538"/>
                  </a:lnTo>
                  <a:lnTo>
                    <a:pt x="81965" y="105645"/>
                  </a:lnTo>
                  <a:lnTo>
                    <a:pt x="78322" y="105645"/>
                  </a:lnTo>
                  <a:lnTo>
                    <a:pt x="69215" y="89252"/>
                  </a:lnTo>
                  <a:lnTo>
                    <a:pt x="60108" y="61930"/>
                  </a:lnTo>
                  <a:lnTo>
                    <a:pt x="60108" y="60108"/>
                  </a:lnTo>
                  <a:lnTo>
                    <a:pt x="74679" y="60108"/>
                  </a:lnTo>
                  <a:lnTo>
                    <a:pt x="81965" y="182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5" name="Thailand">
              <a:extLst>
                <a:ext uri="{FF2B5EF4-FFF2-40B4-BE49-F238E27FC236}">
                  <a16:creationId xmlns:a16="http://schemas.microsoft.com/office/drawing/2014/main" id="{4A4B339A-3FDE-7C23-FC38-22A94C3537DD}"/>
                </a:ext>
              </a:extLst>
            </p:cNvPr>
            <p:cNvSpPr>
              <a:spLocks/>
            </p:cNvSpPr>
            <p:nvPr/>
          </p:nvSpPr>
          <p:spPr bwMode="auto">
            <a:xfrm>
              <a:off x="8131654" y="4090464"/>
              <a:ext cx="184321" cy="365026"/>
            </a:xfrm>
            <a:custGeom>
              <a:avLst/>
              <a:gdLst/>
              <a:ahLst/>
              <a:cxnLst/>
              <a:rect l="l" t="t" r="r" b="b"/>
              <a:pathLst>
                <a:path w="185790" h="367936">
                  <a:moveTo>
                    <a:pt x="18215" y="218576"/>
                  </a:moveTo>
                  <a:lnTo>
                    <a:pt x="20036" y="218576"/>
                  </a:lnTo>
                  <a:lnTo>
                    <a:pt x="20036" y="227684"/>
                  </a:lnTo>
                  <a:lnTo>
                    <a:pt x="12750" y="227684"/>
                  </a:lnTo>
                  <a:lnTo>
                    <a:pt x="12750" y="224041"/>
                  </a:lnTo>
                  <a:close/>
                  <a:moveTo>
                    <a:pt x="61930" y="0"/>
                  </a:moveTo>
                  <a:lnTo>
                    <a:pt x="61930" y="5465"/>
                  </a:lnTo>
                  <a:lnTo>
                    <a:pt x="67395" y="9107"/>
                  </a:lnTo>
                  <a:lnTo>
                    <a:pt x="69216" y="9107"/>
                  </a:lnTo>
                  <a:lnTo>
                    <a:pt x="69216" y="25501"/>
                  </a:lnTo>
                  <a:lnTo>
                    <a:pt x="81966" y="27322"/>
                  </a:lnTo>
                  <a:lnTo>
                    <a:pt x="81966" y="30965"/>
                  </a:lnTo>
                  <a:lnTo>
                    <a:pt x="78323" y="76502"/>
                  </a:lnTo>
                  <a:lnTo>
                    <a:pt x="98360" y="61930"/>
                  </a:lnTo>
                  <a:lnTo>
                    <a:pt x="118396" y="67394"/>
                  </a:lnTo>
                  <a:lnTo>
                    <a:pt x="123860" y="65573"/>
                  </a:lnTo>
                  <a:lnTo>
                    <a:pt x="129325" y="60108"/>
                  </a:lnTo>
                  <a:lnTo>
                    <a:pt x="136611" y="56466"/>
                  </a:lnTo>
                  <a:lnTo>
                    <a:pt x="145718" y="56466"/>
                  </a:lnTo>
                  <a:lnTo>
                    <a:pt x="160290" y="78323"/>
                  </a:lnTo>
                  <a:lnTo>
                    <a:pt x="169397" y="111110"/>
                  </a:lnTo>
                  <a:lnTo>
                    <a:pt x="185790" y="127503"/>
                  </a:lnTo>
                  <a:lnTo>
                    <a:pt x="185790" y="154825"/>
                  </a:lnTo>
                  <a:lnTo>
                    <a:pt x="180326" y="160289"/>
                  </a:lnTo>
                  <a:lnTo>
                    <a:pt x="134789" y="160289"/>
                  </a:lnTo>
                  <a:lnTo>
                    <a:pt x="114753" y="173039"/>
                  </a:lnTo>
                  <a:lnTo>
                    <a:pt x="109288" y="187611"/>
                  </a:lnTo>
                  <a:lnTo>
                    <a:pt x="114753" y="200361"/>
                  </a:lnTo>
                  <a:lnTo>
                    <a:pt x="123860" y="211290"/>
                  </a:lnTo>
                  <a:lnTo>
                    <a:pt x="125682" y="224040"/>
                  </a:lnTo>
                  <a:lnTo>
                    <a:pt x="123860" y="227683"/>
                  </a:lnTo>
                  <a:lnTo>
                    <a:pt x="123860" y="224040"/>
                  </a:lnTo>
                  <a:lnTo>
                    <a:pt x="118396" y="213112"/>
                  </a:lnTo>
                  <a:lnTo>
                    <a:pt x="98360" y="202183"/>
                  </a:lnTo>
                  <a:lnTo>
                    <a:pt x="78323" y="202183"/>
                  </a:lnTo>
                  <a:lnTo>
                    <a:pt x="74681" y="200361"/>
                  </a:lnTo>
                  <a:lnTo>
                    <a:pt x="74681" y="182147"/>
                  </a:lnTo>
                  <a:lnTo>
                    <a:pt x="61930" y="178504"/>
                  </a:lnTo>
                  <a:lnTo>
                    <a:pt x="56466" y="182147"/>
                  </a:lnTo>
                  <a:lnTo>
                    <a:pt x="52823" y="211290"/>
                  </a:lnTo>
                  <a:lnTo>
                    <a:pt x="36430" y="260470"/>
                  </a:lnTo>
                  <a:lnTo>
                    <a:pt x="40073" y="280506"/>
                  </a:lnTo>
                  <a:lnTo>
                    <a:pt x="52823" y="280506"/>
                  </a:lnTo>
                  <a:lnTo>
                    <a:pt x="69216" y="327864"/>
                  </a:lnTo>
                  <a:lnTo>
                    <a:pt x="78323" y="335150"/>
                  </a:lnTo>
                  <a:lnTo>
                    <a:pt x="92895" y="338793"/>
                  </a:lnTo>
                  <a:lnTo>
                    <a:pt x="109288" y="355186"/>
                  </a:lnTo>
                  <a:lnTo>
                    <a:pt x="109288" y="357007"/>
                  </a:lnTo>
                  <a:lnTo>
                    <a:pt x="103824" y="362472"/>
                  </a:lnTo>
                  <a:lnTo>
                    <a:pt x="92895" y="362472"/>
                  </a:lnTo>
                  <a:lnTo>
                    <a:pt x="85609" y="367936"/>
                  </a:lnTo>
                  <a:lnTo>
                    <a:pt x="81966" y="367936"/>
                  </a:lnTo>
                  <a:lnTo>
                    <a:pt x="78323" y="349722"/>
                  </a:lnTo>
                  <a:lnTo>
                    <a:pt x="61930" y="346079"/>
                  </a:lnTo>
                  <a:lnTo>
                    <a:pt x="61930" y="349722"/>
                  </a:lnTo>
                  <a:lnTo>
                    <a:pt x="23679" y="306006"/>
                  </a:lnTo>
                  <a:lnTo>
                    <a:pt x="14572" y="307828"/>
                  </a:lnTo>
                  <a:lnTo>
                    <a:pt x="14572" y="289613"/>
                  </a:lnTo>
                  <a:lnTo>
                    <a:pt x="23679" y="260470"/>
                  </a:lnTo>
                  <a:lnTo>
                    <a:pt x="25501" y="244077"/>
                  </a:lnTo>
                  <a:lnTo>
                    <a:pt x="45537" y="218576"/>
                  </a:lnTo>
                  <a:lnTo>
                    <a:pt x="30965" y="189433"/>
                  </a:lnTo>
                  <a:lnTo>
                    <a:pt x="30965" y="167575"/>
                  </a:lnTo>
                  <a:lnTo>
                    <a:pt x="14572" y="154825"/>
                  </a:lnTo>
                  <a:lnTo>
                    <a:pt x="12751" y="145717"/>
                  </a:lnTo>
                  <a:lnTo>
                    <a:pt x="23679" y="116574"/>
                  </a:lnTo>
                  <a:lnTo>
                    <a:pt x="18215" y="111110"/>
                  </a:lnTo>
                  <a:lnTo>
                    <a:pt x="18215" y="92895"/>
                  </a:lnTo>
                  <a:lnTo>
                    <a:pt x="7286" y="78323"/>
                  </a:lnTo>
                  <a:lnTo>
                    <a:pt x="0" y="60108"/>
                  </a:lnTo>
                  <a:lnTo>
                    <a:pt x="7286" y="30965"/>
                  </a:lnTo>
                  <a:lnTo>
                    <a:pt x="7286" y="27322"/>
                  </a:lnTo>
                  <a:lnTo>
                    <a:pt x="25501" y="25501"/>
                  </a:lnTo>
                  <a:lnTo>
                    <a:pt x="52823" y="9107"/>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6" name="Andaman &amp; Nicobar Islands">
              <a:extLst>
                <a:ext uri="{FF2B5EF4-FFF2-40B4-BE49-F238E27FC236}">
                  <a16:creationId xmlns:a16="http://schemas.microsoft.com/office/drawing/2014/main" id="{23485435-081F-D90A-3FAA-57701E9B9098}"/>
                </a:ext>
              </a:extLst>
            </p:cNvPr>
            <p:cNvSpPr>
              <a:spLocks/>
            </p:cNvSpPr>
            <p:nvPr/>
          </p:nvSpPr>
          <p:spPr bwMode="auto">
            <a:xfrm>
              <a:off x="8006968" y="4265750"/>
              <a:ext cx="14457" cy="50598"/>
            </a:xfrm>
            <a:custGeom>
              <a:avLst/>
              <a:gdLst>
                <a:gd name="T0" fmla="*/ 6 w 8"/>
                <a:gd name="T1" fmla="*/ 0 h 28"/>
                <a:gd name="T2" fmla="*/ 8 w 8"/>
                <a:gd name="T3" fmla="*/ 0 h 28"/>
                <a:gd name="T4" fmla="*/ 8 w 8"/>
                <a:gd name="T5" fmla="*/ 1 h 28"/>
                <a:gd name="T6" fmla="*/ 3 w 8"/>
                <a:gd name="T7" fmla="*/ 28 h 28"/>
                <a:gd name="T8" fmla="*/ 0 w 8"/>
                <a:gd name="T9" fmla="*/ 23 h 28"/>
                <a:gd name="T10" fmla="*/ 6 w 8"/>
                <a:gd name="T11" fmla="*/ 1 h 28"/>
                <a:gd name="T12" fmla="*/ 6 w 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6" y="0"/>
                  </a:moveTo>
                  <a:lnTo>
                    <a:pt x="8" y="0"/>
                  </a:lnTo>
                  <a:lnTo>
                    <a:pt x="8" y="1"/>
                  </a:lnTo>
                  <a:lnTo>
                    <a:pt x="3" y="28"/>
                  </a:lnTo>
                  <a:lnTo>
                    <a:pt x="0" y="23"/>
                  </a:lnTo>
                  <a:lnTo>
                    <a:pt x="6" y="1"/>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7" name="Indonesia">
              <a:extLst>
                <a:ext uri="{FF2B5EF4-FFF2-40B4-BE49-F238E27FC236}">
                  <a16:creationId xmlns:a16="http://schemas.microsoft.com/office/drawing/2014/main" id="{35B0938E-9416-E6C0-48BB-3C0C257DB28D}"/>
                </a:ext>
              </a:extLst>
            </p:cNvPr>
            <p:cNvSpPr>
              <a:spLocks/>
            </p:cNvSpPr>
            <p:nvPr/>
          </p:nvSpPr>
          <p:spPr bwMode="auto">
            <a:xfrm>
              <a:off x="8034073" y="4415735"/>
              <a:ext cx="1127607" cy="430083"/>
            </a:xfrm>
            <a:custGeom>
              <a:avLst/>
              <a:gdLst/>
              <a:ahLst/>
              <a:cxnLst/>
              <a:rect l="l" t="t" r="r" b="b"/>
              <a:pathLst>
                <a:path w="1136596" h="433511">
                  <a:moveTo>
                    <a:pt x="708552" y="420760"/>
                  </a:moveTo>
                  <a:lnTo>
                    <a:pt x="710373" y="420760"/>
                  </a:lnTo>
                  <a:lnTo>
                    <a:pt x="710373" y="422582"/>
                  </a:lnTo>
                  <a:lnTo>
                    <a:pt x="708552" y="431690"/>
                  </a:lnTo>
                  <a:lnTo>
                    <a:pt x="704909" y="431690"/>
                  </a:lnTo>
                  <a:lnTo>
                    <a:pt x="697622" y="433511"/>
                  </a:lnTo>
                  <a:lnTo>
                    <a:pt x="697622" y="431690"/>
                  </a:lnTo>
                  <a:close/>
                  <a:moveTo>
                    <a:pt x="621121" y="393437"/>
                  </a:moveTo>
                  <a:lnTo>
                    <a:pt x="630228" y="393437"/>
                  </a:lnTo>
                  <a:lnTo>
                    <a:pt x="642978" y="404366"/>
                  </a:lnTo>
                  <a:lnTo>
                    <a:pt x="650264" y="413474"/>
                  </a:lnTo>
                  <a:lnTo>
                    <a:pt x="650264" y="415296"/>
                  </a:lnTo>
                  <a:lnTo>
                    <a:pt x="637514" y="420760"/>
                  </a:lnTo>
                  <a:lnTo>
                    <a:pt x="621121" y="408010"/>
                  </a:lnTo>
                  <a:lnTo>
                    <a:pt x="608370" y="408010"/>
                  </a:lnTo>
                  <a:lnTo>
                    <a:pt x="604727" y="398902"/>
                  </a:lnTo>
                  <a:lnTo>
                    <a:pt x="604727" y="397080"/>
                  </a:lnTo>
                  <a:lnTo>
                    <a:pt x="613835" y="397080"/>
                  </a:lnTo>
                  <a:close/>
                  <a:moveTo>
                    <a:pt x="790516" y="371580"/>
                  </a:moveTo>
                  <a:lnTo>
                    <a:pt x="801445" y="371580"/>
                  </a:lnTo>
                  <a:lnTo>
                    <a:pt x="801445" y="375223"/>
                  </a:lnTo>
                  <a:lnTo>
                    <a:pt x="799624" y="380688"/>
                  </a:lnTo>
                  <a:lnTo>
                    <a:pt x="799624" y="382509"/>
                  </a:lnTo>
                  <a:lnTo>
                    <a:pt x="750444" y="398902"/>
                  </a:lnTo>
                  <a:lnTo>
                    <a:pt x="743159" y="413474"/>
                  </a:lnTo>
                  <a:lnTo>
                    <a:pt x="723123" y="420760"/>
                  </a:lnTo>
                  <a:lnTo>
                    <a:pt x="714015" y="420760"/>
                  </a:lnTo>
                  <a:lnTo>
                    <a:pt x="714015" y="417117"/>
                  </a:lnTo>
                  <a:lnTo>
                    <a:pt x="717658" y="402545"/>
                  </a:lnTo>
                  <a:lnTo>
                    <a:pt x="717658" y="398902"/>
                  </a:lnTo>
                  <a:lnTo>
                    <a:pt x="743159" y="387974"/>
                  </a:lnTo>
                  <a:lnTo>
                    <a:pt x="748623" y="377045"/>
                  </a:lnTo>
                  <a:lnTo>
                    <a:pt x="759552" y="377045"/>
                  </a:lnTo>
                  <a:close/>
                  <a:moveTo>
                    <a:pt x="734052" y="366116"/>
                  </a:moveTo>
                  <a:lnTo>
                    <a:pt x="739517" y="366116"/>
                  </a:lnTo>
                  <a:lnTo>
                    <a:pt x="744982" y="369759"/>
                  </a:lnTo>
                  <a:lnTo>
                    <a:pt x="750446" y="369759"/>
                  </a:lnTo>
                  <a:lnTo>
                    <a:pt x="750446" y="371581"/>
                  </a:lnTo>
                  <a:lnTo>
                    <a:pt x="739517" y="375224"/>
                  </a:lnTo>
                  <a:lnTo>
                    <a:pt x="737695" y="375224"/>
                  </a:lnTo>
                  <a:lnTo>
                    <a:pt x="734052" y="369759"/>
                  </a:lnTo>
                  <a:close/>
                  <a:moveTo>
                    <a:pt x="728588" y="366116"/>
                  </a:moveTo>
                  <a:lnTo>
                    <a:pt x="732231" y="366116"/>
                  </a:lnTo>
                  <a:lnTo>
                    <a:pt x="732231" y="369759"/>
                  </a:lnTo>
                  <a:lnTo>
                    <a:pt x="728588" y="377045"/>
                  </a:lnTo>
                  <a:lnTo>
                    <a:pt x="728588" y="380688"/>
                  </a:lnTo>
                  <a:lnTo>
                    <a:pt x="726766" y="380688"/>
                  </a:lnTo>
                  <a:lnTo>
                    <a:pt x="723123" y="375224"/>
                  </a:lnTo>
                  <a:close/>
                  <a:moveTo>
                    <a:pt x="710373" y="366116"/>
                  </a:moveTo>
                  <a:lnTo>
                    <a:pt x="714016" y="369759"/>
                  </a:lnTo>
                  <a:lnTo>
                    <a:pt x="715838" y="366116"/>
                  </a:lnTo>
                  <a:lnTo>
                    <a:pt x="717659" y="366116"/>
                  </a:lnTo>
                  <a:lnTo>
                    <a:pt x="717659" y="369759"/>
                  </a:lnTo>
                  <a:lnTo>
                    <a:pt x="715838" y="377045"/>
                  </a:lnTo>
                  <a:lnTo>
                    <a:pt x="708551" y="377045"/>
                  </a:lnTo>
                  <a:lnTo>
                    <a:pt x="710373" y="369759"/>
                  </a:lnTo>
                  <a:close/>
                  <a:moveTo>
                    <a:pt x="697624" y="364294"/>
                  </a:moveTo>
                  <a:lnTo>
                    <a:pt x="699445" y="364294"/>
                  </a:lnTo>
                  <a:lnTo>
                    <a:pt x="703088" y="371580"/>
                  </a:lnTo>
                  <a:lnTo>
                    <a:pt x="699445" y="371580"/>
                  </a:lnTo>
                  <a:lnTo>
                    <a:pt x="692159" y="382510"/>
                  </a:lnTo>
                  <a:lnTo>
                    <a:pt x="683052" y="382510"/>
                  </a:lnTo>
                  <a:lnTo>
                    <a:pt x="677587" y="386153"/>
                  </a:lnTo>
                  <a:lnTo>
                    <a:pt x="670301" y="386153"/>
                  </a:lnTo>
                  <a:lnTo>
                    <a:pt x="664837" y="387974"/>
                  </a:lnTo>
                  <a:lnTo>
                    <a:pt x="655730" y="387974"/>
                  </a:lnTo>
                  <a:lnTo>
                    <a:pt x="626586" y="386153"/>
                  </a:lnTo>
                  <a:lnTo>
                    <a:pt x="626586" y="382510"/>
                  </a:lnTo>
                  <a:lnTo>
                    <a:pt x="624764" y="382510"/>
                  </a:lnTo>
                  <a:lnTo>
                    <a:pt x="626586" y="375223"/>
                  </a:lnTo>
                  <a:lnTo>
                    <a:pt x="626586" y="371580"/>
                  </a:lnTo>
                  <a:lnTo>
                    <a:pt x="642979" y="366116"/>
                  </a:lnTo>
                  <a:lnTo>
                    <a:pt x="644801" y="366116"/>
                  </a:lnTo>
                  <a:lnTo>
                    <a:pt x="664837" y="377045"/>
                  </a:lnTo>
                  <a:lnTo>
                    <a:pt x="677587" y="371580"/>
                  </a:lnTo>
                  <a:lnTo>
                    <a:pt x="686695" y="377045"/>
                  </a:lnTo>
                  <a:lnTo>
                    <a:pt x="697624" y="369759"/>
                  </a:lnTo>
                  <a:close/>
                  <a:moveTo>
                    <a:pt x="581049" y="364294"/>
                  </a:moveTo>
                  <a:lnTo>
                    <a:pt x="582870" y="364294"/>
                  </a:lnTo>
                  <a:lnTo>
                    <a:pt x="588335" y="371580"/>
                  </a:lnTo>
                  <a:lnTo>
                    <a:pt x="591978" y="371580"/>
                  </a:lnTo>
                  <a:lnTo>
                    <a:pt x="593799" y="369759"/>
                  </a:lnTo>
                  <a:lnTo>
                    <a:pt x="597442" y="369759"/>
                  </a:lnTo>
                  <a:lnTo>
                    <a:pt x="597442" y="375223"/>
                  </a:lnTo>
                  <a:lnTo>
                    <a:pt x="602906" y="369759"/>
                  </a:lnTo>
                  <a:lnTo>
                    <a:pt x="604728" y="369759"/>
                  </a:lnTo>
                  <a:lnTo>
                    <a:pt x="610192" y="380688"/>
                  </a:lnTo>
                  <a:lnTo>
                    <a:pt x="610192" y="382510"/>
                  </a:lnTo>
                  <a:lnTo>
                    <a:pt x="597442" y="386153"/>
                  </a:lnTo>
                  <a:lnTo>
                    <a:pt x="593799" y="382510"/>
                  </a:lnTo>
                  <a:lnTo>
                    <a:pt x="559191" y="391617"/>
                  </a:lnTo>
                  <a:lnTo>
                    <a:pt x="557370" y="391617"/>
                  </a:lnTo>
                  <a:lnTo>
                    <a:pt x="552451" y="381780"/>
                  </a:lnTo>
                  <a:lnTo>
                    <a:pt x="551905" y="386153"/>
                  </a:lnTo>
                  <a:lnTo>
                    <a:pt x="531868" y="386153"/>
                  </a:lnTo>
                  <a:lnTo>
                    <a:pt x="535511" y="375224"/>
                  </a:lnTo>
                  <a:lnTo>
                    <a:pt x="540976" y="366116"/>
                  </a:lnTo>
                  <a:lnTo>
                    <a:pt x="542797" y="366116"/>
                  </a:lnTo>
                  <a:lnTo>
                    <a:pt x="551905" y="371581"/>
                  </a:lnTo>
                  <a:lnTo>
                    <a:pt x="553726" y="371581"/>
                  </a:lnTo>
                  <a:lnTo>
                    <a:pt x="553161" y="376103"/>
                  </a:lnTo>
                  <a:lnTo>
                    <a:pt x="559191" y="371580"/>
                  </a:lnTo>
                  <a:lnTo>
                    <a:pt x="571941" y="371580"/>
                  </a:lnTo>
                  <a:lnTo>
                    <a:pt x="581049" y="380688"/>
                  </a:lnTo>
                  <a:lnTo>
                    <a:pt x="582870" y="377045"/>
                  </a:lnTo>
                  <a:lnTo>
                    <a:pt x="577406" y="371580"/>
                  </a:lnTo>
                  <a:lnTo>
                    <a:pt x="581049" y="366116"/>
                  </a:lnTo>
                  <a:close/>
                  <a:moveTo>
                    <a:pt x="786875" y="349722"/>
                  </a:moveTo>
                  <a:lnTo>
                    <a:pt x="788697" y="349722"/>
                  </a:lnTo>
                  <a:lnTo>
                    <a:pt x="794161" y="355187"/>
                  </a:lnTo>
                  <a:lnTo>
                    <a:pt x="794161" y="358830"/>
                  </a:lnTo>
                  <a:lnTo>
                    <a:pt x="783232" y="364295"/>
                  </a:lnTo>
                  <a:lnTo>
                    <a:pt x="777767" y="364295"/>
                  </a:lnTo>
                  <a:lnTo>
                    <a:pt x="775946" y="366116"/>
                  </a:lnTo>
                  <a:lnTo>
                    <a:pt x="770481" y="366116"/>
                  </a:lnTo>
                  <a:lnTo>
                    <a:pt x="770481" y="355187"/>
                  </a:lnTo>
                  <a:close/>
                  <a:moveTo>
                    <a:pt x="901628" y="342436"/>
                  </a:moveTo>
                  <a:lnTo>
                    <a:pt x="907092" y="342436"/>
                  </a:lnTo>
                  <a:lnTo>
                    <a:pt x="907092" y="353365"/>
                  </a:lnTo>
                  <a:lnTo>
                    <a:pt x="899806" y="366116"/>
                  </a:lnTo>
                  <a:lnTo>
                    <a:pt x="896163" y="366116"/>
                  </a:lnTo>
                  <a:lnTo>
                    <a:pt x="894341" y="358830"/>
                  </a:lnTo>
                  <a:close/>
                  <a:moveTo>
                    <a:pt x="457189" y="336972"/>
                  </a:moveTo>
                  <a:lnTo>
                    <a:pt x="486334" y="336972"/>
                  </a:lnTo>
                  <a:lnTo>
                    <a:pt x="488155" y="342437"/>
                  </a:lnTo>
                  <a:lnTo>
                    <a:pt x="484512" y="342437"/>
                  </a:lnTo>
                  <a:lnTo>
                    <a:pt x="480869" y="344258"/>
                  </a:lnTo>
                  <a:lnTo>
                    <a:pt x="459011" y="344258"/>
                  </a:lnTo>
                  <a:lnTo>
                    <a:pt x="457189" y="338794"/>
                  </a:lnTo>
                  <a:close/>
                  <a:moveTo>
                    <a:pt x="515476" y="335150"/>
                  </a:moveTo>
                  <a:lnTo>
                    <a:pt x="520941" y="336972"/>
                  </a:lnTo>
                  <a:lnTo>
                    <a:pt x="524584" y="336972"/>
                  </a:lnTo>
                  <a:lnTo>
                    <a:pt x="520941" y="342436"/>
                  </a:lnTo>
                  <a:lnTo>
                    <a:pt x="519119" y="342436"/>
                  </a:lnTo>
                  <a:lnTo>
                    <a:pt x="515476" y="336972"/>
                  </a:lnTo>
                  <a:close/>
                  <a:moveTo>
                    <a:pt x="302364" y="313293"/>
                  </a:moveTo>
                  <a:lnTo>
                    <a:pt x="318758" y="315115"/>
                  </a:lnTo>
                  <a:lnTo>
                    <a:pt x="329686" y="313293"/>
                  </a:lnTo>
                  <a:lnTo>
                    <a:pt x="333329" y="318758"/>
                  </a:lnTo>
                  <a:lnTo>
                    <a:pt x="351544" y="320579"/>
                  </a:lnTo>
                  <a:lnTo>
                    <a:pt x="367937" y="335151"/>
                  </a:lnTo>
                  <a:lnTo>
                    <a:pt x="400724" y="336972"/>
                  </a:lnTo>
                  <a:lnTo>
                    <a:pt x="413474" y="324222"/>
                  </a:lnTo>
                  <a:lnTo>
                    <a:pt x="415296" y="324222"/>
                  </a:lnTo>
                  <a:lnTo>
                    <a:pt x="420760" y="331508"/>
                  </a:lnTo>
                  <a:lnTo>
                    <a:pt x="426224" y="329687"/>
                  </a:lnTo>
                  <a:lnTo>
                    <a:pt x="451725" y="336972"/>
                  </a:lnTo>
                  <a:lnTo>
                    <a:pt x="464475" y="353366"/>
                  </a:lnTo>
                  <a:lnTo>
                    <a:pt x="497262" y="358830"/>
                  </a:lnTo>
                  <a:lnTo>
                    <a:pt x="499083" y="358830"/>
                  </a:lnTo>
                  <a:lnTo>
                    <a:pt x="498400" y="364977"/>
                  </a:lnTo>
                  <a:lnTo>
                    <a:pt x="499083" y="364294"/>
                  </a:lnTo>
                  <a:lnTo>
                    <a:pt x="520940" y="364294"/>
                  </a:lnTo>
                  <a:lnTo>
                    <a:pt x="526404" y="369759"/>
                  </a:lnTo>
                  <a:lnTo>
                    <a:pt x="526404" y="371580"/>
                  </a:lnTo>
                  <a:lnTo>
                    <a:pt x="519118" y="386152"/>
                  </a:lnTo>
                  <a:lnTo>
                    <a:pt x="515476" y="386152"/>
                  </a:lnTo>
                  <a:lnTo>
                    <a:pt x="508190" y="375223"/>
                  </a:lnTo>
                  <a:lnTo>
                    <a:pt x="499083" y="371580"/>
                  </a:lnTo>
                  <a:lnTo>
                    <a:pt x="497667" y="371580"/>
                  </a:lnTo>
                  <a:lnTo>
                    <a:pt x="497262" y="375223"/>
                  </a:lnTo>
                  <a:lnTo>
                    <a:pt x="499083" y="382509"/>
                  </a:lnTo>
                  <a:lnTo>
                    <a:pt x="499083" y="386152"/>
                  </a:lnTo>
                  <a:lnTo>
                    <a:pt x="468118" y="371580"/>
                  </a:lnTo>
                  <a:lnTo>
                    <a:pt x="457189" y="375223"/>
                  </a:lnTo>
                  <a:lnTo>
                    <a:pt x="442618" y="371580"/>
                  </a:lnTo>
                  <a:lnTo>
                    <a:pt x="431689" y="375223"/>
                  </a:lnTo>
                  <a:lnTo>
                    <a:pt x="409831" y="369759"/>
                  </a:lnTo>
                  <a:lnTo>
                    <a:pt x="384331" y="358830"/>
                  </a:lnTo>
                  <a:lnTo>
                    <a:pt x="362473" y="355187"/>
                  </a:lnTo>
                  <a:lnTo>
                    <a:pt x="357009" y="360652"/>
                  </a:lnTo>
                  <a:lnTo>
                    <a:pt x="318758" y="349723"/>
                  </a:lnTo>
                  <a:lnTo>
                    <a:pt x="306007" y="344258"/>
                  </a:lnTo>
                  <a:lnTo>
                    <a:pt x="306007" y="342437"/>
                  </a:lnTo>
                  <a:lnTo>
                    <a:pt x="307829" y="342437"/>
                  </a:lnTo>
                  <a:lnTo>
                    <a:pt x="280507" y="336972"/>
                  </a:lnTo>
                  <a:lnTo>
                    <a:pt x="280507" y="335151"/>
                  </a:lnTo>
                  <a:lnTo>
                    <a:pt x="278685" y="331508"/>
                  </a:lnTo>
                  <a:lnTo>
                    <a:pt x="278685" y="329687"/>
                  </a:lnTo>
                  <a:lnTo>
                    <a:pt x="289614" y="329687"/>
                  </a:lnTo>
                  <a:lnTo>
                    <a:pt x="296900" y="315115"/>
                  </a:lnTo>
                  <a:close/>
                  <a:moveTo>
                    <a:pt x="972664" y="302364"/>
                  </a:moveTo>
                  <a:lnTo>
                    <a:pt x="974485" y="302364"/>
                  </a:lnTo>
                  <a:lnTo>
                    <a:pt x="978128" y="304186"/>
                  </a:lnTo>
                  <a:lnTo>
                    <a:pt x="978128" y="326044"/>
                  </a:lnTo>
                  <a:lnTo>
                    <a:pt x="975326" y="325484"/>
                  </a:lnTo>
                  <a:lnTo>
                    <a:pt x="978128" y="329688"/>
                  </a:lnTo>
                  <a:lnTo>
                    <a:pt x="978128" y="331509"/>
                  </a:lnTo>
                  <a:lnTo>
                    <a:pt x="974485" y="331509"/>
                  </a:lnTo>
                  <a:lnTo>
                    <a:pt x="969022" y="338794"/>
                  </a:lnTo>
                  <a:lnTo>
                    <a:pt x="967200" y="338794"/>
                  </a:lnTo>
                  <a:lnTo>
                    <a:pt x="963557" y="331508"/>
                  </a:lnTo>
                  <a:lnTo>
                    <a:pt x="963557" y="329687"/>
                  </a:lnTo>
                  <a:lnTo>
                    <a:pt x="967200" y="331508"/>
                  </a:lnTo>
                  <a:lnTo>
                    <a:pt x="963557" y="324222"/>
                  </a:lnTo>
                  <a:lnTo>
                    <a:pt x="963557" y="320579"/>
                  </a:lnTo>
                  <a:lnTo>
                    <a:pt x="967199" y="320579"/>
                  </a:lnTo>
                  <a:lnTo>
                    <a:pt x="967199" y="315115"/>
                  </a:lnTo>
                  <a:lnTo>
                    <a:pt x="969021" y="317392"/>
                  </a:lnTo>
                  <a:lnTo>
                    <a:pt x="969021" y="313293"/>
                  </a:lnTo>
                  <a:lnTo>
                    <a:pt x="967199" y="313293"/>
                  </a:lnTo>
                  <a:lnTo>
                    <a:pt x="967199" y="309650"/>
                  </a:lnTo>
                  <a:close/>
                  <a:moveTo>
                    <a:pt x="945342" y="298721"/>
                  </a:moveTo>
                  <a:lnTo>
                    <a:pt x="945342" y="302364"/>
                  </a:lnTo>
                  <a:lnTo>
                    <a:pt x="939878" y="313294"/>
                  </a:lnTo>
                  <a:lnTo>
                    <a:pt x="939878" y="315115"/>
                  </a:lnTo>
                  <a:lnTo>
                    <a:pt x="938056" y="315115"/>
                  </a:lnTo>
                  <a:lnTo>
                    <a:pt x="938056" y="302364"/>
                  </a:lnTo>
                  <a:lnTo>
                    <a:pt x="939878" y="302364"/>
                  </a:lnTo>
                  <a:close/>
                  <a:moveTo>
                    <a:pt x="699444" y="275042"/>
                  </a:moveTo>
                  <a:lnTo>
                    <a:pt x="703087" y="276864"/>
                  </a:lnTo>
                  <a:lnTo>
                    <a:pt x="704908" y="287793"/>
                  </a:lnTo>
                  <a:lnTo>
                    <a:pt x="703087" y="293257"/>
                  </a:lnTo>
                  <a:lnTo>
                    <a:pt x="704908" y="302364"/>
                  </a:lnTo>
                  <a:lnTo>
                    <a:pt x="697622" y="309650"/>
                  </a:lnTo>
                  <a:lnTo>
                    <a:pt x="693979" y="309650"/>
                  </a:lnTo>
                  <a:lnTo>
                    <a:pt x="692158" y="302368"/>
                  </a:lnTo>
                  <a:lnTo>
                    <a:pt x="692158" y="304186"/>
                  </a:lnTo>
                  <a:lnTo>
                    <a:pt x="681230" y="302365"/>
                  </a:lnTo>
                  <a:lnTo>
                    <a:pt x="681230" y="304186"/>
                  </a:lnTo>
                  <a:lnTo>
                    <a:pt x="677587" y="304186"/>
                  </a:lnTo>
                  <a:lnTo>
                    <a:pt x="672122" y="298722"/>
                  </a:lnTo>
                  <a:lnTo>
                    <a:pt x="675765" y="293257"/>
                  </a:lnTo>
                  <a:lnTo>
                    <a:pt x="677587" y="293257"/>
                  </a:lnTo>
                  <a:lnTo>
                    <a:pt x="681229" y="302363"/>
                  </a:lnTo>
                  <a:lnTo>
                    <a:pt x="683051" y="287793"/>
                  </a:lnTo>
                  <a:lnTo>
                    <a:pt x="683051" y="285971"/>
                  </a:lnTo>
                  <a:lnTo>
                    <a:pt x="692158" y="285971"/>
                  </a:lnTo>
                  <a:lnTo>
                    <a:pt x="692158" y="302358"/>
                  </a:lnTo>
                  <a:lnTo>
                    <a:pt x="693979" y="291436"/>
                  </a:lnTo>
                  <a:lnTo>
                    <a:pt x="699444" y="276864"/>
                  </a:lnTo>
                  <a:close/>
                  <a:moveTo>
                    <a:pt x="699443" y="269577"/>
                  </a:moveTo>
                  <a:lnTo>
                    <a:pt x="704908" y="269577"/>
                  </a:lnTo>
                  <a:lnTo>
                    <a:pt x="704908" y="275042"/>
                  </a:lnTo>
                  <a:close/>
                  <a:moveTo>
                    <a:pt x="540976" y="251363"/>
                  </a:moveTo>
                  <a:lnTo>
                    <a:pt x="542797" y="253185"/>
                  </a:lnTo>
                  <a:lnTo>
                    <a:pt x="546440" y="265936"/>
                  </a:lnTo>
                  <a:lnTo>
                    <a:pt x="540976" y="271400"/>
                  </a:lnTo>
                  <a:lnTo>
                    <a:pt x="537333" y="271400"/>
                  </a:lnTo>
                  <a:lnTo>
                    <a:pt x="535511" y="258649"/>
                  </a:lnTo>
                  <a:lnTo>
                    <a:pt x="540976" y="253185"/>
                  </a:lnTo>
                  <a:close/>
                  <a:moveTo>
                    <a:pt x="770480" y="245899"/>
                  </a:moveTo>
                  <a:lnTo>
                    <a:pt x="788696" y="245899"/>
                  </a:lnTo>
                  <a:lnTo>
                    <a:pt x="799625" y="251364"/>
                  </a:lnTo>
                  <a:lnTo>
                    <a:pt x="801446" y="251364"/>
                  </a:lnTo>
                  <a:lnTo>
                    <a:pt x="801446" y="258650"/>
                  </a:lnTo>
                  <a:lnTo>
                    <a:pt x="790517" y="265936"/>
                  </a:lnTo>
                  <a:lnTo>
                    <a:pt x="783231" y="265936"/>
                  </a:lnTo>
                  <a:lnTo>
                    <a:pt x="775945" y="258650"/>
                  </a:lnTo>
                  <a:lnTo>
                    <a:pt x="770480" y="247721"/>
                  </a:lnTo>
                  <a:close/>
                  <a:moveTo>
                    <a:pt x="823303" y="240434"/>
                  </a:moveTo>
                  <a:lnTo>
                    <a:pt x="856090" y="240434"/>
                  </a:lnTo>
                  <a:lnTo>
                    <a:pt x="877947" y="245899"/>
                  </a:lnTo>
                  <a:lnTo>
                    <a:pt x="879769" y="245899"/>
                  </a:lnTo>
                  <a:lnTo>
                    <a:pt x="888876" y="260471"/>
                  </a:lnTo>
                  <a:lnTo>
                    <a:pt x="888876" y="264114"/>
                  </a:lnTo>
                  <a:lnTo>
                    <a:pt x="885233" y="265935"/>
                  </a:lnTo>
                  <a:lnTo>
                    <a:pt x="859733" y="256828"/>
                  </a:lnTo>
                  <a:lnTo>
                    <a:pt x="848804" y="258649"/>
                  </a:lnTo>
                  <a:lnTo>
                    <a:pt x="839696" y="253185"/>
                  </a:lnTo>
                  <a:lnTo>
                    <a:pt x="832411" y="258649"/>
                  </a:lnTo>
                  <a:lnTo>
                    <a:pt x="828768" y="258649"/>
                  </a:lnTo>
                  <a:lnTo>
                    <a:pt x="828768" y="258650"/>
                  </a:lnTo>
                  <a:lnTo>
                    <a:pt x="826947" y="258650"/>
                  </a:lnTo>
                  <a:lnTo>
                    <a:pt x="821482" y="265936"/>
                  </a:lnTo>
                  <a:lnTo>
                    <a:pt x="817839" y="265936"/>
                  </a:lnTo>
                  <a:lnTo>
                    <a:pt x="817839" y="258650"/>
                  </a:lnTo>
                  <a:lnTo>
                    <a:pt x="821482" y="258650"/>
                  </a:lnTo>
                  <a:lnTo>
                    <a:pt x="826947" y="256828"/>
                  </a:lnTo>
                  <a:lnTo>
                    <a:pt x="823303" y="253185"/>
                  </a:lnTo>
                  <a:lnTo>
                    <a:pt x="817839" y="258649"/>
                  </a:lnTo>
                  <a:lnTo>
                    <a:pt x="816017" y="258649"/>
                  </a:lnTo>
                  <a:lnTo>
                    <a:pt x="816017" y="251363"/>
                  </a:lnTo>
                  <a:lnTo>
                    <a:pt x="823303" y="242256"/>
                  </a:lnTo>
                  <a:close/>
                  <a:moveTo>
                    <a:pt x="336972" y="234970"/>
                  </a:moveTo>
                  <a:lnTo>
                    <a:pt x="340615" y="234970"/>
                  </a:lnTo>
                  <a:lnTo>
                    <a:pt x="351544" y="236792"/>
                  </a:lnTo>
                  <a:lnTo>
                    <a:pt x="351544" y="247721"/>
                  </a:lnTo>
                  <a:lnTo>
                    <a:pt x="347901" y="251364"/>
                  </a:lnTo>
                  <a:lnTo>
                    <a:pt x="336972" y="247721"/>
                  </a:lnTo>
                  <a:lnTo>
                    <a:pt x="335150" y="247721"/>
                  </a:lnTo>
                  <a:lnTo>
                    <a:pt x="335150" y="245900"/>
                  </a:lnTo>
                  <a:close/>
                  <a:moveTo>
                    <a:pt x="868841" y="213113"/>
                  </a:moveTo>
                  <a:lnTo>
                    <a:pt x="874305" y="213113"/>
                  </a:lnTo>
                  <a:lnTo>
                    <a:pt x="874305" y="224043"/>
                  </a:lnTo>
                  <a:lnTo>
                    <a:pt x="867019" y="225864"/>
                  </a:lnTo>
                  <a:lnTo>
                    <a:pt x="867019" y="224043"/>
                  </a:lnTo>
                  <a:lnTo>
                    <a:pt x="861554" y="218578"/>
                  </a:lnTo>
                  <a:lnTo>
                    <a:pt x="861554" y="214935"/>
                  </a:lnTo>
                  <a:lnTo>
                    <a:pt x="867019" y="214935"/>
                  </a:lnTo>
                  <a:close/>
                  <a:moveTo>
                    <a:pt x="732230" y="213113"/>
                  </a:moveTo>
                  <a:lnTo>
                    <a:pt x="739516" y="213113"/>
                  </a:lnTo>
                  <a:lnTo>
                    <a:pt x="748624" y="214935"/>
                  </a:lnTo>
                  <a:lnTo>
                    <a:pt x="755909" y="214935"/>
                  </a:lnTo>
                  <a:lnTo>
                    <a:pt x="755909" y="214933"/>
                  </a:lnTo>
                  <a:lnTo>
                    <a:pt x="781410" y="214933"/>
                  </a:lnTo>
                  <a:lnTo>
                    <a:pt x="781410" y="218576"/>
                  </a:lnTo>
                  <a:lnTo>
                    <a:pt x="777767" y="218576"/>
                  </a:lnTo>
                  <a:lnTo>
                    <a:pt x="761374" y="224041"/>
                  </a:lnTo>
                  <a:lnTo>
                    <a:pt x="759552" y="224041"/>
                  </a:lnTo>
                  <a:lnTo>
                    <a:pt x="759552" y="220398"/>
                  </a:lnTo>
                  <a:lnTo>
                    <a:pt x="755910" y="218577"/>
                  </a:lnTo>
                  <a:lnTo>
                    <a:pt x="755910" y="218578"/>
                  </a:lnTo>
                  <a:lnTo>
                    <a:pt x="754089" y="218578"/>
                  </a:lnTo>
                  <a:lnTo>
                    <a:pt x="739516" y="224042"/>
                  </a:lnTo>
                  <a:lnTo>
                    <a:pt x="737695" y="224042"/>
                  </a:lnTo>
                  <a:lnTo>
                    <a:pt x="732230" y="214935"/>
                  </a:lnTo>
                  <a:close/>
                  <a:moveTo>
                    <a:pt x="1007272" y="209470"/>
                  </a:moveTo>
                  <a:lnTo>
                    <a:pt x="1029131" y="213113"/>
                  </a:lnTo>
                  <a:lnTo>
                    <a:pt x="1030952" y="218578"/>
                  </a:lnTo>
                  <a:lnTo>
                    <a:pt x="1029131" y="218578"/>
                  </a:lnTo>
                  <a:lnTo>
                    <a:pt x="999986" y="214935"/>
                  </a:lnTo>
                  <a:lnTo>
                    <a:pt x="999986" y="213113"/>
                  </a:lnTo>
                  <a:close/>
                  <a:moveTo>
                    <a:pt x="805088" y="207648"/>
                  </a:moveTo>
                  <a:lnTo>
                    <a:pt x="812374" y="207648"/>
                  </a:lnTo>
                  <a:lnTo>
                    <a:pt x="823303" y="209470"/>
                  </a:lnTo>
                  <a:lnTo>
                    <a:pt x="823303" y="213113"/>
                  </a:lnTo>
                  <a:lnTo>
                    <a:pt x="806910" y="214934"/>
                  </a:lnTo>
                  <a:lnTo>
                    <a:pt x="805088" y="214934"/>
                  </a:lnTo>
                  <a:lnTo>
                    <a:pt x="805088" y="209470"/>
                  </a:lnTo>
                  <a:lnTo>
                    <a:pt x="801445" y="209470"/>
                  </a:lnTo>
                  <a:close/>
                  <a:moveTo>
                    <a:pt x="295079" y="207648"/>
                  </a:moveTo>
                  <a:lnTo>
                    <a:pt x="296900" y="207648"/>
                  </a:lnTo>
                  <a:lnTo>
                    <a:pt x="296900" y="209470"/>
                  </a:lnTo>
                  <a:lnTo>
                    <a:pt x="306007" y="231327"/>
                  </a:lnTo>
                  <a:lnTo>
                    <a:pt x="316936" y="231327"/>
                  </a:lnTo>
                  <a:lnTo>
                    <a:pt x="316936" y="247720"/>
                  </a:lnTo>
                  <a:lnTo>
                    <a:pt x="313293" y="247720"/>
                  </a:lnTo>
                  <a:lnTo>
                    <a:pt x="300543" y="242256"/>
                  </a:lnTo>
                  <a:lnTo>
                    <a:pt x="291436" y="225863"/>
                  </a:lnTo>
                  <a:lnTo>
                    <a:pt x="278685" y="220398"/>
                  </a:lnTo>
                  <a:lnTo>
                    <a:pt x="284150" y="209470"/>
                  </a:lnTo>
                  <a:lnTo>
                    <a:pt x="291436" y="213113"/>
                  </a:lnTo>
                  <a:close/>
                  <a:moveTo>
                    <a:pt x="703087" y="202184"/>
                  </a:moveTo>
                  <a:lnTo>
                    <a:pt x="704908" y="204006"/>
                  </a:lnTo>
                  <a:lnTo>
                    <a:pt x="704908" y="207648"/>
                  </a:lnTo>
                  <a:lnTo>
                    <a:pt x="710372" y="204005"/>
                  </a:lnTo>
                  <a:lnTo>
                    <a:pt x="714015" y="204005"/>
                  </a:lnTo>
                  <a:lnTo>
                    <a:pt x="714015" y="209470"/>
                  </a:lnTo>
                  <a:lnTo>
                    <a:pt x="710372" y="213113"/>
                  </a:lnTo>
                  <a:lnTo>
                    <a:pt x="704908" y="213113"/>
                  </a:lnTo>
                  <a:lnTo>
                    <a:pt x="703542" y="209015"/>
                  </a:lnTo>
                  <a:lnTo>
                    <a:pt x="699444" y="213113"/>
                  </a:lnTo>
                  <a:lnTo>
                    <a:pt x="697622" y="213113"/>
                  </a:lnTo>
                  <a:lnTo>
                    <a:pt x="697622" y="204006"/>
                  </a:lnTo>
                  <a:close/>
                  <a:moveTo>
                    <a:pt x="123860" y="196719"/>
                  </a:moveTo>
                  <a:lnTo>
                    <a:pt x="132968" y="196719"/>
                  </a:lnTo>
                  <a:lnTo>
                    <a:pt x="138432" y="214934"/>
                  </a:lnTo>
                  <a:lnTo>
                    <a:pt x="127503" y="209470"/>
                  </a:lnTo>
                  <a:lnTo>
                    <a:pt x="123860" y="209470"/>
                  </a:lnTo>
                  <a:close/>
                  <a:moveTo>
                    <a:pt x="996343" y="191255"/>
                  </a:moveTo>
                  <a:lnTo>
                    <a:pt x="1007272" y="191255"/>
                  </a:lnTo>
                  <a:lnTo>
                    <a:pt x="1018201" y="202185"/>
                  </a:lnTo>
                  <a:lnTo>
                    <a:pt x="1018201" y="204006"/>
                  </a:lnTo>
                  <a:lnTo>
                    <a:pt x="1010915" y="204006"/>
                  </a:lnTo>
                  <a:lnTo>
                    <a:pt x="996343" y="193077"/>
                  </a:lnTo>
                  <a:close/>
                  <a:moveTo>
                    <a:pt x="923484" y="182147"/>
                  </a:moveTo>
                  <a:lnTo>
                    <a:pt x="934413" y="182147"/>
                  </a:lnTo>
                  <a:lnTo>
                    <a:pt x="947163" y="191255"/>
                  </a:lnTo>
                  <a:lnTo>
                    <a:pt x="963557" y="191255"/>
                  </a:lnTo>
                  <a:lnTo>
                    <a:pt x="969021" y="204005"/>
                  </a:lnTo>
                  <a:lnTo>
                    <a:pt x="969021" y="231327"/>
                  </a:lnTo>
                  <a:lnTo>
                    <a:pt x="972664" y="236791"/>
                  </a:lnTo>
                  <a:lnTo>
                    <a:pt x="972664" y="234970"/>
                  </a:lnTo>
                  <a:lnTo>
                    <a:pt x="978128" y="234970"/>
                  </a:lnTo>
                  <a:lnTo>
                    <a:pt x="983593" y="251363"/>
                  </a:lnTo>
                  <a:lnTo>
                    <a:pt x="990879" y="253184"/>
                  </a:lnTo>
                  <a:lnTo>
                    <a:pt x="999986" y="253184"/>
                  </a:lnTo>
                  <a:lnTo>
                    <a:pt x="1018201" y="225862"/>
                  </a:lnTo>
                  <a:lnTo>
                    <a:pt x="1034594" y="225862"/>
                  </a:lnTo>
                  <a:lnTo>
                    <a:pt x="1040058" y="214934"/>
                  </a:lnTo>
                  <a:lnTo>
                    <a:pt x="1052809" y="207648"/>
                  </a:lnTo>
                  <a:lnTo>
                    <a:pt x="1056452" y="207648"/>
                  </a:lnTo>
                  <a:lnTo>
                    <a:pt x="1096524" y="225862"/>
                  </a:lnTo>
                  <a:lnTo>
                    <a:pt x="1131132" y="234970"/>
                  </a:lnTo>
                  <a:lnTo>
                    <a:pt x="1134775" y="234970"/>
                  </a:lnTo>
                  <a:lnTo>
                    <a:pt x="1134775" y="293257"/>
                  </a:lnTo>
                  <a:lnTo>
                    <a:pt x="1131132" y="336972"/>
                  </a:lnTo>
                  <a:lnTo>
                    <a:pt x="1136596" y="391616"/>
                  </a:lnTo>
                  <a:lnTo>
                    <a:pt x="1136596" y="393437"/>
                  </a:lnTo>
                  <a:lnTo>
                    <a:pt x="1134775" y="393437"/>
                  </a:lnTo>
                  <a:lnTo>
                    <a:pt x="1103810" y="366115"/>
                  </a:lnTo>
                  <a:lnTo>
                    <a:pt x="1083774" y="369758"/>
                  </a:lnTo>
                  <a:lnTo>
                    <a:pt x="1080131" y="371580"/>
                  </a:lnTo>
                  <a:lnTo>
                    <a:pt x="1080131" y="375223"/>
                  </a:lnTo>
                  <a:lnTo>
                    <a:pt x="1050987" y="375223"/>
                  </a:lnTo>
                  <a:lnTo>
                    <a:pt x="1050987" y="371580"/>
                  </a:lnTo>
                  <a:lnTo>
                    <a:pt x="1052809" y="371580"/>
                  </a:lnTo>
                  <a:lnTo>
                    <a:pt x="1063737" y="349722"/>
                  </a:lnTo>
                  <a:lnTo>
                    <a:pt x="1074666" y="347901"/>
                  </a:lnTo>
                  <a:lnTo>
                    <a:pt x="1078309" y="349722"/>
                  </a:lnTo>
                  <a:lnTo>
                    <a:pt x="1078309" y="347901"/>
                  </a:lnTo>
                  <a:lnTo>
                    <a:pt x="1074666" y="347901"/>
                  </a:lnTo>
                  <a:lnTo>
                    <a:pt x="1074666" y="344258"/>
                  </a:lnTo>
                  <a:lnTo>
                    <a:pt x="1080131" y="344258"/>
                  </a:lnTo>
                  <a:lnTo>
                    <a:pt x="1069202" y="338793"/>
                  </a:lnTo>
                  <a:lnTo>
                    <a:pt x="1069202" y="336972"/>
                  </a:lnTo>
                  <a:lnTo>
                    <a:pt x="1074666" y="331507"/>
                  </a:lnTo>
                  <a:lnTo>
                    <a:pt x="1058273" y="302364"/>
                  </a:lnTo>
                  <a:lnTo>
                    <a:pt x="1025487" y="287792"/>
                  </a:lnTo>
                  <a:lnTo>
                    <a:pt x="989057" y="282328"/>
                  </a:lnTo>
                  <a:lnTo>
                    <a:pt x="979950" y="271399"/>
                  </a:lnTo>
                  <a:lnTo>
                    <a:pt x="969021" y="271399"/>
                  </a:lnTo>
                  <a:lnTo>
                    <a:pt x="956271" y="260470"/>
                  </a:lnTo>
                  <a:lnTo>
                    <a:pt x="956271" y="253184"/>
                  </a:lnTo>
                  <a:lnTo>
                    <a:pt x="950806" y="269578"/>
                  </a:lnTo>
                  <a:lnTo>
                    <a:pt x="945342" y="269578"/>
                  </a:lnTo>
                  <a:lnTo>
                    <a:pt x="941699" y="271399"/>
                  </a:lnTo>
                  <a:lnTo>
                    <a:pt x="938056" y="271399"/>
                  </a:lnTo>
                  <a:lnTo>
                    <a:pt x="932592" y="253184"/>
                  </a:lnTo>
                  <a:lnTo>
                    <a:pt x="916198" y="245899"/>
                  </a:lnTo>
                  <a:lnTo>
                    <a:pt x="912555" y="245899"/>
                  </a:lnTo>
                  <a:lnTo>
                    <a:pt x="912555" y="240434"/>
                  </a:lnTo>
                  <a:lnTo>
                    <a:pt x="916198" y="240434"/>
                  </a:lnTo>
                  <a:lnTo>
                    <a:pt x="932592" y="236791"/>
                  </a:lnTo>
                  <a:lnTo>
                    <a:pt x="941699" y="231327"/>
                  </a:lnTo>
                  <a:lnTo>
                    <a:pt x="952628" y="234970"/>
                  </a:lnTo>
                  <a:lnTo>
                    <a:pt x="956271" y="231327"/>
                  </a:lnTo>
                  <a:lnTo>
                    <a:pt x="956271" y="224041"/>
                  </a:lnTo>
                  <a:lnTo>
                    <a:pt x="923484" y="229505"/>
                  </a:lnTo>
                  <a:lnTo>
                    <a:pt x="916198" y="225862"/>
                  </a:lnTo>
                  <a:lnTo>
                    <a:pt x="907091" y="213112"/>
                  </a:lnTo>
                  <a:lnTo>
                    <a:pt x="888876" y="209469"/>
                  </a:lnTo>
                  <a:lnTo>
                    <a:pt x="888876" y="207648"/>
                  </a:lnTo>
                  <a:lnTo>
                    <a:pt x="890698" y="204005"/>
                  </a:lnTo>
                  <a:lnTo>
                    <a:pt x="883412" y="204005"/>
                  </a:lnTo>
                  <a:lnTo>
                    <a:pt x="883412" y="196719"/>
                  </a:lnTo>
                  <a:lnTo>
                    <a:pt x="890698" y="196719"/>
                  </a:lnTo>
                  <a:lnTo>
                    <a:pt x="890698" y="204004"/>
                  </a:lnTo>
                  <a:lnTo>
                    <a:pt x="894341" y="196719"/>
                  </a:lnTo>
                  <a:close/>
                  <a:moveTo>
                    <a:pt x="801445" y="182147"/>
                  </a:moveTo>
                  <a:lnTo>
                    <a:pt x="806910" y="182147"/>
                  </a:lnTo>
                  <a:lnTo>
                    <a:pt x="816017" y="196719"/>
                  </a:lnTo>
                  <a:lnTo>
                    <a:pt x="812374" y="196719"/>
                  </a:lnTo>
                  <a:lnTo>
                    <a:pt x="806910" y="193076"/>
                  </a:lnTo>
                  <a:lnTo>
                    <a:pt x="805088" y="193076"/>
                  </a:lnTo>
                  <a:lnTo>
                    <a:pt x="801445" y="185790"/>
                  </a:lnTo>
                  <a:close/>
                  <a:moveTo>
                    <a:pt x="262292" y="180326"/>
                  </a:moveTo>
                  <a:lnTo>
                    <a:pt x="264113" y="187612"/>
                  </a:lnTo>
                  <a:lnTo>
                    <a:pt x="256827" y="187612"/>
                  </a:lnTo>
                  <a:lnTo>
                    <a:pt x="256827" y="185791"/>
                  </a:lnTo>
                  <a:close/>
                  <a:moveTo>
                    <a:pt x="883412" y="174861"/>
                  </a:moveTo>
                  <a:lnTo>
                    <a:pt x="896162" y="180326"/>
                  </a:lnTo>
                  <a:lnTo>
                    <a:pt x="896162" y="182147"/>
                  </a:lnTo>
                  <a:lnTo>
                    <a:pt x="888876" y="185790"/>
                  </a:lnTo>
                  <a:lnTo>
                    <a:pt x="885233" y="185790"/>
                  </a:lnTo>
                  <a:lnTo>
                    <a:pt x="874304" y="180326"/>
                  </a:lnTo>
                  <a:lnTo>
                    <a:pt x="874304" y="178504"/>
                  </a:lnTo>
                  <a:lnTo>
                    <a:pt x="877947" y="178504"/>
                  </a:lnTo>
                  <a:close/>
                  <a:moveTo>
                    <a:pt x="256827" y="145718"/>
                  </a:moveTo>
                  <a:lnTo>
                    <a:pt x="258649" y="145718"/>
                  </a:lnTo>
                  <a:lnTo>
                    <a:pt x="264113" y="147540"/>
                  </a:lnTo>
                  <a:lnTo>
                    <a:pt x="264113" y="156647"/>
                  </a:lnTo>
                  <a:lnTo>
                    <a:pt x="262292" y="156647"/>
                  </a:lnTo>
                  <a:lnTo>
                    <a:pt x="262292" y="153004"/>
                  </a:lnTo>
                  <a:close/>
                  <a:moveTo>
                    <a:pt x="245899" y="136611"/>
                  </a:moveTo>
                  <a:lnTo>
                    <a:pt x="251363" y="136611"/>
                  </a:lnTo>
                  <a:lnTo>
                    <a:pt x="251363" y="140255"/>
                  </a:lnTo>
                  <a:lnTo>
                    <a:pt x="244077" y="142076"/>
                  </a:lnTo>
                  <a:lnTo>
                    <a:pt x="240434" y="142076"/>
                  </a:lnTo>
                  <a:lnTo>
                    <a:pt x="240434" y="140255"/>
                  </a:lnTo>
                  <a:close/>
                  <a:moveTo>
                    <a:pt x="94716" y="136611"/>
                  </a:moveTo>
                  <a:lnTo>
                    <a:pt x="107467" y="151183"/>
                  </a:lnTo>
                  <a:lnTo>
                    <a:pt x="107467" y="162112"/>
                  </a:lnTo>
                  <a:lnTo>
                    <a:pt x="105646" y="162112"/>
                  </a:lnTo>
                  <a:lnTo>
                    <a:pt x="87430" y="142076"/>
                  </a:lnTo>
                  <a:lnTo>
                    <a:pt x="87430" y="140254"/>
                  </a:lnTo>
                  <a:close/>
                  <a:moveTo>
                    <a:pt x="202183" y="134789"/>
                  </a:moveTo>
                  <a:lnTo>
                    <a:pt x="213112" y="134789"/>
                  </a:lnTo>
                  <a:lnTo>
                    <a:pt x="216755" y="136611"/>
                  </a:lnTo>
                  <a:lnTo>
                    <a:pt x="216755" y="142075"/>
                  </a:lnTo>
                  <a:lnTo>
                    <a:pt x="213112" y="142075"/>
                  </a:lnTo>
                  <a:lnTo>
                    <a:pt x="202183" y="136611"/>
                  </a:lnTo>
                  <a:close/>
                  <a:moveTo>
                    <a:pt x="748624" y="131146"/>
                  </a:moveTo>
                  <a:lnTo>
                    <a:pt x="754088" y="142075"/>
                  </a:lnTo>
                  <a:lnTo>
                    <a:pt x="732231" y="167576"/>
                  </a:lnTo>
                  <a:lnTo>
                    <a:pt x="704909" y="167576"/>
                  </a:lnTo>
                  <a:lnTo>
                    <a:pt x="686694" y="163933"/>
                  </a:lnTo>
                  <a:lnTo>
                    <a:pt x="639336" y="163933"/>
                  </a:lnTo>
                  <a:lnTo>
                    <a:pt x="637514" y="169397"/>
                  </a:lnTo>
                  <a:lnTo>
                    <a:pt x="635693" y="191255"/>
                  </a:lnTo>
                  <a:lnTo>
                    <a:pt x="644800" y="207648"/>
                  </a:lnTo>
                  <a:lnTo>
                    <a:pt x="653907" y="207648"/>
                  </a:lnTo>
                  <a:lnTo>
                    <a:pt x="666658" y="193076"/>
                  </a:lnTo>
                  <a:lnTo>
                    <a:pt x="670301" y="193076"/>
                  </a:lnTo>
                  <a:lnTo>
                    <a:pt x="672122" y="196719"/>
                  </a:lnTo>
                  <a:lnTo>
                    <a:pt x="677587" y="196719"/>
                  </a:lnTo>
                  <a:lnTo>
                    <a:pt x="677587" y="191255"/>
                  </a:lnTo>
                  <a:lnTo>
                    <a:pt x="697623" y="191255"/>
                  </a:lnTo>
                  <a:lnTo>
                    <a:pt x="703087" y="185790"/>
                  </a:lnTo>
                  <a:lnTo>
                    <a:pt x="710373" y="185790"/>
                  </a:lnTo>
                  <a:lnTo>
                    <a:pt x="710373" y="187612"/>
                  </a:lnTo>
                  <a:lnTo>
                    <a:pt x="714016" y="196719"/>
                  </a:lnTo>
                  <a:lnTo>
                    <a:pt x="710373" y="196719"/>
                  </a:lnTo>
                  <a:lnTo>
                    <a:pt x="697623" y="198541"/>
                  </a:lnTo>
                  <a:lnTo>
                    <a:pt x="686694" y="213112"/>
                  </a:lnTo>
                  <a:lnTo>
                    <a:pt x="670301" y="218577"/>
                  </a:lnTo>
                  <a:lnTo>
                    <a:pt x="664836" y="218577"/>
                  </a:lnTo>
                  <a:lnTo>
                    <a:pt x="688515" y="251363"/>
                  </a:lnTo>
                  <a:lnTo>
                    <a:pt x="686694" y="258649"/>
                  </a:lnTo>
                  <a:lnTo>
                    <a:pt x="692158" y="269578"/>
                  </a:lnTo>
                  <a:lnTo>
                    <a:pt x="697623" y="269578"/>
                  </a:lnTo>
                  <a:lnTo>
                    <a:pt x="697623" y="276864"/>
                  </a:lnTo>
                  <a:lnTo>
                    <a:pt x="683051" y="282328"/>
                  </a:lnTo>
                  <a:lnTo>
                    <a:pt x="675765" y="291436"/>
                  </a:lnTo>
                  <a:lnTo>
                    <a:pt x="666658" y="291436"/>
                  </a:lnTo>
                  <a:lnTo>
                    <a:pt x="666658" y="271399"/>
                  </a:lnTo>
                  <a:lnTo>
                    <a:pt x="653907" y="260471"/>
                  </a:lnTo>
                  <a:lnTo>
                    <a:pt x="650264" y="256828"/>
                  </a:lnTo>
                  <a:lnTo>
                    <a:pt x="650264" y="253185"/>
                  </a:lnTo>
                  <a:lnTo>
                    <a:pt x="653907" y="240434"/>
                  </a:lnTo>
                  <a:lnTo>
                    <a:pt x="648443" y="236791"/>
                  </a:lnTo>
                  <a:lnTo>
                    <a:pt x="637514" y="247720"/>
                  </a:lnTo>
                  <a:lnTo>
                    <a:pt x="639336" y="253185"/>
                  </a:lnTo>
                  <a:lnTo>
                    <a:pt x="639336" y="307829"/>
                  </a:lnTo>
                  <a:lnTo>
                    <a:pt x="635693" y="307829"/>
                  </a:lnTo>
                  <a:lnTo>
                    <a:pt x="626585" y="309650"/>
                  </a:lnTo>
                  <a:lnTo>
                    <a:pt x="621121" y="309650"/>
                  </a:lnTo>
                  <a:lnTo>
                    <a:pt x="613835" y="302364"/>
                  </a:lnTo>
                  <a:lnTo>
                    <a:pt x="613835" y="298721"/>
                  </a:lnTo>
                  <a:lnTo>
                    <a:pt x="621121" y="269578"/>
                  </a:lnTo>
                  <a:lnTo>
                    <a:pt x="615657" y="258649"/>
                  </a:lnTo>
                  <a:lnTo>
                    <a:pt x="604728" y="258649"/>
                  </a:lnTo>
                  <a:lnTo>
                    <a:pt x="602906" y="240434"/>
                  </a:lnTo>
                  <a:lnTo>
                    <a:pt x="613835" y="218577"/>
                  </a:lnTo>
                  <a:lnTo>
                    <a:pt x="613835" y="204005"/>
                  </a:lnTo>
                  <a:lnTo>
                    <a:pt x="621121" y="187612"/>
                  </a:lnTo>
                  <a:lnTo>
                    <a:pt x="621121" y="174862"/>
                  </a:lnTo>
                  <a:lnTo>
                    <a:pt x="630228" y="156647"/>
                  </a:lnTo>
                  <a:lnTo>
                    <a:pt x="635693" y="153004"/>
                  </a:lnTo>
                  <a:lnTo>
                    <a:pt x="642979" y="153004"/>
                  </a:lnTo>
                  <a:lnTo>
                    <a:pt x="644800" y="145718"/>
                  </a:lnTo>
                  <a:lnTo>
                    <a:pt x="648443" y="145718"/>
                  </a:lnTo>
                  <a:lnTo>
                    <a:pt x="653907" y="142075"/>
                  </a:lnTo>
                  <a:lnTo>
                    <a:pt x="697623" y="153004"/>
                  </a:lnTo>
                  <a:lnTo>
                    <a:pt x="721302" y="153004"/>
                  </a:lnTo>
                  <a:close/>
                  <a:moveTo>
                    <a:pt x="817839" y="120217"/>
                  </a:moveTo>
                  <a:lnTo>
                    <a:pt x="821254" y="144124"/>
                  </a:lnTo>
                  <a:lnTo>
                    <a:pt x="812374" y="153004"/>
                  </a:lnTo>
                  <a:lnTo>
                    <a:pt x="821481" y="145718"/>
                  </a:lnTo>
                  <a:lnTo>
                    <a:pt x="821254" y="144124"/>
                  </a:lnTo>
                  <a:lnTo>
                    <a:pt x="828767" y="136611"/>
                  </a:lnTo>
                  <a:lnTo>
                    <a:pt x="837875" y="142075"/>
                  </a:lnTo>
                  <a:lnTo>
                    <a:pt x="837875" y="151182"/>
                  </a:lnTo>
                  <a:lnTo>
                    <a:pt x="828767" y="156647"/>
                  </a:lnTo>
                  <a:lnTo>
                    <a:pt x="839696" y="167576"/>
                  </a:lnTo>
                  <a:lnTo>
                    <a:pt x="839696" y="169397"/>
                  </a:lnTo>
                  <a:lnTo>
                    <a:pt x="837875" y="169397"/>
                  </a:lnTo>
                  <a:lnTo>
                    <a:pt x="821481" y="163933"/>
                  </a:lnTo>
                  <a:lnTo>
                    <a:pt x="817839" y="167576"/>
                  </a:lnTo>
                  <a:lnTo>
                    <a:pt x="817839" y="180326"/>
                  </a:lnTo>
                  <a:lnTo>
                    <a:pt x="826946" y="196719"/>
                  </a:lnTo>
                  <a:lnTo>
                    <a:pt x="823303" y="196719"/>
                  </a:lnTo>
                  <a:lnTo>
                    <a:pt x="812374" y="180326"/>
                  </a:lnTo>
                  <a:lnTo>
                    <a:pt x="801445" y="147539"/>
                  </a:lnTo>
                  <a:lnTo>
                    <a:pt x="806910" y="131146"/>
                  </a:lnTo>
                  <a:close/>
                  <a:moveTo>
                    <a:pt x="832411" y="109288"/>
                  </a:moveTo>
                  <a:lnTo>
                    <a:pt x="834232" y="109288"/>
                  </a:lnTo>
                  <a:lnTo>
                    <a:pt x="837875" y="120218"/>
                  </a:lnTo>
                  <a:lnTo>
                    <a:pt x="834232" y="120218"/>
                  </a:lnTo>
                  <a:lnTo>
                    <a:pt x="826946" y="125682"/>
                  </a:lnTo>
                  <a:lnTo>
                    <a:pt x="823303" y="118396"/>
                  </a:lnTo>
                  <a:lnTo>
                    <a:pt x="823303" y="114753"/>
                  </a:lnTo>
                  <a:close/>
                  <a:moveTo>
                    <a:pt x="56466" y="103825"/>
                  </a:moveTo>
                  <a:lnTo>
                    <a:pt x="71038" y="118398"/>
                  </a:lnTo>
                  <a:lnTo>
                    <a:pt x="71038" y="120219"/>
                  </a:lnTo>
                  <a:lnTo>
                    <a:pt x="54644" y="109290"/>
                  </a:lnTo>
                  <a:lnTo>
                    <a:pt x="54644" y="107468"/>
                  </a:lnTo>
                  <a:close/>
                  <a:moveTo>
                    <a:pt x="530047" y="69216"/>
                  </a:moveTo>
                  <a:lnTo>
                    <a:pt x="559191" y="69216"/>
                  </a:lnTo>
                  <a:lnTo>
                    <a:pt x="571941" y="74681"/>
                  </a:lnTo>
                  <a:lnTo>
                    <a:pt x="571941" y="78324"/>
                  </a:lnTo>
                  <a:lnTo>
                    <a:pt x="570119" y="78324"/>
                  </a:lnTo>
                  <a:lnTo>
                    <a:pt x="577405" y="85609"/>
                  </a:lnTo>
                  <a:lnTo>
                    <a:pt x="577405" y="89252"/>
                  </a:lnTo>
                  <a:lnTo>
                    <a:pt x="564655" y="91074"/>
                  </a:lnTo>
                  <a:lnTo>
                    <a:pt x="582870" y="118396"/>
                  </a:lnTo>
                  <a:lnTo>
                    <a:pt x="582870" y="120217"/>
                  </a:lnTo>
                  <a:lnTo>
                    <a:pt x="581048" y="129325"/>
                  </a:lnTo>
                  <a:lnTo>
                    <a:pt x="604727" y="153004"/>
                  </a:lnTo>
                  <a:lnTo>
                    <a:pt x="604727" y="156647"/>
                  </a:lnTo>
                  <a:lnTo>
                    <a:pt x="591977" y="156647"/>
                  </a:lnTo>
                  <a:lnTo>
                    <a:pt x="582870" y="151182"/>
                  </a:lnTo>
                  <a:lnTo>
                    <a:pt x="582870" y="156647"/>
                  </a:lnTo>
                  <a:lnTo>
                    <a:pt x="571941" y="167576"/>
                  </a:lnTo>
                  <a:lnTo>
                    <a:pt x="570119" y="185790"/>
                  </a:lnTo>
                  <a:lnTo>
                    <a:pt x="561012" y="202183"/>
                  </a:lnTo>
                  <a:lnTo>
                    <a:pt x="542797" y="218577"/>
                  </a:lnTo>
                  <a:lnTo>
                    <a:pt x="551905" y="225863"/>
                  </a:lnTo>
                  <a:lnTo>
                    <a:pt x="551905" y="229505"/>
                  </a:lnTo>
                  <a:lnTo>
                    <a:pt x="535511" y="258649"/>
                  </a:lnTo>
                  <a:lnTo>
                    <a:pt x="508189" y="271399"/>
                  </a:lnTo>
                  <a:lnTo>
                    <a:pt x="502725" y="271399"/>
                  </a:lnTo>
                  <a:lnTo>
                    <a:pt x="497261" y="258649"/>
                  </a:lnTo>
                  <a:lnTo>
                    <a:pt x="493618" y="256827"/>
                  </a:lnTo>
                  <a:lnTo>
                    <a:pt x="488153" y="256827"/>
                  </a:lnTo>
                  <a:lnTo>
                    <a:pt x="486332" y="258649"/>
                  </a:lnTo>
                  <a:lnTo>
                    <a:pt x="479046" y="258649"/>
                  </a:lnTo>
                  <a:lnTo>
                    <a:pt x="479046" y="251363"/>
                  </a:lnTo>
                  <a:lnTo>
                    <a:pt x="464474" y="247720"/>
                  </a:lnTo>
                  <a:lnTo>
                    <a:pt x="453545" y="256827"/>
                  </a:lnTo>
                  <a:lnTo>
                    <a:pt x="437152" y="258649"/>
                  </a:lnTo>
                  <a:lnTo>
                    <a:pt x="435331" y="258649"/>
                  </a:lnTo>
                  <a:lnTo>
                    <a:pt x="431688" y="242256"/>
                  </a:lnTo>
                  <a:lnTo>
                    <a:pt x="418937" y="247720"/>
                  </a:lnTo>
                  <a:lnTo>
                    <a:pt x="400723" y="245899"/>
                  </a:lnTo>
                  <a:lnTo>
                    <a:pt x="397080" y="245899"/>
                  </a:lnTo>
                  <a:lnTo>
                    <a:pt x="389794" y="204005"/>
                  </a:lnTo>
                  <a:lnTo>
                    <a:pt x="384329" y="191255"/>
                  </a:lnTo>
                  <a:lnTo>
                    <a:pt x="373401" y="185790"/>
                  </a:lnTo>
                  <a:lnTo>
                    <a:pt x="364293" y="162111"/>
                  </a:lnTo>
                  <a:lnTo>
                    <a:pt x="369758" y="136611"/>
                  </a:lnTo>
                  <a:lnTo>
                    <a:pt x="378865" y="125682"/>
                  </a:lnTo>
                  <a:lnTo>
                    <a:pt x="380686" y="123860"/>
                  </a:lnTo>
                  <a:lnTo>
                    <a:pt x="384329" y="123860"/>
                  </a:lnTo>
                  <a:lnTo>
                    <a:pt x="384329" y="125682"/>
                  </a:lnTo>
                  <a:lnTo>
                    <a:pt x="395258" y="145718"/>
                  </a:lnTo>
                  <a:lnTo>
                    <a:pt x="406187" y="151182"/>
                  </a:lnTo>
                  <a:lnTo>
                    <a:pt x="429866" y="151182"/>
                  </a:lnTo>
                  <a:lnTo>
                    <a:pt x="446259" y="136611"/>
                  </a:lnTo>
                  <a:lnTo>
                    <a:pt x="459010" y="136611"/>
                  </a:lnTo>
                  <a:lnTo>
                    <a:pt x="473581" y="145718"/>
                  </a:lnTo>
                  <a:lnTo>
                    <a:pt x="491796" y="140254"/>
                  </a:lnTo>
                  <a:lnTo>
                    <a:pt x="497261" y="136611"/>
                  </a:lnTo>
                  <a:lnTo>
                    <a:pt x="502725" y="129325"/>
                  </a:lnTo>
                  <a:lnTo>
                    <a:pt x="530047" y="72859"/>
                  </a:lnTo>
                  <a:close/>
                  <a:moveTo>
                    <a:pt x="40072" y="40073"/>
                  </a:moveTo>
                  <a:lnTo>
                    <a:pt x="54644" y="40073"/>
                  </a:lnTo>
                  <a:lnTo>
                    <a:pt x="71037" y="47359"/>
                  </a:lnTo>
                  <a:lnTo>
                    <a:pt x="98359" y="51002"/>
                  </a:lnTo>
                  <a:lnTo>
                    <a:pt x="100181" y="51002"/>
                  </a:lnTo>
                  <a:lnTo>
                    <a:pt x="116574" y="74681"/>
                  </a:lnTo>
                  <a:lnTo>
                    <a:pt x="143896" y="91074"/>
                  </a:lnTo>
                  <a:lnTo>
                    <a:pt x="171218" y="120218"/>
                  </a:lnTo>
                  <a:lnTo>
                    <a:pt x="176682" y="123861"/>
                  </a:lnTo>
                  <a:lnTo>
                    <a:pt x="178504" y="120218"/>
                  </a:lnTo>
                  <a:lnTo>
                    <a:pt x="180325" y="120218"/>
                  </a:lnTo>
                  <a:lnTo>
                    <a:pt x="189433" y="131147"/>
                  </a:lnTo>
                  <a:lnTo>
                    <a:pt x="196087" y="133999"/>
                  </a:lnTo>
                  <a:lnTo>
                    <a:pt x="189433" y="125682"/>
                  </a:lnTo>
                  <a:lnTo>
                    <a:pt x="189433" y="123860"/>
                  </a:lnTo>
                  <a:lnTo>
                    <a:pt x="200362" y="123860"/>
                  </a:lnTo>
                  <a:lnTo>
                    <a:pt x="200362" y="125682"/>
                  </a:lnTo>
                  <a:lnTo>
                    <a:pt x="196719" y="131146"/>
                  </a:lnTo>
                  <a:lnTo>
                    <a:pt x="196719" y="134270"/>
                  </a:lnTo>
                  <a:lnTo>
                    <a:pt x="202183" y="136611"/>
                  </a:lnTo>
                  <a:lnTo>
                    <a:pt x="207647" y="142076"/>
                  </a:lnTo>
                  <a:lnTo>
                    <a:pt x="211290" y="142076"/>
                  </a:lnTo>
                  <a:lnTo>
                    <a:pt x="216755" y="147540"/>
                  </a:lnTo>
                  <a:lnTo>
                    <a:pt x="229505" y="147540"/>
                  </a:lnTo>
                  <a:lnTo>
                    <a:pt x="229505" y="163933"/>
                  </a:lnTo>
                  <a:lnTo>
                    <a:pt x="234969" y="162112"/>
                  </a:lnTo>
                  <a:lnTo>
                    <a:pt x="244077" y="167576"/>
                  </a:lnTo>
                  <a:lnTo>
                    <a:pt x="245898" y="173041"/>
                  </a:lnTo>
                  <a:lnTo>
                    <a:pt x="245898" y="174862"/>
                  </a:lnTo>
                  <a:lnTo>
                    <a:pt x="240434" y="178505"/>
                  </a:lnTo>
                  <a:lnTo>
                    <a:pt x="244077" y="180326"/>
                  </a:lnTo>
                  <a:lnTo>
                    <a:pt x="240434" y="191255"/>
                  </a:lnTo>
                  <a:lnTo>
                    <a:pt x="240434" y="193077"/>
                  </a:lnTo>
                  <a:lnTo>
                    <a:pt x="258648" y="198541"/>
                  </a:lnTo>
                  <a:lnTo>
                    <a:pt x="264113" y="218577"/>
                  </a:lnTo>
                  <a:lnTo>
                    <a:pt x="273220" y="220399"/>
                  </a:lnTo>
                  <a:lnTo>
                    <a:pt x="273220" y="224042"/>
                  </a:lnTo>
                  <a:lnTo>
                    <a:pt x="269577" y="229506"/>
                  </a:lnTo>
                  <a:lnTo>
                    <a:pt x="289613" y="231328"/>
                  </a:lnTo>
                  <a:lnTo>
                    <a:pt x="300542" y="245899"/>
                  </a:lnTo>
                  <a:lnTo>
                    <a:pt x="295078" y="313294"/>
                  </a:lnTo>
                  <a:lnTo>
                    <a:pt x="291435" y="313294"/>
                  </a:lnTo>
                  <a:lnTo>
                    <a:pt x="284149" y="307829"/>
                  </a:lnTo>
                  <a:lnTo>
                    <a:pt x="278685" y="313294"/>
                  </a:lnTo>
                  <a:lnTo>
                    <a:pt x="275042" y="313294"/>
                  </a:lnTo>
                  <a:lnTo>
                    <a:pt x="269577" y="307829"/>
                  </a:lnTo>
                  <a:lnTo>
                    <a:pt x="267756" y="307829"/>
                  </a:lnTo>
                  <a:lnTo>
                    <a:pt x="267756" y="315115"/>
                  </a:lnTo>
                  <a:lnTo>
                    <a:pt x="264113" y="315115"/>
                  </a:lnTo>
                  <a:lnTo>
                    <a:pt x="244077" y="293258"/>
                  </a:lnTo>
                  <a:lnTo>
                    <a:pt x="213112" y="271400"/>
                  </a:lnTo>
                  <a:lnTo>
                    <a:pt x="205826" y="258650"/>
                  </a:lnTo>
                  <a:lnTo>
                    <a:pt x="178504" y="229506"/>
                  </a:lnTo>
                  <a:lnTo>
                    <a:pt x="160289" y="191255"/>
                  </a:lnTo>
                  <a:lnTo>
                    <a:pt x="149360" y="174862"/>
                  </a:lnTo>
                  <a:lnTo>
                    <a:pt x="138432" y="169398"/>
                  </a:lnTo>
                  <a:lnTo>
                    <a:pt x="138432" y="167576"/>
                  </a:lnTo>
                  <a:lnTo>
                    <a:pt x="134789" y="167576"/>
                  </a:lnTo>
                  <a:lnTo>
                    <a:pt x="123860" y="134790"/>
                  </a:lnTo>
                  <a:lnTo>
                    <a:pt x="118395" y="125682"/>
                  </a:lnTo>
                  <a:lnTo>
                    <a:pt x="100181" y="120218"/>
                  </a:lnTo>
                  <a:lnTo>
                    <a:pt x="100181" y="118396"/>
                  </a:lnTo>
                  <a:lnTo>
                    <a:pt x="98359" y="107468"/>
                  </a:lnTo>
                  <a:lnTo>
                    <a:pt x="87430" y="91074"/>
                  </a:lnTo>
                  <a:lnTo>
                    <a:pt x="76502" y="85610"/>
                  </a:lnTo>
                  <a:lnTo>
                    <a:pt x="49180" y="61931"/>
                  </a:lnTo>
                  <a:lnTo>
                    <a:pt x="40072" y="41895"/>
                  </a:lnTo>
                  <a:close/>
                  <a:moveTo>
                    <a:pt x="5465" y="0"/>
                  </a:moveTo>
                  <a:lnTo>
                    <a:pt x="9108" y="0"/>
                  </a:lnTo>
                  <a:lnTo>
                    <a:pt x="9108" y="1821"/>
                  </a:lnTo>
                  <a:lnTo>
                    <a:pt x="5465" y="12751"/>
                  </a:lnTo>
                  <a:lnTo>
                    <a:pt x="3643" y="12751"/>
                  </a:lnTo>
                  <a:lnTo>
                    <a:pt x="0" y="1821"/>
                  </a:lnTo>
                  <a:lnTo>
                    <a:pt x="3643" y="182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8" name="Socotra">
              <a:extLst>
                <a:ext uri="{FF2B5EF4-FFF2-40B4-BE49-F238E27FC236}">
                  <a16:creationId xmlns:a16="http://schemas.microsoft.com/office/drawing/2014/main" id="{8DA5CD5A-1B65-F357-FEA7-A633427D4742}"/>
                </a:ext>
              </a:extLst>
            </p:cNvPr>
            <p:cNvSpPr>
              <a:spLocks/>
            </p:cNvSpPr>
            <p:nvPr/>
          </p:nvSpPr>
          <p:spPr bwMode="auto">
            <a:xfrm>
              <a:off x="7085366" y="4287434"/>
              <a:ext cx="27107" cy="14457"/>
            </a:xfrm>
            <a:custGeom>
              <a:avLst/>
              <a:gdLst>
                <a:gd name="T0" fmla="*/ 3 w 15"/>
                <a:gd name="T1" fmla="*/ 0 h 8"/>
                <a:gd name="T2" fmla="*/ 6 w 15"/>
                <a:gd name="T3" fmla="*/ 0 h 8"/>
                <a:gd name="T4" fmla="*/ 11 w 15"/>
                <a:gd name="T5" fmla="*/ 1 h 8"/>
                <a:gd name="T6" fmla="*/ 15 w 15"/>
                <a:gd name="T7" fmla="*/ 1 h 8"/>
                <a:gd name="T8" fmla="*/ 15 w 15"/>
                <a:gd name="T9" fmla="*/ 2 h 8"/>
                <a:gd name="T10" fmla="*/ 14 w 15"/>
                <a:gd name="T11" fmla="*/ 4 h 8"/>
                <a:gd name="T12" fmla="*/ 14 w 15"/>
                <a:gd name="T13" fmla="*/ 5 h 8"/>
                <a:gd name="T14" fmla="*/ 9 w 15"/>
                <a:gd name="T15" fmla="*/ 8 h 8"/>
                <a:gd name="T16" fmla="*/ 2 w 15"/>
                <a:gd name="T17" fmla="*/ 4 h 8"/>
                <a:gd name="T18" fmla="*/ 0 w 15"/>
                <a:gd name="T19" fmla="*/ 4 h 8"/>
                <a:gd name="T20" fmla="*/ 3 w 15"/>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3" y="0"/>
                  </a:moveTo>
                  <a:lnTo>
                    <a:pt x="6" y="0"/>
                  </a:lnTo>
                  <a:lnTo>
                    <a:pt x="11" y="1"/>
                  </a:lnTo>
                  <a:lnTo>
                    <a:pt x="15" y="1"/>
                  </a:lnTo>
                  <a:lnTo>
                    <a:pt x="15" y="2"/>
                  </a:lnTo>
                  <a:lnTo>
                    <a:pt x="14" y="4"/>
                  </a:lnTo>
                  <a:lnTo>
                    <a:pt x="14" y="5"/>
                  </a:lnTo>
                  <a:lnTo>
                    <a:pt x="9" y="8"/>
                  </a:lnTo>
                  <a:lnTo>
                    <a:pt x="2" y="4"/>
                  </a:lnTo>
                  <a:lnTo>
                    <a:pt x="0" y="4"/>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9" name="Bahrain">
              <a:extLst>
                <a:ext uri="{FF2B5EF4-FFF2-40B4-BE49-F238E27FC236}">
                  <a16:creationId xmlns:a16="http://schemas.microsoft.com/office/drawing/2014/main" id="{EDBB49D9-37FF-6240-B8DE-A3034D764403}"/>
                </a:ext>
              </a:extLst>
            </p:cNvPr>
            <p:cNvSpPr>
              <a:spLocks/>
            </p:cNvSpPr>
            <p:nvPr/>
          </p:nvSpPr>
          <p:spPr bwMode="auto">
            <a:xfrm>
              <a:off x="7013084" y="3945900"/>
              <a:ext cx="9036" cy="10843"/>
            </a:xfrm>
            <a:custGeom>
              <a:avLst/>
              <a:gdLst>
                <a:gd name="T0" fmla="*/ 0 w 5"/>
                <a:gd name="T1" fmla="*/ 0 h 6"/>
                <a:gd name="T2" fmla="*/ 2 w 5"/>
                <a:gd name="T3" fmla="*/ 0 h 6"/>
                <a:gd name="T4" fmla="*/ 3 w 5"/>
                <a:gd name="T5" fmla="*/ 2 h 6"/>
                <a:gd name="T6" fmla="*/ 5 w 5"/>
                <a:gd name="T7" fmla="*/ 2 h 6"/>
                <a:gd name="T8" fmla="*/ 2 w 5"/>
                <a:gd name="T9" fmla="*/ 6 h 6"/>
                <a:gd name="T10" fmla="*/ 0 w 5"/>
                <a:gd name="T11" fmla="*/ 6 h 6"/>
                <a:gd name="T12" fmla="*/ 0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0"/>
                  </a:moveTo>
                  <a:lnTo>
                    <a:pt x="2" y="0"/>
                  </a:lnTo>
                  <a:lnTo>
                    <a:pt x="3" y="2"/>
                  </a:lnTo>
                  <a:lnTo>
                    <a:pt x="5" y="2"/>
                  </a:lnTo>
                  <a:lnTo>
                    <a:pt x="2" y="6"/>
                  </a:lnTo>
                  <a:lnTo>
                    <a:pt x="0" y="6"/>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0" name="Oman">
              <a:extLst>
                <a:ext uri="{FF2B5EF4-FFF2-40B4-BE49-F238E27FC236}">
                  <a16:creationId xmlns:a16="http://schemas.microsoft.com/office/drawing/2014/main" id="{BA11E3A7-236F-3F47-BFFD-8F5EED14C867}"/>
                </a:ext>
              </a:extLst>
            </p:cNvPr>
            <p:cNvSpPr>
              <a:spLocks/>
            </p:cNvSpPr>
            <p:nvPr/>
          </p:nvSpPr>
          <p:spPr bwMode="auto">
            <a:xfrm>
              <a:off x="7051032" y="3983847"/>
              <a:ext cx="187935" cy="209619"/>
            </a:xfrm>
            <a:custGeom>
              <a:avLst/>
              <a:gdLst>
                <a:gd name="T0" fmla="*/ 49 w 104"/>
                <a:gd name="T1" fmla="*/ 0 h 116"/>
                <a:gd name="T2" fmla="*/ 58 w 104"/>
                <a:gd name="T3" fmla="*/ 0 h 116"/>
                <a:gd name="T4" fmla="*/ 65 w 104"/>
                <a:gd name="T5" fmla="*/ 10 h 116"/>
                <a:gd name="T6" fmla="*/ 88 w 104"/>
                <a:gd name="T7" fmla="*/ 19 h 116"/>
                <a:gd name="T8" fmla="*/ 97 w 104"/>
                <a:gd name="T9" fmla="*/ 30 h 116"/>
                <a:gd name="T10" fmla="*/ 102 w 104"/>
                <a:gd name="T11" fmla="*/ 34 h 116"/>
                <a:gd name="T12" fmla="*/ 104 w 104"/>
                <a:gd name="T13" fmla="*/ 36 h 116"/>
                <a:gd name="T14" fmla="*/ 101 w 104"/>
                <a:gd name="T15" fmla="*/ 43 h 116"/>
                <a:gd name="T16" fmla="*/ 86 w 104"/>
                <a:gd name="T17" fmla="*/ 64 h 116"/>
                <a:gd name="T18" fmla="*/ 85 w 104"/>
                <a:gd name="T19" fmla="*/ 64 h 116"/>
                <a:gd name="T20" fmla="*/ 82 w 104"/>
                <a:gd name="T21" fmla="*/ 62 h 116"/>
                <a:gd name="T22" fmla="*/ 79 w 104"/>
                <a:gd name="T23" fmla="*/ 64 h 116"/>
                <a:gd name="T24" fmla="*/ 76 w 104"/>
                <a:gd name="T25" fmla="*/ 70 h 116"/>
                <a:gd name="T26" fmla="*/ 77 w 104"/>
                <a:gd name="T27" fmla="*/ 83 h 116"/>
                <a:gd name="T28" fmla="*/ 76 w 104"/>
                <a:gd name="T29" fmla="*/ 83 h 116"/>
                <a:gd name="T30" fmla="*/ 64 w 104"/>
                <a:gd name="T31" fmla="*/ 87 h 116"/>
                <a:gd name="T32" fmla="*/ 58 w 104"/>
                <a:gd name="T33" fmla="*/ 98 h 116"/>
                <a:gd name="T34" fmla="*/ 48 w 104"/>
                <a:gd name="T35" fmla="*/ 101 h 116"/>
                <a:gd name="T36" fmla="*/ 40 w 104"/>
                <a:gd name="T37" fmla="*/ 111 h 116"/>
                <a:gd name="T38" fmla="*/ 28 w 104"/>
                <a:gd name="T39" fmla="*/ 111 h 116"/>
                <a:gd name="T40" fmla="*/ 14 w 104"/>
                <a:gd name="T41" fmla="*/ 116 h 116"/>
                <a:gd name="T42" fmla="*/ 0 w 104"/>
                <a:gd name="T43" fmla="*/ 83 h 116"/>
                <a:gd name="T44" fmla="*/ 39 w 104"/>
                <a:gd name="T45" fmla="*/ 68 h 116"/>
                <a:gd name="T46" fmla="*/ 49 w 104"/>
                <a:gd name="T47" fmla="*/ 41 h 116"/>
                <a:gd name="T48" fmla="*/ 42 w 104"/>
                <a:gd name="T49" fmla="*/ 31 h 116"/>
                <a:gd name="T50" fmla="*/ 45 w 104"/>
                <a:gd name="T51" fmla="*/ 15 h 116"/>
                <a:gd name="T52" fmla="*/ 45 w 104"/>
                <a:gd name="T53" fmla="*/ 13 h 116"/>
                <a:gd name="T54" fmla="*/ 46 w 104"/>
                <a:gd name="T55" fmla="*/ 13 h 116"/>
                <a:gd name="T56" fmla="*/ 52 w 104"/>
                <a:gd name="T57" fmla="*/ 12 h 116"/>
                <a:gd name="T58" fmla="*/ 49 w 104"/>
                <a:gd name="T59" fmla="*/ 1 h 116"/>
                <a:gd name="T60" fmla="*/ 49 w 104"/>
                <a:gd name="T6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16">
                  <a:moveTo>
                    <a:pt x="49" y="0"/>
                  </a:moveTo>
                  <a:lnTo>
                    <a:pt x="58" y="0"/>
                  </a:lnTo>
                  <a:lnTo>
                    <a:pt x="65" y="10"/>
                  </a:lnTo>
                  <a:lnTo>
                    <a:pt x="88" y="19"/>
                  </a:lnTo>
                  <a:lnTo>
                    <a:pt x="97" y="30"/>
                  </a:lnTo>
                  <a:lnTo>
                    <a:pt x="102" y="34"/>
                  </a:lnTo>
                  <a:lnTo>
                    <a:pt x="104" y="36"/>
                  </a:lnTo>
                  <a:lnTo>
                    <a:pt x="101" y="43"/>
                  </a:lnTo>
                  <a:lnTo>
                    <a:pt x="86" y="64"/>
                  </a:lnTo>
                  <a:lnTo>
                    <a:pt x="85" y="64"/>
                  </a:lnTo>
                  <a:lnTo>
                    <a:pt x="82" y="62"/>
                  </a:lnTo>
                  <a:lnTo>
                    <a:pt x="79" y="64"/>
                  </a:lnTo>
                  <a:lnTo>
                    <a:pt x="76" y="70"/>
                  </a:lnTo>
                  <a:lnTo>
                    <a:pt x="77" y="83"/>
                  </a:lnTo>
                  <a:lnTo>
                    <a:pt x="76" y="83"/>
                  </a:lnTo>
                  <a:lnTo>
                    <a:pt x="64" y="87"/>
                  </a:lnTo>
                  <a:lnTo>
                    <a:pt x="58" y="98"/>
                  </a:lnTo>
                  <a:lnTo>
                    <a:pt x="48" y="101"/>
                  </a:lnTo>
                  <a:lnTo>
                    <a:pt x="40" y="111"/>
                  </a:lnTo>
                  <a:lnTo>
                    <a:pt x="28" y="111"/>
                  </a:lnTo>
                  <a:lnTo>
                    <a:pt x="14" y="116"/>
                  </a:lnTo>
                  <a:lnTo>
                    <a:pt x="0" y="83"/>
                  </a:lnTo>
                  <a:lnTo>
                    <a:pt x="39" y="68"/>
                  </a:lnTo>
                  <a:lnTo>
                    <a:pt x="49" y="41"/>
                  </a:lnTo>
                  <a:lnTo>
                    <a:pt x="42" y="31"/>
                  </a:lnTo>
                  <a:lnTo>
                    <a:pt x="45" y="15"/>
                  </a:lnTo>
                  <a:lnTo>
                    <a:pt x="45" y="13"/>
                  </a:lnTo>
                  <a:lnTo>
                    <a:pt x="46" y="13"/>
                  </a:lnTo>
                  <a:lnTo>
                    <a:pt x="52" y="12"/>
                  </a:lnTo>
                  <a:lnTo>
                    <a:pt x="49" y="1"/>
                  </a:lnTo>
                  <a:lnTo>
                    <a:pt x="4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1" name="Musandam Peninsula">
              <a:extLst>
                <a:ext uri="{FF2B5EF4-FFF2-40B4-BE49-F238E27FC236}">
                  <a16:creationId xmlns:a16="http://schemas.microsoft.com/office/drawing/2014/main" id="{7F13D213-FB8A-2EBC-1908-89E5E27C3CC9}"/>
                </a:ext>
              </a:extLst>
            </p:cNvPr>
            <p:cNvSpPr>
              <a:spLocks/>
            </p:cNvSpPr>
            <p:nvPr/>
          </p:nvSpPr>
          <p:spPr bwMode="auto">
            <a:xfrm>
              <a:off x="7148613" y="3945900"/>
              <a:ext cx="7228" cy="21685"/>
            </a:xfrm>
            <a:custGeom>
              <a:avLst/>
              <a:gdLst>
                <a:gd name="T0" fmla="*/ 3 w 4"/>
                <a:gd name="T1" fmla="*/ 0 h 12"/>
                <a:gd name="T2" fmla="*/ 4 w 4"/>
                <a:gd name="T3" fmla="*/ 0 h 12"/>
                <a:gd name="T4" fmla="*/ 4 w 4"/>
                <a:gd name="T5" fmla="*/ 2 h 12"/>
                <a:gd name="T6" fmla="*/ 3 w 4"/>
                <a:gd name="T7" fmla="*/ 11 h 12"/>
                <a:gd name="T8" fmla="*/ 3 w 4"/>
                <a:gd name="T9" fmla="*/ 12 h 12"/>
                <a:gd name="T10" fmla="*/ 0 w 4"/>
                <a:gd name="T11" fmla="*/ 11 h 12"/>
                <a:gd name="T12" fmla="*/ 0 w 4"/>
                <a:gd name="T13" fmla="*/ 5 h 12"/>
                <a:gd name="T14" fmla="*/ 3 w 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2">
                  <a:moveTo>
                    <a:pt x="3" y="0"/>
                  </a:moveTo>
                  <a:lnTo>
                    <a:pt x="4" y="0"/>
                  </a:lnTo>
                  <a:lnTo>
                    <a:pt x="4" y="2"/>
                  </a:lnTo>
                  <a:lnTo>
                    <a:pt x="3" y="11"/>
                  </a:lnTo>
                  <a:lnTo>
                    <a:pt x="3" y="12"/>
                  </a:lnTo>
                  <a:lnTo>
                    <a:pt x="0" y="11"/>
                  </a:lnTo>
                  <a:lnTo>
                    <a:pt x="0" y="5"/>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2" name="Qeshm Island">
              <a:extLst>
                <a:ext uri="{FF2B5EF4-FFF2-40B4-BE49-F238E27FC236}">
                  <a16:creationId xmlns:a16="http://schemas.microsoft.com/office/drawing/2014/main" id="{9342D250-3E60-A62A-29E4-4795CD976986}"/>
                </a:ext>
              </a:extLst>
            </p:cNvPr>
            <p:cNvSpPr>
              <a:spLocks/>
            </p:cNvSpPr>
            <p:nvPr/>
          </p:nvSpPr>
          <p:spPr bwMode="auto">
            <a:xfrm>
              <a:off x="7128736" y="3933250"/>
              <a:ext cx="25299" cy="12650"/>
            </a:xfrm>
            <a:custGeom>
              <a:avLst/>
              <a:gdLst>
                <a:gd name="T0" fmla="*/ 8 w 14"/>
                <a:gd name="T1" fmla="*/ 0 h 7"/>
                <a:gd name="T2" fmla="*/ 14 w 14"/>
                <a:gd name="T3" fmla="*/ 0 h 7"/>
                <a:gd name="T4" fmla="*/ 2 w 14"/>
                <a:gd name="T5" fmla="*/ 6 h 7"/>
                <a:gd name="T6" fmla="*/ 2 w 14"/>
                <a:gd name="T7" fmla="*/ 7 h 7"/>
                <a:gd name="T8" fmla="*/ 0 w 14"/>
                <a:gd name="T9" fmla="*/ 6 h 7"/>
                <a:gd name="T10" fmla="*/ 8 w 14"/>
                <a:gd name="T11" fmla="*/ 0 h 7"/>
              </a:gdLst>
              <a:ahLst/>
              <a:cxnLst>
                <a:cxn ang="0">
                  <a:pos x="T0" y="T1"/>
                </a:cxn>
                <a:cxn ang="0">
                  <a:pos x="T2" y="T3"/>
                </a:cxn>
                <a:cxn ang="0">
                  <a:pos x="T4" y="T5"/>
                </a:cxn>
                <a:cxn ang="0">
                  <a:pos x="T6" y="T7"/>
                </a:cxn>
                <a:cxn ang="0">
                  <a:pos x="T8" y="T9"/>
                </a:cxn>
                <a:cxn ang="0">
                  <a:pos x="T10" y="T11"/>
                </a:cxn>
              </a:cxnLst>
              <a:rect l="0" t="0" r="r" b="b"/>
              <a:pathLst>
                <a:path w="14" h="7">
                  <a:moveTo>
                    <a:pt x="8" y="0"/>
                  </a:moveTo>
                  <a:lnTo>
                    <a:pt x="14" y="0"/>
                  </a:lnTo>
                  <a:lnTo>
                    <a:pt x="2" y="6"/>
                  </a:lnTo>
                  <a:lnTo>
                    <a:pt x="2" y="7"/>
                  </a:lnTo>
                  <a:lnTo>
                    <a:pt x="0" y="6"/>
                  </a:lnTo>
                  <a:lnTo>
                    <a:pt x="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3" name="China">
              <a:extLst>
                <a:ext uri="{FF2B5EF4-FFF2-40B4-BE49-F238E27FC236}">
                  <a16:creationId xmlns:a16="http://schemas.microsoft.com/office/drawing/2014/main" id="{025DB667-1DC0-A907-1B1E-453A4EBFD5A5}"/>
                </a:ext>
              </a:extLst>
            </p:cNvPr>
            <p:cNvSpPr>
              <a:spLocks/>
            </p:cNvSpPr>
            <p:nvPr/>
          </p:nvSpPr>
          <p:spPr bwMode="auto">
            <a:xfrm>
              <a:off x="7562428" y="3096580"/>
              <a:ext cx="1447457" cy="1058939"/>
            </a:xfrm>
            <a:custGeom>
              <a:avLst/>
              <a:gdLst/>
              <a:ahLst/>
              <a:cxnLst/>
              <a:rect l="l" t="t" r="r" b="b"/>
              <a:pathLst>
                <a:path w="1458996" h="1067381">
                  <a:moveTo>
                    <a:pt x="877948" y="1018201"/>
                  </a:moveTo>
                  <a:lnTo>
                    <a:pt x="888877" y="1018201"/>
                  </a:lnTo>
                  <a:lnTo>
                    <a:pt x="888877" y="1021844"/>
                  </a:lnTo>
                  <a:lnTo>
                    <a:pt x="890698" y="1029130"/>
                  </a:lnTo>
                  <a:lnTo>
                    <a:pt x="877948" y="1050988"/>
                  </a:lnTo>
                  <a:lnTo>
                    <a:pt x="859733" y="1067381"/>
                  </a:lnTo>
                  <a:lnTo>
                    <a:pt x="837876" y="1058274"/>
                  </a:lnTo>
                  <a:lnTo>
                    <a:pt x="832411" y="1038237"/>
                  </a:lnTo>
                  <a:lnTo>
                    <a:pt x="854269" y="1021844"/>
                  </a:lnTo>
                  <a:close/>
                  <a:moveTo>
                    <a:pt x="1191240" y="905270"/>
                  </a:moveTo>
                  <a:lnTo>
                    <a:pt x="1193062" y="905270"/>
                  </a:lnTo>
                  <a:lnTo>
                    <a:pt x="1196705" y="910734"/>
                  </a:lnTo>
                  <a:lnTo>
                    <a:pt x="1196705" y="912556"/>
                  </a:lnTo>
                  <a:lnTo>
                    <a:pt x="1191240" y="912556"/>
                  </a:lnTo>
                  <a:close/>
                  <a:moveTo>
                    <a:pt x="1183954" y="0"/>
                  </a:moveTo>
                  <a:lnTo>
                    <a:pt x="1191240" y="0"/>
                  </a:lnTo>
                  <a:lnTo>
                    <a:pt x="1209455" y="14572"/>
                  </a:lnTo>
                  <a:lnTo>
                    <a:pt x="1236777" y="20036"/>
                  </a:lnTo>
                  <a:lnTo>
                    <a:pt x="1240420" y="20036"/>
                  </a:lnTo>
                  <a:lnTo>
                    <a:pt x="1256813" y="43715"/>
                  </a:lnTo>
                  <a:lnTo>
                    <a:pt x="1262278" y="67394"/>
                  </a:lnTo>
                  <a:lnTo>
                    <a:pt x="1275028" y="100181"/>
                  </a:lnTo>
                  <a:lnTo>
                    <a:pt x="1282314" y="143896"/>
                  </a:lnTo>
                  <a:lnTo>
                    <a:pt x="1324208" y="151182"/>
                  </a:lnTo>
                  <a:lnTo>
                    <a:pt x="1355172" y="171218"/>
                  </a:lnTo>
                  <a:lnTo>
                    <a:pt x="1360637" y="187611"/>
                  </a:lnTo>
                  <a:lnTo>
                    <a:pt x="1360637" y="202183"/>
                  </a:lnTo>
                  <a:lnTo>
                    <a:pt x="1369744" y="213112"/>
                  </a:lnTo>
                  <a:lnTo>
                    <a:pt x="1391602" y="213112"/>
                  </a:lnTo>
                  <a:lnTo>
                    <a:pt x="1455353" y="187611"/>
                  </a:lnTo>
                  <a:lnTo>
                    <a:pt x="1458996" y="187611"/>
                  </a:lnTo>
                  <a:lnTo>
                    <a:pt x="1458996" y="189433"/>
                  </a:lnTo>
                  <a:lnTo>
                    <a:pt x="1453532" y="194897"/>
                  </a:lnTo>
                  <a:lnTo>
                    <a:pt x="1455353" y="218576"/>
                  </a:lnTo>
                  <a:lnTo>
                    <a:pt x="1444424" y="229505"/>
                  </a:lnTo>
                  <a:lnTo>
                    <a:pt x="1433496" y="271399"/>
                  </a:lnTo>
                  <a:lnTo>
                    <a:pt x="1417102" y="306006"/>
                  </a:lnTo>
                  <a:lnTo>
                    <a:pt x="1413459" y="311471"/>
                  </a:lnTo>
                  <a:lnTo>
                    <a:pt x="1409817" y="311471"/>
                  </a:lnTo>
                  <a:lnTo>
                    <a:pt x="1386137" y="302364"/>
                  </a:lnTo>
                  <a:lnTo>
                    <a:pt x="1366101" y="318757"/>
                  </a:lnTo>
                  <a:lnTo>
                    <a:pt x="1371566" y="335150"/>
                  </a:lnTo>
                  <a:lnTo>
                    <a:pt x="1371566" y="364293"/>
                  </a:lnTo>
                  <a:lnTo>
                    <a:pt x="1358815" y="380687"/>
                  </a:lnTo>
                  <a:lnTo>
                    <a:pt x="1358815" y="389794"/>
                  </a:lnTo>
                  <a:lnTo>
                    <a:pt x="1355172" y="389794"/>
                  </a:lnTo>
                  <a:lnTo>
                    <a:pt x="1344244" y="378865"/>
                  </a:lnTo>
                  <a:lnTo>
                    <a:pt x="1335136" y="397080"/>
                  </a:lnTo>
                  <a:lnTo>
                    <a:pt x="1320565" y="408009"/>
                  </a:lnTo>
                  <a:lnTo>
                    <a:pt x="1302350" y="408009"/>
                  </a:lnTo>
                  <a:lnTo>
                    <a:pt x="1302350" y="426223"/>
                  </a:lnTo>
                  <a:lnTo>
                    <a:pt x="1282314" y="429866"/>
                  </a:lnTo>
                  <a:lnTo>
                    <a:pt x="1269563" y="422580"/>
                  </a:lnTo>
                  <a:lnTo>
                    <a:pt x="1245884" y="446259"/>
                  </a:lnTo>
                  <a:lnTo>
                    <a:pt x="1220384" y="457188"/>
                  </a:lnTo>
                  <a:lnTo>
                    <a:pt x="1209455" y="473581"/>
                  </a:lnTo>
                  <a:lnTo>
                    <a:pt x="1185776" y="479046"/>
                  </a:lnTo>
                  <a:lnTo>
                    <a:pt x="1136596" y="510011"/>
                  </a:lnTo>
                  <a:lnTo>
                    <a:pt x="1134775" y="510011"/>
                  </a:lnTo>
                  <a:lnTo>
                    <a:pt x="1131132" y="508189"/>
                  </a:lnTo>
                  <a:lnTo>
                    <a:pt x="1131132" y="504546"/>
                  </a:lnTo>
                  <a:lnTo>
                    <a:pt x="1142061" y="500903"/>
                  </a:lnTo>
                  <a:lnTo>
                    <a:pt x="1142061" y="491796"/>
                  </a:lnTo>
                  <a:lnTo>
                    <a:pt x="1134775" y="486332"/>
                  </a:lnTo>
                  <a:lnTo>
                    <a:pt x="1134775" y="484510"/>
                  </a:lnTo>
                  <a:lnTo>
                    <a:pt x="1156632" y="457188"/>
                  </a:lnTo>
                  <a:lnTo>
                    <a:pt x="1147525" y="440795"/>
                  </a:lnTo>
                  <a:lnTo>
                    <a:pt x="1131132" y="442617"/>
                  </a:lnTo>
                  <a:lnTo>
                    <a:pt x="1114739" y="468117"/>
                  </a:lnTo>
                  <a:lnTo>
                    <a:pt x="1094703" y="479046"/>
                  </a:lnTo>
                  <a:lnTo>
                    <a:pt x="1085595" y="491796"/>
                  </a:lnTo>
                  <a:lnTo>
                    <a:pt x="1069202" y="500903"/>
                  </a:lnTo>
                  <a:lnTo>
                    <a:pt x="1058273" y="497261"/>
                  </a:lnTo>
                  <a:lnTo>
                    <a:pt x="1050987" y="510011"/>
                  </a:lnTo>
                  <a:lnTo>
                    <a:pt x="1047344" y="515475"/>
                  </a:lnTo>
                  <a:lnTo>
                    <a:pt x="1058273" y="526404"/>
                  </a:lnTo>
                  <a:lnTo>
                    <a:pt x="1074666" y="537333"/>
                  </a:lnTo>
                  <a:lnTo>
                    <a:pt x="1083774" y="551905"/>
                  </a:lnTo>
                  <a:lnTo>
                    <a:pt x="1094703" y="557369"/>
                  </a:lnTo>
                  <a:lnTo>
                    <a:pt x="1123846" y="537333"/>
                  </a:lnTo>
                  <a:lnTo>
                    <a:pt x="1125667" y="537333"/>
                  </a:lnTo>
                  <a:lnTo>
                    <a:pt x="1142061" y="548262"/>
                  </a:lnTo>
                  <a:lnTo>
                    <a:pt x="1167561" y="548262"/>
                  </a:lnTo>
                  <a:lnTo>
                    <a:pt x="1167561" y="551905"/>
                  </a:lnTo>
                  <a:lnTo>
                    <a:pt x="1162097" y="568298"/>
                  </a:lnTo>
                  <a:lnTo>
                    <a:pt x="1162097" y="570119"/>
                  </a:lnTo>
                  <a:lnTo>
                    <a:pt x="1158454" y="570119"/>
                  </a:lnTo>
                  <a:lnTo>
                    <a:pt x="1158454" y="568298"/>
                  </a:lnTo>
                  <a:lnTo>
                    <a:pt x="1156632" y="562833"/>
                  </a:lnTo>
                  <a:lnTo>
                    <a:pt x="1151168" y="562833"/>
                  </a:lnTo>
                  <a:lnTo>
                    <a:pt x="1145704" y="570119"/>
                  </a:lnTo>
                  <a:lnTo>
                    <a:pt x="1125667" y="573762"/>
                  </a:lnTo>
                  <a:lnTo>
                    <a:pt x="1125667" y="579227"/>
                  </a:lnTo>
                  <a:lnTo>
                    <a:pt x="1120203" y="588334"/>
                  </a:lnTo>
                  <a:lnTo>
                    <a:pt x="1118382" y="588334"/>
                  </a:lnTo>
                  <a:lnTo>
                    <a:pt x="1111096" y="586512"/>
                  </a:lnTo>
                  <a:lnTo>
                    <a:pt x="1111096" y="593798"/>
                  </a:lnTo>
                  <a:lnTo>
                    <a:pt x="1107453" y="593798"/>
                  </a:lnTo>
                  <a:lnTo>
                    <a:pt x="1096524" y="604727"/>
                  </a:lnTo>
                  <a:lnTo>
                    <a:pt x="1085595" y="624763"/>
                  </a:lnTo>
                  <a:lnTo>
                    <a:pt x="1111096" y="637514"/>
                  </a:lnTo>
                  <a:lnTo>
                    <a:pt x="1125667" y="683050"/>
                  </a:lnTo>
                  <a:lnTo>
                    <a:pt x="1151168" y="710372"/>
                  </a:lnTo>
                  <a:lnTo>
                    <a:pt x="1151168" y="714015"/>
                  </a:lnTo>
                  <a:lnTo>
                    <a:pt x="1118382" y="704908"/>
                  </a:lnTo>
                  <a:lnTo>
                    <a:pt x="1131132" y="714015"/>
                  </a:lnTo>
                  <a:lnTo>
                    <a:pt x="1151168" y="732230"/>
                  </a:lnTo>
                  <a:lnTo>
                    <a:pt x="1151168" y="735873"/>
                  </a:lnTo>
                  <a:lnTo>
                    <a:pt x="1118382" y="754088"/>
                  </a:lnTo>
                  <a:lnTo>
                    <a:pt x="1131132" y="750445"/>
                  </a:lnTo>
                  <a:lnTo>
                    <a:pt x="1151168" y="761373"/>
                  </a:lnTo>
                  <a:lnTo>
                    <a:pt x="1145704" y="766838"/>
                  </a:lnTo>
                  <a:lnTo>
                    <a:pt x="1147525" y="766838"/>
                  </a:lnTo>
                  <a:lnTo>
                    <a:pt x="1147525" y="781410"/>
                  </a:lnTo>
                  <a:lnTo>
                    <a:pt x="1140239" y="783231"/>
                  </a:lnTo>
                  <a:lnTo>
                    <a:pt x="1142061" y="786874"/>
                  </a:lnTo>
                  <a:lnTo>
                    <a:pt x="1136596" y="810553"/>
                  </a:lnTo>
                  <a:lnTo>
                    <a:pt x="1134775" y="810553"/>
                  </a:lnTo>
                  <a:lnTo>
                    <a:pt x="1129310" y="808732"/>
                  </a:lnTo>
                  <a:lnTo>
                    <a:pt x="1101988" y="854268"/>
                  </a:lnTo>
                  <a:lnTo>
                    <a:pt x="1100167" y="854268"/>
                  </a:lnTo>
                  <a:lnTo>
                    <a:pt x="1100167" y="848804"/>
                  </a:lnTo>
                  <a:lnTo>
                    <a:pt x="1094703" y="848804"/>
                  </a:lnTo>
                  <a:lnTo>
                    <a:pt x="1100167" y="859733"/>
                  </a:lnTo>
                  <a:lnTo>
                    <a:pt x="1091060" y="881590"/>
                  </a:lnTo>
                  <a:lnTo>
                    <a:pt x="1091060" y="883412"/>
                  </a:lnTo>
                  <a:lnTo>
                    <a:pt x="1089238" y="883412"/>
                  </a:lnTo>
                  <a:lnTo>
                    <a:pt x="1085595" y="881590"/>
                  </a:lnTo>
                  <a:lnTo>
                    <a:pt x="1072845" y="901626"/>
                  </a:lnTo>
                  <a:lnTo>
                    <a:pt x="1069202" y="901626"/>
                  </a:lnTo>
                  <a:lnTo>
                    <a:pt x="1058273" y="907091"/>
                  </a:lnTo>
                  <a:lnTo>
                    <a:pt x="1058273" y="916198"/>
                  </a:lnTo>
                  <a:lnTo>
                    <a:pt x="1047344" y="927127"/>
                  </a:lnTo>
                  <a:lnTo>
                    <a:pt x="1045523" y="927127"/>
                  </a:lnTo>
                  <a:lnTo>
                    <a:pt x="1032773" y="932591"/>
                  </a:lnTo>
                  <a:lnTo>
                    <a:pt x="1018201" y="945342"/>
                  </a:lnTo>
                  <a:lnTo>
                    <a:pt x="996343" y="954449"/>
                  </a:lnTo>
                  <a:lnTo>
                    <a:pt x="994522" y="954449"/>
                  </a:lnTo>
                  <a:lnTo>
                    <a:pt x="989057" y="948985"/>
                  </a:lnTo>
                  <a:lnTo>
                    <a:pt x="979950" y="956270"/>
                  </a:lnTo>
                  <a:lnTo>
                    <a:pt x="978129" y="956270"/>
                  </a:lnTo>
                  <a:lnTo>
                    <a:pt x="978129" y="954449"/>
                  </a:lnTo>
                  <a:lnTo>
                    <a:pt x="972664" y="959913"/>
                  </a:lnTo>
                  <a:lnTo>
                    <a:pt x="969021" y="956270"/>
                  </a:lnTo>
                  <a:lnTo>
                    <a:pt x="969021" y="961735"/>
                  </a:lnTo>
                  <a:lnTo>
                    <a:pt x="959914" y="961735"/>
                  </a:lnTo>
                  <a:lnTo>
                    <a:pt x="950807" y="950806"/>
                  </a:lnTo>
                  <a:lnTo>
                    <a:pt x="950807" y="965378"/>
                  </a:lnTo>
                  <a:lnTo>
                    <a:pt x="948985" y="965378"/>
                  </a:lnTo>
                  <a:lnTo>
                    <a:pt x="939878" y="956270"/>
                  </a:lnTo>
                  <a:lnTo>
                    <a:pt x="938056" y="972664"/>
                  </a:lnTo>
                  <a:lnTo>
                    <a:pt x="934413" y="972664"/>
                  </a:lnTo>
                  <a:lnTo>
                    <a:pt x="877948" y="985414"/>
                  </a:lnTo>
                  <a:lnTo>
                    <a:pt x="872483" y="996343"/>
                  </a:lnTo>
                  <a:lnTo>
                    <a:pt x="877948" y="1010914"/>
                  </a:lnTo>
                  <a:lnTo>
                    <a:pt x="877948" y="1012736"/>
                  </a:lnTo>
                  <a:lnTo>
                    <a:pt x="867019" y="1016379"/>
                  </a:lnTo>
                  <a:lnTo>
                    <a:pt x="856090" y="996343"/>
                  </a:lnTo>
                  <a:lnTo>
                    <a:pt x="856090" y="983592"/>
                  </a:lnTo>
                  <a:lnTo>
                    <a:pt x="845161" y="985414"/>
                  </a:lnTo>
                  <a:lnTo>
                    <a:pt x="832411" y="978128"/>
                  </a:lnTo>
                  <a:lnTo>
                    <a:pt x="823303" y="985414"/>
                  </a:lnTo>
                  <a:lnTo>
                    <a:pt x="823303" y="983592"/>
                  </a:lnTo>
                  <a:lnTo>
                    <a:pt x="821482" y="979950"/>
                  </a:lnTo>
                  <a:lnTo>
                    <a:pt x="817839" y="985414"/>
                  </a:lnTo>
                  <a:lnTo>
                    <a:pt x="816018" y="985414"/>
                  </a:lnTo>
                  <a:lnTo>
                    <a:pt x="803267" y="979950"/>
                  </a:lnTo>
                  <a:lnTo>
                    <a:pt x="788695" y="972664"/>
                  </a:lnTo>
                  <a:lnTo>
                    <a:pt x="783231" y="950806"/>
                  </a:lnTo>
                  <a:lnTo>
                    <a:pt x="750445" y="939877"/>
                  </a:lnTo>
                  <a:lnTo>
                    <a:pt x="719480" y="956270"/>
                  </a:lnTo>
                  <a:lnTo>
                    <a:pt x="710372" y="954449"/>
                  </a:lnTo>
                  <a:lnTo>
                    <a:pt x="703086" y="956270"/>
                  </a:lnTo>
                  <a:lnTo>
                    <a:pt x="699444" y="956270"/>
                  </a:lnTo>
                  <a:lnTo>
                    <a:pt x="686693" y="950806"/>
                  </a:lnTo>
                  <a:lnTo>
                    <a:pt x="683050" y="961735"/>
                  </a:lnTo>
                  <a:lnTo>
                    <a:pt x="681229" y="961735"/>
                  </a:lnTo>
                  <a:lnTo>
                    <a:pt x="670300" y="959913"/>
                  </a:lnTo>
                  <a:lnTo>
                    <a:pt x="666657" y="961735"/>
                  </a:lnTo>
                  <a:lnTo>
                    <a:pt x="670300" y="985414"/>
                  </a:lnTo>
                  <a:lnTo>
                    <a:pt x="666657" y="989057"/>
                  </a:lnTo>
                  <a:lnTo>
                    <a:pt x="659371" y="990878"/>
                  </a:lnTo>
                  <a:lnTo>
                    <a:pt x="655728" y="990878"/>
                  </a:lnTo>
                  <a:lnTo>
                    <a:pt x="653907" y="978128"/>
                  </a:lnTo>
                  <a:lnTo>
                    <a:pt x="652085" y="974485"/>
                  </a:lnTo>
                  <a:lnTo>
                    <a:pt x="635692" y="979950"/>
                  </a:lnTo>
                  <a:lnTo>
                    <a:pt x="624763" y="969021"/>
                  </a:lnTo>
                  <a:lnTo>
                    <a:pt x="610192" y="965378"/>
                  </a:lnTo>
                  <a:lnTo>
                    <a:pt x="615656" y="945342"/>
                  </a:lnTo>
                  <a:lnTo>
                    <a:pt x="604727" y="938056"/>
                  </a:lnTo>
                  <a:lnTo>
                    <a:pt x="602906" y="938056"/>
                  </a:lnTo>
                  <a:lnTo>
                    <a:pt x="599263" y="916198"/>
                  </a:lnTo>
                  <a:lnTo>
                    <a:pt x="588334" y="916198"/>
                  </a:lnTo>
                  <a:lnTo>
                    <a:pt x="573762" y="923484"/>
                  </a:lnTo>
                  <a:lnTo>
                    <a:pt x="570119" y="923484"/>
                  </a:lnTo>
                  <a:lnTo>
                    <a:pt x="579227" y="890698"/>
                  </a:lnTo>
                  <a:lnTo>
                    <a:pt x="597441" y="865197"/>
                  </a:lnTo>
                  <a:lnTo>
                    <a:pt x="597441" y="848804"/>
                  </a:lnTo>
                  <a:lnTo>
                    <a:pt x="591977" y="826946"/>
                  </a:lnTo>
                  <a:lnTo>
                    <a:pt x="586513" y="826946"/>
                  </a:lnTo>
                  <a:lnTo>
                    <a:pt x="579227" y="810553"/>
                  </a:lnTo>
                  <a:lnTo>
                    <a:pt x="570119" y="808732"/>
                  </a:lnTo>
                  <a:lnTo>
                    <a:pt x="564655" y="810553"/>
                  </a:lnTo>
                  <a:lnTo>
                    <a:pt x="559191" y="805089"/>
                  </a:lnTo>
                  <a:lnTo>
                    <a:pt x="540976" y="799624"/>
                  </a:lnTo>
                  <a:lnTo>
                    <a:pt x="540976" y="788695"/>
                  </a:lnTo>
                  <a:lnTo>
                    <a:pt x="537333" y="786874"/>
                  </a:lnTo>
                  <a:lnTo>
                    <a:pt x="531868" y="775945"/>
                  </a:lnTo>
                  <a:lnTo>
                    <a:pt x="515475" y="781410"/>
                  </a:lnTo>
                  <a:lnTo>
                    <a:pt x="500904" y="781410"/>
                  </a:lnTo>
                  <a:lnTo>
                    <a:pt x="462653" y="808732"/>
                  </a:lnTo>
                  <a:lnTo>
                    <a:pt x="431688" y="821482"/>
                  </a:lnTo>
                  <a:lnTo>
                    <a:pt x="429866" y="821482"/>
                  </a:lnTo>
                  <a:lnTo>
                    <a:pt x="429866" y="817839"/>
                  </a:lnTo>
                  <a:lnTo>
                    <a:pt x="424402" y="816017"/>
                  </a:lnTo>
                  <a:lnTo>
                    <a:pt x="389794" y="808732"/>
                  </a:lnTo>
                  <a:lnTo>
                    <a:pt x="364293" y="832411"/>
                  </a:lnTo>
                  <a:lnTo>
                    <a:pt x="358829" y="828768"/>
                  </a:lnTo>
                  <a:lnTo>
                    <a:pt x="358829" y="814196"/>
                  </a:lnTo>
                  <a:lnTo>
                    <a:pt x="346079" y="817839"/>
                  </a:lnTo>
                  <a:lnTo>
                    <a:pt x="327864" y="821482"/>
                  </a:lnTo>
                  <a:lnTo>
                    <a:pt x="311471" y="816017"/>
                  </a:lnTo>
                  <a:lnTo>
                    <a:pt x="306006" y="816017"/>
                  </a:lnTo>
                  <a:lnTo>
                    <a:pt x="300542" y="817839"/>
                  </a:lnTo>
                  <a:lnTo>
                    <a:pt x="291435" y="817839"/>
                  </a:lnTo>
                  <a:lnTo>
                    <a:pt x="285970" y="810553"/>
                  </a:lnTo>
                  <a:lnTo>
                    <a:pt x="273220" y="805089"/>
                  </a:lnTo>
                  <a:lnTo>
                    <a:pt x="273220" y="797803"/>
                  </a:lnTo>
                  <a:lnTo>
                    <a:pt x="251362" y="794160"/>
                  </a:lnTo>
                  <a:lnTo>
                    <a:pt x="249541" y="792338"/>
                  </a:lnTo>
                  <a:lnTo>
                    <a:pt x="251362" y="781410"/>
                  </a:lnTo>
                  <a:lnTo>
                    <a:pt x="238612" y="786874"/>
                  </a:lnTo>
                  <a:lnTo>
                    <a:pt x="234969" y="786874"/>
                  </a:lnTo>
                  <a:lnTo>
                    <a:pt x="227683" y="770481"/>
                  </a:lnTo>
                  <a:lnTo>
                    <a:pt x="207647" y="755909"/>
                  </a:lnTo>
                  <a:lnTo>
                    <a:pt x="187611" y="754088"/>
                  </a:lnTo>
                  <a:lnTo>
                    <a:pt x="183968" y="759552"/>
                  </a:lnTo>
                  <a:lnTo>
                    <a:pt x="176682" y="754088"/>
                  </a:lnTo>
                  <a:lnTo>
                    <a:pt x="140253" y="732230"/>
                  </a:lnTo>
                  <a:lnTo>
                    <a:pt x="127503" y="732230"/>
                  </a:lnTo>
                  <a:lnTo>
                    <a:pt x="122038" y="721301"/>
                  </a:lnTo>
                  <a:lnTo>
                    <a:pt x="122038" y="704908"/>
                  </a:lnTo>
                  <a:lnTo>
                    <a:pt x="114752" y="688515"/>
                  </a:lnTo>
                  <a:lnTo>
                    <a:pt x="116574" y="688515"/>
                  </a:lnTo>
                  <a:lnTo>
                    <a:pt x="122038" y="683050"/>
                  </a:lnTo>
                  <a:lnTo>
                    <a:pt x="123860" y="683050"/>
                  </a:lnTo>
                  <a:lnTo>
                    <a:pt x="129324" y="692158"/>
                  </a:lnTo>
                  <a:lnTo>
                    <a:pt x="140253" y="683050"/>
                  </a:lnTo>
                  <a:lnTo>
                    <a:pt x="138431" y="672121"/>
                  </a:lnTo>
                  <a:lnTo>
                    <a:pt x="127503" y="666657"/>
                  </a:lnTo>
                  <a:lnTo>
                    <a:pt x="127503" y="664836"/>
                  </a:lnTo>
                  <a:lnTo>
                    <a:pt x="123860" y="648442"/>
                  </a:lnTo>
                  <a:lnTo>
                    <a:pt x="123860" y="646621"/>
                  </a:lnTo>
                  <a:lnTo>
                    <a:pt x="127503" y="646621"/>
                  </a:lnTo>
                  <a:lnTo>
                    <a:pt x="140253" y="642978"/>
                  </a:lnTo>
                  <a:lnTo>
                    <a:pt x="140253" y="635692"/>
                  </a:lnTo>
                  <a:lnTo>
                    <a:pt x="151182" y="624763"/>
                  </a:lnTo>
                  <a:lnTo>
                    <a:pt x="160289" y="604727"/>
                  </a:lnTo>
                  <a:lnTo>
                    <a:pt x="154825" y="608370"/>
                  </a:lnTo>
                  <a:lnTo>
                    <a:pt x="151182" y="608370"/>
                  </a:lnTo>
                  <a:lnTo>
                    <a:pt x="151182" y="602906"/>
                  </a:lnTo>
                  <a:lnTo>
                    <a:pt x="134788" y="591977"/>
                  </a:lnTo>
                  <a:lnTo>
                    <a:pt x="98359" y="604727"/>
                  </a:lnTo>
                  <a:lnTo>
                    <a:pt x="94716" y="608370"/>
                  </a:lnTo>
                  <a:lnTo>
                    <a:pt x="94716" y="604727"/>
                  </a:lnTo>
                  <a:lnTo>
                    <a:pt x="76501" y="599263"/>
                  </a:lnTo>
                  <a:lnTo>
                    <a:pt x="71037" y="593798"/>
                  </a:lnTo>
                  <a:lnTo>
                    <a:pt x="60108" y="593798"/>
                  </a:lnTo>
                  <a:lnTo>
                    <a:pt x="54644" y="588334"/>
                  </a:lnTo>
                  <a:lnTo>
                    <a:pt x="54644" y="586512"/>
                  </a:lnTo>
                  <a:lnTo>
                    <a:pt x="56465" y="575584"/>
                  </a:lnTo>
                  <a:lnTo>
                    <a:pt x="51001" y="570119"/>
                  </a:lnTo>
                  <a:lnTo>
                    <a:pt x="43715" y="570119"/>
                  </a:lnTo>
                  <a:lnTo>
                    <a:pt x="41894" y="562833"/>
                  </a:lnTo>
                  <a:lnTo>
                    <a:pt x="25500" y="559190"/>
                  </a:lnTo>
                  <a:lnTo>
                    <a:pt x="20036" y="557369"/>
                  </a:lnTo>
                  <a:lnTo>
                    <a:pt x="20036" y="553726"/>
                  </a:lnTo>
                  <a:lnTo>
                    <a:pt x="27322" y="551905"/>
                  </a:lnTo>
                  <a:lnTo>
                    <a:pt x="32786" y="551905"/>
                  </a:lnTo>
                  <a:lnTo>
                    <a:pt x="27322" y="515475"/>
                  </a:lnTo>
                  <a:lnTo>
                    <a:pt x="9107" y="515475"/>
                  </a:lnTo>
                  <a:lnTo>
                    <a:pt x="0" y="504546"/>
                  </a:lnTo>
                  <a:lnTo>
                    <a:pt x="0" y="502725"/>
                  </a:lnTo>
                  <a:lnTo>
                    <a:pt x="5464" y="480867"/>
                  </a:lnTo>
                  <a:lnTo>
                    <a:pt x="9107" y="468117"/>
                  </a:lnTo>
                  <a:lnTo>
                    <a:pt x="27322" y="459010"/>
                  </a:lnTo>
                  <a:lnTo>
                    <a:pt x="30965" y="451724"/>
                  </a:lnTo>
                  <a:lnTo>
                    <a:pt x="38251" y="451724"/>
                  </a:lnTo>
                  <a:lnTo>
                    <a:pt x="47358" y="453545"/>
                  </a:lnTo>
                  <a:lnTo>
                    <a:pt x="51001" y="453545"/>
                  </a:lnTo>
                  <a:lnTo>
                    <a:pt x="60108" y="457188"/>
                  </a:lnTo>
                  <a:lnTo>
                    <a:pt x="65573" y="457188"/>
                  </a:lnTo>
                  <a:lnTo>
                    <a:pt x="78323" y="440795"/>
                  </a:lnTo>
                  <a:lnTo>
                    <a:pt x="109288" y="435331"/>
                  </a:lnTo>
                  <a:lnTo>
                    <a:pt x="120217" y="422580"/>
                  </a:lnTo>
                  <a:lnTo>
                    <a:pt x="154825" y="406187"/>
                  </a:lnTo>
                  <a:lnTo>
                    <a:pt x="160289" y="391615"/>
                  </a:lnTo>
                  <a:lnTo>
                    <a:pt x="167575" y="362472"/>
                  </a:lnTo>
                  <a:lnTo>
                    <a:pt x="156646" y="322400"/>
                  </a:lnTo>
                  <a:lnTo>
                    <a:pt x="149360" y="313292"/>
                  </a:lnTo>
                  <a:lnTo>
                    <a:pt x="149360" y="311471"/>
                  </a:lnTo>
                  <a:lnTo>
                    <a:pt x="151182" y="311471"/>
                  </a:lnTo>
                  <a:lnTo>
                    <a:pt x="205826" y="296899"/>
                  </a:lnTo>
                  <a:lnTo>
                    <a:pt x="205826" y="275041"/>
                  </a:lnTo>
                  <a:lnTo>
                    <a:pt x="222219" y="233148"/>
                  </a:lnTo>
                  <a:lnTo>
                    <a:pt x="240434" y="233148"/>
                  </a:lnTo>
                  <a:lnTo>
                    <a:pt x="245898" y="234969"/>
                  </a:lnTo>
                  <a:lnTo>
                    <a:pt x="262291" y="234969"/>
                  </a:lnTo>
                  <a:lnTo>
                    <a:pt x="267756" y="244077"/>
                  </a:lnTo>
                  <a:lnTo>
                    <a:pt x="284149" y="234969"/>
                  </a:lnTo>
                  <a:lnTo>
                    <a:pt x="284149" y="211290"/>
                  </a:lnTo>
                  <a:lnTo>
                    <a:pt x="289613" y="189433"/>
                  </a:lnTo>
                  <a:lnTo>
                    <a:pt x="291435" y="189433"/>
                  </a:lnTo>
                  <a:lnTo>
                    <a:pt x="307828" y="187611"/>
                  </a:lnTo>
                  <a:lnTo>
                    <a:pt x="316935" y="171218"/>
                  </a:lnTo>
                  <a:lnTo>
                    <a:pt x="318757" y="171218"/>
                  </a:lnTo>
                  <a:lnTo>
                    <a:pt x="327864" y="173039"/>
                  </a:lnTo>
                  <a:lnTo>
                    <a:pt x="335150" y="167575"/>
                  </a:lnTo>
                  <a:lnTo>
                    <a:pt x="338793" y="167575"/>
                  </a:lnTo>
                  <a:lnTo>
                    <a:pt x="338793" y="171218"/>
                  </a:lnTo>
                  <a:lnTo>
                    <a:pt x="346079" y="187611"/>
                  </a:lnTo>
                  <a:lnTo>
                    <a:pt x="362472" y="205826"/>
                  </a:lnTo>
                  <a:lnTo>
                    <a:pt x="391615" y="211290"/>
                  </a:lnTo>
                  <a:lnTo>
                    <a:pt x="395258" y="211290"/>
                  </a:lnTo>
                  <a:lnTo>
                    <a:pt x="397080" y="218576"/>
                  </a:lnTo>
                  <a:lnTo>
                    <a:pt x="408009" y="255005"/>
                  </a:lnTo>
                  <a:lnTo>
                    <a:pt x="411652" y="284149"/>
                  </a:lnTo>
                  <a:lnTo>
                    <a:pt x="408009" y="295078"/>
                  </a:lnTo>
                  <a:lnTo>
                    <a:pt x="446259" y="307828"/>
                  </a:lnTo>
                  <a:lnTo>
                    <a:pt x="459010" y="306006"/>
                  </a:lnTo>
                  <a:lnTo>
                    <a:pt x="515475" y="329686"/>
                  </a:lnTo>
                  <a:lnTo>
                    <a:pt x="535511" y="358829"/>
                  </a:lnTo>
                  <a:lnTo>
                    <a:pt x="559191" y="380687"/>
                  </a:lnTo>
                  <a:lnTo>
                    <a:pt x="646621" y="378865"/>
                  </a:lnTo>
                  <a:lnTo>
                    <a:pt x="686693" y="400723"/>
                  </a:lnTo>
                  <a:lnTo>
                    <a:pt x="743159" y="417116"/>
                  </a:lnTo>
                  <a:lnTo>
                    <a:pt x="810553" y="391615"/>
                  </a:lnTo>
                  <a:lnTo>
                    <a:pt x="839697" y="391615"/>
                  </a:lnTo>
                  <a:lnTo>
                    <a:pt x="867019" y="386151"/>
                  </a:lnTo>
                  <a:lnTo>
                    <a:pt x="910734" y="347900"/>
                  </a:lnTo>
                  <a:lnTo>
                    <a:pt x="899805" y="333328"/>
                  </a:lnTo>
                  <a:lnTo>
                    <a:pt x="899805" y="329686"/>
                  </a:lnTo>
                  <a:lnTo>
                    <a:pt x="910734" y="307828"/>
                  </a:lnTo>
                  <a:lnTo>
                    <a:pt x="912556" y="307828"/>
                  </a:lnTo>
                  <a:lnTo>
                    <a:pt x="921663" y="302364"/>
                  </a:lnTo>
                  <a:lnTo>
                    <a:pt x="948985" y="313292"/>
                  </a:lnTo>
                  <a:lnTo>
                    <a:pt x="978129" y="289613"/>
                  </a:lnTo>
                  <a:lnTo>
                    <a:pt x="999986" y="284149"/>
                  </a:lnTo>
                  <a:lnTo>
                    <a:pt x="1027308" y="255005"/>
                  </a:lnTo>
                  <a:lnTo>
                    <a:pt x="1029130" y="255005"/>
                  </a:lnTo>
                  <a:lnTo>
                    <a:pt x="1089238" y="249541"/>
                  </a:lnTo>
                  <a:lnTo>
                    <a:pt x="1083774" y="240434"/>
                  </a:lnTo>
                  <a:lnTo>
                    <a:pt x="1080131" y="224040"/>
                  </a:lnTo>
                  <a:lnTo>
                    <a:pt x="1061916" y="202183"/>
                  </a:lnTo>
                  <a:lnTo>
                    <a:pt x="1032773" y="222219"/>
                  </a:lnTo>
                  <a:lnTo>
                    <a:pt x="999986" y="216755"/>
                  </a:lnTo>
                  <a:lnTo>
                    <a:pt x="996343" y="202183"/>
                  </a:lnTo>
                  <a:lnTo>
                    <a:pt x="996343" y="162110"/>
                  </a:lnTo>
                  <a:lnTo>
                    <a:pt x="1016379" y="132967"/>
                  </a:lnTo>
                  <a:lnTo>
                    <a:pt x="1018201" y="132967"/>
                  </a:lnTo>
                  <a:lnTo>
                    <a:pt x="1052809" y="145717"/>
                  </a:lnTo>
                  <a:lnTo>
                    <a:pt x="1083774" y="127503"/>
                  </a:lnTo>
                  <a:lnTo>
                    <a:pt x="1085595" y="116574"/>
                  </a:lnTo>
                  <a:lnTo>
                    <a:pt x="1100167" y="72859"/>
                  </a:lnTo>
                  <a:lnTo>
                    <a:pt x="1118382" y="56465"/>
                  </a:lnTo>
                  <a:lnTo>
                    <a:pt x="1118382" y="40072"/>
                  </a:lnTo>
                  <a:lnTo>
                    <a:pt x="1101988" y="40072"/>
                  </a:lnTo>
                  <a:lnTo>
                    <a:pt x="1101988" y="38251"/>
                  </a:lnTo>
                  <a:lnTo>
                    <a:pt x="1105631" y="32786"/>
                  </a:lnTo>
                  <a:lnTo>
                    <a:pt x="1123846" y="9107"/>
                  </a:lnTo>
                  <a:lnTo>
                    <a:pt x="1129310" y="9107"/>
                  </a:lnTo>
                  <a:lnTo>
                    <a:pt x="1145704" y="5464"/>
                  </a:lnTo>
                  <a:lnTo>
                    <a:pt x="1167561" y="364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4" name="Japan - Offshore">
              <a:extLst>
                <a:ext uri="{FF2B5EF4-FFF2-40B4-BE49-F238E27FC236}">
                  <a16:creationId xmlns:a16="http://schemas.microsoft.com/office/drawing/2014/main" id="{49E4289B-8BFF-54C2-B892-AD6798017E19}"/>
                </a:ext>
              </a:extLst>
            </p:cNvPr>
            <p:cNvSpPr>
              <a:spLocks/>
            </p:cNvSpPr>
            <p:nvPr/>
          </p:nvSpPr>
          <p:spPr bwMode="auto">
            <a:xfrm>
              <a:off x="8838215" y="3362218"/>
              <a:ext cx="540313" cy="592718"/>
            </a:xfrm>
            <a:custGeom>
              <a:avLst/>
              <a:gdLst/>
              <a:ahLst/>
              <a:cxnLst/>
              <a:rect l="l" t="t" r="r" b="b"/>
              <a:pathLst>
                <a:path w="544620" h="597443">
                  <a:moveTo>
                    <a:pt x="10929" y="575585"/>
                  </a:moveTo>
                  <a:lnTo>
                    <a:pt x="12751" y="575585"/>
                  </a:lnTo>
                  <a:lnTo>
                    <a:pt x="1821" y="593800"/>
                  </a:lnTo>
                  <a:lnTo>
                    <a:pt x="1821" y="597443"/>
                  </a:lnTo>
                  <a:lnTo>
                    <a:pt x="0" y="597443"/>
                  </a:lnTo>
                  <a:lnTo>
                    <a:pt x="0" y="593800"/>
                  </a:lnTo>
                  <a:lnTo>
                    <a:pt x="1821" y="586514"/>
                  </a:lnTo>
                  <a:close/>
                  <a:moveTo>
                    <a:pt x="45538" y="530048"/>
                  </a:moveTo>
                  <a:lnTo>
                    <a:pt x="45538" y="531870"/>
                  </a:lnTo>
                  <a:lnTo>
                    <a:pt x="49181" y="531870"/>
                  </a:lnTo>
                  <a:lnTo>
                    <a:pt x="40073" y="540977"/>
                  </a:lnTo>
                  <a:lnTo>
                    <a:pt x="38252" y="540977"/>
                  </a:lnTo>
                  <a:lnTo>
                    <a:pt x="38252" y="535513"/>
                  </a:lnTo>
                  <a:lnTo>
                    <a:pt x="40073" y="531870"/>
                  </a:lnTo>
                  <a:close/>
                  <a:moveTo>
                    <a:pt x="67395" y="480869"/>
                  </a:moveTo>
                  <a:lnTo>
                    <a:pt x="69216" y="480869"/>
                  </a:lnTo>
                  <a:lnTo>
                    <a:pt x="72860" y="486334"/>
                  </a:lnTo>
                  <a:lnTo>
                    <a:pt x="67395" y="486334"/>
                  </a:lnTo>
                  <a:close/>
                  <a:moveTo>
                    <a:pt x="32787" y="404367"/>
                  </a:moveTo>
                  <a:lnTo>
                    <a:pt x="34608" y="404367"/>
                  </a:lnTo>
                  <a:lnTo>
                    <a:pt x="38251" y="408010"/>
                  </a:lnTo>
                  <a:lnTo>
                    <a:pt x="40073" y="408010"/>
                  </a:lnTo>
                  <a:lnTo>
                    <a:pt x="40073" y="409832"/>
                  </a:lnTo>
                  <a:lnTo>
                    <a:pt x="38251" y="409832"/>
                  </a:lnTo>
                  <a:lnTo>
                    <a:pt x="34608" y="413475"/>
                  </a:lnTo>
                  <a:lnTo>
                    <a:pt x="34608" y="415296"/>
                  </a:lnTo>
                  <a:lnTo>
                    <a:pt x="32787" y="415296"/>
                  </a:lnTo>
                  <a:close/>
                  <a:moveTo>
                    <a:pt x="74681" y="380688"/>
                  </a:moveTo>
                  <a:lnTo>
                    <a:pt x="78323" y="380688"/>
                  </a:lnTo>
                  <a:lnTo>
                    <a:pt x="85609" y="391617"/>
                  </a:lnTo>
                  <a:lnTo>
                    <a:pt x="89252" y="391617"/>
                  </a:lnTo>
                  <a:lnTo>
                    <a:pt x="91074" y="389795"/>
                  </a:lnTo>
                  <a:lnTo>
                    <a:pt x="96538" y="389795"/>
                  </a:lnTo>
                  <a:lnTo>
                    <a:pt x="96538" y="398903"/>
                  </a:lnTo>
                  <a:lnTo>
                    <a:pt x="100181" y="402546"/>
                  </a:lnTo>
                  <a:lnTo>
                    <a:pt x="102003" y="402546"/>
                  </a:lnTo>
                  <a:lnTo>
                    <a:pt x="105646" y="413474"/>
                  </a:lnTo>
                  <a:lnTo>
                    <a:pt x="89252" y="453546"/>
                  </a:lnTo>
                  <a:lnTo>
                    <a:pt x="74681" y="464475"/>
                  </a:lnTo>
                  <a:lnTo>
                    <a:pt x="72859" y="464475"/>
                  </a:lnTo>
                  <a:lnTo>
                    <a:pt x="72859" y="459011"/>
                  </a:lnTo>
                  <a:lnTo>
                    <a:pt x="69216" y="462654"/>
                  </a:lnTo>
                  <a:lnTo>
                    <a:pt x="61930" y="457189"/>
                  </a:lnTo>
                  <a:lnTo>
                    <a:pt x="61930" y="437153"/>
                  </a:lnTo>
                  <a:lnTo>
                    <a:pt x="69216" y="424403"/>
                  </a:lnTo>
                  <a:lnTo>
                    <a:pt x="63752" y="408010"/>
                  </a:lnTo>
                  <a:lnTo>
                    <a:pt x="63752" y="418939"/>
                  </a:lnTo>
                  <a:lnTo>
                    <a:pt x="58287" y="418939"/>
                  </a:lnTo>
                  <a:lnTo>
                    <a:pt x="56466" y="420760"/>
                  </a:lnTo>
                  <a:lnTo>
                    <a:pt x="49180" y="420760"/>
                  </a:lnTo>
                  <a:lnTo>
                    <a:pt x="49180" y="408010"/>
                  </a:lnTo>
                  <a:lnTo>
                    <a:pt x="51001" y="408010"/>
                  </a:lnTo>
                  <a:lnTo>
                    <a:pt x="54644" y="409831"/>
                  </a:lnTo>
                  <a:lnTo>
                    <a:pt x="49180" y="402546"/>
                  </a:lnTo>
                  <a:close/>
                  <a:moveTo>
                    <a:pt x="174861" y="362473"/>
                  </a:moveTo>
                  <a:lnTo>
                    <a:pt x="178504" y="362473"/>
                  </a:lnTo>
                  <a:lnTo>
                    <a:pt x="174861" y="373403"/>
                  </a:lnTo>
                  <a:lnTo>
                    <a:pt x="173039" y="373403"/>
                  </a:lnTo>
                  <a:lnTo>
                    <a:pt x="169396" y="375224"/>
                  </a:lnTo>
                  <a:lnTo>
                    <a:pt x="167835" y="375224"/>
                  </a:lnTo>
                  <a:lnTo>
                    <a:pt x="169397" y="386153"/>
                  </a:lnTo>
                  <a:lnTo>
                    <a:pt x="158468" y="402546"/>
                  </a:lnTo>
                  <a:lnTo>
                    <a:pt x="156646" y="402546"/>
                  </a:lnTo>
                  <a:lnTo>
                    <a:pt x="140253" y="397082"/>
                  </a:lnTo>
                  <a:lnTo>
                    <a:pt x="129324" y="415296"/>
                  </a:lnTo>
                  <a:lnTo>
                    <a:pt x="129324" y="418939"/>
                  </a:lnTo>
                  <a:lnTo>
                    <a:pt x="123860" y="418939"/>
                  </a:lnTo>
                  <a:lnTo>
                    <a:pt x="123860" y="415296"/>
                  </a:lnTo>
                  <a:lnTo>
                    <a:pt x="116574" y="398903"/>
                  </a:lnTo>
                  <a:lnTo>
                    <a:pt x="107467" y="398903"/>
                  </a:lnTo>
                  <a:lnTo>
                    <a:pt x="107467" y="397082"/>
                  </a:lnTo>
                  <a:lnTo>
                    <a:pt x="123860" y="378867"/>
                  </a:lnTo>
                  <a:lnTo>
                    <a:pt x="129324" y="378867"/>
                  </a:lnTo>
                  <a:lnTo>
                    <a:pt x="131146" y="380688"/>
                  </a:lnTo>
                  <a:lnTo>
                    <a:pt x="136610" y="380688"/>
                  </a:lnTo>
                  <a:lnTo>
                    <a:pt x="151182" y="367938"/>
                  </a:lnTo>
                  <a:lnTo>
                    <a:pt x="153004" y="367938"/>
                  </a:lnTo>
                  <a:lnTo>
                    <a:pt x="167575" y="373402"/>
                  </a:lnTo>
                  <a:close/>
                  <a:moveTo>
                    <a:pt x="258650" y="253185"/>
                  </a:moveTo>
                  <a:lnTo>
                    <a:pt x="262293" y="253185"/>
                  </a:lnTo>
                  <a:lnTo>
                    <a:pt x="258650" y="269579"/>
                  </a:lnTo>
                  <a:lnTo>
                    <a:pt x="253185" y="269579"/>
                  </a:lnTo>
                  <a:lnTo>
                    <a:pt x="253185" y="267758"/>
                  </a:lnTo>
                  <a:close/>
                  <a:moveTo>
                    <a:pt x="442619" y="60109"/>
                  </a:moveTo>
                  <a:lnTo>
                    <a:pt x="444440" y="65574"/>
                  </a:lnTo>
                  <a:lnTo>
                    <a:pt x="426225" y="83789"/>
                  </a:lnTo>
                  <a:lnTo>
                    <a:pt x="424403" y="78325"/>
                  </a:lnTo>
                  <a:close/>
                  <a:moveTo>
                    <a:pt x="320578" y="32788"/>
                  </a:moveTo>
                  <a:lnTo>
                    <a:pt x="324222" y="32788"/>
                  </a:lnTo>
                  <a:lnTo>
                    <a:pt x="326043" y="38253"/>
                  </a:lnTo>
                  <a:lnTo>
                    <a:pt x="320578" y="34610"/>
                  </a:lnTo>
                  <a:close/>
                  <a:moveTo>
                    <a:pt x="336972" y="23680"/>
                  </a:moveTo>
                  <a:lnTo>
                    <a:pt x="340615" y="23680"/>
                  </a:lnTo>
                  <a:lnTo>
                    <a:pt x="377044" y="65574"/>
                  </a:lnTo>
                  <a:lnTo>
                    <a:pt x="404366" y="76503"/>
                  </a:lnTo>
                  <a:lnTo>
                    <a:pt x="413473" y="71039"/>
                  </a:lnTo>
                  <a:lnTo>
                    <a:pt x="424402" y="65574"/>
                  </a:lnTo>
                  <a:lnTo>
                    <a:pt x="424402" y="67396"/>
                  </a:lnTo>
                  <a:lnTo>
                    <a:pt x="418938" y="80146"/>
                  </a:lnTo>
                  <a:lnTo>
                    <a:pt x="424402" y="94718"/>
                  </a:lnTo>
                  <a:lnTo>
                    <a:pt x="426223" y="94718"/>
                  </a:lnTo>
                  <a:lnTo>
                    <a:pt x="429866" y="91075"/>
                  </a:lnTo>
                  <a:lnTo>
                    <a:pt x="437152" y="91075"/>
                  </a:lnTo>
                  <a:lnTo>
                    <a:pt x="431688" y="96539"/>
                  </a:lnTo>
                  <a:lnTo>
                    <a:pt x="387973" y="112933"/>
                  </a:lnTo>
                  <a:lnTo>
                    <a:pt x="371580" y="140255"/>
                  </a:lnTo>
                  <a:lnTo>
                    <a:pt x="371580" y="143898"/>
                  </a:lnTo>
                  <a:lnTo>
                    <a:pt x="340615" y="123862"/>
                  </a:lnTo>
                  <a:lnTo>
                    <a:pt x="324222" y="127504"/>
                  </a:lnTo>
                  <a:lnTo>
                    <a:pt x="307828" y="123862"/>
                  </a:lnTo>
                  <a:lnTo>
                    <a:pt x="304185" y="127504"/>
                  </a:lnTo>
                  <a:lnTo>
                    <a:pt x="307828" y="132969"/>
                  </a:lnTo>
                  <a:lnTo>
                    <a:pt x="324222" y="143898"/>
                  </a:lnTo>
                  <a:lnTo>
                    <a:pt x="324222" y="145719"/>
                  </a:lnTo>
                  <a:lnTo>
                    <a:pt x="296900" y="156648"/>
                  </a:lnTo>
                  <a:lnTo>
                    <a:pt x="296900" y="140255"/>
                  </a:lnTo>
                  <a:lnTo>
                    <a:pt x="287792" y="132969"/>
                  </a:lnTo>
                  <a:lnTo>
                    <a:pt x="291435" y="122040"/>
                  </a:lnTo>
                  <a:lnTo>
                    <a:pt x="304185" y="107468"/>
                  </a:lnTo>
                  <a:lnTo>
                    <a:pt x="304185" y="96539"/>
                  </a:lnTo>
                  <a:lnTo>
                    <a:pt x="309650" y="96539"/>
                  </a:lnTo>
                  <a:lnTo>
                    <a:pt x="318757" y="100182"/>
                  </a:lnTo>
                  <a:lnTo>
                    <a:pt x="324222" y="100182"/>
                  </a:lnTo>
                  <a:lnTo>
                    <a:pt x="326043" y="91075"/>
                  </a:lnTo>
                  <a:lnTo>
                    <a:pt x="326043" y="83789"/>
                  </a:lnTo>
                  <a:lnTo>
                    <a:pt x="331507" y="72860"/>
                  </a:lnTo>
                  <a:lnTo>
                    <a:pt x="336972" y="49181"/>
                  </a:lnTo>
                  <a:lnTo>
                    <a:pt x="331507" y="32788"/>
                  </a:lnTo>
                  <a:lnTo>
                    <a:pt x="331507" y="29145"/>
                  </a:lnTo>
                  <a:lnTo>
                    <a:pt x="335150" y="29145"/>
                  </a:lnTo>
                  <a:close/>
                  <a:moveTo>
                    <a:pt x="504547" y="21858"/>
                  </a:moveTo>
                  <a:lnTo>
                    <a:pt x="508190" y="27323"/>
                  </a:lnTo>
                  <a:lnTo>
                    <a:pt x="460832" y="60109"/>
                  </a:lnTo>
                  <a:lnTo>
                    <a:pt x="482690" y="29144"/>
                  </a:lnTo>
                  <a:lnTo>
                    <a:pt x="491797" y="32787"/>
                  </a:lnTo>
                  <a:close/>
                  <a:moveTo>
                    <a:pt x="544620" y="0"/>
                  </a:moveTo>
                  <a:lnTo>
                    <a:pt x="522762" y="21858"/>
                  </a:lnTo>
                  <a:lnTo>
                    <a:pt x="533691" y="5464"/>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5" name="Japan - Mainland">
              <a:extLst>
                <a:ext uri="{FF2B5EF4-FFF2-40B4-BE49-F238E27FC236}">
                  <a16:creationId xmlns:a16="http://schemas.microsoft.com/office/drawing/2014/main" id="{8F5DDAE5-010C-487A-B994-D4EB221A530B}"/>
                </a:ext>
              </a:extLst>
            </p:cNvPr>
            <p:cNvSpPr>
              <a:spLocks noEditPoints="1"/>
            </p:cNvSpPr>
            <p:nvPr/>
          </p:nvSpPr>
          <p:spPr bwMode="auto">
            <a:xfrm>
              <a:off x="8917726" y="3515820"/>
              <a:ext cx="263831" cy="240340"/>
            </a:xfrm>
            <a:custGeom>
              <a:avLst/>
              <a:gdLst>
                <a:gd name="T0" fmla="*/ 112 w 146"/>
                <a:gd name="T1" fmla="*/ 103 h 133"/>
                <a:gd name="T2" fmla="*/ 117 w 146"/>
                <a:gd name="T3" fmla="*/ 97 h 133"/>
                <a:gd name="T4" fmla="*/ 137 w 146"/>
                <a:gd name="T5" fmla="*/ 2 h 133"/>
                <a:gd name="T6" fmla="*/ 138 w 146"/>
                <a:gd name="T7" fmla="*/ 14 h 133"/>
                <a:gd name="T8" fmla="*/ 144 w 146"/>
                <a:gd name="T9" fmla="*/ 41 h 133"/>
                <a:gd name="T10" fmla="*/ 138 w 146"/>
                <a:gd name="T11" fmla="*/ 56 h 133"/>
                <a:gd name="T12" fmla="*/ 129 w 146"/>
                <a:gd name="T13" fmla="*/ 59 h 133"/>
                <a:gd name="T14" fmla="*/ 132 w 146"/>
                <a:gd name="T15" fmla="*/ 77 h 133"/>
                <a:gd name="T16" fmla="*/ 131 w 146"/>
                <a:gd name="T17" fmla="*/ 97 h 133"/>
                <a:gd name="T18" fmla="*/ 125 w 146"/>
                <a:gd name="T19" fmla="*/ 105 h 133"/>
                <a:gd name="T20" fmla="*/ 109 w 146"/>
                <a:gd name="T21" fmla="*/ 109 h 133"/>
                <a:gd name="T22" fmla="*/ 107 w 146"/>
                <a:gd name="T23" fmla="*/ 109 h 133"/>
                <a:gd name="T24" fmla="*/ 101 w 146"/>
                <a:gd name="T25" fmla="*/ 114 h 133"/>
                <a:gd name="T26" fmla="*/ 98 w 146"/>
                <a:gd name="T27" fmla="*/ 108 h 133"/>
                <a:gd name="T28" fmla="*/ 95 w 146"/>
                <a:gd name="T29" fmla="*/ 117 h 133"/>
                <a:gd name="T30" fmla="*/ 76 w 146"/>
                <a:gd name="T31" fmla="*/ 112 h 133"/>
                <a:gd name="T32" fmla="*/ 74 w 146"/>
                <a:gd name="T33" fmla="*/ 112 h 133"/>
                <a:gd name="T34" fmla="*/ 79 w 146"/>
                <a:gd name="T35" fmla="*/ 120 h 133"/>
                <a:gd name="T36" fmla="*/ 67 w 146"/>
                <a:gd name="T37" fmla="*/ 131 h 133"/>
                <a:gd name="T38" fmla="*/ 58 w 146"/>
                <a:gd name="T39" fmla="*/ 131 h 133"/>
                <a:gd name="T40" fmla="*/ 51 w 146"/>
                <a:gd name="T41" fmla="*/ 123 h 133"/>
                <a:gd name="T42" fmla="*/ 58 w 146"/>
                <a:gd name="T43" fmla="*/ 115 h 133"/>
                <a:gd name="T44" fmla="*/ 54 w 146"/>
                <a:gd name="T45" fmla="*/ 115 h 133"/>
                <a:gd name="T46" fmla="*/ 49 w 146"/>
                <a:gd name="T47" fmla="*/ 112 h 133"/>
                <a:gd name="T48" fmla="*/ 40 w 146"/>
                <a:gd name="T49" fmla="*/ 118 h 133"/>
                <a:gd name="T50" fmla="*/ 36 w 146"/>
                <a:gd name="T51" fmla="*/ 117 h 133"/>
                <a:gd name="T52" fmla="*/ 23 w 146"/>
                <a:gd name="T53" fmla="*/ 121 h 133"/>
                <a:gd name="T54" fmla="*/ 18 w 146"/>
                <a:gd name="T55" fmla="*/ 127 h 133"/>
                <a:gd name="T56" fmla="*/ 0 w 146"/>
                <a:gd name="T57" fmla="*/ 123 h 133"/>
                <a:gd name="T58" fmla="*/ 8 w 146"/>
                <a:gd name="T59" fmla="*/ 117 h 133"/>
                <a:gd name="T60" fmla="*/ 23 w 146"/>
                <a:gd name="T61" fmla="*/ 97 h 133"/>
                <a:gd name="T62" fmla="*/ 28 w 146"/>
                <a:gd name="T63" fmla="*/ 94 h 133"/>
                <a:gd name="T64" fmla="*/ 30 w 146"/>
                <a:gd name="T65" fmla="*/ 99 h 133"/>
                <a:gd name="T66" fmla="*/ 55 w 146"/>
                <a:gd name="T67" fmla="*/ 96 h 133"/>
                <a:gd name="T68" fmla="*/ 66 w 146"/>
                <a:gd name="T69" fmla="*/ 97 h 133"/>
                <a:gd name="T70" fmla="*/ 67 w 146"/>
                <a:gd name="T71" fmla="*/ 84 h 133"/>
                <a:gd name="T72" fmla="*/ 74 w 146"/>
                <a:gd name="T73" fmla="*/ 71 h 133"/>
                <a:gd name="T74" fmla="*/ 83 w 146"/>
                <a:gd name="T75" fmla="*/ 66 h 133"/>
                <a:gd name="T76" fmla="*/ 85 w 146"/>
                <a:gd name="T77" fmla="*/ 69 h 133"/>
                <a:gd name="T78" fmla="*/ 80 w 146"/>
                <a:gd name="T79" fmla="*/ 72 h 133"/>
                <a:gd name="T80" fmla="*/ 98 w 146"/>
                <a:gd name="T81" fmla="*/ 71 h 133"/>
                <a:gd name="T82" fmla="*/ 103 w 146"/>
                <a:gd name="T83" fmla="*/ 60 h 133"/>
                <a:gd name="T84" fmla="*/ 119 w 146"/>
                <a:gd name="T85" fmla="*/ 32 h 133"/>
                <a:gd name="T86" fmla="*/ 114 w 146"/>
                <a:gd name="T87" fmla="*/ 29 h 133"/>
                <a:gd name="T88" fmla="*/ 117 w 146"/>
                <a:gd name="T89" fmla="*/ 25 h 133"/>
                <a:gd name="T90" fmla="*/ 120 w 146"/>
                <a:gd name="T91" fmla="*/ 13 h 133"/>
                <a:gd name="T92" fmla="*/ 132 w 146"/>
                <a:gd name="T9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33">
                  <a:moveTo>
                    <a:pt x="117" y="97"/>
                  </a:moveTo>
                  <a:lnTo>
                    <a:pt x="112" y="103"/>
                  </a:lnTo>
                  <a:lnTo>
                    <a:pt x="117" y="100"/>
                  </a:lnTo>
                  <a:lnTo>
                    <a:pt x="117" y="97"/>
                  </a:lnTo>
                  <a:close/>
                  <a:moveTo>
                    <a:pt x="132" y="0"/>
                  </a:moveTo>
                  <a:lnTo>
                    <a:pt x="137" y="2"/>
                  </a:lnTo>
                  <a:lnTo>
                    <a:pt x="138" y="2"/>
                  </a:lnTo>
                  <a:lnTo>
                    <a:pt x="138" y="14"/>
                  </a:lnTo>
                  <a:lnTo>
                    <a:pt x="146" y="31"/>
                  </a:lnTo>
                  <a:lnTo>
                    <a:pt x="144" y="41"/>
                  </a:lnTo>
                  <a:lnTo>
                    <a:pt x="138" y="47"/>
                  </a:lnTo>
                  <a:lnTo>
                    <a:pt x="138" y="56"/>
                  </a:lnTo>
                  <a:lnTo>
                    <a:pt x="135" y="53"/>
                  </a:lnTo>
                  <a:lnTo>
                    <a:pt x="129" y="59"/>
                  </a:lnTo>
                  <a:lnTo>
                    <a:pt x="132" y="65"/>
                  </a:lnTo>
                  <a:lnTo>
                    <a:pt x="132" y="77"/>
                  </a:lnTo>
                  <a:lnTo>
                    <a:pt x="126" y="86"/>
                  </a:lnTo>
                  <a:lnTo>
                    <a:pt x="131" y="97"/>
                  </a:lnTo>
                  <a:lnTo>
                    <a:pt x="125" y="100"/>
                  </a:lnTo>
                  <a:lnTo>
                    <a:pt x="125" y="105"/>
                  </a:lnTo>
                  <a:lnTo>
                    <a:pt x="119" y="109"/>
                  </a:lnTo>
                  <a:lnTo>
                    <a:pt x="109" y="109"/>
                  </a:lnTo>
                  <a:lnTo>
                    <a:pt x="109" y="106"/>
                  </a:lnTo>
                  <a:lnTo>
                    <a:pt x="107" y="109"/>
                  </a:lnTo>
                  <a:lnTo>
                    <a:pt x="103" y="114"/>
                  </a:lnTo>
                  <a:lnTo>
                    <a:pt x="101" y="114"/>
                  </a:lnTo>
                  <a:lnTo>
                    <a:pt x="103" y="108"/>
                  </a:lnTo>
                  <a:lnTo>
                    <a:pt x="98" y="108"/>
                  </a:lnTo>
                  <a:lnTo>
                    <a:pt x="95" y="115"/>
                  </a:lnTo>
                  <a:lnTo>
                    <a:pt x="95" y="117"/>
                  </a:lnTo>
                  <a:lnTo>
                    <a:pt x="83" y="112"/>
                  </a:lnTo>
                  <a:lnTo>
                    <a:pt x="76" y="112"/>
                  </a:lnTo>
                  <a:lnTo>
                    <a:pt x="76" y="109"/>
                  </a:lnTo>
                  <a:lnTo>
                    <a:pt x="74" y="112"/>
                  </a:lnTo>
                  <a:lnTo>
                    <a:pt x="79" y="118"/>
                  </a:lnTo>
                  <a:lnTo>
                    <a:pt x="79" y="120"/>
                  </a:lnTo>
                  <a:lnTo>
                    <a:pt x="70" y="121"/>
                  </a:lnTo>
                  <a:lnTo>
                    <a:pt x="67" y="131"/>
                  </a:lnTo>
                  <a:lnTo>
                    <a:pt x="67" y="133"/>
                  </a:lnTo>
                  <a:lnTo>
                    <a:pt x="58" y="131"/>
                  </a:lnTo>
                  <a:lnTo>
                    <a:pt x="52" y="124"/>
                  </a:lnTo>
                  <a:lnTo>
                    <a:pt x="51" y="123"/>
                  </a:lnTo>
                  <a:lnTo>
                    <a:pt x="52" y="123"/>
                  </a:lnTo>
                  <a:lnTo>
                    <a:pt x="58" y="115"/>
                  </a:lnTo>
                  <a:lnTo>
                    <a:pt x="58" y="112"/>
                  </a:lnTo>
                  <a:lnTo>
                    <a:pt x="54" y="115"/>
                  </a:lnTo>
                  <a:lnTo>
                    <a:pt x="52" y="115"/>
                  </a:lnTo>
                  <a:lnTo>
                    <a:pt x="49" y="112"/>
                  </a:lnTo>
                  <a:lnTo>
                    <a:pt x="46" y="112"/>
                  </a:lnTo>
                  <a:lnTo>
                    <a:pt x="40" y="118"/>
                  </a:lnTo>
                  <a:lnTo>
                    <a:pt x="39" y="118"/>
                  </a:lnTo>
                  <a:lnTo>
                    <a:pt x="36" y="117"/>
                  </a:lnTo>
                  <a:lnTo>
                    <a:pt x="23" y="123"/>
                  </a:lnTo>
                  <a:lnTo>
                    <a:pt x="23" y="121"/>
                  </a:lnTo>
                  <a:lnTo>
                    <a:pt x="20" y="120"/>
                  </a:lnTo>
                  <a:lnTo>
                    <a:pt x="18" y="127"/>
                  </a:lnTo>
                  <a:lnTo>
                    <a:pt x="17" y="127"/>
                  </a:lnTo>
                  <a:lnTo>
                    <a:pt x="0" y="123"/>
                  </a:lnTo>
                  <a:lnTo>
                    <a:pt x="0" y="117"/>
                  </a:lnTo>
                  <a:lnTo>
                    <a:pt x="8" y="117"/>
                  </a:lnTo>
                  <a:lnTo>
                    <a:pt x="23" y="102"/>
                  </a:lnTo>
                  <a:lnTo>
                    <a:pt x="23" y="97"/>
                  </a:lnTo>
                  <a:lnTo>
                    <a:pt x="24" y="97"/>
                  </a:lnTo>
                  <a:lnTo>
                    <a:pt x="28" y="94"/>
                  </a:lnTo>
                  <a:lnTo>
                    <a:pt x="30" y="94"/>
                  </a:lnTo>
                  <a:lnTo>
                    <a:pt x="30" y="99"/>
                  </a:lnTo>
                  <a:lnTo>
                    <a:pt x="42" y="96"/>
                  </a:lnTo>
                  <a:lnTo>
                    <a:pt x="55" y="96"/>
                  </a:lnTo>
                  <a:lnTo>
                    <a:pt x="61" y="102"/>
                  </a:lnTo>
                  <a:lnTo>
                    <a:pt x="66" y="97"/>
                  </a:lnTo>
                  <a:lnTo>
                    <a:pt x="66" y="84"/>
                  </a:lnTo>
                  <a:lnTo>
                    <a:pt x="67" y="84"/>
                  </a:lnTo>
                  <a:lnTo>
                    <a:pt x="74" y="83"/>
                  </a:lnTo>
                  <a:lnTo>
                    <a:pt x="74" y="71"/>
                  </a:lnTo>
                  <a:lnTo>
                    <a:pt x="76" y="71"/>
                  </a:lnTo>
                  <a:lnTo>
                    <a:pt x="83" y="66"/>
                  </a:lnTo>
                  <a:lnTo>
                    <a:pt x="85" y="66"/>
                  </a:lnTo>
                  <a:lnTo>
                    <a:pt x="85" y="69"/>
                  </a:lnTo>
                  <a:lnTo>
                    <a:pt x="83" y="71"/>
                  </a:lnTo>
                  <a:lnTo>
                    <a:pt x="80" y="72"/>
                  </a:lnTo>
                  <a:lnTo>
                    <a:pt x="80" y="78"/>
                  </a:lnTo>
                  <a:lnTo>
                    <a:pt x="98" y="71"/>
                  </a:lnTo>
                  <a:lnTo>
                    <a:pt x="103" y="62"/>
                  </a:lnTo>
                  <a:lnTo>
                    <a:pt x="103" y="60"/>
                  </a:lnTo>
                  <a:lnTo>
                    <a:pt x="110" y="57"/>
                  </a:lnTo>
                  <a:lnTo>
                    <a:pt x="119" y="32"/>
                  </a:lnTo>
                  <a:lnTo>
                    <a:pt x="116" y="29"/>
                  </a:lnTo>
                  <a:lnTo>
                    <a:pt x="114" y="29"/>
                  </a:lnTo>
                  <a:lnTo>
                    <a:pt x="114" y="25"/>
                  </a:lnTo>
                  <a:lnTo>
                    <a:pt x="117" y="25"/>
                  </a:lnTo>
                  <a:lnTo>
                    <a:pt x="117" y="13"/>
                  </a:lnTo>
                  <a:lnTo>
                    <a:pt x="120" y="13"/>
                  </a:lnTo>
                  <a:lnTo>
                    <a:pt x="122" y="4"/>
                  </a:lnTo>
                  <a:lnTo>
                    <a:pt x="13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6" name="Korea - South">
              <a:extLst>
                <a:ext uri="{FF2B5EF4-FFF2-40B4-BE49-F238E27FC236}">
                  <a16:creationId xmlns:a16="http://schemas.microsoft.com/office/drawing/2014/main" id="{912B13A6-E1BF-95ED-7D87-B697077D6DFD}"/>
                </a:ext>
              </a:extLst>
            </p:cNvPr>
            <p:cNvSpPr>
              <a:spLocks/>
            </p:cNvSpPr>
            <p:nvPr/>
          </p:nvSpPr>
          <p:spPr bwMode="auto">
            <a:xfrm>
              <a:off x="8800267" y="3606172"/>
              <a:ext cx="86739" cy="157215"/>
            </a:xfrm>
            <a:custGeom>
              <a:avLst/>
              <a:gdLst/>
              <a:ahLst/>
              <a:cxnLst/>
              <a:rect l="l" t="t" r="r" b="b"/>
              <a:pathLst>
                <a:path w="87430" h="158468">
                  <a:moveTo>
                    <a:pt x="5465" y="151182"/>
                  </a:moveTo>
                  <a:lnTo>
                    <a:pt x="21858" y="151182"/>
                  </a:lnTo>
                  <a:lnTo>
                    <a:pt x="21858" y="153004"/>
                  </a:lnTo>
                  <a:lnTo>
                    <a:pt x="10929" y="158468"/>
                  </a:lnTo>
                  <a:lnTo>
                    <a:pt x="3643" y="158468"/>
                  </a:lnTo>
                  <a:lnTo>
                    <a:pt x="3643" y="156647"/>
                  </a:lnTo>
                  <a:close/>
                  <a:moveTo>
                    <a:pt x="56465" y="0"/>
                  </a:moveTo>
                  <a:lnTo>
                    <a:pt x="78323" y="32787"/>
                  </a:lnTo>
                  <a:lnTo>
                    <a:pt x="87430" y="74680"/>
                  </a:lnTo>
                  <a:lnTo>
                    <a:pt x="78323" y="96538"/>
                  </a:lnTo>
                  <a:lnTo>
                    <a:pt x="71037" y="102002"/>
                  </a:lnTo>
                  <a:lnTo>
                    <a:pt x="71037" y="105645"/>
                  </a:lnTo>
                  <a:lnTo>
                    <a:pt x="67394" y="105645"/>
                  </a:lnTo>
                  <a:lnTo>
                    <a:pt x="60108" y="102002"/>
                  </a:lnTo>
                  <a:lnTo>
                    <a:pt x="54644" y="111110"/>
                  </a:lnTo>
                  <a:lnTo>
                    <a:pt x="45537" y="107467"/>
                  </a:lnTo>
                  <a:lnTo>
                    <a:pt x="38251" y="116574"/>
                  </a:lnTo>
                  <a:lnTo>
                    <a:pt x="34608" y="116574"/>
                  </a:lnTo>
                  <a:lnTo>
                    <a:pt x="32786" y="112931"/>
                  </a:lnTo>
                  <a:lnTo>
                    <a:pt x="32786" y="118396"/>
                  </a:lnTo>
                  <a:lnTo>
                    <a:pt x="29144" y="122039"/>
                  </a:lnTo>
                  <a:lnTo>
                    <a:pt x="27322" y="118396"/>
                  </a:lnTo>
                  <a:lnTo>
                    <a:pt x="27322" y="116574"/>
                  </a:lnTo>
                  <a:lnTo>
                    <a:pt x="21858" y="122039"/>
                  </a:lnTo>
                  <a:lnTo>
                    <a:pt x="16393" y="122039"/>
                  </a:lnTo>
                  <a:lnTo>
                    <a:pt x="10929" y="123860"/>
                  </a:lnTo>
                  <a:lnTo>
                    <a:pt x="3643" y="123860"/>
                  </a:lnTo>
                  <a:lnTo>
                    <a:pt x="5465" y="112931"/>
                  </a:lnTo>
                  <a:lnTo>
                    <a:pt x="10929" y="116574"/>
                  </a:lnTo>
                  <a:lnTo>
                    <a:pt x="10929" y="111110"/>
                  </a:lnTo>
                  <a:lnTo>
                    <a:pt x="5465" y="111110"/>
                  </a:lnTo>
                  <a:lnTo>
                    <a:pt x="5465" y="107467"/>
                  </a:lnTo>
                  <a:lnTo>
                    <a:pt x="16393" y="80145"/>
                  </a:lnTo>
                  <a:lnTo>
                    <a:pt x="10929" y="60109"/>
                  </a:lnTo>
                  <a:lnTo>
                    <a:pt x="9108" y="65573"/>
                  </a:lnTo>
                  <a:lnTo>
                    <a:pt x="5465" y="65573"/>
                  </a:lnTo>
                  <a:lnTo>
                    <a:pt x="5465" y="61930"/>
                  </a:lnTo>
                  <a:lnTo>
                    <a:pt x="0" y="54644"/>
                  </a:lnTo>
                  <a:lnTo>
                    <a:pt x="3643" y="54644"/>
                  </a:lnTo>
                  <a:lnTo>
                    <a:pt x="16393" y="45537"/>
                  </a:lnTo>
                  <a:lnTo>
                    <a:pt x="16393" y="49180"/>
                  </a:lnTo>
                  <a:lnTo>
                    <a:pt x="18215" y="49180"/>
                  </a:lnTo>
                  <a:lnTo>
                    <a:pt x="10929" y="27322"/>
                  </a:lnTo>
                  <a:lnTo>
                    <a:pt x="10929" y="23679"/>
                  </a:lnTo>
                  <a:lnTo>
                    <a:pt x="27322" y="10929"/>
                  </a:lnTo>
                  <a:lnTo>
                    <a:pt x="43715"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7" name="Korea - North">
              <a:extLst>
                <a:ext uri="{FF2B5EF4-FFF2-40B4-BE49-F238E27FC236}">
                  <a16:creationId xmlns:a16="http://schemas.microsoft.com/office/drawing/2014/main" id="{CB5E7259-CD89-E169-1659-09BD3C367AA0}"/>
                </a:ext>
              </a:extLst>
            </p:cNvPr>
            <p:cNvSpPr>
              <a:spLocks/>
            </p:cNvSpPr>
            <p:nvPr/>
          </p:nvSpPr>
          <p:spPr bwMode="auto">
            <a:xfrm>
              <a:off x="8760512" y="3468835"/>
              <a:ext cx="149986" cy="164443"/>
            </a:xfrm>
            <a:custGeom>
              <a:avLst/>
              <a:gdLst>
                <a:gd name="T0" fmla="*/ 74 w 83"/>
                <a:gd name="T1" fmla="*/ 0 h 91"/>
                <a:gd name="T2" fmla="*/ 75 w 83"/>
                <a:gd name="T3" fmla="*/ 0 h 91"/>
                <a:gd name="T4" fmla="*/ 81 w 83"/>
                <a:gd name="T5" fmla="*/ 6 h 91"/>
                <a:gd name="T6" fmla="*/ 83 w 83"/>
                <a:gd name="T7" fmla="*/ 11 h 91"/>
                <a:gd name="T8" fmla="*/ 71 w 83"/>
                <a:gd name="T9" fmla="*/ 24 h 91"/>
                <a:gd name="T10" fmla="*/ 71 w 83"/>
                <a:gd name="T11" fmla="*/ 37 h 91"/>
                <a:gd name="T12" fmla="*/ 53 w 83"/>
                <a:gd name="T13" fmla="*/ 51 h 91"/>
                <a:gd name="T14" fmla="*/ 41 w 83"/>
                <a:gd name="T15" fmla="*/ 57 h 91"/>
                <a:gd name="T16" fmla="*/ 41 w 83"/>
                <a:gd name="T17" fmla="*/ 66 h 91"/>
                <a:gd name="T18" fmla="*/ 53 w 83"/>
                <a:gd name="T19" fmla="*/ 76 h 91"/>
                <a:gd name="T20" fmla="*/ 53 w 83"/>
                <a:gd name="T21" fmla="*/ 77 h 91"/>
                <a:gd name="T22" fmla="*/ 46 w 83"/>
                <a:gd name="T23" fmla="*/ 83 h 91"/>
                <a:gd name="T24" fmla="*/ 37 w 83"/>
                <a:gd name="T25" fmla="*/ 83 h 91"/>
                <a:gd name="T26" fmla="*/ 30 w 83"/>
                <a:gd name="T27" fmla="*/ 91 h 91"/>
                <a:gd name="T28" fmla="*/ 28 w 83"/>
                <a:gd name="T29" fmla="*/ 91 h 91"/>
                <a:gd name="T30" fmla="*/ 18 w 83"/>
                <a:gd name="T31" fmla="*/ 86 h 91"/>
                <a:gd name="T32" fmla="*/ 18 w 83"/>
                <a:gd name="T33" fmla="*/ 89 h 91"/>
                <a:gd name="T34" fmla="*/ 16 w 83"/>
                <a:gd name="T35" fmla="*/ 89 h 91"/>
                <a:gd name="T36" fmla="*/ 12 w 83"/>
                <a:gd name="T37" fmla="*/ 91 h 91"/>
                <a:gd name="T38" fmla="*/ 9 w 83"/>
                <a:gd name="T39" fmla="*/ 86 h 91"/>
                <a:gd name="T40" fmla="*/ 10 w 83"/>
                <a:gd name="T41" fmla="*/ 85 h 91"/>
                <a:gd name="T42" fmla="*/ 4 w 83"/>
                <a:gd name="T43" fmla="*/ 85 h 91"/>
                <a:gd name="T44" fmla="*/ 9 w 83"/>
                <a:gd name="T45" fmla="*/ 77 h 91"/>
                <a:gd name="T46" fmla="*/ 13 w 83"/>
                <a:gd name="T47" fmla="*/ 74 h 91"/>
                <a:gd name="T48" fmla="*/ 12 w 83"/>
                <a:gd name="T49" fmla="*/ 73 h 91"/>
                <a:gd name="T50" fmla="*/ 10 w 83"/>
                <a:gd name="T51" fmla="*/ 73 h 91"/>
                <a:gd name="T52" fmla="*/ 13 w 83"/>
                <a:gd name="T53" fmla="*/ 61 h 91"/>
                <a:gd name="T54" fmla="*/ 4 w 83"/>
                <a:gd name="T55" fmla="*/ 60 h 91"/>
                <a:gd name="T56" fmla="*/ 3 w 83"/>
                <a:gd name="T57" fmla="*/ 60 h 91"/>
                <a:gd name="T58" fmla="*/ 0 w 83"/>
                <a:gd name="T59" fmla="*/ 54 h 91"/>
                <a:gd name="T60" fmla="*/ 7 w 83"/>
                <a:gd name="T61" fmla="*/ 43 h 91"/>
                <a:gd name="T62" fmla="*/ 19 w 83"/>
                <a:gd name="T63" fmla="*/ 37 h 91"/>
                <a:gd name="T64" fmla="*/ 32 w 83"/>
                <a:gd name="T65" fmla="*/ 24 h 91"/>
                <a:gd name="T66" fmla="*/ 34 w 83"/>
                <a:gd name="T67" fmla="*/ 24 h 91"/>
                <a:gd name="T68" fmla="*/ 41 w 83"/>
                <a:gd name="T69" fmla="*/ 28 h 91"/>
                <a:gd name="T70" fmla="*/ 50 w 83"/>
                <a:gd name="T71" fmla="*/ 27 h 91"/>
                <a:gd name="T72" fmla="*/ 50 w 83"/>
                <a:gd name="T73" fmla="*/ 17 h 91"/>
                <a:gd name="T74" fmla="*/ 61 w 83"/>
                <a:gd name="T75" fmla="*/ 17 h 91"/>
                <a:gd name="T76" fmla="*/ 68 w 83"/>
                <a:gd name="T77" fmla="*/ 11 h 91"/>
                <a:gd name="T78" fmla="*/ 74 w 83"/>
                <a:gd name="T7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91">
                  <a:moveTo>
                    <a:pt x="74" y="0"/>
                  </a:moveTo>
                  <a:lnTo>
                    <a:pt x="75" y="0"/>
                  </a:lnTo>
                  <a:lnTo>
                    <a:pt x="81" y="6"/>
                  </a:lnTo>
                  <a:lnTo>
                    <a:pt x="83" y="11"/>
                  </a:lnTo>
                  <a:lnTo>
                    <a:pt x="71" y="24"/>
                  </a:lnTo>
                  <a:lnTo>
                    <a:pt x="71" y="37"/>
                  </a:lnTo>
                  <a:lnTo>
                    <a:pt x="53" y="51"/>
                  </a:lnTo>
                  <a:lnTo>
                    <a:pt x="41" y="57"/>
                  </a:lnTo>
                  <a:lnTo>
                    <a:pt x="41" y="66"/>
                  </a:lnTo>
                  <a:lnTo>
                    <a:pt x="53" y="76"/>
                  </a:lnTo>
                  <a:lnTo>
                    <a:pt x="53" y="77"/>
                  </a:lnTo>
                  <a:lnTo>
                    <a:pt x="46" y="83"/>
                  </a:lnTo>
                  <a:lnTo>
                    <a:pt x="37" y="83"/>
                  </a:lnTo>
                  <a:lnTo>
                    <a:pt x="30" y="91"/>
                  </a:lnTo>
                  <a:lnTo>
                    <a:pt x="28" y="91"/>
                  </a:lnTo>
                  <a:lnTo>
                    <a:pt x="18" y="86"/>
                  </a:lnTo>
                  <a:lnTo>
                    <a:pt x="18" y="89"/>
                  </a:lnTo>
                  <a:lnTo>
                    <a:pt x="16" y="89"/>
                  </a:lnTo>
                  <a:lnTo>
                    <a:pt x="12" y="91"/>
                  </a:lnTo>
                  <a:lnTo>
                    <a:pt x="9" y="86"/>
                  </a:lnTo>
                  <a:lnTo>
                    <a:pt x="10" y="85"/>
                  </a:lnTo>
                  <a:lnTo>
                    <a:pt x="4" y="85"/>
                  </a:lnTo>
                  <a:lnTo>
                    <a:pt x="9" y="77"/>
                  </a:lnTo>
                  <a:lnTo>
                    <a:pt x="13" y="74"/>
                  </a:lnTo>
                  <a:lnTo>
                    <a:pt x="12" y="73"/>
                  </a:lnTo>
                  <a:lnTo>
                    <a:pt x="10" y="73"/>
                  </a:lnTo>
                  <a:lnTo>
                    <a:pt x="13" y="61"/>
                  </a:lnTo>
                  <a:lnTo>
                    <a:pt x="4" y="60"/>
                  </a:lnTo>
                  <a:lnTo>
                    <a:pt x="3" y="60"/>
                  </a:lnTo>
                  <a:lnTo>
                    <a:pt x="0" y="54"/>
                  </a:lnTo>
                  <a:lnTo>
                    <a:pt x="7" y="43"/>
                  </a:lnTo>
                  <a:lnTo>
                    <a:pt x="19" y="37"/>
                  </a:lnTo>
                  <a:lnTo>
                    <a:pt x="32" y="24"/>
                  </a:lnTo>
                  <a:lnTo>
                    <a:pt x="34" y="24"/>
                  </a:lnTo>
                  <a:lnTo>
                    <a:pt x="41" y="28"/>
                  </a:lnTo>
                  <a:lnTo>
                    <a:pt x="50" y="27"/>
                  </a:lnTo>
                  <a:lnTo>
                    <a:pt x="50" y="17"/>
                  </a:lnTo>
                  <a:lnTo>
                    <a:pt x="61" y="17"/>
                  </a:lnTo>
                  <a:lnTo>
                    <a:pt x="68" y="11"/>
                  </a:lnTo>
                  <a:lnTo>
                    <a:pt x="7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8" name="Russia - Offshore">
              <a:extLst>
                <a:ext uri="{FF2B5EF4-FFF2-40B4-BE49-F238E27FC236}">
                  <a16:creationId xmlns:a16="http://schemas.microsoft.com/office/drawing/2014/main" id="{F2D36EC9-879D-D797-B32A-1E020BA614A1}"/>
                </a:ext>
              </a:extLst>
            </p:cNvPr>
            <p:cNvSpPr>
              <a:spLocks/>
            </p:cNvSpPr>
            <p:nvPr/>
          </p:nvSpPr>
          <p:spPr bwMode="auto">
            <a:xfrm>
              <a:off x="6962485" y="1109715"/>
              <a:ext cx="3371978" cy="2259732"/>
            </a:xfrm>
            <a:custGeom>
              <a:avLst/>
              <a:gdLst/>
              <a:ahLst/>
              <a:cxnLst/>
              <a:rect l="l" t="t" r="r" b="b"/>
              <a:pathLst>
                <a:path w="3398859" h="2277745">
                  <a:moveTo>
                    <a:pt x="2568269" y="2108349"/>
                  </a:moveTo>
                  <a:lnTo>
                    <a:pt x="2568269" y="2117457"/>
                  </a:lnTo>
                  <a:lnTo>
                    <a:pt x="2564626" y="2121100"/>
                  </a:lnTo>
                  <a:lnTo>
                    <a:pt x="2550054" y="2132029"/>
                  </a:lnTo>
                  <a:lnTo>
                    <a:pt x="2550054" y="2124743"/>
                  </a:lnTo>
                  <a:close/>
                  <a:moveTo>
                    <a:pt x="3172996" y="2062812"/>
                  </a:moveTo>
                  <a:lnTo>
                    <a:pt x="3178461" y="2062812"/>
                  </a:lnTo>
                  <a:lnTo>
                    <a:pt x="3180282" y="2064634"/>
                  </a:lnTo>
                  <a:lnTo>
                    <a:pt x="3189390" y="2064634"/>
                  </a:lnTo>
                  <a:lnTo>
                    <a:pt x="3186111" y="2070098"/>
                  </a:lnTo>
                  <a:lnTo>
                    <a:pt x="3189390" y="2070098"/>
                  </a:lnTo>
                  <a:lnTo>
                    <a:pt x="3200319" y="2062812"/>
                  </a:lnTo>
                  <a:lnTo>
                    <a:pt x="3202141" y="2062812"/>
                  </a:lnTo>
                  <a:lnTo>
                    <a:pt x="3202141" y="2064634"/>
                  </a:lnTo>
                  <a:lnTo>
                    <a:pt x="3200319" y="2070098"/>
                  </a:lnTo>
                  <a:lnTo>
                    <a:pt x="3189390" y="2073741"/>
                  </a:lnTo>
                  <a:lnTo>
                    <a:pt x="3185747" y="2073741"/>
                  </a:lnTo>
                  <a:lnTo>
                    <a:pt x="3185747" y="2070705"/>
                  </a:lnTo>
                  <a:lnTo>
                    <a:pt x="3183925" y="2073742"/>
                  </a:lnTo>
                  <a:lnTo>
                    <a:pt x="3183925" y="2075563"/>
                  </a:lnTo>
                  <a:lnTo>
                    <a:pt x="3180282" y="2075563"/>
                  </a:lnTo>
                  <a:lnTo>
                    <a:pt x="3172996" y="2064634"/>
                  </a:lnTo>
                  <a:close/>
                  <a:moveTo>
                    <a:pt x="3211247" y="2059169"/>
                  </a:moveTo>
                  <a:lnTo>
                    <a:pt x="3213068" y="2059169"/>
                  </a:lnTo>
                  <a:lnTo>
                    <a:pt x="3218533" y="2068277"/>
                  </a:lnTo>
                  <a:lnTo>
                    <a:pt x="3218533" y="2070098"/>
                  </a:lnTo>
                  <a:lnTo>
                    <a:pt x="3211247" y="2075563"/>
                  </a:lnTo>
                  <a:lnTo>
                    <a:pt x="3207604" y="2075563"/>
                  </a:lnTo>
                  <a:lnTo>
                    <a:pt x="3207604" y="2073742"/>
                  </a:lnTo>
                  <a:lnTo>
                    <a:pt x="3205782" y="2070098"/>
                  </a:lnTo>
                  <a:lnTo>
                    <a:pt x="3205782" y="2068277"/>
                  </a:lnTo>
                  <a:close/>
                  <a:moveTo>
                    <a:pt x="3121995" y="2057348"/>
                  </a:moveTo>
                  <a:lnTo>
                    <a:pt x="3123817" y="2057348"/>
                  </a:lnTo>
                  <a:lnTo>
                    <a:pt x="3123817" y="2059170"/>
                  </a:lnTo>
                  <a:lnTo>
                    <a:pt x="3127460" y="2059170"/>
                  </a:lnTo>
                  <a:lnTo>
                    <a:pt x="3127460" y="2062813"/>
                  </a:lnTo>
                  <a:lnTo>
                    <a:pt x="3123817" y="2062813"/>
                  </a:lnTo>
                  <a:lnTo>
                    <a:pt x="3123817" y="2064634"/>
                  </a:lnTo>
                  <a:lnTo>
                    <a:pt x="3121995" y="2064634"/>
                  </a:lnTo>
                  <a:close/>
                  <a:moveTo>
                    <a:pt x="3072816" y="2053705"/>
                  </a:moveTo>
                  <a:lnTo>
                    <a:pt x="3076458" y="2053705"/>
                  </a:lnTo>
                  <a:lnTo>
                    <a:pt x="3078280" y="2062813"/>
                  </a:lnTo>
                  <a:lnTo>
                    <a:pt x="3067351" y="2068277"/>
                  </a:lnTo>
                  <a:lnTo>
                    <a:pt x="3067351" y="2064634"/>
                  </a:lnTo>
                  <a:close/>
                  <a:moveTo>
                    <a:pt x="3307785" y="2042776"/>
                  </a:moveTo>
                  <a:lnTo>
                    <a:pt x="3311428" y="2042776"/>
                  </a:lnTo>
                  <a:lnTo>
                    <a:pt x="3316893" y="2046419"/>
                  </a:lnTo>
                  <a:lnTo>
                    <a:pt x="3316893" y="2048241"/>
                  </a:lnTo>
                  <a:lnTo>
                    <a:pt x="3307785" y="2048241"/>
                  </a:lnTo>
                  <a:close/>
                  <a:moveTo>
                    <a:pt x="3267713" y="2042776"/>
                  </a:moveTo>
                  <a:lnTo>
                    <a:pt x="3269534" y="2042776"/>
                  </a:lnTo>
                  <a:lnTo>
                    <a:pt x="3274999" y="2048241"/>
                  </a:lnTo>
                  <a:lnTo>
                    <a:pt x="3274999" y="2051884"/>
                  </a:lnTo>
                  <a:lnTo>
                    <a:pt x="3258605" y="2057348"/>
                  </a:lnTo>
                  <a:lnTo>
                    <a:pt x="3267713" y="2046419"/>
                  </a:lnTo>
                  <a:close/>
                  <a:moveTo>
                    <a:pt x="2950777" y="2022740"/>
                  </a:moveTo>
                  <a:lnTo>
                    <a:pt x="2959884" y="2022740"/>
                  </a:lnTo>
                  <a:lnTo>
                    <a:pt x="2967170" y="2024562"/>
                  </a:lnTo>
                  <a:lnTo>
                    <a:pt x="2972635" y="2024562"/>
                  </a:lnTo>
                  <a:lnTo>
                    <a:pt x="2972635" y="2028205"/>
                  </a:lnTo>
                  <a:lnTo>
                    <a:pt x="2965349" y="2030026"/>
                  </a:lnTo>
                  <a:lnTo>
                    <a:pt x="2965349" y="2033669"/>
                  </a:lnTo>
                  <a:lnTo>
                    <a:pt x="2961706" y="2033669"/>
                  </a:lnTo>
                  <a:lnTo>
                    <a:pt x="2950777" y="2024562"/>
                  </a:lnTo>
                  <a:close/>
                  <a:moveTo>
                    <a:pt x="3397037" y="2011811"/>
                  </a:moveTo>
                  <a:lnTo>
                    <a:pt x="3398859" y="2011811"/>
                  </a:lnTo>
                  <a:lnTo>
                    <a:pt x="3398859" y="2024562"/>
                  </a:lnTo>
                  <a:lnTo>
                    <a:pt x="3389751" y="2030026"/>
                  </a:lnTo>
                  <a:lnTo>
                    <a:pt x="3386108" y="2030026"/>
                  </a:lnTo>
                  <a:lnTo>
                    <a:pt x="3389751" y="2028205"/>
                  </a:lnTo>
                  <a:lnTo>
                    <a:pt x="3397037" y="2013633"/>
                  </a:lnTo>
                  <a:close/>
                  <a:moveTo>
                    <a:pt x="2247691" y="1968096"/>
                  </a:moveTo>
                  <a:lnTo>
                    <a:pt x="2254977" y="1975382"/>
                  </a:lnTo>
                  <a:lnTo>
                    <a:pt x="2265906" y="2028204"/>
                  </a:lnTo>
                  <a:lnTo>
                    <a:pt x="2260441" y="2048241"/>
                  </a:lnTo>
                  <a:lnTo>
                    <a:pt x="2262263" y="2075563"/>
                  </a:lnTo>
                  <a:lnTo>
                    <a:pt x="2287763" y="2157528"/>
                  </a:lnTo>
                  <a:lnTo>
                    <a:pt x="2298692" y="2181208"/>
                  </a:lnTo>
                  <a:lnTo>
                    <a:pt x="2276835" y="2159350"/>
                  </a:lnTo>
                  <a:lnTo>
                    <a:pt x="2256798" y="2164814"/>
                  </a:lnTo>
                  <a:lnTo>
                    <a:pt x="2247691" y="2221280"/>
                  </a:lnTo>
                  <a:lnTo>
                    <a:pt x="2260441" y="2246780"/>
                  </a:lnTo>
                  <a:lnTo>
                    <a:pt x="2267727" y="2252245"/>
                  </a:lnTo>
                  <a:lnTo>
                    <a:pt x="2271370" y="2270459"/>
                  </a:lnTo>
                  <a:lnTo>
                    <a:pt x="2267727" y="2275924"/>
                  </a:lnTo>
                  <a:lnTo>
                    <a:pt x="2265906" y="2257709"/>
                  </a:lnTo>
                  <a:lnTo>
                    <a:pt x="2247691" y="2254066"/>
                  </a:lnTo>
                  <a:lnTo>
                    <a:pt x="2236762" y="2277745"/>
                  </a:lnTo>
                  <a:lnTo>
                    <a:pt x="2233119" y="2275924"/>
                  </a:lnTo>
                  <a:lnTo>
                    <a:pt x="2231298" y="2254066"/>
                  </a:lnTo>
                  <a:lnTo>
                    <a:pt x="2238584" y="2204887"/>
                  </a:lnTo>
                  <a:lnTo>
                    <a:pt x="2231298" y="2181208"/>
                  </a:lnTo>
                  <a:lnTo>
                    <a:pt x="2238584" y="2135671"/>
                  </a:lnTo>
                  <a:lnTo>
                    <a:pt x="2236762" y="2108349"/>
                  </a:lnTo>
                  <a:lnTo>
                    <a:pt x="2236762" y="2090134"/>
                  </a:lnTo>
                  <a:lnTo>
                    <a:pt x="2225833" y="2070098"/>
                  </a:lnTo>
                  <a:lnTo>
                    <a:pt x="2225833" y="2046419"/>
                  </a:lnTo>
                  <a:lnTo>
                    <a:pt x="2231298" y="2000882"/>
                  </a:lnTo>
                  <a:lnTo>
                    <a:pt x="2244048" y="2002704"/>
                  </a:lnTo>
                  <a:lnTo>
                    <a:pt x="2249512" y="1991775"/>
                  </a:lnTo>
                  <a:lnTo>
                    <a:pt x="2242227" y="1969918"/>
                  </a:lnTo>
                  <a:close/>
                  <a:moveTo>
                    <a:pt x="2127474" y="1929845"/>
                  </a:moveTo>
                  <a:lnTo>
                    <a:pt x="2142046" y="1938953"/>
                  </a:lnTo>
                  <a:lnTo>
                    <a:pt x="2131117" y="1957168"/>
                  </a:lnTo>
                  <a:lnTo>
                    <a:pt x="2127474" y="1957168"/>
                  </a:lnTo>
                  <a:lnTo>
                    <a:pt x="2120188" y="1955347"/>
                  </a:lnTo>
                  <a:lnTo>
                    <a:pt x="2120188" y="1949882"/>
                  </a:lnTo>
                  <a:lnTo>
                    <a:pt x="2127474" y="1933488"/>
                  </a:lnTo>
                  <a:close/>
                  <a:moveTo>
                    <a:pt x="2803240" y="1928023"/>
                  </a:moveTo>
                  <a:lnTo>
                    <a:pt x="2808704" y="1928023"/>
                  </a:lnTo>
                  <a:lnTo>
                    <a:pt x="2815990" y="1951703"/>
                  </a:lnTo>
                  <a:lnTo>
                    <a:pt x="2808704" y="1946239"/>
                  </a:lnTo>
                  <a:lnTo>
                    <a:pt x="2797775" y="1929845"/>
                  </a:lnTo>
                  <a:close/>
                  <a:moveTo>
                    <a:pt x="2763168" y="1756806"/>
                  </a:moveTo>
                  <a:lnTo>
                    <a:pt x="2768632" y="1767735"/>
                  </a:lnTo>
                  <a:lnTo>
                    <a:pt x="2737666" y="1793235"/>
                  </a:lnTo>
                  <a:lnTo>
                    <a:pt x="2748595" y="1767735"/>
                  </a:lnTo>
                  <a:lnTo>
                    <a:pt x="2746774" y="1767735"/>
                  </a:lnTo>
                  <a:close/>
                  <a:moveTo>
                    <a:pt x="3329642" y="1527301"/>
                  </a:moveTo>
                  <a:lnTo>
                    <a:pt x="3351500" y="1536409"/>
                  </a:lnTo>
                  <a:lnTo>
                    <a:pt x="3364250" y="1532766"/>
                  </a:lnTo>
                  <a:lnTo>
                    <a:pt x="3367893" y="1532766"/>
                  </a:lnTo>
                  <a:lnTo>
                    <a:pt x="3386108" y="1549159"/>
                  </a:lnTo>
                  <a:lnTo>
                    <a:pt x="3398858" y="1552802"/>
                  </a:lnTo>
                  <a:lnTo>
                    <a:pt x="3398858" y="1558266"/>
                  </a:lnTo>
                  <a:lnTo>
                    <a:pt x="3378822" y="1569195"/>
                  </a:lnTo>
                  <a:lnTo>
                    <a:pt x="3325999" y="1543694"/>
                  </a:lnTo>
                  <a:close/>
                  <a:moveTo>
                    <a:pt x="25500" y="1184865"/>
                  </a:moveTo>
                  <a:lnTo>
                    <a:pt x="51001" y="1212187"/>
                  </a:lnTo>
                  <a:lnTo>
                    <a:pt x="20036" y="1239509"/>
                  </a:lnTo>
                  <a:lnTo>
                    <a:pt x="3643" y="1228580"/>
                  </a:lnTo>
                  <a:lnTo>
                    <a:pt x="3643" y="1239509"/>
                  </a:lnTo>
                  <a:lnTo>
                    <a:pt x="0" y="1228580"/>
                  </a:lnTo>
                  <a:lnTo>
                    <a:pt x="0" y="1206723"/>
                  </a:lnTo>
                  <a:lnTo>
                    <a:pt x="10929" y="1188508"/>
                  </a:lnTo>
                  <a:close/>
                  <a:moveTo>
                    <a:pt x="2852419" y="1150257"/>
                  </a:moveTo>
                  <a:lnTo>
                    <a:pt x="2881562" y="1163007"/>
                  </a:lnTo>
                  <a:lnTo>
                    <a:pt x="2877919" y="1179400"/>
                  </a:lnTo>
                  <a:lnTo>
                    <a:pt x="2861526" y="1177579"/>
                  </a:lnTo>
                  <a:lnTo>
                    <a:pt x="2846954" y="1155721"/>
                  </a:lnTo>
                  <a:close/>
                  <a:moveTo>
                    <a:pt x="256828" y="1117471"/>
                  </a:moveTo>
                  <a:lnTo>
                    <a:pt x="295079" y="1166651"/>
                  </a:lnTo>
                  <a:lnTo>
                    <a:pt x="278686" y="1172115"/>
                  </a:lnTo>
                  <a:lnTo>
                    <a:pt x="256828" y="1155722"/>
                  </a:lnTo>
                  <a:lnTo>
                    <a:pt x="260471" y="1163008"/>
                  </a:lnTo>
                  <a:lnTo>
                    <a:pt x="245899" y="1135686"/>
                  </a:lnTo>
                  <a:lnTo>
                    <a:pt x="255007" y="1135686"/>
                  </a:lnTo>
                  <a:lnTo>
                    <a:pt x="249542" y="1130221"/>
                  </a:lnTo>
                  <a:close/>
                  <a:moveTo>
                    <a:pt x="98361" y="1057362"/>
                  </a:moveTo>
                  <a:lnTo>
                    <a:pt x="114755" y="1057362"/>
                  </a:lnTo>
                  <a:lnTo>
                    <a:pt x="118398" y="1062827"/>
                  </a:lnTo>
                  <a:lnTo>
                    <a:pt x="118398" y="1084685"/>
                  </a:lnTo>
                  <a:close/>
                  <a:moveTo>
                    <a:pt x="3156602" y="1035504"/>
                  </a:moveTo>
                  <a:lnTo>
                    <a:pt x="3191210" y="1057362"/>
                  </a:lnTo>
                  <a:lnTo>
                    <a:pt x="3185746" y="1071933"/>
                  </a:lnTo>
                  <a:lnTo>
                    <a:pt x="3156602" y="1084684"/>
                  </a:lnTo>
                  <a:lnTo>
                    <a:pt x="3132923" y="1079219"/>
                  </a:lnTo>
                  <a:lnTo>
                    <a:pt x="3105601" y="1090148"/>
                  </a:lnTo>
                  <a:lnTo>
                    <a:pt x="3100137" y="1077398"/>
                  </a:lnTo>
                  <a:lnTo>
                    <a:pt x="3129280" y="1039147"/>
                  </a:lnTo>
                  <a:lnTo>
                    <a:pt x="3138388" y="1039147"/>
                  </a:lnTo>
                  <a:close/>
                  <a:moveTo>
                    <a:pt x="2111081" y="1031862"/>
                  </a:moveTo>
                  <a:lnTo>
                    <a:pt x="2132939" y="1035505"/>
                  </a:lnTo>
                  <a:lnTo>
                    <a:pt x="2122010" y="1044613"/>
                  </a:lnTo>
                  <a:lnTo>
                    <a:pt x="2105616" y="1035505"/>
                  </a:lnTo>
                  <a:close/>
                  <a:moveTo>
                    <a:pt x="2152976" y="1028219"/>
                  </a:moveTo>
                  <a:lnTo>
                    <a:pt x="2158440" y="1040970"/>
                  </a:lnTo>
                  <a:lnTo>
                    <a:pt x="2138404" y="1051899"/>
                  </a:lnTo>
                  <a:lnTo>
                    <a:pt x="2132939" y="1051899"/>
                  </a:lnTo>
                  <a:lnTo>
                    <a:pt x="2138404" y="1039148"/>
                  </a:lnTo>
                  <a:close/>
                  <a:moveTo>
                    <a:pt x="2165725" y="962646"/>
                  </a:moveTo>
                  <a:lnTo>
                    <a:pt x="2194868" y="962646"/>
                  </a:lnTo>
                  <a:lnTo>
                    <a:pt x="2189404" y="979040"/>
                  </a:lnTo>
                  <a:lnTo>
                    <a:pt x="2158439" y="979040"/>
                  </a:lnTo>
                  <a:close/>
                  <a:moveTo>
                    <a:pt x="2203976" y="849715"/>
                  </a:moveTo>
                  <a:lnTo>
                    <a:pt x="2216726" y="849715"/>
                  </a:lnTo>
                  <a:lnTo>
                    <a:pt x="2244048" y="855180"/>
                  </a:lnTo>
                  <a:lnTo>
                    <a:pt x="2265906" y="878859"/>
                  </a:lnTo>
                  <a:lnTo>
                    <a:pt x="2267727" y="906181"/>
                  </a:lnTo>
                  <a:lnTo>
                    <a:pt x="2178476" y="893431"/>
                  </a:lnTo>
                  <a:lnTo>
                    <a:pt x="2176654" y="887966"/>
                  </a:lnTo>
                  <a:lnTo>
                    <a:pt x="2193047" y="882502"/>
                  </a:lnTo>
                  <a:close/>
                  <a:moveTo>
                    <a:pt x="2076473" y="820571"/>
                  </a:moveTo>
                  <a:lnTo>
                    <a:pt x="2091046" y="833321"/>
                  </a:lnTo>
                  <a:lnTo>
                    <a:pt x="2096510" y="844250"/>
                  </a:lnTo>
                  <a:lnTo>
                    <a:pt x="2091046" y="849714"/>
                  </a:lnTo>
                  <a:close/>
                  <a:moveTo>
                    <a:pt x="2194869" y="815107"/>
                  </a:moveTo>
                  <a:lnTo>
                    <a:pt x="2205798" y="827857"/>
                  </a:lnTo>
                  <a:lnTo>
                    <a:pt x="2194869" y="849715"/>
                  </a:lnTo>
                  <a:lnTo>
                    <a:pt x="2187583" y="844251"/>
                  </a:lnTo>
                  <a:lnTo>
                    <a:pt x="2187583" y="826036"/>
                  </a:lnTo>
                  <a:close/>
                  <a:moveTo>
                    <a:pt x="2333300" y="698534"/>
                  </a:moveTo>
                  <a:lnTo>
                    <a:pt x="2387944" y="714927"/>
                  </a:lnTo>
                  <a:lnTo>
                    <a:pt x="2378837" y="727678"/>
                  </a:lnTo>
                  <a:lnTo>
                    <a:pt x="2449874" y="742249"/>
                  </a:lnTo>
                  <a:lnTo>
                    <a:pt x="2438945" y="765929"/>
                  </a:lnTo>
                  <a:lnTo>
                    <a:pt x="2400695" y="775036"/>
                  </a:lnTo>
                  <a:lnTo>
                    <a:pt x="2351515" y="744071"/>
                  </a:lnTo>
                  <a:close/>
                  <a:moveTo>
                    <a:pt x="2076474" y="671211"/>
                  </a:moveTo>
                  <a:lnTo>
                    <a:pt x="2087403" y="693069"/>
                  </a:lnTo>
                  <a:lnTo>
                    <a:pt x="2085582" y="698533"/>
                  </a:lnTo>
                  <a:lnTo>
                    <a:pt x="2081939" y="720391"/>
                  </a:lnTo>
                  <a:lnTo>
                    <a:pt x="2074652" y="709462"/>
                  </a:lnTo>
                  <a:close/>
                  <a:moveTo>
                    <a:pt x="2216726" y="642068"/>
                  </a:moveTo>
                  <a:lnTo>
                    <a:pt x="2315085" y="707641"/>
                  </a:lnTo>
                  <a:lnTo>
                    <a:pt x="2295049" y="709463"/>
                  </a:lnTo>
                  <a:lnTo>
                    <a:pt x="2298692" y="725856"/>
                  </a:lnTo>
                  <a:lnTo>
                    <a:pt x="2287763" y="742249"/>
                  </a:lnTo>
                  <a:lnTo>
                    <a:pt x="2254977" y="742249"/>
                  </a:lnTo>
                  <a:lnTo>
                    <a:pt x="2238584" y="713106"/>
                  </a:lnTo>
                  <a:lnTo>
                    <a:pt x="2247691" y="676676"/>
                  </a:lnTo>
                  <a:close/>
                  <a:moveTo>
                    <a:pt x="2158439" y="634782"/>
                  </a:moveTo>
                  <a:lnTo>
                    <a:pt x="2182119" y="671211"/>
                  </a:lnTo>
                  <a:lnTo>
                    <a:pt x="2193047" y="674854"/>
                  </a:lnTo>
                  <a:lnTo>
                    <a:pt x="2189404" y="693069"/>
                  </a:lnTo>
                  <a:lnTo>
                    <a:pt x="2200333" y="696712"/>
                  </a:lnTo>
                  <a:lnTo>
                    <a:pt x="2205798" y="680319"/>
                  </a:lnTo>
                  <a:lnTo>
                    <a:pt x="2200333" y="654818"/>
                  </a:lnTo>
                  <a:lnTo>
                    <a:pt x="2220369" y="654818"/>
                  </a:lnTo>
                  <a:lnTo>
                    <a:pt x="2242227" y="685783"/>
                  </a:lnTo>
                  <a:lnTo>
                    <a:pt x="2236763" y="713105"/>
                  </a:lnTo>
                  <a:lnTo>
                    <a:pt x="2238584" y="733141"/>
                  </a:lnTo>
                  <a:lnTo>
                    <a:pt x="2262263" y="754999"/>
                  </a:lnTo>
                  <a:lnTo>
                    <a:pt x="2236763" y="765927"/>
                  </a:lnTo>
                  <a:lnTo>
                    <a:pt x="2225834" y="744070"/>
                  </a:lnTo>
                  <a:lnTo>
                    <a:pt x="2178476" y="769570"/>
                  </a:lnTo>
                  <a:lnTo>
                    <a:pt x="2176654" y="765927"/>
                  </a:lnTo>
                  <a:lnTo>
                    <a:pt x="2182119" y="764106"/>
                  </a:lnTo>
                  <a:lnTo>
                    <a:pt x="2176654" y="744070"/>
                  </a:lnTo>
                  <a:lnTo>
                    <a:pt x="2169368" y="749534"/>
                  </a:lnTo>
                  <a:lnTo>
                    <a:pt x="2169368" y="758641"/>
                  </a:lnTo>
                  <a:lnTo>
                    <a:pt x="2171190" y="758641"/>
                  </a:lnTo>
                  <a:lnTo>
                    <a:pt x="2165725" y="776856"/>
                  </a:lnTo>
                  <a:lnTo>
                    <a:pt x="2132939" y="765927"/>
                  </a:lnTo>
                  <a:lnTo>
                    <a:pt x="2103795" y="720391"/>
                  </a:lnTo>
                  <a:lnTo>
                    <a:pt x="2120188" y="718569"/>
                  </a:lnTo>
                  <a:lnTo>
                    <a:pt x="2109260" y="696712"/>
                  </a:lnTo>
                  <a:lnTo>
                    <a:pt x="2122010" y="676676"/>
                  </a:lnTo>
                  <a:lnTo>
                    <a:pt x="2116546" y="660283"/>
                  </a:lnTo>
                  <a:close/>
                  <a:moveTo>
                    <a:pt x="457189" y="561923"/>
                  </a:moveTo>
                  <a:lnTo>
                    <a:pt x="480868" y="563745"/>
                  </a:lnTo>
                  <a:lnTo>
                    <a:pt x="495440" y="592888"/>
                  </a:lnTo>
                  <a:lnTo>
                    <a:pt x="491797" y="609281"/>
                  </a:lnTo>
                  <a:lnTo>
                    <a:pt x="495440" y="609281"/>
                  </a:lnTo>
                  <a:lnTo>
                    <a:pt x="480868" y="642068"/>
                  </a:lnTo>
                  <a:lnTo>
                    <a:pt x="373402" y="696712"/>
                  </a:lnTo>
                  <a:lnTo>
                    <a:pt x="367938" y="685783"/>
                  </a:lnTo>
                  <a:lnTo>
                    <a:pt x="313293" y="744070"/>
                  </a:lnTo>
                  <a:lnTo>
                    <a:pt x="291436" y="744070"/>
                  </a:lnTo>
                  <a:lnTo>
                    <a:pt x="289614" y="753178"/>
                  </a:lnTo>
                  <a:lnTo>
                    <a:pt x="300543" y="760463"/>
                  </a:lnTo>
                  <a:lnTo>
                    <a:pt x="285971" y="782321"/>
                  </a:lnTo>
                  <a:lnTo>
                    <a:pt x="267757" y="776857"/>
                  </a:lnTo>
                  <a:lnTo>
                    <a:pt x="278686" y="796893"/>
                  </a:lnTo>
                  <a:lnTo>
                    <a:pt x="256828" y="785964"/>
                  </a:lnTo>
                  <a:lnTo>
                    <a:pt x="262292" y="798714"/>
                  </a:lnTo>
                  <a:lnTo>
                    <a:pt x="255007" y="806000"/>
                  </a:lnTo>
                  <a:lnTo>
                    <a:pt x="240435" y="793250"/>
                  </a:lnTo>
                  <a:lnTo>
                    <a:pt x="251364" y="822393"/>
                  </a:lnTo>
                  <a:lnTo>
                    <a:pt x="238613" y="844251"/>
                  </a:lnTo>
                  <a:lnTo>
                    <a:pt x="222220" y="822393"/>
                  </a:lnTo>
                  <a:lnTo>
                    <a:pt x="216756" y="838787"/>
                  </a:lnTo>
                  <a:lnTo>
                    <a:pt x="229506" y="849715"/>
                  </a:lnTo>
                  <a:lnTo>
                    <a:pt x="229506" y="864287"/>
                  </a:lnTo>
                  <a:lnTo>
                    <a:pt x="205827" y="855180"/>
                  </a:lnTo>
                  <a:lnTo>
                    <a:pt x="222220" y="875216"/>
                  </a:lnTo>
                  <a:lnTo>
                    <a:pt x="205827" y="869752"/>
                  </a:lnTo>
                  <a:lnTo>
                    <a:pt x="213113" y="889788"/>
                  </a:lnTo>
                  <a:lnTo>
                    <a:pt x="202184" y="906181"/>
                  </a:lnTo>
                  <a:lnTo>
                    <a:pt x="165755" y="889788"/>
                  </a:lnTo>
                  <a:lnTo>
                    <a:pt x="159931" y="891244"/>
                  </a:lnTo>
                  <a:lnTo>
                    <a:pt x="163058" y="890540"/>
                  </a:lnTo>
                  <a:lnTo>
                    <a:pt x="194774" y="908790"/>
                  </a:lnTo>
                  <a:lnTo>
                    <a:pt x="175867" y="928835"/>
                  </a:lnTo>
                  <a:lnTo>
                    <a:pt x="190809" y="924946"/>
                  </a:lnTo>
                  <a:lnTo>
                    <a:pt x="190809" y="934819"/>
                  </a:lnTo>
                  <a:lnTo>
                    <a:pt x="174342" y="944692"/>
                  </a:lnTo>
                  <a:lnTo>
                    <a:pt x="182271" y="947086"/>
                  </a:lnTo>
                  <a:lnTo>
                    <a:pt x="170377" y="968926"/>
                  </a:lnTo>
                  <a:lnTo>
                    <a:pt x="170377" y="1006922"/>
                  </a:lnTo>
                  <a:lnTo>
                    <a:pt x="186845" y="1059578"/>
                  </a:lnTo>
                  <a:lnTo>
                    <a:pt x="222220" y="1095779"/>
                  </a:lnTo>
                  <a:lnTo>
                    <a:pt x="207277" y="1101763"/>
                  </a:lnTo>
                  <a:lnTo>
                    <a:pt x="214901" y="1106550"/>
                  </a:lnTo>
                  <a:lnTo>
                    <a:pt x="210937" y="1110140"/>
                  </a:lnTo>
                  <a:lnTo>
                    <a:pt x="200263" y="1092488"/>
                  </a:lnTo>
                  <a:lnTo>
                    <a:pt x="190809" y="1097275"/>
                  </a:lnTo>
                  <a:lnTo>
                    <a:pt x="194469" y="1106550"/>
                  </a:lnTo>
                  <a:lnTo>
                    <a:pt x="170377" y="1097275"/>
                  </a:lnTo>
                  <a:lnTo>
                    <a:pt x="162753" y="1108046"/>
                  </a:lnTo>
                  <a:lnTo>
                    <a:pt x="151775" y="1095480"/>
                  </a:lnTo>
                  <a:lnTo>
                    <a:pt x="159399" y="1091890"/>
                  </a:lnTo>
                  <a:lnTo>
                    <a:pt x="129513" y="1089497"/>
                  </a:lnTo>
                  <a:lnTo>
                    <a:pt x="126158" y="1073640"/>
                  </a:lnTo>
                  <a:lnTo>
                    <a:pt x="143236" y="1067955"/>
                  </a:lnTo>
                  <a:lnTo>
                    <a:pt x="126158" y="1057185"/>
                  </a:lnTo>
                  <a:lnTo>
                    <a:pt x="135612" y="1040730"/>
                  </a:lnTo>
                  <a:lnTo>
                    <a:pt x="120973" y="1053595"/>
                  </a:lnTo>
                  <a:lnTo>
                    <a:pt x="120669" y="1035943"/>
                  </a:lnTo>
                  <a:lnTo>
                    <a:pt x="79804" y="1031754"/>
                  </a:lnTo>
                  <a:lnTo>
                    <a:pt x="74620" y="1019488"/>
                  </a:lnTo>
                  <a:lnTo>
                    <a:pt x="78279" y="997647"/>
                  </a:lnTo>
                  <a:lnTo>
                    <a:pt x="97187" y="1001238"/>
                  </a:lnTo>
                  <a:lnTo>
                    <a:pt x="113350" y="954565"/>
                  </a:lnTo>
                  <a:lnTo>
                    <a:pt x="107555" y="959352"/>
                  </a:lnTo>
                  <a:lnTo>
                    <a:pt x="100236" y="939905"/>
                  </a:lnTo>
                  <a:lnTo>
                    <a:pt x="120059" y="928835"/>
                  </a:lnTo>
                  <a:lnTo>
                    <a:pt x="114874" y="925245"/>
                  </a:lnTo>
                  <a:lnTo>
                    <a:pt x="119144" y="923450"/>
                  </a:lnTo>
                  <a:lnTo>
                    <a:pt x="115179" y="912081"/>
                  </a:lnTo>
                  <a:lnTo>
                    <a:pt x="129818" y="898020"/>
                  </a:lnTo>
                  <a:lnTo>
                    <a:pt x="144258" y="894770"/>
                  </a:lnTo>
                  <a:lnTo>
                    <a:pt x="165755" y="866109"/>
                  </a:lnTo>
                  <a:lnTo>
                    <a:pt x="138433" y="875216"/>
                  </a:lnTo>
                  <a:lnTo>
                    <a:pt x="129325" y="860644"/>
                  </a:lnTo>
                  <a:lnTo>
                    <a:pt x="165755" y="827858"/>
                  </a:lnTo>
                  <a:lnTo>
                    <a:pt x="189434" y="838787"/>
                  </a:lnTo>
                  <a:lnTo>
                    <a:pt x="165755" y="822393"/>
                  </a:lnTo>
                  <a:lnTo>
                    <a:pt x="178505" y="816929"/>
                  </a:lnTo>
                  <a:lnTo>
                    <a:pt x="167576" y="806000"/>
                  </a:lnTo>
                  <a:lnTo>
                    <a:pt x="187612" y="804179"/>
                  </a:lnTo>
                  <a:lnTo>
                    <a:pt x="176683" y="785964"/>
                  </a:lnTo>
                  <a:lnTo>
                    <a:pt x="202184" y="782321"/>
                  </a:lnTo>
                  <a:lnTo>
                    <a:pt x="178505" y="776857"/>
                  </a:lnTo>
                  <a:lnTo>
                    <a:pt x="183969" y="758642"/>
                  </a:lnTo>
                  <a:lnTo>
                    <a:pt x="176683" y="758642"/>
                  </a:lnTo>
                  <a:lnTo>
                    <a:pt x="173040" y="749535"/>
                  </a:lnTo>
                  <a:lnTo>
                    <a:pt x="176683" y="736784"/>
                  </a:lnTo>
                  <a:lnTo>
                    <a:pt x="189434" y="747713"/>
                  </a:lnTo>
                  <a:lnTo>
                    <a:pt x="222220" y="725855"/>
                  </a:lnTo>
                  <a:lnTo>
                    <a:pt x="251364" y="676676"/>
                  </a:lnTo>
                  <a:lnTo>
                    <a:pt x="291436" y="645711"/>
                  </a:lnTo>
                  <a:lnTo>
                    <a:pt x="296900" y="647532"/>
                  </a:lnTo>
                  <a:lnTo>
                    <a:pt x="289614" y="660282"/>
                  </a:lnTo>
                  <a:lnTo>
                    <a:pt x="306008" y="652997"/>
                  </a:lnTo>
                  <a:lnTo>
                    <a:pt x="306008" y="629317"/>
                  </a:lnTo>
                  <a:lnTo>
                    <a:pt x="338794" y="642068"/>
                  </a:lnTo>
                  <a:lnTo>
                    <a:pt x="384331" y="625675"/>
                  </a:lnTo>
                  <a:close/>
                  <a:moveTo>
                    <a:pt x="1301439" y="254094"/>
                  </a:moveTo>
                  <a:lnTo>
                    <a:pt x="1317832" y="267755"/>
                  </a:lnTo>
                  <a:lnTo>
                    <a:pt x="1315100" y="303274"/>
                  </a:lnTo>
                  <a:lnTo>
                    <a:pt x="1334225" y="292345"/>
                  </a:lnTo>
                  <a:lnTo>
                    <a:pt x="1364280" y="330596"/>
                  </a:lnTo>
                  <a:lnTo>
                    <a:pt x="1377940" y="371579"/>
                  </a:lnTo>
                  <a:lnTo>
                    <a:pt x="1358816" y="398901"/>
                  </a:lnTo>
                  <a:lnTo>
                    <a:pt x="1296887" y="415415"/>
                  </a:lnTo>
                  <a:lnTo>
                    <a:pt x="1296887" y="418027"/>
                  </a:lnTo>
                  <a:lnTo>
                    <a:pt x="1293244" y="418027"/>
                  </a:lnTo>
                  <a:lnTo>
                    <a:pt x="1258637" y="425313"/>
                  </a:lnTo>
                  <a:lnTo>
                    <a:pt x="1231314" y="452636"/>
                  </a:lnTo>
                  <a:lnTo>
                    <a:pt x="1214920" y="441707"/>
                  </a:lnTo>
                  <a:lnTo>
                    <a:pt x="1224028" y="414384"/>
                  </a:lnTo>
                  <a:lnTo>
                    <a:pt x="1229381" y="414384"/>
                  </a:lnTo>
                  <a:cubicBezTo>
                    <a:pt x="1235052" y="397333"/>
                    <a:pt x="1248615" y="371968"/>
                    <a:pt x="1244063" y="366114"/>
                  </a:cubicBezTo>
                  <a:lnTo>
                    <a:pt x="1260456" y="333328"/>
                  </a:lnTo>
                  <a:lnTo>
                    <a:pt x="1279581" y="275952"/>
                  </a:lnTo>
                  <a:close/>
                  <a:moveTo>
                    <a:pt x="1186686" y="158467"/>
                  </a:moveTo>
                  <a:lnTo>
                    <a:pt x="1203079" y="185790"/>
                  </a:lnTo>
                  <a:lnTo>
                    <a:pt x="1219473" y="174861"/>
                  </a:lnTo>
                  <a:lnTo>
                    <a:pt x="1246794" y="213111"/>
                  </a:lnTo>
                  <a:lnTo>
                    <a:pt x="1235865" y="289613"/>
                  </a:lnTo>
                  <a:lnTo>
                    <a:pt x="1252259" y="322399"/>
                  </a:lnTo>
                  <a:lnTo>
                    <a:pt x="1216741" y="341525"/>
                  </a:lnTo>
                  <a:lnTo>
                    <a:pt x="1189418" y="338793"/>
                  </a:lnTo>
                  <a:lnTo>
                    <a:pt x="1153900" y="314203"/>
                  </a:lnTo>
                  <a:lnTo>
                    <a:pt x="1115649" y="300542"/>
                  </a:lnTo>
                  <a:lnTo>
                    <a:pt x="1091059" y="248631"/>
                  </a:lnTo>
                  <a:lnTo>
                    <a:pt x="1115649" y="174861"/>
                  </a:lnTo>
                  <a:close/>
                  <a:moveTo>
                    <a:pt x="1151168" y="0"/>
                  </a:moveTo>
                  <a:lnTo>
                    <a:pt x="1164829" y="51912"/>
                  </a:lnTo>
                  <a:lnTo>
                    <a:pt x="1194883" y="65573"/>
                  </a:lnTo>
                  <a:lnTo>
                    <a:pt x="1197615" y="92894"/>
                  </a:lnTo>
                  <a:lnTo>
                    <a:pt x="1170293" y="98359"/>
                  </a:lnTo>
                  <a:lnTo>
                    <a:pt x="1186686" y="147538"/>
                  </a:lnTo>
                  <a:cubicBezTo>
                    <a:pt x="1170293" y="153003"/>
                    <a:pt x="1148436" y="150270"/>
                    <a:pt x="1132043" y="155735"/>
                  </a:cubicBezTo>
                  <a:lnTo>
                    <a:pt x="1096524" y="180325"/>
                  </a:lnTo>
                  <a:lnTo>
                    <a:pt x="1039147" y="147538"/>
                  </a:lnTo>
                  <a:lnTo>
                    <a:pt x="1082862" y="76502"/>
                  </a:lnTo>
                  <a:lnTo>
                    <a:pt x="1071934" y="57376"/>
                  </a:lnTo>
                  <a:lnTo>
                    <a:pt x="1134774" y="5464"/>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9" name="Russia - Mainland">
              <a:extLst>
                <a:ext uri="{FF2B5EF4-FFF2-40B4-BE49-F238E27FC236}">
                  <a16:creationId xmlns:a16="http://schemas.microsoft.com/office/drawing/2014/main" id="{DDEC5222-1FFA-1A1C-A8FF-8F8A3D645985}"/>
                </a:ext>
              </a:extLst>
            </p:cNvPr>
            <p:cNvSpPr>
              <a:spLocks noEditPoints="1"/>
            </p:cNvSpPr>
            <p:nvPr/>
          </p:nvSpPr>
          <p:spPr bwMode="auto">
            <a:xfrm>
              <a:off x="6465544" y="1584069"/>
              <a:ext cx="3854463" cy="1935364"/>
            </a:xfrm>
            <a:custGeom>
              <a:avLst/>
              <a:gdLst>
                <a:gd name="T0" fmla="*/ 1071 w 2133"/>
                <a:gd name="T1" fmla="*/ 56 h 1071"/>
                <a:gd name="T2" fmla="*/ 1107 w 2133"/>
                <a:gd name="T3" fmla="*/ 161 h 1071"/>
                <a:gd name="T4" fmla="*/ 1089 w 2133"/>
                <a:gd name="T5" fmla="*/ 210 h 1071"/>
                <a:gd name="T6" fmla="*/ 1128 w 2133"/>
                <a:gd name="T7" fmla="*/ 235 h 1071"/>
                <a:gd name="T8" fmla="*/ 1304 w 2133"/>
                <a:gd name="T9" fmla="*/ 219 h 1071"/>
                <a:gd name="T10" fmla="*/ 1406 w 2133"/>
                <a:gd name="T11" fmla="*/ 315 h 1071"/>
                <a:gd name="T12" fmla="*/ 1593 w 2133"/>
                <a:gd name="T13" fmla="*/ 302 h 1071"/>
                <a:gd name="T14" fmla="*/ 1801 w 2133"/>
                <a:gd name="T15" fmla="*/ 384 h 1071"/>
                <a:gd name="T16" fmla="*/ 1996 w 2133"/>
                <a:gd name="T17" fmla="*/ 407 h 1071"/>
                <a:gd name="T18" fmla="*/ 2054 w 2133"/>
                <a:gd name="T19" fmla="*/ 450 h 1071"/>
                <a:gd name="T20" fmla="*/ 2093 w 2133"/>
                <a:gd name="T21" fmla="*/ 475 h 1071"/>
                <a:gd name="T22" fmla="*/ 2093 w 2133"/>
                <a:gd name="T23" fmla="*/ 548 h 1071"/>
                <a:gd name="T24" fmla="*/ 2050 w 2133"/>
                <a:gd name="T25" fmla="*/ 539 h 1071"/>
                <a:gd name="T26" fmla="*/ 1978 w 2133"/>
                <a:gd name="T27" fmla="*/ 554 h 1071"/>
                <a:gd name="T28" fmla="*/ 1965 w 2133"/>
                <a:gd name="T29" fmla="*/ 609 h 1071"/>
                <a:gd name="T30" fmla="*/ 1870 w 2133"/>
                <a:gd name="T31" fmla="*/ 683 h 1071"/>
                <a:gd name="T32" fmla="*/ 1763 w 2133"/>
                <a:gd name="T33" fmla="*/ 738 h 1071"/>
                <a:gd name="T34" fmla="*/ 1756 w 2133"/>
                <a:gd name="T35" fmla="*/ 815 h 1071"/>
                <a:gd name="T36" fmla="*/ 1715 w 2133"/>
                <a:gd name="T37" fmla="*/ 729 h 1071"/>
                <a:gd name="T38" fmla="*/ 1778 w 2133"/>
                <a:gd name="T39" fmla="*/ 637 h 1071"/>
                <a:gd name="T40" fmla="*/ 1660 w 2133"/>
                <a:gd name="T41" fmla="*/ 686 h 1071"/>
                <a:gd name="T42" fmla="*/ 1590 w 2133"/>
                <a:gd name="T43" fmla="*/ 696 h 1071"/>
                <a:gd name="T44" fmla="*/ 1433 w 2133"/>
                <a:gd name="T45" fmla="*/ 811 h 1071"/>
                <a:gd name="T46" fmla="*/ 1491 w 2133"/>
                <a:gd name="T47" fmla="*/ 855 h 1071"/>
                <a:gd name="T48" fmla="*/ 1360 w 2133"/>
                <a:gd name="T49" fmla="*/ 1051 h 1071"/>
                <a:gd name="T50" fmla="*/ 1353 w 2133"/>
                <a:gd name="T51" fmla="*/ 940 h 1071"/>
                <a:gd name="T52" fmla="*/ 1184 w 2133"/>
                <a:gd name="T53" fmla="*/ 919 h 1071"/>
                <a:gd name="T54" fmla="*/ 923 w 2133"/>
                <a:gd name="T55" fmla="*/ 910 h 1071"/>
                <a:gd name="T56" fmla="*/ 754 w 2133"/>
                <a:gd name="T57" fmla="*/ 907 h 1071"/>
                <a:gd name="T58" fmla="*/ 650 w 2133"/>
                <a:gd name="T59" fmla="*/ 818 h 1071"/>
                <a:gd name="T60" fmla="*/ 592 w 2133"/>
                <a:gd name="T61" fmla="*/ 825 h 1071"/>
                <a:gd name="T62" fmla="*/ 548 w 2133"/>
                <a:gd name="T63" fmla="*/ 793 h 1071"/>
                <a:gd name="T64" fmla="*/ 447 w 2133"/>
                <a:gd name="T65" fmla="*/ 827 h 1071"/>
                <a:gd name="T66" fmla="*/ 435 w 2133"/>
                <a:gd name="T67" fmla="*/ 870 h 1071"/>
                <a:gd name="T68" fmla="*/ 398 w 2133"/>
                <a:gd name="T69" fmla="*/ 891 h 1071"/>
                <a:gd name="T70" fmla="*/ 323 w 2133"/>
                <a:gd name="T71" fmla="*/ 879 h 1071"/>
                <a:gd name="T72" fmla="*/ 263 w 2133"/>
                <a:gd name="T73" fmla="*/ 925 h 1071"/>
                <a:gd name="T74" fmla="*/ 271 w 2133"/>
                <a:gd name="T75" fmla="*/ 983 h 1071"/>
                <a:gd name="T76" fmla="*/ 243 w 2133"/>
                <a:gd name="T77" fmla="*/ 1055 h 1071"/>
                <a:gd name="T78" fmla="*/ 142 w 2133"/>
                <a:gd name="T79" fmla="*/ 986 h 1071"/>
                <a:gd name="T80" fmla="*/ 166 w 2133"/>
                <a:gd name="T81" fmla="*/ 934 h 1071"/>
                <a:gd name="T82" fmla="*/ 102 w 2133"/>
                <a:gd name="T83" fmla="*/ 885 h 1071"/>
                <a:gd name="T84" fmla="*/ 75 w 2133"/>
                <a:gd name="T85" fmla="*/ 833 h 1071"/>
                <a:gd name="T86" fmla="*/ 11 w 2133"/>
                <a:gd name="T87" fmla="*/ 759 h 1071"/>
                <a:gd name="T88" fmla="*/ 16 w 2133"/>
                <a:gd name="T89" fmla="*/ 665 h 1071"/>
                <a:gd name="T90" fmla="*/ 29 w 2133"/>
                <a:gd name="T91" fmla="*/ 437 h 1071"/>
                <a:gd name="T92" fmla="*/ 77 w 2133"/>
                <a:gd name="T93" fmla="*/ 385 h 1071"/>
                <a:gd name="T94" fmla="*/ 94 w 2133"/>
                <a:gd name="T95" fmla="*/ 486 h 1071"/>
                <a:gd name="T96" fmla="*/ 124 w 2133"/>
                <a:gd name="T97" fmla="*/ 550 h 1071"/>
                <a:gd name="T98" fmla="*/ 219 w 2133"/>
                <a:gd name="T99" fmla="*/ 504 h 1071"/>
                <a:gd name="T100" fmla="*/ 320 w 2133"/>
                <a:gd name="T101" fmla="*/ 425 h 1071"/>
                <a:gd name="T102" fmla="*/ 352 w 2133"/>
                <a:gd name="T103" fmla="*/ 430 h 1071"/>
                <a:gd name="T104" fmla="*/ 538 w 2133"/>
                <a:gd name="T105" fmla="*/ 432 h 1071"/>
                <a:gd name="T106" fmla="*/ 552 w 2133"/>
                <a:gd name="T107" fmla="*/ 247 h 1071"/>
                <a:gd name="T108" fmla="*/ 587 w 2133"/>
                <a:gd name="T109" fmla="*/ 477 h 1071"/>
                <a:gd name="T110" fmla="*/ 655 w 2133"/>
                <a:gd name="T111" fmla="*/ 431 h 1071"/>
                <a:gd name="T112" fmla="*/ 625 w 2133"/>
                <a:gd name="T113" fmla="*/ 277 h 1071"/>
                <a:gd name="T114" fmla="*/ 658 w 2133"/>
                <a:gd name="T115" fmla="*/ 320 h 1071"/>
                <a:gd name="T116" fmla="*/ 721 w 2133"/>
                <a:gd name="T117" fmla="*/ 358 h 1071"/>
                <a:gd name="T118" fmla="*/ 698 w 2133"/>
                <a:gd name="T119" fmla="*/ 234 h 1071"/>
                <a:gd name="T120" fmla="*/ 794 w 2133"/>
                <a:gd name="T121" fmla="*/ 145 h 1071"/>
                <a:gd name="T122" fmla="*/ 933 w 2133"/>
                <a:gd name="T123" fmla="*/ 84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3" h="1071">
                  <a:moveTo>
                    <a:pt x="1117" y="111"/>
                  </a:moveTo>
                  <a:lnTo>
                    <a:pt x="1122" y="120"/>
                  </a:lnTo>
                  <a:lnTo>
                    <a:pt x="1126" y="121"/>
                  </a:lnTo>
                  <a:lnTo>
                    <a:pt x="1117" y="111"/>
                  </a:lnTo>
                  <a:close/>
                  <a:moveTo>
                    <a:pt x="1005" y="0"/>
                  </a:moveTo>
                  <a:lnTo>
                    <a:pt x="1006" y="0"/>
                  </a:lnTo>
                  <a:lnTo>
                    <a:pt x="1027" y="10"/>
                  </a:lnTo>
                  <a:lnTo>
                    <a:pt x="1031" y="23"/>
                  </a:lnTo>
                  <a:lnTo>
                    <a:pt x="1013" y="41"/>
                  </a:lnTo>
                  <a:lnTo>
                    <a:pt x="1027" y="34"/>
                  </a:lnTo>
                  <a:lnTo>
                    <a:pt x="1027" y="40"/>
                  </a:lnTo>
                  <a:lnTo>
                    <a:pt x="1046" y="43"/>
                  </a:lnTo>
                  <a:lnTo>
                    <a:pt x="1048" y="43"/>
                  </a:lnTo>
                  <a:lnTo>
                    <a:pt x="1048" y="44"/>
                  </a:lnTo>
                  <a:lnTo>
                    <a:pt x="1049" y="49"/>
                  </a:lnTo>
                  <a:lnTo>
                    <a:pt x="1046" y="57"/>
                  </a:lnTo>
                  <a:lnTo>
                    <a:pt x="1033" y="72"/>
                  </a:lnTo>
                  <a:lnTo>
                    <a:pt x="1048" y="72"/>
                  </a:lnTo>
                  <a:lnTo>
                    <a:pt x="1058" y="56"/>
                  </a:lnTo>
                  <a:lnTo>
                    <a:pt x="1071" y="56"/>
                  </a:lnTo>
                  <a:lnTo>
                    <a:pt x="1083" y="57"/>
                  </a:lnTo>
                  <a:lnTo>
                    <a:pt x="1096" y="57"/>
                  </a:lnTo>
                  <a:lnTo>
                    <a:pt x="1096" y="59"/>
                  </a:lnTo>
                  <a:lnTo>
                    <a:pt x="1119" y="81"/>
                  </a:lnTo>
                  <a:lnTo>
                    <a:pt x="1116" y="87"/>
                  </a:lnTo>
                  <a:lnTo>
                    <a:pt x="1119" y="93"/>
                  </a:lnTo>
                  <a:lnTo>
                    <a:pt x="1123" y="86"/>
                  </a:lnTo>
                  <a:lnTo>
                    <a:pt x="1129" y="102"/>
                  </a:lnTo>
                  <a:lnTo>
                    <a:pt x="1132" y="102"/>
                  </a:lnTo>
                  <a:lnTo>
                    <a:pt x="1134" y="109"/>
                  </a:lnTo>
                  <a:lnTo>
                    <a:pt x="1128" y="121"/>
                  </a:lnTo>
                  <a:lnTo>
                    <a:pt x="1132" y="123"/>
                  </a:lnTo>
                  <a:lnTo>
                    <a:pt x="1132" y="124"/>
                  </a:lnTo>
                  <a:lnTo>
                    <a:pt x="1131" y="127"/>
                  </a:lnTo>
                  <a:lnTo>
                    <a:pt x="1132" y="136"/>
                  </a:lnTo>
                  <a:lnTo>
                    <a:pt x="1123" y="149"/>
                  </a:lnTo>
                  <a:lnTo>
                    <a:pt x="1113" y="157"/>
                  </a:lnTo>
                  <a:lnTo>
                    <a:pt x="1114" y="158"/>
                  </a:lnTo>
                  <a:lnTo>
                    <a:pt x="1114" y="160"/>
                  </a:lnTo>
                  <a:lnTo>
                    <a:pt x="1107" y="161"/>
                  </a:lnTo>
                  <a:lnTo>
                    <a:pt x="1107" y="169"/>
                  </a:lnTo>
                  <a:lnTo>
                    <a:pt x="1089" y="176"/>
                  </a:lnTo>
                  <a:lnTo>
                    <a:pt x="1059" y="219"/>
                  </a:lnTo>
                  <a:lnTo>
                    <a:pt x="1046" y="219"/>
                  </a:lnTo>
                  <a:lnTo>
                    <a:pt x="1025" y="249"/>
                  </a:lnTo>
                  <a:lnTo>
                    <a:pt x="1030" y="246"/>
                  </a:lnTo>
                  <a:lnTo>
                    <a:pt x="1031" y="246"/>
                  </a:lnTo>
                  <a:lnTo>
                    <a:pt x="1034" y="249"/>
                  </a:lnTo>
                  <a:lnTo>
                    <a:pt x="1034" y="237"/>
                  </a:lnTo>
                  <a:lnTo>
                    <a:pt x="1043" y="237"/>
                  </a:lnTo>
                  <a:lnTo>
                    <a:pt x="1046" y="238"/>
                  </a:lnTo>
                  <a:lnTo>
                    <a:pt x="1051" y="238"/>
                  </a:lnTo>
                  <a:lnTo>
                    <a:pt x="1071" y="228"/>
                  </a:lnTo>
                  <a:lnTo>
                    <a:pt x="1073" y="226"/>
                  </a:lnTo>
                  <a:lnTo>
                    <a:pt x="1070" y="220"/>
                  </a:lnTo>
                  <a:lnTo>
                    <a:pt x="1070" y="219"/>
                  </a:lnTo>
                  <a:lnTo>
                    <a:pt x="1071" y="220"/>
                  </a:lnTo>
                  <a:lnTo>
                    <a:pt x="1079" y="225"/>
                  </a:lnTo>
                  <a:lnTo>
                    <a:pt x="1093" y="215"/>
                  </a:lnTo>
                  <a:lnTo>
                    <a:pt x="1089" y="210"/>
                  </a:lnTo>
                  <a:lnTo>
                    <a:pt x="1079" y="219"/>
                  </a:lnTo>
                  <a:lnTo>
                    <a:pt x="1077" y="219"/>
                  </a:lnTo>
                  <a:lnTo>
                    <a:pt x="1077" y="218"/>
                  </a:lnTo>
                  <a:lnTo>
                    <a:pt x="1074" y="209"/>
                  </a:lnTo>
                  <a:lnTo>
                    <a:pt x="1082" y="198"/>
                  </a:lnTo>
                  <a:lnTo>
                    <a:pt x="1083" y="198"/>
                  </a:lnTo>
                  <a:lnTo>
                    <a:pt x="1092" y="204"/>
                  </a:lnTo>
                  <a:lnTo>
                    <a:pt x="1101" y="198"/>
                  </a:lnTo>
                  <a:lnTo>
                    <a:pt x="1101" y="200"/>
                  </a:lnTo>
                  <a:lnTo>
                    <a:pt x="1099" y="203"/>
                  </a:lnTo>
                  <a:lnTo>
                    <a:pt x="1099" y="209"/>
                  </a:lnTo>
                  <a:lnTo>
                    <a:pt x="1114" y="213"/>
                  </a:lnTo>
                  <a:lnTo>
                    <a:pt x="1119" y="209"/>
                  </a:lnTo>
                  <a:lnTo>
                    <a:pt x="1117" y="198"/>
                  </a:lnTo>
                  <a:lnTo>
                    <a:pt x="1119" y="198"/>
                  </a:lnTo>
                  <a:lnTo>
                    <a:pt x="1126" y="216"/>
                  </a:lnTo>
                  <a:lnTo>
                    <a:pt x="1125" y="229"/>
                  </a:lnTo>
                  <a:lnTo>
                    <a:pt x="1129" y="231"/>
                  </a:lnTo>
                  <a:lnTo>
                    <a:pt x="1125" y="234"/>
                  </a:lnTo>
                  <a:lnTo>
                    <a:pt x="1128" y="235"/>
                  </a:lnTo>
                  <a:lnTo>
                    <a:pt x="1136" y="231"/>
                  </a:lnTo>
                  <a:lnTo>
                    <a:pt x="1128" y="223"/>
                  </a:lnTo>
                  <a:lnTo>
                    <a:pt x="1128" y="222"/>
                  </a:lnTo>
                  <a:lnTo>
                    <a:pt x="1156" y="213"/>
                  </a:lnTo>
                  <a:lnTo>
                    <a:pt x="1199" y="222"/>
                  </a:lnTo>
                  <a:lnTo>
                    <a:pt x="1199" y="223"/>
                  </a:lnTo>
                  <a:lnTo>
                    <a:pt x="1193" y="226"/>
                  </a:lnTo>
                  <a:lnTo>
                    <a:pt x="1194" y="237"/>
                  </a:lnTo>
                  <a:lnTo>
                    <a:pt x="1227" y="247"/>
                  </a:lnTo>
                  <a:lnTo>
                    <a:pt x="1255" y="243"/>
                  </a:lnTo>
                  <a:lnTo>
                    <a:pt x="1258" y="238"/>
                  </a:lnTo>
                  <a:lnTo>
                    <a:pt x="1254" y="225"/>
                  </a:lnTo>
                  <a:lnTo>
                    <a:pt x="1257" y="212"/>
                  </a:lnTo>
                  <a:lnTo>
                    <a:pt x="1257" y="210"/>
                  </a:lnTo>
                  <a:lnTo>
                    <a:pt x="1261" y="212"/>
                  </a:lnTo>
                  <a:lnTo>
                    <a:pt x="1262" y="206"/>
                  </a:lnTo>
                  <a:lnTo>
                    <a:pt x="1264" y="206"/>
                  </a:lnTo>
                  <a:lnTo>
                    <a:pt x="1300" y="225"/>
                  </a:lnTo>
                  <a:lnTo>
                    <a:pt x="1304" y="220"/>
                  </a:lnTo>
                  <a:lnTo>
                    <a:pt x="1304" y="219"/>
                  </a:lnTo>
                  <a:lnTo>
                    <a:pt x="1305" y="219"/>
                  </a:lnTo>
                  <a:lnTo>
                    <a:pt x="1320" y="223"/>
                  </a:lnTo>
                  <a:lnTo>
                    <a:pt x="1338" y="246"/>
                  </a:lnTo>
                  <a:lnTo>
                    <a:pt x="1335" y="263"/>
                  </a:lnTo>
                  <a:lnTo>
                    <a:pt x="1340" y="272"/>
                  </a:lnTo>
                  <a:lnTo>
                    <a:pt x="1337" y="280"/>
                  </a:lnTo>
                  <a:lnTo>
                    <a:pt x="1338" y="281"/>
                  </a:lnTo>
                  <a:lnTo>
                    <a:pt x="1328" y="293"/>
                  </a:lnTo>
                  <a:lnTo>
                    <a:pt x="1329" y="304"/>
                  </a:lnTo>
                  <a:lnTo>
                    <a:pt x="1332" y="302"/>
                  </a:lnTo>
                  <a:lnTo>
                    <a:pt x="1344" y="327"/>
                  </a:lnTo>
                  <a:lnTo>
                    <a:pt x="1356" y="332"/>
                  </a:lnTo>
                  <a:lnTo>
                    <a:pt x="1357" y="332"/>
                  </a:lnTo>
                  <a:lnTo>
                    <a:pt x="1360" y="341"/>
                  </a:lnTo>
                  <a:lnTo>
                    <a:pt x="1369" y="323"/>
                  </a:lnTo>
                  <a:lnTo>
                    <a:pt x="1371" y="308"/>
                  </a:lnTo>
                  <a:lnTo>
                    <a:pt x="1378" y="289"/>
                  </a:lnTo>
                  <a:lnTo>
                    <a:pt x="1380" y="289"/>
                  </a:lnTo>
                  <a:lnTo>
                    <a:pt x="1391" y="312"/>
                  </a:lnTo>
                  <a:lnTo>
                    <a:pt x="1406" y="315"/>
                  </a:lnTo>
                  <a:lnTo>
                    <a:pt x="1408" y="305"/>
                  </a:lnTo>
                  <a:lnTo>
                    <a:pt x="1409" y="304"/>
                  </a:lnTo>
                  <a:lnTo>
                    <a:pt x="1417" y="304"/>
                  </a:lnTo>
                  <a:lnTo>
                    <a:pt x="1448" y="323"/>
                  </a:lnTo>
                  <a:lnTo>
                    <a:pt x="1467" y="308"/>
                  </a:lnTo>
                  <a:lnTo>
                    <a:pt x="1473" y="309"/>
                  </a:lnTo>
                  <a:lnTo>
                    <a:pt x="1470" y="299"/>
                  </a:lnTo>
                  <a:lnTo>
                    <a:pt x="1471" y="295"/>
                  </a:lnTo>
                  <a:lnTo>
                    <a:pt x="1470" y="287"/>
                  </a:lnTo>
                  <a:lnTo>
                    <a:pt x="1470" y="286"/>
                  </a:lnTo>
                  <a:lnTo>
                    <a:pt x="1488" y="263"/>
                  </a:lnTo>
                  <a:lnTo>
                    <a:pt x="1485" y="256"/>
                  </a:lnTo>
                  <a:lnTo>
                    <a:pt x="1488" y="252"/>
                  </a:lnTo>
                  <a:lnTo>
                    <a:pt x="1489" y="252"/>
                  </a:lnTo>
                  <a:lnTo>
                    <a:pt x="1597" y="278"/>
                  </a:lnTo>
                  <a:lnTo>
                    <a:pt x="1602" y="281"/>
                  </a:lnTo>
                  <a:lnTo>
                    <a:pt x="1606" y="295"/>
                  </a:lnTo>
                  <a:lnTo>
                    <a:pt x="1605" y="295"/>
                  </a:lnTo>
                  <a:lnTo>
                    <a:pt x="1597" y="293"/>
                  </a:lnTo>
                  <a:lnTo>
                    <a:pt x="1593" y="302"/>
                  </a:lnTo>
                  <a:lnTo>
                    <a:pt x="1608" y="304"/>
                  </a:lnTo>
                  <a:lnTo>
                    <a:pt x="1615" y="312"/>
                  </a:lnTo>
                  <a:lnTo>
                    <a:pt x="1618" y="312"/>
                  </a:lnTo>
                  <a:lnTo>
                    <a:pt x="1623" y="311"/>
                  </a:lnTo>
                  <a:lnTo>
                    <a:pt x="1626" y="311"/>
                  </a:lnTo>
                  <a:lnTo>
                    <a:pt x="1636" y="321"/>
                  </a:lnTo>
                  <a:lnTo>
                    <a:pt x="1636" y="323"/>
                  </a:lnTo>
                  <a:lnTo>
                    <a:pt x="1630" y="330"/>
                  </a:lnTo>
                  <a:lnTo>
                    <a:pt x="1639" y="336"/>
                  </a:lnTo>
                  <a:lnTo>
                    <a:pt x="1666" y="330"/>
                  </a:lnTo>
                  <a:lnTo>
                    <a:pt x="1720" y="330"/>
                  </a:lnTo>
                  <a:lnTo>
                    <a:pt x="1720" y="332"/>
                  </a:lnTo>
                  <a:lnTo>
                    <a:pt x="1735" y="352"/>
                  </a:lnTo>
                  <a:lnTo>
                    <a:pt x="1737" y="360"/>
                  </a:lnTo>
                  <a:lnTo>
                    <a:pt x="1732" y="375"/>
                  </a:lnTo>
                  <a:lnTo>
                    <a:pt x="1752" y="385"/>
                  </a:lnTo>
                  <a:lnTo>
                    <a:pt x="1752" y="390"/>
                  </a:lnTo>
                  <a:lnTo>
                    <a:pt x="1766" y="379"/>
                  </a:lnTo>
                  <a:lnTo>
                    <a:pt x="1787" y="376"/>
                  </a:lnTo>
                  <a:lnTo>
                    <a:pt x="1801" y="384"/>
                  </a:lnTo>
                  <a:lnTo>
                    <a:pt x="1824" y="387"/>
                  </a:lnTo>
                  <a:lnTo>
                    <a:pt x="1836" y="376"/>
                  </a:lnTo>
                  <a:lnTo>
                    <a:pt x="1838" y="376"/>
                  </a:lnTo>
                  <a:lnTo>
                    <a:pt x="1838" y="378"/>
                  </a:lnTo>
                  <a:lnTo>
                    <a:pt x="1842" y="384"/>
                  </a:lnTo>
                  <a:lnTo>
                    <a:pt x="1844" y="397"/>
                  </a:lnTo>
                  <a:lnTo>
                    <a:pt x="1864" y="413"/>
                  </a:lnTo>
                  <a:lnTo>
                    <a:pt x="1879" y="401"/>
                  </a:lnTo>
                  <a:lnTo>
                    <a:pt x="1873" y="385"/>
                  </a:lnTo>
                  <a:lnTo>
                    <a:pt x="1867" y="384"/>
                  </a:lnTo>
                  <a:lnTo>
                    <a:pt x="1866" y="384"/>
                  </a:lnTo>
                  <a:lnTo>
                    <a:pt x="1866" y="382"/>
                  </a:lnTo>
                  <a:lnTo>
                    <a:pt x="1870" y="378"/>
                  </a:lnTo>
                  <a:lnTo>
                    <a:pt x="1870" y="367"/>
                  </a:lnTo>
                  <a:lnTo>
                    <a:pt x="1872" y="367"/>
                  </a:lnTo>
                  <a:lnTo>
                    <a:pt x="1876" y="366"/>
                  </a:lnTo>
                  <a:lnTo>
                    <a:pt x="1907" y="375"/>
                  </a:lnTo>
                  <a:lnTo>
                    <a:pt x="1946" y="373"/>
                  </a:lnTo>
                  <a:lnTo>
                    <a:pt x="1975" y="390"/>
                  </a:lnTo>
                  <a:lnTo>
                    <a:pt x="1996" y="407"/>
                  </a:lnTo>
                  <a:lnTo>
                    <a:pt x="2001" y="410"/>
                  </a:lnTo>
                  <a:lnTo>
                    <a:pt x="2011" y="415"/>
                  </a:lnTo>
                  <a:lnTo>
                    <a:pt x="2012" y="422"/>
                  </a:lnTo>
                  <a:lnTo>
                    <a:pt x="2020" y="425"/>
                  </a:lnTo>
                  <a:lnTo>
                    <a:pt x="2023" y="431"/>
                  </a:lnTo>
                  <a:lnTo>
                    <a:pt x="2030" y="432"/>
                  </a:lnTo>
                  <a:lnTo>
                    <a:pt x="2036" y="437"/>
                  </a:lnTo>
                  <a:lnTo>
                    <a:pt x="2038" y="441"/>
                  </a:lnTo>
                  <a:lnTo>
                    <a:pt x="2036" y="443"/>
                  </a:lnTo>
                  <a:lnTo>
                    <a:pt x="2047" y="446"/>
                  </a:lnTo>
                  <a:lnTo>
                    <a:pt x="2048" y="446"/>
                  </a:lnTo>
                  <a:lnTo>
                    <a:pt x="2048" y="447"/>
                  </a:lnTo>
                  <a:lnTo>
                    <a:pt x="2047" y="447"/>
                  </a:lnTo>
                  <a:lnTo>
                    <a:pt x="2044" y="452"/>
                  </a:lnTo>
                  <a:lnTo>
                    <a:pt x="2054" y="458"/>
                  </a:lnTo>
                  <a:lnTo>
                    <a:pt x="2048" y="450"/>
                  </a:lnTo>
                  <a:lnTo>
                    <a:pt x="2050" y="450"/>
                  </a:lnTo>
                  <a:lnTo>
                    <a:pt x="2050" y="449"/>
                  </a:lnTo>
                  <a:lnTo>
                    <a:pt x="2053" y="449"/>
                  </a:lnTo>
                  <a:lnTo>
                    <a:pt x="2054" y="450"/>
                  </a:lnTo>
                  <a:lnTo>
                    <a:pt x="2057" y="450"/>
                  </a:lnTo>
                  <a:lnTo>
                    <a:pt x="2057" y="452"/>
                  </a:lnTo>
                  <a:lnTo>
                    <a:pt x="2064" y="461"/>
                  </a:lnTo>
                  <a:lnTo>
                    <a:pt x="2064" y="462"/>
                  </a:lnTo>
                  <a:lnTo>
                    <a:pt x="2061" y="464"/>
                  </a:lnTo>
                  <a:lnTo>
                    <a:pt x="2066" y="483"/>
                  </a:lnTo>
                  <a:lnTo>
                    <a:pt x="2072" y="487"/>
                  </a:lnTo>
                  <a:lnTo>
                    <a:pt x="2072" y="477"/>
                  </a:lnTo>
                  <a:lnTo>
                    <a:pt x="2067" y="474"/>
                  </a:lnTo>
                  <a:lnTo>
                    <a:pt x="2067" y="473"/>
                  </a:lnTo>
                  <a:lnTo>
                    <a:pt x="2070" y="473"/>
                  </a:lnTo>
                  <a:lnTo>
                    <a:pt x="2073" y="474"/>
                  </a:lnTo>
                  <a:lnTo>
                    <a:pt x="2076" y="474"/>
                  </a:lnTo>
                  <a:lnTo>
                    <a:pt x="2078" y="471"/>
                  </a:lnTo>
                  <a:lnTo>
                    <a:pt x="2078" y="470"/>
                  </a:lnTo>
                  <a:lnTo>
                    <a:pt x="2085" y="474"/>
                  </a:lnTo>
                  <a:lnTo>
                    <a:pt x="2082" y="477"/>
                  </a:lnTo>
                  <a:lnTo>
                    <a:pt x="2084" y="478"/>
                  </a:lnTo>
                  <a:lnTo>
                    <a:pt x="2085" y="475"/>
                  </a:lnTo>
                  <a:lnTo>
                    <a:pt x="2093" y="475"/>
                  </a:lnTo>
                  <a:lnTo>
                    <a:pt x="2097" y="477"/>
                  </a:lnTo>
                  <a:lnTo>
                    <a:pt x="2104" y="477"/>
                  </a:lnTo>
                  <a:lnTo>
                    <a:pt x="2122" y="498"/>
                  </a:lnTo>
                  <a:lnTo>
                    <a:pt x="2121" y="501"/>
                  </a:lnTo>
                  <a:lnTo>
                    <a:pt x="2131" y="504"/>
                  </a:lnTo>
                  <a:lnTo>
                    <a:pt x="2133" y="504"/>
                  </a:lnTo>
                  <a:lnTo>
                    <a:pt x="2133" y="505"/>
                  </a:lnTo>
                  <a:lnTo>
                    <a:pt x="2121" y="511"/>
                  </a:lnTo>
                  <a:lnTo>
                    <a:pt x="2119" y="520"/>
                  </a:lnTo>
                  <a:lnTo>
                    <a:pt x="2119" y="521"/>
                  </a:lnTo>
                  <a:lnTo>
                    <a:pt x="2110" y="514"/>
                  </a:lnTo>
                  <a:lnTo>
                    <a:pt x="2110" y="518"/>
                  </a:lnTo>
                  <a:lnTo>
                    <a:pt x="2113" y="524"/>
                  </a:lnTo>
                  <a:lnTo>
                    <a:pt x="2103" y="524"/>
                  </a:lnTo>
                  <a:lnTo>
                    <a:pt x="2098" y="532"/>
                  </a:lnTo>
                  <a:lnTo>
                    <a:pt x="2094" y="532"/>
                  </a:lnTo>
                  <a:lnTo>
                    <a:pt x="2100" y="538"/>
                  </a:lnTo>
                  <a:lnTo>
                    <a:pt x="2088" y="545"/>
                  </a:lnTo>
                  <a:lnTo>
                    <a:pt x="2093" y="547"/>
                  </a:lnTo>
                  <a:lnTo>
                    <a:pt x="2093" y="548"/>
                  </a:lnTo>
                  <a:lnTo>
                    <a:pt x="2090" y="550"/>
                  </a:lnTo>
                  <a:lnTo>
                    <a:pt x="2097" y="556"/>
                  </a:lnTo>
                  <a:lnTo>
                    <a:pt x="2097" y="557"/>
                  </a:lnTo>
                  <a:lnTo>
                    <a:pt x="2090" y="557"/>
                  </a:lnTo>
                  <a:lnTo>
                    <a:pt x="2088" y="563"/>
                  </a:lnTo>
                  <a:lnTo>
                    <a:pt x="2082" y="561"/>
                  </a:lnTo>
                  <a:lnTo>
                    <a:pt x="2082" y="556"/>
                  </a:lnTo>
                  <a:lnTo>
                    <a:pt x="2081" y="560"/>
                  </a:lnTo>
                  <a:lnTo>
                    <a:pt x="2079" y="560"/>
                  </a:lnTo>
                  <a:lnTo>
                    <a:pt x="2078" y="557"/>
                  </a:lnTo>
                  <a:lnTo>
                    <a:pt x="2075" y="559"/>
                  </a:lnTo>
                  <a:lnTo>
                    <a:pt x="2073" y="559"/>
                  </a:lnTo>
                  <a:lnTo>
                    <a:pt x="2073" y="557"/>
                  </a:lnTo>
                  <a:lnTo>
                    <a:pt x="2072" y="551"/>
                  </a:lnTo>
                  <a:lnTo>
                    <a:pt x="2064" y="548"/>
                  </a:lnTo>
                  <a:lnTo>
                    <a:pt x="2064" y="547"/>
                  </a:lnTo>
                  <a:lnTo>
                    <a:pt x="2063" y="547"/>
                  </a:lnTo>
                  <a:lnTo>
                    <a:pt x="2063" y="548"/>
                  </a:lnTo>
                  <a:lnTo>
                    <a:pt x="2057" y="547"/>
                  </a:lnTo>
                  <a:lnTo>
                    <a:pt x="2050" y="539"/>
                  </a:lnTo>
                  <a:lnTo>
                    <a:pt x="2048" y="539"/>
                  </a:lnTo>
                  <a:lnTo>
                    <a:pt x="2048" y="526"/>
                  </a:lnTo>
                  <a:lnTo>
                    <a:pt x="2042" y="521"/>
                  </a:lnTo>
                  <a:lnTo>
                    <a:pt x="2030" y="521"/>
                  </a:lnTo>
                  <a:lnTo>
                    <a:pt x="2021" y="523"/>
                  </a:lnTo>
                  <a:lnTo>
                    <a:pt x="2015" y="523"/>
                  </a:lnTo>
                  <a:lnTo>
                    <a:pt x="2010" y="505"/>
                  </a:lnTo>
                  <a:lnTo>
                    <a:pt x="2015" y="504"/>
                  </a:lnTo>
                  <a:lnTo>
                    <a:pt x="2015" y="499"/>
                  </a:lnTo>
                  <a:lnTo>
                    <a:pt x="2011" y="504"/>
                  </a:lnTo>
                  <a:lnTo>
                    <a:pt x="2010" y="504"/>
                  </a:lnTo>
                  <a:lnTo>
                    <a:pt x="2007" y="498"/>
                  </a:lnTo>
                  <a:lnTo>
                    <a:pt x="2005" y="498"/>
                  </a:lnTo>
                  <a:lnTo>
                    <a:pt x="2005" y="504"/>
                  </a:lnTo>
                  <a:lnTo>
                    <a:pt x="1998" y="505"/>
                  </a:lnTo>
                  <a:lnTo>
                    <a:pt x="1999" y="511"/>
                  </a:lnTo>
                  <a:lnTo>
                    <a:pt x="2007" y="523"/>
                  </a:lnTo>
                  <a:lnTo>
                    <a:pt x="1998" y="538"/>
                  </a:lnTo>
                  <a:lnTo>
                    <a:pt x="1995" y="541"/>
                  </a:lnTo>
                  <a:lnTo>
                    <a:pt x="1978" y="554"/>
                  </a:lnTo>
                  <a:lnTo>
                    <a:pt x="1977" y="554"/>
                  </a:lnTo>
                  <a:lnTo>
                    <a:pt x="1977" y="553"/>
                  </a:lnTo>
                  <a:lnTo>
                    <a:pt x="1972" y="548"/>
                  </a:lnTo>
                  <a:lnTo>
                    <a:pt x="1964" y="548"/>
                  </a:lnTo>
                  <a:lnTo>
                    <a:pt x="1965" y="557"/>
                  </a:lnTo>
                  <a:lnTo>
                    <a:pt x="1971" y="561"/>
                  </a:lnTo>
                  <a:lnTo>
                    <a:pt x="1974" y="559"/>
                  </a:lnTo>
                  <a:lnTo>
                    <a:pt x="1978" y="567"/>
                  </a:lnTo>
                  <a:lnTo>
                    <a:pt x="1977" y="567"/>
                  </a:lnTo>
                  <a:lnTo>
                    <a:pt x="1975" y="569"/>
                  </a:lnTo>
                  <a:lnTo>
                    <a:pt x="1980" y="570"/>
                  </a:lnTo>
                  <a:lnTo>
                    <a:pt x="1981" y="585"/>
                  </a:lnTo>
                  <a:lnTo>
                    <a:pt x="1989" y="597"/>
                  </a:lnTo>
                  <a:lnTo>
                    <a:pt x="1989" y="599"/>
                  </a:lnTo>
                  <a:lnTo>
                    <a:pt x="1984" y="599"/>
                  </a:lnTo>
                  <a:lnTo>
                    <a:pt x="1990" y="606"/>
                  </a:lnTo>
                  <a:lnTo>
                    <a:pt x="1990" y="607"/>
                  </a:lnTo>
                  <a:lnTo>
                    <a:pt x="1984" y="618"/>
                  </a:lnTo>
                  <a:lnTo>
                    <a:pt x="1983" y="618"/>
                  </a:lnTo>
                  <a:lnTo>
                    <a:pt x="1965" y="609"/>
                  </a:lnTo>
                  <a:lnTo>
                    <a:pt x="1964" y="612"/>
                  </a:lnTo>
                  <a:lnTo>
                    <a:pt x="1962" y="612"/>
                  </a:lnTo>
                  <a:lnTo>
                    <a:pt x="1959" y="606"/>
                  </a:lnTo>
                  <a:lnTo>
                    <a:pt x="1961" y="612"/>
                  </a:lnTo>
                  <a:lnTo>
                    <a:pt x="1961" y="613"/>
                  </a:lnTo>
                  <a:lnTo>
                    <a:pt x="1959" y="613"/>
                  </a:lnTo>
                  <a:lnTo>
                    <a:pt x="1932" y="624"/>
                  </a:lnTo>
                  <a:lnTo>
                    <a:pt x="1931" y="628"/>
                  </a:lnTo>
                  <a:lnTo>
                    <a:pt x="1931" y="630"/>
                  </a:lnTo>
                  <a:lnTo>
                    <a:pt x="1916" y="637"/>
                  </a:lnTo>
                  <a:lnTo>
                    <a:pt x="1912" y="636"/>
                  </a:lnTo>
                  <a:lnTo>
                    <a:pt x="1907" y="645"/>
                  </a:lnTo>
                  <a:lnTo>
                    <a:pt x="1897" y="650"/>
                  </a:lnTo>
                  <a:lnTo>
                    <a:pt x="1898" y="653"/>
                  </a:lnTo>
                  <a:lnTo>
                    <a:pt x="1897" y="653"/>
                  </a:lnTo>
                  <a:lnTo>
                    <a:pt x="1897" y="655"/>
                  </a:lnTo>
                  <a:lnTo>
                    <a:pt x="1894" y="653"/>
                  </a:lnTo>
                  <a:lnTo>
                    <a:pt x="1894" y="658"/>
                  </a:lnTo>
                  <a:lnTo>
                    <a:pt x="1873" y="670"/>
                  </a:lnTo>
                  <a:lnTo>
                    <a:pt x="1870" y="683"/>
                  </a:lnTo>
                  <a:lnTo>
                    <a:pt x="1869" y="683"/>
                  </a:lnTo>
                  <a:lnTo>
                    <a:pt x="1857" y="668"/>
                  </a:lnTo>
                  <a:lnTo>
                    <a:pt x="1842" y="665"/>
                  </a:lnTo>
                  <a:lnTo>
                    <a:pt x="1827" y="671"/>
                  </a:lnTo>
                  <a:lnTo>
                    <a:pt x="1817" y="686"/>
                  </a:lnTo>
                  <a:lnTo>
                    <a:pt x="1815" y="686"/>
                  </a:lnTo>
                  <a:lnTo>
                    <a:pt x="1817" y="670"/>
                  </a:lnTo>
                  <a:lnTo>
                    <a:pt x="1815" y="670"/>
                  </a:lnTo>
                  <a:lnTo>
                    <a:pt x="1803" y="677"/>
                  </a:lnTo>
                  <a:lnTo>
                    <a:pt x="1801" y="686"/>
                  </a:lnTo>
                  <a:lnTo>
                    <a:pt x="1795" y="682"/>
                  </a:lnTo>
                  <a:lnTo>
                    <a:pt x="1790" y="686"/>
                  </a:lnTo>
                  <a:lnTo>
                    <a:pt x="1789" y="686"/>
                  </a:lnTo>
                  <a:lnTo>
                    <a:pt x="1787" y="683"/>
                  </a:lnTo>
                  <a:lnTo>
                    <a:pt x="1781" y="686"/>
                  </a:lnTo>
                  <a:lnTo>
                    <a:pt x="1777" y="705"/>
                  </a:lnTo>
                  <a:lnTo>
                    <a:pt x="1774" y="705"/>
                  </a:lnTo>
                  <a:lnTo>
                    <a:pt x="1762" y="726"/>
                  </a:lnTo>
                  <a:lnTo>
                    <a:pt x="1762" y="735"/>
                  </a:lnTo>
                  <a:lnTo>
                    <a:pt x="1763" y="738"/>
                  </a:lnTo>
                  <a:lnTo>
                    <a:pt x="1769" y="732"/>
                  </a:lnTo>
                  <a:lnTo>
                    <a:pt x="1771" y="732"/>
                  </a:lnTo>
                  <a:lnTo>
                    <a:pt x="1778" y="736"/>
                  </a:lnTo>
                  <a:lnTo>
                    <a:pt x="1778" y="738"/>
                  </a:lnTo>
                  <a:lnTo>
                    <a:pt x="1771" y="753"/>
                  </a:lnTo>
                  <a:lnTo>
                    <a:pt x="1772" y="762"/>
                  </a:lnTo>
                  <a:lnTo>
                    <a:pt x="1778" y="765"/>
                  </a:lnTo>
                  <a:lnTo>
                    <a:pt x="1778" y="773"/>
                  </a:lnTo>
                  <a:lnTo>
                    <a:pt x="1775" y="781"/>
                  </a:lnTo>
                  <a:lnTo>
                    <a:pt x="1774" y="781"/>
                  </a:lnTo>
                  <a:lnTo>
                    <a:pt x="1769" y="775"/>
                  </a:lnTo>
                  <a:lnTo>
                    <a:pt x="1772" y="769"/>
                  </a:lnTo>
                  <a:lnTo>
                    <a:pt x="1766" y="772"/>
                  </a:lnTo>
                  <a:lnTo>
                    <a:pt x="1768" y="775"/>
                  </a:lnTo>
                  <a:lnTo>
                    <a:pt x="1768" y="776"/>
                  </a:lnTo>
                  <a:lnTo>
                    <a:pt x="1761" y="782"/>
                  </a:lnTo>
                  <a:lnTo>
                    <a:pt x="1758" y="791"/>
                  </a:lnTo>
                  <a:lnTo>
                    <a:pt x="1763" y="809"/>
                  </a:lnTo>
                  <a:lnTo>
                    <a:pt x="1762" y="809"/>
                  </a:lnTo>
                  <a:lnTo>
                    <a:pt x="1756" y="815"/>
                  </a:lnTo>
                  <a:lnTo>
                    <a:pt x="1755" y="815"/>
                  </a:lnTo>
                  <a:lnTo>
                    <a:pt x="1747" y="814"/>
                  </a:lnTo>
                  <a:lnTo>
                    <a:pt x="1735" y="825"/>
                  </a:lnTo>
                  <a:lnTo>
                    <a:pt x="1735" y="845"/>
                  </a:lnTo>
                  <a:lnTo>
                    <a:pt x="1734" y="845"/>
                  </a:lnTo>
                  <a:lnTo>
                    <a:pt x="1731" y="843"/>
                  </a:lnTo>
                  <a:lnTo>
                    <a:pt x="1718" y="849"/>
                  </a:lnTo>
                  <a:lnTo>
                    <a:pt x="1713" y="871"/>
                  </a:lnTo>
                  <a:lnTo>
                    <a:pt x="1694" y="892"/>
                  </a:lnTo>
                  <a:lnTo>
                    <a:pt x="1678" y="811"/>
                  </a:lnTo>
                  <a:lnTo>
                    <a:pt x="1678" y="793"/>
                  </a:lnTo>
                  <a:lnTo>
                    <a:pt x="1682" y="763"/>
                  </a:lnTo>
                  <a:lnTo>
                    <a:pt x="1694" y="754"/>
                  </a:lnTo>
                  <a:lnTo>
                    <a:pt x="1697" y="744"/>
                  </a:lnTo>
                  <a:lnTo>
                    <a:pt x="1694" y="736"/>
                  </a:lnTo>
                  <a:lnTo>
                    <a:pt x="1694" y="735"/>
                  </a:lnTo>
                  <a:lnTo>
                    <a:pt x="1697" y="735"/>
                  </a:lnTo>
                  <a:lnTo>
                    <a:pt x="1698" y="736"/>
                  </a:lnTo>
                  <a:lnTo>
                    <a:pt x="1701" y="736"/>
                  </a:lnTo>
                  <a:lnTo>
                    <a:pt x="1715" y="729"/>
                  </a:lnTo>
                  <a:lnTo>
                    <a:pt x="1741" y="693"/>
                  </a:lnTo>
                  <a:lnTo>
                    <a:pt x="1758" y="676"/>
                  </a:lnTo>
                  <a:lnTo>
                    <a:pt x="1761" y="670"/>
                  </a:lnTo>
                  <a:lnTo>
                    <a:pt x="1761" y="668"/>
                  </a:lnTo>
                  <a:lnTo>
                    <a:pt x="1783" y="658"/>
                  </a:lnTo>
                  <a:lnTo>
                    <a:pt x="1781" y="652"/>
                  </a:lnTo>
                  <a:lnTo>
                    <a:pt x="1784" y="647"/>
                  </a:lnTo>
                  <a:lnTo>
                    <a:pt x="1784" y="640"/>
                  </a:lnTo>
                  <a:lnTo>
                    <a:pt x="1787" y="636"/>
                  </a:lnTo>
                  <a:lnTo>
                    <a:pt x="1789" y="622"/>
                  </a:lnTo>
                  <a:lnTo>
                    <a:pt x="1789" y="621"/>
                  </a:lnTo>
                  <a:lnTo>
                    <a:pt x="1790" y="621"/>
                  </a:lnTo>
                  <a:lnTo>
                    <a:pt x="1799" y="615"/>
                  </a:lnTo>
                  <a:lnTo>
                    <a:pt x="1799" y="613"/>
                  </a:lnTo>
                  <a:lnTo>
                    <a:pt x="1793" y="609"/>
                  </a:lnTo>
                  <a:lnTo>
                    <a:pt x="1783" y="613"/>
                  </a:lnTo>
                  <a:lnTo>
                    <a:pt x="1775" y="624"/>
                  </a:lnTo>
                  <a:lnTo>
                    <a:pt x="1775" y="633"/>
                  </a:lnTo>
                  <a:lnTo>
                    <a:pt x="1778" y="636"/>
                  </a:lnTo>
                  <a:lnTo>
                    <a:pt x="1778" y="637"/>
                  </a:lnTo>
                  <a:lnTo>
                    <a:pt x="1775" y="640"/>
                  </a:lnTo>
                  <a:lnTo>
                    <a:pt x="1772" y="637"/>
                  </a:lnTo>
                  <a:lnTo>
                    <a:pt x="1766" y="639"/>
                  </a:lnTo>
                  <a:lnTo>
                    <a:pt x="1738" y="667"/>
                  </a:lnTo>
                  <a:lnTo>
                    <a:pt x="1737" y="667"/>
                  </a:lnTo>
                  <a:lnTo>
                    <a:pt x="1737" y="665"/>
                  </a:lnTo>
                  <a:lnTo>
                    <a:pt x="1740" y="656"/>
                  </a:lnTo>
                  <a:lnTo>
                    <a:pt x="1732" y="656"/>
                  </a:lnTo>
                  <a:lnTo>
                    <a:pt x="1732" y="655"/>
                  </a:lnTo>
                  <a:lnTo>
                    <a:pt x="1735" y="650"/>
                  </a:lnTo>
                  <a:lnTo>
                    <a:pt x="1734" y="646"/>
                  </a:lnTo>
                  <a:lnTo>
                    <a:pt x="1738" y="639"/>
                  </a:lnTo>
                  <a:lnTo>
                    <a:pt x="1740" y="631"/>
                  </a:lnTo>
                  <a:lnTo>
                    <a:pt x="1734" y="637"/>
                  </a:lnTo>
                  <a:lnTo>
                    <a:pt x="1722" y="631"/>
                  </a:lnTo>
                  <a:lnTo>
                    <a:pt x="1700" y="637"/>
                  </a:lnTo>
                  <a:lnTo>
                    <a:pt x="1683" y="662"/>
                  </a:lnTo>
                  <a:lnTo>
                    <a:pt x="1669" y="674"/>
                  </a:lnTo>
                  <a:lnTo>
                    <a:pt x="1663" y="686"/>
                  </a:lnTo>
                  <a:lnTo>
                    <a:pt x="1660" y="686"/>
                  </a:lnTo>
                  <a:lnTo>
                    <a:pt x="1663" y="692"/>
                  </a:lnTo>
                  <a:lnTo>
                    <a:pt x="1661" y="695"/>
                  </a:lnTo>
                  <a:lnTo>
                    <a:pt x="1672" y="698"/>
                  </a:lnTo>
                  <a:lnTo>
                    <a:pt x="1673" y="702"/>
                  </a:lnTo>
                  <a:lnTo>
                    <a:pt x="1672" y="704"/>
                  </a:lnTo>
                  <a:lnTo>
                    <a:pt x="1669" y="704"/>
                  </a:lnTo>
                  <a:lnTo>
                    <a:pt x="1652" y="702"/>
                  </a:lnTo>
                  <a:lnTo>
                    <a:pt x="1642" y="710"/>
                  </a:lnTo>
                  <a:lnTo>
                    <a:pt x="1637" y="707"/>
                  </a:lnTo>
                  <a:lnTo>
                    <a:pt x="1623" y="711"/>
                  </a:lnTo>
                  <a:lnTo>
                    <a:pt x="1620" y="705"/>
                  </a:lnTo>
                  <a:lnTo>
                    <a:pt x="1620" y="704"/>
                  </a:lnTo>
                  <a:lnTo>
                    <a:pt x="1632" y="699"/>
                  </a:lnTo>
                  <a:lnTo>
                    <a:pt x="1623" y="693"/>
                  </a:lnTo>
                  <a:lnTo>
                    <a:pt x="1617" y="696"/>
                  </a:lnTo>
                  <a:lnTo>
                    <a:pt x="1596" y="689"/>
                  </a:lnTo>
                  <a:lnTo>
                    <a:pt x="1593" y="690"/>
                  </a:lnTo>
                  <a:lnTo>
                    <a:pt x="1594" y="695"/>
                  </a:lnTo>
                  <a:lnTo>
                    <a:pt x="1594" y="696"/>
                  </a:lnTo>
                  <a:lnTo>
                    <a:pt x="1590" y="696"/>
                  </a:lnTo>
                  <a:lnTo>
                    <a:pt x="1590" y="702"/>
                  </a:lnTo>
                  <a:lnTo>
                    <a:pt x="1586" y="702"/>
                  </a:lnTo>
                  <a:lnTo>
                    <a:pt x="1583" y="698"/>
                  </a:lnTo>
                  <a:lnTo>
                    <a:pt x="1572" y="702"/>
                  </a:lnTo>
                  <a:lnTo>
                    <a:pt x="1559" y="696"/>
                  </a:lnTo>
                  <a:lnTo>
                    <a:pt x="1554" y="704"/>
                  </a:lnTo>
                  <a:lnTo>
                    <a:pt x="1553" y="704"/>
                  </a:lnTo>
                  <a:lnTo>
                    <a:pt x="1546" y="698"/>
                  </a:lnTo>
                  <a:lnTo>
                    <a:pt x="1516" y="699"/>
                  </a:lnTo>
                  <a:lnTo>
                    <a:pt x="1504" y="705"/>
                  </a:lnTo>
                  <a:lnTo>
                    <a:pt x="1486" y="726"/>
                  </a:lnTo>
                  <a:lnTo>
                    <a:pt x="1480" y="738"/>
                  </a:lnTo>
                  <a:lnTo>
                    <a:pt x="1464" y="750"/>
                  </a:lnTo>
                  <a:lnTo>
                    <a:pt x="1445" y="776"/>
                  </a:lnTo>
                  <a:lnTo>
                    <a:pt x="1414" y="805"/>
                  </a:lnTo>
                  <a:lnTo>
                    <a:pt x="1414" y="808"/>
                  </a:lnTo>
                  <a:lnTo>
                    <a:pt x="1420" y="812"/>
                  </a:lnTo>
                  <a:lnTo>
                    <a:pt x="1423" y="812"/>
                  </a:lnTo>
                  <a:lnTo>
                    <a:pt x="1427" y="811"/>
                  </a:lnTo>
                  <a:lnTo>
                    <a:pt x="1433" y="811"/>
                  </a:lnTo>
                  <a:lnTo>
                    <a:pt x="1433" y="830"/>
                  </a:lnTo>
                  <a:lnTo>
                    <a:pt x="1437" y="827"/>
                  </a:lnTo>
                  <a:lnTo>
                    <a:pt x="1437" y="821"/>
                  </a:lnTo>
                  <a:lnTo>
                    <a:pt x="1443" y="818"/>
                  </a:lnTo>
                  <a:lnTo>
                    <a:pt x="1445" y="818"/>
                  </a:lnTo>
                  <a:lnTo>
                    <a:pt x="1445" y="819"/>
                  </a:lnTo>
                  <a:lnTo>
                    <a:pt x="1440" y="822"/>
                  </a:lnTo>
                  <a:lnTo>
                    <a:pt x="1445" y="828"/>
                  </a:lnTo>
                  <a:lnTo>
                    <a:pt x="1440" y="834"/>
                  </a:lnTo>
                  <a:lnTo>
                    <a:pt x="1451" y="831"/>
                  </a:lnTo>
                  <a:lnTo>
                    <a:pt x="1454" y="828"/>
                  </a:lnTo>
                  <a:lnTo>
                    <a:pt x="1454" y="833"/>
                  </a:lnTo>
                  <a:lnTo>
                    <a:pt x="1457" y="830"/>
                  </a:lnTo>
                  <a:lnTo>
                    <a:pt x="1457" y="818"/>
                  </a:lnTo>
                  <a:lnTo>
                    <a:pt x="1473" y="818"/>
                  </a:lnTo>
                  <a:lnTo>
                    <a:pt x="1480" y="831"/>
                  </a:lnTo>
                  <a:lnTo>
                    <a:pt x="1494" y="840"/>
                  </a:lnTo>
                  <a:lnTo>
                    <a:pt x="1494" y="842"/>
                  </a:lnTo>
                  <a:lnTo>
                    <a:pt x="1489" y="849"/>
                  </a:lnTo>
                  <a:lnTo>
                    <a:pt x="1491" y="855"/>
                  </a:lnTo>
                  <a:lnTo>
                    <a:pt x="1491" y="859"/>
                  </a:lnTo>
                  <a:lnTo>
                    <a:pt x="1494" y="864"/>
                  </a:lnTo>
                  <a:lnTo>
                    <a:pt x="1494" y="865"/>
                  </a:lnTo>
                  <a:lnTo>
                    <a:pt x="1486" y="880"/>
                  </a:lnTo>
                  <a:lnTo>
                    <a:pt x="1482" y="895"/>
                  </a:lnTo>
                  <a:lnTo>
                    <a:pt x="1483" y="908"/>
                  </a:lnTo>
                  <a:lnTo>
                    <a:pt x="1479" y="941"/>
                  </a:lnTo>
                  <a:lnTo>
                    <a:pt x="1467" y="954"/>
                  </a:lnTo>
                  <a:lnTo>
                    <a:pt x="1457" y="971"/>
                  </a:lnTo>
                  <a:lnTo>
                    <a:pt x="1451" y="986"/>
                  </a:lnTo>
                  <a:lnTo>
                    <a:pt x="1411" y="1036"/>
                  </a:lnTo>
                  <a:lnTo>
                    <a:pt x="1397" y="1046"/>
                  </a:lnTo>
                  <a:lnTo>
                    <a:pt x="1387" y="1049"/>
                  </a:lnTo>
                  <a:lnTo>
                    <a:pt x="1375" y="1046"/>
                  </a:lnTo>
                  <a:lnTo>
                    <a:pt x="1374" y="1046"/>
                  </a:lnTo>
                  <a:lnTo>
                    <a:pt x="1374" y="1039"/>
                  </a:lnTo>
                  <a:lnTo>
                    <a:pt x="1371" y="1042"/>
                  </a:lnTo>
                  <a:lnTo>
                    <a:pt x="1368" y="1036"/>
                  </a:lnTo>
                  <a:lnTo>
                    <a:pt x="1360" y="1049"/>
                  </a:lnTo>
                  <a:lnTo>
                    <a:pt x="1360" y="1051"/>
                  </a:lnTo>
                  <a:lnTo>
                    <a:pt x="1354" y="1051"/>
                  </a:lnTo>
                  <a:lnTo>
                    <a:pt x="1354" y="1054"/>
                  </a:lnTo>
                  <a:lnTo>
                    <a:pt x="1353" y="1054"/>
                  </a:lnTo>
                  <a:lnTo>
                    <a:pt x="1351" y="1051"/>
                  </a:lnTo>
                  <a:lnTo>
                    <a:pt x="1351" y="1046"/>
                  </a:lnTo>
                  <a:lnTo>
                    <a:pt x="1359" y="1036"/>
                  </a:lnTo>
                  <a:lnTo>
                    <a:pt x="1359" y="1021"/>
                  </a:lnTo>
                  <a:lnTo>
                    <a:pt x="1356" y="1012"/>
                  </a:lnTo>
                  <a:lnTo>
                    <a:pt x="1368" y="1002"/>
                  </a:lnTo>
                  <a:lnTo>
                    <a:pt x="1381" y="1006"/>
                  </a:lnTo>
                  <a:lnTo>
                    <a:pt x="1384" y="1003"/>
                  </a:lnTo>
                  <a:lnTo>
                    <a:pt x="1393" y="986"/>
                  </a:lnTo>
                  <a:lnTo>
                    <a:pt x="1399" y="963"/>
                  </a:lnTo>
                  <a:lnTo>
                    <a:pt x="1405" y="957"/>
                  </a:lnTo>
                  <a:lnTo>
                    <a:pt x="1403" y="944"/>
                  </a:lnTo>
                  <a:lnTo>
                    <a:pt x="1405" y="941"/>
                  </a:lnTo>
                  <a:lnTo>
                    <a:pt x="1371" y="956"/>
                  </a:lnTo>
                  <a:lnTo>
                    <a:pt x="1357" y="956"/>
                  </a:lnTo>
                  <a:lnTo>
                    <a:pt x="1353" y="948"/>
                  </a:lnTo>
                  <a:lnTo>
                    <a:pt x="1353" y="940"/>
                  </a:lnTo>
                  <a:lnTo>
                    <a:pt x="1350" y="932"/>
                  </a:lnTo>
                  <a:lnTo>
                    <a:pt x="1332" y="922"/>
                  </a:lnTo>
                  <a:lnTo>
                    <a:pt x="1311" y="917"/>
                  </a:lnTo>
                  <a:lnTo>
                    <a:pt x="1310" y="917"/>
                  </a:lnTo>
                  <a:lnTo>
                    <a:pt x="1305" y="892"/>
                  </a:lnTo>
                  <a:lnTo>
                    <a:pt x="1298" y="874"/>
                  </a:lnTo>
                  <a:lnTo>
                    <a:pt x="1297" y="862"/>
                  </a:lnTo>
                  <a:lnTo>
                    <a:pt x="1286" y="849"/>
                  </a:lnTo>
                  <a:lnTo>
                    <a:pt x="1271" y="846"/>
                  </a:lnTo>
                  <a:lnTo>
                    <a:pt x="1260" y="839"/>
                  </a:lnTo>
                  <a:lnTo>
                    <a:pt x="1224" y="843"/>
                  </a:lnTo>
                  <a:lnTo>
                    <a:pt x="1215" y="855"/>
                  </a:lnTo>
                  <a:lnTo>
                    <a:pt x="1214" y="858"/>
                  </a:lnTo>
                  <a:lnTo>
                    <a:pt x="1222" y="858"/>
                  </a:lnTo>
                  <a:lnTo>
                    <a:pt x="1222" y="870"/>
                  </a:lnTo>
                  <a:lnTo>
                    <a:pt x="1212" y="879"/>
                  </a:lnTo>
                  <a:lnTo>
                    <a:pt x="1205" y="901"/>
                  </a:lnTo>
                  <a:lnTo>
                    <a:pt x="1203" y="908"/>
                  </a:lnTo>
                  <a:lnTo>
                    <a:pt x="1185" y="919"/>
                  </a:lnTo>
                  <a:lnTo>
                    <a:pt x="1184" y="919"/>
                  </a:lnTo>
                  <a:lnTo>
                    <a:pt x="1165" y="911"/>
                  </a:lnTo>
                  <a:lnTo>
                    <a:pt x="1156" y="913"/>
                  </a:lnTo>
                  <a:lnTo>
                    <a:pt x="1142" y="905"/>
                  </a:lnTo>
                  <a:lnTo>
                    <a:pt x="1122" y="919"/>
                  </a:lnTo>
                  <a:lnTo>
                    <a:pt x="1093" y="928"/>
                  </a:lnTo>
                  <a:lnTo>
                    <a:pt x="1083" y="925"/>
                  </a:lnTo>
                  <a:lnTo>
                    <a:pt x="1065" y="922"/>
                  </a:lnTo>
                  <a:lnTo>
                    <a:pt x="1055" y="914"/>
                  </a:lnTo>
                  <a:lnTo>
                    <a:pt x="1025" y="898"/>
                  </a:lnTo>
                  <a:lnTo>
                    <a:pt x="1016" y="897"/>
                  </a:lnTo>
                  <a:lnTo>
                    <a:pt x="999" y="905"/>
                  </a:lnTo>
                  <a:lnTo>
                    <a:pt x="990" y="902"/>
                  </a:lnTo>
                  <a:lnTo>
                    <a:pt x="979" y="895"/>
                  </a:lnTo>
                  <a:lnTo>
                    <a:pt x="976" y="879"/>
                  </a:lnTo>
                  <a:lnTo>
                    <a:pt x="942" y="865"/>
                  </a:lnTo>
                  <a:lnTo>
                    <a:pt x="925" y="880"/>
                  </a:lnTo>
                  <a:lnTo>
                    <a:pt x="927" y="895"/>
                  </a:lnTo>
                  <a:lnTo>
                    <a:pt x="925" y="900"/>
                  </a:lnTo>
                  <a:lnTo>
                    <a:pt x="926" y="908"/>
                  </a:lnTo>
                  <a:lnTo>
                    <a:pt x="923" y="910"/>
                  </a:lnTo>
                  <a:lnTo>
                    <a:pt x="884" y="910"/>
                  </a:lnTo>
                  <a:lnTo>
                    <a:pt x="877" y="901"/>
                  </a:lnTo>
                  <a:lnTo>
                    <a:pt x="844" y="898"/>
                  </a:lnTo>
                  <a:lnTo>
                    <a:pt x="830" y="902"/>
                  </a:lnTo>
                  <a:lnTo>
                    <a:pt x="799" y="922"/>
                  </a:lnTo>
                  <a:lnTo>
                    <a:pt x="793" y="931"/>
                  </a:lnTo>
                  <a:lnTo>
                    <a:pt x="788" y="934"/>
                  </a:lnTo>
                  <a:lnTo>
                    <a:pt x="788" y="935"/>
                  </a:lnTo>
                  <a:lnTo>
                    <a:pt x="787" y="935"/>
                  </a:lnTo>
                  <a:lnTo>
                    <a:pt x="787" y="934"/>
                  </a:lnTo>
                  <a:lnTo>
                    <a:pt x="781" y="932"/>
                  </a:lnTo>
                  <a:lnTo>
                    <a:pt x="781" y="931"/>
                  </a:lnTo>
                  <a:lnTo>
                    <a:pt x="785" y="926"/>
                  </a:lnTo>
                  <a:lnTo>
                    <a:pt x="779" y="916"/>
                  </a:lnTo>
                  <a:lnTo>
                    <a:pt x="776" y="916"/>
                  </a:lnTo>
                  <a:lnTo>
                    <a:pt x="775" y="919"/>
                  </a:lnTo>
                  <a:lnTo>
                    <a:pt x="773" y="920"/>
                  </a:lnTo>
                  <a:lnTo>
                    <a:pt x="760" y="916"/>
                  </a:lnTo>
                  <a:lnTo>
                    <a:pt x="756" y="910"/>
                  </a:lnTo>
                  <a:lnTo>
                    <a:pt x="754" y="907"/>
                  </a:lnTo>
                  <a:lnTo>
                    <a:pt x="748" y="904"/>
                  </a:lnTo>
                  <a:lnTo>
                    <a:pt x="747" y="897"/>
                  </a:lnTo>
                  <a:lnTo>
                    <a:pt x="738" y="889"/>
                  </a:lnTo>
                  <a:lnTo>
                    <a:pt x="735" y="889"/>
                  </a:lnTo>
                  <a:lnTo>
                    <a:pt x="732" y="891"/>
                  </a:lnTo>
                  <a:lnTo>
                    <a:pt x="729" y="891"/>
                  </a:lnTo>
                  <a:lnTo>
                    <a:pt x="727" y="894"/>
                  </a:lnTo>
                  <a:lnTo>
                    <a:pt x="727" y="895"/>
                  </a:lnTo>
                  <a:lnTo>
                    <a:pt x="710" y="895"/>
                  </a:lnTo>
                  <a:lnTo>
                    <a:pt x="710" y="894"/>
                  </a:lnTo>
                  <a:lnTo>
                    <a:pt x="707" y="889"/>
                  </a:lnTo>
                  <a:lnTo>
                    <a:pt x="707" y="886"/>
                  </a:lnTo>
                  <a:lnTo>
                    <a:pt x="702" y="883"/>
                  </a:lnTo>
                  <a:lnTo>
                    <a:pt x="701" y="883"/>
                  </a:lnTo>
                  <a:lnTo>
                    <a:pt x="698" y="891"/>
                  </a:lnTo>
                  <a:lnTo>
                    <a:pt x="693" y="894"/>
                  </a:lnTo>
                  <a:lnTo>
                    <a:pt x="664" y="840"/>
                  </a:lnTo>
                  <a:lnTo>
                    <a:pt x="646" y="825"/>
                  </a:lnTo>
                  <a:lnTo>
                    <a:pt x="646" y="821"/>
                  </a:lnTo>
                  <a:lnTo>
                    <a:pt x="650" y="818"/>
                  </a:lnTo>
                  <a:lnTo>
                    <a:pt x="649" y="816"/>
                  </a:lnTo>
                  <a:lnTo>
                    <a:pt x="640" y="821"/>
                  </a:lnTo>
                  <a:lnTo>
                    <a:pt x="635" y="821"/>
                  </a:lnTo>
                  <a:lnTo>
                    <a:pt x="630" y="828"/>
                  </a:lnTo>
                  <a:lnTo>
                    <a:pt x="621" y="831"/>
                  </a:lnTo>
                  <a:lnTo>
                    <a:pt x="621" y="836"/>
                  </a:lnTo>
                  <a:lnTo>
                    <a:pt x="619" y="836"/>
                  </a:lnTo>
                  <a:lnTo>
                    <a:pt x="619" y="834"/>
                  </a:lnTo>
                  <a:lnTo>
                    <a:pt x="613" y="833"/>
                  </a:lnTo>
                  <a:lnTo>
                    <a:pt x="606" y="836"/>
                  </a:lnTo>
                  <a:lnTo>
                    <a:pt x="604" y="833"/>
                  </a:lnTo>
                  <a:lnTo>
                    <a:pt x="604" y="831"/>
                  </a:lnTo>
                  <a:lnTo>
                    <a:pt x="606" y="828"/>
                  </a:lnTo>
                  <a:lnTo>
                    <a:pt x="609" y="827"/>
                  </a:lnTo>
                  <a:lnTo>
                    <a:pt x="609" y="824"/>
                  </a:lnTo>
                  <a:lnTo>
                    <a:pt x="606" y="827"/>
                  </a:lnTo>
                  <a:lnTo>
                    <a:pt x="604" y="827"/>
                  </a:lnTo>
                  <a:lnTo>
                    <a:pt x="595" y="822"/>
                  </a:lnTo>
                  <a:lnTo>
                    <a:pt x="597" y="825"/>
                  </a:lnTo>
                  <a:lnTo>
                    <a:pt x="592" y="825"/>
                  </a:lnTo>
                  <a:lnTo>
                    <a:pt x="592" y="821"/>
                  </a:lnTo>
                  <a:lnTo>
                    <a:pt x="591" y="816"/>
                  </a:lnTo>
                  <a:lnTo>
                    <a:pt x="590" y="816"/>
                  </a:lnTo>
                  <a:lnTo>
                    <a:pt x="590" y="819"/>
                  </a:lnTo>
                  <a:lnTo>
                    <a:pt x="588" y="821"/>
                  </a:lnTo>
                  <a:lnTo>
                    <a:pt x="584" y="821"/>
                  </a:lnTo>
                  <a:lnTo>
                    <a:pt x="581" y="822"/>
                  </a:lnTo>
                  <a:lnTo>
                    <a:pt x="576" y="822"/>
                  </a:lnTo>
                  <a:lnTo>
                    <a:pt x="576" y="821"/>
                  </a:lnTo>
                  <a:lnTo>
                    <a:pt x="575" y="818"/>
                  </a:lnTo>
                  <a:lnTo>
                    <a:pt x="578" y="814"/>
                  </a:lnTo>
                  <a:lnTo>
                    <a:pt x="578" y="809"/>
                  </a:lnTo>
                  <a:lnTo>
                    <a:pt x="575" y="808"/>
                  </a:lnTo>
                  <a:lnTo>
                    <a:pt x="575" y="806"/>
                  </a:lnTo>
                  <a:lnTo>
                    <a:pt x="573" y="797"/>
                  </a:lnTo>
                  <a:lnTo>
                    <a:pt x="570" y="796"/>
                  </a:lnTo>
                  <a:lnTo>
                    <a:pt x="564" y="799"/>
                  </a:lnTo>
                  <a:lnTo>
                    <a:pt x="563" y="799"/>
                  </a:lnTo>
                  <a:lnTo>
                    <a:pt x="557" y="794"/>
                  </a:lnTo>
                  <a:lnTo>
                    <a:pt x="548" y="793"/>
                  </a:lnTo>
                  <a:lnTo>
                    <a:pt x="544" y="797"/>
                  </a:lnTo>
                  <a:lnTo>
                    <a:pt x="539" y="797"/>
                  </a:lnTo>
                  <a:lnTo>
                    <a:pt x="539" y="803"/>
                  </a:lnTo>
                  <a:lnTo>
                    <a:pt x="538" y="803"/>
                  </a:lnTo>
                  <a:lnTo>
                    <a:pt x="509" y="811"/>
                  </a:lnTo>
                  <a:lnTo>
                    <a:pt x="501" y="812"/>
                  </a:lnTo>
                  <a:lnTo>
                    <a:pt x="498" y="816"/>
                  </a:lnTo>
                  <a:lnTo>
                    <a:pt x="490" y="816"/>
                  </a:lnTo>
                  <a:lnTo>
                    <a:pt x="486" y="819"/>
                  </a:lnTo>
                  <a:lnTo>
                    <a:pt x="484" y="821"/>
                  </a:lnTo>
                  <a:lnTo>
                    <a:pt x="478" y="819"/>
                  </a:lnTo>
                  <a:lnTo>
                    <a:pt x="472" y="824"/>
                  </a:lnTo>
                  <a:lnTo>
                    <a:pt x="466" y="824"/>
                  </a:lnTo>
                  <a:lnTo>
                    <a:pt x="465" y="827"/>
                  </a:lnTo>
                  <a:lnTo>
                    <a:pt x="464" y="827"/>
                  </a:lnTo>
                  <a:lnTo>
                    <a:pt x="462" y="825"/>
                  </a:lnTo>
                  <a:lnTo>
                    <a:pt x="452" y="825"/>
                  </a:lnTo>
                  <a:lnTo>
                    <a:pt x="450" y="824"/>
                  </a:lnTo>
                  <a:lnTo>
                    <a:pt x="446" y="825"/>
                  </a:lnTo>
                  <a:lnTo>
                    <a:pt x="447" y="827"/>
                  </a:lnTo>
                  <a:lnTo>
                    <a:pt x="447" y="828"/>
                  </a:lnTo>
                  <a:lnTo>
                    <a:pt x="446" y="833"/>
                  </a:lnTo>
                  <a:lnTo>
                    <a:pt x="449" y="831"/>
                  </a:lnTo>
                  <a:lnTo>
                    <a:pt x="450" y="831"/>
                  </a:lnTo>
                  <a:lnTo>
                    <a:pt x="452" y="833"/>
                  </a:lnTo>
                  <a:lnTo>
                    <a:pt x="452" y="834"/>
                  </a:lnTo>
                  <a:lnTo>
                    <a:pt x="447" y="836"/>
                  </a:lnTo>
                  <a:lnTo>
                    <a:pt x="447" y="839"/>
                  </a:lnTo>
                  <a:lnTo>
                    <a:pt x="455" y="840"/>
                  </a:lnTo>
                  <a:lnTo>
                    <a:pt x="461" y="843"/>
                  </a:lnTo>
                  <a:lnTo>
                    <a:pt x="461" y="845"/>
                  </a:lnTo>
                  <a:lnTo>
                    <a:pt x="458" y="846"/>
                  </a:lnTo>
                  <a:lnTo>
                    <a:pt x="446" y="848"/>
                  </a:lnTo>
                  <a:lnTo>
                    <a:pt x="441" y="852"/>
                  </a:lnTo>
                  <a:lnTo>
                    <a:pt x="446" y="857"/>
                  </a:lnTo>
                  <a:lnTo>
                    <a:pt x="446" y="858"/>
                  </a:lnTo>
                  <a:lnTo>
                    <a:pt x="444" y="861"/>
                  </a:lnTo>
                  <a:lnTo>
                    <a:pt x="444" y="862"/>
                  </a:lnTo>
                  <a:lnTo>
                    <a:pt x="432" y="868"/>
                  </a:lnTo>
                  <a:lnTo>
                    <a:pt x="435" y="870"/>
                  </a:lnTo>
                  <a:lnTo>
                    <a:pt x="437" y="873"/>
                  </a:lnTo>
                  <a:lnTo>
                    <a:pt x="441" y="874"/>
                  </a:lnTo>
                  <a:lnTo>
                    <a:pt x="443" y="874"/>
                  </a:lnTo>
                  <a:lnTo>
                    <a:pt x="444" y="879"/>
                  </a:lnTo>
                  <a:lnTo>
                    <a:pt x="453" y="880"/>
                  </a:lnTo>
                  <a:lnTo>
                    <a:pt x="453" y="882"/>
                  </a:lnTo>
                  <a:lnTo>
                    <a:pt x="450" y="892"/>
                  </a:lnTo>
                  <a:lnTo>
                    <a:pt x="450" y="894"/>
                  </a:lnTo>
                  <a:lnTo>
                    <a:pt x="449" y="894"/>
                  </a:lnTo>
                  <a:lnTo>
                    <a:pt x="438" y="897"/>
                  </a:lnTo>
                  <a:lnTo>
                    <a:pt x="432" y="892"/>
                  </a:lnTo>
                  <a:lnTo>
                    <a:pt x="428" y="898"/>
                  </a:lnTo>
                  <a:lnTo>
                    <a:pt x="424" y="898"/>
                  </a:lnTo>
                  <a:lnTo>
                    <a:pt x="422" y="897"/>
                  </a:lnTo>
                  <a:lnTo>
                    <a:pt x="415" y="897"/>
                  </a:lnTo>
                  <a:lnTo>
                    <a:pt x="415" y="895"/>
                  </a:lnTo>
                  <a:lnTo>
                    <a:pt x="410" y="888"/>
                  </a:lnTo>
                  <a:lnTo>
                    <a:pt x="409" y="886"/>
                  </a:lnTo>
                  <a:lnTo>
                    <a:pt x="403" y="888"/>
                  </a:lnTo>
                  <a:lnTo>
                    <a:pt x="398" y="891"/>
                  </a:lnTo>
                  <a:lnTo>
                    <a:pt x="394" y="888"/>
                  </a:lnTo>
                  <a:lnTo>
                    <a:pt x="389" y="888"/>
                  </a:lnTo>
                  <a:lnTo>
                    <a:pt x="389" y="889"/>
                  </a:lnTo>
                  <a:lnTo>
                    <a:pt x="388" y="891"/>
                  </a:lnTo>
                  <a:lnTo>
                    <a:pt x="386" y="889"/>
                  </a:lnTo>
                  <a:lnTo>
                    <a:pt x="385" y="889"/>
                  </a:lnTo>
                  <a:lnTo>
                    <a:pt x="376" y="897"/>
                  </a:lnTo>
                  <a:lnTo>
                    <a:pt x="375" y="897"/>
                  </a:lnTo>
                  <a:lnTo>
                    <a:pt x="367" y="894"/>
                  </a:lnTo>
                  <a:lnTo>
                    <a:pt x="363" y="888"/>
                  </a:lnTo>
                  <a:lnTo>
                    <a:pt x="363" y="897"/>
                  </a:lnTo>
                  <a:lnTo>
                    <a:pt x="361" y="897"/>
                  </a:lnTo>
                  <a:lnTo>
                    <a:pt x="360" y="898"/>
                  </a:lnTo>
                  <a:lnTo>
                    <a:pt x="358" y="892"/>
                  </a:lnTo>
                  <a:lnTo>
                    <a:pt x="346" y="879"/>
                  </a:lnTo>
                  <a:lnTo>
                    <a:pt x="333" y="879"/>
                  </a:lnTo>
                  <a:lnTo>
                    <a:pt x="333" y="877"/>
                  </a:lnTo>
                  <a:lnTo>
                    <a:pt x="330" y="873"/>
                  </a:lnTo>
                  <a:lnTo>
                    <a:pt x="326" y="873"/>
                  </a:lnTo>
                  <a:lnTo>
                    <a:pt x="323" y="879"/>
                  </a:lnTo>
                  <a:lnTo>
                    <a:pt x="321" y="877"/>
                  </a:lnTo>
                  <a:lnTo>
                    <a:pt x="320" y="877"/>
                  </a:lnTo>
                  <a:lnTo>
                    <a:pt x="318" y="879"/>
                  </a:lnTo>
                  <a:lnTo>
                    <a:pt x="317" y="877"/>
                  </a:lnTo>
                  <a:lnTo>
                    <a:pt x="317" y="874"/>
                  </a:lnTo>
                  <a:lnTo>
                    <a:pt x="309" y="876"/>
                  </a:lnTo>
                  <a:lnTo>
                    <a:pt x="303" y="882"/>
                  </a:lnTo>
                  <a:lnTo>
                    <a:pt x="293" y="886"/>
                  </a:lnTo>
                  <a:lnTo>
                    <a:pt x="292" y="892"/>
                  </a:lnTo>
                  <a:lnTo>
                    <a:pt x="286" y="897"/>
                  </a:lnTo>
                  <a:lnTo>
                    <a:pt x="283" y="897"/>
                  </a:lnTo>
                  <a:lnTo>
                    <a:pt x="286" y="908"/>
                  </a:lnTo>
                  <a:lnTo>
                    <a:pt x="280" y="914"/>
                  </a:lnTo>
                  <a:lnTo>
                    <a:pt x="280" y="913"/>
                  </a:lnTo>
                  <a:lnTo>
                    <a:pt x="268" y="900"/>
                  </a:lnTo>
                  <a:lnTo>
                    <a:pt x="266" y="907"/>
                  </a:lnTo>
                  <a:lnTo>
                    <a:pt x="266" y="908"/>
                  </a:lnTo>
                  <a:lnTo>
                    <a:pt x="262" y="911"/>
                  </a:lnTo>
                  <a:lnTo>
                    <a:pt x="260" y="922"/>
                  </a:lnTo>
                  <a:lnTo>
                    <a:pt x="263" y="925"/>
                  </a:lnTo>
                  <a:lnTo>
                    <a:pt x="263" y="926"/>
                  </a:lnTo>
                  <a:lnTo>
                    <a:pt x="259" y="931"/>
                  </a:lnTo>
                  <a:lnTo>
                    <a:pt x="256" y="940"/>
                  </a:lnTo>
                  <a:lnTo>
                    <a:pt x="262" y="941"/>
                  </a:lnTo>
                  <a:lnTo>
                    <a:pt x="262" y="943"/>
                  </a:lnTo>
                  <a:lnTo>
                    <a:pt x="265" y="951"/>
                  </a:lnTo>
                  <a:lnTo>
                    <a:pt x="277" y="951"/>
                  </a:lnTo>
                  <a:lnTo>
                    <a:pt x="277" y="953"/>
                  </a:lnTo>
                  <a:lnTo>
                    <a:pt x="278" y="953"/>
                  </a:lnTo>
                  <a:lnTo>
                    <a:pt x="283" y="959"/>
                  </a:lnTo>
                  <a:lnTo>
                    <a:pt x="287" y="972"/>
                  </a:lnTo>
                  <a:lnTo>
                    <a:pt x="280" y="972"/>
                  </a:lnTo>
                  <a:lnTo>
                    <a:pt x="280" y="975"/>
                  </a:lnTo>
                  <a:lnTo>
                    <a:pt x="281" y="975"/>
                  </a:lnTo>
                  <a:lnTo>
                    <a:pt x="287" y="980"/>
                  </a:lnTo>
                  <a:lnTo>
                    <a:pt x="287" y="981"/>
                  </a:lnTo>
                  <a:lnTo>
                    <a:pt x="281" y="983"/>
                  </a:lnTo>
                  <a:lnTo>
                    <a:pt x="275" y="990"/>
                  </a:lnTo>
                  <a:lnTo>
                    <a:pt x="274" y="990"/>
                  </a:lnTo>
                  <a:lnTo>
                    <a:pt x="271" y="983"/>
                  </a:lnTo>
                  <a:lnTo>
                    <a:pt x="268" y="981"/>
                  </a:lnTo>
                  <a:lnTo>
                    <a:pt x="269" y="984"/>
                  </a:lnTo>
                  <a:lnTo>
                    <a:pt x="268" y="993"/>
                  </a:lnTo>
                  <a:lnTo>
                    <a:pt x="265" y="993"/>
                  </a:lnTo>
                  <a:lnTo>
                    <a:pt x="265" y="1000"/>
                  </a:lnTo>
                  <a:lnTo>
                    <a:pt x="256" y="1014"/>
                  </a:lnTo>
                  <a:lnTo>
                    <a:pt x="262" y="1020"/>
                  </a:lnTo>
                  <a:lnTo>
                    <a:pt x="266" y="1028"/>
                  </a:lnTo>
                  <a:lnTo>
                    <a:pt x="266" y="1026"/>
                  </a:lnTo>
                  <a:lnTo>
                    <a:pt x="268" y="1026"/>
                  </a:lnTo>
                  <a:lnTo>
                    <a:pt x="268" y="1040"/>
                  </a:lnTo>
                  <a:lnTo>
                    <a:pt x="278" y="1060"/>
                  </a:lnTo>
                  <a:lnTo>
                    <a:pt x="280" y="1061"/>
                  </a:lnTo>
                  <a:lnTo>
                    <a:pt x="280" y="1063"/>
                  </a:lnTo>
                  <a:lnTo>
                    <a:pt x="272" y="1071"/>
                  </a:lnTo>
                  <a:lnTo>
                    <a:pt x="263" y="1071"/>
                  </a:lnTo>
                  <a:lnTo>
                    <a:pt x="262" y="1066"/>
                  </a:lnTo>
                  <a:lnTo>
                    <a:pt x="253" y="1060"/>
                  </a:lnTo>
                  <a:lnTo>
                    <a:pt x="244" y="1055"/>
                  </a:lnTo>
                  <a:lnTo>
                    <a:pt x="243" y="1055"/>
                  </a:lnTo>
                  <a:lnTo>
                    <a:pt x="243" y="1049"/>
                  </a:lnTo>
                  <a:lnTo>
                    <a:pt x="237" y="1046"/>
                  </a:lnTo>
                  <a:lnTo>
                    <a:pt x="231" y="1045"/>
                  </a:lnTo>
                  <a:lnTo>
                    <a:pt x="222" y="1048"/>
                  </a:lnTo>
                  <a:lnTo>
                    <a:pt x="220" y="1048"/>
                  </a:lnTo>
                  <a:lnTo>
                    <a:pt x="207" y="1037"/>
                  </a:lnTo>
                  <a:lnTo>
                    <a:pt x="192" y="1037"/>
                  </a:lnTo>
                  <a:lnTo>
                    <a:pt x="177" y="1031"/>
                  </a:lnTo>
                  <a:lnTo>
                    <a:pt x="174" y="1031"/>
                  </a:lnTo>
                  <a:lnTo>
                    <a:pt x="170" y="1033"/>
                  </a:lnTo>
                  <a:lnTo>
                    <a:pt x="166" y="1033"/>
                  </a:lnTo>
                  <a:lnTo>
                    <a:pt x="152" y="1020"/>
                  </a:lnTo>
                  <a:lnTo>
                    <a:pt x="137" y="1011"/>
                  </a:lnTo>
                  <a:lnTo>
                    <a:pt x="136" y="1011"/>
                  </a:lnTo>
                  <a:lnTo>
                    <a:pt x="134" y="1012"/>
                  </a:lnTo>
                  <a:lnTo>
                    <a:pt x="124" y="1002"/>
                  </a:lnTo>
                  <a:lnTo>
                    <a:pt x="124" y="1000"/>
                  </a:lnTo>
                  <a:lnTo>
                    <a:pt x="127" y="997"/>
                  </a:lnTo>
                  <a:lnTo>
                    <a:pt x="134" y="997"/>
                  </a:lnTo>
                  <a:lnTo>
                    <a:pt x="142" y="986"/>
                  </a:lnTo>
                  <a:lnTo>
                    <a:pt x="148" y="984"/>
                  </a:lnTo>
                  <a:lnTo>
                    <a:pt x="139" y="977"/>
                  </a:lnTo>
                  <a:lnTo>
                    <a:pt x="140" y="974"/>
                  </a:lnTo>
                  <a:lnTo>
                    <a:pt x="148" y="972"/>
                  </a:lnTo>
                  <a:lnTo>
                    <a:pt x="148" y="971"/>
                  </a:lnTo>
                  <a:lnTo>
                    <a:pt x="160" y="966"/>
                  </a:lnTo>
                  <a:lnTo>
                    <a:pt x="158" y="965"/>
                  </a:lnTo>
                  <a:lnTo>
                    <a:pt x="148" y="966"/>
                  </a:lnTo>
                  <a:lnTo>
                    <a:pt x="146" y="966"/>
                  </a:lnTo>
                  <a:lnTo>
                    <a:pt x="146" y="959"/>
                  </a:lnTo>
                  <a:lnTo>
                    <a:pt x="148" y="954"/>
                  </a:lnTo>
                  <a:lnTo>
                    <a:pt x="152" y="953"/>
                  </a:lnTo>
                  <a:lnTo>
                    <a:pt x="155" y="948"/>
                  </a:lnTo>
                  <a:lnTo>
                    <a:pt x="157" y="948"/>
                  </a:lnTo>
                  <a:lnTo>
                    <a:pt x="160" y="951"/>
                  </a:lnTo>
                  <a:lnTo>
                    <a:pt x="166" y="951"/>
                  </a:lnTo>
                  <a:lnTo>
                    <a:pt x="169" y="943"/>
                  </a:lnTo>
                  <a:lnTo>
                    <a:pt x="167" y="941"/>
                  </a:lnTo>
                  <a:lnTo>
                    <a:pt x="166" y="941"/>
                  </a:lnTo>
                  <a:lnTo>
                    <a:pt x="166" y="934"/>
                  </a:lnTo>
                  <a:lnTo>
                    <a:pt x="170" y="931"/>
                  </a:lnTo>
                  <a:lnTo>
                    <a:pt x="166" y="928"/>
                  </a:lnTo>
                  <a:lnTo>
                    <a:pt x="170" y="926"/>
                  </a:lnTo>
                  <a:lnTo>
                    <a:pt x="172" y="923"/>
                  </a:lnTo>
                  <a:lnTo>
                    <a:pt x="170" y="917"/>
                  </a:lnTo>
                  <a:lnTo>
                    <a:pt x="158" y="911"/>
                  </a:lnTo>
                  <a:lnTo>
                    <a:pt x="154" y="911"/>
                  </a:lnTo>
                  <a:lnTo>
                    <a:pt x="148" y="908"/>
                  </a:lnTo>
                  <a:lnTo>
                    <a:pt x="145" y="910"/>
                  </a:lnTo>
                  <a:lnTo>
                    <a:pt x="143" y="910"/>
                  </a:lnTo>
                  <a:lnTo>
                    <a:pt x="143" y="908"/>
                  </a:lnTo>
                  <a:lnTo>
                    <a:pt x="134" y="900"/>
                  </a:lnTo>
                  <a:lnTo>
                    <a:pt x="126" y="902"/>
                  </a:lnTo>
                  <a:lnTo>
                    <a:pt x="123" y="902"/>
                  </a:lnTo>
                  <a:lnTo>
                    <a:pt x="120" y="900"/>
                  </a:lnTo>
                  <a:lnTo>
                    <a:pt x="112" y="900"/>
                  </a:lnTo>
                  <a:lnTo>
                    <a:pt x="109" y="897"/>
                  </a:lnTo>
                  <a:lnTo>
                    <a:pt x="109" y="888"/>
                  </a:lnTo>
                  <a:lnTo>
                    <a:pt x="106" y="883"/>
                  </a:lnTo>
                  <a:lnTo>
                    <a:pt x="102" y="885"/>
                  </a:lnTo>
                  <a:lnTo>
                    <a:pt x="96" y="882"/>
                  </a:lnTo>
                  <a:lnTo>
                    <a:pt x="94" y="882"/>
                  </a:lnTo>
                  <a:lnTo>
                    <a:pt x="94" y="880"/>
                  </a:lnTo>
                  <a:lnTo>
                    <a:pt x="93" y="873"/>
                  </a:lnTo>
                  <a:lnTo>
                    <a:pt x="96" y="871"/>
                  </a:lnTo>
                  <a:lnTo>
                    <a:pt x="96" y="870"/>
                  </a:lnTo>
                  <a:lnTo>
                    <a:pt x="89" y="859"/>
                  </a:lnTo>
                  <a:lnTo>
                    <a:pt x="72" y="861"/>
                  </a:lnTo>
                  <a:lnTo>
                    <a:pt x="66" y="867"/>
                  </a:lnTo>
                  <a:lnTo>
                    <a:pt x="63" y="865"/>
                  </a:lnTo>
                  <a:lnTo>
                    <a:pt x="63" y="864"/>
                  </a:lnTo>
                  <a:lnTo>
                    <a:pt x="62" y="864"/>
                  </a:lnTo>
                  <a:lnTo>
                    <a:pt x="59" y="848"/>
                  </a:lnTo>
                  <a:lnTo>
                    <a:pt x="56" y="843"/>
                  </a:lnTo>
                  <a:lnTo>
                    <a:pt x="56" y="842"/>
                  </a:lnTo>
                  <a:lnTo>
                    <a:pt x="59" y="839"/>
                  </a:lnTo>
                  <a:lnTo>
                    <a:pt x="60" y="839"/>
                  </a:lnTo>
                  <a:lnTo>
                    <a:pt x="68" y="842"/>
                  </a:lnTo>
                  <a:lnTo>
                    <a:pt x="75" y="836"/>
                  </a:lnTo>
                  <a:lnTo>
                    <a:pt x="75" y="833"/>
                  </a:lnTo>
                  <a:lnTo>
                    <a:pt x="74" y="833"/>
                  </a:lnTo>
                  <a:lnTo>
                    <a:pt x="72" y="830"/>
                  </a:lnTo>
                  <a:lnTo>
                    <a:pt x="69" y="828"/>
                  </a:lnTo>
                  <a:lnTo>
                    <a:pt x="63" y="828"/>
                  </a:lnTo>
                  <a:lnTo>
                    <a:pt x="62" y="824"/>
                  </a:lnTo>
                  <a:lnTo>
                    <a:pt x="57" y="819"/>
                  </a:lnTo>
                  <a:lnTo>
                    <a:pt x="50" y="806"/>
                  </a:lnTo>
                  <a:lnTo>
                    <a:pt x="53" y="799"/>
                  </a:lnTo>
                  <a:lnTo>
                    <a:pt x="50" y="794"/>
                  </a:lnTo>
                  <a:lnTo>
                    <a:pt x="51" y="788"/>
                  </a:lnTo>
                  <a:lnTo>
                    <a:pt x="43" y="782"/>
                  </a:lnTo>
                  <a:lnTo>
                    <a:pt x="32" y="785"/>
                  </a:lnTo>
                  <a:lnTo>
                    <a:pt x="31" y="785"/>
                  </a:lnTo>
                  <a:lnTo>
                    <a:pt x="32" y="781"/>
                  </a:lnTo>
                  <a:lnTo>
                    <a:pt x="29" y="779"/>
                  </a:lnTo>
                  <a:lnTo>
                    <a:pt x="17" y="778"/>
                  </a:lnTo>
                  <a:lnTo>
                    <a:pt x="17" y="776"/>
                  </a:lnTo>
                  <a:lnTo>
                    <a:pt x="16" y="775"/>
                  </a:lnTo>
                  <a:lnTo>
                    <a:pt x="16" y="766"/>
                  </a:lnTo>
                  <a:lnTo>
                    <a:pt x="11" y="759"/>
                  </a:lnTo>
                  <a:lnTo>
                    <a:pt x="8" y="757"/>
                  </a:lnTo>
                  <a:lnTo>
                    <a:pt x="10" y="748"/>
                  </a:lnTo>
                  <a:lnTo>
                    <a:pt x="6" y="742"/>
                  </a:lnTo>
                  <a:lnTo>
                    <a:pt x="6" y="739"/>
                  </a:lnTo>
                  <a:lnTo>
                    <a:pt x="10" y="733"/>
                  </a:lnTo>
                  <a:lnTo>
                    <a:pt x="7" y="728"/>
                  </a:lnTo>
                  <a:lnTo>
                    <a:pt x="6" y="723"/>
                  </a:lnTo>
                  <a:lnTo>
                    <a:pt x="4" y="723"/>
                  </a:lnTo>
                  <a:lnTo>
                    <a:pt x="3" y="722"/>
                  </a:lnTo>
                  <a:lnTo>
                    <a:pt x="0" y="708"/>
                  </a:lnTo>
                  <a:lnTo>
                    <a:pt x="10" y="704"/>
                  </a:lnTo>
                  <a:lnTo>
                    <a:pt x="16" y="696"/>
                  </a:lnTo>
                  <a:lnTo>
                    <a:pt x="14" y="689"/>
                  </a:lnTo>
                  <a:lnTo>
                    <a:pt x="26" y="680"/>
                  </a:lnTo>
                  <a:lnTo>
                    <a:pt x="40" y="682"/>
                  </a:lnTo>
                  <a:lnTo>
                    <a:pt x="35" y="677"/>
                  </a:lnTo>
                  <a:lnTo>
                    <a:pt x="19" y="673"/>
                  </a:lnTo>
                  <a:lnTo>
                    <a:pt x="17" y="673"/>
                  </a:lnTo>
                  <a:lnTo>
                    <a:pt x="16" y="667"/>
                  </a:lnTo>
                  <a:lnTo>
                    <a:pt x="16" y="665"/>
                  </a:lnTo>
                  <a:lnTo>
                    <a:pt x="17" y="665"/>
                  </a:lnTo>
                  <a:lnTo>
                    <a:pt x="19" y="667"/>
                  </a:lnTo>
                  <a:lnTo>
                    <a:pt x="19" y="662"/>
                  </a:lnTo>
                  <a:lnTo>
                    <a:pt x="7" y="665"/>
                  </a:lnTo>
                  <a:lnTo>
                    <a:pt x="6" y="664"/>
                  </a:lnTo>
                  <a:lnTo>
                    <a:pt x="7" y="664"/>
                  </a:lnTo>
                  <a:lnTo>
                    <a:pt x="37" y="636"/>
                  </a:lnTo>
                  <a:lnTo>
                    <a:pt x="56" y="606"/>
                  </a:lnTo>
                  <a:lnTo>
                    <a:pt x="56" y="597"/>
                  </a:lnTo>
                  <a:lnTo>
                    <a:pt x="48" y="587"/>
                  </a:lnTo>
                  <a:lnTo>
                    <a:pt x="41" y="578"/>
                  </a:lnTo>
                  <a:lnTo>
                    <a:pt x="46" y="561"/>
                  </a:lnTo>
                  <a:lnTo>
                    <a:pt x="40" y="554"/>
                  </a:lnTo>
                  <a:lnTo>
                    <a:pt x="38" y="545"/>
                  </a:lnTo>
                  <a:lnTo>
                    <a:pt x="35" y="544"/>
                  </a:lnTo>
                  <a:lnTo>
                    <a:pt x="35" y="530"/>
                  </a:lnTo>
                  <a:lnTo>
                    <a:pt x="40" y="514"/>
                  </a:lnTo>
                  <a:lnTo>
                    <a:pt x="28" y="477"/>
                  </a:lnTo>
                  <a:lnTo>
                    <a:pt x="38" y="455"/>
                  </a:lnTo>
                  <a:lnTo>
                    <a:pt x="29" y="437"/>
                  </a:lnTo>
                  <a:lnTo>
                    <a:pt x="19" y="428"/>
                  </a:lnTo>
                  <a:lnTo>
                    <a:pt x="19" y="427"/>
                  </a:lnTo>
                  <a:lnTo>
                    <a:pt x="20" y="412"/>
                  </a:lnTo>
                  <a:lnTo>
                    <a:pt x="19" y="410"/>
                  </a:lnTo>
                  <a:lnTo>
                    <a:pt x="19" y="409"/>
                  </a:lnTo>
                  <a:lnTo>
                    <a:pt x="38" y="390"/>
                  </a:lnTo>
                  <a:lnTo>
                    <a:pt x="41" y="382"/>
                  </a:lnTo>
                  <a:lnTo>
                    <a:pt x="41" y="381"/>
                  </a:lnTo>
                  <a:lnTo>
                    <a:pt x="48" y="384"/>
                  </a:lnTo>
                  <a:lnTo>
                    <a:pt x="48" y="376"/>
                  </a:lnTo>
                  <a:lnTo>
                    <a:pt x="50" y="376"/>
                  </a:lnTo>
                  <a:lnTo>
                    <a:pt x="59" y="381"/>
                  </a:lnTo>
                  <a:lnTo>
                    <a:pt x="60" y="376"/>
                  </a:lnTo>
                  <a:lnTo>
                    <a:pt x="62" y="376"/>
                  </a:lnTo>
                  <a:lnTo>
                    <a:pt x="62" y="370"/>
                  </a:lnTo>
                  <a:lnTo>
                    <a:pt x="63" y="370"/>
                  </a:lnTo>
                  <a:lnTo>
                    <a:pt x="78" y="378"/>
                  </a:lnTo>
                  <a:lnTo>
                    <a:pt x="80" y="378"/>
                  </a:lnTo>
                  <a:lnTo>
                    <a:pt x="80" y="379"/>
                  </a:lnTo>
                  <a:lnTo>
                    <a:pt x="77" y="385"/>
                  </a:lnTo>
                  <a:lnTo>
                    <a:pt x="75" y="385"/>
                  </a:lnTo>
                  <a:lnTo>
                    <a:pt x="66" y="379"/>
                  </a:lnTo>
                  <a:lnTo>
                    <a:pt x="65" y="385"/>
                  </a:lnTo>
                  <a:lnTo>
                    <a:pt x="77" y="390"/>
                  </a:lnTo>
                  <a:lnTo>
                    <a:pt x="77" y="392"/>
                  </a:lnTo>
                  <a:lnTo>
                    <a:pt x="80" y="391"/>
                  </a:lnTo>
                  <a:lnTo>
                    <a:pt x="83" y="397"/>
                  </a:lnTo>
                  <a:lnTo>
                    <a:pt x="115" y="398"/>
                  </a:lnTo>
                  <a:lnTo>
                    <a:pt x="149" y="431"/>
                  </a:lnTo>
                  <a:lnTo>
                    <a:pt x="169" y="437"/>
                  </a:lnTo>
                  <a:lnTo>
                    <a:pt x="182" y="453"/>
                  </a:lnTo>
                  <a:lnTo>
                    <a:pt x="183" y="468"/>
                  </a:lnTo>
                  <a:lnTo>
                    <a:pt x="188" y="470"/>
                  </a:lnTo>
                  <a:lnTo>
                    <a:pt x="188" y="471"/>
                  </a:lnTo>
                  <a:lnTo>
                    <a:pt x="185" y="483"/>
                  </a:lnTo>
                  <a:lnTo>
                    <a:pt x="170" y="499"/>
                  </a:lnTo>
                  <a:lnTo>
                    <a:pt x="154" y="505"/>
                  </a:lnTo>
                  <a:lnTo>
                    <a:pt x="96" y="492"/>
                  </a:lnTo>
                  <a:lnTo>
                    <a:pt x="96" y="490"/>
                  </a:lnTo>
                  <a:lnTo>
                    <a:pt x="94" y="486"/>
                  </a:lnTo>
                  <a:lnTo>
                    <a:pt x="84" y="484"/>
                  </a:lnTo>
                  <a:lnTo>
                    <a:pt x="83" y="484"/>
                  </a:lnTo>
                  <a:lnTo>
                    <a:pt x="69" y="471"/>
                  </a:lnTo>
                  <a:lnTo>
                    <a:pt x="65" y="474"/>
                  </a:lnTo>
                  <a:lnTo>
                    <a:pt x="102" y="511"/>
                  </a:lnTo>
                  <a:lnTo>
                    <a:pt x="102" y="513"/>
                  </a:lnTo>
                  <a:lnTo>
                    <a:pt x="100" y="526"/>
                  </a:lnTo>
                  <a:lnTo>
                    <a:pt x="100" y="527"/>
                  </a:lnTo>
                  <a:lnTo>
                    <a:pt x="96" y="530"/>
                  </a:lnTo>
                  <a:lnTo>
                    <a:pt x="102" y="544"/>
                  </a:lnTo>
                  <a:lnTo>
                    <a:pt x="103" y="551"/>
                  </a:lnTo>
                  <a:lnTo>
                    <a:pt x="100" y="557"/>
                  </a:lnTo>
                  <a:lnTo>
                    <a:pt x="112" y="559"/>
                  </a:lnTo>
                  <a:lnTo>
                    <a:pt x="120" y="569"/>
                  </a:lnTo>
                  <a:lnTo>
                    <a:pt x="136" y="576"/>
                  </a:lnTo>
                  <a:lnTo>
                    <a:pt x="145" y="573"/>
                  </a:lnTo>
                  <a:lnTo>
                    <a:pt x="140" y="557"/>
                  </a:lnTo>
                  <a:lnTo>
                    <a:pt x="134" y="560"/>
                  </a:lnTo>
                  <a:lnTo>
                    <a:pt x="133" y="560"/>
                  </a:lnTo>
                  <a:lnTo>
                    <a:pt x="124" y="550"/>
                  </a:lnTo>
                  <a:lnTo>
                    <a:pt x="123" y="544"/>
                  </a:lnTo>
                  <a:lnTo>
                    <a:pt x="123" y="542"/>
                  </a:lnTo>
                  <a:lnTo>
                    <a:pt x="129" y="533"/>
                  </a:lnTo>
                  <a:lnTo>
                    <a:pt x="148" y="544"/>
                  </a:lnTo>
                  <a:lnTo>
                    <a:pt x="148" y="545"/>
                  </a:lnTo>
                  <a:lnTo>
                    <a:pt x="145" y="547"/>
                  </a:lnTo>
                  <a:lnTo>
                    <a:pt x="145" y="550"/>
                  </a:lnTo>
                  <a:lnTo>
                    <a:pt x="149" y="545"/>
                  </a:lnTo>
                  <a:lnTo>
                    <a:pt x="179" y="556"/>
                  </a:lnTo>
                  <a:lnTo>
                    <a:pt x="167" y="530"/>
                  </a:lnTo>
                  <a:lnTo>
                    <a:pt x="166" y="520"/>
                  </a:lnTo>
                  <a:lnTo>
                    <a:pt x="167" y="520"/>
                  </a:lnTo>
                  <a:lnTo>
                    <a:pt x="188" y="505"/>
                  </a:lnTo>
                  <a:lnTo>
                    <a:pt x="198" y="490"/>
                  </a:lnTo>
                  <a:lnTo>
                    <a:pt x="200" y="490"/>
                  </a:lnTo>
                  <a:lnTo>
                    <a:pt x="216" y="499"/>
                  </a:lnTo>
                  <a:lnTo>
                    <a:pt x="216" y="501"/>
                  </a:lnTo>
                  <a:lnTo>
                    <a:pt x="215" y="505"/>
                  </a:lnTo>
                  <a:lnTo>
                    <a:pt x="217" y="504"/>
                  </a:lnTo>
                  <a:lnTo>
                    <a:pt x="219" y="504"/>
                  </a:lnTo>
                  <a:lnTo>
                    <a:pt x="222" y="508"/>
                  </a:lnTo>
                  <a:lnTo>
                    <a:pt x="222" y="499"/>
                  </a:lnTo>
                  <a:lnTo>
                    <a:pt x="228" y="477"/>
                  </a:lnTo>
                  <a:lnTo>
                    <a:pt x="217" y="465"/>
                  </a:lnTo>
                  <a:lnTo>
                    <a:pt x="222" y="450"/>
                  </a:lnTo>
                  <a:lnTo>
                    <a:pt x="222" y="431"/>
                  </a:lnTo>
                  <a:lnTo>
                    <a:pt x="212" y="418"/>
                  </a:lnTo>
                  <a:lnTo>
                    <a:pt x="244" y="424"/>
                  </a:lnTo>
                  <a:lnTo>
                    <a:pt x="253" y="434"/>
                  </a:lnTo>
                  <a:lnTo>
                    <a:pt x="256" y="447"/>
                  </a:lnTo>
                  <a:lnTo>
                    <a:pt x="256" y="449"/>
                  </a:lnTo>
                  <a:lnTo>
                    <a:pt x="240" y="452"/>
                  </a:lnTo>
                  <a:lnTo>
                    <a:pt x="235" y="461"/>
                  </a:lnTo>
                  <a:lnTo>
                    <a:pt x="247" y="480"/>
                  </a:lnTo>
                  <a:lnTo>
                    <a:pt x="255" y="480"/>
                  </a:lnTo>
                  <a:lnTo>
                    <a:pt x="256" y="486"/>
                  </a:lnTo>
                  <a:lnTo>
                    <a:pt x="268" y="475"/>
                  </a:lnTo>
                  <a:lnTo>
                    <a:pt x="268" y="470"/>
                  </a:lnTo>
                  <a:lnTo>
                    <a:pt x="272" y="456"/>
                  </a:lnTo>
                  <a:lnTo>
                    <a:pt x="320" y="425"/>
                  </a:lnTo>
                  <a:lnTo>
                    <a:pt x="327" y="424"/>
                  </a:lnTo>
                  <a:lnTo>
                    <a:pt x="330" y="428"/>
                  </a:lnTo>
                  <a:lnTo>
                    <a:pt x="333" y="424"/>
                  </a:lnTo>
                  <a:lnTo>
                    <a:pt x="330" y="422"/>
                  </a:lnTo>
                  <a:lnTo>
                    <a:pt x="330" y="421"/>
                  </a:lnTo>
                  <a:lnTo>
                    <a:pt x="335" y="415"/>
                  </a:lnTo>
                  <a:lnTo>
                    <a:pt x="336" y="415"/>
                  </a:lnTo>
                  <a:lnTo>
                    <a:pt x="339" y="419"/>
                  </a:lnTo>
                  <a:lnTo>
                    <a:pt x="340" y="419"/>
                  </a:lnTo>
                  <a:lnTo>
                    <a:pt x="340" y="415"/>
                  </a:lnTo>
                  <a:lnTo>
                    <a:pt x="342" y="410"/>
                  </a:lnTo>
                  <a:lnTo>
                    <a:pt x="343" y="410"/>
                  </a:lnTo>
                  <a:lnTo>
                    <a:pt x="358" y="406"/>
                  </a:lnTo>
                  <a:lnTo>
                    <a:pt x="358" y="407"/>
                  </a:lnTo>
                  <a:lnTo>
                    <a:pt x="349" y="412"/>
                  </a:lnTo>
                  <a:lnTo>
                    <a:pt x="352" y="413"/>
                  </a:lnTo>
                  <a:lnTo>
                    <a:pt x="354" y="413"/>
                  </a:lnTo>
                  <a:lnTo>
                    <a:pt x="354" y="415"/>
                  </a:lnTo>
                  <a:lnTo>
                    <a:pt x="351" y="421"/>
                  </a:lnTo>
                  <a:lnTo>
                    <a:pt x="352" y="430"/>
                  </a:lnTo>
                  <a:lnTo>
                    <a:pt x="360" y="435"/>
                  </a:lnTo>
                  <a:lnTo>
                    <a:pt x="370" y="421"/>
                  </a:lnTo>
                  <a:lnTo>
                    <a:pt x="382" y="421"/>
                  </a:lnTo>
                  <a:lnTo>
                    <a:pt x="391" y="422"/>
                  </a:lnTo>
                  <a:lnTo>
                    <a:pt x="394" y="422"/>
                  </a:lnTo>
                  <a:lnTo>
                    <a:pt x="415" y="404"/>
                  </a:lnTo>
                  <a:lnTo>
                    <a:pt x="424" y="416"/>
                  </a:lnTo>
                  <a:lnTo>
                    <a:pt x="419" y="425"/>
                  </a:lnTo>
                  <a:lnTo>
                    <a:pt x="424" y="430"/>
                  </a:lnTo>
                  <a:lnTo>
                    <a:pt x="428" y="425"/>
                  </a:lnTo>
                  <a:lnTo>
                    <a:pt x="428" y="416"/>
                  </a:lnTo>
                  <a:lnTo>
                    <a:pt x="440" y="409"/>
                  </a:lnTo>
                  <a:lnTo>
                    <a:pt x="441" y="401"/>
                  </a:lnTo>
                  <a:lnTo>
                    <a:pt x="434" y="384"/>
                  </a:lnTo>
                  <a:lnTo>
                    <a:pt x="434" y="382"/>
                  </a:lnTo>
                  <a:lnTo>
                    <a:pt x="444" y="375"/>
                  </a:lnTo>
                  <a:lnTo>
                    <a:pt x="446" y="375"/>
                  </a:lnTo>
                  <a:lnTo>
                    <a:pt x="484" y="385"/>
                  </a:lnTo>
                  <a:lnTo>
                    <a:pt x="523" y="412"/>
                  </a:lnTo>
                  <a:lnTo>
                    <a:pt x="538" y="432"/>
                  </a:lnTo>
                  <a:lnTo>
                    <a:pt x="548" y="412"/>
                  </a:lnTo>
                  <a:lnTo>
                    <a:pt x="541" y="406"/>
                  </a:lnTo>
                  <a:lnTo>
                    <a:pt x="535" y="392"/>
                  </a:lnTo>
                  <a:lnTo>
                    <a:pt x="535" y="388"/>
                  </a:lnTo>
                  <a:lnTo>
                    <a:pt x="520" y="384"/>
                  </a:lnTo>
                  <a:lnTo>
                    <a:pt x="518" y="384"/>
                  </a:lnTo>
                  <a:lnTo>
                    <a:pt x="520" y="367"/>
                  </a:lnTo>
                  <a:lnTo>
                    <a:pt x="524" y="364"/>
                  </a:lnTo>
                  <a:lnTo>
                    <a:pt x="523" y="358"/>
                  </a:lnTo>
                  <a:lnTo>
                    <a:pt x="526" y="342"/>
                  </a:lnTo>
                  <a:lnTo>
                    <a:pt x="515" y="338"/>
                  </a:lnTo>
                  <a:lnTo>
                    <a:pt x="520" y="329"/>
                  </a:lnTo>
                  <a:lnTo>
                    <a:pt x="515" y="329"/>
                  </a:lnTo>
                  <a:lnTo>
                    <a:pt x="515" y="327"/>
                  </a:lnTo>
                  <a:lnTo>
                    <a:pt x="518" y="318"/>
                  </a:lnTo>
                  <a:lnTo>
                    <a:pt x="539" y="296"/>
                  </a:lnTo>
                  <a:lnTo>
                    <a:pt x="545" y="262"/>
                  </a:lnTo>
                  <a:lnTo>
                    <a:pt x="551" y="249"/>
                  </a:lnTo>
                  <a:lnTo>
                    <a:pt x="551" y="247"/>
                  </a:lnTo>
                  <a:lnTo>
                    <a:pt x="552" y="247"/>
                  </a:lnTo>
                  <a:lnTo>
                    <a:pt x="594" y="256"/>
                  </a:lnTo>
                  <a:lnTo>
                    <a:pt x="594" y="258"/>
                  </a:lnTo>
                  <a:lnTo>
                    <a:pt x="595" y="280"/>
                  </a:lnTo>
                  <a:lnTo>
                    <a:pt x="584" y="309"/>
                  </a:lnTo>
                  <a:lnTo>
                    <a:pt x="594" y="321"/>
                  </a:lnTo>
                  <a:lnTo>
                    <a:pt x="597" y="335"/>
                  </a:lnTo>
                  <a:lnTo>
                    <a:pt x="597" y="352"/>
                  </a:lnTo>
                  <a:lnTo>
                    <a:pt x="592" y="358"/>
                  </a:lnTo>
                  <a:lnTo>
                    <a:pt x="595" y="375"/>
                  </a:lnTo>
                  <a:lnTo>
                    <a:pt x="592" y="404"/>
                  </a:lnTo>
                  <a:lnTo>
                    <a:pt x="606" y="421"/>
                  </a:lnTo>
                  <a:lnTo>
                    <a:pt x="606" y="427"/>
                  </a:lnTo>
                  <a:lnTo>
                    <a:pt x="601" y="437"/>
                  </a:lnTo>
                  <a:lnTo>
                    <a:pt x="601" y="452"/>
                  </a:lnTo>
                  <a:lnTo>
                    <a:pt x="600" y="452"/>
                  </a:lnTo>
                  <a:lnTo>
                    <a:pt x="595" y="456"/>
                  </a:lnTo>
                  <a:lnTo>
                    <a:pt x="590" y="471"/>
                  </a:lnTo>
                  <a:lnTo>
                    <a:pt x="581" y="471"/>
                  </a:lnTo>
                  <a:lnTo>
                    <a:pt x="587" y="475"/>
                  </a:lnTo>
                  <a:lnTo>
                    <a:pt x="587" y="477"/>
                  </a:lnTo>
                  <a:lnTo>
                    <a:pt x="585" y="477"/>
                  </a:lnTo>
                  <a:lnTo>
                    <a:pt x="567" y="486"/>
                  </a:lnTo>
                  <a:lnTo>
                    <a:pt x="561" y="484"/>
                  </a:lnTo>
                  <a:lnTo>
                    <a:pt x="563" y="496"/>
                  </a:lnTo>
                  <a:lnTo>
                    <a:pt x="587" y="499"/>
                  </a:lnTo>
                  <a:lnTo>
                    <a:pt x="590" y="499"/>
                  </a:lnTo>
                  <a:lnTo>
                    <a:pt x="590" y="489"/>
                  </a:lnTo>
                  <a:lnTo>
                    <a:pt x="591" y="489"/>
                  </a:lnTo>
                  <a:lnTo>
                    <a:pt x="604" y="480"/>
                  </a:lnTo>
                  <a:lnTo>
                    <a:pt x="610" y="464"/>
                  </a:lnTo>
                  <a:lnTo>
                    <a:pt x="621" y="452"/>
                  </a:lnTo>
                  <a:lnTo>
                    <a:pt x="621" y="441"/>
                  </a:lnTo>
                  <a:lnTo>
                    <a:pt x="615" y="428"/>
                  </a:lnTo>
                  <a:lnTo>
                    <a:pt x="619" y="415"/>
                  </a:lnTo>
                  <a:lnTo>
                    <a:pt x="646" y="406"/>
                  </a:lnTo>
                  <a:lnTo>
                    <a:pt x="646" y="407"/>
                  </a:lnTo>
                  <a:lnTo>
                    <a:pt x="649" y="416"/>
                  </a:lnTo>
                  <a:lnTo>
                    <a:pt x="656" y="424"/>
                  </a:lnTo>
                  <a:lnTo>
                    <a:pt x="656" y="425"/>
                  </a:lnTo>
                  <a:lnTo>
                    <a:pt x="655" y="431"/>
                  </a:lnTo>
                  <a:lnTo>
                    <a:pt x="658" y="434"/>
                  </a:lnTo>
                  <a:lnTo>
                    <a:pt x="658" y="435"/>
                  </a:lnTo>
                  <a:lnTo>
                    <a:pt x="655" y="450"/>
                  </a:lnTo>
                  <a:lnTo>
                    <a:pt x="661" y="456"/>
                  </a:lnTo>
                  <a:lnTo>
                    <a:pt x="673" y="456"/>
                  </a:lnTo>
                  <a:lnTo>
                    <a:pt x="658" y="450"/>
                  </a:lnTo>
                  <a:lnTo>
                    <a:pt x="658" y="437"/>
                  </a:lnTo>
                  <a:lnTo>
                    <a:pt x="659" y="437"/>
                  </a:lnTo>
                  <a:lnTo>
                    <a:pt x="665" y="431"/>
                  </a:lnTo>
                  <a:lnTo>
                    <a:pt x="659" y="412"/>
                  </a:lnTo>
                  <a:lnTo>
                    <a:pt x="638" y="398"/>
                  </a:lnTo>
                  <a:lnTo>
                    <a:pt x="627" y="404"/>
                  </a:lnTo>
                  <a:lnTo>
                    <a:pt x="609" y="400"/>
                  </a:lnTo>
                  <a:lnTo>
                    <a:pt x="609" y="398"/>
                  </a:lnTo>
                  <a:lnTo>
                    <a:pt x="610" y="388"/>
                  </a:lnTo>
                  <a:lnTo>
                    <a:pt x="606" y="375"/>
                  </a:lnTo>
                  <a:lnTo>
                    <a:pt x="615" y="342"/>
                  </a:lnTo>
                  <a:lnTo>
                    <a:pt x="598" y="308"/>
                  </a:lnTo>
                  <a:lnTo>
                    <a:pt x="603" y="295"/>
                  </a:lnTo>
                  <a:lnTo>
                    <a:pt x="625" y="277"/>
                  </a:lnTo>
                  <a:lnTo>
                    <a:pt x="621" y="253"/>
                  </a:lnTo>
                  <a:lnTo>
                    <a:pt x="621" y="252"/>
                  </a:lnTo>
                  <a:lnTo>
                    <a:pt x="622" y="252"/>
                  </a:lnTo>
                  <a:lnTo>
                    <a:pt x="625" y="250"/>
                  </a:lnTo>
                  <a:lnTo>
                    <a:pt x="627" y="250"/>
                  </a:lnTo>
                  <a:lnTo>
                    <a:pt x="627" y="252"/>
                  </a:lnTo>
                  <a:lnTo>
                    <a:pt x="634" y="265"/>
                  </a:lnTo>
                  <a:lnTo>
                    <a:pt x="634" y="266"/>
                  </a:lnTo>
                  <a:lnTo>
                    <a:pt x="633" y="266"/>
                  </a:lnTo>
                  <a:lnTo>
                    <a:pt x="634" y="277"/>
                  </a:lnTo>
                  <a:lnTo>
                    <a:pt x="628" y="289"/>
                  </a:lnTo>
                  <a:lnTo>
                    <a:pt x="633" y="305"/>
                  </a:lnTo>
                  <a:lnTo>
                    <a:pt x="633" y="312"/>
                  </a:lnTo>
                  <a:lnTo>
                    <a:pt x="630" y="312"/>
                  </a:lnTo>
                  <a:lnTo>
                    <a:pt x="631" y="315"/>
                  </a:lnTo>
                  <a:lnTo>
                    <a:pt x="670" y="330"/>
                  </a:lnTo>
                  <a:lnTo>
                    <a:pt x="664" y="315"/>
                  </a:lnTo>
                  <a:lnTo>
                    <a:pt x="659" y="318"/>
                  </a:lnTo>
                  <a:lnTo>
                    <a:pt x="659" y="320"/>
                  </a:lnTo>
                  <a:lnTo>
                    <a:pt x="658" y="320"/>
                  </a:lnTo>
                  <a:lnTo>
                    <a:pt x="658" y="318"/>
                  </a:lnTo>
                  <a:lnTo>
                    <a:pt x="641" y="306"/>
                  </a:lnTo>
                  <a:lnTo>
                    <a:pt x="638" y="293"/>
                  </a:lnTo>
                  <a:lnTo>
                    <a:pt x="643" y="290"/>
                  </a:lnTo>
                  <a:lnTo>
                    <a:pt x="644" y="290"/>
                  </a:lnTo>
                  <a:lnTo>
                    <a:pt x="649" y="301"/>
                  </a:lnTo>
                  <a:lnTo>
                    <a:pt x="655" y="299"/>
                  </a:lnTo>
                  <a:lnTo>
                    <a:pt x="664" y="290"/>
                  </a:lnTo>
                  <a:lnTo>
                    <a:pt x="656" y="287"/>
                  </a:lnTo>
                  <a:lnTo>
                    <a:pt x="656" y="281"/>
                  </a:lnTo>
                  <a:lnTo>
                    <a:pt x="658" y="281"/>
                  </a:lnTo>
                  <a:lnTo>
                    <a:pt x="681" y="272"/>
                  </a:lnTo>
                  <a:lnTo>
                    <a:pt x="702" y="286"/>
                  </a:lnTo>
                  <a:lnTo>
                    <a:pt x="711" y="299"/>
                  </a:lnTo>
                  <a:lnTo>
                    <a:pt x="733" y="302"/>
                  </a:lnTo>
                  <a:lnTo>
                    <a:pt x="735" y="302"/>
                  </a:lnTo>
                  <a:lnTo>
                    <a:pt x="732" y="315"/>
                  </a:lnTo>
                  <a:lnTo>
                    <a:pt x="721" y="323"/>
                  </a:lnTo>
                  <a:lnTo>
                    <a:pt x="723" y="341"/>
                  </a:lnTo>
                  <a:lnTo>
                    <a:pt x="721" y="358"/>
                  </a:lnTo>
                  <a:lnTo>
                    <a:pt x="732" y="364"/>
                  </a:lnTo>
                  <a:lnTo>
                    <a:pt x="732" y="357"/>
                  </a:lnTo>
                  <a:lnTo>
                    <a:pt x="738" y="354"/>
                  </a:lnTo>
                  <a:lnTo>
                    <a:pt x="738" y="344"/>
                  </a:lnTo>
                  <a:lnTo>
                    <a:pt x="733" y="320"/>
                  </a:lnTo>
                  <a:lnTo>
                    <a:pt x="738" y="305"/>
                  </a:lnTo>
                  <a:lnTo>
                    <a:pt x="736" y="296"/>
                  </a:lnTo>
                  <a:lnTo>
                    <a:pt x="720" y="287"/>
                  </a:lnTo>
                  <a:lnTo>
                    <a:pt x="720" y="286"/>
                  </a:lnTo>
                  <a:lnTo>
                    <a:pt x="721" y="281"/>
                  </a:lnTo>
                  <a:lnTo>
                    <a:pt x="720" y="280"/>
                  </a:lnTo>
                  <a:lnTo>
                    <a:pt x="704" y="269"/>
                  </a:lnTo>
                  <a:lnTo>
                    <a:pt x="702" y="269"/>
                  </a:lnTo>
                  <a:lnTo>
                    <a:pt x="701" y="258"/>
                  </a:lnTo>
                  <a:lnTo>
                    <a:pt x="704" y="250"/>
                  </a:lnTo>
                  <a:lnTo>
                    <a:pt x="695" y="238"/>
                  </a:lnTo>
                  <a:lnTo>
                    <a:pt x="693" y="238"/>
                  </a:lnTo>
                  <a:lnTo>
                    <a:pt x="693" y="237"/>
                  </a:lnTo>
                  <a:lnTo>
                    <a:pt x="695" y="237"/>
                  </a:lnTo>
                  <a:lnTo>
                    <a:pt x="698" y="234"/>
                  </a:lnTo>
                  <a:lnTo>
                    <a:pt x="695" y="232"/>
                  </a:lnTo>
                  <a:lnTo>
                    <a:pt x="695" y="231"/>
                  </a:lnTo>
                  <a:lnTo>
                    <a:pt x="701" y="225"/>
                  </a:lnTo>
                  <a:lnTo>
                    <a:pt x="698" y="220"/>
                  </a:lnTo>
                  <a:lnTo>
                    <a:pt x="698" y="219"/>
                  </a:lnTo>
                  <a:lnTo>
                    <a:pt x="704" y="218"/>
                  </a:lnTo>
                  <a:lnTo>
                    <a:pt x="776" y="204"/>
                  </a:lnTo>
                  <a:lnTo>
                    <a:pt x="776" y="197"/>
                  </a:lnTo>
                  <a:lnTo>
                    <a:pt x="779" y="197"/>
                  </a:lnTo>
                  <a:lnTo>
                    <a:pt x="776" y="188"/>
                  </a:lnTo>
                  <a:lnTo>
                    <a:pt x="766" y="182"/>
                  </a:lnTo>
                  <a:lnTo>
                    <a:pt x="776" y="173"/>
                  </a:lnTo>
                  <a:lnTo>
                    <a:pt x="764" y="167"/>
                  </a:lnTo>
                  <a:lnTo>
                    <a:pt x="767" y="158"/>
                  </a:lnTo>
                  <a:lnTo>
                    <a:pt x="778" y="166"/>
                  </a:lnTo>
                  <a:lnTo>
                    <a:pt x="782" y="152"/>
                  </a:lnTo>
                  <a:lnTo>
                    <a:pt x="784" y="152"/>
                  </a:lnTo>
                  <a:lnTo>
                    <a:pt x="790" y="149"/>
                  </a:lnTo>
                  <a:lnTo>
                    <a:pt x="781" y="145"/>
                  </a:lnTo>
                  <a:lnTo>
                    <a:pt x="794" y="145"/>
                  </a:lnTo>
                  <a:lnTo>
                    <a:pt x="810" y="126"/>
                  </a:lnTo>
                  <a:lnTo>
                    <a:pt x="864" y="106"/>
                  </a:lnTo>
                  <a:lnTo>
                    <a:pt x="865" y="102"/>
                  </a:lnTo>
                  <a:lnTo>
                    <a:pt x="858" y="102"/>
                  </a:lnTo>
                  <a:lnTo>
                    <a:pt x="858" y="94"/>
                  </a:lnTo>
                  <a:lnTo>
                    <a:pt x="862" y="94"/>
                  </a:lnTo>
                  <a:lnTo>
                    <a:pt x="871" y="93"/>
                  </a:lnTo>
                  <a:lnTo>
                    <a:pt x="883" y="92"/>
                  </a:lnTo>
                  <a:lnTo>
                    <a:pt x="892" y="90"/>
                  </a:lnTo>
                  <a:lnTo>
                    <a:pt x="896" y="90"/>
                  </a:lnTo>
                  <a:lnTo>
                    <a:pt x="901" y="93"/>
                  </a:lnTo>
                  <a:lnTo>
                    <a:pt x="896" y="103"/>
                  </a:lnTo>
                  <a:lnTo>
                    <a:pt x="904" y="97"/>
                  </a:lnTo>
                  <a:lnTo>
                    <a:pt x="908" y="99"/>
                  </a:lnTo>
                  <a:lnTo>
                    <a:pt x="908" y="100"/>
                  </a:lnTo>
                  <a:lnTo>
                    <a:pt x="907" y="105"/>
                  </a:lnTo>
                  <a:lnTo>
                    <a:pt x="922" y="99"/>
                  </a:lnTo>
                  <a:lnTo>
                    <a:pt x="920" y="94"/>
                  </a:lnTo>
                  <a:lnTo>
                    <a:pt x="920" y="93"/>
                  </a:lnTo>
                  <a:lnTo>
                    <a:pt x="933" y="84"/>
                  </a:lnTo>
                  <a:lnTo>
                    <a:pt x="933" y="83"/>
                  </a:lnTo>
                  <a:lnTo>
                    <a:pt x="935" y="83"/>
                  </a:lnTo>
                  <a:lnTo>
                    <a:pt x="935" y="84"/>
                  </a:lnTo>
                  <a:lnTo>
                    <a:pt x="947" y="96"/>
                  </a:lnTo>
                  <a:lnTo>
                    <a:pt x="948" y="86"/>
                  </a:lnTo>
                  <a:lnTo>
                    <a:pt x="936" y="74"/>
                  </a:lnTo>
                  <a:lnTo>
                    <a:pt x="936" y="72"/>
                  </a:lnTo>
                  <a:lnTo>
                    <a:pt x="966" y="68"/>
                  </a:lnTo>
                  <a:lnTo>
                    <a:pt x="966" y="60"/>
                  </a:lnTo>
                  <a:lnTo>
                    <a:pt x="967" y="62"/>
                  </a:lnTo>
                  <a:lnTo>
                    <a:pt x="962" y="53"/>
                  </a:lnTo>
                  <a:lnTo>
                    <a:pt x="967" y="37"/>
                  </a:lnTo>
                  <a:lnTo>
                    <a:pt x="990" y="6"/>
                  </a:lnTo>
                  <a:lnTo>
                    <a:pt x="100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0" name="Turkey">
              <a:extLst>
                <a:ext uri="{FF2B5EF4-FFF2-40B4-BE49-F238E27FC236}">
                  <a16:creationId xmlns:a16="http://schemas.microsoft.com/office/drawing/2014/main" id="{7FA36D51-C01A-3943-CBC7-B7AD04A2A3B2}"/>
                </a:ext>
              </a:extLst>
            </p:cNvPr>
            <p:cNvSpPr>
              <a:spLocks/>
            </p:cNvSpPr>
            <p:nvPr/>
          </p:nvSpPr>
          <p:spPr bwMode="auto">
            <a:xfrm>
              <a:off x="6440245" y="3495941"/>
              <a:ext cx="444537" cy="189742"/>
            </a:xfrm>
            <a:custGeom>
              <a:avLst/>
              <a:gdLst/>
              <a:ahLst/>
              <a:cxnLst/>
              <a:rect l="l" t="t" r="r" b="b"/>
              <a:pathLst>
                <a:path w="448081" h="191255">
                  <a:moveTo>
                    <a:pt x="176683" y="0"/>
                  </a:moveTo>
                  <a:lnTo>
                    <a:pt x="218576" y="0"/>
                  </a:lnTo>
                  <a:lnTo>
                    <a:pt x="229505" y="10929"/>
                  </a:lnTo>
                  <a:lnTo>
                    <a:pt x="240434" y="10929"/>
                  </a:lnTo>
                  <a:lnTo>
                    <a:pt x="249541" y="23679"/>
                  </a:lnTo>
                  <a:lnTo>
                    <a:pt x="285971" y="34608"/>
                  </a:lnTo>
                  <a:lnTo>
                    <a:pt x="316936" y="29144"/>
                  </a:lnTo>
                  <a:lnTo>
                    <a:pt x="340615" y="32787"/>
                  </a:lnTo>
                  <a:lnTo>
                    <a:pt x="367937" y="14572"/>
                  </a:lnTo>
                  <a:lnTo>
                    <a:pt x="378865" y="14572"/>
                  </a:lnTo>
                  <a:lnTo>
                    <a:pt x="384330" y="16393"/>
                  </a:lnTo>
                  <a:lnTo>
                    <a:pt x="389794" y="16393"/>
                  </a:lnTo>
                  <a:lnTo>
                    <a:pt x="397080" y="14572"/>
                  </a:lnTo>
                  <a:lnTo>
                    <a:pt x="400723" y="14572"/>
                  </a:lnTo>
                  <a:lnTo>
                    <a:pt x="417116" y="32787"/>
                  </a:lnTo>
                  <a:lnTo>
                    <a:pt x="424402" y="56466"/>
                  </a:lnTo>
                  <a:lnTo>
                    <a:pt x="442617" y="67395"/>
                  </a:lnTo>
                  <a:lnTo>
                    <a:pt x="442617" y="71038"/>
                  </a:lnTo>
                  <a:lnTo>
                    <a:pt x="431688" y="83788"/>
                  </a:lnTo>
                  <a:lnTo>
                    <a:pt x="435331" y="94717"/>
                  </a:lnTo>
                  <a:lnTo>
                    <a:pt x="435331" y="129325"/>
                  </a:lnTo>
                  <a:lnTo>
                    <a:pt x="448081" y="140254"/>
                  </a:lnTo>
                  <a:lnTo>
                    <a:pt x="448081" y="149361"/>
                  </a:lnTo>
                  <a:lnTo>
                    <a:pt x="440795" y="149361"/>
                  </a:lnTo>
                  <a:lnTo>
                    <a:pt x="437152" y="151183"/>
                  </a:lnTo>
                  <a:lnTo>
                    <a:pt x="435331" y="151183"/>
                  </a:lnTo>
                  <a:lnTo>
                    <a:pt x="431688" y="145718"/>
                  </a:lnTo>
                  <a:lnTo>
                    <a:pt x="402545" y="143897"/>
                  </a:lnTo>
                  <a:lnTo>
                    <a:pt x="395259" y="151183"/>
                  </a:lnTo>
                  <a:lnTo>
                    <a:pt x="391616" y="151183"/>
                  </a:lnTo>
                  <a:lnTo>
                    <a:pt x="386151" y="149361"/>
                  </a:lnTo>
                  <a:lnTo>
                    <a:pt x="375223" y="154826"/>
                  </a:lnTo>
                  <a:lnTo>
                    <a:pt x="351543" y="151183"/>
                  </a:lnTo>
                  <a:lnTo>
                    <a:pt x="313293" y="167576"/>
                  </a:lnTo>
                  <a:lnTo>
                    <a:pt x="295078" y="160290"/>
                  </a:lnTo>
                  <a:lnTo>
                    <a:pt x="273220" y="167576"/>
                  </a:lnTo>
                  <a:lnTo>
                    <a:pt x="255006" y="162112"/>
                  </a:lnTo>
                  <a:lnTo>
                    <a:pt x="251363" y="171219"/>
                  </a:lnTo>
                  <a:lnTo>
                    <a:pt x="255006" y="178505"/>
                  </a:lnTo>
                  <a:lnTo>
                    <a:pt x="255006" y="180326"/>
                  </a:lnTo>
                  <a:lnTo>
                    <a:pt x="249541" y="180326"/>
                  </a:lnTo>
                  <a:lnTo>
                    <a:pt x="244077" y="191255"/>
                  </a:lnTo>
                  <a:lnTo>
                    <a:pt x="240434" y="191255"/>
                  </a:lnTo>
                  <a:lnTo>
                    <a:pt x="234970" y="185791"/>
                  </a:lnTo>
                  <a:lnTo>
                    <a:pt x="234970" y="171219"/>
                  </a:lnTo>
                  <a:lnTo>
                    <a:pt x="240434" y="165754"/>
                  </a:lnTo>
                  <a:lnTo>
                    <a:pt x="238613" y="162112"/>
                  </a:lnTo>
                  <a:lnTo>
                    <a:pt x="227684" y="171219"/>
                  </a:lnTo>
                  <a:lnTo>
                    <a:pt x="224041" y="171219"/>
                  </a:lnTo>
                  <a:lnTo>
                    <a:pt x="211290" y="165754"/>
                  </a:lnTo>
                  <a:lnTo>
                    <a:pt x="202183" y="167576"/>
                  </a:lnTo>
                  <a:lnTo>
                    <a:pt x="194897" y="176683"/>
                  </a:lnTo>
                  <a:lnTo>
                    <a:pt x="165754" y="185791"/>
                  </a:lnTo>
                  <a:lnTo>
                    <a:pt x="162111" y="185791"/>
                  </a:lnTo>
                  <a:lnTo>
                    <a:pt x="116574" y="160290"/>
                  </a:lnTo>
                  <a:lnTo>
                    <a:pt x="111110" y="162112"/>
                  </a:lnTo>
                  <a:lnTo>
                    <a:pt x="109288" y="178505"/>
                  </a:lnTo>
                  <a:lnTo>
                    <a:pt x="92895" y="183969"/>
                  </a:lnTo>
                  <a:lnTo>
                    <a:pt x="78323" y="178505"/>
                  </a:lnTo>
                  <a:lnTo>
                    <a:pt x="72859" y="167576"/>
                  </a:lnTo>
                  <a:lnTo>
                    <a:pt x="67395" y="171219"/>
                  </a:lnTo>
                  <a:lnTo>
                    <a:pt x="67395" y="167576"/>
                  </a:lnTo>
                  <a:lnTo>
                    <a:pt x="61930" y="162112"/>
                  </a:lnTo>
                  <a:lnTo>
                    <a:pt x="51001" y="171219"/>
                  </a:lnTo>
                  <a:lnTo>
                    <a:pt x="49180" y="171219"/>
                  </a:lnTo>
                  <a:lnTo>
                    <a:pt x="49180" y="165754"/>
                  </a:lnTo>
                  <a:lnTo>
                    <a:pt x="36430" y="167576"/>
                  </a:lnTo>
                  <a:lnTo>
                    <a:pt x="36430" y="165754"/>
                  </a:lnTo>
                  <a:lnTo>
                    <a:pt x="51001" y="156647"/>
                  </a:lnTo>
                  <a:lnTo>
                    <a:pt x="32787" y="156647"/>
                  </a:lnTo>
                  <a:lnTo>
                    <a:pt x="32787" y="154826"/>
                  </a:lnTo>
                  <a:lnTo>
                    <a:pt x="36430" y="149361"/>
                  </a:lnTo>
                  <a:lnTo>
                    <a:pt x="30965" y="145718"/>
                  </a:lnTo>
                  <a:lnTo>
                    <a:pt x="30965" y="138432"/>
                  </a:lnTo>
                  <a:lnTo>
                    <a:pt x="25501" y="134789"/>
                  </a:lnTo>
                  <a:lnTo>
                    <a:pt x="27322" y="127503"/>
                  </a:lnTo>
                  <a:lnTo>
                    <a:pt x="9108" y="118396"/>
                  </a:lnTo>
                  <a:lnTo>
                    <a:pt x="5465" y="118396"/>
                  </a:lnTo>
                  <a:lnTo>
                    <a:pt x="10929" y="105646"/>
                  </a:lnTo>
                  <a:lnTo>
                    <a:pt x="16394" y="111110"/>
                  </a:lnTo>
                  <a:lnTo>
                    <a:pt x="25501" y="111110"/>
                  </a:lnTo>
                  <a:lnTo>
                    <a:pt x="16394" y="107467"/>
                  </a:lnTo>
                  <a:lnTo>
                    <a:pt x="16394" y="105646"/>
                  </a:lnTo>
                  <a:lnTo>
                    <a:pt x="21858" y="100181"/>
                  </a:lnTo>
                  <a:lnTo>
                    <a:pt x="16394" y="89252"/>
                  </a:lnTo>
                  <a:lnTo>
                    <a:pt x="20036" y="81967"/>
                  </a:lnTo>
                  <a:lnTo>
                    <a:pt x="3643" y="81967"/>
                  </a:lnTo>
                  <a:lnTo>
                    <a:pt x="9108" y="65573"/>
                  </a:lnTo>
                  <a:lnTo>
                    <a:pt x="16394" y="56466"/>
                  </a:lnTo>
                  <a:lnTo>
                    <a:pt x="40073" y="54644"/>
                  </a:lnTo>
                  <a:lnTo>
                    <a:pt x="40073" y="49180"/>
                  </a:lnTo>
                  <a:lnTo>
                    <a:pt x="54644" y="49180"/>
                  </a:lnTo>
                  <a:lnTo>
                    <a:pt x="60109" y="51001"/>
                  </a:lnTo>
                  <a:lnTo>
                    <a:pt x="71038" y="51001"/>
                  </a:lnTo>
                  <a:lnTo>
                    <a:pt x="67395" y="45537"/>
                  </a:lnTo>
                  <a:lnTo>
                    <a:pt x="67395" y="43716"/>
                  </a:lnTo>
                  <a:lnTo>
                    <a:pt x="72859" y="43716"/>
                  </a:lnTo>
                  <a:lnTo>
                    <a:pt x="83788" y="40073"/>
                  </a:lnTo>
                  <a:lnTo>
                    <a:pt x="76502" y="40073"/>
                  </a:lnTo>
                  <a:lnTo>
                    <a:pt x="71038" y="34608"/>
                  </a:lnTo>
                  <a:lnTo>
                    <a:pt x="71038" y="32787"/>
                  </a:lnTo>
                  <a:lnTo>
                    <a:pt x="76502" y="27322"/>
                  </a:lnTo>
                  <a:lnTo>
                    <a:pt x="76502" y="23679"/>
                  </a:lnTo>
                  <a:lnTo>
                    <a:pt x="87431" y="23679"/>
                  </a:lnTo>
                  <a:lnTo>
                    <a:pt x="100181" y="27322"/>
                  </a:lnTo>
                  <a:lnTo>
                    <a:pt x="116574" y="32787"/>
                  </a:lnTo>
                  <a:lnTo>
                    <a:pt x="122039" y="32787"/>
                  </a:lnTo>
                  <a:lnTo>
                    <a:pt x="151182" y="10929"/>
                  </a:lnTo>
                  <a:close/>
                  <a:moveTo>
                    <a:pt x="27322" y="0"/>
                  </a:moveTo>
                  <a:lnTo>
                    <a:pt x="49180" y="3643"/>
                  </a:lnTo>
                  <a:lnTo>
                    <a:pt x="54644" y="14572"/>
                  </a:lnTo>
                  <a:lnTo>
                    <a:pt x="72859" y="23679"/>
                  </a:lnTo>
                  <a:lnTo>
                    <a:pt x="72859" y="27322"/>
                  </a:lnTo>
                  <a:lnTo>
                    <a:pt x="67395" y="32787"/>
                  </a:lnTo>
                  <a:lnTo>
                    <a:pt x="67395" y="34608"/>
                  </a:lnTo>
                  <a:lnTo>
                    <a:pt x="38251" y="34608"/>
                  </a:lnTo>
                  <a:lnTo>
                    <a:pt x="5465" y="61930"/>
                  </a:lnTo>
                  <a:lnTo>
                    <a:pt x="3643" y="61930"/>
                  </a:lnTo>
                  <a:lnTo>
                    <a:pt x="5465" y="51001"/>
                  </a:lnTo>
                  <a:lnTo>
                    <a:pt x="10929" y="45537"/>
                  </a:lnTo>
                  <a:lnTo>
                    <a:pt x="0" y="43715"/>
                  </a:lnTo>
                  <a:lnTo>
                    <a:pt x="0" y="40072"/>
                  </a:lnTo>
                  <a:lnTo>
                    <a:pt x="10929" y="20036"/>
                  </a:lnTo>
                  <a:lnTo>
                    <a:pt x="5465" y="9107"/>
                  </a:lnTo>
                  <a:lnTo>
                    <a:pt x="9108" y="9107"/>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1" name="African Island">
              <a:extLst>
                <a:ext uri="{FF2B5EF4-FFF2-40B4-BE49-F238E27FC236}">
                  <a16:creationId xmlns:a16="http://schemas.microsoft.com/office/drawing/2014/main" id="{E53E9394-1378-B0A4-A35D-166CC788C1CC}"/>
                </a:ext>
              </a:extLst>
            </p:cNvPr>
            <p:cNvSpPr>
              <a:spLocks/>
            </p:cNvSpPr>
            <p:nvPr/>
          </p:nvSpPr>
          <p:spPr bwMode="auto">
            <a:xfrm>
              <a:off x="5229514" y="4179011"/>
              <a:ext cx="10843" cy="9036"/>
            </a:xfrm>
            <a:custGeom>
              <a:avLst/>
              <a:gdLst>
                <a:gd name="T0" fmla="*/ 0 w 6"/>
                <a:gd name="T1" fmla="*/ 0 h 5"/>
                <a:gd name="T2" fmla="*/ 6 w 6"/>
                <a:gd name="T3" fmla="*/ 0 h 5"/>
                <a:gd name="T4" fmla="*/ 6 w 6"/>
                <a:gd name="T5" fmla="*/ 2 h 5"/>
                <a:gd name="T6" fmla="*/ 2 w 6"/>
                <a:gd name="T7" fmla="*/ 5 h 5"/>
                <a:gd name="T8" fmla="*/ 0 w 6"/>
                <a:gd name="T9" fmla="*/ 5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lnTo>
                    <a:pt x="6" y="0"/>
                  </a:lnTo>
                  <a:lnTo>
                    <a:pt x="6" y="2"/>
                  </a:lnTo>
                  <a:lnTo>
                    <a:pt x="2" y="5"/>
                  </a:lnTo>
                  <a:lnTo>
                    <a:pt x="0" y="5"/>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2" name="African Island">
              <a:extLst>
                <a:ext uri="{FF2B5EF4-FFF2-40B4-BE49-F238E27FC236}">
                  <a16:creationId xmlns:a16="http://schemas.microsoft.com/office/drawing/2014/main" id="{29BFEF05-68B1-F19A-35DA-605F830477CE}"/>
                </a:ext>
              </a:extLst>
            </p:cNvPr>
            <p:cNvSpPr>
              <a:spLocks/>
            </p:cNvSpPr>
            <p:nvPr/>
          </p:nvSpPr>
          <p:spPr bwMode="auto">
            <a:xfrm>
              <a:off x="5267462" y="4224187"/>
              <a:ext cx="7228" cy="14457"/>
            </a:xfrm>
            <a:custGeom>
              <a:avLst/>
              <a:gdLst>
                <a:gd name="T0" fmla="*/ 0 w 4"/>
                <a:gd name="T1" fmla="*/ 0 h 8"/>
                <a:gd name="T2" fmla="*/ 1 w 4"/>
                <a:gd name="T3" fmla="*/ 0 h 8"/>
                <a:gd name="T4" fmla="*/ 1 w 4"/>
                <a:gd name="T5" fmla="*/ 2 h 8"/>
                <a:gd name="T6" fmla="*/ 4 w 4"/>
                <a:gd name="T7" fmla="*/ 6 h 8"/>
                <a:gd name="T8" fmla="*/ 4 w 4"/>
                <a:gd name="T9" fmla="*/ 8 h 8"/>
                <a:gd name="T10" fmla="*/ 0 w 4"/>
                <a:gd name="T11" fmla="*/ 8 h 8"/>
                <a:gd name="T12" fmla="*/ 0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0"/>
                  </a:moveTo>
                  <a:lnTo>
                    <a:pt x="1" y="0"/>
                  </a:lnTo>
                  <a:lnTo>
                    <a:pt x="1" y="2"/>
                  </a:lnTo>
                  <a:lnTo>
                    <a:pt x="4" y="6"/>
                  </a:lnTo>
                  <a:lnTo>
                    <a:pt x="4" y="8"/>
                  </a:lnTo>
                  <a:lnTo>
                    <a:pt x="0" y="8"/>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3" name="African Island">
              <a:extLst>
                <a:ext uri="{FF2B5EF4-FFF2-40B4-BE49-F238E27FC236}">
                  <a16:creationId xmlns:a16="http://schemas.microsoft.com/office/drawing/2014/main" id="{0535CECD-1118-CC18-4550-99A861E79DF9}"/>
                </a:ext>
              </a:extLst>
            </p:cNvPr>
            <p:cNvSpPr>
              <a:spLocks/>
            </p:cNvSpPr>
            <p:nvPr/>
          </p:nvSpPr>
          <p:spPr bwMode="auto">
            <a:xfrm>
              <a:off x="5285533" y="4204310"/>
              <a:ext cx="9036" cy="7228"/>
            </a:xfrm>
            <a:custGeom>
              <a:avLst/>
              <a:gdLst>
                <a:gd name="T0" fmla="*/ 0 w 5"/>
                <a:gd name="T1" fmla="*/ 0 h 4"/>
                <a:gd name="T2" fmla="*/ 2 w 5"/>
                <a:gd name="T3" fmla="*/ 0 h 4"/>
                <a:gd name="T4" fmla="*/ 5 w 5"/>
                <a:gd name="T5" fmla="*/ 1 h 4"/>
                <a:gd name="T6" fmla="*/ 5 w 5"/>
                <a:gd name="T7" fmla="*/ 3 h 4"/>
                <a:gd name="T8" fmla="*/ 2 w 5"/>
                <a:gd name="T9" fmla="*/ 4 h 4"/>
                <a:gd name="T10" fmla="*/ 0 w 5"/>
                <a:gd name="T11" fmla="*/ 4 h 4"/>
                <a:gd name="T12" fmla="*/ 0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0"/>
                  </a:moveTo>
                  <a:lnTo>
                    <a:pt x="2" y="0"/>
                  </a:lnTo>
                  <a:lnTo>
                    <a:pt x="5" y="1"/>
                  </a:lnTo>
                  <a:lnTo>
                    <a:pt x="5" y="3"/>
                  </a:lnTo>
                  <a:lnTo>
                    <a:pt x="2" y="4"/>
                  </a:lnTo>
                  <a:lnTo>
                    <a:pt x="0" y="4"/>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4" name="African Island">
              <a:extLst>
                <a:ext uri="{FF2B5EF4-FFF2-40B4-BE49-F238E27FC236}">
                  <a16:creationId xmlns:a16="http://schemas.microsoft.com/office/drawing/2014/main" id="{C872ACD6-9F32-B299-6860-B521F7DEF897}"/>
                </a:ext>
              </a:extLst>
            </p:cNvPr>
            <p:cNvSpPr>
              <a:spLocks/>
            </p:cNvSpPr>
            <p:nvPr/>
          </p:nvSpPr>
          <p:spPr bwMode="auto">
            <a:xfrm>
              <a:off x="5424676" y="3772422"/>
              <a:ext cx="10843" cy="7228"/>
            </a:xfrm>
            <a:custGeom>
              <a:avLst/>
              <a:gdLst>
                <a:gd name="T0" fmla="*/ 2 w 6"/>
                <a:gd name="T1" fmla="*/ 0 h 4"/>
                <a:gd name="T2" fmla="*/ 3 w 6"/>
                <a:gd name="T3" fmla="*/ 0 h 4"/>
                <a:gd name="T4" fmla="*/ 6 w 6"/>
                <a:gd name="T5" fmla="*/ 3 h 4"/>
                <a:gd name="T6" fmla="*/ 3 w 6"/>
                <a:gd name="T7" fmla="*/ 4 h 4"/>
                <a:gd name="T8" fmla="*/ 0 w 6"/>
                <a:gd name="T9" fmla="*/ 1 h 4"/>
                <a:gd name="T10" fmla="*/ 2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2" y="0"/>
                  </a:moveTo>
                  <a:lnTo>
                    <a:pt x="3" y="0"/>
                  </a:lnTo>
                  <a:lnTo>
                    <a:pt x="6" y="3"/>
                  </a:lnTo>
                  <a:lnTo>
                    <a:pt x="3" y="4"/>
                  </a:lnTo>
                  <a:lnTo>
                    <a:pt x="0" y="1"/>
                  </a:lnTo>
                  <a:lnTo>
                    <a:pt x="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5" name="African Island">
              <a:extLst>
                <a:ext uri="{FF2B5EF4-FFF2-40B4-BE49-F238E27FC236}">
                  <a16:creationId xmlns:a16="http://schemas.microsoft.com/office/drawing/2014/main" id="{B26F3B73-A7E1-2A81-76F8-2B4A72970F06}"/>
                </a:ext>
              </a:extLst>
            </p:cNvPr>
            <p:cNvSpPr>
              <a:spLocks/>
            </p:cNvSpPr>
            <p:nvPr/>
          </p:nvSpPr>
          <p:spPr bwMode="auto">
            <a:xfrm>
              <a:off x="5430098" y="3888073"/>
              <a:ext cx="16264" cy="16264"/>
            </a:xfrm>
            <a:custGeom>
              <a:avLst/>
              <a:gdLst>
                <a:gd name="T0" fmla="*/ 9 w 9"/>
                <a:gd name="T1" fmla="*/ 0 h 9"/>
                <a:gd name="T2" fmla="*/ 9 w 9"/>
                <a:gd name="T3" fmla="*/ 1 h 9"/>
                <a:gd name="T4" fmla="*/ 6 w 9"/>
                <a:gd name="T5" fmla="*/ 9 h 9"/>
                <a:gd name="T6" fmla="*/ 0 w 9"/>
                <a:gd name="T7" fmla="*/ 7 h 9"/>
                <a:gd name="T8" fmla="*/ 0 w 9"/>
                <a:gd name="T9" fmla="*/ 4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1"/>
                  </a:lnTo>
                  <a:lnTo>
                    <a:pt x="6" y="9"/>
                  </a:lnTo>
                  <a:lnTo>
                    <a:pt x="0" y="7"/>
                  </a:lnTo>
                  <a:lnTo>
                    <a:pt x="0" y="4"/>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6" name="African Island">
              <a:extLst>
                <a:ext uri="{FF2B5EF4-FFF2-40B4-BE49-F238E27FC236}">
                  <a16:creationId xmlns:a16="http://schemas.microsoft.com/office/drawing/2014/main" id="{9AEA35E5-D72E-61AA-4828-BE94E97405EF}"/>
                </a:ext>
              </a:extLst>
            </p:cNvPr>
            <p:cNvSpPr>
              <a:spLocks/>
            </p:cNvSpPr>
            <p:nvPr/>
          </p:nvSpPr>
          <p:spPr bwMode="auto">
            <a:xfrm>
              <a:off x="5487924" y="3884460"/>
              <a:ext cx="14457" cy="19879"/>
            </a:xfrm>
            <a:custGeom>
              <a:avLst/>
              <a:gdLst>
                <a:gd name="T0" fmla="*/ 7 w 8"/>
                <a:gd name="T1" fmla="*/ 0 h 11"/>
                <a:gd name="T2" fmla="*/ 8 w 8"/>
                <a:gd name="T3" fmla="*/ 0 h 11"/>
                <a:gd name="T4" fmla="*/ 7 w 8"/>
                <a:gd name="T5" fmla="*/ 6 h 11"/>
                <a:gd name="T6" fmla="*/ 7 w 8"/>
                <a:gd name="T7" fmla="*/ 8 h 11"/>
                <a:gd name="T8" fmla="*/ 1 w 8"/>
                <a:gd name="T9" fmla="*/ 11 h 11"/>
                <a:gd name="T10" fmla="*/ 0 w 8"/>
                <a:gd name="T11" fmla="*/ 11 h 11"/>
                <a:gd name="T12" fmla="*/ 0 w 8"/>
                <a:gd name="T13" fmla="*/ 9 h 11"/>
                <a:gd name="T14" fmla="*/ 1 w 8"/>
                <a:gd name="T15" fmla="*/ 9 h 11"/>
                <a:gd name="T16" fmla="*/ 7 w 8"/>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1">
                  <a:moveTo>
                    <a:pt x="7" y="0"/>
                  </a:moveTo>
                  <a:lnTo>
                    <a:pt x="8" y="0"/>
                  </a:lnTo>
                  <a:lnTo>
                    <a:pt x="7" y="6"/>
                  </a:lnTo>
                  <a:lnTo>
                    <a:pt x="7" y="8"/>
                  </a:lnTo>
                  <a:lnTo>
                    <a:pt x="1" y="11"/>
                  </a:lnTo>
                  <a:lnTo>
                    <a:pt x="0" y="11"/>
                  </a:lnTo>
                  <a:lnTo>
                    <a:pt x="0" y="9"/>
                  </a:lnTo>
                  <a:lnTo>
                    <a:pt x="1" y="9"/>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7" name="African Island">
              <a:extLst>
                <a:ext uri="{FF2B5EF4-FFF2-40B4-BE49-F238E27FC236}">
                  <a16:creationId xmlns:a16="http://schemas.microsoft.com/office/drawing/2014/main" id="{1CAE13EF-3A7B-DBC3-8889-DB22FC689FA3}"/>
                </a:ext>
              </a:extLst>
            </p:cNvPr>
            <p:cNvSpPr>
              <a:spLocks/>
            </p:cNvSpPr>
            <p:nvPr/>
          </p:nvSpPr>
          <p:spPr bwMode="auto">
            <a:xfrm>
              <a:off x="5455397" y="3898916"/>
              <a:ext cx="12650" cy="12650"/>
            </a:xfrm>
            <a:custGeom>
              <a:avLst/>
              <a:gdLst>
                <a:gd name="T0" fmla="*/ 3 w 7"/>
                <a:gd name="T1" fmla="*/ 0 h 7"/>
                <a:gd name="T2" fmla="*/ 3 w 7"/>
                <a:gd name="T3" fmla="*/ 1 h 7"/>
                <a:gd name="T4" fmla="*/ 6 w 7"/>
                <a:gd name="T5" fmla="*/ 3 h 7"/>
                <a:gd name="T6" fmla="*/ 7 w 7"/>
                <a:gd name="T7" fmla="*/ 3 h 7"/>
                <a:gd name="T8" fmla="*/ 6 w 7"/>
                <a:gd name="T9" fmla="*/ 4 h 7"/>
                <a:gd name="T10" fmla="*/ 4 w 7"/>
                <a:gd name="T11" fmla="*/ 7 h 7"/>
                <a:gd name="T12" fmla="*/ 0 w 7"/>
                <a:gd name="T13" fmla="*/ 7 h 7"/>
                <a:gd name="T14" fmla="*/ 1 w 7"/>
                <a:gd name="T15" fmla="*/ 1 h 7"/>
                <a:gd name="T16" fmla="*/ 3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0"/>
                  </a:moveTo>
                  <a:lnTo>
                    <a:pt x="3" y="1"/>
                  </a:lnTo>
                  <a:lnTo>
                    <a:pt x="6" y="3"/>
                  </a:lnTo>
                  <a:lnTo>
                    <a:pt x="7" y="3"/>
                  </a:lnTo>
                  <a:lnTo>
                    <a:pt x="6" y="4"/>
                  </a:lnTo>
                  <a:lnTo>
                    <a:pt x="4" y="7"/>
                  </a:lnTo>
                  <a:lnTo>
                    <a:pt x="0" y="7"/>
                  </a:lnTo>
                  <a:lnTo>
                    <a:pt x="1" y="1"/>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8" name="African Island">
              <a:extLst>
                <a:ext uri="{FF2B5EF4-FFF2-40B4-BE49-F238E27FC236}">
                  <a16:creationId xmlns:a16="http://schemas.microsoft.com/office/drawing/2014/main" id="{2CE0ED39-8118-2ECF-4246-571B1D378775}"/>
                </a:ext>
              </a:extLst>
            </p:cNvPr>
            <p:cNvSpPr>
              <a:spLocks/>
            </p:cNvSpPr>
            <p:nvPr/>
          </p:nvSpPr>
          <p:spPr bwMode="auto">
            <a:xfrm>
              <a:off x="6024620" y="4498860"/>
              <a:ext cx="14457" cy="12650"/>
            </a:xfrm>
            <a:custGeom>
              <a:avLst/>
              <a:gdLst>
                <a:gd name="T0" fmla="*/ 2 w 8"/>
                <a:gd name="T1" fmla="*/ 0 h 7"/>
                <a:gd name="T2" fmla="*/ 3 w 8"/>
                <a:gd name="T3" fmla="*/ 0 h 7"/>
                <a:gd name="T4" fmla="*/ 8 w 8"/>
                <a:gd name="T5" fmla="*/ 1 h 7"/>
                <a:gd name="T6" fmla="*/ 8 w 8"/>
                <a:gd name="T7" fmla="*/ 3 h 7"/>
                <a:gd name="T8" fmla="*/ 6 w 8"/>
                <a:gd name="T9" fmla="*/ 7 h 7"/>
                <a:gd name="T10" fmla="*/ 0 w 8"/>
                <a:gd name="T11" fmla="*/ 7 h 7"/>
                <a:gd name="T12" fmla="*/ 2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0"/>
                  </a:moveTo>
                  <a:lnTo>
                    <a:pt x="3" y="0"/>
                  </a:lnTo>
                  <a:lnTo>
                    <a:pt x="8" y="1"/>
                  </a:lnTo>
                  <a:lnTo>
                    <a:pt x="8" y="3"/>
                  </a:lnTo>
                  <a:lnTo>
                    <a:pt x="6" y="7"/>
                  </a:lnTo>
                  <a:lnTo>
                    <a:pt x="0" y="7"/>
                  </a:lnTo>
                  <a:lnTo>
                    <a:pt x="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9" name="African Island">
              <a:extLst>
                <a:ext uri="{FF2B5EF4-FFF2-40B4-BE49-F238E27FC236}">
                  <a16:creationId xmlns:a16="http://schemas.microsoft.com/office/drawing/2014/main" id="{2764D797-DF6F-FB16-D56D-16B0063BA7B7}"/>
                </a:ext>
              </a:extLst>
            </p:cNvPr>
            <p:cNvSpPr>
              <a:spLocks/>
            </p:cNvSpPr>
            <p:nvPr/>
          </p:nvSpPr>
          <p:spPr bwMode="auto">
            <a:xfrm>
              <a:off x="5977637" y="4576564"/>
              <a:ext cx="10843" cy="10843"/>
            </a:xfrm>
            <a:custGeom>
              <a:avLst/>
              <a:gdLst>
                <a:gd name="T0" fmla="*/ 3 w 6"/>
                <a:gd name="T1" fmla="*/ 0 h 6"/>
                <a:gd name="T2" fmla="*/ 6 w 6"/>
                <a:gd name="T3" fmla="*/ 3 h 6"/>
                <a:gd name="T4" fmla="*/ 3 w 6"/>
                <a:gd name="T5" fmla="*/ 6 h 6"/>
                <a:gd name="T6" fmla="*/ 1 w 6"/>
                <a:gd name="T7" fmla="*/ 6 h 6"/>
                <a:gd name="T8" fmla="*/ 0 w 6"/>
                <a:gd name="T9" fmla="*/ 3 h 6"/>
                <a:gd name="T10" fmla="*/ 3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3" y="0"/>
                  </a:moveTo>
                  <a:lnTo>
                    <a:pt x="6" y="3"/>
                  </a:lnTo>
                  <a:lnTo>
                    <a:pt x="3" y="6"/>
                  </a:lnTo>
                  <a:lnTo>
                    <a:pt x="1" y="6"/>
                  </a:lnTo>
                  <a:lnTo>
                    <a:pt x="0" y="3"/>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0" name="African Island">
              <a:extLst>
                <a:ext uri="{FF2B5EF4-FFF2-40B4-BE49-F238E27FC236}">
                  <a16:creationId xmlns:a16="http://schemas.microsoft.com/office/drawing/2014/main" id="{3D7CD635-78E6-18FB-7063-66F6DDE80DD8}"/>
                </a:ext>
              </a:extLst>
            </p:cNvPr>
            <p:cNvSpPr>
              <a:spLocks/>
            </p:cNvSpPr>
            <p:nvPr/>
          </p:nvSpPr>
          <p:spPr bwMode="auto">
            <a:xfrm>
              <a:off x="7177525" y="5066278"/>
              <a:ext cx="10843" cy="16264"/>
            </a:xfrm>
            <a:custGeom>
              <a:avLst/>
              <a:gdLst>
                <a:gd name="T0" fmla="*/ 1 w 6"/>
                <a:gd name="T1" fmla="*/ 0 h 9"/>
                <a:gd name="T2" fmla="*/ 6 w 6"/>
                <a:gd name="T3" fmla="*/ 0 h 9"/>
                <a:gd name="T4" fmla="*/ 6 w 6"/>
                <a:gd name="T5" fmla="*/ 7 h 9"/>
                <a:gd name="T6" fmla="*/ 1 w 6"/>
                <a:gd name="T7" fmla="*/ 9 h 9"/>
                <a:gd name="T8" fmla="*/ 0 w 6"/>
                <a:gd name="T9" fmla="*/ 9 h 9"/>
                <a:gd name="T10" fmla="*/ 0 w 6"/>
                <a:gd name="T11" fmla="*/ 7 h 9"/>
                <a:gd name="T12" fmla="*/ 1 w 6"/>
                <a:gd name="T13" fmla="*/ 1 h 9"/>
                <a:gd name="T14" fmla="*/ 1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1" y="0"/>
                  </a:moveTo>
                  <a:lnTo>
                    <a:pt x="6" y="0"/>
                  </a:lnTo>
                  <a:lnTo>
                    <a:pt x="6" y="7"/>
                  </a:lnTo>
                  <a:lnTo>
                    <a:pt x="1" y="9"/>
                  </a:lnTo>
                  <a:lnTo>
                    <a:pt x="0" y="9"/>
                  </a:lnTo>
                  <a:lnTo>
                    <a:pt x="0" y="7"/>
                  </a:lnTo>
                  <a:lnTo>
                    <a:pt x="1" y="1"/>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1" name="African Island">
              <a:extLst>
                <a:ext uri="{FF2B5EF4-FFF2-40B4-BE49-F238E27FC236}">
                  <a16:creationId xmlns:a16="http://schemas.microsoft.com/office/drawing/2014/main" id="{A77DB815-099F-313D-0B92-804114B4CE1D}"/>
                </a:ext>
              </a:extLst>
            </p:cNvPr>
            <p:cNvSpPr>
              <a:spLocks/>
            </p:cNvSpPr>
            <p:nvPr/>
          </p:nvSpPr>
          <p:spPr bwMode="auto">
            <a:xfrm>
              <a:off x="6754673" y="4722936"/>
              <a:ext cx="10843" cy="19879"/>
            </a:xfrm>
            <a:custGeom>
              <a:avLst/>
              <a:gdLst>
                <a:gd name="T0" fmla="*/ 0 w 6"/>
                <a:gd name="T1" fmla="*/ 0 h 11"/>
                <a:gd name="T2" fmla="*/ 1 w 6"/>
                <a:gd name="T3" fmla="*/ 0 h 11"/>
                <a:gd name="T4" fmla="*/ 6 w 6"/>
                <a:gd name="T5" fmla="*/ 9 h 11"/>
                <a:gd name="T6" fmla="*/ 4 w 6"/>
                <a:gd name="T7" fmla="*/ 11 h 11"/>
                <a:gd name="T8" fmla="*/ 1 w 6"/>
                <a:gd name="T9" fmla="*/ 8 h 11"/>
                <a:gd name="T10" fmla="*/ 0 w 6"/>
                <a:gd name="T11" fmla="*/ 8 h 11"/>
                <a:gd name="T12" fmla="*/ 0 w 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 h="11">
                  <a:moveTo>
                    <a:pt x="0" y="0"/>
                  </a:moveTo>
                  <a:lnTo>
                    <a:pt x="1" y="0"/>
                  </a:lnTo>
                  <a:lnTo>
                    <a:pt x="6" y="9"/>
                  </a:lnTo>
                  <a:lnTo>
                    <a:pt x="4" y="11"/>
                  </a:lnTo>
                  <a:lnTo>
                    <a:pt x="1" y="8"/>
                  </a:lnTo>
                  <a:lnTo>
                    <a:pt x="0" y="8"/>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2" name="African Island">
              <a:extLst>
                <a:ext uri="{FF2B5EF4-FFF2-40B4-BE49-F238E27FC236}">
                  <a16:creationId xmlns:a16="http://schemas.microsoft.com/office/drawing/2014/main" id="{1E042E7C-DE9C-F998-4622-1B22AE52C0D5}"/>
                </a:ext>
              </a:extLst>
            </p:cNvPr>
            <p:cNvSpPr>
              <a:spLocks/>
            </p:cNvSpPr>
            <p:nvPr/>
          </p:nvSpPr>
          <p:spPr bwMode="auto">
            <a:xfrm>
              <a:off x="6765516" y="4701251"/>
              <a:ext cx="5422" cy="16264"/>
            </a:xfrm>
            <a:custGeom>
              <a:avLst/>
              <a:gdLst>
                <a:gd name="T0" fmla="*/ 0 w 3"/>
                <a:gd name="T1" fmla="*/ 0 h 9"/>
                <a:gd name="T2" fmla="*/ 1 w 3"/>
                <a:gd name="T3" fmla="*/ 0 h 9"/>
                <a:gd name="T4" fmla="*/ 3 w 3"/>
                <a:gd name="T5" fmla="*/ 3 h 9"/>
                <a:gd name="T6" fmla="*/ 3 w 3"/>
                <a:gd name="T7" fmla="*/ 9 h 9"/>
                <a:gd name="T8" fmla="*/ 1 w 3"/>
                <a:gd name="T9" fmla="*/ 9 h 9"/>
                <a:gd name="T10" fmla="*/ 1 w 3"/>
                <a:gd name="T11" fmla="*/ 8 h 9"/>
                <a:gd name="T12" fmla="*/ 0 w 3"/>
                <a:gd name="T13" fmla="*/ 2 h 9"/>
                <a:gd name="T14" fmla="*/ 0 w 3"/>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0" y="0"/>
                  </a:moveTo>
                  <a:lnTo>
                    <a:pt x="1" y="0"/>
                  </a:lnTo>
                  <a:lnTo>
                    <a:pt x="3" y="3"/>
                  </a:lnTo>
                  <a:lnTo>
                    <a:pt x="3" y="9"/>
                  </a:lnTo>
                  <a:lnTo>
                    <a:pt x="1" y="9"/>
                  </a:lnTo>
                  <a:lnTo>
                    <a:pt x="1" y="8"/>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3" name="African Island">
              <a:extLst>
                <a:ext uri="{FF2B5EF4-FFF2-40B4-BE49-F238E27FC236}">
                  <a16:creationId xmlns:a16="http://schemas.microsoft.com/office/drawing/2014/main" id="{8644EA96-307E-31D5-5BE6-F09CCA843869}"/>
                </a:ext>
              </a:extLst>
            </p:cNvPr>
            <p:cNvSpPr>
              <a:spLocks/>
            </p:cNvSpPr>
            <p:nvPr/>
          </p:nvSpPr>
          <p:spPr bwMode="auto">
            <a:xfrm>
              <a:off x="6845026" y="4854852"/>
              <a:ext cx="9036" cy="16264"/>
            </a:xfrm>
            <a:custGeom>
              <a:avLst/>
              <a:gdLst>
                <a:gd name="T0" fmla="*/ 3 w 5"/>
                <a:gd name="T1" fmla="*/ 0 h 9"/>
                <a:gd name="T2" fmla="*/ 5 w 5"/>
                <a:gd name="T3" fmla="*/ 0 h 9"/>
                <a:gd name="T4" fmla="*/ 5 w 5"/>
                <a:gd name="T5" fmla="*/ 9 h 9"/>
                <a:gd name="T6" fmla="*/ 3 w 5"/>
                <a:gd name="T7" fmla="*/ 9 h 9"/>
                <a:gd name="T8" fmla="*/ 2 w 5"/>
                <a:gd name="T9" fmla="*/ 6 h 9"/>
                <a:gd name="T10" fmla="*/ 0 w 5"/>
                <a:gd name="T11" fmla="*/ 6 h 9"/>
                <a:gd name="T12" fmla="*/ 0 w 5"/>
                <a:gd name="T13" fmla="*/ 4 h 9"/>
                <a:gd name="T14" fmla="*/ 3 w 5"/>
                <a:gd name="T15" fmla="*/ 1 h 9"/>
                <a:gd name="T16" fmla="*/ 3 w 5"/>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3" y="0"/>
                  </a:moveTo>
                  <a:lnTo>
                    <a:pt x="5" y="0"/>
                  </a:lnTo>
                  <a:lnTo>
                    <a:pt x="5" y="9"/>
                  </a:lnTo>
                  <a:lnTo>
                    <a:pt x="3" y="9"/>
                  </a:lnTo>
                  <a:lnTo>
                    <a:pt x="2" y="6"/>
                  </a:lnTo>
                  <a:lnTo>
                    <a:pt x="0" y="6"/>
                  </a:lnTo>
                  <a:lnTo>
                    <a:pt x="0" y="4"/>
                  </a:lnTo>
                  <a:lnTo>
                    <a:pt x="3" y="1"/>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4" name="African Island">
              <a:extLst>
                <a:ext uri="{FF2B5EF4-FFF2-40B4-BE49-F238E27FC236}">
                  <a16:creationId xmlns:a16="http://schemas.microsoft.com/office/drawing/2014/main" id="{AC044F41-B99A-01EC-06F8-0E50DB87BFBF}"/>
                </a:ext>
              </a:extLst>
            </p:cNvPr>
            <p:cNvSpPr>
              <a:spLocks/>
            </p:cNvSpPr>
            <p:nvPr/>
          </p:nvSpPr>
          <p:spPr bwMode="auto">
            <a:xfrm>
              <a:off x="6868519" y="4872923"/>
              <a:ext cx="10843" cy="10843"/>
            </a:xfrm>
            <a:custGeom>
              <a:avLst/>
              <a:gdLst>
                <a:gd name="T0" fmla="*/ 5 w 6"/>
                <a:gd name="T1" fmla="*/ 0 h 6"/>
                <a:gd name="T2" fmla="*/ 6 w 6"/>
                <a:gd name="T3" fmla="*/ 0 h 6"/>
                <a:gd name="T4" fmla="*/ 6 w 6"/>
                <a:gd name="T5" fmla="*/ 5 h 6"/>
                <a:gd name="T6" fmla="*/ 5 w 6"/>
                <a:gd name="T7" fmla="*/ 6 h 6"/>
                <a:gd name="T8" fmla="*/ 2 w 6"/>
                <a:gd name="T9" fmla="*/ 3 h 6"/>
                <a:gd name="T10" fmla="*/ 0 w 6"/>
                <a:gd name="T11" fmla="*/ 3 h 6"/>
                <a:gd name="T12" fmla="*/ 0 w 6"/>
                <a:gd name="T13" fmla="*/ 2 h 6"/>
                <a:gd name="T14" fmla="*/ 2 w 6"/>
                <a:gd name="T15" fmla="*/ 2 h 6"/>
                <a:gd name="T16" fmla="*/ 5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0"/>
                  </a:moveTo>
                  <a:lnTo>
                    <a:pt x="6" y="0"/>
                  </a:lnTo>
                  <a:lnTo>
                    <a:pt x="6" y="5"/>
                  </a:lnTo>
                  <a:lnTo>
                    <a:pt x="5" y="6"/>
                  </a:lnTo>
                  <a:lnTo>
                    <a:pt x="2" y="3"/>
                  </a:lnTo>
                  <a:lnTo>
                    <a:pt x="0" y="3"/>
                  </a:lnTo>
                  <a:lnTo>
                    <a:pt x="0" y="2"/>
                  </a:lnTo>
                  <a:lnTo>
                    <a:pt x="2" y="2"/>
                  </a:lnTo>
                  <a:lnTo>
                    <a:pt x="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5" name="African Island">
              <a:extLst>
                <a:ext uri="{FF2B5EF4-FFF2-40B4-BE49-F238E27FC236}">
                  <a16:creationId xmlns:a16="http://schemas.microsoft.com/office/drawing/2014/main" id="{BCC08478-9DF8-B67A-7AC3-8029199F8746}"/>
                </a:ext>
              </a:extLst>
            </p:cNvPr>
            <p:cNvSpPr>
              <a:spLocks/>
            </p:cNvSpPr>
            <p:nvPr/>
          </p:nvSpPr>
          <p:spPr bwMode="auto">
            <a:xfrm>
              <a:off x="6890204" y="4887379"/>
              <a:ext cx="5422" cy="10843"/>
            </a:xfrm>
            <a:custGeom>
              <a:avLst/>
              <a:gdLst>
                <a:gd name="T0" fmla="*/ 0 w 3"/>
                <a:gd name="T1" fmla="*/ 0 h 6"/>
                <a:gd name="T2" fmla="*/ 3 w 3"/>
                <a:gd name="T3" fmla="*/ 1 h 6"/>
                <a:gd name="T4" fmla="*/ 3 w 3"/>
                <a:gd name="T5" fmla="*/ 3 h 6"/>
                <a:gd name="T6" fmla="*/ 2 w 3"/>
                <a:gd name="T7" fmla="*/ 4 h 6"/>
                <a:gd name="T8" fmla="*/ 2 w 3"/>
                <a:gd name="T9" fmla="*/ 6 h 6"/>
                <a:gd name="T10" fmla="*/ 0 w 3"/>
                <a:gd name="T11" fmla="*/ 6 h 6"/>
                <a:gd name="T12" fmla="*/ 0 w 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0" y="0"/>
                  </a:moveTo>
                  <a:lnTo>
                    <a:pt x="3" y="1"/>
                  </a:lnTo>
                  <a:lnTo>
                    <a:pt x="3" y="3"/>
                  </a:lnTo>
                  <a:lnTo>
                    <a:pt x="2" y="4"/>
                  </a:lnTo>
                  <a:lnTo>
                    <a:pt x="2" y="6"/>
                  </a:lnTo>
                  <a:lnTo>
                    <a:pt x="0" y="6"/>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6" name="African Island">
              <a:extLst>
                <a:ext uri="{FF2B5EF4-FFF2-40B4-BE49-F238E27FC236}">
                  <a16:creationId xmlns:a16="http://schemas.microsoft.com/office/drawing/2014/main" id="{C112B27A-66CF-41A1-3515-ABA282E982AA}"/>
                </a:ext>
              </a:extLst>
            </p:cNvPr>
            <p:cNvSpPr>
              <a:spLocks/>
            </p:cNvSpPr>
            <p:nvPr/>
          </p:nvSpPr>
          <p:spPr bwMode="auto">
            <a:xfrm>
              <a:off x="7126928" y="5089770"/>
              <a:ext cx="16264" cy="14457"/>
            </a:xfrm>
            <a:custGeom>
              <a:avLst/>
              <a:gdLst>
                <a:gd name="T0" fmla="*/ 1 w 9"/>
                <a:gd name="T1" fmla="*/ 0 h 8"/>
                <a:gd name="T2" fmla="*/ 7 w 9"/>
                <a:gd name="T3" fmla="*/ 0 h 8"/>
                <a:gd name="T4" fmla="*/ 7 w 9"/>
                <a:gd name="T5" fmla="*/ 2 h 8"/>
                <a:gd name="T6" fmla="*/ 9 w 9"/>
                <a:gd name="T7" fmla="*/ 6 h 8"/>
                <a:gd name="T8" fmla="*/ 9 w 9"/>
                <a:gd name="T9" fmla="*/ 8 h 8"/>
                <a:gd name="T10" fmla="*/ 7 w 9"/>
                <a:gd name="T11" fmla="*/ 8 h 8"/>
                <a:gd name="T12" fmla="*/ 4 w 9"/>
                <a:gd name="T13" fmla="*/ 6 h 8"/>
                <a:gd name="T14" fmla="*/ 3 w 9"/>
                <a:gd name="T15" fmla="*/ 6 h 8"/>
                <a:gd name="T16" fmla="*/ 0 w 9"/>
                <a:gd name="T17" fmla="*/ 2 h 8"/>
                <a:gd name="T18" fmla="*/ 1 w 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1" y="0"/>
                  </a:moveTo>
                  <a:lnTo>
                    <a:pt x="7" y="0"/>
                  </a:lnTo>
                  <a:lnTo>
                    <a:pt x="7" y="2"/>
                  </a:lnTo>
                  <a:lnTo>
                    <a:pt x="9" y="6"/>
                  </a:lnTo>
                  <a:lnTo>
                    <a:pt x="9" y="8"/>
                  </a:lnTo>
                  <a:lnTo>
                    <a:pt x="7" y="8"/>
                  </a:lnTo>
                  <a:lnTo>
                    <a:pt x="4" y="6"/>
                  </a:lnTo>
                  <a:lnTo>
                    <a:pt x="3" y="6"/>
                  </a:lnTo>
                  <a:lnTo>
                    <a:pt x="0" y="2"/>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7" name="Zimbabwe">
              <a:extLst>
                <a:ext uri="{FF2B5EF4-FFF2-40B4-BE49-F238E27FC236}">
                  <a16:creationId xmlns:a16="http://schemas.microsoft.com/office/drawing/2014/main" id="{5F90DBEC-5902-7915-B4E2-D932777E7138}"/>
                </a:ext>
              </a:extLst>
            </p:cNvPr>
            <p:cNvSpPr>
              <a:spLocks/>
            </p:cNvSpPr>
            <p:nvPr/>
          </p:nvSpPr>
          <p:spPr bwMode="auto">
            <a:xfrm>
              <a:off x="6418560" y="4956048"/>
              <a:ext cx="187935" cy="178900"/>
            </a:xfrm>
            <a:custGeom>
              <a:avLst/>
              <a:gdLst>
                <a:gd name="T0" fmla="*/ 61 w 104"/>
                <a:gd name="T1" fmla="*/ 0 h 99"/>
                <a:gd name="T2" fmla="*/ 69 w 104"/>
                <a:gd name="T3" fmla="*/ 2 h 99"/>
                <a:gd name="T4" fmla="*/ 69 w 104"/>
                <a:gd name="T5" fmla="*/ 5 h 99"/>
                <a:gd name="T6" fmla="*/ 82 w 104"/>
                <a:gd name="T7" fmla="*/ 6 h 99"/>
                <a:gd name="T8" fmla="*/ 100 w 104"/>
                <a:gd name="T9" fmla="*/ 14 h 99"/>
                <a:gd name="T10" fmla="*/ 104 w 104"/>
                <a:gd name="T11" fmla="*/ 27 h 99"/>
                <a:gd name="T12" fmla="*/ 104 w 104"/>
                <a:gd name="T13" fmla="*/ 37 h 99"/>
                <a:gd name="T14" fmla="*/ 100 w 104"/>
                <a:gd name="T15" fmla="*/ 48 h 99"/>
                <a:gd name="T16" fmla="*/ 103 w 104"/>
                <a:gd name="T17" fmla="*/ 61 h 99"/>
                <a:gd name="T18" fmla="*/ 92 w 104"/>
                <a:gd name="T19" fmla="*/ 86 h 99"/>
                <a:gd name="T20" fmla="*/ 86 w 104"/>
                <a:gd name="T21" fmla="*/ 92 h 99"/>
                <a:gd name="T22" fmla="*/ 85 w 104"/>
                <a:gd name="T23" fmla="*/ 98 h 99"/>
                <a:gd name="T24" fmla="*/ 85 w 104"/>
                <a:gd name="T25" fmla="*/ 99 h 99"/>
                <a:gd name="T26" fmla="*/ 83 w 104"/>
                <a:gd name="T27" fmla="*/ 98 h 99"/>
                <a:gd name="T28" fmla="*/ 74 w 104"/>
                <a:gd name="T29" fmla="*/ 92 h 99"/>
                <a:gd name="T30" fmla="*/ 55 w 104"/>
                <a:gd name="T31" fmla="*/ 92 h 99"/>
                <a:gd name="T32" fmla="*/ 36 w 104"/>
                <a:gd name="T33" fmla="*/ 83 h 99"/>
                <a:gd name="T34" fmla="*/ 36 w 104"/>
                <a:gd name="T35" fmla="*/ 82 h 99"/>
                <a:gd name="T36" fmla="*/ 34 w 104"/>
                <a:gd name="T37" fmla="*/ 71 h 99"/>
                <a:gd name="T38" fmla="*/ 12 w 104"/>
                <a:gd name="T39" fmla="*/ 54 h 99"/>
                <a:gd name="T40" fmla="*/ 0 w 104"/>
                <a:gd name="T41" fmla="*/ 31 h 99"/>
                <a:gd name="T42" fmla="*/ 0 w 104"/>
                <a:gd name="T43" fmla="*/ 30 h 99"/>
                <a:gd name="T44" fmla="*/ 3 w 104"/>
                <a:gd name="T45" fmla="*/ 30 h 99"/>
                <a:gd name="T46" fmla="*/ 8 w 104"/>
                <a:gd name="T47" fmla="*/ 31 h 99"/>
                <a:gd name="T48" fmla="*/ 15 w 104"/>
                <a:gd name="T49" fmla="*/ 31 h 99"/>
                <a:gd name="T50" fmla="*/ 20 w 104"/>
                <a:gd name="T51" fmla="*/ 33 h 99"/>
                <a:gd name="T52" fmla="*/ 23 w 104"/>
                <a:gd name="T53" fmla="*/ 33 h 99"/>
                <a:gd name="T54" fmla="*/ 34 w 104"/>
                <a:gd name="T55" fmla="*/ 19 h 99"/>
                <a:gd name="T56" fmla="*/ 45 w 104"/>
                <a:gd name="T57" fmla="*/ 15 h 99"/>
                <a:gd name="T58" fmla="*/ 46 w 104"/>
                <a:gd name="T59" fmla="*/ 6 h 99"/>
                <a:gd name="T60" fmla="*/ 48 w 104"/>
                <a:gd name="T61" fmla="*/ 5 h 99"/>
                <a:gd name="T62" fmla="*/ 61 w 104"/>
                <a:gd name="T6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 h="99">
                  <a:moveTo>
                    <a:pt x="61" y="0"/>
                  </a:moveTo>
                  <a:lnTo>
                    <a:pt x="69" y="2"/>
                  </a:lnTo>
                  <a:lnTo>
                    <a:pt x="69" y="5"/>
                  </a:lnTo>
                  <a:lnTo>
                    <a:pt x="82" y="6"/>
                  </a:lnTo>
                  <a:lnTo>
                    <a:pt x="100" y="14"/>
                  </a:lnTo>
                  <a:lnTo>
                    <a:pt x="104" y="27"/>
                  </a:lnTo>
                  <a:lnTo>
                    <a:pt x="104" y="37"/>
                  </a:lnTo>
                  <a:lnTo>
                    <a:pt x="100" y="48"/>
                  </a:lnTo>
                  <a:lnTo>
                    <a:pt x="103" y="61"/>
                  </a:lnTo>
                  <a:lnTo>
                    <a:pt x="92" y="86"/>
                  </a:lnTo>
                  <a:lnTo>
                    <a:pt x="86" y="92"/>
                  </a:lnTo>
                  <a:lnTo>
                    <a:pt x="85" y="98"/>
                  </a:lnTo>
                  <a:lnTo>
                    <a:pt x="85" y="99"/>
                  </a:lnTo>
                  <a:lnTo>
                    <a:pt x="83" y="98"/>
                  </a:lnTo>
                  <a:lnTo>
                    <a:pt x="74" y="92"/>
                  </a:lnTo>
                  <a:lnTo>
                    <a:pt x="55" y="92"/>
                  </a:lnTo>
                  <a:lnTo>
                    <a:pt x="36" y="83"/>
                  </a:lnTo>
                  <a:lnTo>
                    <a:pt x="36" y="82"/>
                  </a:lnTo>
                  <a:lnTo>
                    <a:pt x="34" y="71"/>
                  </a:lnTo>
                  <a:lnTo>
                    <a:pt x="12" y="54"/>
                  </a:lnTo>
                  <a:lnTo>
                    <a:pt x="0" y="31"/>
                  </a:lnTo>
                  <a:lnTo>
                    <a:pt x="0" y="30"/>
                  </a:lnTo>
                  <a:lnTo>
                    <a:pt x="3" y="30"/>
                  </a:lnTo>
                  <a:lnTo>
                    <a:pt x="8" y="31"/>
                  </a:lnTo>
                  <a:lnTo>
                    <a:pt x="15" y="31"/>
                  </a:lnTo>
                  <a:lnTo>
                    <a:pt x="20" y="33"/>
                  </a:lnTo>
                  <a:lnTo>
                    <a:pt x="23" y="33"/>
                  </a:lnTo>
                  <a:lnTo>
                    <a:pt x="34" y="19"/>
                  </a:lnTo>
                  <a:lnTo>
                    <a:pt x="45" y="15"/>
                  </a:lnTo>
                  <a:lnTo>
                    <a:pt x="46" y="6"/>
                  </a:lnTo>
                  <a:lnTo>
                    <a:pt x="48" y="5"/>
                  </a:lnTo>
                  <a:lnTo>
                    <a:pt x="6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8" name="Zambia">
              <a:extLst>
                <a:ext uri="{FF2B5EF4-FFF2-40B4-BE49-F238E27FC236}">
                  <a16:creationId xmlns:a16="http://schemas.microsoft.com/office/drawing/2014/main" id="{8C57D63D-E761-9EB6-CC47-40F283B01EFE}"/>
                </a:ext>
              </a:extLst>
            </p:cNvPr>
            <p:cNvSpPr>
              <a:spLocks/>
            </p:cNvSpPr>
            <p:nvPr/>
          </p:nvSpPr>
          <p:spPr bwMode="auto">
            <a:xfrm>
              <a:off x="6344472" y="4778956"/>
              <a:ext cx="278287" cy="238533"/>
            </a:xfrm>
            <a:custGeom>
              <a:avLst/>
              <a:gdLst>
                <a:gd name="T0" fmla="*/ 114 w 154"/>
                <a:gd name="T1" fmla="*/ 0 h 132"/>
                <a:gd name="T2" fmla="*/ 118 w 154"/>
                <a:gd name="T3" fmla="*/ 8 h 132"/>
                <a:gd name="T4" fmla="*/ 145 w 154"/>
                <a:gd name="T5" fmla="*/ 17 h 132"/>
                <a:gd name="T6" fmla="*/ 154 w 154"/>
                <a:gd name="T7" fmla="*/ 33 h 132"/>
                <a:gd name="T8" fmla="*/ 151 w 154"/>
                <a:gd name="T9" fmla="*/ 37 h 132"/>
                <a:gd name="T10" fmla="*/ 150 w 154"/>
                <a:gd name="T11" fmla="*/ 54 h 132"/>
                <a:gd name="T12" fmla="*/ 151 w 154"/>
                <a:gd name="T13" fmla="*/ 58 h 132"/>
                <a:gd name="T14" fmla="*/ 142 w 154"/>
                <a:gd name="T15" fmla="*/ 73 h 132"/>
                <a:gd name="T16" fmla="*/ 107 w 154"/>
                <a:gd name="T17" fmla="*/ 94 h 132"/>
                <a:gd name="T18" fmla="*/ 110 w 154"/>
                <a:gd name="T19" fmla="*/ 101 h 132"/>
                <a:gd name="T20" fmla="*/ 105 w 154"/>
                <a:gd name="T21" fmla="*/ 100 h 132"/>
                <a:gd name="T22" fmla="*/ 89 w 154"/>
                <a:gd name="T23" fmla="*/ 104 h 132"/>
                <a:gd name="T24" fmla="*/ 77 w 154"/>
                <a:gd name="T25" fmla="*/ 119 h 132"/>
                <a:gd name="T26" fmla="*/ 64 w 154"/>
                <a:gd name="T27" fmla="*/ 132 h 132"/>
                <a:gd name="T28" fmla="*/ 37 w 154"/>
                <a:gd name="T29" fmla="*/ 126 h 132"/>
                <a:gd name="T30" fmla="*/ 27 w 154"/>
                <a:gd name="T31" fmla="*/ 125 h 132"/>
                <a:gd name="T32" fmla="*/ 21 w 154"/>
                <a:gd name="T33" fmla="*/ 126 h 132"/>
                <a:gd name="T34" fmla="*/ 16 w 154"/>
                <a:gd name="T35" fmla="*/ 128 h 132"/>
                <a:gd name="T36" fmla="*/ 0 w 154"/>
                <a:gd name="T37" fmla="*/ 64 h 132"/>
                <a:gd name="T38" fmla="*/ 25 w 154"/>
                <a:gd name="T39" fmla="*/ 63 h 132"/>
                <a:gd name="T40" fmla="*/ 30 w 154"/>
                <a:gd name="T41" fmla="*/ 36 h 132"/>
                <a:gd name="T42" fmla="*/ 31 w 154"/>
                <a:gd name="T43" fmla="*/ 36 h 132"/>
                <a:gd name="T44" fmla="*/ 43 w 154"/>
                <a:gd name="T45" fmla="*/ 39 h 132"/>
                <a:gd name="T46" fmla="*/ 58 w 154"/>
                <a:gd name="T47" fmla="*/ 49 h 132"/>
                <a:gd name="T48" fmla="*/ 61 w 154"/>
                <a:gd name="T49" fmla="*/ 48 h 132"/>
                <a:gd name="T50" fmla="*/ 65 w 154"/>
                <a:gd name="T51" fmla="*/ 46 h 132"/>
                <a:gd name="T52" fmla="*/ 68 w 154"/>
                <a:gd name="T53" fmla="*/ 48 h 132"/>
                <a:gd name="T54" fmla="*/ 80 w 154"/>
                <a:gd name="T55" fmla="*/ 54 h 132"/>
                <a:gd name="T56" fmla="*/ 102 w 154"/>
                <a:gd name="T57" fmla="*/ 69 h 132"/>
                <a:gd name="T58" fmla="*/ 92 w 154"/>
                <a:gd name="T59" fmla="*/ 55 h 132"/>
                <a:gd name="T60" fmla="*/ 90 w 154"/>
                <a:gd name="T61" fmla="*/ 30 h 132"/>
                <a:gd name="T62" fmla="*/ 95 w 154"/>
                <a:gd name="T63" fmla="*/ 5 h 132"/>
                <a:gd name="T64" fmla="*/ 98 w 154"/>
                <a:gd name="T65" fmla="*/ 3 h 132"/>
                <a:gd name="T66" fmla="*/ 105 w 154"/>
                <a:gd name="T67"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2">
                  <a:moveTo>
                    <a:pt x="110" y="0"/>
                  </a:moveTo>
                  <a:lnTo>
                    <a:pt x="114" y="0"/>
                  </a:lnTo>
                  <a:lnTo>
                    <a:pt x="114" y="6"/>
                  </a:lnTo>
                  <a:lnTo>
                    <a:pt x="118" y="8"/>
                  </a:lnTo>
                  <a:lnTo>
                    <a:pt x="120" y="6"/>
                  </a:lnTo>
                  <a:lnTo>
                    <a:pt x="145" y="17"/>
                  </a:lnTo>
                  <a:lnTo>
                    <a:pt x="147" y="17"/>
                  </a:lnTo>
                  <a:lnTo>
                    <a:pt x="154" y="33"/>
                  </a:lnTo>
                  <a:lnTo>
                    <a:pt x="154" y="34"/>
                  </a:lnTo>
                  <a:lnTo>
                    <a:pt x="151" y="37"/>
                  </a:lnTo>
                  <a:lnTo>
                    <a:pt x="150" y="46"/>
                  </a:lnTo>
                  <a:lnTo>
                    <a:pt x="150" y="54"/>
                  </a:lnTo>
                  <a:lnTo>
                    <a:pt x="151" y="57"/>
                  </a:lnTo>
                  <a:lnTo>
                    <a:pt x="151" y="58"/>
                  </a:lnTo>
                  <a:lnTo>
                    <a:pt x="147" y="61"/>
                  </a:lnTo>
                  <a:lnTo>
                    <a:pt x="142" y="73"/>
                  </a:lnTo>
                  <a:lnTo>
                    <a:pt x="147" y="79"/>
                  </a:lnTo>
                  <a:lnTo>
                    <a:pt x="107" y="94"/>
                  </a:lnTo>
                  <a:lnTo>
                    <a:pt x="110" y="100"/>
                  </a:lnTo>
                  <a:lnTo>
                    <a:pt x="110" y="101"/>
                  </a:lnTo>
                  <a:lnTo>
                    <a:pt x="107" y="101"/>
                  </a:lnTo>
                  <a:lnTo>
                    <a:pt x="105" y="100"/>
                  </a:lnTo>
                  <a:lnTo>
                    <a:pt x="102" y="100"/>
                  </a:lnTo>
                  <a:lnTo>
                    <a:pt x="89" y="104"/>
                  </a:lnTo>
                  <a:lnTo>
                    <a:pt x="87" y="114"/>
                  </a:lnTo>
                  <a:lnTo>
                    <a:pt x="77" y="119"/>
                  </a:lnTo>
                  <a:lnTo>
                    <a:pt x="65" y="132"/>
                  </a:lnTo>
                  <a:lnTo>
                    <a:pt x="64" y="132"/>
                  </a:lnTo>
                  <a:lnTo>
                    <a:pt x="41" y="129"/>
                  </a:lnTo>
                  <a:lnTo>
                    <a:pt x="37" y="126"/>
                  </a:lnTo>
                  <a:lnTo>
                    <a:pt x="28" y="125"/>
                  </a:lnTo>
                  <a:lnTo>
                    <a:pt x="27" y="125"/>
                  </a:lnTo>
                  <a:lnTo>
                    <a:pt x="25" y="126"/>
                  </a:lnTo>
                  <a:lnTo>
                    <a:pt x="21" y="126"/>
                  </a:lnTo>
                  <a:lnTo>
                    <a:pt x="18" y="128"/>
                  </a:lnTo>
                  <a:lnTo>
                    <a:pt x="16" y="128"/>
                  </a:lnTo>
                  <a:lnTo>
                    <a:pt x="0" y="113"/>
                  </a:lnTo>
                  <a:lnTo>
                    <a:pt x="0" y="64"/>
                  </a:lnTo>
                  <a:lnTo>
                    <a:pt x="27" y="64"/>
                  </a:lnTo>
                  <a:lnTo>
                    <a:pt x="25" y="63"/>
                  </a:lnTo>
                  <a:lnTo>
                    <a:pt x="27" y="36"/>
                  </a:lnTo>
                  <a:lnTo>
                    <a:pt x="30" y="36"/>
                  </a:lnTo>
                  <a:lnTo>
                    <a:pt x="31" y="34"/>
                  </a:lnTo>
                  <a:lnTo>
                    <a:pt x="31" y="36"/>
                  </a:lnTo>
                  <a:lnTo>
                    <a:pt x="34" y="42"/>
                  </a:lnTo>
                  <a:lnTo>
                    <a:pt x="43" y="39"/>
                  </a:lnTo>
                  <a:lnTo>
                    <a:pt x="47" y="43"/>
                  </a:lnTo>
                  <a:lnTo>
                    <a:pt x="58" y="49"/>
                  </a:lnTo>
                  <a:lnTo>
                    <a:pt x="59" y="49"/>
                  </a:lnTo>
                  <a:lnTo>
                    <a:pt x="61" y="48"/>
                  </a:lnTo>
                  <a:lnTo>
                    <a:pt x="64" y="48"/>
                  </a:lnTo>
                  <a:lnTo>
                    <a:pt x="65" y="46"/>
                  </a:lnTo>
                  <a:lnTo>
                    <a:pt x="68" y="46"/>
                  </a:lnTo>
                  <a:lnTo>
                    <a:pt x="68" y="48"/>
                  </a:lnTo>
                  <a:lnTo>
                    <a:pt x="73" y="52"/>
                  </a:lnTo>
                  <a:lnTo>
                    <a:pt x="80" y="54"/>
                  </a:lnTo>
                  <a:lnTo>
                    <a:pt x="92" y="66"/>
                  </a:lnTo>
                  <a:lnTo>
                    <a:pt x="102" y="69"/>
                  </a:lnTo>
                  <a:lnTo>
                    <a:pt x="101" y="55"/>
                  </a:lnTo>
                  <a:lnTo>
                    <a:pt x="92" y="55"/>
                  </a:lnTo>
                  <a:lnTo>
                    <a:pt x="86" y="48"/>
                  </a:lnTo>
                  <a:lnTo>
                    <a:pt x="90" y="30"/>
                  </a:lnTo>
                  <a:lnTo>
                    <a:pt x="89" y="14"/>
                  </a:lnTo>
                  <a:lnTo>
                    <a:pt x="95" y="5"/>
                  </a:lnTo>
                  <a:lnTo>
                    <a:pt x="95" y="3"/>
                  </a:lnTo>
                  <a:lnTo>
                    <a:pt x="98" y="3"/>
                  </a:lnTo>
                  <a:lnTo>
                    <a:pt x="102" y="2"/>
                  </a:lnTo>
                  <a:lnTo>
                    <a:pt x="105" y="2"/>
                  </a:lnTo>
                  <a:lnTo>
                    <a:pt x="1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9" name="Western Sahara">
              <a:extLst>
                <a:ext uri="{FF2B5EF4-FFF2-40B4-BE49-F238E27FC236}">
                  <a16:creationId xmlns:a16="http://schemas.microsoft.com/office/drawing/2014/main" id="{5F4D6B80-61DA-32EC-87C0-B291BE9298EA}"/>
                </a:ext>
              </a:extLst>
            </p:cNvPr>
            <p:cNvSpPr>
              <a:spLocks/>
            </p:cNvSpPr>
            <p:nvPr/>
          </p:nvSpPr>
          <p:spPr bwMode="auto">
            <a:xfrm>
              <a:off x="5428290" y="3907952"/>
              <a:ext cx="198776" cy="177092"/>
            </a:xfrm>
            <a:custGeom>
              <a:avLst/>
              <a:gdLst>
                <a:gd name="T0" fmla="*/ 52 w 110"/>
                <a:gd name="T1" fmla="*/ 0 h 98"/>
                <a:gd name="T2" fmla="*/ 110 w 110"/>
                <a:gd name="T3" fmla="*/ 0 h 98"/>
                <a:gd name="T4" fmla="*/ 110 w 110"/>
                <a:gd name="T5" fmla="*/ 8 h 98"/>
                <a:gd name="T6" fmla="*/ 108 w 110"/>
                <a:gd name="T7" fmla="*/ 27 h 98"/>
                <a:gd name="T8" fmla="*/ 68 w 110"/>
                <a:gd name="T9" fmla="*/ 27 h 98"/>
                <a:gd name="T10" fmla="*/ 67 w 110"/>
                <a:gd name="T11" fmla="*/ 63 h 98"/>
                <a:gd name="T12" fmla="*/ 55 w 110"/>
                <a:gd name="T13" fmla="*/ 66 h 98"/>
                <a:gd name="T14" fmla="*/ 52 w 110"/>
                <a:gd name="T15" fmla="*/ 72 h 98"/>
                <a:gd name="T16" fmla="*/ 53 w 110"/>
                <a:gd name="T17" fmla="*/ 91 h 98"/>
                <a:gd name="T18" fmla="*/ 53 w 110"/>
                <a:gd name="T19" fmla="*/ 92 h 98"/>
                <a:gd name="T20" fmla="*/ 4 w 110"/>
                <a:gd name="T21" fmla="*/ 92 h 98"/>
                <a:gd name="T22" fmla="*/ 1 w 110"/>
                <a:gd name="T23" fmla="*/ 98 h 98"/>
                <a:gd name="T24" fmla="*/ 0 w 110"/>
                <a:gd name="T25" fmla="*/ 98 h 98"/>
                <a:gd name="T26" fmla="*/ 0 w 110"/>
                <a:gd name="T27" fmla="*/ 97 h 98"/>
                <a:gd name="T28" fmla="*/ 3 w 110"/>
                <a:gd name="T29" fmla="*/ 81 h 98"/>
                <a:gd name="T30" fmla="*/ 3 w 110"/>
                <a:gd name="T31" fmla="*/ 79 h 98"/>
                <a:gd name="T32" fmla="*/ 6 w 110"/>
                <a:gd name="T33" fmla="*/ 78 h 98"/>
                <a:gd name="T34" fmla="*/ 16 w 110"/>
                <a:gd name="T35" fmla="*/ 55 h 98"/>
                <a:gd name="T36" fmla="*/ 28 w 110"/>
                <a:gd name="T37" fmla="*/ 40 h 98"/>
                <a:gd name="T38" fmla="*/ 33 w 110"/>
                <a:gd name="T39" fmla="*/ 26 h 98"/>
                <a:gd name="T40" fmla="*/ 46 w 110"/>
                <a:gd name="T41" fmla="*/ 15 h 98"/>
                <a:gd name="T42" fmla="*/ 52 w 110"/>
                <a:gd name="T43" fmla="*/ 2 h 98"/>
                <a:gd name="T44" fmla="*/ 52 w 110"/>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98">
                  <a:moveTo>
                    <a:pt x="52" y="0"/>
                  </a:moveTo>
                  <a:lnTo>
                    <a:pt x="110" y="0"/>
                  </a:lnTo>
                  <a:lnTo>
                    <a:pt x="110" y="8"/>
                  </a:lnTo>
                  <a:lnTo>
                    <a:pt x="108" y="27"/>
                  </a:lnTo>
                  <a:lnTo>
                    <a:pt x="68" y="27"/>
                  </a:lnTo>
                  <a:lnTo>
                    <a:pt x="67" y="63"/>
                  </a:lnTo>
                  <a:lnTo>
                    <a:pt x="55" y="66"/>
                  </a:lnTo>
                  <a:lnTo>
                    <a:pt x="52" y="72"/>
                  </a:lnTo>
                  <a:lnTo>
                    <a:pt x="53" y="91"/>
                  </a:lnTo>
                  <a:lnTo>
                    <a:pt x="53" y="92"/>
                  </a:lnTo>
                  <a:lnTo>
                    <a:pt x="4" y="92"/>
                  </a:lnTo>
                  <a:lnTo>
                    <a:pt x="1" y="98"/>
                  </a:lnTo>
                  <a:lnTo>
                    <a:pt x="0" y="98"/>
                  </a:lnTo>
                  <a:lnTo>
                    <a:pt x="0" y="97"/>
                  </a:lnTo>
                  <a:lnTo>
                    <a:pt x="3" y="81"/>
                  </a:lnTo>
                  <a:lnTo>
                    <a:pt x="3" y="79"/>
                  </a:lnTo>
                  <a:lnTo>
                    <a:pt x="6" y="78"/>
                  </a:lnTo>
                  <a:lnTo>
                    <a:pt x="16" y="55"/>
                  </a:lnTo>
                  <a:lnTo>
                    <a:pt x="28" y="40"/>
                  </a:lnTo>
                  <a:lnTo>
                    <a:pt x="33" y="26"/>
                  </a:lnTo>
                  <a:lnTo>
                    <a:pt x="46" y="15"/>
                  </a:lnTo>
                  <a:lnTo>
                    <a:pt x="52" y="2"/>
                  </a:lnTo>
                  <a:lnTo>
                    <a:pt x="5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0" name="Uganda">
              <a:extLst>
                <a:ext uri="{FF2B5EF4-FFF2-40B4-BE49-F238E27FC236}">
                  <a16:creationId xmlns:a16="http://schemas.microsoft.com/office/drawing/2014/main" id="{F61F0245-FEDC-6ED9-E0B5-628FA0F9CA75}"/>
                </a:ext>
              </a:extLst>
            </p:cNvPr>
            <p:cNvSpPr>
              <a:spLocks/>
            </p:cNvSpPr>
            <p:nvPr/>
          </p:nvSpPr>
          <p:spPr bwMode="auto">
            <a:xfrm>
              <a:off x="6528791" y="4493441"/>
              <a:ext cx="128302" cy="128302"/>
            </a:xfrm>
            <a:custGeom>
              <a:avLst/>
              <a:gdLst>
                <a:gd name="T0" fmla="*/ 55 w 71"/>
                <a:gd name="T1" fmla="*/ 0 h 71"/>
                <a:gd name="T2" fmla="*/ 61 w 71"/>
                <a:gd name="T3" fmla="*/ 1 h 71"/>
                <a:gd name="T4" fmla="*/ 64 w 71"/>
                <a:gd name="T5" fmla="*/ 12 h 71"/>
                <a:gd name="T6" fmla="*/ 68 w 71"/>
                <a:gd name="T7" fmla="*/ 16 h 71"/>
                <a:gd name="T8" fmla="*/ 71 w 71"/>
                <a:gd name="T9" fmla="*/ 25 h 71"/>
                <a:gd name="T10" fmla="*/ 68 w 71"/>
                <a:gd name="T11" fmla="*/ 34 h 71"/>
                <a:gd name="T12" fmla="*/ 56 w 71"/>
                <a:gd name="T13" fmla="*/ 50 h 71"/>
                <a:gd name="T14" fmla="*/ 54 w 71"/>
                <a:gd name="T15" fmla="*/ 50 h 71"/>
                <a:gd name="T16" fmla="*/ 51 w 71"/>
                <a:gd name="T17" fmla="*/ 49 h 71"/>
                <a:gd name="T18" fmla="*/ 48 w 71"/>
                <a:gd name="T19" fmla="*/ 49 h 71"/>
                <a:gd name="T20" fmla="*/ 45 w 71"/>
                <a:gd name="T21" fmla="*/ 53 h 71"/>
                <a:gd name="T22" fmla="*/ 43 w 71"/>
                <a:gd name="T23" fmla="*/ 53 h 71"/>
                <a:gd name="T24" fmla="*/ 39 w 71"/>
                <a:gd name="T25" fmla="*/ 52 h 71"/>
                <a:gd name="T26" fmla="*/ 30 w 71"/>
                <a:gd name="T27" fmla="*/ 55 h 71"/>
                <a:gd name="T28" fmla="*/ 28 w 71"/>
                <a:gd name="T29" fmla="*/ 65 h 71"/>
                <a:gd name="T30" fmla="*/ 28 w 71"/>
                <a:gd name="T31" fmla="*/ 66 h 71"/>
                <a:gd name="T32" fmla="*/ 11 w 71"/>
                <a:gd name="T33" fmla="*/ 66 h 71"/>
                <a:gd name="T34" fmla="*/ 6 w 71"/>
                <a:gd name="T35" fmla="*/ 71 h 71"/>
                <a:gd name="T36" fmla="*/ 5 w 71"/>
                <a:gd name="T37" fmla="*/ 71 h 71"/>
                <a:gd name="T38" fmla="*/ 0 w 71"/>
                <a:gd name="T39" fmla="*/ 69 h 71"/>
                <a:gd name="T40" fmla="*/ 2 w 71"/>
                <a:gd name="T41" fmla="*/ 47 h 71"/>
                <a:gd name="T42" fmla="*/ 11 w 71"/>
                <a:gd name="T43" fmla="*/ 37 h 71"/>
                <a:gd name="T44" fmla="*/ 12 w 71"/>
                <a:gd name="T45" fmla="*/ 37 h 71"/>
                <a:gd name="T46" fmla="*/ 13 w 71"/>
                <a:gd name="T47" fmla="*/ 38 h 71"/>
                <a:gd name="T48" fmla="*/ 19 w 71"/>
                <a:gd name="T49" fmla="*/ 31 h 71"/>
                <a:gd name="T50" fmla="*/ 19 w 71"/>
                <a:gd name="T51" fmla="*/ 23 h 71"/>
                <a:gd name="T52" fmla="*/ 15 w 71"/>
                <a:gd name="T53" fmla="*/ 19 h 71"/>
                <a:gd name="T54" fmla="*/ 13 w 71"/>
                <a:gd name="T55" fmla="*/ 19 h 71"/>
                <a:gd name="T56" fmla="*/ 15 w 71"/>
                <a:gd name="T57" fmla="*/ 6 h 71"/>
                <a:gd name="T58" fmla="*/ 49 w 71"/>
                <a:gd name="T59" fmla="*/ 3 h 71"/>
                <a:gd name="T60" fmla="*/ 55 w 71"/>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 h="71">
                  <a:moveTo>
                    <a:pt x="55" y="0"/>
                  </a:moveTo>
                  <a:lnTo>
                    <a:pt x="61" y="1"/>
                  </a:lnTo>
                  <a:lnTo>
                    <a:pt x="64" y="12"/>
                  </a:lnTo>
                  <a:lnTo>
                    <a:pt x="68" y="16"/>
                  </a:lnTo>
                  <a:lnTo>
                    <a:pt x="71" y="25"/>
                  </a:lnTo>
                  <a:lnTo>
                    <a:pt x="68" y="34"/>
                  </a:lnTo>
                  <a:lnTo>
                    <a:pt x="56" y="50"/>
                  </a:lnTo>
                  <a:lnTo>
                    <a:pt x="54" y="50"/>
                  </a:lnTo>
                  <a:lnTo>
                    <a:pt x="51" y="49"/>
                  </a:lnTo>
                  <a:lnTo>
                    <a:pt x="48" y="49"/>
                  </a:lnTo>
                  <a:lnTo>
                    <a:pt x="45" y="53"/>
                  </a:lnTo>
                  <a:lnTo>
                    <a:pt x="43" y="53"/>
                  </a:lnTo>
                  <a:lnTo>
                    <a:pt x="39" y="52"/>
                  </a:lnTo>
                  <a:lnTo>
                    <a:pt x="30" y="55"/>
                  </a:lnTo>
                  <a:lnTo>
                    <a:pt x="28" y="65"/>
                  </a:lnTo>
                  <a:lnTo>
                    <a:pt x="28" y="66"/>
                  </a:lnTo>
                  <a:lnTo>
                    <a:pt x="11" y="66"/>
                  </a:lnTo>
                  <a:lnTo>
                    <a:pt x="6" y="71"/>
                  </a:lnTo>
                  <a:lnTo>
                    <a:pt x="5" y="71"/>
                  </a:lnTo>
                  <a:lnTo>
                    <a:pt x="0" y="69"/>
                  </a:lnTo>
                  <a:lnTo>
                    <a:pt x="2" y="47"/>
                  </a:lnTo>
                  <a:lnTo>
                    <a:pt x="11" y="37"/>
                  </a:lnTo>
                  <a:lnTo>
                    <a:pt x="12" y="37"/>
                  </a:lnTo>
                  <a:lnTo>
                    <a:pt x="13" y="38"/>
                  </a:lnTo>
                  <a:lnTo>
                    <a:pt x="19" y="31"/>
                  </a:lnTo>
                  <a:lnTo>
                    <a:pt x="19" y="23"/>
                  </a:lnTo>
                  <a:lnTo>
                    <a:pt x="15" y="19"/>
                  </a:lnTo>
                  <a:lnTo>
                    <a:pt x="13" y="19"/>
                  </a:lnTo>
                  <a:lnTo>
                    <a:pt x="15" y="6"/>
                  </a:lnTo>
                  <a:lnTo>
                    <a:pt x="49" y="3"/>
                  </a:lnTo>
                  <a:lnTo>
                    <a:pt x="5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1" name="Tunisia">
              <a:extLst>
                <a:ext uri="{FF2B5EF4-FFF2-40B4-BE49-F238E27FC236}">
                  <a16:creationId xmlns:a16="http://schemas.microsoft.com/office/drawing/2014/main" id="{2C081B4D-F934-CD09-D209-BEF2C62C699A}"/>
                </a:ext>
              </a:extLst>
            </p:cNvPr>
            <p:cNvSpPr>
              <a:spLocks/>
            </p:cNvSpPr>
            <p:nvPr/>
          </p:nvSpPr>
          <p:spPr bwMode="auto">
            <a:xfrm>
              <a:off x="6001130" y="3640507"/>
              <a:ext cx="93967" cy="200584"/>
            </a:xfrm>
            <a:custGeom>
              <a:avLst/>
              <a:gdLst>
                <a:gd name="T0" fmla="*/ 30 w 52"/>
                <a:gd name="T1" fmla="*/ 0 h 111"/>
                <a:gd name="T2" fmla="*/ 37 w 52"/>
                <a:gd name="T3" fmla="*/ 2 h 111"/>
                <a:gd name="T4" fmla="*/ 39 w 52"/>
                <a:gd name="T5" fmla="*/ 3 h 111"/>
                <a:gd name="T6" fmla="*/ 39 w 52"/>
                <a:gd name="T7" fmla="*/ 9 h 111"/>
                <a:gd name="T8" fmla="*/ 40 w 52"/>
                <a:gd name="T9" fmla="*/ 11 h 111"/>
                <a:gd name="T10" fmla="*/ 48 w 52"/>
                <a:gd name="T11" fmla="*/ 5 h 111"/>
                <a:gd name="T12" fmla="*/ 49 w 52"/>
                <a:gd name="T13" fmla="*/ 5 h 111"/>
                <a:gd name="T14" fmla="*/ 49 w 52"/>
                <a:gd name="T15" fmla="*/ 9 h 111"/>
                <a:gd name="T16" fmla="*/ 42 w 52"/>
                <a:gd name="T17" fmla="*/ 21 h 111"/>
                <a:gd name="T18" fmla="*/ 43 w 52"/>
                <a:gd name="T19" fmla="*/ 25 h 111"/>
                <a:gd name="T20" fmla="*/ 49 w 52"/>
                <a:gd name="T21" fmla="*/ 28 h 111"/>
                <a:gd name="T22" fmla="*/ 49 w 52"/>
                <a:gd name="T23" fmla="*/ 34 h 111"/>
                <a:gd name="T24" fmla="*/ 46 w 52"/>
                <a:gd name="T25" fmla="*/ 42 h 111"/>
                <a:gd name="T26" fmla="*/ 37 w 52"/>
                <a:gd name="T27" fmla="*/ 49 h 111"/>
                <a:gd name="T28" fmla="*/ 36 w 52"/>
                <a:gd name="T29" fmla="*/ 54 h 111"/>
                <a:gd name="T30" fmla="*/ 36 w 52"/>
                <a:gd name="T31" fmla="*/ 55 h 111"/>
                <a:gd name="T32" fmla="*/ 34 w 52"/>
                <a:gd name="T33" fmla="*/ 54 h 111"/>
                <a:gd name="T34" fmla="*/ 33 w 52"/>
                <a:gd name="T35" fmla="*/ 54 h 111"/>
                <a:gd name="T36" fmla="*/ 33 w 52"/>
                <a:gd name="T37" fmla="*/ 55 h 111"/>
                <a:gd name="T38" fmla="*/ 37 w 52"/>
                <a:gd name="T39" fmla="*/ 60 h 111"/>
                <a:gd name="T40" fmla="*/ 42 w 52"/>
                <a:gd name="T41" fmla="*/ 61 h 111"/>
                <a:gd name="T42" fmla="*/ 46 w 52"/>
                <a:gd name="T43" fmla="*/ 61 h 111"/>
                <a:gd name="T44" fmla="*/ 49 w 52"/>
                <a:gd name="T45" fmla="*/ 67 h 111"/>
                <a:gd name="T46" fmla="*/ 52 w 52"/>
                <a:gd name="T47" fmla="*/ 67 h 111"/>
                <a:gd name="T48" fmla="*/ 52 w 52"/>
                <a:gd name="T49" fmla="*/ 80 h 111"/>
                <a:gd name="T50" fmla="*/ 51 w 52"/>
                <a:gd name="T51" fmla="*/ 80 h 111"/>
                <a:gd name="T52" fmla="*/ 36 w 52"/>
                <a:gd name="T53" fmla="*/ 92 h 111"/>
                <a:gd name="T54" fmla="*/ 36 w 52"/>
                <a:gd name="T55" fmla="*/ 105 h 111"/>
                <a:gd name="T56" fmla="*/ 27 w 52"/>
                <a:gd name="T57" fmla="*/ 111 h 111"/>
                <a:gd name="T58" fmla="*/ 21 w 52"/>
                <a:gd name="T59" fmla="*/ 85 h 111"/>
                <a:gd name="T60" fmla="*/ 11 w 52"/>
                <a:gd name="T61" fmla="*/ 79 h 111"/>
                <a:gd name="T62" fmla="*/ 9 w 52"/>
                <a:gd name="T63" fmla="*/ 70 h 111"/>
                <a:gd name="T64" fmla="*/ 3 w 52"/>
                <a:gd name="T65" fmla="*/ 67 h 111"/>
                <a:gd name="T66" fmla="*/ 2 w 52"/>
                <a:gd name="T67" fmla="*/ 67 h 111"/>
                <a:gd name="T68" fmla="*/ 0 w 52"/>
                <a:gd name="T69" fmla="*/ 55 h 111"/>
                <a:gd name="T70" fmla="*/ 11 w 52"/>
                <a:gd name="T71" fmla="*/ 45 h 111"/>
                <a:gd name="T72" fmla="*/ 13 w 52"/>
                <a:gd name="T73" fmla="*/ 36 h 111"/>
                <a:gd name="T74" fmla="*/ 12 w 52"/>
                <a:gd name="T75" fmla="*/ 25 h 111"/>
                <a:gd name="T76" fmla="*/ 13 w 52"/>
                <a:gd name="T77" fmla="*/ 17 h 111"/>
                <a:gd name="T78" fmla="*/ 12 w 52"/>
                <a:gd name="T79" fmla="*/ 15 h 111"/>
                <a:gd name="T80" fmla="*/ 11 w 52"/>
                <a:gd name="T81" fmla="*/ 15 h 111"/>
                <a:gd name="T82" fmla="*/ 11 w 52"/>
                <a:gd name="T83" fmla="*/ 14 h 111"/>
                <a:gd name="T84" fmla="*/ 16 w 52"/>
                <a:gd name="T85" fmla="*/ 8 h 111"/>
                <a:gd name="T86" fmla="*/ 30 w 52"/>
                <a:gd name="T8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111">
                  <a:moveTo>
                    <a:pt x="30" y="0"/>
                  </a:moveTo>
                  <a:lnTo>
                    <a:pt x="37" y="2"/>
                  </a:lnTo>
                  <a:lnTo>
                    <a:pt x="39" y="3"/>
                  </a:lnTo>
                  <a:lnTo>
                    <a:pt x="39" y="9"/>
                  </a:lnTo>
                  <a:lnTo>
                    <a:pt x="40" y="11"/>
                  </a:lnTo>
                  <a:lnTo>
                    <a:pt x="48" y="5"/>
                  </a:lnTo>
                  <a:lnTo>
                    <a:pt x="49" y="5"/>
                  </a:lnTo>
                  <a:lnTo>
                    <a:pt x="49" y="9"/>
                  </a:lnTo>
                  <a:lnTo>
                    <a:pt x="42" y="21"/>
                  </a:lnTo>
                  <a:lnTo>
                    <a:pt x="43" y="25"/>
                  </a:lnTo>
                  <a:lnTo>
                    <a:pt x="49" y="28"/>
                  </a:lnTo>
                  <a:lnTo>
                    <a:pt x="49" y="34"/>
                  </a:lnTo>
                  <a:lnTo>
                    <a:pt x="46" y="42"/>
                  </a:lnTo>
                  <a:lnTo>
                    <a:pt x="37" y="49"/>
                  </a:lnTo>
                  <a:lnTo>
                    <a:pt x="36" y="54"/>
                  </a:lnTo>
                  <a:lnTo>
                    <a:pt x="36" y="55"/>
                  </a:lnTo>
                  <a:lnTo>
                    <a:pt x="34" y="54"/>
                  </a:lnTo>
                  <a:lnTo>
                    <a:pt x="33" y="54"/>
                  </a:lnTo>
                  <a:lnTo>
                    <a:pt x="33" y="55"/>
                  </a:lnTo>
                  <a:lnTo>
                    <a:pt x="37" y="60"/>
                  </a:lnTo>
                  <a:lnTo>
                    <a:pt x="42" y="61"/>
                  </a:lnTo>
                  <a:lnTo>
                    <a:pt x="46" y="61"/>
                  </a:lnTo>
                  <a:lnTo>
                    <a:pt x="49" y="67"/>
                  </a:lnTo>
                  <a:lnTo>
                    <a:pt x="52" y="67"/>
                  </a:lnTo>
                  <a:lnTo>
                    <a:pt x="52" y="80"/>
                  </a:lnTo>
                  <a:lnTo>
                    <a:pt x="51" y="80"/>
                  </a:lnTo>
                  <a:lnTo>
                    <a:pt x="36" y="92"/>
                  </a:lnTo>
                  <a:lnTo>
                    <a:pt x="36" y="105"/>
                  </a:lnTo>
                  <a:lnTo>
                    <a:pt x="27" y="111"/>
                  </a:lnTo>
                  <a:lnTo>
                    <a:pt x="21" y="85"/>
                  </a:lnTo>
                  <a:lnTo>
                    <a:pt x="11" y="79"/>
                  </a:lnTo>
                  <a:lnTo>
                    <a:pt x="9" y="70"/>
                  </a:lnTo>
                  <a:lnTo>
                    <a:pt x="3" y="67"/>
                  </a:lnTo>
                  <a:lnTo>
                    <a:pt x="2" y="67"/>
                  </a:lnTo>
                  <a:lnTo>
                    <a:pt x="0" y="55"/>
                  </a:lnTo>
                  <a:lnTo>
                    <a:pt x="11" y="45"/>
                  </a:lnTo>
                  <a:lnTo>
                    <a:pt x="13" y="36"/>
                  </a:lnTo>
                  <a:lnTo>
                    <a:pt x="12" y="25"/>
                  </a:lnTo>
                  <a:lnTo>
                    <a:pt x="13" y="17"/>
                  </a:lnTo>
                  <a:lnTo>
                    <a:pt x="12" y="15"/>
                  </a:lnTo>
                  <a:lnTo>
                    <a:pt x="11" y="15"/>
                  </a:lnTo>
                  <a:lnTo>
                    <a:pt x="11" y="14"/>
                  </a:lnTo>
                  <a:lnTo>
                    <a:pt x="16" y="8"/>
                  </a:lnTo>
                  <a:lnTo>
                    <a:pt x="3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2" name="Togo">
              <a:extLst>
                <a:ext uri="{FF2B5EF4-FFF2-40B4-BE49-F238E27FC236}">
                  <a16:creationId xmlns:a16="http://schemas.microsoft.com/office/drawing/2014/main" id="{78283E82-6AE5-3F66-0EBA-61C54CDE4A78}"/>
                </a:ext>
              </a:extLst>
            </p:cNvPr>
            <p:cNvSpPr>
              <a:spLocks/>
            </p:cNvSpPr>
            <p:nvPr/>
          </p:nvSpPr>
          <p:spPr bwMode="auto">
            <a:xfrm>
              <a:off x="5822230" y="4323577"/>
              <a:ext cx="52405" cy="122880"/>
            </a:xfrm>
            <a:custGeom>
              <a:avLst/>
              <a:gdLst>
                <a:gd name="T0" fmla="*/ 0 w 29"/>
                <a:gd name="T1" fmla="*/ 0 h 68"/>
                <a:gd name="T2" fmla="*/ 1 w 29"/>
                <a:gd name="T3" fmla="*/ 0 h 68"/>
                <a:gd name="T4" fmla="*/ 10 w 29"/>
                <a:gd name="T5" fmla="*/ 3 h 68"/>
                <a:gd name="T6" fmla="*/ 12 w 29"/>
                <a:gd name="T7" fmla="*/ 3 h 68"/>
                <a:gd name="T8" fmla="*/ 15 w 29"/>
                <a:gd name="T9" fmla="*/ 2 h 68"/>
                <a:gd name="T10" fmla="*/ 15 w 29"/>
                <a:gd name="T11" fmla="*/ 11 h 68"/>
                <a:gd name="T12" fmla="*/ 21 w 29"/>
                <a:gd name="T13" fmla="*/ 17 h 68"/>
                <a:gd name="T14" fmla="*/ 27 w 29"/>
                <a:gd name="T15" fmla="*/ 33 h 68"/>
                <a:gd name="T16" fmla="*/ 27 w 29"/>
                <a:gd name="T17" fmla="*/ 60 h 68"/>
                <a:gd name="T18" fmla="*/ 29 w 29"/>
                <a:gd name="T19" fmla="*/ 66 h 68"/>
                <a:gd name="T20" fmla="*/ 29 w 29"/>
                <a:gd name="T21" fmla="*/ 67 h 68"/>
                <a:gd name="T22" fmla="*/ 28 w 29"/>
                <a:gd name="T23" fmla="*/ 67 h 68"/>
                <a:gd name="T24" fmla="*/ 21 w 29"/>
                <a:gd name="T25" fmla="*/ 68 h 68"/>
                <a:gd name="T26" fmla="*/ 19 w 29"/>
                <a:gd name="T27" fmla="*/ 68 h 68"/>
                <a:gd name="T28" fmla="*/ 12 w 29"/>
                <a:gd name="T29" fmla="*/ 58 h 68"/>
                <a:gd name="T30" fmla="*/ 9 w 29"/>
                <a:gd name="T31" fmla="*/ 25 h 68"/>
                <a:gd name="T32" fmla="*/ 7 w 29"/>
                <a:gd name="T33" fmla="*/ 14 h 68"/>
                <a:gd name="T34" fmla="*/ 1 w 29"/>
                <a:gd name="T35" fmla="*/ 8 h 68"/>
                <a:gd name="T36" fmla="*/ 1 w 29"/>
                <a:gd name="T37" fmla="*/ 3 h 68"/>
                <a:gd name="T38" fmla="*/ 0 w 29"/>
                <a:gd name="T39" fmla="*/ 2 h 68"/>
                <a:gd name="T40" fmla="*/ 0 w 29"/>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68">
                  <a:moveTo>
                    <a:pt x="0" y="0"/>
                  </a:moveTo>
                  <a:lnTo>
                    <a:pt x="1" y="0"/>
                  </a:lnTo>
                  <a:lnTo>
                    <a:pt x="10" y="3"/>
                  </a:lnTo>
                  <a:lnTo>
                    <a:pt x="12" y="3"/>
                  </a:lnTo>
                  <a:lnTo>
                    <a:pt x="15" y="2"/>
                  </a:lnTo>
                  <a:lnTo>
                    <a:pt x="15" y="11"/>
                  </a:lnTo>
                  <a:lnTo>
                    <a:pt x="21" y="17"/>
                  </a:lnTo>
                  <a:lnTo>
                    <a:pt x="27" y="33"/>
                  </a:lnTo>
                  <a:lnTo>
                    <a:pt x="27" y="60"/>
                  </a:lnTo>
                  <a:lnTo>
                    <a:pt x="29" y="66"/>
                  </a:lnTo>
                  <a:lnTo>
                    <a:pt x="29" y="67"/>
                  </a:lnTo>
                  <a:lnTo>
                    <a:pt x="28" y="67"/>
                  </a:lnTo>
                  <a:lnTo>
                    <a:pt x="21" y="68"/>
                  </a:lnTo>
                  <a:lnTo>
                    <a:pt x="19" y="68"/>
                  </a:lnTo>
                  <a:lnTo>
                    <a:pt x="12" y="58"/>
                  </a:lnTo>
                  <a:lnTo>
                    <a:pt x="9" y="25"/>
                  </a:lnTo>
                  <a:lnTo>
                    <a:pt x="7" y="14"/>
                  </a:lnTo>
                  <a:lnTo>
                    <a:pt x="1" y="8"/>
                  </a:lnTo>
                  <a:lnTo>
                    <a:pt x="1" y="3"/>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3" name="Tanzania">
              <a:extLst>
                <a:ext uri="{FF2B5EF4-FFF2-40B4-BE49-F238E27FC236}">
                  <a16:creationId xmlns:a16="http://schemas.microsoft.com/office/drawing/2014/main" id="{077803AF-3C94-5590-6CEC-FA872665D910}"/>
                </a:ext>
              </a:extLst>
            </p:cNvPr>
            <p:cNvSpPr>
              <a:spLocks/>
            </p:cNvSpPr>
            <p:nvPr/>
          </p:nvSpPr>
          <p:spPr bwMode="auto">
            <a:xfrm>
              <a:off x="6526984" y="4610898"/>
              <a:ext cx="256602" cy="254796"/>
            </a:xfrm>
            <a:custGeom>
              <a:avLst/>
              <a:gdLst>
                <a:gd name="T0" fmla="*/ 10 w 142"/>
                <a:gd name="T1" fmla="*/ 0 h 141"/>
                <a:gd name="T2" fmla="*/ 29 w 142"/>
                <a:gd name="T3" fmla="*/ 0 h 141"/>
                <a:gd name="T4" fmla="*/ 28 w 142"/>
                <a:gd name="T5" fmla="*/ 15 h 141"/>
                <a:gd name="T6" fmla="*/ 29 w 142"/>
                <a:gd name="T7" fmla="*/ 22 h 141"/>
                <a:gd name="T8" fmla="*/ 34 w 142"/>
                <a:gd name="T9" fmla="*/ 21 h 141"/>
                <a:gd name="T10" fmla="*/ 34 w 142"/>
                <a:gd name="T11" fmla="*/ 16 h 141"/>
                <a:gd name="T12" fmla="*/ 35 w 142"/>
                <a:gd name="T13" fmla="*/ 16 h 141"/>
                <a:gd name="T14" fmla="*/ 40 w 142"/>
                <a:gd name="T15" fmla="*/ 21 h 141"/>
                <a:gd name="T16" fmla="*/ 43 w 142"/>
                <a:gd name="T17" fmla="*/ 21 h 141"/>
                <a:gd name="T18" fmla="*/ 43 w 142"/>
                <a:gd name="T19" fmla="*/ 22 h 141"/>
                <a:gd name="T20" fmla="*/ 44 w 142"/>
                <a:gd name="T21" fmla="*/ 19 h 141"/>
                <a:gd name="T22" fmla="*/ 53 w 142"/>
                <a:gd name="T23" fmla="*/ 16 h 141"/>
                <a:gd name="T24" fmla="*/ 49 w 142"/>
                <a:gd name="T25" fmla="*/ 15 h 141"/>
                <a:gd name="T26" fmla="*/ 47 w 142"/>
                <a:gd name="T27" fmla="*/ 15 h 141"/>
                <a:gd name="T28" fmla="*/ 47 w 142"/>
                <a:gd name="T29" fmla="*/ 13 h 141"/>
                <a:gd name="T30" fmla="*/ 59 w 142"/>
                <a:gd name="T31" fmla="*/ 0 h 141"/>
                <a:gd name="T32" fmla="*/ 60 w 142"/>
                <a:gd name="T33" fmla="*/ 0 h 141"/>
                <a:gd name="T34" fmla="*/ 105 w 142"/>
                <a:gd name="T35" fmla="*/ 27 h 141"/>
                <a:gd name="T36" fmla="*/ 106 w 142"/>
                <a:gd name="T37" fmla="*/ 27 h 141"/>
                <a:gd name="T38" fmla="*/ 109 w 142"/>
                <a:gd name="T39" fmla="*/ 37 h 141"/>
                <a:gd name="T40" fmla="*/ 127 w 142"/>
                <a:gd name="T41" fmla="*/ 47 h 141"/>
                <a:gd name="T42" fmla="*/ 127 w 142"/>
                <a:gd name="T43" fmla="*/ 49 h 141"/>
                <a:gd name="T44" fmla="*/ 123 w 142"/>
                <a:gd name="T45" fmla="*/ 70 h 141"/>
                <a:gd name="T46" fmla="*/ 132 w 142"/>
                <a:gd name="T47" fmla="*/ 80 h 141"/>
                <a:gd name="T48" fmla="*/ 127 w 142"/>
                <a:gd name="T49" fmla="*/ 96 h 141"/>
                <a:gd name="T50" fmla="*/ 129 w 142"/>
                <a:gd name="T51" fmla="*/ 104 h 141"/>
                <a:gd name="T52" fmla="*/ 135 w 142"/>
                <a:gd name="T53" fmla="*/ 119 h 141"/>
                <a:gd name="T54" fmla="*/ 142 w 142"/>
                <a:gd name="T55" fmla="*/ 123 h 141"/>
                <a:gd name="T56" fmla="*/ 142 w 142"/>
                <a:gd name="T57" fmla="*/ 126 h 141"/>
                <a:gd name="T58" fmla="*/ 136 w 142"/>
                <a:gd name="T59" fmla="*/ 132 h 141"/>
                <a:gd name="T60" fmla="*/ 121 w 142"/>
                <a:gd name="T61" fmla="*/ 136 h 141"/>
                <a:gd name="T62" fmla="*/ 114 w 142"/>
                <a:gd name="T63" fmla="*/ 135 h 141"/>
                <a:gd name="T64" fmla="*/ 105 w 142"/>
                <a:gd name="T65" fmla="*/ 139 h 141"/>
                <a:gd name="T66" fmla="*/ 99 w 142"/>
                <a:gd name="T67" fmla="*/ 139 h 141"/>
                <a:gd name="T68" fmla="*/ 95 w 142"/>
                <a:gd name="T69" fmla="*/ 141 h 141"/>
                <a:gd name="T70" fmla="*/ 89 w 142"/>
                <a:gd name="T71" fmla="*/ 141 h 141"/>
                <a:gd name="T72" fmla="*/ 83 w 142"/>
                <a:gd name="T73" fmla="*/ 138 h 141"/>
                <a:gd name="T74" fmla="*/ 80 w 142"/>
                <a:gd name="T75" fmla="*/ 138 h 141"/>
                <a:gd name="T76" fmla="*/ 77 w 142"/>
                <a:gd name="T77" fmla="*/ 139 h 141"/>
                <a:gd name="T78" fmla="*/ 69 w 142"/>
                <a:gd name="T79" fmla="*/ 139 h 141"/>
                <a:gd name="T80" fmla="*/ 65 w 142"/>
                <a:gd name="T81" fmla="*/ 133 h 141"/>
                <a:gd name="T82" fmla="*/ 62 w 142"/>
                <a:gd name="T83" fmla="*/ 119 h 141"/>
                <a:gd name="T84" fmla="*/ 56 w 142"/>
                <a:gd name="T85" fmla="*/ 114 h 141"/>
                <a:gd name="T86" fmla="*/ 52 w 142"/>
                <a:gd name="T87" fmla="*/ 114 h 141"/>
                <a:gd name="T88" fmla="*/ 44 w 142"/>
                <a:gd name="T89" fmla="*/ 111 h 141"/>
                <a:gd name="T90" fmla="*/ 19 w 142"/>
                <a:gd name="T91" fmla="*/ 101 h 141"/>
                <a:gd name="T92" fmla="*/ 19 w 142"/>
                <a:gd name="T93" fmla="*/ 99 h 141"/>
                <a:gd name="T94" fmla="*/ 12 w 142"/>
                <a:gd name="T95" fmla="*/ 84 h 141"/>
                <a:gd name="T96" fmla="*/ 12 w 142"/>
                <a:gd name="T97" fmla="*/ 78 h 141"/>
                <a:gd name="T98" fmla="*/ 3 w 142"/>
                <a:gd name="T99" fmla="*/ 71 h 141"/>
                <a:gd name="T100" fmla="*/ 3 w 142"/>
                <a:gd name="T101" fmla="*/ 70 h 141"/>
                <a:gd name="T102" fmla="*/ 4 w 142"/>
                <a:gd name="T103" fmla="*/ 64 h 141"/>
                <a:gd name="T104" fmla="*/ 0 w 142"/>
                <a:gd name="T105" fmla="*/ 44 h 141"/>
                <a:gd name="T106" fmla="*/ 1 w 142"/>
                <a:gd name="T107" fmla="*/ 44 h 141"/>
                <a:gd name="T108" fmla="*/ 7 w 142"/>
                <a:gd name="T109" fmla="*/ 41 h 141"/>
                <a:gd name="T110" fmla="*/ 14 w 142"/>
                <a:gd name="T111" fmla="*/ 30 h 141"/>
                <a:gd name="T112" fmla="*/ 12 w 142"/>
                <a:gd name="T113" fmla="*/ 24 h 141"/>
                <a:gd name="T114" fmla="*/ 12 w 142"/>
                <a:gd name="T115" fmla="*/ 22 h 141"/>
                <a:gd name="T116" fmla="*/ 13 w 142"/>
                <a:gd name="T117" fmla="*/ 18 h 141"/>
                <a:gd name="T118" fmla="*/ 16 w 142"/>
                <a:gd name="T119" fmla="*/ 13 h 141"/>
                <a:gd name="T120" fmla="*/ 10 w 142"/>
                <a:gd name="T121" fmla="*/ 1 h 141"/>
                <a:gd name="T122" fmla="*/ 10 w 142"/>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 h="141">
                  <a:moveTo>
                    <a:pt x="10" y="0"/>
                  </a:moveTo>
                  <a:lnTo>
                    <a:pt x="29" y="0"/>
                  </a:lnTo>
                  <a:lnTo>
                    <a:pt x="28" y="15"/>
                  </a:lnTo>
                  <a:lnTo>
                    <a:pt x="29" y="22"/>
                  </a:lnTo>
                  <a:lnTo>
                    <a:pt x="34" y="21"/>
                  </a:lnTo>
                  <a:lnTo>
                    <a:pt x="34" y="16"/>
                  </a:lnTo>
                  <a:lnTo>
                    <a:pt x="35" y="16"/>
                  </a:lnTo>
                  <a:lnTo>
                    <a:pt x="40" y="21"/>
                  </a:lnTo>
                  <a:lnTo>
                    <a:pt x="43" y="21"/>
                  </a:lnTo>
                  <a:lnTo>
                    <a:pt x="43" y="22"/>
                  </a:lnTo>
                  <a:lnTo>
                    <a:pt x="44" y="19"/>
                  </a:lnTo>
                  <a:lnTo>
                    <a:pt x="53" y="16"/>
                  </a:lnTo>
                  <a:lnTo>
                    <a:pt x="49" y="15"/>
                  </a:lnTo>
                  <a:lnTo>
                    <a:pt x="47" y="15"/>
                  </a:lnTo>
                  <a:lnTo>
                    <a:pt x="47" y="13"/>
                  </a:lnTo>
                  <a:lnTo>
                    <a:pt x="59" y="0"/>
                  </a:lnTo>
                  <a:lnTo>
                    <a:pt x="60" y="0"/>
                  </a:lnTo>
                  <a:lnTo>
                    <a:pt x="105" y="27"/>
                  </a:lnTo>
                  <a:lnTo>
                    <a:pt x="106" y="27"/>
                  </a:lnTo>
                  <a:lnTo>
                    <a:pt x="109" y="37"/>
                  </a:lnTo>
                  <a:lnTo>
                    <a:pt x="127" y="47"/>
                  </a:lnTo>
                  <a:lnTo>
                    <a:pt x="127" y="49"/>
                  </a:lnTo>
                  <a:lnTo>
                    <a:pt x="123" y="70"/>
                  </a:lnTo>
                  <a:lnTo>
                    <a:pt x="132" y="80"/>
                  </a:lnTo>
                  <a:lnTo>
                    <a:pt x="127" y="96"/>
                  </a:lnTo>
                  <a:lnTo>
                    <a:pt x="129" y="104"/>
                  </a:lnTo>
                  <a:lnTo>
                    <a:pt x="135" y="119"/>
                  </a:lnTo>
                  <a:lnTo>
                    <a:pt x="142" y="123"/>
                  </a:lnTo>
                  <a:lnTo>
                    <a:pt x="142" y="126"/>
                  </a:lnTo>
                  <a:lnTo>
                    <a:pt x="136" y="132"/>
                  </a:lnTo>
                  <a:lnTo>
                    <a:pt x="121" y="136"/>
                  </a:lnTo>
                  <a:lnTo>
                    <a:pt x="114" y="135"/>
                  </a:lnTo>
                  <a:lnTo>
                    <a:pt x="105" y="139"/>
                  </a:lnTo>
                  <a:lnTo>
                    <a:pt x="99" y="139"/>
                  </a:lnTo>
                  <a:lnTo>
                    <a:pt x="95" y="141"/>
                  </a:lnTo>
                  <a:lnTo>
                    <a:pt x="89" y="141"/>
                  </a:lnTo>
                  <a:lnTo>
                    <a:pt x="83" y="138"/>
                  </a:lnTo>
                  <a:lnTo>
                    <a:pt x="80" y="138"/>
                  </a:lnTo>
                  <a:lnTo>
                    <a:pt x="77" y="139"/>
                  </a:lnTo>
                  <a:lnTo>
                    <a:pt x="69" y="139"/>
                  </a:lnTo>
                  <a:lnTo>
                    <a:pt x="65" y="133"/>
                  </a:lnTo>
                  <a:lnTo>
                    <a:pt x="62" y="119"/>
                  </a:lnTo>
                  <a:lnTo>
                    <a:pt x="56" y="114"/>
                  </a:lnTo>
                  <a:lnTo>
                    <a:pt x="52" y="114"/>
                  </a:lnTo>
                  <a:lnTo>
                    <a:pt x="44" y="111"/>
                  </a:lnTo>
                  <a:lnTo>
                    <a:pt x="19" y="101"/>
                  </a:lnTo>
                  <a:lnTo>
                    <a:pt x="19" y="99"/>
                  </a:lnTo>
                  <a:lnTo>
                    <a:pt x="12" y="84"/>
                  </a:lnTo>
                  <a:lnTo>
                    <a:pt x="12" y="78"/>
                  </a:lnTo>
                  <a:lnTo>
                    <a:pt x="3" y="71"/>
                  </a:lnTo>
                  <a:lnTo>
                    <a:pt x="3" y="70"/>
                  </a:lnTo>
                  <a:lnTo>
                    <a:pt x="4" y="64"/>
                  </a:lnTo>
                  <a:lnTo>
                    <a:pt x="0" y="44"/>
                  </a:lnTo>
                  <a:lnTo>
                    <a:pt x="1" y="44"/>
                  </a:lnTo>
                  <a:lnTo>
                    <a:pt x="7" y="41"/>
                  </a:lnTo>
                  <a:lnTo>
                    <a:pt x="14" y="30"/>
                  </a:lnTo>
                  <a:lnTo>
                    <a:pt x="12" y="24"/>
                  </a:lnTo>
                  <a:lnTo>
                    <a:pt x="12" y="22"/>
                  </a:lnTo>
                  <a:lnTo>
                    <a:pt x="13" y="18"/>
                  </a:lnTo>
                  <a:lnTo>
                    <a:pt x="16" y="13"/>
                  </a:lnTo>
                  <a:lnTo>
                    <a:pt x="10" y="1"/>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4" name="Swaziland">
              <a:extLst>
                <a:ext uri="{FF2B5EF4-FFF2-40B4-BE49-F238E27FC236}">
                  <a16:creationId xmlns:a16="http://schemas.microsoft.com/office/drawing/2014/main" id="{D712F053-D632-D470-4C61-8B6F19249F66}"/>
                </a:ext>
              </a:extLst>
            </p:cNvPr>
            <p:cNvSpPr>
              <a:spLocks/>
            </p:cNvSpPr>
            <p:nvPr/>
          </p:nvSpPr>
          <p:spPr bwMode="auto">
            <a:xfrm>
              <a:off x="6552283" y="5210844"/>
              <a:ext cx="32527" cy="43369"/>
            </a:xfrm>
            <a:custGeom>
              <a:avLst/>
              <a:gdLst>
                <a:gd name="T0" fmla="*/ 9 w 18"/>
                <a:gd name="T1" fmla="*/ 0 h 24"/>
                <a:gd name="T2" fmla="*/ 14 w 18"/>
                <a:gd name="T3" fmla="*/ 3 h 24"/>
                <a:gd name="T4" fmla="*/ 15 w 18"/>
                <a:gd name="T5" fmla="*/ 3 h 24"/>
                <a:gd name="T6" fmla="*/ 15 w 18"/>
                <a:gd name="T7" fmla="*/ 1 h 24"/>
                <a:gd name="T8" fmla="*/ 17 w 18"/>
                <a:gd name="T9" fmla="*/ 1 h 24"/>
                <a:gd name="T10" fmla="*/ 17 w 18"/>
                <a:gd name="T11" fmla="*/ 3 h 24"/>
                <a:gd name="T12" fmla="*/ 18 w 18"/>
                <a:gd name="T13" fmla="*/ 16 h 24"/>
                <a:gd name="T14" fmla="*/ 14 w 18"/>
                <a:gd name="T15" fmla="*/ 24 h 24"/>
                <a:gd name="T16" fmla="*/ 9 w 18"/>
                <a:gd name="T17" fmla="*/ 24 h 24"/>
                <a:gd name="T18" fmla="*/ 3 w 18"/>
                <a:gd name="T19" fmla="*/ 22 h 24"/>
                <a:gd name="T20" fmla="*/ 0 w 18"/>
                <a:gd name="T21" fmla="*/ 15 h 24"/>
                <a:gd name="T22" fmla="*/ 0 w 18"/>
                <a:gd name="T23" fmla="*/ 13 h 24"/>
                <a:gd name="T24" fmla="*/ 6 w 18"/>
                <a:gd name="T25" fmla="*/ 3 h 24"/>
                <a:gd name="T26" fmla="*/ 9 w 18"/>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4">
                  <a:moveTo>
                    <a:pt x="9" y="0"/>
                  </a:moveTo>
                  <a:lnTo>
                    <a:pt x="14" y="3"/>
                  </a:lnTo>
                  <a:lnTo>
                    <a:pt x="15" y="3"/>
                  </a:lnTo>
                  <a:lnTo>
                    <a:pt x="15" y="1"/>
                  </a:lnTo>
                  <a:lnTo>
                    <a:pt x="17" y="1"/>
                  </a:lnTo>
                  <a:lnTo>
                    <a:pt x="17" y="3"/>
                  </a:lnTo>
                  <a:lnTo>
                    <a:pt x="18" y="16"/>
                  </a:lnTo>
                  <a:lnTo>
                    <a:pt x="14" y="24"/>
                  </a:lnTo>
                  <a:lnTo>
                    <a:pt x="9" y="24"/>
                  </a:lnTo>
                  <a:lnTo>
                    <a:pt x="3" y="22"/>
                  </a:lnTo>
                  <a:lnTo>
                    <a:pt x="0" y="15"/>
                  </a:lnTo>
                  <a:lnTo>
                    <a:pt x="0" y="13"/>
                  </a:lnTo>
                  <a:lnTo>
                    <a:pt x="6" y="3"/>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5" name="Sudan">
              <a:extLst>
                <a:ext uri="{FF2B5EF4-FFF2-40B4-BE49-F238E27FC236}">
                  <a16:creationId xmlns:a16="http://schemas.microsoft.com/office/drawing/2014/main" id="{0C025346-5329-4CC7-46F3-B348204898A9}"/>
                </a:ext>
              </a:extLst>
            </p:cNvPr>
            <p:cNvSpPr>
              <a:spLocks/>
            </p:cNvSpPr>
            <p:nvPr/>
          </p:nvSpPr>
          <p:spPr bwMode="auto">
            <a:xfrm>
              <a:off x="6340857" y="4032639"/>
              <a:ext cx="393940" cy="338292"/>
            </a:xfrm>
            <a:custGeom>
              <a:avLst/>
              <a:gdLst>
                <a:gd name="connsiteX0" fmla="*/ 4413035 w 5344675"/>
                <a:gd name="connsiteY0" fmla="*/ 0 h 4589698"/>
                <a:gd name="connsiteX1" fmla="*/ 4437552 w 5344675"/>
                <a:gd name="connsiteY1" fmla="*/ 0 h 4589698"/>
                <a:gd name="connsiteX2" fmla="*/ 4854338 w 5344675"/>
                <a:gd name="connsiteY2" fmla="*/ 343236 h 4589698"/>
                <a:gd name="connsiteX3" fmla="*/ 4878855 w 5344675"/>
                <a:gd name="connsiteY3" fmla="*/ 539370 h 4589698"/>
                <a:gd name="connsiteX4" fmla="*/ 4952406 w 5344675"/>
                <a:gd name="connsiteY4" fmla="*/ 637438 h 4589698"/>
                <a:gd name="connsiteX5" fmla="*/ 5025956 w 5344675"/>
                <a:gd name="connsiteY5" fmla="*/ 1397459 h 4589698"/>
                <a:gd name="connsiteX6" fmla="*/ 5344675 w 5344675"/>
                <a:gd name="connsiteY6" fmla="*/ 1691661 h 4589698"/>
                <a:gd name="connsiteX7" fmla="*/ 5320158 w 5344675"/>
                <a:gd name="connsiteY7" fmla="*/ 1838762 h 4589698"/>
                <a:gd name="connsiteX8" fmla="*/ 4878855 w 5344675"/>
                <a:gd name="connsiteY8" fmla="*/ 2034897 h 4589698"/>
                <a:gd name="connsiteX9" fmla="*/ 4731754 w 5344675"/>
                <a:gd name="connsiteY9" fmla="*/ 2745885 h 4589698"/>
                <a:gd name="connsiteX10" fmla="*/ 4731754 w 5344675"/>
                <a:gd name="connsiteY10" fmla="*/ 3040087 h 4589698"/>
                <a:gd name="connsiteX11" fmla="*/ 4633686 w 5344675"/>
                <a:gd name="connsiteY11" fmla="*/ 3407839 h 4589698"/>
                <a:gd name="connsiteX12" fmla="*/ 4265934 w 5344675"/>
                <a:gd name="connsiteY12" fmla="*/ 3800109 h 4589698"/>
                <a:gd name="connsiteX13" fmla="*/ 4216900 w 5344675"/>
                <a:gd name="connsiteY13" fmla="*/ 4020760 h 4589698"/>
                <a:gd name="connsiteX14" fmla="*/ 4216900 w 5344675"/>
                <a:gd name="connsiteY14" fmla="*/ 4069794 h 4589698"/>
                <a:gd name="connsiteX15" fmla="*/ 3996248 w 5344675"/>
                <a:gd name="connsiteY15" fmla="*/ 4216895 h 4589698"/>
                <a:gd name="connsiteX16" fmla="*/ 3982381 w 5344675"/>
                <a:gd name="connsiteY16" fmla="*/ 4535837 h 4589698"/>
                <a:gd name="connsiteX17" fmla="*/ 3896876 w 5344675"/>
                <a:gd name="connsiteY17" fmla="*/ 4532548 h 4589698"/>
                <a:gd name="connsiteX18" fmla="*/ 3906401 w 5344675"/>
                <a:gd name="connsiteY18" fmla="*/ 4332523 h 4589698"/>
                <a:gd name="connsiteX19" fmla="*/ 3706376 w 5344675"/>
                <a:gd name="connsiteY19" fmla="*/ 4122973 h 4589698"/>
                <a:gd name="connsiteX20" fmla="*/ 3649226 w 5344675"/>
                <a:gd name="connsiteY20" fmla="*/ 3846748 h 4589698"/>
                <a:gd name="connsiteX21" fmla="*/ 3696851 w 5344675"/>
                <a:gd name="connsiteY21" fmla="*/ 3646723 h 4589698"/>
                <a:gd name="connsiteX22" fmla="*/ 3534926 w 5344675"/>
                <a:gd name="connsiteY22" fmla="*/ 3646723 h 4589698"/>
                <a:gd name="connsiteX23" fmla="*/ 3534926 w 5344675"/>
                <a:gd name="connsiteY23" fmla="*/ 3722923 h 4589698"/>
                <a:gd name="connsiteX24" fmla="*/ 3325376 w 5344675"/>
                <a:gd name="connsiteY24" fmla="*/ 3741973 h 4589698"/>
                <a:gd name="connsiteX25" fmla="*/ 3420626 w 5344675"/>
                <a:gd name="connsiteY25" fmla="*/ 3818173 h 4589698"/>
                <a:gd name="connsiteX26" fmla="*/ 3420626 w 5344675"/>
                <a:gd name="connsiteY26" fmla="*/ 4037248 h 4589698"/>
                <a:gd name="connsiteX27" fmla="*/ 3068201 w 5344675"/>
                <a:gd name="connsiteY27" fmla="*/ 4446823 h 4589698"/>
                <a:gd name="connsiteX28" fmla="*/ 2906276 w 5344675"/>
                <a:gd name="connsiteY28" fmla="*/ 4465873 h 4589698"/>
                <a:gd name="connsiteX29" fmla="*/ 2620526 w 5344675"/>
                <a:gd name="connsiteY29" fmla="*/ 4275373 h 4589698"/>
                <a:gd name="connsiteX30" fmla="*/ 2487176 w 5344675"/>
                <a:gd name="connsiteY30" fmla="*/ 4342048 h 4589698"/>
                <a:gd name="connsiteX31" fmla="*/ 2487176 w 5344675"/>
                <a:gd name="connsiteY31" fmla="*/ 4456348 h 4589698"/>
                <a:gd name="connsiteX32" fmla="*/ 2325251 w 5344675"/>
                <a:gd name="connsiteY32" fmla="*/ 4456348 h 4589698"/>
                <a:gd name="connsiteX33" fmla="*/ 2239526 w 5344675"/>
                <a:gd name="connsiteY33" fmla="*/ 4589698 h 4589698"/>
                <a:gd name="connsiteX34" fmla="*/ 2049026 w 5344675"/>
                <a:gd name="connsiteY34" fmla="*/ 4589698 h 4589698"/>
                <a:gd name="connsiteX35" fmla="*/ 1963301 w 5344675"/>
                <a:gd name="connsiteY35" fmla="*/ 4503973 h 4589698"/>
                <a:gd name="connsiteX36" fmla="*/ 1706126 w 5344675"/>
                <a:gd name="connsiteY36" fmla="*/ 4503973 h 4589698"/>
                <a:gd name="connsiteX37" fmla="*/ 1591826 w 5344675"/>
                <a:gd name="connsiteY37" fmla="*/ 4561123 h 4589698"/>
                <a:gd name="connsiteX38" fmla="*/ 1448951 w 5344675"/>
                <a:gd name="connsiteY38" fmla="*/ 4494448 h 4589698"/>
                <a:gd name="connsiteX39" fmla="*/ 1296551 w 5344675"/>
                <a:gd name="connsiteY39" fmla="*/ 4237273 h 4589698"/>
                <a:gd name="connsiteX40" fmla="*/ 1067951 w 5344675"/>
                <a:gd name="connsiteY40" fmla="*/ 4284898 h 4589698"/>
                <a:gd name="connsiteX41" fmla="*/ 1029851 w 5344675"/>
                <a:gd name="connsiteY41" fmla="*/ 4427773 h 4589698"/>
                <a:gd name="connsiteX42" fmla="*/ 563888 w 5344675"/>
                <a:gd name="connsiteY42" fmla="*/ 4494339 h 4589698"/>
                <a:gd name="connsiteX43" fmla="*/ 563888 w 5344675"/>
                <a:gd name="connsiteY43" fmla="*/ 4314962 h 4589698"/>
                <a:gd name="connsiteX44" fmla="*/ 294202 w 5344675"/>
                <a:gd name="connsiteY44" fmla="*/ 4020760 h 4589698"/>
                <a:gd name="connsiteX45" fmla="*/ 343236 w 5344675"/>
                <a:gd name="connsiteY45" fmla="*/ 3947209 h 4589698"/>
                <a:gd name="connsiteX46" fmla="*/ 196135 w 5344675"/>
                <a:gd name="connsiteY46" fmla="*/ 3628491 h 4589698"/>
                <a:gd name="connsiteX47" fmla="*/ 147101 w 5344675"/>
                <a:gd name="connsiteY47" fmla="*/ 3481390 h 4589698"/>
                <a:gd name="connsiteX48" fmla="*/ 0 w 5344675"/>
                <a:gd name="connsiteY48" fmla="*/ 3481390 h 4589698"/>
                <a:gd name="connsiteX49" fmla="*/ 0 w 5344675"/>
                <a:gd name="connsiteY49" fmla="*/ 3383323 h 4589698"/>
                <a:gd name="connsiteX50" fmla="*/ 122584 w 5344675"/>
                <a:gd name="connsiteY50" fmla="*/ 3089120 h 4589698"/>
                <a:gd name="connsiteX51" fmla="*/ 147101 w 5344675"/>
                <a:gd name="connsiteY51" fmla="*/ 3015570 h 4589698"/>
                <a:gd name="connsiteX52" fmla="*/ 147101 w 5344675"/>
                <a:gd name="connsiteY52" fmla="*/ 2892986 h 4589698"/>
                <a:gd name="connsiteX53" fmla="*/ 343236 w 5344675"/>
                <a:gd name="connsiteY53" fmla="*/ 2647818 h 4589698"/>
                <a:gd name="connsiteX54" fmla="*/ 367753 w 5344675"/>
                <a:gd name="connsiteY54" fmla="*/ 2500717 h 4589698"/>
                <a:gd name="connsiteX55" fmla="*/ 367753 w 5344675"/>
                <a:gd name="connsiteY55" fmla="*/ 2451683 h 4589698"/>
                <a:gd name="connsiteX56" fmla="*/ 710989 w 5344675"/>
                <a:gd name="connsiteY56" fmla="*/ 2427166 h 4589698"/>
                <a:gd name="connsiteX57" fmla="*/ 710989 w 5344675"/>
                <a:gd name="connsiteY57" fmla="*/ 1005190 h 4589698"/>
                <a:gd name="connsiteX58" fmla="*/ 1029708 w 5344675"/>
                <a:gd name="connsiteY58" fmla="*/ 1005190 h 4589698"/>
                <a:gd name="connsiteX59" fmla="*/ 1029708 w 5344675"/>
                <a:gd name="connsiteY59" fmla="*/ 343236 h 4589698"/>
                <a:gd name="connsiteX60" fmla="*/ 3015574 w 5344675"/>
                <a:gd name="connsiteY60" fmla="*/ 343236 h 4589698"/>
                <a:gd name="connsiteX61" fmla="*/ 3064607 w 5344675"/>
                <a:gd name="connsiteY61" fmla="*/ 294202 h 4589698"/>
                <a:gd name="connsiteX62" fmla="*/ 3138158 w 5344675"/>
                <a:gd name="connsiteY62" fmla="*/ 294202 h 4589698"/>
                <a:gd name="connsiteX63" fmla="*/ 3138158 w 5344675"/>
                <a:gd name="connsiteY63" fmla="*/ 343236 h 4589698"/>
                <a:gd name="connsiteX64" fmla="*/ 3653012 w 5344675"/>
                <a:gd name="connsiteY64" fmla="*/ 343236 h 4589698"/>
                <a:gd name="connsiteX65" fmla="*/ 3800113 w 5344675"/>
                <a:gd name="connsiteY65" fmla="*/ 416786 h 4589698"/>
                <a:gd name="connsiteX66" fmla="*/ 3898181 w 5344675"/>
                <a:gd name="connsiteY66" fmla="*/ 416786 h 4589698"/>
                <a:gd name="connsiteX67" fmla="*/ 3971731 w 5344675"/>
                <a:gd name="connsiteY67" fmla="*/ 294202 h 4589698"/>
                <a:gd name="connsiteX68" fmla="*/ 4118832 w 5344675"/>
                <a:gd name="connsiteY68" fmla="*/ 245168 h 4589698"/>
                <a:gd name="connsiteX69" fmla="*/ 4192383 w 5344675"/>
                <a:gd name="connsiteY69" fmla="*/ 73551 h 4589698"/>
                <a:gd name="connsiteX70" fmla="*/ 4290450 w 5344675"/>
                <a:gd name="connsiteY70" fmla="*/ 73551 h 45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44675" h="4589698">
                  <a:moveTo>
                    <a:pt x="4413035" y="0"/>
                  </a:moveTo>
                  <a:lnTo>
                    <a:pt x="4437552" y="0"/>
                  </a:lnTo>
                  <a:lnTo>
                    <a:pt x="4854338" y="343236"/>
                  </a:lnTo>
                  <a:lnTo>
                    <a:pt x="4878855" y="539370"/>
                  </a:lnTo>
                  <a:lnTo>
                    <a:pt x="4952406" y="637438"/>
                  </a:lnTo>
                  <a:lnTo>
                    <a:pt x="5025956" y="1397459"/>
                  </a:lnTo>
                  <a:lnTo>
                    <a:pt x="5344675" y="1691661"/>
                  </a:lnTo>
                  <a:lnTo>
                    <a:pt x="5320158" y="1838762"/>
                  </a:lnTo>
                  <a:lnTo>
                    <a:pt x="4878855" y="2034897"/>
                  </a:lnTo>
                  <a:lnTo>
                    <a:pt x="4731754" y="2745885"/>
                  </a:lnTo>
                  <a:lnTo>
                    <a:pt x="4731754" y="3040087"/>
                  </a:lnTo>
                  <a:lnTo>
                    <a:pt x="4633686" y="3407839"/>
                  </a:lnTo>
                  <a:lnTo>
                    <a:pt x="4265934" y="3800109"/>
                  </a:lnTo>
                  <a:lnTo>
                    <a:pt x="4216900" y="4020760"/>
                  </a:lnTo>
                  <a:lnTo>
                    <a:pt x="4216900" y="4069794"/>
                  </a:lnTo>
                  <a:lnTo>
                    <a:pt x="3996248" y="4216895"/>
                  </a:lnTo>
                  <a:lnTo>
                    <a:pt x="3982381" y="4535837"/>
                  </a:lnTo>
                  <a:lnTo>
                    <a:pt x="3896876" y="4532548"/>
                  </a:lnTo>
                  <a:lnTo>
                    <a:pt x="3906401" y="4332523"/>
                  </a:lnTo>
                  <a:lnTo>
                    <a:pt x="3706376" y="4122973"/>
                  </a:lnTo>
                  <a:lnTo>
                    <a:pt x="3649226" y="3846748"/>
                  </a:lnTo>
                  <a:lnTo>
                    <a:pt x="3696851" y="3646723"/>
                  </a:lnTo>
                  <a:lnTo>
                    <a:pt x="3534926" y="3646723"/>
                  </a:lnTo>
                  <a:lnTo>
                    <a:pt x="3534926" y="3722923"/>
                  </a:lnTo>
                  <a:lnTo>
                    <a:pt x="3325376" y="3741973"/>
                  </a:lnTo>
                  <a:lnTo>
                    <a:pt x="3420626" y="3818173"/>
                  </a:lnTo>
                  <a:lnTo>
                    <a:pt x="3420626" y="4037248"/>
                  </a:lnTo>
                  <a:lnTo>
                    <a:pt x="3068201" y="4446823"/>
                  </a:lnTo>
                  <a:lnTo>
                    <a:pt x="2906276" y="4465873"/>
                  </a:lnTo>
                  <a:lnTo>
                    <a:pt x="2620526" y="4275373"/>
                  </a:lnTo>
                  <a:lnTo>
                    <a:pt x="2487176" y="4342048"/>
                  </a:lnTo>
                  <a:lnTo>
                    <a:pt x="2487176" y="4456348"/>
                  </a:lnTo>
                  <a:lnTo>
                    <a:pt x="2325251" y="4456348"/>
                  </a:lnTo>
                  <a:lnTo>
                    <a:pt x="2239526" y="4589698"/>
                  </a:lnTo>
                  <a:lnTo>
                    <a:pt x="2049026" y="4589698"/>
                  </a:lnTo>
                  <a:lnTo>
                    <a:pt x="1963301" y="4503973"/>
                  </a:lnTo>
                  <a:lnTo>
                    <a:pt x="1706126" y="4503973"/>
                  </a:lnTo>
                  <a:lnTo>
                    <a:pt x="1591826" y="4561123"/>
                  </a:lnTo>
                  <a:lnTo>
                    <a:pt x="1448951" y="4494448"/>
                  </a:lnTo>
                  <a:lnTo>
                    <a:pt x="1296551" y="4237273"/>
                  </a:lnTo>
                  <a:lnTo>
                    <a:pt x="1067951" y="4284898"/>
                  </a:lnTo>
                  <a:lnTo>
                    <a:pt x="1029851" y="4427773"/>
                  </a:lnTo>
                  <a:lnTo>
                    <a:pt x="563888" y="4494339"/>
                  </a:lnTo>
                  <a:lnTo>
                    <a:pt x="563888" y="4314962"/>
                  </a:lnTo>
                  <a:lnTo>
                    <a:pt x="294202" y="4020760"/>
                  </a:lnTo>
                  <a:lnTo>
                    <a:pt x="343236" y="3947209"/>
                  </a:lnTo>
                  <a:lnTo>
                    <a:pt x="196135" y="3628491"/>
                  </a:lnTo>
                  <a:lnTo>
                    <a:pt x="147101" y="3481390"/>
                  </a:lnTo>
                  <a:lnTo>
                    <a:pt x="0" y="3481390"/>
                  </a:lnTo>
                  <a:lnTo>
                    <a:pt x="0" y="3383323"/>
                  </a:lnTo>
                  <a:lnTo>
                    <a:pt x="122584" y="3089120"/>
                  </a:lnTo>
                  <a:lnTo>
                    <a:pt x="147101" y="3015570"/>
                  </a:lnTo>
                  <a:lnTo>
                    <a:pt x="147101" y="2892986"/>
                  </a:lnTo>
                  <a:lnTo>
                    <a:pt x="343236" y="2647818"/>
                  </a:lnTo>
                  <a:lnTo>
                    <a:pt x="367753" y="2500717"/>
                  </a:lnTo>
                  <a:lnTo>
                    <a:pt x="367753" y="2451683"/>
                  </a:lnTo>
                  <a:lnTo>
                    <a:pt x="710989" y="2427166"/>
                  </a:lnTo>
                  <a:lnTo>
                    <a:pt x="710989" y="1005190"/>
                  </a:lnTo>
                  <a:lnTo>
                    <a:pt x="1029708" y="1005190"/>
                  </a:lnTo>
                  <a:lnTo>
                    <a:pt x="1029708" y="343236"/>
                  </a:lnTo>
                  <a:lnTo>
                    <a:pt x="3015574" y="343236"/>
                  </a:lnTo>
                  <a:lnTo>
                    <a:pt x="3064607" y="294202"/>
                  </a:lnTo>
                  <a:lnTo>
                    <a:pt x="3138158" y="294202"/>
                  </a:lnTo>
                  <a:lnTo>
                    <a:pt x="3138158" y="343236"/>
                  </a:lnTo>
                  <a:lnTo>
                    <a:pt x="3653012" y="343236"/>
                  </a:lnTo>
                  <a:lnTo>
                    <a:pt x="3800113" y="416786"/>
                  </a:lnTo>
                  <a:lnTo>
                    <a:pt x="3898181" y="416786"/>
                  </a:lnTo>
                  <a:lnTo>
                    <a:pt x="3971731" y="294202"/>
                  </a:lnTo>
                  <a:lnTo>
                    <a:pt x="4118832" y="245168"/>
                  </a:lnTo>
                  <a:lnTo>
                    <a:pt x="4192383" y="73551"/>
                  </a:lnTo>
                  <a:lnTo>
                    <a:pt x="4290450" y="7355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6" name="South Sudan">
              <a:extLst>
                <a:ext uri="{FF2B5EF4-FFF2-40B4-BE49-F238E27FC236}">
                  <a16:creationId xmlns:a16="http://schemas.microsoft.com/office/drawing/2014/main" id="{8F1A0838-2E29-3040-DDFD-C31063C031CB}"/>
                </a:ext>
              </a:extLst>
            </p:cNvPr>
            <p:cNvSpPr>
              <a:spLocks/>
            </p:cNvSpPr>
            <p:nvPr/>
          </p:nvSpPr>
          <p:spPr bwMode="auto">
            <a:xfrm>
              <a:off x="6382420" y="4301427"/>
              <a:ext cx="294551" cy="204662"/>
            </a:xfrm>
            <a:custGeom>
              <a:avLst/>
              <a:gdLst>
                <a:gd name="connsiteX0" fmla="*/ 2971038 w 3996248"/>
                <a:gd name="connsiteY0" fmla="*/ 0 h 2776686"/>
                <a:gd name="connsiteX1" fmla="*/ 3132963 w 3996248"/>
                <a:gd name="connsiteY1" fmla="*/ 0 h 2776686"/>
                <a:gd name="connsiteX2" fmla="*/ 3085338 w 3996248"/>
                <a:gd name="connsiteY2" fmla="*/ 200025 h 2776686"/>
                <a:gd name="connsiteX3" fmla="*/ 3142488 w 3996248"/>
                <a:gd name="connsiteY3" fmla="*/ 476250 h 2776686"/>
                <a:gd name="connsiteX4" fmla="*/ 3342513 w 3996248"/>
                <a:gd name="connsiteY4" fmla="*/ 685800 h 2776686"/>
                <a:gd name="connsiteX5" fmla="*/ 3332988 w 3996248"/>
                <a:gd name="connsiteY5" fmla="*/ 885825 h 2776686"/>
                <a:gd name="connsiteX6" fmla="*/ 3418493 w 3996248"/>
                <a:gd name="connsiteY6" fmla="*/ 889114 h 2776686"/>
                <a:gd name="connsiteX7" fmla="*/ 3407843 w 3996248"/>
                <a:gd name="connsiteY7" fmla="*/ 1134059 h 2776686"/>
                <a:gd name="connsiteX8" fmla="*/ 3309776 w 3996248"/>
                <a:gd name="connsiteY8" fmla="*/ 1207609 h 2776686"/>
                <a:gd name="connsiteX9" fmla="*/ 3113641 w 3996248"/>
                <a:gd name="connsiteY9" fmla="*/ 1256643 h 2776686"/>
                <a:gd name="connsiteX10" fmla="*/ 3089124 w 3996248"/>
                <a:gd name="connsiteY10" fmla="*/ 1354710 h 2776686"/>
                <a:gd name="connsiteX11" fmla="*/ 3309776 w 3996248"/>
                <a:gd name="connsiteY11" fmla="*/ 1477294 h 2776686"/>
                <a:gd name="connsiteX12" fmla="*/ 3407843 w 3996248"/>
                <a:gd name="connsiteY12" fmla="*/ 1624395 h 2776686"/>
                <a:gd name="connsiteX13" fmla="*/ 3628495 w 3996248"/>
                <a:gd name="connsiteY13" fmla="*/ 1771496 h 2776686"/>
                <a:gd name="connsiteX14" fmla="*/ 3726562 w 3996248"/>
                <a:gd name="connsiteY14" fmla="*/ 2090215 h 2776686"/>
                <a:gd name="connsiteX15" fmla="*/ 3947214 w 3996248"/>
                <a:gd name="connsiteY15" fmla="*/ 2163766 h 2776686"/>
                <a:gd name="connsiteX16" fmla="*/ 3996248 w 3996248"/>
                <a:gd name="connsiteY16" fmla="*/ 2188282 h 2776686"/>
                <a:gd name="connsiteX17" fmla="*/ 3996248 w 3996248"/>
                <a:gd name="connsiteY17" fmla="*/ 2457967 h 2776686"/>
                <a:gd name="connsiteX18" fmla="*/ 3505911 w 3996248"/>
                <a:gd name="connsiteY18" fmla="*/ 2457967 h 2776686"/>
                <a:gd name="connsiteX19" fmla="*/ 3358809 w 3996248"/>
                <a:gd name="connsiteY19" fmla="*/ 2605068 h 2776686"/>
                <a:gd name="connsiteX20" fmla="*/ 3187191 w 3996248"/>
                <a:gd name="connsiteY20" fmla="*/ 2703136 h 2776686"/>
                <a:gd name="connsiteX21" fmla="*/ 3113641 w 3996248"/>
                <a:gd name="connsiteY21" fmla="*/ 2703136 h 2776686"/>
                <a:gd name="connsiteX22" fmla="*/ 2892989 w 3996248"/>
                <a:gd name="connsiteY22" fmla="*/ 2752169 h 2776686"/>
                <a:gd name="connsiteX23" fmla="*/ 2647820 w 3996248"/>
                <a:gd name="connsiteY23" fmla="*/ 2752169 h 2776686"/>
                <a:gd name="connsiteX24" fmla="*/ 2427169 w 3996248"/>
                <a:gd name="connsiteY24" fmla="*/ 2776686 h 2776686"/>
                <a:gd name="connsiteX25" fmla="*/ 2353618 w 3996248"/>
                <a:gd name="connsiteY25" fmla="*/ 2776686 h 2776686"/>
                <a:gd name="connsiteX26" fmla="*/ 2353618 w 3996248"/>
                <a:gd name="connsiteY26" fmla="*/ 2752169 h 2776686"/>
                <a:gd name="connsiteX27" fmla="*/ 1985865 w 3996248"/>
                <a:gd name="connsiteY27" fmla="*/ 2457967 h 2776686"/>
                <a:gd name="connsiteX28" fmla="*/ 1887798 w 3996248"/>
                <a:gd name="connsiteY28" fmla="*/ 2482484 h 2776686"/>
                <a:gd name="connsiteX29" fmla="*/ 1691663 w 3996248"/>
                <a:gd name="connsiteY29" fmla="*/ 2482484 h 2776686"/>
                <a:gd name="connsiteX30" fmla="*/ 1618112 w 3996248"/>
                <a:gd name="connsiteY30" fmla="*/ 2531518 h 2776686"/>
                <a:gd name="connsiteX31" fmla="*/ 1593596 w 3996248"/>
                <a:gd name="connsiteY31" fmla="*/ 2531518 h 2776686"/>
                <a:gd name="connsiteX32" fmla="*/ 1446495 w 3996248"/>
                <a:gd name="connsiteY32" fmla="*/ 2457967 h 2776686"/>
                <a:gd name="connsiteX33" fmla="*/ 1299393 w 3996248"/>
                <a:gd name="connsiteY33" fmla="*/ 2261833 h 2776686"/>
                <a:gd name="connsiteX34" fmla="*/ 1201326 w 3996248"/>
                <a:gd name="connsiteY34" fmla="*/ 2090215 h 2776686"/>
                <a:gd name="connsiteX35" fmla="*/ 1005191 w 3996248"/>
                <a:gd name="connsiteY35" fmla="*/ 1967631 h 2776686"/>
                <a:gd name="connsiteX36" fmla="*/ 858090 w 3996248"/>
                <a:gd name="connsiteY36" fmla="*/ 1722463 h 2776686"/>
                <a:gd name="connsiteX37" fmla="*/ 563888 w 3996248"/>
                <a:gd name="connsiteY37" fmla="*/ 1501811 h 2776686"/>
                <a:gd name="connsiteX38" fmla="*/ 539371 w 3996248"/>
                <a:gd name="connsiteY38" fmla="*/ 1501811 h 2776686"/>
                <a:gd name="connsiteX39" fmla="*/ 539371 w 3996248"/>
                <a:gd name="connsiteY39" fmla="*/ 1477294 h 2776686"/>
                <a:gd name="connsiteX40" fmla="*/ 490337 w 3996248"/>
                <a:gd name="connsiteY40" fmla="*/ 1330193 h 2776686"/>
                <a:gd name="connsiteX41" fmla="*/ 220652 w 3996248"/>
                <a:gd name="connsiteY41" fmla="*/ 1256643 h 2776686"/>
                <a:gd name="connsiteX42" fmla="*/ 220652 w 3996248"/>
                <a:gd name="connsiteY42" fmla="*/ 1207609 h 2776686"/>
                <a:gd name="connsiteX43" fmla="*/ 171618 w 3996248"/>
                <a:gd name="connsiteY43" fmla="*/ 1134059 h 2776686"/>
                <a:gd name="connsiteX44" fmla="*/ 0 w 3996248"/>
                <a:gd name="connsiteY44" fmla="*/ 1060508 h 2776686"/>
                <a:gd name="connsiteX45" fmla="*/ 0 w 3996248"/>
                <a:gd name="connsiteY45" fmla="*/ 847616 h 2776686"/>
                <a:gd name="connsiteX46" fmla="*/ 465963 w 3996248"/>
                <a:gd name="connsiteY46" fmla="*/ 781050 h 2776686"/>
                <a:gd name="connsiteX47" fmla="*/ 504063 w 3996248"/>
                <a:gd name="connsiteY47" fmla="*/ 638175 h 2776686"/>
                <a:gd name="connsiteX48" fmla="*/ 732663 w 3996248"/>
                <a:gd name="connsiteY48" fmla="*/ 590550 h 2776686"/>
                <a:gd name="connsiteX49" fmla="*/ 885063 w 3996248"/>
                <a:gd name="connsiteY49" fmla="*/ 847725 h 2776686"/>
                <a:gd name="connsiteX50" fmla="*/ 1027938 w 3996248"/>
                <a:gd name="connsiteY50" fmla="*/ 914400 h 2776686"/>
                <a:gd name="connsiteX51" fmla="*/ 1142238 w 3996248"/>
                <a:gd name="connsiteY51" fmla="*/ 857250 h 2776686"/>
                <a:gd name="connsiteX52" fmla="*/ 1399413 w 3996248"/>
                <a:gd name="connsiteY52" fmla="*/ 857250 h 2776686"/>
                <a:gd name="connsiteX53" fmla="*/ 1485138 w 3996248"/>
                <a:gd name="connsiteY53" fmla="*/ 942975 h 2776686"/>
                <a:gd name="connsiteX54" fmla="*/ 1675638 w 3996248"/>
                <a:gd name="connsiteY54" fmla="*/ 942975 h 2776686"/>
                <a:gd name="connsiteX55" fmla="*/ 1761363 w 3996248"/>
                <a:gd name="connsiteY55" fmla="*/ 809625 h 2776686"/>
                <a:gd name="connsiteX56" fmla="*/ 1923288 w 3996248"/>
                <a:gd name="connsiteY56" fmla="*/ 809625 h 2776686"/>
                <a:gd name="connsiteX57" fmla="*/ 1923288 w 3996248"/>
                <a:gd name="connsiteY57" fmla="*/ 695325 h 2776686"/>
                <a:gd name="connsiteX58" fmla="*/ 2056638 w 3996248"/>
                <a:gd name="connsiteY58" fmla="*/ 628650 h 2776686"/>
                <a:gd name="connsiteX59" fmla="*/ 2342388 w 3996248"/>
                <a:gd name="connsiteY59" fmla="*/ 819150 h 2776686"/>
                <a:gd name="connsiteX60" fmla="*/ 2504313 w 3996248"/>
                <a:gd name="connsiteY60" fmla="*/ 800100 h 2776686"/>
                <a:gd name="connsiteX61" fmla="*/ 2856738 w 3996248"/>
                <a:gd name="connsiteY61" fmla="*/ 390525 h 2776686"/>
                <a:gd name="connsiteX62" fmla="*/ 2856738 w 3996248"/>
                <a:gd name="connsiteY62" fmla="*/ 171450 h 2776686"/>
                <a:gd name="connsiteX63" fmla="*/ 2761488 w 3996248"/>
                <a:gd name="connsiteY63" fmla="*/ 95250 h 2776686"/>
                <a:gd name="connsiteX64" fmla="*/ 2971038 w 3996248"/>
                <a:gd name="connsiteY64" fmla="*/ 76200 h 277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996248" h="2776686">
                  <a:moveTo>
                    <a:pt x="2971038" y="0"/>
                  </a:moveTo>
                  <a:lnTo>
                    <a:pt x="3132963" y="0"/>
                  </a:lnTo>
                  <a:lnTo>
                    <a:pt x="3085338" y="200025"/>
                  </a:lnTo>
                  <a:lnTo>
                    <a:pt x="3142488" y="476250"/>
                  </a:lnTo>
                  <a:lnTo>
                    <a:pt x="3342513" y="685800"/>
                  </a:lnTo>
                  <a:lnTo>
                    <a:pt x="3332988" y="885825"/>
                  </a:lnTo>
                  <a:lnTo>
                    <a:pt x="3418493" y="889114"/>
                  </a:lnTo>
                  <a:lnTo>
                    <a:pt x="3407843" y="1134059"/>
                  </a:lnTo>
                  <a:lnTo>
                    <a:pt x="3309776" y="1207609"/>
                  </a:lnTo>
                  <a:lnTo>
                    <a:pt x="3113641" y="1256643"/>
                  </a:lnTo>
                  <a:lnTo>
                    <a:pt x="3089124" y="1354710"/>
                  </a:lnTo>
                  <a:lnTo>
                    <a:pt x="3309776" y="1477294"/>
                  </a:lnTo>
                  <a:lnTo>
                    <a:pt x="3407843" y="1624395"/>
                  </a:lnTo>
                  <a:lnTo>
                    <a:pt x="3628495" y="1771496"/>
                  </a:lnTo>
                  <a:lnTo>
                    <a:pt x="3726562" y="2090215"/>
                  </a:lnTo>
                  <a:lnTo>
                    <a:pt x="3947214" y="2163766"/>
                  </a:lnTo>
                  <a:lnTo>
                    <a:pt x="3996248" y="2188282"/>
                  </a:lnTo>
                  <a:lnTo>
                    <a:pt x="3996248" y="2457967"/>
                  </a:lnTo>
                  <a:lnTo>
                    <a:pt x="3505911" y="2457967"/>
                  </a:lnTo>
                  <a:lnTo>
                    <a:pt x="3358809" y="2605068"/>
                  </a:lnTo>
                  <a:lnTo>
                    <a:pt x="3187191" y="2703136"/>
                  </a:lnTo>
                  <a:lnTo>
                    <a:pt x="3113641" y="2703136"/>
                  </a:lnTo>
                  <a:lnTo>
                    <a:pt x="2892989" y="2752169"/>
                  </a:lnTo>
                  <a:lnTo>
                    <a:pt x="2647820" y="2752169"/>
                  </a:lnTo>
                  <a:lnTo>
                    <a:pt x="2427169" y="2776686"/>
                  </a:lnTo>
                  <a:lnTo>
                    <a:pt x="2353618" y="2776686"/>
                  </a:lnTo>
                  <a:lnTo>
                    <a:pt x="2353618" y="2752169"/>
                  </a:lnTo>
                  <a:lnTo>
                    <a:pt x="1985865" y="2457967"/>
                  </a:lnTo>
                  <a:lnTo>
                    <a:pt x="1887798" y="2482484"/>
                  </a:lnTo>
                  <a:lnTo>
                    <a:pt x="1691663" y="2482484"/>
                  </a:lnTo>
                  <a:lnTo>
                    <a:pt x="1618112" y="2531518"/>
                  </a:lnTo>
                  <a:lnTo>
                    <a:pt x="1593596" y="2531518"/>
                  </a:lnTo>
                  <a:lnTo>
                    <a:pt x="1446495" y="2457967"/>
                  </a:lnTo>
                  <a:lnTo>
                    <a:pt x="1299393" y="2261833"/>
                  </a:lnTo>
                  <a:lnTo>
                    <a:pt x="1201326" y="2090215"/>
                  </a:lnTo>
                  <a:lnTo>
                    <a:pt x="1005191" y="1967631"/>
                  </a:lnTo>
                  <a:lnTo>
                    <a:pt x="858090" y="1722463"/>
                  </a:lnTo>
                  <a:lnTo>
                    <a:pt x="563888" y="1501811"/>
                  </a:lnTo>
                  <a:lnTo>
                    <a:pt x="539371" y="1501811"/>
                  </a:lnTo>
                  <a:lnTo>
                    <a:pt x="539371" y="1477294"/>
                  </a:lnTo>
                  <a:lnTo>
                    <a:pt x="490337" y="1330193"/>
                  </a:lnTo>
                  <a:lnTo>
                    <a:pt x="220652" y="1256643"/>
                  </a:lnTo>
                  <a:lnTo>
                    <a:pt x="220652" y="1207609"/>
                  </a:lnTo>
                  <a:lnTo>
                    <a:pt x="171618" y="1134059"/>
                  </a:lnTo>
                  <a:lnTo>
                    <a:pt x="0" y="1060508"/>
                  </a:lnTo>
                  <a:lnTo>
                    <a:pt x="0" y="847616"/>
                  </a:lnTo>
                  <a:lnTo>
                    <a:pt x="465963" y="781050"/>
                  </a:lnTo>
                  <a:lnTo>
                    <a:pt x="504063" y="638175"/>
                  </a:lnTo>
                  <a:lnTo>
                    <a:pt x="732663" y="590550"/>
                  </a:lnTo>
                  <a:lnTo>
                    <a:pt x="885063" y="847725"/>
                  </a:lnTo>
                  <a:lnTo>
                    <a:pt x="1027938" y="914400"/>
                  </a:lnTo>
                  <a:lnTo>
                    <a:pt x="1142238" y="857250"/>
                  </a:lnTo>
                  <a:lnTo>
                    <a:pt x="1399413" y="857250"/>
                  </a:lnTo>
                  <a:lnTo>
                    <a:pt x="1485138" y="942975"/>
                  </a:lnTo>
                  <a:lnTo>
                    <a:pt x="1675638" y="942975"/>
                  </a:lnTo>
                  <a:lnTo>
                    <a:pt x="1761363" y="809625"/>
                  </a:lnTo>
                  <a:lnTo>
                    <a:pt x="1923288" y="809625"/>
                  </a:lnTo>
                  <a:lnTo>
                    <a:pt x="1923288" y="695325"/>
                  </a:lnTo>
                  <a:lnTo>
                    <a:pt x="2056638" y="628650"/>
                  </a:lnTo>
                  <a:lnTo>
                    <a:pt x="2342388" y="819150"/>
                  </a:lnTo>
                  <a:lnTo>
                    <a:pt x="2504313" y="800100"/>
                  </a:lnTo>
                  <a:lnTo>
                    <a:pt x="2856738" y="390525"/>
                  </a:lnTo>
                  <a:lnTo>
                    <a:pt x="2856738" y="171450"/>
                  </a:lnTo>
                  <a:lnTo>
                    <a:pt x="2761488" y="95250"/>
                  </a:lnTo>
                  <a:lnTo>
                    <a:pt x="2971038" y="7620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7" name="South Africa">
              <a:extLst>
                <a:ext uri="{FF2B5EF4-FFF2-40B4-BE49-F238E27FC236}">
                  <a16:creationId xmlns:a16="http://schemas.microsoft.com/office/drawing/2014/main" id="{9951A582-5E7B-CAD8-010C-D45FA31B8D8B}"/>
                </a:ext>
              </a:extLst>
            </p:cNvPr>
            <p:cNvSpPr>
              <a:spLocks/>
            </p:cNvSpPr>
            <p:nvPr/>
          </p:nvSpPr>
          <p:spPr bwMode="auto">
            <a:xfrm>
              <a:off x="6212555" y="5120490"/>
              <a:ext cx="392133" cy="339728"/>
            </a:xfrm>
            <a:custGeom>
              <a:avLst/>
              <a:gdLst>
                <a:gd name="T0" fmla="*/ 188 w 217"/>
                <a:gd name="T1" fmla="*/ 1 h 188"/>
                <a:gd name="T2" fmla="*/ 203 w 217"/>
                <a:gd name="T3" fmla="*/ 31 h 188"/>
                <a:gd name="T4" fmla="*/ 203 w 217"/>
                <a:gd name="T5" fmla="*/ 54 h 188"/>
                <a:gd name="T6" fmla="*/ 197 w 217"/>
                <a:gd name="T7" fmla="*/ 51 h 188"/>
                <a:gd name="T8" fmla="*/ 190 w 217"/>
                <a:gd name="T9" fmla="*/ 63 h 188"/>
                <a:gd name="T10" fmla="*/ 197 w 217"/>
                <a:gd name="T11" fmla="*/ 72 h 188"/>
                <a:gd name="T12" fmla="*/ 205 w 217"/>
                <a:gd name="T13" fmla="*/ 66 h 188"/>
                <a:gd name="T14" fmla="*/ 217 w 217"/>
                <a:gd name="T15" fmla="*/ 65 h 188"/>
                <a:gd name="T16" fmla="*/ 211 w 217"/>
                <a:gd name="T17" fmla="*/ 92 h 188"/>
                <a:gd name="T18" fmla="*/ 180 w 217"/>
                <a:gd name="T19" fmla="*/ 133 h 188"/>
                <a:gd name="T20" fmla="*/ 143 w 217"/>
                <a:gd name="T21" fmla="*/ 170 h 188"/>
                <a:gd name="T22" fmla="*/ 123 w 217"/>
                <a:gd name="T23" fmla="*/ 178 h 188"/>
                <a:gd name="T24" fmla="*/ 116 w 217"/>
                <a:gd name="T25" fmla="*/ 176 h 188"/>
                <a:gd name="T26" fmla="*/ 111 w 217"/>
                <a:gd name="T27" fmla="*/ 179 h 188"/>
                <a:gd name="T28" fmla="*/ 107 w 217"/>
                <a:gd name="T29" fmla="*/ 180 h 188"/>
                <a:gd name="T30" fmla="*/ 91 w 217"/>
                <a:gd name="T31" fmla="*/ 179 h 188"/>
                <a:gd name="T32" fmla="*/ 80 w 217"/>
                <a:gd name="T33" fmla="*/ 178 h 188"/>
                <a:gd name="T34" fmla="*/ 54 w 217"/>
                <a:gd name="T35" fmla="*/ 183 h 188"/>
                <a:gd name="T36" fmla="*/ 31 w 217"/>
                <a:gd name="T37" fmla="*/ 182 h 188"/>
                <a:gd name="T38" fmla="*/ 27 w 217"/>
                <a:gd name="T39" fmla="*/ 178 h 188"/>
                <a:gd name="T40" fmla="*/ 20 w 217"/>
                <a:gd name="T41" fmla="*/ 160 h 188"/>
                <a:gd name="T42" fmla="*/ 22 w 217"/>
                <a:gd name="T43" fmla="*/ 155 h 188"/>
                <a:gd name="T44" fmla="*/ 24 w 217"/>
                <a:gd name="T45" fmla="*/ 143 h 188"/>
                <a:gd name="T46" fmla="*/ 0 w 217"/>
                <a:gd name="T47" fmla="*/ 94 h 188"/>
                <a:gd name="T48" fmla="*/ 9 w 217"/>
                <a:gd name="T49" fmla="*/ 89 h 188"/>
                <a:gd name="T50" fmla="*/ 18 w 217"/>
                <a:gd name="T51" fmla="*/ 99 h 188"/>
                <a:gd name="T52" fmla="*/ 46 w 217"/>
                <a:gd name="T53" fmla="*/ 92 h 188"/>
                <a:gd name="T54" fmla="*/ 58 w 217"/>
                <a:gd name="T55" fmla="*/ 50 h 188"/>
                <a:gd name="T56" fmla="*/ 67 w 217"/>
                <a:gd name="T57" fmla="*/ 66 h 188"/>
                <a:gd name="T58" fmla="*/ 91 w 217"/>
                <a:gd name="T59" fmla="*/ 47 h 188"/>
                <a:gd name="T60" fmla="*/ 97 w 217"/>
                <a:gd name="T61" fmla="*/ 46 h 188"/>
                <a:gd name="T62" fmla="*/ 119 w 217"/>
                <a:gd name="T63" fmla="*/ 49 h 188"/>
                <a:gd name="T64" fmla="*/ 146 w 217"/>
                <a:gd name="T65" fmla="*/ 1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88">
                  <a:moveTo>
                    <a:pt x="169" y="0"/>
                  </a:moveTo>
                  <a:lnTo>
                    <a:pt x="188" y="1"/>
                  </a:lnTo>
                  <a:lnTo>
                    <a:pt x="199" y="7"/>
                  </a:lnTo>
                  <a:lnTo>
                    <a:pt x="203" y="31"/>
                  </a:lnTo>
                  <a:lnTo>
                    <a:pt x="205" y="53"/>
                  </a:lnTo>
                  <a:lnTo>
                    <a:pt x="203" y="54"/>
                  </a:lnTo>
                  <a:lnTo>
                    <a:pt x="202" y="54"/>
                  </a:lnTo>
                  <a:lnTo>
                    <a:pt x="197" y="51"/>
                  </a:lnTo>
                  <a:lnTo>
                    <a:pt x="194" y="53"/>
                  </a:lnTo>
                  <a:lnTo>
                    <a:pt x="190" y="63"/>
                  </a:lnTo>
                  <a:lnTo>
                    <a:pt x="193" y="71"/>
                  </a:lnTo>
                  <a:lnTo>
                    <a:pt x="197" y="72"/>
                  </a:lnTo>
                  <a:lnTo>
                    <a:pt x="200" y="72"/>
                  </a:lnTo>
                  <a:lnTo>
                    <a:pt x="205" y="66"/>
                  </a:lnTo>
                  <a:lnTo>
                    <a:pt x="205" y="65"/>
                  </a:lnTo>
                  <a:lnTo>
                    <a:pt x="217" y="65"/>
                  </a:lnTo>
                  <a:lnTo>
                    <a:pt x="217" y="66"/>
                  </a:lnTo>
                  <a:lnTo>
                    <a:pt x="211" y="92"/>
                  </a:lnTo>
                  <a:lnTo>
                    <a:pt x="197" y="103"/>
                  </a:lnTo>
                  <a:lnTo>
                    <a:pt x="180" y="133"/>
                  </a:lnTo>
                  <a:lnTo>
                    <a:pt x="160" y="155"/>
                  </a:lnTo>
                  <a:lnTo>
                    <a:pt x="143" y="170"/>
                  </a:lnTo>
                  <a:lnTo>
                    <a:pt x="123" y="173"/>
                  </a:lnTo>
                  <a:lnTo>
                    <a:pt x="123" y="178"/>
                  </a:lnTo>
                  <a:lnTo>
                    <a:pt x="119" y="178"/>
                  </a:lnTo>
                  <a:lnTo>
                    <a:pt x="116" y="176"/>
                  </a:lnTo>
                  <a:lnTo>
                    <a:pt x="113" y="176"/>
                  </a:lnTo>
                  <a:lnTo>
                    <a:pt x="111" y="179"/>
                  </a:lnTo>
                  <a:lnTo>
                    <a:pt x="111" y="180"/>
                  </a:lnTo>
                  <a:lnTo>
                    <a:pt x="107" y="180"/>
                  </a:lnTo>
                  <a:lnTo>
                    <a:pt x="100" y="179"/>
                  </a:lnTo>
                  <a:lnTo>
                    <a:pt x="91" y="179"/>
                  </a:lnTo>
                  <a:lnTo>
                    <a:pt x="83" y="178"/>
                  </a:lnTo>
                  <a:lnTo>
                    <a:pt x="80" y="178"/>
                  </a:lnTo>
                  <a:lnTo>
                    <a:pt x="71" y="182"/>
                  </a:lnTo>
                  <a:lnTo>
                    <a:pt x="54" y="183"/>
                  </a:lnTo>
                  <a:lnTo>
                    <a:pt x="48" y="188"/>
                  </a:lnTo>
                  <a:lnTo>
                    <a:pt x="31" y="182"/>
                  </a:lnTo>
                  <a:lnTo>
                    <a:pt x="31" y="178"/>
                  </a:lnTo>
                  <a:lnTo>
                    <a:pt x="27" y="178"/>
                  </a:lnTo>
                  <a:lnTo>
                    <a:pt x="27" y="172"/>
                  </a:lnTo>
                  <a:lnTo>
                    <a:pt x="20" y="160"/>
                  </a:lnTo>
                  <a:lnTo>
                    <a:pt x="20" y="155"/>
                  </a:lnTo>
                  <a:lnTo>
                    <a:pt x="22" y="155"/>
                  </a:lnTo>
                  <a:lnTo>
                    <a:pt x="24" y="152"/>
                  </a:lnTo>
                  <a:lnTo>
                    <a:pt x="24" y="143"/>
                  </a:lnTo>
                  <a:lnTo>
                    <a:pt x="14" y="124"/>
                  </a:lnTo>
                  <a:lnTo>
                    <a:pt x="0" y="94"/>
                  </a:lnTo>
                  <a:lnTo>
                    <a:pt x="0" y="93"/>
                  </a:lnTo>
                  <a:lnTo>
                    <a:pt x="9" y="89"/>
                  </a:lnTo>
                  <a:lnTo>
                    <a:pt x="17" y="93"/>
                  </a:lnTo>
                  <a:lnTo>
                    <a:pt x="18" y="99"/>
                  </a:lnTo>
                  <a:lnTo>
                    <a:pt x="36" y="99"/>
                  </a:lnTo>
                  <a:lnTo>
                    <a:pt x="46" y="92"/>
                  </a:lnTo>
                  <a:lnTo>
                    <a:pt x="46" y="37"/>
                  </a:lnTo>
                  <a:lnTo>
                    <a:pt x="58" y="50"/>
                  </a:lnTo>
                  <a:lnTo>
                    <a:pt x="58" y="65"/>
                  </a:lnTo>
                  <a:lnTo>
                    <a:pt x="67" y="66"/>
                  </a:lnTo>
                  <a:lnTo>
                    <a:pt x="76" y="63"/>
                  </a:lnTo>
                  <a:lnTo>
                    <a:pt x="91" y="47"/>
                  </a:lnTo>
                  <a:lnTo>
                    <a:pt x="91" y="46"/>
                  </a:lnTo>
                  <a:lnTo>
                    <a:pt x="97" y="46"/>
                  </a:lnTo>
                  <a:lnTo>
                    <a:pt x="110" y="50"/>
                  </a:lnTo>
                  <a:lnTo>
                    <a:pt x="119" y="49"/>
                  </a:lnTo>
                  <a:lnTo>
                    <a:pt x="123" y="38"/>
                  </a:lnTo>
                  <a:lnTo>
                    <a:pt x="146" y="14"/>
                  </a:lnTo>
                  <a:lnTo>
                    <a:pt x="16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8" name="Somalia">
              <a:extLst>
                <a:ext uri="{FF2B5EF4-FFF2-40B4-BE49-F238E27FC236}">
                  <a16:creationId xmlns:a16="http://schemas.microsoft.com/office/drawing/2014/main" id="{36F85C52-EEB2-7F8D-1FE9-A1D5CA972565}"/>
                </a:ext>
              </a:extLst>
            </p:cNvPr>
            <p:cNvSpPr>
              <a:spLocks/>
            </p:cNvSpPr>
            <p:nvPr/>
          </p:nvSpPr>
          <p:spPr bwMode="auto">
            <a:xfrm>
              <a:off x="6794428" y="4305506"/>
              <a:ext cx="243954" cy="323464"/>
            </a:xfrm>
            <a:custGeom>
              <a:avLst/>
              <a:gdLst>
                <a:gd name="T0" fmla="*/ 126 w 135"/>
                <a:gd name="T1" fmla="*/ 0 h 179"/>
                <a:gd name="T2" fmla="*/ 133 w 135"/>
                <a:gd name="T3" fmla="*/ 3 h 179"/>
                <a:gd name="T4" fmla="*/ 133 w 135"/>
                <a:gd name="T5" fmla="*/ 4 h 179"/>
                <a:gd name="T6" fmla="*/ 132 w 135"/>
                <a:gd name="T7" fmla="*/ 10 h 179"/>
                <a:gd name="T8" fmla="*/ 133 w 135"/>
                <a:gd name="T9" fmla="*/ 19 h 179"/>
                <a:gd name="T10" fmla="*/ 132 w 135"/>
                <a:gd name="T11" fmla="*/ 21 h 179"/>
                <a:gd name="T12" fmla="*/ 135 w 135"/>
                <a:gd name="T13" fmla="*/ 22 h 179"/>
                <a:gd name="T14" fmla="*/ 135 w 135"/>
                <a:gd name="T15" fmla="*/ 24 h 179"/>
                <a:gd name="T16" fmla="*/ 129 w 135"/>
                <a:gd name="T17" fmla="*/ 24 h 179"/>
                <a:gd name="T18" fmla="*/ 127 w 135"/>
                <a:gd name="T19" fmla="*/ 38 h 179"/>
                <a:gd name="T20" fmla="*/ 120 w 135"/>
                <a:gd name="T21" fmla="*/ 50 h 179"/>
                <a:gd name="T22" fmla="*/ 116 w 135"/>
                <a:gd name="T23" fmla="*/ 53 h 179"/>
                <a:gd name="T24" fmla="*/ 104 w 135"/>
                <a:gd name="T25" fmla="*/ 83 h 179"/>
                <a:gd name="T26" fmla="*/ 96 w 135"/>
                <a:gd name="T27" fmla="*/ 92 h 179"/>
                <a:gd name="T28" fmla="*/ 87 w 135"/>
                <a:gd name="T29" fmla="*/ 105 h 179"/>
                <a:gd name="T30" fmla="*/ 64 w 135"/>
                <a:gd name="T31" fmla="*/ 127 h 179"/>
                <a:gd name="T32" fmla="*/ 52 w 135"/>
                <a:gd name="T33" fmla="*/ 135 h 179"/>
                <a:gd name="T34" fmla="*/ 27 w 135"/>
                <a:gd name="T35" fmla="*/ 159 h 179"/>
                <a:gd name="T36" fmla="*/ 22 w 135"/>
                <a:gd name="T37" fmla="*/ 160 h 179"/>
                <a:gd name="T38" fmla="*/ 21 w 135"/>
                <a:gd name="T39" fmla="*/ 164 h 179"/>
                <a:gd name="T40" fmla="*/ 9 w 135"/>
                <a:gd name="T41" fmla="*/ 179 h 179"/>
                <a:gd name="T42" fmla="*/ 7 w 135"/>
                <a:gd name="T43" fmla="*/ 179 h 179"/>
                <a:gd name="T44" fmla="*/ 0 w 135"/>
                <a:gd name="T45" fmla="*/ 169 h 179"/>
                <a:gd name="T46" fmla="*/ 0 w 135"/>
                <a:gd name="T47" fmla="*/ 120 h 179"/>
                <a:gd name="T48" fmla="*/ 12 w 135"/>
                <a:gd name="T49" fmla="*/ 105 h 179"/>
                <a:gd name="T50" fmla="*/ 38 w 135"/>
                <a:gd name="T51" fmla="*/ 92 h 179"/>
                <a:gd name="T52" fmla="*/ 53 w 135"/>
                <a:gd name="T53" fmla="*/ 90 h 179"/>
                <a:gd name="T54" fmla="*/ 89 w 135"/>
                <a:gd name="T55" fmla="*/ 56 h 179"/>
                <a:gd name="T56" fmla="*/ 90 w 135"/>
                <a:gd name="T57" fmla="*/ 52 h 179"/>
                <a:gd name="T58" fmla="*/ 80 w 135"/>
                <a:gd name="T59" fmla="*/ 53 h 179"/>
                <a:gd name="T60" fmla="*/ 40 w 135"/>
                <a:gd name="T61" fmla="*/ 38 h 179"/>
                <a:gd name="T62" fmla="*/ 25 w 135"/>
                <a:gd name="T63" fmla="*/ 24 h 179"/>
                <a:gd name="T64" fmla="*/ 25 w 135"/>
                <a:gd name="T65" fmla="*/ 15 h 179"/>
                <a:gd name="T66" fmla="*/ 28 w 135"/>
                <a:gd name="T67" fmla="*/ 7 h 179"/>
                <a:gd name="T68" fmla="*/ 30 w 135"/>
                <a:gd name="T69" fmla="*/ 6 h 179"/>
                <a:gd name="T70" fmla="*/ 46 w 135"/>
                <a:gd name="T71" fmla="*/ 21 h 179"/>
                <a:gd name="T72" fmla="*/ 52 w 135"/>
                <a:gd name="T73" fmla="*/ 21 h 179"/>
                <a:gd name="T74" fmla="*/ 62 w 135"/>
                <a:gd name="T75" fmla="*/ 15 h 179"/>
                <a:gd name="T76" fmla="*/ 73 w 135"/>
                <a:gd name="T77" fmla="*/ 16 h 179"/>
                <a:gd name="T78" fmla="*/ 81 w 135"/>
                <a:gd name="T79" fmla="*/ 12 h 179"/>
                <a:gd name="T80" fmla="*/ 107 w 135"/>
                <a:gd name="T81" fmla="*/ 7 h 179"/>
                <a:gd name="T82" fmla="*/ 118 w 135"/>
                <a:gd name="T83" fmla="*/ 6 h 179"/>
                <a:gd name="T84" fmla="*/ 126 w 135"/>
                <a:gd name="T8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 h="179">
                  <a:moveTo>
                    <a:pt x="126" y="0"/>
                  </a:moveTo>
                  <a:lnTo>
                    <a:pt x="133" y="3"/>
                  </a:lnTo>
                  <a:lnTo>
                    <a:pt x="133" y="4"/>
                  </a:lnTo>
                  <a:lnTo>
                    <a:pt x="132" y="10"/>
                  </a:lnTo>
                  <a:lnTo>
                    <a:pt x="133" y="19"/>
                  </a:lnTo>
                  <a:lnTo>
                    <a:pt x="132" y="21"/>
                  </a:lnTo>
                  <a:lnTo>
                    <a:pt x="135" y="22"/>
                  </a:lnTo>
                  <a:lnTo>
                    <a:pt x="135" y="24"/>
                  </a:lnTo>
                  <a:lnTo>
                    <a:pt x="129" y="24"/>
                  </a:lnTo>
                  <a:lnTo>
                    <a:pt x="127" y="38"/>
                  </a:lnTo>
                  <a:lnTo>
                    <a:pt x="120" y="50"/>
                  </a:lnTo>
                  <a:lnTo>
                    <a:pt x="116" y="53"/>
                  </a:lnTo>
                  <a:lnTo>
                    <a:pt x="104" y="83"/>
                  </a:lnTo>
                  <a:lnTo>
                    <a:pt x="96" y="92"/>
                  </a:lnTo>
                  <a:lnTo>
                    <a:pt x="87" y="105"/>
                  </a:lnTo>
                  <a:lnTo>
                    <a:pt x="64" y="127"/>
                  </a:lnTo>
                  <a:lnTo>
                    <a:pt x="52" y="135"/>
                  </a:lnTo>
                  <a:lnTo>
                    <a:pt x="27" y="159"/>
                  </a:lnTo>
                  <a:lnTo>
                    <a:pt x="22" y="160"/>
                  </a:lnTo>
                  <a:lnTo>
                    <a:pt x="21" y="164"/>
                  </a:lnTo>
                  <a:lnTo>
                    <a:pt x="9" y="179"/>
                  </a:lnTo>
                  <a:lnTo>
                    <a:pt x="7" y="179"/>
                  </a:lnTo>
                  <a:lnTo>
                    <a:pt x="0" y="169"/>
                  </a:lnTo>
                  <a:lnTo>
                    <a:pt x="0" y="120"/>
                  </a:lnTo>
                  <a:lnTo>
                    <a:pt x="12" y="105"/>
                  </a:lnTo>
                  <a:lnTo>
                    <a:pt x="38" y="92"/>
                  </a:lnTo>
                  <a:lnTo>
                    <a:pt x="53" y="90"/>
                  </a:lnTo>
                  <a:lnTo>
                    <a:pt x="89" y="56"/>
                  </a:lnTo>
                  <a:lnTo>
                    <a:pt x="90" y="52"/>
                  </a:lnTo>
                  <a:lnTo>
                    <a:pt x="80" y="53"/>
                  </a:lnTo>
                  <a:lnTo>
                    <a:pt x="40" y="38"/>
                  </a:lnTo>
                  <a:lnTo>
                    <a:pt x="25" y="24"/>
                  </a:lnTo>
                  <a:lnTo>
                    <a:pt x="25" y="15"/>
                  </a:lnTo>
                  <a:lnTo>
                    <a:pt x="28" y="7"/>
                  </a:lnTo>
                  <a:lnTo>
                    <a:pt x="30" y="6"/>
                  </a:lnTo>
                  <a:lnTo>
                    <a:pt x="46" y="21"/>
                  </a:lnTo>
                  <a:lnTo>
                    <a:pt x="52" y="21"/>
                  </a:lnTo>
                  <a:lnTo>
                    <a:pt x="62" y="15"/>
                  </a:lnTo>
                  <a:lnTo>
                    <a:pt x="73" y="16"/>
                  </a:lnTo>
                  <a:lnTo>
                    <a:pt x="81" y="12"/>
                  </a:lnTo>
                  <a:lnTo>
                    <a:pt x="107" y="7"/>
                  </a:lnTo>
                  <a:lnTo>
                    <a:pt x="118" y="6"/>
                  </a:lnTo>
                  <a:lnTo>
                    <a:pt x="12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9" name="Senegal">
              <a:extLst>
                <a:ext uri="{FF2B5EF4-FFF2-40B4-BE49-F238E27FC236}">
                  <a16:creationId xmlns:a16="http://schemas.microsoft.com/office/drawing/2014/main" id="{8BC327BC-2E3D-6D29-A925-C5FFE7749629}"/>
                </a:ext>
              </a:extLst>
            </p:cNvPr>
            <p:cNvSpPr>
              <a:spLocks/>
            </p:cNvSpPr>
            <p:nvPr/>
          </p:nvSpPr>
          <p:spPr bwMode="auto">
            <a:xfrm>
              <a:off x="5412028" y="4189854"/>
              <a:ext cx="149986" cy="106617"/>
            </a:xfrm>
            <a:custGeom>
              <a:avLst/>
              <a:gdLst>
                <a:gd name="T0" fmla="*/ 39 w 83"/>
                <a:gd name="T1" fmla="*/ 0 h 59"/>
                <a:gd name="T2" fmla="*/ 43 w 83"/>
                <a:gd name="T3" fmla="*/ 0 h 59"/>
                <a:gd name="T4" fmla="*/ 50 w 83"/>
                <a:gd name="T5" fmla="*/ 8 h 59"/>
                <a:gd name="T6" fmla="*/ 55 w 83"/>
                <a:gd name="T7" fmla="*/ 8 h 59"/>
                <a:gd name="T8" fmla="*/ 62 w 83"/>
                <a:gd name="T9" fmla="*/ 19 h 59"/>
                <a:gd name="T10" fmla="*/ 73 w 83"/>
                <a:gd name="T11" fmla="*/ 25 h 59"/>
                <a:gd name="T12" fmla="*/ 76 w 83"/>
                <a:gd name="T13" fmla="*/ 37 h 59"/>
                <a:gd name="T14" fmla="*/ 74 w 83"/>
                <a:gd name="T15" fmla="*/ 42 h 59"/>
                <a:gd name="T16" fmla="*/ 83 w 83"/>
                <a:gd name="T17" fmla="*/ 51 h 59"/>
                <a:gd name="T18" fmla="*/ 83 w 83"/>
                <a:gd name="T19" fmla="*/ 58 h 59"/>
                <a:gd name="T20" fmla="*/ 80 w 83"/>
                <a:gd name="T21" fmla="*/ 58 h 59"/>
                <a:gd name="T22" fmla="*/ 76 w 83"/>
                <a:gd name="T23" fmla="*/ 59 h 59"/>
                <a:gd name="T24" fmla="*/ 70 w 83"/>
                <a:gd name="T25" fmla="*/ 59 h 59"/>
                <a:gd name="T26" fmla="*/ 50 w 83"/>
                <a:gd name="T27" fmla="*/ 55 h 59"/>
                <a:gd name="T28" fmla="*/ 33 w 83"/>
                <a:gd name="T29" fmla="*/ 55 h 59"/>
                <a:gd name="T30" fmla="*/ 25 w 83"/>
                <a:gd name="T31" fmla="*/ 58 h 59"/>
                <a:gd name="T32" fmla="*/ 10 w 83"/>
                <a:gd name="T33" fmla="*/ 58 h 59"/>
                <a:gd name="T34" fmla="*/ 10 w 83"/>
                <a:gd name="T35" fmla="*/ 49 h 59"/>
                <a:gd name="T36" fmla="*/ 22 w 83"/>
                <a:gd name="T37" fmla="*/ 46 h 59"/>
                <a:gd name="T38" fmla="*/ 33 w 83"/>
                <a:gd name="T39" fmla="*/ 42 h 59"/>
                <a:gd name="T40" fmla="*/ 46 w 83"/>
                <a:gd name="T41" fmla="*/ 46 h 59"/>
                <a:gd name="T42" fmla="*/ 49 w 83"/>
                <a:gd name="T43" fmla="*/ 45 h 59"/>
                <a:gd name="T44" fmla="*/ 49 w 83"/>
                <a:gd name="T45" fmla="*/ 43 h 59"/>
                <a:gd name="T46" fmla="*/ 43 w 83"/>
                <a:gd name="T47" fmla="*/ 45 h 59"/>
                <a:gd name="T48" fmla="*/ 34 w 83"/>
                <a:gd name="T49" fmla="*/ 40 h 59"/>
                <a:gd name="T50" fmla="*/ 27 w 83"/>
                <a:gd name="T51" fmla="*/ 43 h 59"/>
                <a:gd name="T52" fmla="*/ 13 w 83"/>
                <a:gd name="T53" fmla="*/ 43 h 59"/>
                <a:gd name="T54" fmla="*/ 13 w 83"/>
                <a:gd name="T55" fmla="*/ 42 h 59"/>
                <a:gd name="T56" fmla="*/ 3 w 83"/>
                <a:gd name="T57" fmla="*/ 28 h 59"/>
                <a:gd name="T58" fmla="*/ 0 w 83"/>
                <a:gd name="T59" fmla="*/ 27 h 59"/>
                <a:gd name="T60" fmla="*/ 0 w 83"/>
                <a:gd name="T61" fmla="*/ 25 h 59"/>
                <a:gd name="T62" fmla="*/ 9 w 83"/>
                <a:gd name="T63" fmla="*/ 21 h 59"/>
                <a:gd name="T64" fmla="*/ 13 w 83"/>
                <a:gd name="T65" fmla="*/ 13 h 59"/>
                <a:gd name="T66" fmla="*/ 13 w 83"/>
                <a:gd name="T67" fmla="*/ 8 h 59"/>
                <a:gd name="T68" fmla="*/ 16 w 83"/>
                <a:gd name="T69" fmla="*/ 3 h 59"/>
                <a:gd name="T70" fmla="*/ 16 w 83"/>
                <a:gd name="T71" fmla="*/ 2 h 59"/>
                <a:gd name="T72" fmla="*/ 30 w 83"/>
                <a:gd name="T73" fmla="*/ 2 h 59"/>
                <a:gd name="T74" fmla="*/ 39 w 83"/>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59">
                  <a:moveTo>
                    <a:pt x="39" y="0"/>
                  </a:moveTo>
                  <a:lnTo>
                    <a:pt x="43" y="0"/>
                  </a:lnTo>
                  <a:lnTo>
                    <a:pt x="50" y="8"/>
                  </a:lnTo>
                  <a:lnTo>
                    <a:pt x="55" y="8"/>
                  </a:lnTo>
                  <a:lnTo>
                    <a:pt x="62" y="19"/>
                  </a:lnTo>
                  <a:lnTo>
                    <a:pt x="73" y="25"/>
                  </a:lnTo>
                  <a:lnTo>
                    <a:pt x="76" y="37"/>
                  </a:lnTo>
                  <a:lnTo>
                    <a:pt x="74" y="42"/>
                  </a:lnTo>
                  <a:lnTo>
                    <a:pt x="83" y="51"/>
                  </a:lnTo>
                  <a:lnTo>
                    <a:pt x="83" y="58"/>
                  </a:lnTo>
                  <a:lnTo>
                    <a:pt x="80" y="58"/>
                  </a:lnTo>
                  <a:lnTo>
                    <a:pt x="76" y="59"/>
                  </a:lnTo>
                  <a:lnTo>
                    <a:pt x="70" y="59"/>
                  </a:lnTo>
                  <a:lnTo>
                    <a:pt x="50" y="55"/>
                  </a:lnTo>
                  <a:lnTo>
                    <a:pt x="33" y="55"/>
                  </a:lnTo>
                  <a:lnTo>
                    <a:pt x="25" y="58"/>
                  </a:lnTo>
                  <a:lnTo>
                    <a:pt x="10" y="58"/>
                  </a:lnTo>
                  <a:lnTo>
                    <a:pt x="10" y="49"/>
                  </a:lnTo>
                  <a:lnTo>
                    <a:pt x="22" y="46"/>
                  </a:lnTo>
                  <a:lnTo>
                    <a:pt x="33" y="42"/>
                  </a:lnTo>
                  <a:lnTo>
                    <a:pt x="46" y="46"/>
                  </a:lnTo>
                  <a:lnTo>
                    <a:pt x="49" y="45"/>
                  </a:lnTo>
                  <a:lnTo>
                    <a:pt x="49" y="43"/>
                  </a:lnTo>
                  <a:lnTo>
                    <a:pt x="43" y="45"/>
                  </a:lnTo>
                  <a:lnTo>
                    <a:pt x="34" y="40"/>
                  </a:lnTo>
                  <a:lnTo>
                    <a:pt x="27" y="43"/>
                  </a:lnTo>
                  <a:lnTo>
                    <a:pt x="13" y="43"/>
                  </a:lnTo>
                  <a:lnTo>
                    <a:pt x="13" y="42"/>
                  </a:lnTo>
                  <a:lnTo>
                    <a:pt x="3" y="28"/>
                  </a:lnTo>
                  <a:lnTo>
                    <a:pt x="0" y="27"/>
                  </a:lnTo>
                  <a:lnTo>
                    <a:pt x="0" y="25"/>
                  </a:lnTo>
                  <a:lnTo>
                    <a:pt x="9" y="21"/>
                  </a:lnTo>
                  <a:lnTo>
                    <a:pt x="13" y="13"/>
                  </a:lnTo>
                  <a:lnTo>
                    <a:pt x="13" y="8"/>
                  </a:lnTo>
                  <a:lnTo>
                    <a:pt x="16" y="3"/>
                  </a:lnTo>
                  <a:lnTo>
                    <a:pt x="16" y="2"/>
                  </a:lnTo>
                  <a:lnTo>
                    <a:pt x="30" y="2"/>
                  </a:lnTo>
                  <a:lnTo>
                    <a:pt x="3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0" name="Sierra Leone">
              <a:extLst>
                <a:ext uri="{FF2B5EF4-FFF2-40B4-BE49-F238E27FC236}">
                  <a16:creationId xmlns:a16="http://schemas.microsoft.com/office/drawing/2014/main" id="{4470752A-BF8E-7F7F-B8CC-FD65064E84D3}"/>
                </a:ext>
              </a:extLst>
            </p:cNvPr>
            <p:cNvSpPr>
              <a:spLocks/>
            </p:cNvSpPr>
            <p:nvPr/>
          </p:nvSpPr>
          <p:spPr bwMode="auto">
            <a:xfrm>
              <a:off x="5513223" y="4354296"/>
              <a:ext cx="72283" cy="72283"/>
            </a:xfrm>
            <a:custGeom>
              <a:avLst/>
              <a:gdLst>
                <a:gd name="T0" fmla="*/ 12 w 40"/>
                <a:gd name="T1" fmla="*/ 0 h 40"/>
                <a:gd name="T2" fmla="*/ 29 w 40"/>
                <a:gd name="T3" fmla="*/ 0 h 40"/>
                <a:gd name="T4" fmla="*/ 37 w 40"/>
                <a:gd name="T5" fmla="*/ 13 h 40"/>
                <a:gd name="T6" fmla="*/ 34 w 40"/>
                <a:gd name="T7" fmla="*/ 20 h 40"/>
                <a:gd name="T8" fmla="*/ 39 w 40"/>
                <a:gd name="T9" fmla="*/ 19 h 40"/>
                <a:gd name="T10" fmla="*/ 40 w 40"/>
                <a:gd name="T11" fmla="*/ 19 h 40"/>
                <a:gd name="T12" fmla="*/ 40 w 40"/>
                <a:gd name="T13" fmla="*/ 23 h 40"/>
                <a:gd name="T14" fmla="*/ 37 w 40"/>
                <a:gd name="T15" fmla="*/ 25 h 40"/>
                <a:gd name="T16" fmla="*/ 37 w 40"/>
                <a:gd name="T17" fmla="*/ 29 h 40"/>
                <a:gd name="T18" fmla="*/ 36 w 40"/>
                <a:gd name="T19" fmla="*/ 29 h 40"/>
                <a:gd name="T20" fmla="*/ 24 w 40"/>
                <a:gd name="T21" fmla="*/ 40 h 40"/>
                <a:gd name="T22" fmla="*/ 12 w 40"/>
                <a:gd name="T23" fmla="*/ 34 h 40"/>
                <a:gd name="T24" fmla="*/ 0 w 40"/>
                <a:gd name="T25" fmla="*/ 22 h 40"/>
                <a:gd name="T26" fmla="*/ 0 w 40"/>
                <a:gd name="T27" fmla="*/ 20 h 40"/>
                <a:gd name="T28" fmla="*/ 2 w 40"/>
                <a:gd name="T29" fmla="*/ 20 h 40"/>
                <a:gd name="T30" fmla="*/ 3 w 40"/>
                <a:gd name="T31" fmla="*/ 19 h 40"/>
                <a:gd name="T32" fmla="*/ 0 w 40"/>
                <a:gd name="T33" fmla="*/ 11 h 40"/>
                <a:gd name="T34" fmla="*/ 0 w 40"/>
                <a:gd name="T35" fmla="*/ 10 h 40"/>
                <a:gd name="T36" fmla="*/ 3 w 40"/>
                <a:gd name="T37" fmla="*/ 10 h 40"/>
                <a:gd name="T38" fmla="*/ 12 w 40"/>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40">
                  <a:moveTo>
                    <a:pt x="12" y="0"/>
                  </a:moveTo>
                  <a:lnTo>
                    <a:pt x="29" y="0"/>
                  </a:lnTo>
                  <a:lnTo>
                    <a:pt x="37" y="13"/>
                  </a:lnTo>
                  <a:lnTo>
                    <a:pt x="34" y="20"/>
                  </a:lnTo>
                  <a:lnTo>
                    <a:pt x="39" y="19"/>
                  </a:lnTo>
                  <a:lnTo>
                    <a:pt x="40" y="19"/>
                  </a:lnTo>
                  <a:lnTo>
                    <a:pt x="40" y="23"/>
                  </a:lnTo>
                  <a:lnTo>
                    <a:pt x="37" y="25"/>
                  </a:lnTo>
                  <a:lnTo>
                    <a:pt x="37" y="29"/>
                  </a:lnTo>
                  <a:lnTo>
                    <a:pt x="36" y="29"/>
                  </a:lnTo>
                  <a:lnTo>
                    <a:pt x="24" y="40"/>
                  </a:lnTo>
                  <a:lnTo>
                    <a:pt x="12" y="34"/>
                  </a:lnTo>
                  <a:lnTo>
                    <a:pt x="0" y="22"/>
                  </a:lnTo>
                  <a:lnTo>
                    <a:pt x="0" y="20"/>
                  </a:lnTo>
                  <a:lnTo>
                    <a:pt x="2" y="20"/>
                  </a:lnTo>
                  <a:lnTo>
                    <a:pt x="3" y="19"/>
                  </a:lnTo>
                  <a:lnTo>
                    <a:pt x="0" y="11"/>
                  </a:lnTo>
                  <a:lnTo>
                    <a:pt x="0" y="10"/>
                  </a:lnTo>
                  <a:lnTo>
                    <a:pt x="3" y="10"/>
                  </a:lnTo>
                  <a:lnTo>
                    <a:pt x="1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1" name="Rwanda">
              <a:extLst>
                <a:ext uri="{FF2B5EF4-FFF2-40B4-BE49-F238E27FC236}">
                  <a16:creationId xmlns:a16="http://schemas.microsoft.com/office/drawing/2014/main" id="{54EE978B-47AB-AB95-6E3E-7EE165B0F3A2}"/>
                </a:ext>
              </a:extLst>
            </p:cNvPr>
            <p:cNvSpPr>
              <a:spLocks/>
            </p:cNvSpPr>
            <p:nvPr/>
          </p:nvSpPr>
          <p:spPr bwMode="auto">
            <a:xfrm>
              <a:off x="6510721" y="4610898"/>
              <a:ext cx="46983" cy="43369"/>
            </a:xfrm>
            <a:custGeom>
              <a:avLst/>
              <a:gdLst>
                <a:gd name="T0" fmla="*/ 21 w 26"/>
                <a:gd name="T1" fmla="*/ 0 h 24"/>
                <a:gd name="T2" fmla="*/ 21 w 26"/>
                <a:gd name="T3" fmla="*/ 1 h 24"/>
                <a:gd name="T4" fmla="*/ 26 w 26"/>
                <a:gd name="T5" fmla="*/ 13 h 24"/>
                <a:gd name="T6" fmla="*/ 23 w 26"/>
                <a:gd name="T7" fmla="*/ 19 h 24"/>
                <a:gd name="T8" fmla="*/ 15 w 26"/>
                <a:gd name="T9" fmla="*/ 19 h 24"/>
                <a:gd name="T10" fmla="*/ 13 w 26"/>
                <a:gd name="T11" fmla="*/ 24 h 24"/>
                <a:gd name="T12" fmla="*/ 7 w 26"/>
                <a:gd name="T13" fmla="*/ 24 h 24"/>
                <a:gd name="T14" fmla="*/ 4 w 26"/>
                <a:gd name="T15" fmla="*/ 21 h 24"/>
                <a:gd name="T16" fmla="*/ 4 w 26"/>
                <a:gd name="T17" fmla="*/ 24 h 24"/>
                <a:gd name="T18" fmla="*/ 3 w 26"/>
                <a:gd name="T19" fmla="*/ 24 h 24"/>
                <a:gd name="T20" fmla="*/ 0 w 26"/>
                <a:gd name="T21" fmla="*/ 19 h 24"/>
                <a:gd name="T22" fmla="*/ 0 w 26"/>
                <a:gd name="T23" fmla="*/ 18 h 24"/>
                <a:gd name="T24" fmla="*/ 10 w 26"/>
                <a:gd name="T25" fmla="*/ 4 h 24"/>
                <a:gd name="T26" fmla="*/ 10 w 26"/>
                <a:gd name="T27" fmla="*/ 3 h 24"/>
                <a:gd name="T28" fmla="*/ 13 w 26"/>
                <a:gd name="T29" fmla="*/ 4 h 24"/>
                <a:gd name="T30" fmla="*/ 15 w 26"/>
                <a:gd name="T31" fmla="*/ 4 h 24"/>
                <a:gd name="T32" fmla="*/ 21 w 2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4">
                  <a:moveTo>
                    <a:pt x="21" y="0"/>
                  </a:moveTo>
                  <a:lnTo>
                    <a:pt x="21" y="1"/>
                  </a:lnTo>
                  <a:lnTo>
                    <a:pt x="26" y="13"/>
                  </a:lnTo>
                  <a:lnTo>
                    <a:pt x="23" y="19"/>
                  </a:lnTo>
                  <a:lnTo>
                    <a:pt x="15" y="19"/>
                  </a:lnTo>
                  <a:lnTo>
                    <a:pt x="13" y="24"/>
                  </a:lnTo>
                  <a:lnTo>
                    <a:pt x="7" y="24"/>
                  </a:lnTo>
                  <a:lnTo>
                    <a:pt x="4" y="21"/>
                  </a:lnTo>
                  <a:lnTo>
                    <a:pt x="4" y="24"/>
                  </a:lnTo>
                  <a:lnTo>
                    <a:pt x="3" y="24"/>
                  </a:lnTo>
                  <a:lnTo>
                    <a:pt x="0" y="19"/>
                  </a:lnTo>
                  <a:lnTo>
                    <a:pt x="0" y="18"/>
                  </a:lnTo>
                  <a:lnTo>
                    <a:pt x="10" y="4"/>
                  </a:lnTo>
                  <a:lnTo>
                    <a:pt x="10" y="3"/>
                  </a:lnTo>
                  <a:lnTo>
                    <a:pt x="13" y="4"/>
                  </a:lnTo>
                  <a:lnTo>
                    <a:pt x="15" y="4"/>
                  </a:lnTo>
                  <a:lnTo>
                    <a:pt x="2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2" name="Nigeria">
              <a:extLst>
                <a:ext uri="{FF2B5EF4-FFF2-40B4-BE49-F238E27FC236}">
                  <a16:creationId xmlns:a16="http://schemas.microsoft.com/office/drawing/2014/main" id="{1B2C7B49-8082-8095-DF0A-E222DB7C138F}"/>
                </a:ext>
              </a:extLst>
            </p:cNvPr>
            <p:cNvSpPr>
              <a:spLocks/>
            </p:cNvSpPr>
            <p:nvPr/>
          </p:nvSpPr>
          <p:spPr bwMode="auto">
            <a:xfrm>
              <a:off x="5890898" y="4260329"/>
              <a:ext cx="276481" cy="233112"/>
            </a:xfrm>
            <a:custGeom>
              <a:avLst/>
              <a:gdLst>
                <a:gd name="T0" fmla="*/ 36 w 153"/>
                <a:gd name="T1" fmla="*/ 0 h 129"/>
                <a:gd name="T2" fmla="*/ 39 w 153"/>
                <a:gd name="T3" fmla="*/ 0 h 129"/>
                <a:gd name="T4" fmla="*/ 55 w 153"/>
                <a:gd name="T5" fmla="*/ 12 h 129"/>
                <a:gd name="T6" fmla="*/ 69 w 153"/>
                <a:gd name="T7" fmla="*/ 6 h 129"/>
                <a:gd name="T8" fmla="*/ 77 w 153"/>
                <a:gd name="T9" fmla="*/ 12 h 129"/>
                <a:gd name="T10" fmla="*/ 86 w 153"/>
                <a:gd name="T11" fmla="*/ 15 h 129"/>
                <a:gd name="T12" fmla="*/ 98 w 153"/>
                <a:gd name="T13" fmla="*/ 6 h 129"/>
                <a:gd name="T14" fmla="*/ 116 w 153"/>
                <a:gd name="T15" fmla="*/ 6 h 129"/>
                <a:gd name="T16" fmla="*/ 125 w 153"/>
                <a:gd name="T17" fmla="*/ 9 h 129"/>
                <a:gd name="T18" fmla="*/ 134 w 153"/>
                <a:gd name="T19" fmla="*/ 3 h 129"/>
                <a:gd name="T20" fmla="*/ 135 w 153"/>
                <a:gd name="T21" fmla="*/ 0 h 129"/>
                <a:gd name="T22" fmla="*/ 150 w 153"/>
                <a:gd name="T23" fmla="*/ 17 h 129"/>
                <a:gd name="T24" fmla="*/ 153 w 153"/>
                <a:gd name="T25" fmla="*/ 22 h 129"/>
                <a:gd name="T26" fmla="*/ 153 w 153"/>
                <a:gd name="T27" fmla="*/ 29 h 129"/>
                <a:gd name="T28" fmla="*/ 141 w 153"/>
                <a:gd name="T29" fmla="*/ 40 h 129"/>
                <a:gd name="T30" fmla="*/ 132 w 153"/>
                <a:gd name="T31" fmla="*/ 66 h 129"/>
                <a:gd name="T32" fmla="*/ 125 w 153"/>
                <a:gd name="T33" fmla="*/ 72 h 129"/>
                <a:gd name="T34" fmla="*/ 115 w 153"/>
                <a:gd name="T35" fmla="*/ 96 h 129"/>
                <a:gd name="T36" fmla="*/ 115 w 153"/>
                <a:gd name="T37" fmla="*/ 98 h 129"/>
                <a:gd name="T38" fmla="*/ 109 w 153"/>
                <a:gd name="T39" fmla="*/ 99 h 129"/>
                <a:gd name="T40" fmla="*/ 109 w 153"/>
                <a:gd name="T41" fmla="*/ 98 h 129"/>
                <a:gd name="T42" fmla="*/ 103 w 153"/>
                <a:gd name="T43" fmla="*/ 93 h 129"/>
                <a:gd name="T44" fmla="*/ 89 w 153"/>
                <a:gd name="T45" fmla="*/ 93 h 129"/>
                <a:gd name="T46" fmla="*/ 80 w 153"/>
                <a:gd name="T47" fmla="*/ 106 h 129"/>
                <a:gd name="T48" fmla="*/ 76 w 153"/>
                <a:gd name="T49" fmla="*/ 121 h 129"/>
                <a:gd name="T50" fmla="*/ 74 w 153"/>
                <a:gd name="T51" fmla="*/ 121 h 129"/>
                <a:gd name="T52" fmla="*/ 73 w 153"/>
                <a:gd name="T53" fmla="*/ 120 h 129"/>
                <a:gd name="T54" fmla="*/ 72 w 153"/>
                <a:gd name="T55" fmla="*/ 124 h 129"/>
                <a:gd name="T56" fmla="*/ 64 w 153"/>
                <a:gd name="T57" fmla="*/ 124 h 129"/>
                <a:gd name="T58" fmla="*/ 61 w 153"/>
                <a:gd name="T59" fmla="*/ 123 h 129"/>
                <a:gd name="T60" fmla="*/ 58 w 153"/>
                <a:gd name="T61" fmla="*/ 123 h 129"/>
                <a:gd name="T62" fmla="*/ 55 w 153"/>
                <a:gd name="T63" fmla="*/ 126 h 129"/>
                <a:gd name="T64" fmla="*/ 46 w 153"/>
                <a:gd name="T65" fmla="*/ 129 h 129"/>
                <a:gd name="T66" fmla="*/ 36 w 153"/>
                <a:gd name="T67" fmla="*/ 120 h 129"/>
                <a:gd name="T68" fmla="*/ 36 w 153"/>
                <a:gd name="T69" fmla="*/ 112 h 129"/>
                <a:gd name="T70" fmla="*/ 27 w 153"/>
                <a:gd name="T71" fmla="*/ 103 h 129"/>
                <a:gd name="T72" fmla="*/ 20 w 153"/>
                <a:gd name="T73" fmla="*/ 99 h 129"/>
                <a:gd name="T74" fmla="*/ 12 w 153"/>
                <a:gd name="T75" fmla="*/ 99 h 129"/>
                <a:gd name="T76" fmla="*/ 9 w 153"/>
                <a:gd name="T77" fmla="*/ 101 h 129"/>
                <a:gd name="T78" fmla="*/ 0 w 153"/>
                <a:gd name="T79" fmla="*/ 101 h 129"/>
                <a:gd name="T80" fmla="*/ 0 w 153"/>
                <a:gd name="T81" fmla="*/ 71 h 129"/>
                <a:gd name="T82" fmla="*/ 6 w 153"/>
                <a:gd name="T83" fmla="*/ 56 h 129"/>
                <a:gd name="T84" fmla="*/ 11 w 153"/>
                <a:gd name="T85" fmla="*/ 52 h 129"/>
                <a:gd name="T86" fmla="*/ 11 w 153"/>
                <a:gd name="T87" fmla="*/ 46 h 129"/>
                <a:gd name="T88" fmla="*/ 12 w 153"/>
                <a:gd name="T89" fmla="*/ 44 h 129"/>
                <a:gd name="T90" fmla="*/ 12 w 153"/>
                <a:gd name="T91" fmla="*/ 37 h 129"/>
                <a:gd name="T92" fmla="*/ 9 w 153"/>
                <a:gd name="T93" fmla="*/ 34 h 129"/>
                <a:gd name="T94" fmla="*/ 9 w 153"/>
                <a:gd name="T95" fmla="*/ 32 h 129"/>
                <a:gd name="T96" fmla="*/ 11 w 153"/>
                <a:gd name="T97" fmla="*/ 29 h 129"/>
                <a:gd name="T98" fmla="*/ 11 w 153"/>
                <a:gd name="T99" fmla="*/ 19 h 129"/>
                <a:gd name="T100" fmla="*/ 15 w 153"/>
                <a:gd name="T101" fmla="*/ 13 h 129"/>
                <a:gd name="T102" fmla="*/ 18 w 153"/>
                <a:gd name="T103" fmla="*/ 6 h 129"/>
                <a:gd name="T104" fmla="*/ 29 w 153"/>
                <a:gd name="T105" fmla="*/ 1 h 129"/>
                <a:gd name="T106" fmla="*/ 32 w 153"/>
                <a:gd name="T107" fmla="*/ 1 h 129"/>
                <a:gd name="T108" fmla="*/ 36 w 153"/>
                <a:gd name="T10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 h="129">
                  <a:moveTo>
                    <a:pt x="36" y="0"/>
                  </a:moveTo>
                  <a:lnTo>
                    <a:pt x="39" y="0"/>
                  </a:lnTo>
                  <a:lnTo>
                    <a:pt x="55" y="12"/>
                  </a:lnTo>
                  <a:lnTo>
                    <a:pt x="69" y="6"/>
                  </a:lnTo>
                  <a:lnTo>
                    <a:pt x="77" y="12"/>
                  </a:lnTo>
                  <a:lnTo>
                    <a:pt x="86" y="15"/>
                  </a:lnTo>
                  <a:lnTo>
                    <a:pt x="98" y="6"/>
                  </a:lnTo>
                  <a:lnTo>
                    <a:pt x="116" y="6"/>
                  </a:lnTo>
                  <a:lnTo>
                    <a:pt x="125" y="9"/>
                  </a:lnTo>
                  <a:lnTo>
                    <a:pt x="134" y="3"/>
                  </a:lnTo>
                  <a:lnTo>
                    <a:pt x="135" y="0"/>
                  </a:lnTo>
                  <a:lnTo>
                    <a:pt x="150" y="17"/>
                  </a:lnTo>
                  <a:lnTo>
                    <a:pt x="153" y="22"/>
                  </a:lnTo>
                  <a:lnTo>
                    <a:pt x="153" y="29"/>
                  </a:lnTo>
                  <a:lnTo>
                    <a:pt x="141" y="40"/>
                  </a:lnTo>
                  <a:lnTo>
                    <a:pt x="132" y="66"/>
                  </a:lnTo>
                  <a:lnTo>
                    <a:pt x="125" y="72"/>
                  </a:lnTo>
                  <a:lnTo>
                    <a:pt x="115" y="96"/>
                  </a:lnTo>
                  <a:lnTo>
                    <a:pt x="115" y="98"/>
                  </a:lnTo>
                  <a:lnTo>
                    <a:pt x="109" y="99"/>
                  </a:lnTo>
                  <a:lnTo>
                    <a:pt x="109" y="98"/>
                  </a:lnTo>
                  <a:lnTo>
                    <a:pt x="103" y="93"/>
                  </a:lnTo>
                  <a:lnTo>
                    <a:pt x="89" y="93"/>
                  </a:lnTo>
                  <a:lnTo>
                    <a:pt x="80" y="106"/>
                  </a:lnTo>
                  <a:lnTo>
                    <a:pt x="76" y="121"/>
                  </a:lnTo>
                  <a:lnTo>
                    <a:pt x="74" y="121"/>
                  </a:lnTo>
                  <a:lnTo>
                    <a:pt x="73" y="120"/>
                  </a:lnTo>
                  <a:lnTo>
                    <a:pt x="72" y="124"/>
                  </a:lnTo>
                  <a:lnTo>
                    <a:pt x="64" y="124"/>
                  </a:lnTo>
                  <a:lnTo>
                    <a:pt x="61" y="123"/>
                  </a:lnTo>
                  <a:lnTo>
                    <a:pt x="58" y="123"/>
                  </a:lnTo>
                  <a:lnTo>
                    <a:pt x="55" y="126"/>
                  </a:lnTo>
                  <a:lnTo>
                    <a:pt x="46" y="129"/>
                  </a:lnTo>
                  <a:lnTo>
                    <a:pt x="36" y="120"/>
                  </a:lnTo>
                  <a:lnTo>
                    <a:pt x="36" y="112"/>
                  </a:lnTo>
                  <a:lnTo>
                    <a:pt x="27" y="103"/>
                  </a:lnTo>
                  <a:lnTo>
                    <a:pt x="20" y="99"/>
                  </a:lnTo>
                  <a:lnTo>
                    <a:pt x="12" y="99"/>
                  </a:lnTo>
                  <a:lnTo>
                    <a:pt x="9" y="101"/>
                  </a:lnTo>
                  <a:lnTo>
                    <a:pt x="0" y="101"/>
                  </a:lnTo>
                  <a:lnTo>
                    <a:pt x="0" y="71"/>
                  </a:lnTo>
                  <a:lnTo>
                    <a:pt x="6" y="56"/>
                  </a:lnTo>
                  <a:lnTo>
                    <a:pt x="11" y="52"/>
                  </a:lnTo>
                  <a:lnTo>
                    <a:pt x="11" y="46"/>
                  </a:lnTo>
                  <a:lnTo>
                    <a:pt x="12" y="44"/>
                  </a:lnTo>
                  <a:lnTo>
                    <a:pt x="12" y="37"/>
                  </a:lnTo>
                  <a:lnTo>
                    <a:pt x="9" y="34"/>
                  </a:lnTo>
                  <a:lnTo>
                    <a:pt x="9" y="32"/>
                  </a:lnTo>
                  <a:lnTo>
                    <a:pt x="11" y="29"/>
                  </a:lnTo>
                  <a:lnTo>
                    <a:pt x="11" y="19"/>
                  </a:lnTo>
                  <a:lnTo>
                    <a:pt x="15" y="13"/>
                  </a:lnTo>
                  <a:lnTo>
                    <a:pt x="18" y="6"/>
                  </a:lnTo>
                  <a:lnTo>
                    <a:pt x="29" y="1"/>
                  </a:lnTo>
                  <a:lnTo>
                    <a:pt x="32" y="1"/>
                  </a:lnTo>
                  <a:lnTo>
                    <a:pt x="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3" name="Niger">
              <a:extLst>
                <a:ext uri="{FF2B5EF4-FFF2-40B4-BE49-F238E27FC236}">
                  <a16:creationId xmlns:a16="http://schemas.microsoft.com/office/drawing/2014/main" id="{DA0A8496-4A22-0815-AD29-266E4A39701D}"/>
                </a:ext>
              </a:extLst>
            </p:cNvPr>
            <p:cNvSpPr>
              <a:spLocks/>
            </p:cNvSpPr>
            <p:nvPr/>
          </p:nvSpPr>
          <p:spPr bwMode="auto">
            <a:xfrm>
              <a:off x="5827652" y="4021797"/>
              <a:ext cx="379483" cy="290938"/>
            </a:xfrm>
            <a:custGeom>
              <a:avLst/>
              <a:gdLst>
                <a:gd name="T0" fmla="*/ 152 w 210"/>
                <a:gd name="T1" fmla="*/ 0 h 161"/>
                <a:gd name="T2" fmla="*/ 181 w 210"/>
                <a:gd name="T3" fmla="*/ 0 h 161"/>
                <a:gd name="T4" fmla="*/ 192 w 210"/>
                <a:gd name="T5" fmla="*/ 7 h 161"/>
                <a:gd name="T6" fmla="*/ 195 w 210"/>
                <a:gd name="T7" fmla="*/ 6 h 161"/>
                <a:gd name="T8" fmla="*/ 197 w 210"/>
                <a:gd name="T9" fmla="*/ 6 h 161"/>
                <a:gd name="T10" fmla="*/ 197 w 210"/>
                <a:gd name="T11" fmla="*/ 28 h 161"/>
                <a:gd name="T12" fmla="*/ 201 w 210"/>
                <a:gd name="T13" fmla="*/ 35 h 161"/>
                <a:gd name="T14" fmla="*/ 209 w 210"/>
                <a:gd name="T15" fmla="*/ 41 h 161"/>
                <a:gd name="T16" fmla="*/ 210 w 210"/>
                <a:gd name="T17" fmla="*/ 41 h 161"/>
                <a:gd name="T18" fmla="*/ 210 w 210"/>
                <a:gd name="T19" fmla="*/ 43 h 161"/>
                <a:gd name="T20" fmla="*/ 209 w 210"/>
                <a:gd name="T21" fmla="*/ 43 h 161"/>
                <a:gd name="T22" fmla="*/ 206 w 210"/>
                <a:gd name="T23" fmla="*/ 49 h 161"/>
                <a:gd name="T24" fmla="*/ 203 w 210"/>
                <a:gd name="T25" fmla="*/ 68 h 161"/>
                <a:gd name="T26" fmla="*/ 201 w 210"/>
                <a:gd name="T27" fmla="*/ 90 h 161"/>
                <a:gd name="T28" fmla="*/ 178 w 210"/>
                <a:gd name="T29" fmla="*/ 115 h 161"/>
                <a:gd name="T30" fmla="*/ 175 w 210"/>
                <a:gd name="T31" fmla="*/ 124 h 161"/>
                <a:gd name="T32" fmla="*/ 178 w 210"/>
                <a:gd name="T33" fmla="*/ 124 h 161"/>
                <a:gd name="T34" fmla="*/ 178 w 210"/>
                <a:gd name="T35" fmla="*/ 126 h 161"/>
                <a:gd name="T36" fmla="*/ 170 w 210"/>
                <a:gd name="T37" fmla="*/ 126 h 161"/>
                <a:gd name="T38" fmla="*/ 170 w 210"/>
                <a:gd name="T39" fmla="*/ 136 h 161"/>
                <a:gd name="T40" fmla="*/ 161 w 210"/>
                <a:gd name="T41" fmla="*/ 142 h 161"/>
                <a:gd name="T42" fmla="*/ 160 w 210"/>
                <a:gd name="T43" fmla="*/ 142 h 161"/>
                <a:gd name="T44" fmla="*/ 151 w 210"/>
                <a:gd name="T45" fmla="*/ 139 h 161"/>
                <a:gd name="T46" fmla="*/ 135 w 210"/>
                <a:gd name="T47" fmla="*/ 139 h 161"/>
                <a:gd name="T48" fmla="*/ 121 w 210"/>
                <a:gd name="T49" fmla="*/ 148 h 161"/>
                <a:gd name="T50" fmla="*/ 112 w 210"/>
                <a:gd name="T51" fmla="*/ 145 h 161"/>
                <a:gd name="T52" fmla="*/ 104 w 210"/>
                <a:gd name="T53" fmla="*/ 139 h 161"/>
                <a:gd name="T54" fmla="*/ 90 w 210"/>
                <a:gd name="T55" fmla="*/ 145 h 161"/>
                <a:gd name="T56" fmla="*/ 74 w 210"/>
                <a:gd name="T57" fmla="*/ 133 h 161"/>
                <a:gd name="T58" fmla="*/ 64 w 210"/>
                <a:gd name="T59" fmla="*/ 135 h 161"/>
                <a:gd name="T60" fmla="*/ 55 w 210"/>
                <a:gd name="T61" fmla="*/ 138 h 161"/>
                <a:gd name="T62" fmla="*/ 52 w 210"/>
                <a:gd name="T63" fmla="*/ 145 h 161"/>
                <a:gd name="T64" fmla="*/ 47 w 210"/>
                <a:gd name="T65" fmla="*/ 151 h 161"/>
                <a:gd name="T66" fmla="*/ 47 w 210"/>
                <a:gd name="T67" fmla="*/ 161 h 161"/>
                <a:gd name="T68" fmla="*/ 46 w 210"/>
                <a:gd name="T69" fmla="*/ 161 h 161"/>
                <a:gd name="T70" fmla="*/ 37 w 210"/>
                <a:gd name="T71" fmla="*/ 152 h 161"/>
                <a:gd name="T72" fmla="*/ 32 w 210"/>
                <a:gd name="T73" fmla="*/ 154 h 161"/>
                <a:gd name="T74" fmla="*/ 32 w 210"/>
                <a:gd name="T75" fmla="*/ 157 h 161"/>
                <a:gd name="T76" fmla="*/ 31 w 210"/>
                <a:gd name="T77" fmla="*/ 158 h 161"/>
                <a:gd name="T78" fmla="*/ 26 w 210"/>
                <a:gd name="T79" fmla="*/ 154 h 161"/>
                <a:gd name="T80" fmla="*/ 26 w 210"/>
                <a:gd name="T81" fmla="*/ 152 h 161"/>
                <a:gd name="T82" fmla="*/ 28 w 210"/>
                <a:gd name="T83" fmla="*/ 151 h 161"/>
                <a:gd name="T84" fmla="*/ 26 w 210"/>
                <a:gd name="T85" fmla="*/ 148 h 161"/>
                <a:gd name="T86" fmla="*/ 18 w 210"/>
                <a:gd name="T87" fmla="*/ 148 h 161"/>
                <a:gd name="T88" fmla="*/ 4 w 210"/>
                <a:gd name="T89" fmla="*/ 130 h 161"/>
                <a:gd name="T90" fmla="*/ 0 w 210"/>
                <a:gd name="T91" fmla="*/ 123 h 161"/>
                <a:gd name="T92" fmla="*/ 1 w 210"/>
                <a:gd name="T93" fmla="*/ 117 h 161"/>
                <a:gd name="T94" fmla="*/ 10 w 210"/>
                <a:gd name="T95" fmla="*/ 117 h 161"/>
                <a:gd name="T96" fmla="*/ 16 w 210"/>
                <a:gd name="T97" fmla="*/ 111 h 161"/>
                <a:gd name="T98" fmla="*/ 44 w 210"/>
                <a:gd name="T99" fmla="*/ 111 h 161"/>
                <a:gd name="T100" fmla="*/ 50 w 210"/>
                <a:gd name="T101" fmla="*/ 104 h 161"/>
                <a:gd name="T102" fmla="*/ 53 w 210"/>
                <a:gd name="T103" fmla="*/ 102 h 161"/>
                <a:gd name="T104" fmla="*/ 53 w 210"/>
                <a:gd name="T105" fmla="*/ 59 h 161"/>
                <a:gd name="T106" fmla="*/ 74 w 210"/>
                <a:gd name="T107" fmla="*/ 55 h 161"/>
                <a:gd name="T108" fmla="*/ 102 w 210"/>
                <a:gd name="T109" fmla="*/ 32 h 161"/>
                <a:gd name="T110" fmla="*/ 152 w 210"/>
                <a:gd name="T11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0" h="161">
                  <a:moveTo>
                    <a:pt x="152" y="0"/>
                  </a:moveTo>
                  <a:lnTo>
                    <a:pt x="181" y="0"/>
                  </a:lnTo>
                  <a:lnTo>
                    <a:pt x="192" y="7"/>
                  </a:lnTo>
                  <a:lnTo>
                    <a:pt x="195" y="6"/>
                  </a:lnTo>
                  <a:lnTo>
                    <a:pt x="197" y="6"/>
                  </a:lnTo>
                  <a:lnTo>
                    <a:pt x="197" y="28"/>
                  </a:lnTo>
                  <a:lnTo>
                    <a:pt x="201" y="35"/>
                  </a:lnTo>
                  <a:lnTo>
                    <a:pt x="209" y="41"/>
                  </a:lnTo>
                  <a:lnTo>
                    <a:pt x="210" y="41"/>
                  </a:lnTo>
                  <a:lnTo>
                    <a:pt x="210" y="43"/>
                  </a:lnTo>
                  <a:lnTo>
                    <a:pt x="209" y="43"/>
                  </a:lnTo>
                  <a:lnTo>
                    <a:pt x="206" y="49"/>
                  </a:lnTo>
                  <a:lnTo>
                    <a:pt x="203" y="68"/>
                  </a:lnTo>
                  <a:lnTo>
                    <a:pt x="201" y="90"/>
                  </a:lnTo>
                  <a:lnTo>
                    <a:pt x="178" y="115"/>
                  </a:lnTo>
                  <a:lnTo>
                    <a:pt x="175" y="124"/>
                  </a:lnTo>
                  <a:lnTo>
                    <a:pt x="178" y="124"/>
                  </a:lnTo>
                  <a:lnTo>
                    <a:pt x="178" y="126"/>
                  </a:lnTo>
                  <a:lnTo>
                    <a:pt x="170" y="126"/>
                  </a:lnTo>
                  <a:lnTo>
                    <a:pt x="170" y="136"/>
                  </a:lnTo>
                  <a:lnTo>
                    <a:pt x="161" y="142"/>
                  </a:lnTo>
                  <a:lnTo>
                    <a:pt x="160" y="142"/>
                  </a:lnTo>
                  <a:lnTo>
                    <a:pt x="151" y="139"/>
                  </a:lnTo>
                  <a:lnTo>
                    <a:pt x="135" y="139"/>
                  </a:lnTo>
                  <a:lnTo>
                    <a:pt x="121" y="148"/>
                  </a:lnTo>
                  <a:lnTo>
                    <a:pt x="112" y="145"/>
                  </a:lnTo>
                  <a:lnTo>
                    <a:pt x="104" y="139"/>
                  </a:lnTo>
                  <a:lnTo>
                    <a:pt x="90" y="145"/>
                  </a:lnTo>
                  <a:lnTo>
                    <a:pt x="74" y="133"/>
                  </a:lnTo>
                  <a:lnTo>
                    <a:pt x="64" y="135"/>
                  </a:lnTo>
                  <a:lnTo>
                    <a:pt x="55" y="138"/>
                  </a:lnTo>
                  <a:lnTo>
                    <a:pt x="52" y="145"/>
                  </a:lnTo>
                  <a:lnTo>
                    <a:pt x="47" y="151"/>
                  </a:lnTo>
                  <a:lnTo>
                    <a:pt x="47" y="161"/>
                  </a:lnTo>
                  <a:lnTo>
                    <a:pt x="46" y="161"/>
                  </a:lnTo>
                  <a:lnTo>
                    <a:pt x="37" y="152"/>
                  </a:lnTo>
                  <a:lnTo>
                    <a:pt x="32" y="154"/>
                  </a:lnTo>
                  <a:lnTo>
                    <a:pt x="32" y="157"/>
                  </a:lnTo>
                  <a:lnTo>
                    <a:pt x="31" y="158"/>
                  </a:lnTo>
                  <a:lnTo>
                    <a:pt x="26" y="154"/>
                  </a:lnTo>
                  <a:lnTo>
                    <a:pt x="26" y="152"/>
                  </a:lnTo>
                  <a:lnTo>
                    <a:pt x="28" y="151"/>
                  </a:lnTo>
                  <a:lnTo>
                    <a:pt x="26" y="148"/>
                  </a:lnTo>
                  <a:lnTo>
                    <a:pt x="18" y="148"/>
                  </a:lnTo>
                  <a:lnTo>
                    <a:pt x="4" y="130"/>
                  </a:lnTo>
                  <a:lnTo>
                    <a:pt x="0" y="123"/>
                  </a:lnTo>
                  <a:lnTo>
                    <a:pt x="1" y="117"/>
                  </a:lnTo>
                  <a:lnTo>
                    <a:pt x="10" y="117"/>
                  </a:lnTo>
                  <a:lnTo>
                    <a:pt x="16" y="111"/>
                  </a:lnTo>
                  <a:lnTo>
                    <a:pt x="44" y="111"/>
                  </a:lnTo>
                  <a:lnTo>
                    <a:pt x="50" y="104"/>
                  </a:lnTo>
                  <a:lnTo>
                    <a:pt x="53" y="102"/>
                  </a:lnTo>
                  <a:lnTo>
                    <a:pt x="53" y="59"/>
                  </a:lnTo>
                  <a:lnTo>
                    <a:pt x="74" y="55"/>
                  </a:lnTo>
                  <a:lnTo>
                    <a:pt x="102" y="32"/>
                  </a:lnTo>
                  <a:lnTo>
                    <a:pt x="15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4" name="Namibia">
              <a:extLst>
                <a:ext uri="{FF2B5EF4-FFF2-40B4-BE49-F238E27FC236}">
                  <a16:creationId xmlns:a16="http://schemas.microsoft.com/office/drawing/2014/main" id="{29BC17ED-B544-394F-2E2E-63C365A0DB69}"/>
                </a:ext>
              </a:extLst>
            </p:cNvPr>
            <p:cNvSpPr>
              <a:spLocks/>
            </p:cNvSpPr>
            <p:nvPr/>
          </p:nvSpPr>
          <p:spPr bwMode="auto">
            <a:xfrm>
              <a:off x="6100517" y="4988576"/>
              <a:ext cx="321657" cy="312622"/>
            </a:xfrm>
            <a:custGeom>
              <a:avLst/>
              <a:gdLst>
                <a:gd name="T0" fmla="*/ 13 w 178"/>
                <a:gd name="T1" fmla="*/ 0 h 173"/>
                <a:gd name="T2" fmla="*/ 19 w 178"/>
                <a:gd name="T3" fmla="*/ 0 h 173"/>
                <a:gd name="T4" fmla="*/ 30 w 178"/>
                <a:gd name="T5" fmla="*/ 6 h 173"/>
                <a:gd name="T6" fmla="*/ 87 w 178"/>
                <a:gd name="T7" fmla="*/ 6 h 173"/>
                <a:gd name="T8" fmla="*/ 98 w 178"/>
                <a:gd name="T9" fmla="*/ 12 h 173"/>
                <a:gd name="T10" fmla="*/ 111 w 178"/>
                <a:gd name="T11" fmla="*/ 12 h 173"/>
                <a:gd name="T12" fmla="*/ 129 w 178"/>
                <a:gd name="T13" fmla="*/ 16 h 173"/>
                <a:gd name="T14" fmla="*/ 151 w 178"/>
                <a:gd name="T15" fmla="*/ 10 h 173"/>
                <a:gd name="T16" fmla="*/ 163 w 178"/>
                <a:gd name="T17" fmla="*/ 7 h 173"/>
                <a:gd name="T18" fmla="*/ 172 w 178"/>
                <a:gd name="T19" fmla="*/ 9 h 173"/>
                <a:gd name="T20" fmla="*/ 178 w 178"/>
                <a:gd name="T21" fmla="*/ 13 h 173"/>
                <a:gd name="T22" fmla="*/ 172 w 178"/>
                <a:gd name="T23" fmla="*/ 13 h 173"/>
                <a:gd name="T24" fmla="*/ 165 w 178"/>
                <a:gd name="T25" fmla="*/ 18 h 173"/>
                <a:gd name="T26" fmla="*/ 157 w 178"/>
                <a:gd name="T27" fmla="*/ 25 h 173"/>
                <a:gd name="T28" fmla="*/ 156 w 178"/>
                <a:gd name="T29" fmla="*/ 25 h 173"/>
                <a:gd name="T30" fmla="*/ 153 w 178"/>
                <a:gd name="T31" fmla="*/ 19 h 173"/>
                <a:gd name="T32" fmla="*/ 147 w 178"/>
                <a:gd name="T33" fmla="*/ 18 h 173"/>
                <a:gd name="T34" fmla="*/ 122 w 178"/>
                <a:gd name="T35" fmla="*/ 24 h 173"/>
                <a:gd name="T36" fmla="*/ 122 w 178"/>
                <a:gd name="T37" fmla="*/ 71 h 173"/>
                <a:gd name="T38" fmla="*/ 110 w 178"/>
                <a:gd name="T39" fmla="*/ 71 h 173"/>
                <a:gd name="T40" fmla="*/ 110 w 178"/>
                <a:gd name="T41" fmla="*/ 166 h 173"/>
                <a:gd name="T42" fmla="*/ 108 w 178"/>
                <a:gd name="T43" fmla="*/ 166 h 173"/>
                <a:gd name="T44" fmla="*/ 98 w 178"/>
                <a:gd name="T45" fmla="*/ 173 h 173"/>
                <a:gd name="T46" fmla="*/ 80 w 178"/>
                <a:gd name="T47" fmla="*/ 173 h 173"/>
                <a:gd name="T48" fmla="*/ 79 w 178"/>
                <a:gd name="T49" fmla="*/ 172 h 173"/>
                <a:gd name="T50" fmla="*/ 77 w 178"/>
                <a:gd name="T51" fmla="*/ 166 h 173"/>
                <a:gd name="T52" fmla="*/ 71 w 178"/>
                <a:gd name="T53" fmla="*/ 163 h 173"/>
                <a:gd name="T54" fmla="*/ 64 w 178"/>
                <a:gd name="T55" fmla="*/ 167 h 173"/>
                <a:gd name="T56" fmla="*/ 62 w 178"/>
                <a:gd name="T57" fmla="*/ 167 h 173"/>
                <a:gd name="T58" fmla="*/ 53 w 178"/>
                <a:gd name="T59" fmla="*/ 160 h 173"/>
                <a:gd name="T60" fmla="*/ 46 w 178"/>
                <a:gd name="T61" fmla="*/ 150 h 173"/>
                <a:gd name="T62" fmla="*/ 41 w 178"/>
                <a:gd name="T63" fmla="*/ 124 h 173"/>
                <a:gd name="T64" fmla="*/ 40 w 178"/>
                <a:gd name="T65" fmla="*/ 114 h 173"/>
                <a:gd name="T66" fmla="*/ 36 w 178"/>
                <a:gd name="T67" fmla="*/ 102 h 173"/>
                <a:gd name="T68" fmla="*/ 36 w 178"/>
                <a:gd name="T69" fmla="*/ 80 h 173"/>
                <a:gd name="T70" fmla="*/ 13 w 178"/>
                <a:gd name="T71" fmla="*/ 37 h 173"/>
                <a:gd name="T72" fmla="*/ 0 w 178"/>
                <a:gd name="T73" fmla="*/ 18 h 173"/>
                <a:gd name="T74" fmla="*/ 0 w 178"/>
                <a:gd name="T75" fmla="*/ 6 h 173"/>
                <a:gd name="T76" fmla="*/ 6 w 178"/>
                <a:gd name="T77" fmla="*/ 3 h 173"/>
                <a:gd name="T78" fmla="*/ 7 w 178"/>
                <a:gd name="T79" fmla="*/ 3 h 173"/>
                <a:gd name="T80" fmla="*/ 13 w 178"/>
                <a:gd name="T8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73">
                  <a:moveTo>
                    <a:pt x="13" y="0"/>
                  </a:moveTo>
                  <a:lnTo>
                    <a:pt x="19" y="0"/>
                  </a:lnTo>
                  <a:lnTo>
                    <a:pt x="30" y="6"/>
                  </a:lnTo>
                  <a:lnTo>
                    <a:pt x="87" y="6"/>
                  </a:lnTo>
                  <a:lnTo>
                    <a:pt x="98" y="12"/>
                  </a:lnTo>
                  <a:lnTo>
                    <a:pt x="111" y="12"/>
                  </a:lnTo>
                  <a:lnTo>
                    <a:pt x="129" y="16"/>
                  </a:lnTo>
                  <a:lnTo>
                    <a:pt x="151" y="10"/>
                  </a:lnTo>
                  <a:lnTo>
                    <a:pt x="163" y="7"/>
                  </a:lnTo>
                  <a:lnTo>
                    <a:pt x="172" y="9"/>
                  </a:lnTo>
                  <a:lnTo>
                    <a:pt x="178" y="13"/>
                  </a:lnTo>
                  <a:lnTo>
                    <a:pt x="172" y="13"/>
                  </a:lnTo>
                  <a:lnTo>
                    <a:pt x="165" y="18"/>
                  </a:lnTo>
                  <a:lnTo>
                    <a:pt x="157" y="25"/>
                  </a:lnTo>
                  <a:lnTo>
                    <a:pt x="156" y="25"/>
                  </a:lnTo>
                  <a:lnTo>
                    <a:pt x="153" y="19"/>
                  </a:lnTo>
                  <a:lnTo>
                    <a:pt x="147" y="18"/>
                  </a:lnTo>
                  <a:lnTo>
                    <a:pt x="122" y="24"/>
                  </a:lnTo>
                  <a:lnTo>
                    <a:pt x="122" y="71"/>
                  </a:lnTo>
                  <a:lnTo>
                    <a:pt x="110" y="71"/>
                  </a:lnTo>
                  <a:lnTo>
                    <a:pt x="110" y="166"/>
                  </a:lnTo>
                  <a:lnTo>
                    <a:pt x="108" y="166"/>
                  </a:lnTo>
                  <a:lnTo>
                    <a:pt x="98" y="173"/>
                  </a:lnTo>
                  <a:lnTo>
                    <a:pt x="80" y="173"/>
                  </a:lnTo>
                  <a:lnTo>
                    <a:pt x="79" y="172"/>
                  </a:lnTo>
                  <a:lnTo>
                    <a:pt x="77" y="166"/>
                  </a:lnTo>
                  <a:lnTo>
                    <a:pt x="71" y="163"/>
                  </a:lnTo>
                  <a:lnTo>
                    <a:pt x="64" y="167"/>
                  </a:lnTo>
                  <a:lnTo>
                    <a:pt x="62" y="167"/>
                  </a:lnTo>
                  <a:lnTo>
                    <a:pt x="53" y="160"/>
                  </a:lnTo>
                  <a:lnTo>
                    <a:pt x="46" y="150"/>
                  </a:lnTo>
                  <a:lnTo>
                    <a:pt x="41" y="124"/>
                  </a:lnTo>
                  <a:lnTo>
                    <a:pt x="40" y="114"/>
                  </a:lnTo>
                  <a:lnTo>
                    <a:pt x="36" y="102"/>
                  </a:lnTo>
                  <a:lnTo>
                    <a:pt x="36" y="80"/>
                  </a:lnTo>
                  <a:lnTo>
                    <a:pt x="13" y="37"/>
                  </a:lnTo>
                  <a:lnTo>
                    <a:pt x="0" y="18"/>
                  </a:lnTo>
                  <a:lnTo>
                    <a:pt x="0" y="6"/>
                  </a:lnTo>
                  <a:lnTo>
                    <a:pt x="6" y="3"/>
                  </a:lnTo>
                  <a:lnTo>
                    <a:pt x="7" y="3"/>
                  </a:lnTo>
                  <a:lnTo>
                    <a:pt x="1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5" name="Mali">
              <a:extLst>
                <a:ext uri="{FF2B5EF4-FFF2-40B4-BE49-F238E27FC236}">
                  <a16:creationId xmlns:a16="http://schemas.microsoft.com/office/drawing/2014/main" id="{8F116A12-91E8-3328-C79E-39A95C574C63}"/>
                </a:ext>
              </a:extLst>
            </p:cNvPr>
            <p:cNvSpPr>
              <a:spLocks/>
            </p:cNvSpPr>
            <p:nvPr/>
          </p:nvSpPr>
          <p:spPr bwMode="auto">
            <a:xfrm>
              <a:off x="5540328" y="3980235"/>
              <a:ext cx="386711" cy="370448"/>
            </a:xfrm>
            <a:custGeom>
              <a:avLst/>
              <a:gdLst>
                <a:gd name="T0" fmla="*/ 95 w 214"/>
                <a:gd name="T1" fmla="*/ 0 h 205"/>
                <a:gd name="T2" fmla="*/ 175 w 214"/>
                <a:gd name="T3" fmla="*/ 58 h 205"/>
                <a:gd name="T4" fmla="*/ 184 w 214"/>
                <a:gd name="T5" fmla="*/ 66 h 205"/>
                <a:gd name="T6" fmla="*/ 202 w 214"/>
                <a:gd name="T7" fmla="*/ 73 h 205"/>
                <a:gd name="T8" fmla="*/ 202 w 214"/>
                <a:gd name="T9" fmla="*/ 85 h 205"/>
                <a:gd name="T10" fmla="*/ 214 w 214"/>
                <a:gd name="T11" fmla="*/ 82 h 205"/>
                <a:gd name="T12" fmla="*/ 211 w 214"/>
                <a:gd name="T13" fmla="*/ 128 h 205"/>
                <a:gd name="T14" fmla="*/ 177 w 214"/>
                <a:gd name="T15" fmla="*/ 135 h 205"/>
                <a:gd name="T16" fmla="*/ 160 w 214"/>
                <a:gd name="T17" fmla="*/ 141 h 205"/>
                <a:gd name="T18" fmla="*/ 128 w 214"/>
                <a:gd name="T19" fmla="*/ 159 h 205"/>
                <a:gd name="T20" fmla="*/ 104 w 214"/>
                <a:gd name="T21" fmla="*/ 177 h 205"/>
                <a:gd name="T22" fmla="*/ 92 w 214"/>
                <a:gd name="T23" fmla="*/ 202 h 205"/>
                <a:gd name="T24" fmla="*/ 86 w 214"/>
                <a:gd name="T25" fmla="*/ 201 h 205"/>
                <a:gd name="T26" fmla="*/ 79 w 214"/>
                <a:gd name="T27" fmla="*/ 204 h 205"/>
                <a:gd name="T28" fmla="*/ 77 w 214"/>
                <a:gd name="T29" fmla="*/ 198 h 205"/>
                <a:gd name="T30" fmla="*/ 71 w 214"/>
                <a:gd name="T31" fmla="*/ 201 h 205"/>
                <a:gd name="T32" fmla="*/ 68 w 214"/>
                <a:gd name="T33" fmla="*/ 204 h 205"/>
                <a:gd name="T34" fmla="*/ 61 w 214"/>
                <a:gd name="T35" fmla="*/ 201 h 205"/>
                <a:gd name="T36" fmla="*/ 55 w 214"/>
                <a:gd name="T37" fmla="*/ 205 h 205"/>
                <a:gd name="T38" fmla="*/ 51 w 214"/>
                <a:gd name="T39" fmla="*/ 199 h 205"/>
                <a:gd name="T40" fmla="*/ 46 w 214"/>
                <a:gd name="T41" fmla="*/ 195 h 205"/>
                <a:gd name="T42" fmla="*/ 45 w 214"/>
                <a:gd name="T43" fmla="*/ 193 h 205"/>
                <a:gd name="T44" fmla="*/ 43 w 214"/>
                <a:gd name="T45" fmla="*/ 184 h 205"/>
                <a:gd name="T46" fmla="*/ 37 w 214"/>
                <a:gd name="T47" fmla="*/ 174 h 205"/>
                <a:gd name="T48" fmla="*/ 33 w 214"/>
                <a:gd name="T49" fmla="*/ 180 h 205"/>
                <a:gd name="T50" fmla="*/ 25 w 214"/>
                <a:gd name="T51" fmla="*/ 177 h 205"/>
                <a:gd name="T52" fmla="*/ 17 w 214"/>
                <a:gd name="T53" fmla="*/ 177 h 205"/>
                <a:gd name="T54" fmla="*/ 11 w 214"/>
                <a:gd name="T55" fmla="*/ 167 h 205"/>
                <a:gd name="T56" fmla="*/ 3 w 214"/>
                <a:gd name="T57" fmla="*/ 153 h 205"/>
                <a:gd name="T58" fmla="*/ 0 w 214"/>
                <a:gd name="T59" fmla="*/ 141 h 205"/>
                <a:gd name="T60" fmla="*/ 9 w 214"/>
                <a:gd name="T61" fmla="*/ 127 h 205"/>
                <a:gd name="T62" fmla="*/ 14 w 214"/>
                <a:gd name="T63" fmla="*/ 128 h 205"/>
                <a:gd name="T64" fmla="*/ 21 w 214"/>
                <a:gd name="T65" fmla="*/ 137 h 205"/>
                <a:gd name="T66" fmla="*/ 86 w 214"/>
                <a:gd name="T67" fmla="*/ 132 h 205"/>
                <a:gd name="T68" fmla="*/ 85 w 214"/>
                <a:gd name="T69" fmla="*/ 122 h 205"/>
                <a:gd name="T70" fmla="*/ 71 w 214"/>
                <a:gd name="T71" fmla="*/ 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05">
                  <a:moveTo>
                    <a:pt x="71" y="0"/>
                  </a:moveTo>
                  <a:lnTo>
                    <a:pt x="95" y="0"/>
                  </a:lnTo>
                  <a:lnTo>
                    <a:pt x="174" y="54"/>
                  </a:lnTo>
                  <a:lnTo>
                    <a:pt x="175" y="58"/>
                  </a:lnTo>
                  <a:lnTo>
                    <a:pt x="180" y="61"/>
                  </a:lnTo>
                  <a:lnTo>
                    <a:pt x="184" y="66"/>
                  </a:lnTo>
                  <a:lnTo>
                    <a:pt x="200" y="73"/>
                  </a:lnTo>
                  <a:lnTo>
                    <a:pt x="202" y="73"/>
                  </a:lnTo>
                  <a:lnTo>
                    <a:pt x="200" y="84"/>
                  </a:lnTo>
                  <a:lnTo>
                    <a:pt x="202" y="85"/>
                  </a:lnTo>
                  <a:lnTo>
                    <a:pt x="212" y="82"/>
                  </a:lnTo>
                  <a:lnTo>
                    <a:pt x="214" y="82"/>
                  </a:lnTo>
                  <a:lnTo>
                    <a:pt x="214" y="127"/>
                  </a:lnTo>
                  <a:lnTo>
                    <a:pt x="211" y="128"/>
                  </a:lnTo>
                  <a:lnTo>
                    <a:pt x="205" y="135"/>
                  </a:lnTo>
                  <a:lnTo>
                    <a:pt x="177" y="135"/>
                  </a:lnTo>
                  <a:lnTo>
                    <a:pt x="171" y="141"/>
                  </a:lnTo>
                  <a:lnTo>
                    <a:pt x="160" y="141"/>
                  </a:lnTo>
                  <a:lnTo>
                    <a:pt x="148" y="143"/>
                  </a:lnTo>
                  <a:lnTo>
                    <a:pt x="128" y="159"/>
                  </a:lnTo>
                  <a:lnTo>
                    <a:pt x="108" y="165"/>
                  </a:lnTo>
                  <a:lnTo>
                    <a:pt x="104" y="177"/>
                  </a:lnTo>
                  <a:lnTo>
                    <a:pt x="94" y="187"/>
                  </a:lnTo>
                  <a:lnTo>
                    <a:pt x="92" y="202"/>
                  </a:lnTo>
                  <a:lnTo>
                    <a:pt x="88" y="202"/>
                  </a:lnTo>
                  <a:lnTo>
                    <a:pt x="86" y="201"/>
                  </a:lnTo>
                  <a:lnTo>
                    <a:pt x="83" y="201"/>
                  </a:lnTo>
                  <a:lnTo>
                    <a:pt x="79" y="204"/>
                  </a:lnTo>
                  <a:lnTo>
                    <a:pt x="77" y="204"/>
                  </a:lnTo>
                  <a:lnTo>
                    <a:pt x="77" y="198"/>
                  </a:lnTo>
                  <a:lnTo>
                    <a:pt x="73" y="198"/>
                  </a:lnTo>
                  <a:lnTo>
                    <a:pt x="71" y="201"/>
                  </a:lnTo>
                  <a:lnTo>
                    <a:pt x="71" y="202"/>
                  </a:lnTo>
                  <a:lnTo>
                    <a:pt x="68" y="204"/>
                  </a:lnTo>
                  <a:lnTo>
                    <a:pt x="67" y="204"/>
                  </a:lnTo>
                  <a:lnTo>
                    <a:pt x="61" y="201"/>
                  </a:lnTo>
                  <a:lnTo>
                    <a:pt x="55" y="204"/>
                  </a:lnTo>
                  <a:lnTo>
                    <a:pt x="55" y="205"/>
                  </a:lnTo>
                  <a:lnTo>
                    <a:pt x="54" y="204"/>
                  </a:lnTo>
                  <a:lnTo>
                    <a:pt x="51" y="199"/>
                  </a:lnTo>
                  <a:lnTo>
                    <a:pt x="51" y="193"/>
                  </a:lnTo>
                  <a:lnTo>
                    <a:pt x="46" y="195"/>
                  </a:lnTo>
                  <a:lnTo>
                    <a:pt x="45" y="195"/>
                  </a:lnTo>
                  <a:lnTo>
                    <a:pt x="45" y="193"/>
                  </a:lnTo>
                  <a:lnTo>
                    <a:pt x="49" y="187"/>
                  </a:lnTo>
                  <a:lnTo>
                    <a:pt x="43" y="184"/>
                  </a:lnTo>
                  <a:lnTo>
                    <a:pt x="40" y="174"/>
                  </a:lnTo>
                  <a:lnTo>
                    <a:pt x="37" y="174"/>
                  </a:lnTo>
                  <a:lnTo>
                    <a:pt x="33" y="178"/>
                  </a:lnTo>
                  <a:lnTo>
                    <a:pt x="33" y="180"/>
                  </a:lnTo>
                  <a:lnTo>
                    <a:pt x="31" y="180"/>
                  </a:lnTo>
                  <a:lnTo>
                    <a:pt x="25" y="177"/>
                  </a:lnTo>
                  <a:lnTo>
                    <a:pt x="21" y="181"/>
                  </a:lnTo>
                  <a:lnTo>
                    <a:pt x="17" y="177"/>
                  </a:lnTo>
                  <a:lnTo>
                    <a:pt x="11" y="180"/>
                  </a:lnTo>
                  <a:lnTo>
                    <a:pt x="11" y="167"/>
                  </a:lnTo>
                  <a:lnTo>
                    <a:pt x="2" y="158"/>
                  </a:lnTo>
                  <a:lnTo>
                    <a:pt x="3" y="153"/>
                  </a:lnTo>
                  <a:lnTo>
                    <a:pt x="0" y="143"/>
                  </a:lnTo>
                  <a:lnTo>
                    <a:pt x="0" y="141"/>
                  </a:lnTo>
                  <a:lnTo>
                    <a:pt x="5" y="137"/>
                  </a:lnTo>
                  <a:lnTo>
                    <a:pt x="9" y="127"/>
                  </a:lnTo>
                  <a:lnTo>
                    <a:pt x="11" y="127"/>
                  </a:lnTo>
                  <a:lnTo>
                    <a:pt x="14" y="128"/>
                  </a:lnTo>
                  <a:lnTo>
                    <a:pt x="18" y="135"/>
                  </a:lnTo>
                  <a:lnTo>
                    <a:pt x="21" y="137"/>
                  </a:lnTo>
                  <a:lnTo>
                    <a:pt x="27" y="131"/>
                  </a:lnTo>
                  <a:lnTo>
                    <a:pt x="86" y="132"/>
                  </a:lnTo>
                  <a:lnTo>
                    <a:pt x="89" y="122"/>
                  </a:lnTo>
                  <a:lnTo>
                    <a:pt x="85" y="122"/>
                  </a:lnTo>
                  <a:lnTo>
                    <a:pt x="83" y="121"/>
                  </a:lnTo>
                  <a:lnTo>
                    <a:pt x="71" y="2"/>
                  </a:lnTo>
                  <a:lnTo>
                    <a:pt x="7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6" name="Madagascar">
              <a:extLst>
                <a:ext uri="{FF2B5EF4-FFF2-40B4-BE49-F238E27FC236}">
                  <a16:creationId xmlns:a16="http://schemas.microsoft.com/office/drawing/2014/main" id="{440471C9-9951-0D88-A6D3-1DB2E3A42408}"/>
                </a:ext>
              </a:extLst>
            </p:cNvPr>
            <p:cNvSpPr>
              <a:spLocks/>
            </p:cNvSpPr>
            <p:nvPr/>
          </p:nvSpPr>
          <p:spPr bwMode="auto">
            <a:xfrm>
              <a:off x="6843220" y="4876538"/>
              <a:ext cx="169864" cy="336114"/>
            </a:xfrm>
            <a:custGeom>
              <a:avLst/>
              <a:gdLst>
                <a:gd name="T0" fmla="*/ 78 w 94"/>
                <a:gd name="T1" fmla="*/ 0 h 186"/>
                <a:gd name="T2" fmla="*/ 87 w 94"/>
                <a:gd name="T3" fmla="*/ 12 h 186"/>
                <a:gd name="T4" fmla="*/ 94 w 94"/>
                <a:gd name="T5" fmla="*/ 43 h 186"/>
                <a:gd name="T6" fmla="*/ 93 w 94"/>
                <a:gd name="T7" fmla="*/ 50 h 186"/>
                <a:gd name="T8" fmla="*/ 90 w 94"/>
                <a:gd name="T9" fmla="*/ 50 h 186"/>
                <a:gd name="T10" fmla="*/ 89 w 94"/>
                <a:gd name="T11" fmla="*/ 44 h 186"/>
                <a:gd name="T12" fmla="*/ 87 w 94"/>
                <a:gd name="T13" fmla="*/ 44 h 186"/>
                <a:gd name="T14" fmla="*/ 87 w 94"/>
                <a:gd name="T15" fmla="*/ 59 h 186"/>
                <a:gd name="T16" fmla="*/ 83 w 94"/>
                <a:gd name="T17" fmla="*/ 66 h 186"/>
                <a:gd name="T18" fmla="*/ 80 w 94"/>
                <a:gd name="T19" fmla="*/ 87 h 186"/>
                <a:gd name="T20" fmla="*/ 54 w 94"/>
                <a:gd name="T21" fmla="*/ 170 h 186"/>
                <a:gd name="T22" fmla="*/ 47 w 94"/>
                <a:gd name="T23" fmla="*/ 179 h 186"/>
                <a:gd name="T24" fmla="*/ 38 w 94"/>
                <a:gd name="T25" fmla="*/ 181 h 186"/>
                <a:gd name="T26" fmla="*/ 26 w 94"/>
                <a:gd name="T27" fmla="*/ 186 h 186"/>
                <a:gd name="T28" fmla="*/ 26 w 94"/>
                <a:gd name="T29" fmla="*/ 185 h 186"/>
                <a:gd name="T30" fmla="*/ 11 w 94"/>
                <a:gd name="T31" fmla="*/ 176 h 186"/>
                <a:gd name="T32" fmla="*/ 8 w 94"/>
                <a:gd name="T33" fmla="*/ 172 h 186"/>
                <a:gd name="T34" fmla="*/ 7 w 94"/>
                <a:gd name="T35" fmla="*/ 155 h 186"/>
                <a:gd name="T36" fmla="*/ 1 w 94"/>
                <a:gd name="T37" fmla="*/ 143 h 186"/>
                <a:gd name="T38" fmla="*/ 0 w 94"/>
                <a:gd name="T39" fmla="*/ 132 h 186"/>
                <a:gd name="T40" fmla="*/ 17 w 94"/>
                <a:gd name="T41" fmla="*/ 103 h 186"/>
                <a:gd name="T42" fmla="*/ 8 w 94"/>
                <a:gd name="T43" fmla="*/ 72 h 186"/>
                <a:gd name="T44" fmla="*/ 8 w 94"/>
                <a:gd name="T45" fmla="*/ 71 h 186"/>
                <a:gd name="T46" fmla="*/ 16 w 94"/>
                <a:gd name="T47" fmla="*/ 59 h 186"/>
                <a:gd name="T48" fmla="*/ 16 w 94"/>
                <a:gd name="T49" fmla="*/ 55 h 186"/>
                <a:gd name="T50" fmla="*/ 26 w 94"/>
                <a:gd name="T51" fmla="*/ 50 h 186"/>
                <a:gd name="T52" fmla="*/ 28 w 94"/>
                <a:gd name="T53" fmla="*/ 52 h 186"/>
                <a:gd name="T54" fmla="*/ 37 w 94"/>
                <a:gd name="T55" fmla="*/ 47 h 186"/>
                <a:gd name="T56" fmla="*/ 38 w 94"/>
                <a:gd name="T57" fmla="*/ 47 h 186"/>
                <a:gd name="T58" fmla="*/ 41 w 94"/>
                <a:gd name="T59" fmla="*/ 52 h 186"/>
                <a:gd name="T60" fmla="*/ 44 w 94"/>
                <a:gd name="T61" fmla="*/ 52 h 186"/>
                <a:gd name="T62" fmla="*/ 41 w 94"/>
                <a:gd name="T63" fmla="*/ 46 h 186"/>
                <a:gd name="T64" fmla="*/ 41 w 94"/>
                <a:gd name="T65" fmla="*/ 44 h 186"/>
                <a:gd name="T66" fmla="*/ 47 w 94"/>
                <a:gd name="T67" fmla="*/ 41 h 186"/>
                <a:gd name="T68" fmla="*/ 48 w 94"/>
                <a:gd name="T69" fmla="*/ 41 h 186"/>
                <a:gd name="T70" fmla="*/ 50 w 94"/>
                <a:gd name="T71" fmla="*/ 44 h 186"/>
                <a:gd name="T72" fmla="*/ 51 w 94"/>
                <a:gd name="T73" fmla="*/ 44 h 186"/>
                <a:gd name="T74" fmla="*/ 50 w 94"/>
                <a:gd name="T75" fmla="*/ 40 h 186"/>
                <a:gd name="T76" fmla="*/ 53 w 94"/>
                <a:gd name="T77" fmla="*/ 35 h 186"/>
                <a:gd name="T78" fmla="*/ 54 w 94"/>
                <a:gd name="T79" fmla="*/ 32 h 186"/>
                <a:gd name="T80" fmla="*/ 56 w 94"/>
                <a:gd name="T81" fmla="*/ 32 h 186"/>
                <a:gd name="T82" fmla="*/ 56 w 94"/>
                <a:gd name="T83" fmla="*/ 37 h 186"/>
                <a:gd name="T84" fmla="*/ 59 w 94"/>
                <a:gd name="T85" fmla="*/ 32 h 186"/>
                <a:gd name="T86" fmla="*/ 62 w 94"/>
                <a:gd name="T87" fmla="*/ 32 h 186"/>
                <a:gd name="T88" fmla="*/ 59 w 94"/>
                <a:gd name="T89" fmla="*/ 29 h 186"/>
                <a:gd name="T90" fmla="*/ 57 w 94"/>
                <a:gd name="T91" fmla="*/ 29 h 186"/>
                <a:gd name="T92" fmla="*/ 60 w 94"/>
                <a:gd name="T93" fmla="*/ 25 h 186"/>
                <a:gd name="T94" fmla="*/ 62 w 94"/>
                <a:gd name="T95" fmla="*/ 25 h 186"/>
                <a:gd name="T96" fmla="*/ 60 w 94"/>
                <a:gd name="T97" fmla="*/ 19 h 186"/>
                <a:gd name="T98" fmla="*/ 65 w 94"/>
                <a:gd name="T99" fmla="*/ 19 h 186"/>
                <a:gd name="T100" fmla="*/ 65 w 94"/>
                <a:gd name="T101" fmla="*/ 20 h 186"/>
                <a:gd name="T102" fmla="*/ 68 w 94"/>
                <a:gd name="T103" fmla="*/ 15 h 186"/>
                <a:gd name="T104" fmla="*/ 72 w 94"/>
                <a:gd name="T105" fmla="*/ 15 h 186"/>
                <a:gd name="T106" fmla="*/ 72 w 94"/>
                <a:gd name="T107" fmla="*/ 3 h 186"/>
                <a:gd name="T108" fmla="*/ 78 w 94"/>
                <a:gd name="T10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86">
                  <a:moveTo>
                    <a:pt x="78" y="0"/>
                  </a:moveTo>
                  <a:lnTo>
                    <a:pt x="87" y="12"/>
                  </a:lnTo>
                  <a:lnTo>
                    <a:pt x="94" y="43"/>
                  </a:lnTo>
                  <a:lnTo>
                    <a:pt x="93" y="50"/>
                  </a:lnTo>
                  <a:lnTo>
                    <a:pt x="90" y="50"/>
                  </a:lnTo>
                  <a:lnTo>
                    <a:pt x="89" y="44"/>
                  </a:lnTo>
                  <a:lnTo>
                    <a:pt x="87" y="44"/>
                  </a:lnTo>
                  <a:lnTo>
                    <a:pt x="87" y="59"/>
                  </a:lnTo>
                  <a:lnTo>
                    <a:pt x="83" y="66"/>
                  </a:lnTo>
                  <a:lnTo>
                    <a:pt x="80" y="87"/>
                  </a:lnTo>
                  <a:lnTo>
                    <a:pt x="54" y="170"/>
                  </a:lnTo>
                  <a:lnTo>
                    <a:pt x="47" y="179"/>
                  </a:lnTo>
                  <a:lnTo>
                    <a:pt x="38" y="181"/>
                  </a:lnTo>
                  <a:lnTo>
                    <a:pt x="26" y="186"/>
                  </a:lnTo>
                  <a:lnTo>
                    <a:pt x="26" y="185"/>
                  </a:lnTo>
                  <a:lnTo>
                    <a:pt x="11" y="176"/>
                  </a:lnTo>
                  <a:lnTo>
                    <a:pt x="8" y="172"/>
                  </a:lnTo>
                  <a:lnTo>
                    <a:pt x="7" y="155"/>
                  </a:lnTo>
                  <a:lnTo>
                    <a:pt x="1" y="143"/>
                  </a:lnTo>
                  <a:lnTo>
                    <a:pt x="0" y="132"/>
                  </a:lnTo>
                  <a:lnTo>
                    <a:pt x="17" y="103"/>
                  </a:lnTo>
                  <a:lnTo>
                    <a:pt x="8" y="72"/>
                  </a:lnTo>
                  <a:lnTo>
                    <a:pt x="8" y="71"/>
                  </a:lnTo>
                  <a:lnTo>
                    <a:pt x="16" y="59"/>
                  </a:lnTo>
                  <a:lnTo>
                    <a:pt x="16" y="55"/>
                  </a:lnTo>
                  <a:lnTo>
                    <a:pt x="26" y="50"/>
                  </a:lnTo>
                  <a:lnTo>
                    <a:pt x="28" y="52"/>
                  </a:lnTo>
                  <a:lnTo>
                    <a:pt x="37" y="47"/>
                  </a:lnTo>
                  <a:lnTo>
                    <a:pt x="38" y="47"/>
                  </a:lnTo>
                  <a:lnTo>
                    <a:pt x="41" y="52"/>
                  </a:lnTo>
                  <a:lnTo>
                    <a:pt x="44" y="52"/>
                  </a:lnTo>
                  <a:lnTo>
                    <a:pt x="41" y="46"/>
                  </a:lnTo>
                  <a:lnTo>
                    <a:pt x="41" y="44"/>
                  </a:lnTo>
                  <a:lnTo>
                    <a:pt x="47" y="41"/>
                  </a:lnTo>
                  <a:lnTo>
                    <a:pt x="48" y="41"/>
                  </a:lnTo>
                  <a:lnTo>
                    <a:pt x="50" y="44"/>
                  </a:lnTo>
                  <a:lnTo>
                    <a:pt x="51" y="44"/>
                  </a:lnTo>
                  <a:lnTo>
                    <a:pt x="50" y="40"/>
                  </a:lnTo>
                  <a:lnTo>
                    <a:pt x="53" y="35"/>
                  </a:lnTo>
                  <a:lnTo>
                    <a:pt x="54" y="32"/>
                  </a:lnTo>
                  <a:lnTo>
                    <a:pt x="56" y="32"/>
                  </a:lnTo>
                  <a:lnTo>
                    <a:pt x="56" y="37"/>
                  </a:lnTo>
                  <a:lnTo>
                    <a:pt x="59" y="32"/>
                  </a:lnTo>
                  <a:lnTo>
                    <a:pt x="62" y="32"/>
                  </a:lnTo>
                  <a:lnTo>
                    <a:pt x="59" y="29"/>
                  </a:lnTo>
                  <a:lnTo>
                    <a:pt x="57" y="29"/>
                  </a:lnTo>
                  <a:lnTo>
                    <a:pt x="60" y="25"/>
                  </a:lnTo>
                  <a:lnTo>
                    <a:pt x="62" y="25"/>
                  </a:lnTo>
                  <a:lnTo>
                    <a:pt x="60" y="19"/>
                  </a:lnTo>
                  <a:lnTo>
                    <a:pt x="65" y="19"/>
                  </a:lnTo>
                  <a:lnTo>
                    <a:pt x="65" y="20"/>
                  </a:lnTo>
                  <a:lnTo>
                    <a:pt x="68" y="15"/>
                  </a:lnTo>
                  <a:lnTo>
                    <a:pt x="72" y="15"/>
                  </a:lnTo>
                  <a:lnTo>
                    <a:pt x="72" y="3"/>
                  </a:lnTo>
                  <a:lnTo>
                    <a:pt x="7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7" name="Mauritania">
              <a:extLst>
                <a:ext uri="{FF2B5EF4-FFF2-40B4-BE49-F238E27FC236}">
                  <a16:creationId xmlns:a16="http://schemas.microsoft.com/office/drawing/2014/main" id="{B448A68E-DE51-160B-7BDB-AAB0E55C2549}"/>
                </a:ext>
              </a:extLst>
            </p:cNvPr>
            <p:cNvSpPr>
              <a:spLocks/>
            </p:cNvSpPr>
            <p:nvPr/>
          </p:nvSpPr>
          <p:spPr bwMode="auto">
            <a:xfrm>
              <a:off x="5428290" y="3922409"/>
              <a:ext cx="287323" cy="316236"/>
            </a:xfrm>
            <a:custGeom>
              <a:avLst/>
              <a:gdLst>
                <a:gd name="T0" fmla="*/ 108 w 159"/>
                <a:gd name="T1" fmla="*/ 0 h 175"/>
                <a:gd name="T2" fmla="*/ 110 w 159"/>
                <a:gd name="T3" fmla="*/ 0 h 175"/>
                <a:gd name="T4" fmla="*/ 157 w 159"/>
                <a:gd name="T5" fmla="*/ 32 h 175"/>
                <a:gd name="T6" fmla="*/ 159 w 159"/>
                <a:gd name="T7" fmla="*/ 34 h 175"/>
                <a:gd name="T8" fmla="*/ 135 w 159"/>
                <a:gd name="T9" fmla="*/ 34 h 175"/>
                <a:gd name="T10" fmla="*/ 147 w 159"/>
                <a:gd name="T11" fmla="*/ 153 h 175"/>
                <a:gd name="T12" fmla="*/ 153 w 159"/>
                <a:gd name="T13" fmla="*/ 154 h 175"/>
                <a:gd name="T14" fmla="*/ 150 w 159"/>
                <a:gd name="T15" fmla="*/ 166 h 175"/>
                <a:gd name="T16" fmla="*/ 119 w 159"/>
                <a:gd name="T17" fmla="*/ 166 h 175"/>
                <a:gd name="T18" fmla="*/ 105 w 159"/>
                <a:gd name="T19" fmla="*/ 164 h 175"/>
                <a:gd name="T20" fmla="*/ 89 w 159"/>
                <a:gd name="T21" fmla="*/ 164 h 175"/>
                <a:gd name="T22" fmla="*/ 83 w 159"/>
                <a:gd name="T23" fmla="*/ 170 h 175"/>
                <a:gd name="T24" fmla="*/ 80 w 159"/>
                <a:gd name="T25" fmla="*/ 170 h 175"/>
                <a:gd name="T26" fmla="*/ 79 w 159"/>
                <a:gd name="T27" fmla="*/ 169 h 175"/>
                <a:gd name="T28" fmla="*/ 74 w 159"/>
                <a:gd name="T29" fmla="*/ 161 h 175"/>
                <a:gd name="T30" fmla="*/ 73 w 159"/>
                <a:gd name="T31" fmla="*/ 160 h 175"/>
                <a:gd name="T32" fmla="*/ 68 w 159"/>
                <a:gd name="T33" fmla="*/ 170 h 175"/>
                <a:gd name="T34" fmla="*/ 64 w 159"/>
                <a:gd name="T35" fmla="*/ 175 h 175"/>
                <a:gd name="T36" fmla="*/ 62 w 159"/>
                <a:gd name="T37" fmla="*/ 175 h 175"/>
                <a:gd name="T38" fmla="*/ 53 w 159"/>
                <a:gd name="T39" fmla="*/ 167 h 175"/>
                <a:gd name="T40" fmla="*/ 46 w 159"/>
                <a:gd name="T41" fmla="*/ 157 h 175"/>
                <a:gd name="T42" fmla="*/ 40 w 159"/>
                <a:gd name="T43" fmla="*/ 157 h 175"/>
                <a:gd name="T44" fmla="*/ 33 w 159"/>
                <a:gd name="T45" fmla="*/ 150 h 175"/>
                <a:gd name="T46" fmla="*/ 9 w 159"/>
                <a:gd name="T47" fmla="*/ 151 h 175"/>
                <a:gd name="T48" fmla="*/ 6 w 159"/>
                <a:gd name="T49" fmla="*/ 157 h 175"/>
                <a:gd name="T50" fmla="*/ 4 w 159"/>
                <a:gd name="T51" fmla="*/ 157 h 175"/>
                <a:gd name="T52" fmla="*/ 4 w 159"/>
                <a:gd name="T53" fmla="*/ 156 h 175"/>
                <a:gd name="T54" fmla="*/ 10 w 159"/>
                <a:gd name="T55" fmla="*/ 135 h 175"/>
                <a:gd name="T56" fmla="*/ 10 w 159"/>
                <a:gd name="T57" fmla="*/ 124 h 175"/>
                <a:gd name="T58" fmla="*/ 6 w 159"/>
                <a:gd name="T59" fmla="*/ 111 h 175"/>
                <a:gd name="T60" fmla="*/ 9 w 159"/>
                <a:gd name="T61" fmla="*/ 105 h 175"/>
                <a:gd name="T62" fmla="*/ 7 w 159"/>
                <a:gd name="T63" fmla="*/ 99 h 175"/>
                <a:gd name="T64" fmla="*/ 1 w 159"/>
                <a:gd name="T65" fmla="*/ 89 h 175"/>
                <a:gd name="T66" fmla="*/ 0 w 159"/>
                <a:gd name="T67" fmla="*/ 90 h 175"/>
                <a:gd name="T68" fmla="*/ 0 w 159"/>
                <a:gd name="T69" fmla="*/ 89 h 175"/>
                <a:gd name="T70" fmla="*/ 3 w 159"/>
                <a:gd name="T71" fmla="*/ 83 h 175"/>
                <a:gd name="T72" fmla="*/ 52 w 159"/>
                <a:gd name="T73" fmla="*/ 83 h 175"/>
                <a:gd name="T74" fmla="*/ 50 w 159"/>
                <a:gd name="T75" fmla="*/ 62 h 175"/>
                <a:gd name="T76" fmla="*/ 53 w 159"/>
                <a:gd name="T77" fmla="*/ 58 h 175"/>
                <a:gd name="T78" fmla="*/ 65 w 159"/>
                <a:gd name="T79" fmla="*/ 53 h 175"/>
                <a:gd name="T80" fmla="*/ 67 w 159"/>
                <a:gd name="T81" fmla="*/ 18 h 175"/>
                <a:gd name="T82" fmla="*/ 108 w 159"/>
                <a:gd name="T83" fmla="*/ 18 h 175"/>
                <a:gd name="T84" fmla="*/ 108 w 159"/>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75">
                  <a:moveTo>
                    <a:pt x="108" y="0"/>
                  </a:moveTo>
                  <a:lnTo>
                    <a:pt x="110" y="0"/>
                  </a:lnTo>
                  <a:lnTo>
                    <a:pt x="157" y="32"/>
                  </a:lnTo>
                  <a:lnTo>
                    <a:pt x="159" y="34"/>
                  </a:lnTo>
                  <a:lnTo>
                    <a:pt x="135" y="34"/>
                  </a:lnTo>
                  <a:lnTo>
                    <a:pt x="147" y="153"/>
                  </a:lnTo>
                  <a:lnTo>
                    <a:pt x="153" y="154"/>
                  </a:lnTo>
                  <a:lnTo>
                    <a:pt x="150" y="166"/>
                  </a:lnTo>
                  <a:lnTo>
                    <a:pt x="119" y="166"/>
                  </a:lnTo>
                  <a:lnTo>
                    <a:pt x="105" y="164"/>
                  </a:lnTo>
                  <a:lnTo>
                    <a:pt x="89" y="164"/>
                  </a:lnTo>
                  <a:lnTo>
                    <a:pt x="83" y="170"/>
                  </a:lnTo>
                  <a:lnTo>
                    <a:pt x="80" y="170"/>
                  </a:lnTo>
                  <a:lnTo>
                    <a:pt x="79" y="169"/>
                  </a:lnTo>
                  <a:lnTo>
                    <a:pt x="74" y="161"/>
                  </a:lnTo>
                  <a:lnTo>
                    <a:pt x="73" y="160"/>
                  </a:lnTo>
                  <a:lnTo>
                    <a:pt x="68" y="170"/>
                  </a:lnTo>
                  <a:lnTo>
                    <a:pt x="64" y="175"/>
                  </a:lnTo>
                  <a:lnTo>
                    <a:pt x="62" y="175"/>
                  </a:lnTo>
                  <a:lnTo>
                    <a:pt x="53" y="167"/>
                  </a:lnTo>
                  <a:lnTo>
                    <a:pt x="46" y="157"/>
                  </a:lnTo>
                  <a:lnTo>
                    <a:pt x="40" y="157"/>
                  </a:lnTo>
                  <a:lnTo>
                    <a:pt x="33" y="150"/>
                  </a:lnTo>
                  <a:lnTo>
                    <a:pt x="9" y="151"/>
                  </a:lnTo>
                  <a:lnTo>
                    <a:pt x="6" y="157"/>
                  </a:lnTo>
                  <a:lnTo>
                    <a:pt x="4" y="157"/>
                  </a:lnTo>
                  <a:lnTo>
                    <a:pt x="4" y="156"/>
                  </a:lnTo>
                  <a:lnTo>
                    <a:pt x="10" y="135"/>
                  </a:lnTo>
                  <a:lnTo>
                    <a:pt x="10" y="124"/>
                  </a:lnTo>
                  <a:lnTo>
                    <a:pt x="6" y="111"/>
                  </a:lnTo>
                  <a:lnTo>
                    <a:pt x="9" y="105"/>
                  </a:lnTo>
                  <a:lnTo>
                    <a:pt x="7" y="99"/>
                  </a:lnTo>
                  <a:lnTo>
                    <a:pt x="1" y="89"/>
                  </a:lnTo>
                  <a:lnTo>
                    <a:pt x="0" y="90"/>
                  </a:lnTo>
                  <a:lnTo>
                    <a:pt x="0" y="89"/>
                  </a:lnTo>
                  <a:lnTo>
                    <a:pt x="3" y="83"/>
                  </a:lnTo>
                  <a:lnTo>
                    <a:pt x="52" y="83"/>
                  </a:lnTo>
                  <a:lnTo>
                    <a:pt x="50" y="62"/>
                  </a:lnTo>
                  <a:lnTo>
                    <a:pt x="53" y="58"/>
                  </a:lnTo>
                  <a:lnTo>
                    <a:pt x="65" y="53"/>
                  </a:lnTo>
                  <a:lnTo>
                    <a:pt x="67" y="18"/>
                  </a:lnTo>
                  <a:lnTo>
                    <a:pt x="108" y="18"/>
                  </a:lnTo>
                  <a:lnTo>
                    <a:pt x="10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8" name="Mozambique">
              <a:extLst>
                <a:ext uri="{FF2B5EF4-FFF2-40B4-BE49-F238E27FC236}">
                  <a16:creationId xmlns:a16="http://schemas.microsoft.com/office/drawing/2014/main" id="{26A4F5F2-49CC-3E9B-18A0-B7335D066804}"/>
                </a:ext>
              </a:extLst>
            </p:cNvPr>
            <p:cNvSpPr>
              <a:spLocks/>
            </p:cNvSpPr>
            <p:nvPr/>
          </p:nvSpPr>
          <p:spPr bwMode="auto">
            <a:xfrm>
              <a:off x="6534212" y="4833168"/>
              <a:ext cx="254796" cy="406590"/>
            </a:xfrm>
            <a:custGeom>
              <a:avLst/>
              <a:gdLst>
                <a:gd name="T0" fmla="*/ 138 w 141"/>
                <a:gd name="T1" fmla="*/ 0 h 225"/>
                <a:gd name="T2" fmla="*/ 136 w 141"/>
                <a:gd name="T3" fmla="*/ 19 h 225"/>
                <a:gd name="T4" fmla="*/ 138 w 141"/>
                <a:gd name="T5" fmla="*/ 50 h 225"/>
                <a:gd name="T6" fmla="*/ 136 w 141"/>
                <a:gd name="T7" fmla="*/ 64 h 225"/>
                <a:gd name="T8" fmla="*/ 138 w 141"/>
                <a:gd name="T9" fmla="*/ 70 h 225"/>
                <a:gd name="T10" fmla="*/ 128 w 141"/>
                <a:gd name="T11" fmla="*/ 83 h 225"/>
                <a:gd name="T12" fmla="*/ 96 w 141"/>
                <a:gd name="T13" fmla="*/ 98 h 225"/>
                <a:gd name="T14" fmla="*/ 88 w 141"/>
                <a:gd name="T15" fmla="*/ 107 h 225"/>
                <a:gd name="T16" fmla="*/ 82 w 141"/>
                <a:gd name="T17" fmla="*/ 116 h 225"/>
                <a:gd name="T18" fmla="*/ 79 w 141"/>
                <a:gd name="T19" fmla="*/ 113 h 225"/>
                <a:gd name="T20" fmla="*/ 61 w 141"/>
                <a:gd name="T21" fmla="*/ 129 h 225"/>
                <a:gd name="T22" fmla="*/ 65 w 141"/>
                <a:gd name="T23" fmla="*/ 142 h 225"/>
                <a:gd name="T24" fmla="*/ 73 w 141"/>
                <a:gd name="T25" fmla="*/ 160 h 225"/>
                <a:gd name="T26" fmla="*/ 70 w 141"/>
                <a:gd name="T27" fmla="*/ 184 h 225"/>
                <a:gd name="T28" fmla="*/ 71 w 141"/>
                <a:gd name="T29" fmla="*/ 188 h 225"/>
                <a:gd name="T30" fmla="*/ 37 w 141"/>
                <a:gd name="T31" fmla="*/ 209 h 225"/>
                <a:gd name="T32" fmla="*/ 36 w 141"/>
                <a:gd name="T33" fmla="*/ 218 h 225"/>
                <a:gd name="T34" fmla="*/ 39 w 141"/>
                <a:gd name="T35" fmla="*/ 215 h 225"/>
                <a:gd name="T36" fmla="*/ 27 w 141"/>
                <a:gd name="T37" fmla="*/ 225 h 225"/>
                <a:gd name="T38" fmla="*/ 24 w 141"/>
                <a:gd name="T39" fmla="*/ 190 h 225"/>
                <a:gd name="T40" fmla="*/ 21 w 141"/>
                <a:gd name="T41" fmla="*/ 159 h 225"/>
                <a:gd name="T42" fmla="*/ 37 w 141"/>
                <a:gd name="T43" fmla="*/ 129 h 225"/>
                <a:gd name="T44" fmla="*/ 39 w 141"/>
                <a:gd name="T45" fmla="*/ 105 h 225"/>
                <a:gd name="T46" fmla="*/ 34 w 141"/>
                <a:gd name="T47" fmla="*/ 83 h 225"/>
                <a:gd name="T48" fmla="*/ 5 w 141"/>
                <a:gd name="T49" fmla="*/ 74 h 225"/>
                <a:gd name="T50" fmla="*/ 3 w 141"/>
                <a:gd name="T51" fmla="*/ 70 h 225"/>
                <a:gd name="T52" fmla="*/ 0 w 141"/>
                <a:gd name="T53" fmla="*/ 62 h 225"/>
                <a:gd name="T54" fmla="*/ 48 w 141"/>
                <a:gd name="T55" fmla="*/ 55 h 225"/>
                <a:gd name="T56" fmla="*/ 55 w 141"/>
                <a:gd name="T57" fmla="*/ 53 h 225"/>
                <a:gd name="T58" fmla="*/ 59 w 141"/>
                <a:gd name="T59" fmla="*/ 56 h 225"/>
                <a:gd name="T60" fmla="*/ 58 w 141"/>
                <a:gd name="T61" fmla="*/ 74 h 225"/>
                <a:gd name="T62" fmla="*/ 68 w 141"/>
                <a:gd name="T63" fmla="*/ 86 h 225"/>
                <a:gd name="T64" fmla="*/ 70 w 141"/>
                <a:gd name="T65" fmla="*/ 89 h 225"/>
                <a:gd name="T66" fmla="*/ 70 w 141"/>
                <a:gd name="T67" fmla="*/ 79 h 225"/>
                <a:gd name="T68" fmla="*/ 77 w 141"/>
                <a:gd name="T69" fmla="*/ 61 h 225"/>
                <a:gd name="T70" fmla="*/ 61 w 141"/>
                <a:gd name="T71" fmla="*/ 27 h 225"/>
                <a:gd name="T72" fmla="*/ 79 w 141"/>
                <a:gd name="T73" fmla="*/ 13 h 225"/>
                <a:gd name="T74" fmla="*/ 101 w 141"/>
                <a:gd name="T75" fmla="*/ 15 h 225"/>
                <a:gd name="T76" fmla="*/ 117 w 141"/>
                <a:gd name="T77" fmla="*/ 12 h 225"/>
                <a:gd name="T78" fmla="*/ 136 w 141"/>
                <a:gd name="T79" fmla="*/ 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225">
                  <a:moveTo>
                    <a:pt x="136" y="0"/>
                  </a:moveTo>
                  <a:lnTo>
                    <a:pt x="138" y="0"/>
                  </a:lnTo>
                  <a:lnTo>
                    <a:pt x="141" y="7"/>
                  </a:lnTo>
                  <a:lnTo>
                    <a:pt x="136" y="19"/>
                  </a:lnTo>
                  <a:lnTo>
                    <a:pt x="136" y="50"/>
                  </a:lnTo>
                  <a:lnTo>
                    <a:pt x="138" y="50"/>
                  </a:lnTo>
                  <a:lnTo>
                    <a:pt x="141" y="58"/>
                  </a:lnTo>
                  <a:lnTo>
                    <a:pt x="136" y="64"/>
                  </a:lnTo>
                  <a:lnTo>
                    <a:pt x="138" y="65"/>
                  </a:lnTo>
                  <a:lnTo>
                    <a:pt x="138" y="70"/>
                  </a:lnTo>
                  <a:lnTo>
                    <a:pt x="128" y="80"/>
                  </a:lnTo>
                  <a:lnTo>
                    <a:pt x="128" y="83"/>
                  </a:lnTo>
                  <a:lnTo>
                    <a:pt x="117" y="90"/>
                  </a:lnTo>
                  <a:lnTo>
                    <a:pt x="96" y="98"/>
                  </a:lnTo>
                  <a:lnTo>
                    <a:pt x="86" y="105"/>
                  </a:lnTo>
                  <a:lnTo>
                    <a:pt x="88" y="107"/>
                  </a:lnTo>
                  <a:lnTo>
                    <a:pt x="88" y="108"/>
                  </a:lnTo>
                  <a:lnTo>
                    <a:pt x="82" y="116"/>
                  </a:lnTo>
                  <a:lnTo>
                    <a:pt x="80" y="116"/>
                  </a:lnTo>
                  <a:lnTo>
                    <a:pt x="79" y="113"/>
                  </a:lnTo>
                  <a:lnTo>
                    <a:pt x="79" y="116"/>
                  </a:lnTo>
                  <a:lnTo>
                    <a:pt x="61" y="129"/>
                  </a:lnTo>
                  <a:lnTo>
                    <a:pt x="61" y="138"/>
                  </a:lnTo>
                  <a:lnTo>
                    <a:pt x="65" y="142"/>
                  </a:lnTo>
                  <a:lnTo>
                    <a:pt x="70" y="160"/>
                  </a:lnTo>
                  <a:lnTo>
                    <a:pt x="73" y="160"/>
                  </a:lnTo>
                  <a:lnTo>
                    <a:pt x="68" y="185"/>
                  </a:lnTo>
                  <a:lnTo>
                    <a:pt x="70" y="184"/>
                  </a:lnTo>
                  <a:lnTo>
                    <a:pt x="71" y="184"/>
                  </a:lnTo>
                  <a:lnTo>
                    <a:pt x="71" y="188"/>
                  </a:lnTo>
                  <a:lnTo>
                    <a:pt x="62" y="197"/>
                  </a:lnTo>
                  <a:lnTo>
                    <a:pt x="37" y="209"/>
                  </a:lnTo>
                  <a:lnTo>
                    <a:pt x="33" y="215"/>
                  </a:lnTo>
                  <a:lnTo>
                    <a:pt x="36" y="218"/>
                  </a:lnTo>
                  <a:lnTo>
                    <a:pt x="37" y="215"/>
                  </a:lnTo>
                  <a:lnTo>
                    <a:pt x="39" y="215"/>
                  </a:lnTo>
                  <a:lnTo>
                    <a:pt x="39" y="225"/>
                  </a:lnTo>
                  <a:lnTo>
                    <a:pt x="27" y="225"/>
                  </a:lnTo>
                  <a:lnTo>
                    <a:pt x="25" y="212"/>
                  </a:lnTo>
                  <a:lnTo>
                    <a:pt x="24" y="190"/>
                  </a:lnTo>
                  <a:lnTo>
                    <a:pt x="19" y="166"/>
                  </a:lnTo>
                  <a:lnTo>
                    <a:pt x="21" y="159"/>
                  </a:lnTo>
                  <a:lnTo>
                    <a:pt x="27" y="153"/>
                  </a:lnTo>
                  <a:lnTo>
                    <a:pt x="37" y="129"/>
                  </a:lnTo>
                  <a:lnTo>
                    <a:pt x="34" y="116"/>
                  </a:lnTo>
                  <a:lnTo>
                    <a:pt x="39" y="105"/>
                  </a:lnTo>
                  <a:lnTo>
                    <a:pt x="39" y="95"/>
                  </a:lnTo>
                  <a:lnTo>
                    <a:pt x="34" y="83"/>
                  </a:lnTo>
                  <a:lnTo>
                    <a:pt x="18" y="76"/>
                  </a:lnTo>
                  <a:lnTo>
                    <a:pt x="5" y="74"/>
                  </a:lnTo>
                  <a:lnTo>
                    <a:pt x="3" y="74"/>
                  </a:lnTo>
                  <a:lnTo>
                    <a:pt x="3" y="70"/>
                  </a:lnTo>
                  <a:lnTo>
                    <a:pt x="0" y="64"/>
                  </a:lnTo>
                  <a:lnTo>
                    <a:pt x="0" y="62"/>
                  </a:lnTo>
                  <a:lnTo>
                    <a:pt x="42" y="49"/>
                  </a:lnTo>
                  <a:lnTo>
                    <a:pt x="48" y="55"/>
                  </a:lnTo>
                  <a:lnTo>
                    <a:pt x="51" y="55"/>
                  </a:lnTo>
                  <a:lnTo>
                    <a:pt x="55" y="53"/>
                  </a:lnTo>
                  <a:lnTo>
                    <a:pt x="58" y="53"/>
                  </a:lnTo>
                  <a:lnTo>
                    <a:pt x="59" y="56"/>
                  </a:lnTo>
                  <a:lnTo>
                    <a:pt x="61" y="65"/>
                  </a:lnTo>
                  <a:lnTo>
                    <a:pt x="58" y="74"/>
                  </a:lnTo>
                  <a:lnTo>
                    <a:pt x="59" y="79"/>
                  </a:lnTo>
                  <a:lnTo>
                    <a:pt x="68" y="86"/>
                  </a:lnTo>
                  <a:lnTo>
                    <a:pt x="68" y="89"/>
                  </a:lnTo>
                  <a:lnTo>
                    <a:pt x="70" y="89"/>
                  </a:lnTo>
                  <a:lnTo>
                    <a:pt x="68" y="83"/>
                  </a:lnTo>
                  <a:lnTo>
                    <a:pt x="70" y="79"/>
                  </a:lnTo>
                  <a:lnTo>
                    <a:pt x="76" y="74"/>
                  </a:lnTo>
                  <a:lnTo>
                    <a:pt x="77" y="61"/>
                  </a:lnTo>
                  <a:lnTo>
                    <a:pt x="64" y="43"/>
                  </a:lnTo>
                  <a:lnTo>
                    <a:pt x="61" y="27"/>
                  </a:lnTo>
                  <a:lnTo>
                    <a:pt x="65" y="15"/>
                  </a:lnTo>
                  <a:lnTo>
                    <a:pt x="79" y="13"/>
                  </a:lnTo>
                  <a:lnTo>
                    <a:pt x="85" y="18"/>
                  </a:lnTo>
                  <a:lnTo>
                    <a:pt x="101" y="15"/>
                  </a:lnTo>
                  <a:lnTo>
                    <a:pt x="110" y="10"/>
                  </a:lnTo>
                  <a:lnTo>
                    <a:pt x="117" y="12"/>
                  </a:lnTo>
                  <a:lnTo>
                    <a:pt x="131" y="7"/>
                  </a:lnTo>
                  <a:lnTo>
                    <a:pt x="136" y="1"/>
                  </a:lnTo>
                  <a:lnTo>
                    <a:pt x="1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9" name="Morocco">
              <a:extLst>
                <a:ext uri="{FF2B5EF4-FFF2-40B4-BE49-F238E27FC236}">
                  <a16:creationId xmlns:a16="http://schemas.microsoft.com/office/drawing/2014/main" id="{7D03FCC4-DD23-5103-2D88-7E091703AD30}"/>
                </a:ext>
              </a:extLst>
            </p:cNvPr>
            <p:cNvSpPr>
              <a:spLocks/>
            </p:cNvSpPr>
            <p:nvPr/>
          </p:nvSpPr>
          <p:spPr bwMode="auto">
            <a:xfrm>
              <a:off x="5522258" y="3683876"/>
              <a:ext cx="280095" cy="227690"/>
            </a:xfrm>
            <a:custGeom>
              <a:avLst/>
              <a:gdLst>
                <a:gd name="T0" fmla="*/ 99 w 155"/>
                <a:gd name="T1" fmla="*/ 0 h 126"/>
                <a:gd name="T2" fmla="*/ 101 w 155"/>
                <a:gd name="T3" fmla="*/ 0 h 126"/>
                <a:gd name="T4" fmla="*/ 105 w 155"/>
                <a:gd name="T5" fmla="*/ 7 h 126"/>
                <a:gd name="T6" fmla="*/ 114 w 155"/>
                <a:gd name="T7" fmla="*/ 12 h 126"/>
                <a:gd name="T8" fmla="*/ 130 w 155"/>
                <a:gd name="T9" fmla="*/ 9 h 126"/>
                <a:gd name="T10" fmla="*/ 144 w 155"/>
                <a:gd name="T11" fmla="*/ 13 h 126"/>
                <a:gd name="T12" fmla="*/ 144 w 155"/>
                <a:gd name="T13" fmla="*/ 15 h 126"/>
                <a:gd name="T14" fmla="*/ 142 w 155"/>
                <a:gd name="T15" fmla="*/ 15 h 126"/>
                <a:gd name="T16" fmla="*/ 147 w 155"/>
                <a:gd name="T17" fmla="*/ 18 h 126"/>
                <a:gd name="T18" fmla="*/ 148 w 155"/>
                <a:gd name="T19" fmla="*/ 18 h 126"/>
                <a:gd name="T20" fmla="*/ 150 w 155"/>
                <a:gd name="T21" fmla="*/ 44 h 126"/>
                <a:gd name="T22" fmla="*/ 155 w 155"/>
                <a:gd name="T23" fmla="*/ 53 h 126"/>
                <a:gd name="T24" fmla="*/ 154 w 155"/>
                <a:gd name="T25" fmla="*/ 56 h 126"/>
                <a:gd name="T26" fmla="*/ 155 w 155"/>
                <a:gd name="T27" fmla="*/ 58 h 126"/>
                <a:gd name="T28" fmla="*/ 155 w 155"/>
                <a:gd name="T29" fmla="*/ 59 h 126"/>
                <a:gd name="T30" fmla="*/ 154 w 155"/>
                <a:gd name="T31" fmla="*/ 59 h 126"/>
                <a:gd name="T32" fmla="*/ 132 w 155"/>
                <a:gd name="T33" fmla="*/ 61 h 126"/>
                <a:gd name="T34" fmla="*/ 130 w 155"/>
                <a:gd name="T35" fmla="*/ 64 h 126"/>
                <a:gd name="T36" fmla="*/ 120 w 155"/>
                <a:gd name="T37" fmla="*/ 67 h 126"/>
                <a:gd name="T38" fmla="*/ 120 w 155"/>
                <a:gd name="T39" fmla="*/ 74 h 126"/>
                <a:gd name="T40" fmla="*/ 123 w 155"/>
                <a:gd name="T41" fmla="*/ 77 h 126"/>
                <a:gd name="T42" fmla="*/ 121 w 155"/>
                <a:gd name="T43" fmla="*/ 77 h 126"/>
                <a:gd name="T44" fmla="*/ 107 w 155"/>
                <a:gd name="T45" fmla="*/ 84 h 126"/>
                <a:gd name="T46" fmla="*/ 96 w 155"/>
                <a:gd name="T47" fmla="*/ 93 h 126"/>
                <a:gd name="T48" fmla="*/ 84 w 155"/>
                <a:gd name="T49" fmla="*/ 95 h 126"/>
                <a:gd name="T50" fmla="*/ 83 w 155"/>
                <a:gd name="T51" fmla="*/ 98 h 126"/>
                <a:gd name="T52" fmla="*/ 77 w 155"/>
                <a:gd name="T53" fmla="*/ 98 h 126"/>
                <a:gd name="T54" fmla="*/ 64 w 155"/>
                <a:gd name="T55" fmla="*/ 105 h 126"/>
                <a:gd name="T56" fmla="*/ 58 w 155"/>
                <a:gd name="T57" fmla="*/ 110 h 126"/>
                <a:gd name="T58" fmla="*/ 58 w 155"/>
                <a:gd name="T59" fmla="*/ 126 h 126"/>
                <a:gd name="T60" fmla="*/ 0 w 155"/>
                <a:gd name="T61" fmla="*/ 126 h 126"/>
                <a:gd name="T62" fmla="*/ 0 w 155"/>
                <a:gd name="T63" fmla="*/ 123 h 126"/>
                <a:gd name="T64" fmla="*/ 1 w 155"/>
                <a:gd name="T65" fmla="*/ 123 h 126"/>
                <a:gd name="T66" fmla="*/ 18 w 155"/>
                <a:gd name="T67" fmla="*/ 117 h 126"/>
                <a:gd name="T68" fmla="*/ 34 w 155"/>
                <a:gd name="T69" fmla="*/ 104 h 126"/>
                <a:gd name="T70" fmla="*/ 38 w 155"/>
                <a:gd name="T71" fmla="*/ 98 h 126"/>
                <a:gd name="T72" fmla="*/ 43 w 155"/>
                <a:gd name="T73" fmla="*/ 90 h 126"/>
                <a:gd name="T74" fmla="*/ 40 w 155"/>
                <a:gd name="T75" fmla="*/ 83 h 126"/>
                <a:gd name="T76" fmla="*/ 41 w 155"/>
                <a:gd name="T77" fmla="*/ 71 h 126"/>
                <a:gd name="T78" fmla="*/ 49 w 155"/>
                <a:gd name="T79" fmla="*/ 61 h 126"/>
                <a:gd name="T80" fmla="*/ 50 w 155"/>
                <a:gd name="T81" fmla="*/ 53 h 126"/>
                <a:gd name="T82" fmla="*/ 61 w 155"/>
                <a:gd name="T83" fmla="*/ 41 h 126"/>
                <a:gd name="T84" fmla="*/ 83 w 155"/>
                <a:gd name="T85" fmla="*/ 28 h 126"/>
                <a:gd name="T86" fmla="*/ 93 w 155"/>
                <a:gd name="T87" fmla="*/ 3 h 126"/>
                <a:gd name="T88" fmla="*/ 99 w 155"/>
                <a:gd name="T8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26">
                  <a:moveTo>
                    <a:pt x="99" y="0"/>
                  </a:moveTo>
                  <a:lnTo>
                    <a:pt x="101" y="0"/>
                  </a:lnTo>
                  <a:lnTo>
                    <a:pt x="105" y="7"/>
                  </a:lnTo>
                  <a:lnTo>
                    <a:pt x="114" y="12"/>
                  </a:lnTo>
                  <a:lnTo>
                    <a:pt x="130" y="9"/>
                  </a:lnTo>
                  <a:lnTo>
                    <a:pt x="144" y="13"/>
                  </a:lnTo>
                  <a:lnTo>
                    <a:pt x="144" y="15"/>
                  </a:lnTo>
                  <a:lnTo>
                    <a:pt x="142" y="15"/>
                  </a:lnTo>
                  <a:lnTo>
                    <a:pt x="147" y="18"/>
                  </a:lnTo>
                  <a:lnTo>
                    <a:pt x="148" y="18"/>
                  </a:lnTo>
                  <a:lnTo>
                    <a:pt x="150" y="44"/>
                  </a:lnTo>
                  <a:lnTo>
                    <a:pt x="155" y="53"/>
                  </a:lnTo>
                  <a:lnTo>
                    <a:pt x="154" y="56"/>
                  </a:lnTo>
                  <a:lnTo>
                    <a:pt x="155" y="58"/>
                  </a:lnTo>
                  <a:lnTo>
                    <a:pt x="155" y="59"/>
                  </a:lnTo>
                  <a:lnTo>
                    <a:pt x="154" y="59"/>
                  </a:lnTo>
                  <a:lnTo>
                    <a:pt x="132" y="61"/>
                  </a:lnTo>
                  <a:lnTo>
                    <a:pt x="130" y="64"/>
                  </a:lnTo>
                  <a:lnTo>
                    <a:pt x="120" y="67"/>
                  </a:lnTo>
                  <a:lnTo>
                    <a:pt x="120" y="74"/>
                  </a:lnTo>
                  <a:lnTo>
                    <a:pt x="123" y="77"/>
                  </a:lnTo>
                  <a:lnTo>
                    <a:pt x="121" y="77"/>
                  </a:lnTo>
                  <a:lnTo>
                    <a:pt x="107" y="84"/>
                  </a:lnTo>
                  <a:lnTo>
                    <a:pt x="96" y="93"/>
                  </a:lnTo>
                  <a:lnTo>
                    <a:pt x="84" y="95"/>
                  </a:lnTo>
                  <a:lnTo>
                    <a:pt x="83" y="98"/>
                  </a:lnTo>
                  <a:lnTo>
                    <a:pt x="77" y="98"/>
                  </a:lnTo>
                  <a:lnTo>
                    <a:pt x="64" y="105"/>
                  </a:lnTo>
                  <a:lnTo>
                    <a:pt x="58" y="110"/>
                  </a:lnTo>
                  <a:lnTo>
                    <a:pt x="58" y="126"/>
                  </a:lnTo>
                  <a:lnTo>
                    <a:pt x="0" y="126"/>
                  </a:lnTo>
                  <a:lnTo>
                    <a:pt x="0" y="123"/>
                  </a:lnTo>
                  <a:lnTo>
                    <a:pt x="1" y="123"/>
                  </a:lnTo>
                  <a:lnTo>
                    <a:pt x="18" y="117"/>
                  </a:lnTo>
                  <a:lnTo>
                    <a:pt x="34" y="104"/>
                  </a:lnTo>
                  <a:lnTo>
                    <a:pt x="38" y="98"/>
                  </a:lnTo>
                  <a:lnTo>
                    <a:pt x="43" y="90"/>
                  </a:lnTo>
                  <a:lnTo>
                    <a:pt x="40" y="83"/>
                  </a:lnTo>
                  <a:lnTo>
                    <a:pt x="41" y="71"/>
                  </a:lnTo>
                  <a:lnTo>
                    <a:pt x="49" y="61"/>
                  </a:lnTo>
                  <a:lnTo>
                    <a:pt x="50" y="53"/>
                  </a:lnTo>
                  <a:lnTo>
                    <a:pt x="61" y="41"/>
                  </a:lnTo>
                  <a:lnTo>
                    <a:pt x="83" y="28"/>
                  </a:lnTo>
                  <a:lnTo>
                    <a:pt x="93" y="3"/>
                  </a:lnTo>
                  <a:lnTo>
                    <a:pt x="9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0" name="Malawi">
              <a:extLst>
                <a:ext uri="{FF2B5EF4-FFF2-40B4-BE49-F238E27FC236}">
                  <a16:creationId xmlns:a16="http://schemas.microsoft.com/office/drawing/2014/main" id="{4177B6E3-188B-FFDB-DA15-E41D30237AB5}"/>
                </a:ext>
              </a:extLst>
            </p:cNvPr>
            <p:cNvSpPr>
              <a:spLocks/>
            </p:cNvSpPr>
            <p:nvPr/>
          </p:nvSpPr>
          <p:spPr bwMode="auto">
            <a:xfrm>
              <a:off x="6599266" y="4809676"/>
              <a:ext cx="77705" cy="186128"/>
            </a:xfrm>
            <a:custGeom>
              <a:avLst/>
              <a:gdLst>
                <a:gd name="T0" fmla="*/ 4 w 43"/>
                <a:gd name="T1" fmla="*/ 0 h 103"/>
                <a:gd name="T2" fmla="*/ 12 w 43"/>
                <a:gd name="T3" fmla="*/ 3 h 103"/>
                <a:gd name="T4" fmla="*/ 17 w 43"/>
                <a:gd name="T5" fmla="*/ 3 h 103"/>
                <a:gd name="T6" fmla="*/ 16 w 43"/>
                <a:gd name="T7" fmla="*/ 7 h 103"/>
                <a:gd name="T8" fmla="*/ 20 w 43"/>
                <a:gd name="T9" fmla="*/ 13 h 103"/>
                <a:gd name="T10" fmla="*/ 20 w 43"/>
                <a:gd name="T11" fmla="*/ 31 h 103"/>
                <a:gd name="T12" fmla="*/ 17 w 43"/>
                <a:gd name="T13" fmla="*/ 40 h 103"/>
                <a:gd name="T14" fmla="*/ 25 w 43"/>
                <a:gd name="T15" fmla="*/ 59 h 103"/>
                <a:gd name="T16" fmla="*/ 25 w 43"/>
                <a:gd name="T17" fmla="*/ 63 h 103"/>
                <a:gd name="T18" fmla="*/ 28 w 43"/>
                <a:gd name="T19" fmla="*/ 62 h 103"/>
                <a:gd name="T20" fmla="*/ 29 w 43"/>
                <a:gd name="T21" fmla="*/ 62 h 103"/>
                <a:gd name="T22" fmla="*/ 32 w 43"/>
                <a:gd name="T23" fmla="*/ 65 h 103"/>
                <a:gd name="T24" fmla="*/ 28 w 43"/>
                <a:gd name="T25" fmla="*/ 56 h 103"/>
                <a:gd name="T26" fmla="*/ 28 w 43"/>
                <a:gd name="T27" fmla="*/ 54 h 103"/>
                <a:gd name="T28" fmla="*/ 29 w 43"/>
                <a:gd name="T29" fmla="*/ 54 h 103"/>
                <a:gd name="T30" fmla="*/ 43 w 43"/>
                <a:gd name="T31" fmla="*/ 72 h 103"/>
                <a:gd name="T32" fmla="*/ 43 w 43"/>
                <a:gd name="T33" fmla="*/ 74 h 103"/>
                <a:gd name="T34" fmla="*/ 41 w 43"/>
                <a:gd name="T35" fmla="*/ 87 h 103"/>
                <a:gd name="T36" fmla="*/ 35 w 43"/>
                <a:gd name="T37" fmla="*/ 92 h 103"/>
                <a:gd name="T38" fmla="*/ 34 w 43"/>
                <a:gd name="T39" fmla="*/ 96 h 103"/>
                <a:gd name="T40" fmla="*/ 35 w 43"/>
                <a:gd name="T41" fmla="*/ 103 h 103"/>
                <a:gd name="T42" fmla="*/ 31 w 43"/>
                <a:gd name="T43" fmla="*/ 103 h 103"/>
                <a:gd name="T44" fmla="*/ 31 w 43"/>
                <a:gd name="T45" fmla="*/ 100 h 103"/>
                <a:gd name="T46" fmla="*/ 22 w 43"/>
                <a:gd name="T47" fmla="*/ 92 h 103"/>
                <a:gd name="T48" fmla="*/ 20 w 43"/>
                <a:gd name="T49" fmla="*/ 87 h 103"/>
                <a:gd name="T50" fmla="*/ 25 w 43"/>
                <a:gd name="T51" fmla="*/ 78 h 103"/>
                <a:gd name="T52" fmla="*/ 22 w 43"/>
                <a:gd name="T53" fmla="*/ 69 h 103"/>
                <a:gd name="T54" fmla="*/ 22 w 43"/>
                <a:gd name="T55" fmla="*/ 68 h 103"/>
                <a:gd name="T56" fmla="*/ 19 w 43"/>
                <a:gd name="T57" fmla="*/ 68 h 103"/>
                <a:gd name="T58" fmla="*/ 15 w 43"/>
                <a:gd name="T59" fmla="*/ 69 h 103"/>
                <a:gd name="T60" fmla="*/ 12 w 43"/>
                <a:gd name="T61" fmla="*/ 69 h 103"/>
                <a:gd name="T62" fmla="*/ 6 w 43"/>
                <a:gd name="T63" fmla="*/ 62 h 103"/>
                <a:gd name="T64" fmla="*/ 1 w 43"/>
                <a:gd name="T65" fmla="*/ 57 h 103"/>
                <a:gd name="T66" fmla="*/ 0 w 43"/>
                <a:gd name="T67" fmla="*/ 57 h 103"/>
                <a:gd name="T68" fmla="*/ 0 w 43"/>
                <a:gd name="T69" fmla="*/ 56 h 103"/>
                <a:gd name="T70" fmla="*/ 4 w 43"/>
                <a:gd name="T71" fmla="*/ 44 h 103"/>
                <a:gd name="T72" fmla="*/ 9 w 43"/>
                <a:gd name="T73" fmla="*/ 41 h 103"/>
                <a:gd name="T74" fmla="*/ 7 w 43"/>
                <a:gd name="T75" fmla="*/ 38 h 103"/>
                <a:gd name="T76" fmla="*/ 7 w 43"/>
                <a:gd name="T77" fmla="*/ 29 h 103"/>
                <a:gd name="T78" fmla="*/ 9 w 43"/>
                <a:gd name="T79" fmla="*/ 20 h 103"/>
                <a:gd name="T80" fmla="*/ 12 w 43"/>
                <a:gd name="T81" fmla="*/ 17 h 103"/>
                <a:gd name="T82" fmla="*/ 4 w 43"/>
                <a:gd name="T83" fmla="*/ 1 h 103"/>
                <a:gd name="T84" fmla="*/ 4 w 43"/>
                <a:gd name="T8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103">
                  <a:moveTo>
                    <a:pt x="4" y="0"/>
                  </a:moveTo>
                  <a:lnTo>
                    <a:pt x="12" y="3"/>
                  </a:lnTo>
                  <a:lnTo>
                    <a:pt x="17" y="3"/>
                  </a:lnTo>
                  <a:lnTo>
                    <a:pt x="16" y="7"/>
                  </a:lnTo>
                  <a:lnTo>
                    <a:pt x="20" y="13"/>
                  </a:lnTo>
                  <a:lnTo>
                    <a:pt x="20" y="31"/>
                  </a:lnTo>
                  <a:lnTo>
                    <a:pt x="17" y="40"/>
                  </a:lnTo>
                  <a:lnTo>
                    <a:pt x="25" y="59"/>
                  </a:lnTo>
                  <a:lnTo>
                    <a:pt x="25" y="63"/>
                  </a:lnTo>
                  <a:lnTo>
                    <a:pt x="28" y="62"/>
                  </a:lnTo>
                  <a:lnTo>
                    <a:pt x="29" y="62"/>
                  </a:lnTo>
                  <a:lnTo>
                    <a:pt x="32" y="65"/>
                  </a:lnTo>
                  <a:lnTo>
                    <a:pt x="28" y="56"/>
                  </a:lnTo>
                  <a:lnTo>
                    <a:pt x="28" y="54"/>
                  </a:lnTo>
                  <a:lnTo>
                    <a:pt x="29" y="54"/>
                  </a:lnTo>
                  <a:lnTo>
                    <a:pt x="43" y="72"/>
                  </a:lnTo>
                  <a:lnTo>
                    <a:pt x="43" y="74"/>
                  </a:lnTo>
                  <a:lnTo>
                    <a:pt x="41" y="87"/>
                  </a:lnTo>
                  <a:lnTo>
                    <a:pt x="35" y="92"/>
                  </a:lnTo>
                  <a:lnTo>
                    <a:pt x="34" y="96"/>
                  </a:lnTo>
                  <a:lnTo>
                    <a:pt x="35" y="103"/>
                  </a:lnTo>
                  <a:lnTo>
                    <a:pt x="31" y="103"/>
                  </a:lnTo>
                  <a:lnTo>
                    <a:pt x="31" y="100"/>
                  </a:lnTo>
                  <a:lnTo>
                    <a:pt x="22" y="92"/>
                  </a:lnTo>
                  <a:lnTo>
                    <a:pt x="20" y="87"/>
                  </a:lnTo>
                  <a:lnTo>
                    <a:pt x="25" y="78"/>
                  </a:lnTo>
                  <a:lnTo>
                    <a:pt x="22" y="69"/>
                  </a:lnTo>
                  <a:lnTo>
                    <a:pt x="22" y="68"/>
                  </a:lnTo>
                  <a:lnTo>
                    <a:pt x="19" y="68"/>
                  </a:lnTo>
                  <a:lnTo>
                    <a:pt x="15" y="69"/>
                  </a:lnTo>
                  <a:lnTo>
                    <a:pt x="12" y="69"/>
                  </a:lnTo>
                  <a:lnTo>
                    <a:pt x="6" y="62"/>
                  </a:lnTo>
                  <a:lnTo>
                    <a:pt x="1" y="57"/>
                  </a:lnTo>
                  <a:lnTo>
                    <a:pt x="0" y="57"/>
                  </a:lnTo>
                  <a:lnTo>
                    <a:pt x="0" y="56"/>
                  </a:lnTo>
                  <a:lnTo>
                    <a:pt x="4" y="44"/>
                  </a:lnTo>
                  <a:lnTo>
                    <a:pt x="9" y="41"/>
                  </a:lnTo>
                  <a:lnTo>
                    <a:pt x="7" y="38"/>
                  </a:lnTo>
                  <a:lnTo>
                    <a:pt x="7" y="29"/>
                  </a:lnTo>
                  <a:lnTo>
                    <a:pt x="9" y="20"/>
                  </a:lnTo>
                  <a:lnTo>
                    <a:pt x="12" y="17"/>
                  </a:lnTo>
                  <a:lnTo>
                    <a:pt x="4" y="1"/>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1" name="Libya">
              <a:extLst>
                <a:ext uri="{FF2B5EF4-FFF2-40B4-BE49-F238E27FC236}">
                  <a16:creationId xmlns:a16="http://schemas.microsoft.com/office/drawing/2014/main" id="{9291213A-67A0-DDE4-8F50-DC34660AA39C}"/>
                </a:ext>
              </a:extLst>
            </p:cNvPr>
            <p:cNvSpPr>
              <a:spLocks/>
            </p:cNvSpPr>
            <p:nvPr/>
          </p:nvSpPr>
          <p:spPr bwMode="auto">
            <a:xfrm>
              <a:off x="6040885" y="3761580"/>
              <a:ext cx="377676" cy="361412"/>
            </a:xfrm>
            <a:custGeom>
              <a:avLst/>
              <a:gdLst>
                <a:gd name="T0" fmla="*/ 29 w 209"/>
                <a:gd name="T1" fmla="*/ 0 h 200"/>
                <a:gd name="T2" fmla="*/ 30 w 209"/>
                <a:gd name="T3" fmla="*/ 0 h 200"/>
                <a:gd name="T4" fmla="*/ 42 w 209"/>
                <a:gd name="T5" fmla="*/ 6 h 200"/>
                <a:gd name="T6" fmla="*/ 61 w 209"/>
                <a:gd name="T7" fmla="*/ 6 h 200"/>
                <a:gd name="T8" fmla="*/ 79 w 209"/>
                <a:gd name="T9" fmla="*/ 13 h 200"/>
                <a:gd name="T10" fmla="*/ 86 w 209"/>
                <a:gd name="T11" fmla="*/ 28 h 200"/>
                <a:gd name="T12" fmla="*/ 112 w 209"/>
                <a:gd name="T13" fmla="*/ 34 h 200"/>
                <a:gd name="T14" fmla="*/ 126 w 209"/>
                <a:gd name="T15" fmla="*/ 44 h 200"/>
                <a:gd name="T16" fmla="*/ 138 w 209"/>
                <a:gd name="T17" fmla="*/ 38 h 200"/>
                <a:gd name="T18" fmla="*/ 141 w 209"/>
                <a:gd name="T19" fmla="*/ 33 h 200"/>
                <a:gd name="T20" fmla="*/ 140 w 209"/>
                <a:gd name="T21" fmla="*/ 25 h 200"/>
                <a:gd name="T22" fmla="*/ 141 w 209"/>
                <a:gd name="T23" fmla="*/ 18 h 200"/>
                <a:gd name="T24" fmla="*/ 155 w 209"/>
                <a:gd name="T25" fmla="*/ 6 h 200"/>
                <a:gd name="T26" fmla="*/ 168 w 209"/>
                <a:gd name="T27" fmla="*/ 4 h 200"/>
                <a:gd name="T28" fmla="*/ 180 w 209"/>
                <a:gd name="T29" fmla="*/ 7 h 200"/>
                <a:gd name="T30" fmla="*/ 184 w 209"/>
                <a:gd name="T31" fmla="*/ 15 h 200"/>
                <a:gd name="T32" fmla="*/ 205 w 209"/>
                <a:gd name="T33" fmla="*/ 19 h 200"/>
                <a:gd name="T34" fmla="*/ 206 w 209"/>
                <a:gd name="T35" fmla="*/ 19 h 200"/>
                <a:gd name="T36" fmla="*/ 209 w 209"/>
                <a:gd name="T37" fmla="*/ 24 h 200"/>
                <a:gd name="T38" fmla="*/ 209 w 209"/>
                <a:gd name="T39" fmla="*/ 25 h 200"/>
                <a:gd name="T40" fmla="*/ 205 w 209"/>
                <a:gd name="T41" fmla="*/ 30 h 200"/>
                <a:gd name="T42" fmla="*/ 206 w 209"/>
                <a:gd name="T43" fmla="*/ 44 h 200"/>
                <a:gd name="T44" fmla="*/ 203 w 209"/>
                <a:gd name="T45" fmla="*/ 47 h 200"/>
                <a:gd name="T46" fmla="*/ 205 w 209"/>
                <a:gd name="T47" fmla="*/ 59 h 200"/>
                <a:gd name="T48" fmla="*/ 208 w 209"/>
                <a:gd name="T49" fmla="*/ 62 h 200"/>
                <a:gd name="T50" fmla="*/ 209 w 209"/>
                <a:gd name="T51" fmla="*/ 62 h 200"/>
                <a:gd name="T52" fmla="*/ 209 w 209"/>
                <a:gd name="T53" fmla="*/ 193 h 200"/>
                <a:gd name="T54" fmla="*/ 196 w 209"/>
                <a:gd name="T55" fmla="*/ 193 h 200"/>
                <a:gd name="T56" fmla="*/ 196 w 209"/>
                <a:gd name="T57" fmla="*/ 200 h 200"/>
                <a:gd name="T58" fmla="*/ 195 w 209"/>
                <a:gd name="T59" fmla="*/ 200 h 200"/>
                <a:gd name="T60" fmla="*/ 91 w 209"/>
                <a:gd name="T61" fmla="*/ 147 h 200"/>
                <a:gd name="T62" fmla="*/ 79 w 209"/>
                <a:gd name="T63" fmla="*/ 151 h 200"/>
                <a:gd name="T64" fmla="*/ 74 w 209"/>
                <a:gd name="T65" fmla="*/ 153 h 200"/>
                <a:gd name="T66" fmla="*/ 73 w 209"/>
                <a:gd name="T67" fmla="*/ 153 h 200"/>
                <a:gd name="T68" fmla="*/ 63 w 209"/>
                <a:gd name="T69" fmla="*/ 144 h 200"/>
                <a:gd name="T70" fmla="*/ 36 w 209"/>
                <a:gd name="T71" fmla="*/ 145 h 200"/>
                <a:gd name="T72" fmla="*/ 34 w 209"/>
                <a:gd name="T73" fmla="*/ 145 h 200"/>
                <a:gd name="T74" fmla="*/ 34 w 209"/>
                <a:gd name="T75" fmla="*/ 144 h 200"/>
                <a:gd name="T76" fmla="*/ 29 w 209"/>
                <a:gd name="T77" fmla="*/ 132 h 200"/>
                <a:gd name="T78" fmla="*/ 15 w 209"/>
                <a:gd name="T79" fmla="*/ 129 h 200"/>
                <a:gd name="T80" fmla="*/ 12 w 209"/>
                <a:gd name="T81" fmla="*/ 126 h 200"/>
                <a:gd name="T82" fmla="*/ 9 w 209"/>
                <a:gd name="T83" fmla="*/ 117 h 200"/>
                <a:gd name="T84" fmla="*/ 2 w 209"/>
                <a:gd name="T85" fmla="*/ 105 h 200"/>
                <a:gd name="T86" fmla="*/ 6 w 209"/>
                <a:gd name="T87" fmla="*/ 101 h 200"/>
                <a:gd name="T88" fmla="*/ 8 w 209"/>
                <a:gd name="T89" fmla="*/ 81 h 200"/>
                <a:gd name="T90" fmla="*/ 6 w 209"/>
                <a:gd name="T91" fmla="*/ 59 h 200"/>
                <a:gd name="T92" fmla="*/ 0 w 209"/>
                <a:gd name="T93" fmla="*/ 50 h 200"/>
                <a:gd name="T94" fmla="*/ 5 w 209"/>
                <a:gd name="T95" fmla="*/ 44 h 200"/>
                <a:gd name="T96" fmla="*/ 12 w 209"/>
                <a:gd name="T97" fmla="*/ 37 h 200"/>
                <a:gd name="T98" fmla="*/ 12 w 209"/>
                <a:gd name="T99" fmla="*/ 24 h 200"/>
                <a:gd name="T100" fmla="*/ 14 w 209"/>
                <a:gd name="T101" fmla="*/ 24 h 200"/>
                <a:gd name="T102" fmla="*/ 29 w 209"/>
                <a:gd name="T103" fmla="*/ 13 h 200"/>
                <a:gd name="T104" fmla="*/ 29 w 209"/>
                <a:gd name="T10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200">
                  <a:moveTo>
                    <a:pt x="29" y="0"/>
                  </a:moveTo>
                  <a:lnTo>
                    <a:pt x="30" y="0"/>
                  </a:lnTo>
                  <a:lnTo>
                    <a:pt x="42" y="6"/>
                  </a:lnTo>
                  <a:lnTo>
                    <a:pt x="61" y="6"/>
                  </a:lnTo>
                  <a:lnTo>
                    <a:pt x="79" y="13"/>
                  </a:lnTo>
                  <a:lnTo>
                    <a:pt x="86" y="28"/>
                  </a:lnTo>
                  <a:lnTo>
                    <a:pt x="112" y="34"/>
                  </a:lnTo>
                  <a:lnTo>
                    <a:pt x="126" y="44"/>
                  </a:lnTo>
                  <a:lnTo>
                    <a:pt x="138" y="38"/>
                  </a:lnTo>
                  <a:lnTo>
                    <a:pt x="141" y="33"/>
                  </a:lnTo>
                  <a:lnTo>
                    <a:pt x="140" y="25"/>
                  </a:lnTo>
                  <a:lnTo>
                    <a:pt x="141" y="18"/>
                  </a:lnTo>
                  <a:lnTo>
                    <a:pt x="155" y="6"/>
                  </a:lnTo>
                  <a:lnTo>
                    <a:pt x="168" y="4"/>
                  </a:lnTo>
                  <a:lnTo>
                    <a:pt x="180" y="7"/>
                  </a:lnTo>
                  <a:lnTo>
                    <a:pt x="184" y="15"/>
                  </a:lnTo>
                  <a:lnTo>
                    <a:pt x="205" y="19"/>
                  </a:lnTo>
                  <a:lnTo>
                    <a:pt x="206" y="19"/>
                  </a:lnTo>
                  <a:lnTo>
                    <a:pt x="209" y="24"/>
                  </a:lnTo>
                  <a:lnTo>
                    <a:pt x="209" y="25"/>
                  </a:lnTo>
                  <a:lnTo>
                    <a:pt x="205" y="30"/>
                  </a:lnTo>
                  <a:lnTo>
                    <a:pt x="206" y="44"/>
                  </a:lnTo>
                  <a:lnTo>
                    <a:pt x="203" y="47"/>
                  </a:lnTo>
                  <a:lnTo>
                    <a:pt x="205" y="59"/>
                  </a:lnTo>
                  <a:lnTo>
                    <a:pt x="208" y="62"/>
                  </a:lnTo>
                  <a:lnTo>
                    <a:pt x="209" y="62"/>
                  </a:lnTo>
                  <a:lnTo>
                    <a:pt x="209" y="193"/>
                  </a:lnTo>
                  <a:lnTo>
                    <a:pt x="196" y="193"/>
                  </a:lnTo>
                  <a:lnTo>
                    <a:pt x="196" y="200"/>
                  </a:lnTo>
                  <a:lnTo>
                    <a:pt x="195" y="200"/>
                  </a:lnTo>
                  <a:lnTo>
                    <a:pt x="91" y="147"/>
                  </a:lnTo>
                  <a:lnTo>
                    <a:pt x="79" y="151"/>
                  </a:lnTo>
                  <a:lnTo>
                    <a:pt x="74" y="153"/>
                  </a:lnTo>
                  <a:lnTo>
                    <a:pt x="73" y="153"/>
                  </a:lnTo>
                  <a:lnTo>
                    <a:pt x="63" y="144"/>
                  </a:lnTo>
                  <a:lnTo>
                    <a:pt x="36" y="145"/>
                  </a:lnTo>
                  <a:lnTo>
                    <a:pt x="34" y="145"/>
                  </a:lnTo>
                  <a:lnTo>
                    <a:pt x="34" y="144"/>
                  </a:lnTo>
                  <a:lnTo>
                    <a:pt x="29" y="132"/>
                  </a:lnTo>
                  <a:lnTo>
                    <a:pt x="15" y="129"/>
                  </a:lnTo>
                  <a:lnTo>
                    <a:pt x="12" y="126"/>
                  </a:lnTo>
                  <a:lnTo>
                    <a:pt x="9" y="117"/>
                  </a:lnTo>
                  <a:lnTo>
                    <a:pt x="2" y="105"/>
                  </a:lnTo>
                  <a:lnTo>
                    <a:pt x="6" y="101"/>
                  </a:lnTo>
                  <a:lnTo>
                    <a:pt x="8" y="81"/>
                  </a:lnTo>
                  <a:lnTo>
                    <a:pt x="6" y="59"/>
                  </a:lnTo>
                  <a:lnTo>
                    <a:pt x="0" y="50"/>
                  </a:lnTo>
                  <a:lnTo>
                    <a:pt x="5" y="44"/>
                  </a:lnTo>
                  <a:lnTo>
                    <a:pt x="12" y="37"/>
                  </a:lnTo>
                  <a:lnTo>
                    <a:pt x="12" y="24"/>
                  </a:lnTo>
                  <a:lnTo>
                    <a:pt x="14" y="24"/>
                  </a:lnTo>
                  <a:lnTo>
                    <a:pt x="29" y="13"/>
                  </a:lnTo>
                  <a:lnTo>
                    <a:pt x="2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2" name="Liberia">
              <a:extLst>
                <a:ext uri="{FF2B5EF4-FFF2-40B4-BE49-F238E27FC236}">
                  <a16:creationId xmlns:a16="http://schemas.microsoft.com/office/drawing/2014/main" id="{6737C4C3-D9F2-06B9-E866-148E786911AE}"/>
                </a:ext>
              </a:extLst>
            </p:cNvPr>
            <p:cNvSpPr>
              <a:spLocks/>
            </p:cNvSpPr>
            <p:nvPr/>
          </p:nvSpPr>
          <p:spPr bwMode="auto">
            <a:xfrm>
              <a:off x="5554785" y="4385017"/>
              <a:ext cx="97581" cy="103003"/>
            </a:xfrm>
            <a:custGeom>
              <a:avLst/>
              <a:gdLst>
                <a:gd name="T0" fmla="*/ 23 w 54"/>
                <a:gd name="T1" fmla="*/ 0 h 57"/>
                <a:gd name="T2" fmla="*/ 25 w 54"/>
                <a:gd name="T3" fmla="*/ 0 h 57"/>
                <a:gd name="T4" fmla="*/ 28 w 54"/>
                <a:gd name="T5" fmla="*/ 3 h 57"/>
                <a:gd name="T6" fmla="*/ 29 w 54"/>
                <a:gd name="T7" fmla="*/ 11 h 57"/>
                <a:gd name="T8" fmla="*/ 28 w 54"/>
                <a:gd name="T9" fmla="*/ 17 h 57"/>
                <a:gd name="T10" fmla="*/ 34 w 54"/>
                <a:gd name="T11" fmla="*/ 18 h 57"/>
                <a:gd name="T12" fmla="*/ 37 w 54"/>
                <a:gd name="T13" fmla="*/ 12 h 57"/>
                <a:gd name="T14" fmla="*/ 38 w 54"/>
                <a:gd name="T15" fmla="*/ 12 h 57"/>
                <a:gd name="T16" fmla="*/ 41 w 54"/>
                <a:gd name="T17" fmla="*/ 14 h 57"/>
                <a:gd name="T18" fmla="*/ 44 w 54"/>
                <a:gd name="T19" fmla="*/ 20 h 57"/>
                <a:gd name="T20" fmla="*/ 41 w 54"/>
                <a:gd name="T21" fmla="*/ 29 h 57"/>
                <a:gd name="T22" fmla="*/ 47 w 54"/>
                <a:gd name="T23" fmla="*/ 30 h 57"/>
                <a:gd name="T24" fmla="*/ 49 w 54"/>
                <a:gd name="T25" fmla="*/ 30 h 57"/>
                <a:gd name="T26" fmla="*/ 50 w 54"/>
                <a:gd name="T27" fmla="*/ 36 h 57"/>
                <a:gd name="T28" fmla="*/ 54 w 54"/>
                <a:gd name="T29" fmla="*/ 36 h 57"/>
                <a:gd name="T30" fmla="*/ 53 w 54"/>
                <a:gd name="T31" fmla="*/ 55 h 57"/>
                <a:gd name="T32" fmla="*/ 53 w 54"/>
                <a:gd name="T33" fmla="*/ 57 h 57"/>
                <a:gd name="T34" fmla="*/ 29 w 54"/>
                <a:gd name="T35" fmla="*/ 46 h 57"/>
                <a:gd name="T36" fmla="*/ 1 w 54"/>
                <a:gd name="T37" fmla="*/ 23 h 57"/>
                <a:gd name="T38" fmla="*/ 0 w 54"/>
                <a:gd name="T39" fmla="*/ 23 h 57"/>
                <a:gd name="T40" fmla="*/ 0 w 54"/>
                <a:gd name="T41" fmla="*/ 21 h 57"/>
                <a:gd name="T42" fmla="*/ 1 w 54"/>
                <a:gd name="T43" fmla="*/ 21 h 57"/>
                <a:gd name="T44" fmla="*/ 13 w 54"/>
                <a:gd name="T45" fmla="*/ 12 h 57"/>
                <a:gd name="T46" fmla="*/ 13 w 54"/>
                <a:gd name="T47" fmla="*/ 6 h 57"/>
                <a:gd name="T48" fmla="*/ 16 w 54"/>
                <a:gd name="T49" fmla="*/ 6 h 57"/>
                <a:gd name="T50" fmla="*/ 16 w 54"/>
                <a:gd name="T51" fmla="*/ 3 h 57"/>
                <a:gd name="T52" fmla="*/ 23 w 54"/>
                <a:gd name="T5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7">
                  <a:moveTo>
                    <a:pt x="23" y="0"/>
                  </a:moveTo>
                  <a:lnTo>
                    <a:pt x="25" y="0"/>
                  </a:lnTo>
                  <a:lnTo>
                    <a:pt x="28" y="3"/>
                  </a:lnTo>
                  <a:lnTo>
                    <a:pt x="29" y="11"/>
                  </a:lnTo>
                  <a:lnTo>
                    <a:pt x="28" y="17"/>
                  </a:lnTo>
                  <a:lnTo>
                    <a:pt x="34" y="18"/>
                  </a:lnTo>
                  <a:lnTo>
                    <a:pt x="37" y="12"/>
                  </a:lnTo>
                  <a:lnTo>
                    <a:pt x="38" y="12"/>
                  </a:lnTo>
                  <a:lnTo>
                    <a:pt x="41" y="14"/>
                  </a:lnTo>
                  <a:lnTo>
                    <a:pt x="44" y="20"/>
                  </a:lnTo>
                  <a:lnTo>
                    <a:pt x="41" y="29"/>
                  </a:lnTo>
                  <a:lnTo>
                    <a:pt x="47" y="30"/>
                  </a:lnTo>
                  <a:lnTo>
                    <a:pt x="49" y="30"/>
                  </a:lnTo>
                  <a:lnTo>
                    <a:pt x="50" y="36"/>
                  </a:lnTo>
                  <a:lnTo>
                    <a:pt x="54" y="36"/>
                  </a:lnTo>
                  <a:lnTo>
                    <a:pt x="53" y="55"/>
                  </a:lnTo>
                  <a:lnTo>
                    <a:pt x="53" y="57"/>
                  </a:lnTo>
                  <a:lnTo>
                    <a:pt x="29" y="46"/>
                  </a:lnTo>
                  <a:lnTo>
                    <a:pt x="1" y="23"/>
                  </a:lnTo>
                  <a:lnTo>
                    <a:pt x="0" y="23"/>
                  </a:lnTo>
                  <a:lnTo>
                    <a:pt x="0" y="21"/>
                  </a:lnTo>
                  <a:lnTo>
                    <a:pt x="1" y="21"/>
                  </a:lnTo>
                  <a:lnTo>
                    <a:pt x="13" y="12"/>
                  </a:lnTo>
                  <a:lnTo>
                    <a:pt x="13" y="6"/>
                  </a:lnTo>
                  <a:lnTo>
                    <a:pt x="16" y="6"/>
                  </a:lnTo>
                  <a:lnTo>
                    <a:pt x="16" y="3"/>
                  </a:lnTo>
                  <a:lnTo>
                    <a:pt x="2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3" name="Lesotho">
              <a:extLst>
                <a:ext uri="{FF2B5EF4-FFF2-40B4-BE49-F238E27FC236}">
                  <a16:creationId xmlns:a16="http://schemas.microsoft.com/office/drawing/2014/main" id="{653295D4-020F-0AF0-6642-9C163801F449}"/>
                </a:ext>
              </a:extLst>
            </p:cNvPr>
            <p:cNvSpPr>
              <a:spLocks/>
            </p:cNvSpPr>
            <p:nvPr/>
          </p:nvSpPr>
          <p:spPr bwMode="auto">
            <a:xfrm>
              <a:off x="6465543" y="5286740"/>
              <a:ext cx="56019" cy="56019"/>
            </a:xfrm>
            <a:custGeom>
              <a:avLst/>
              <a:gdLst>
                <a:gd name="T0" fmla="*/ 16 w 31"/>
                <a:gd name="T1" fmla="*/ 0 h 31"/>
                <a:gd name="T2" fmla="*/ 23 w 31"/>
                <a:gd name="T3" fmla="*/ 1 h 31"/>
                <a:gd name="T4" fmla="*/ 31 w 31"/>
                <a:gd name="T5" fmla="*/ 11 h 31"/>
                <a:gd name="T6" fmla="*/ 26 w 31"/>
                <a:gd name="T7" fmla="*/ 23 h 31"/>
                <a:gd name="T8" fmla="*/ 14 w 31"/>
                <a:gd name="T9" fmla="*/ 31 h 31"/>
                <a:gd name="T10" fmla="*/ 13 w 31"/>
                <a:gd name="T11" fmla="*/ 31 h 31"/>
                <a:gd name="T12" fmla="*/ 6 w 31"/>
                <a:gd name="T13" fmla="*/ 28 h 31"/>
                <a:gd name="T14" fmla="*/ 0 w 31"/>
                <a:gd name="T15" fmla="*/ 17 h 31"/>
                <a:gd name="T16" fmla="*/ 6 w 31"/>
                <a:gd name="T17" fmla="*/ 5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0"/>
                  </a:moveTo>
                  <a:lnTo>
                    <a:pt x="23" y="1"/>
                  </a:lnTo>
                  <a:lnTo>
                    <a:pt x="31" y="11"/>
                  </a:lnTo>
                  <a:lnTo>
                    <a:pt x="26" y="23"/>
                  </a:lnTo>
                  <a:lnTo>
                    <a:pt x="14" y="31"/>
                  </a:lnTo>
                  <a:lnTo>
                    <a:pt x="13" y="31"/>
                  </a:lnTo>
                  <a:lnTo>
                    <a:pt x="6" y="28"/>
                  </a:lnTo>
                  <a:lnTo>
                    <a:pt x="0" y="17"/>
                  </a:lnTo>
                  <a:lnTo>
                    <a:pt x="6" y="5"/>
                  </a:lnTo>
                  <a:lnTo>
                    <a:pt x="1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4" name="Kenya">
              <a:extLst>
                <a:ext uri="{FF2B5EF4-FFF2-40B4-BE49-F238E27FC236}">
                  <a16:creationId xmlns:a16="http://schemas.microsoft.com/office/drawing/2014/main" id="{3574DC9A-4B84-6688-373E-BFC7C7CF644E}"/>
                </a:ext>
              </a:extLst>
            </p:cNvPr>
            <p:cNvSpPr>
              <a:spLocks/>
            </p:cNvSpPr>
            <p:nvPr/>
          </p:nvSpPr>
          <p:spPr bwMode="auto">
            <a:xfrm>
              <a:off x="6628179" y="4478984"/>
              <a:ext cx="189742" cy="220462"/>
            </a:xfrm>
            <a:custGeom>
              <a:avLst/>
              <a:gdLst>
                <a:gd name="T0" fmla="*/ 6 w 105"/>
                <a:gd name="T1" fmla="*/ 0 h 122"/>
                <a:gd name="T2" fmla="*/ 25 w 105"/>
                <a:gd name="T3" fmla="*/ 0 h 122"/>
                <a:gd name="T4" fmla="*/ 36 w 105"/>
                <a:gd name="T5" fmla="*/ 2 h 122"/>
                <a:gd name="T6" fmla="*/ 52 w 105"/>
                <a:gd name="T7" fmla="*/ 11 h 122"/>
                <a:gd name="T8" fmla="*/ 65 w 105"/>
                <a:gd name="T9" fmla="*/ 14 h 122"/>
                <a:gd name="T10" fmla="*/ 71 w 105"/>
                <a:gd name="T11" fmla="*/ 14 h 122"/>
                <a:gd name="T12" fmla="*/ 80 w 105"/>
                <a:gd name="T13" fmla="*/ 8 h 122"/>
                <a:gd name="T14" fmla="*/ 90 w 105"/>
                <a:gd name="T15" fmla="*/ 6 h 122"/>
                <a:gd name="T16" fmla="*/ 98 w 105"/>
                <a:gd name="T17" fmla="*/ 9 h 122"/>
                <a:gd name="T18" fmla="*/ 105 w 105"/>
                <a:gd name="T19" fmla="*/ 9 h 122"/>
                <a:gd name="T20" fmla="*/ 105 w 105"/>
                <a:gd name="T21" fmla="*/ 11 h 122"/>
                <a:gd name="T22" fmla="*/ 93 w 105"/>
                <a:gd name="T23" fmla="*/ 25 h 122"/>
                <a:gd name="T24" fmla="*/ 93 w 105"/>
                <a:gd name="T25" fmla="*/ 73 h 122"/>
                <a:gd name="T26" fmla="*/ 101 w 105"/>
                <a:gd name="T27" fmla="*/ 82 h 122"/>
                <a:gd name="T28" fmla="*/ 101 w 105"/>
                <a:gd name="T29" fmla="*/ 83 h 122"/>
                <a:gd name="T30" fmla="*/ 84 w 105"/>
                <a:gd name="T31" fmla="*/ 97 h 122"/>
                <a:gd name="T32" fmla="*/ 76 w 105"/>
                <a:gd name="T33" fmla="*/ 117 h 122"/>
                <a:gd name="T34" fmla="*/ 71 w 105"/>
                <a:gd name="T35" fmla="*/ 122 h 122"/>
                <a:gd name="T36" fmla="*/ 52 w 105"/>
                <a:gd name="T37" fmla="*/ 110 h 122"/>
                <a:gd name="T38" fmla="*/ 49 w 105"/>
                <a:gd name="T39" fmla="*/ 100 h 122"/>
                <a:gd name="T40" fmla="*/ 4 w 105"/>
                <a:gd name="T41" fmla="*/ 74 h 122"/>
                <a:gd name="T42" fmla="*/ 1 w 105"/>
                <a:gd name="T43" fmla="*/ 71 h 122"/>
                <a:gd name="T44" fmla="*/ 1 w 105"/>
                <a:gd name="T45" fmla="*/ 70 h 122"/>
                <a:gd name="T46" fmla="*/ 3 w 105"/>
                <a:gd name="T47" fmla="*/ 67 h 122"/>
                <a:gd name="T48" fmla="*/ 7 w 105"/>
                <a:gd name="T49" fmla="*/ 65 h 122"/>
                <a:gd name="T50" fmla="*/ 1 w 105"/>
                <a:gd name="T51" fmla="*/ 65 h 122"/>
                <a:gd name="T52" fmla="*/ 1 w 105"/>
                <a:gd name="T53" fmla="*/ 57 h 122"/>
                <a:gd name="T54" fmla="*/ 12 w 105"/>
                <a:gd name="T55" fmla="*/ 40 h 122"/>
                <a:gd name="T56" fmla="*/ 15 w 105"/>
                <a:gd name="T57" fmla="*/ 33 h 122"/>
                <a:gd name="T58" fmla="*/ 12 w 105"/>
                <a:gd name="T59" fmla="*/ 24 h 122"/>
                <a:gd name="T60" fmla="*/ 7 w 105"/>
                <a:gd name="T61" fmla="*/ 21 h 122"/>
                <a:gd name="T62" fmla="*/ 4 w 105"/>
                <a:gd name="T63" fmla="*/ 11 h 122"/>
                <a:gd name="T64" fmla="*/ 0 w 105"/>
                <a:gd name="T65" fmla="*/ 9 h 122"/>
                <a:gd name="T66" fmla="*/ 0 w 105"/>
                <a:gd name="T67" fmla="*/ 8 h 122"/>
                <a:gd name="T68" fmla="*/ 6 w 105"/>
                <a:gd name="T6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2">
                  <a:moveTo>
                    <a:pt x="6" y="0"/>
                  </a:moveTo>
                  <a:lnTo>
                    <a:pt x="25" y="0"/>
                  </a:lnTo>
                  <a:lnTo>
                    <a:pt x="36" y="2"/>
                  </a:lnTo>
                  <a:lnTo>
                    <a:pt x="52" y="11"/>
                  </a:lnTo>
                  <a:lnTo>
                    <a:pt x="65" y="14"/>
                  </a:lnTo>
                  <a:lnTo>
                    <a:pt x="71" y="14"/>
                  </a:lnTo>
                  <a:lnTo>
                    <a:pt x="80" y="8"/>
                  </a:lnTo>
                  <a:lnTo>
                    <a:pt x="90" y="6"/>
                  </a:lnTo>
                  <a:lnTo>
                    <a:pt x="98" y="9"/>
                  </a:lnTo>
                  <a:lnTo>
                    <a:pt x="105" y="9"/>
                  </a:lnTo>
                  <a:lnTo>
                    <a:pt x="105" y="11"/>
                  </a:lnTo>
                  <a:lnTo>
                    <a:pt x="93" y="25"/>
                  </a:lnTo>
                  <a:lnTo>
                    <a:pt x="93" y="73"/>
                  </a:lnTo>
                  <a:lnTo>
                    <a:pt x="101" y="82"/>
                  </a:lnTo>
                  <a:lnTo>
                    <a:pt x="101" y="83"/>
                  </a:lnTo>
                  <a:lnTo>
                    <a:pt x="84" y="97"/>
                  </a:lnTo>
                  <a:lnTo>
                    <a:pt x="76" y="117"/>
                  </a:lnTo>
                  <a:lnTo>
                    <a:pt x="71" y="122"/>
                  </a:lnTo>
                  <a:lnTo>
                    <a:pt x="52" y="110"/>
                  </a:lnTo>
                  <a:lnTo>
                    <a:pt x="49" y="100"/>
                  </a:lnTo>
                  <a:lnTo>
                    <a:pt x="4" y="74"/>
                  </a:lnTo>
                  <a:lnTo>
                    <a:pt x="1" y="71"/>
                  </a:lnTo>
                  <a:lnTo>
                    <a:pt x="1" y="70"/>
                  </a:lnTo>
                  <a:lnTo>
                    <a:pt x="3" y="67"/>
                  </a:lnTo>
                  <a:lnTo>
                    <a:pt x="7" y="65"/>
                  </a:lnTo>
                  <a:lnTo>
                    <a:pt x="1" y="65"/>
                  </a:lnTo>
                  <a:lnTo>
                    <a:pt x="1" y="57"/>
                  </a:lnTo>
                  <a:lnTo>
                    <a:pt x="12" y="40"/>
                  </a:lnTo>
                  <a:lnTo>
                    <a:pt x="15" y="33"/>
                  </a:lnTo>
                  <a:lnTo>
                    <a:pt x="12" y="24"/>
                  </a:lnTo>
                  <a:lnTo>
                    <a:pt x="7" y="21"/>
                  </a:lnTo>
                  <a:lnTo>
                    <a:pt x="4" y="11"/>
                  </a:lnTo>
                  <a:lnTo>
                    <a:pt x="0" y="9"/>
                  </a:lnTo>
                  <a:lnTo>
                    <a:pt x="0" y="8"/>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5" name="Guinea">
              <a:extLst>
                <a:ext uri="{FF2B5EF4-FFF2-40B4-BE49-F238E27FC236}">
                  <a16:creationId xmlns:a16="http://schemas.microsoft.com/office/drawing/2014/main" id="{B1C0BAC4-BAA6-2C92-699E-1AB1C8DF8957}"/>
                </a:ext>
              </a:extLst>
            </p:cNvPr>
            <p:cNvSpPr>
              <a:spLocks/>
            </p:cNvSpPr>
            <p:nvPr/>
          </p:nvSpPr>
          <p:spPr bwMode="auto">
            <a:xfrm>
              <a:off x="5471661" y="4287435"/>
              <a:ext cx="175286" cy="133723"/>
            </a:xfrm>
            <a:custGeom>
              <a:avLst/>
              <a:gdLst>
                <a:gd name="T0" fmla="*/ 37 w 97"/>
                <a:gd name="T1" fmla="*/ 4 h 74"/>
                <a:gd name="T2" fmla="*/ 47 w 97"/>
                <a:gd name="T3" fmla="*/ 2 h 74"/>
                <a:gd name="T4" fmla="*/ 50 w 97"/>
                <a:gd name="T5" fmla="*/ 7 h 74"/>
                <a:gd name="T6" fmla="*/ 56 w 97"/>
                <a:gd name="T7" fmla="*/ 5 h 74"/>
                <a:gd name="T8" fmla="*/ 62 w 97"/>
                <a:gd name="T9" fmla="*/ 5 h 74"/>
                <a:gd name="T10" fmla="*/ 69 w 97"/>
                <a:gd name="T11" fmla="*/ 7 h 74"/>
                <a:gd name="T12" fmla="*/ 80 w 97"/>
                <a:gd name="T13" fmla="*/ 2 h 74"/>
                <a:gd name="T14" fmla="*/ 89 w 97"/>
                <a:gd name="T15" fmla="*/ 17 h 74"/>
                <a:gd name="T16" fmla="*/ 86 w 97"/>
                <a:gd name="T17" fmla="*/ 22 h 74"/>
                <a:gd name="T18" fmla="*/ 90 w 97"/>
                <a:gd name="T19" fmla="*/ 28 h 74"/>
                <a:gd name="T20" fmla="*/ 92 w 97"/>
                <a:gd name="T21" fmla="*/ 37 h 74"/>
                <a:gd name="T22" fmla="*/ 95 w 97"/>
                <a:gd name="T23" fmla="*/ 44 h 74"/>
                <a:gd name="T24" fmla="*/ 97 w 97"/>
                <a:gd name="T25" fmla="*/ 50 h 74"/>
                <a:gd name="T26" fmla="*/ 95 w 97"/>
                <a:gd name="T27" fmla="*/ 51 h 74"/>
                <a:gd name="T28" fmla="*/ 96 w 97"/>
                <a:gd name="T29" fmla="*/ 53 h 74"/>
                <a:gd name="T30" fmla="*/ 97 w 97"/>
                <a:gd name="T31" fmla="*/ 59 h 74"/>
                <a:gd name="T32" fmla="*/ 92 w 97"/>
                <a:gd name="T33" fmla="*/ 57 h 74"/>
                <a:gd name="T34" fmla="*/ 90 w 97"/>
                <a:gd name="T35" fmla="*/ 59 h 74"/>
                <a:gd name="T36" fmla="*/ 93 w 97"/>
                <a:gd name="T37" fmla="*/ 62 h 74"/>
                <a:gd name="T38" fmla="*/ 90 w 97"/>
                <a:gd name="T39" fmla="*/ 69 h 74"/>
                <a:gd name="T40" fmla="*/ 84 w 97"/>
                <a:gd name="T41" fmla="*/ 68 h 74"/>
                <a:gd name="T42" fmla="*/ 72 w 97"/>
                <a:gd name="T43" fmla="*/ 72 h 74"/>
                <a:gd name="T44" fmla="*/ 74 w 97"/>
                <a:gd name="T45" fmla="*/ 65 h 74"/>
                <a:gd name="T46" fmla="*/ 69 w 97"/>
                <a:gd name="T47" fmla="*/ 56 h 74"/>
                <a:gd name="T48" fmla="*/ 62 w 97"/>
                <a:gd name="T49" fmla="*/ 57 h 74"/>
                <a:gd name="T50" fmla="*/ 56 w 97"/>
                <a:gd name="T51" fmla="*/ 59 h 74"/>
                <a:gd name="T52" fmla="*/ 59 w 97"/>
                <a:gd name="T53" fmla="*/ 50 h 74"/>
                <a:gd name="T54" fmla="*/ 35 w 97"/>
                <a:gd name="T55" fmla="*/ 38 h 74"/>
                <a:gd name="T56" fmla="*/ 23 w 97"/>
                <a:gd name="T57" fmla="*/ 48 h 74"/>
                <a:gd name="T58" fmla="*/ 10 w 97"/>
                <a:gd name="T59" fmla="*/ 35 h 74"/>
                <a:gd name="T60" fmla="*/ 3 w 97"/>
                <a:gd name="T61" fmla="*/ 26 h 74"/>
                <a:gd name="T62" fmla="*/ 1 w 97"/>
                <a:gd name="T63" fmla="*/ 28 h 74"/>
                <a:gd name="T64" fmla="*/ 0 w 97"/>
                <a:gd name="T65" fmla="*/ 25 h 74"/>
                <a:gd name="T66" fmla="*/ 6 w 97"/>
                <a:gd name="T67" fmla="*/ 16 h 74"/>
                <a:gd name="T68" fmla="*/ 14 w 97"/>
                <a:gd name="T69" fmla="*/ 7 h 74"/>
                <a:gd name="T70" fmla="*/ 19 w 97"/>
                <a:gd name="T71"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74">
                  <a:moveTo>
                    <a:pt x="17" y="0"/>
                  </a:moveTo>
                  <a:lnTo>
                    <a:pt x="37" y="4"/>
                  </a:lnTo>
                  <a:lnTo>
                    <a:pt x="43" y="4"/>
                  </a:lnTo>
                  <a:lnTo>
                    <a:pt x="47" y="2"/>
                  </a:lnTo>
                  <a:lnTo>
                    <a:pt x="50" y="2"/>
                  </a:lnTo>
                  <a:lnTo>
                    <a:pt x="50" y="7"/>
                  </a:lnTo>
                  <a:lnTo>
                    <a:pt x="55" y="5"/>
                  </a:lnTo>
                  <a:lnTo>
                    <a:pt x="56" y="5"/>
                  </a:lnTo>
                  <a:lnTo>
                    <a:pt x="59" y="10"/>
                  </a:lnTo>
                  <a:lnTo>
                    <a:pt x="62" y="5"/>
                  </a:lnTo>
                  <a:lnTo>
                    <a:pt x="63" y="5"/>
                  </a:lnTo>
                  <a:lnTo>
                    <a:pt x="69" y="7"/>
                  </a:lnTo>
                  <a:lnTo>
                    <a:pt x="75" y="2"/>
                  </a:lnTo>
                  <a:lnTo>
                    <a:pt x="80" y="2"/>
                  </a:lnTo>
                  <a:lnTo>
                    <a:pt x="83" y="13"/>
                  </a:lnTo>
                  <a:lnTo>
                    <a:pt x="89" y="17"/>
                  </a:lnTo>
                  <a:lnTo>
                    <a:pt x="89" y="19"/>
                  </a:lnTo>
                  <a:lnTo>
                    <a:pt x="86" y="22"/>
                  </a:lnTo>
                  <a:lnTo>
                    <a:pt x="90" y="22"/>
                  </a:lnTo>
                  <a:lnTo>
                    <a:pt x="90" y="28"/>
                  </a:lnTo>
                  <a:lnTo>
                    <a:pt x="93" y="34"/>
                  </a:lnTo>
                  <a:lnTo>
                    <a:pt x="92" y="37"/>
                  </a:lnTo>
                  <a:lnTo>
                    <a:pt x="92" y="43"/>
                  </a:lnTo>
                  <a:lnTo>
                    <a:pt x="95" y="44"/>
                  </a:lnTo>
                  <a:lnTo>
                    <a:pt x="96" y="44"/>
                  </a:lnTo>
                  <a:lnTo>
                    <a:pt x="97" y="50"/>
                  </a:lnTo>
                  <a:lnTo>
                    <a:pt x="96" y="50"/>
                  </a:lnTo>
                  <a:lnTo>
                    <a:pt x="95" y="51"/>
                  </a:lnTo>
                  <a:lnTo>
                    <a:pt x="96" y="51"/>
                  </a:lnTo>
                  <a:lnTo>
                    <a:pt x="96" y="53"/>
                  </a:lnTo>
                  <a:lnTo>
                    <a:pt x="97" y="57"/>
                  </a:lnTo>
                  <a:lnTo>
                    <a:pt x="97" y="59"/>
                  </a:lnTo>
                  <a:lnTo>
                    <a:pt x="93" y="59"/>
                  </a:lnTo>
                  <a:lnTo>
                    <a:pt x="92" y="57"/>
                  </a:lnTo>
                  <a:lnTo>
                    <a:pt x="90" y="57"/>
                  </a:lnTo>
                  <a:lnTo>
                    <a:pt x="90" y="59"/>
                  </a:lnTo>
                  <a:lnTo>
                    <a:pt x="93" y="60"/>
                  </a:lnTo>
                  <a:lnTo>
                    <a:pt x="93" y="62"/>
                  </a:lnTo>
                  <a:lnTo>
                    <a:pt x="90" y="68"/>
                  </a:lnTo>
                  <a:lnTo>
                    <a:pt x="90" y="69"/>
                  </a:lnTo>
                  <a:lnTo>
                    <a:pt x="86" y="69"/>
                  </a:lnTo>
                  <a:lnTo>
                    <a:pt x="84" y="68"/>
                  </a:lnTo>
                  <a:lnTo>
                    <a:pt x="80" y="74"/>
                  </a:lnTo>
                  <a:lnTo>
                    <a:pt x="72" y="72"/>
                  </a:lnTo>
                  <a:lnTo>
                    <a:pt x="72" y="71"/>
                  </a:lnTo>
                  <a:lnTo>
                    <a:pt x="74" y="65"/>
                  </a:lnTo>
                  <a:lnTo>
                    <a:pt x="72" y="59"/>
                  </a:lnTo>
                  <a:lnTo>
                    <a:pt x="69" y="56"/>
                  </a:lnTo>
                  <a:lnTo>
                    <a:pt x="62" y="59"/>
                  </a:lnTo>
                  <a:lnTo>
                    <a:pt x="62" y="57"/>
                  </a:lnTo>
                  <a:lnTo>
                    <a:pt x="57" y="59"/>
                  </a:lnTo>
                  <a:lnTo>
                    <a:pt x="56" y="59"/>
                  </a:lnTo>
                  <a:lnTo>
                    <a:pt x="56" y="57"/>
                  </a:lnTo>
                  <a:lnTo>
                    <a:pt x="59" y="50"/>
                  </a:lnTo>
                  <a:lnTo>
                    <a:pt x="50" y="38"/>
                  </a:lnTo>
                  <a:lnTo>
                    <a:pt x="35" y="38"/>
                  </a:lnTo>
                  <a:lnTo>
                    <a:pt x="28" y="48"/>
                  </a:lnTo>
                  <a:lnTo>
                    <a:pt x="23" y="48"/>
                  </a:lnTo>
                  <a:lnTo>
                    <a:pt x="16" y="38"/>
                  </a:lnTo>
                  <a:lnTo>
                    <a:pt x="10" y="35"/>
                  </a:lnTo>
                  <a:lnTo>
                    <a:pt x="4" y="25"/>
                  </a:lnTo>
                  <a:lnTo>
                    <a:pt x="3" y="26"/>
                  </a:lnTo>
                  <a:lnTo>
                    <a:pt x="3" y="28"/>
                  </a:lnTo>
                  <a:lnTo>
                    <a:pt x="1" y="28"/>
                  </a:lnTo>
                  <a:lnTo>
                    <a:pt x="1" y="26"/>
                  </a:lnTo>
                  <a:lnTo>
                    <a:pt x="0" y="25"/>
                  </a:lnTo>
                  <a:lnTo>
                    <a:pt x="0" y="23"/>
                  </a:lnTo>
                  <a:lnTo>
                    <a:pt x="6" y="16"/>
                  </a:lnTo>
                  <a:lnTo>
                    <a:pt x="17" y="13"/>
                  </a:lnTo>
                  <a:lnTo>
                    <a:pt x="14" y="7"/>
                  </a:lnTo>
                  <a:lnTo>
                    <a:pt x="16" y="7"/>
                  </a:lnTo>
                  <a:lnTo>
                    <a:pt x="19" y="4"/>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6" name="Guinea-Bissau">
              <a:extLst>
                <a:ext uri="{FF2B5EF4-FFF2-40B4-BE49-F238E27FC236}">
                  <a16:creationId xmlns:a16="http://schemas.microsoft.com/office/drawing/2014/main" id="{D9A843C2-E160-0958-D0FA-E2FBF26F7518}"/>
                </a:ext>
              </a:extLst>
            </p:cNvPr>
            <p:cNvSpPr>
              <a:spLocks/>
            </p:cNvSpPr>
            <p:nvPr/>
          </p:nvSpPr>
          <p:spPr bwMode="auto">
            <a:xfrm>
              <a:off x="5430098" y="4287435"/>
              <a:ext cx="77705" cy="45177"/>
            </a:xfrm>
            <a:custGeom>
              <a:avLst/>
              <a:gdLst>
                <a:gd name="T0" fmla="*/ 23 w 43"/>
                <a:gd name="T1" fmla="*/ 0 h 25"/>
                <a:gd name="T2" fmla="*/ 42 w 43"/>
                <a:gd name="T3" fmla="*/ 0 h 25"/>
                <a:gd name="T4" fmla="*/ 43 w 43"/>
                <a:gd name="T5" fmla="*/ 4 h 25"/>
                <a:gd name="T6" fmla="*/ 43 w 43"/>
                <a:gd name="T7" fmla="*/ 5 h 25"/>
                <a:gd name="T8" fmla="*/ 40 w 43"/>
                <a:gd name="T9" fmla="*/ 7 h 25"/>
                <a:gd name="T10" fmla="*/ 42 w 43"/>
                <a:gd name="T11" fmla="*/ 13 h 25"/>
                <a:gd name="T12" fmla="*/ 42 w 43"/>
                <a:gd name="T13" fmla="*/ 14 h 25"/>
                <a:gd name="T14" fmla="*/ 40 w 43"/>
                <a:gd name="T15" fmla="*/ 14 h 25"/>
                <a:gd name="T16" fmla="*/ 30 w 43"/>
                <a:gd name="T17" fmla="*/ 17 h 25"/>
                <a:gd name="T18" fmla="*/ 24 w 43"/>
                <a:gd name="T19" fmla="*/ 25 h 25"/>
                <a:gd name="T20" fmla="*/ 23 w 43"/>
                <a:gd name="T21" fmla="*/ 25 h 25"/>
                <a:gd name="T22" fmla="*/ 20 w 43"/>
                <a:gd name="T23" fmla="*/ 20 h 25"/>
                <a:gd name="T24" fmla="*/ 18 w 43"/>
                <a:gd name="T25" fmla="*/ 14 h 25"/>
                <a:gd name="T26" fmla="*/ 18 w 43"/>
                <a:gd name="T27" fmla="*/ 13 h 25"/>
                <a:gd name="T28" fmla="*/ 14 w 43"/>
                <a:gd name="T29" fmla="*/ 14 h 25"/>
                <a:gd name="T30" fmla="*/ 12 w 43"/>
                <a:gd name="T31" fmla="*/ 14 h 25"/>
                <a:gd name="T32" fmla="*/ 0 w 43"/>
                <a:gd name="T33" fmla="*/ 4 h 25"/>
                <a:gd name="T34" fmla="*/ 0 w 43"/>
                <a:gd name="T35" fmla="*/ 2 h 25"/>
                <a:gd name="T36" fmla="*/ 14 w 43"/>
                <a:gd name="T37" fmla="*/ 2 h 25"/>
                <a:gd name="T38" fmla="*/ 23 w 43"/>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25">
                  <a:moveTo>
                    <a:pt x="23" y="0"/>
                  </a:moveTo>
                  <a:lnTo>
                    <a:pt x="42" y="0"/>
                  </a:lnTo>
                  <a:lnTo>
                    <a:pt x="43" y="4"/>
                  </a:lnTo>
                  <a:lnTo>
                    <a:pt x="43" y="5"/>
                  </a:lnTo>
                  <a:lnTo>
                    <a:pt x="40" y="7"/>
                  </a:lnTo>
                  <a:lnTo>
                    <a:pt x="42" y="13"/>
                  </a:lnTo>
                  <a:lnTo>
                    <a:pt x="42" y="14"/>
                  </a:lnTo>
                  <a:lnTo>
                    <a:pt x="40" y="14"/>
                  </a:lnTo>
                  <a:lnTo>
                    <a:pt x="30" y="17"/>
                  </a:lnTo>
                  <a:lnTo>
                    <a:pt x="24" y="25"/>
                  </a:lnTo>
                  <a:lnTo>
                    <a:pt x="23" y="25"/>
                  </a:lnTo>
                  <a:lnTo>
                    <a:pt x="20" y="20"/>
                  </a:lnTo>
                  <a:lnTo>
                    <a:pt x="18" y="14"/>
                  </a:lnTo>
                  <a:lnTo>
                    <a:pt x="18" y="13"/>
                  </a:lnTo>
                  <a:lnTo>
                    <a:pt x="14" y="14"/>
                  </a:lnTo>
                  <a:lnTo>
                    <a:pt x="12" y="14"/>
                  </a:lnTo>
                  <a:lnTo>
                    <a:pt x="0" y="4"/>
                  </a:lnTo>
                  <a:lnTo>
                    <a:pt x="0" y="2"/>
                  </a:lnTo>
                  <a:lnTo>
                    <a:pt x="14" y="2"/>
                  </a:lnTo>
                  <a:lnTo>
                    <a:pt x="2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7" name="Ghana">
              <a:extLst>
                <a:ext uri="{FF2B5EF4-FFF2-40B4-BE49-F238E27FC236}">
                  <a16:creationId xmlns:a16="http://schemas.microsoft.com/office/drawing/2014/main" id="{CFB22DED-AD60-A561-05A8-9EE3AD9D7687}"/>
                </a:ext>
              </a:extLst>
            </p:cNvPr>
            <p:cNvSpPr>
              <a:spLocks/>
            </p:cNvSpPr>
            <p:nvPr/>
          </p:nvSpPr>
          <p:spPr bwMode="auto">
            <a:xfrm>
              <a:off x="5751755" y="4323577"/>
              <a:ext cx="108424" cy="159021"/>
            </a:xfrm>
            <a:custGeom>
              <a:avLst/>
              <a:gdLst>
                <a:gd name="T0" fmla="*/ 39 w 60"/>
                <a:gd name="T1" fmla="*/ 0 h 88"/>
                <a:gd name="T2" fmla="*/ 40 w 60"/>
                <a:gd name="T3" fmla="*/ 0 h 88"/>
                <a:gd name="T4" fmla="*/ 42 w 60"/>
                <a:gd name="T5" fmla="*/ 3 h 88"/>
                <a:gd name="T6" fmla="*/ 42 w 60"/>
                <a:gd name="T7" fmla="*/ 8 h 88"/>
                <a:gd name="T8" fmla="*/ 46 w 60"/>
                <a:gd name="T9" fmla="*/ 14 h 88"/>
                <a:gd name="T10" fmla="*/ 49 w 60"/>
                <a:gd name="T11" fmla="*/ 25 h 88"/>
                <a:gd name="T12" fmla="*/ 52 w 60"/>
                <a:gd name="T13" fmla="*/ 58 h 88"/>
                <a:gd name="T14" fmla="*/ 60 w 60"/>
                <a:gd name="T15" fmla="*/ 67 h 88"/>
                <a:gd name="T16" fmla="*/ 60 w 60"/>
                <a:gd name="T17" fmla="*/ 68 h 88"/>
                <a:gd name="T18" fmla="*/ 55 w 60"/>
                <a:gd name="T19" fmla="*/ 73 h 88"/>
                <a:gd name="T20" fmla="*/ 45 w 60"/>
                <a:gd name="T21" fmla="*/ 74 h 88"/>
                <a:gd name="T22" fmla="*/ 17 w 60"/>
                <a:gd name="T23" fmla="*/ 88 h 88"/>
                <a:gd name="T24" fmla="*/ 0 w 60"/>
                <a:gd name="T25" fmla="*/ 82 h 88"/>
                <a:gd name="T26" fmla="*/ 0 w 60"/>
                <a:gd name="T27" fmla="*/ 80 h 88"/>
                <a:gd name="T28" fmla="*/ 2 w 60"/>
                <a:gd name="T29" fmla="*/ 80 h 88"/>
                <a:gd name="T30" fmla="*/ 6 w 60"/>
                <a:gd name="T31" fmla="*/ 79 h 88"/>
                <a:gd name="T32" fmla="*/ 6 w 60"/>
                <a:gd name="T33" fmla="*/ 74 h 88"/>
                <a:gd name="T34" fmla="*/ 3 w 60"/>
                <a:gd name="T35" fmla="*/ 71 h 88"/>
                <a:gd name="T36" fmla="*/ 0 w 60"/>
                <a:gd name="T37" fmla="*/ 61 h 88"/>
                <a:gd name="T38" fmla="*/ 6 w 60"/>
                <a:gd name="T39" fmla="*/ 43 h 88"/>
                <a:gd name="T40" fmla="*/ 9 w 60"/>
                <a:gd name="T41" fmla="*/ 39 h 88"/>
                <a:gd name="T42" fmla="*/ 6 w 60"/>
                <a:gd name="T43" fmla="*/ 28 h 88"/>
                <a:gd name="T44" fmla="*/ 6 w 60"/>
                <a:gd name="T45" fmla="*/ 23 h 88"/>
                <a:gd name="T46" fmla="*/ 3 w 60"/>
                <a:gd name="T47" fmla="*/ 8 h 88"/>
                <a:gd name="T48" fmla="*/ 3 w 60"/>
                <a:gd name="T49" fmla="*/ 3 h 88"/>
                <a:gd name="T50" fmla="*/ 5 w 60"/>
                <a:gd name="T51" fmla="*/ 2 h 88"/>
                <a:gd name="T52" fmla="*/ 9 w 60"/>
                <a:gd name="T53" fmla="*/ 2 h 88"/>
                <a:gd name="T54" fmla="*/ 18 w 60"/>
                <a:gd name="T55" fmla="*/ 3 h 88"/>
                <a:gd name="T56" fmla="*/ 31 w 60"/>
                <a:gd name="T57" fmla="*/ 3 h 88"/>
                <a:gd name="T58" fmla="*/ 39 w 60"/>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88">
                  <a:moveTo>
                    <a:pt x="39" y="0"/>
                  </a:moveTo>
                  <a:lnTo>
                    <a:pt x="40" y="0"/>
                  </a:lnTo>
                  <a:lnTo>
                    <a:pt x="42" y="3"/>
                  </a:lnTo>
                  <a:lnTo>
                    <a:pt x="42" y="8"/>
                  </a:lnTo>
                  <a:lnTo>
                    <a:pt x="46" y="14"/>
                  </a:lnTo>
                  <a:lnTo>
                    <a:pt x="49" y="25"/>
                  </a:lnTo>
                  <a:lnTo>
                    <a:pt x="52" y="58"/>
                  </a:lnTo>
                  <a:lnTo>
                    <a:pt x="60" y="67"/>
                  </a:lnTo>
                  <a:lnTo>
                    <a:pt x="60" y="68"/>
                  </a:lnTo>
                  <a:lnTo>
                    <a:pt x="55" y="73"/>
                  </a:lnTo>
                  <a:lnTo>
                    <a:pt x="45" y="74"/>
                  </a:lnTo>
                  <a:lnTo>
                    <a:pt x="17" y="88"/>
                  </a:lnTo>
                  <a:lnTo>
                    <a:pt x="0" y="82"/>
                  </a:lnTo>
                  <a:lnTo>
                    <a:pt x="0" y="80"/>
                  </a:lnTo>
                  <a:lnTo>
                    <a:pt x="2" y="80"/>
                  </a:lnTo>
                  <a:lnTo>
                    <a:pt x="6" y="79"/>
                  </a:lnTo>
                  <a:lnTo>
                    <a:pt x="6" y="74"/>
                  </a:lnTo>
                  <a:lnTo>
                    <a:pt x="3" y="71"/>
                  </a:lnTo>
                  <a:lnTo>
                    <a:pt x="0" y="61"/>
                  </a:lnTo>
                  <a:lnTo>
                    <a:pt x="6" y="43"/>
                  </a:lnTo>
                  <a:lnTo>
                    <a:pt x="9" y="39"/>
                  </a:lnTo>
                  <a:lnTo>
                    <a:pt x="6" y="28"/>
                  </a:lnTo>
                  <a:lnTo>
                    <a:pt x="6" y="23"/>
                  </a:lnTo>
                  <a:lnTo>
                    <a:pt x="3" y="8"/>
                  </a:lnTo>
                  <a:lnTo>
                    <a:pt x="3" y="3"/>
                  </a:lnTo>
                  <a:lnTo>
                    <a:pt x="5" y="2"/>
                  </a:lnTo>
                  <a:lnTo>
                    <a:pt x="9" y="2"/>
                  </a:lnTo>
                  <a:lnTo>
                    <a:pt x="18" y="3"/>
                  </a:lnTo>
                  <a:lnTo>
                    <a:pt x="31" y="3"/>
                  </a:lnTo>
                  <a:lnTo>
                    <a:pt x="3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8" name="The Gambia">
              <a:extLst>
                <a:ext uri="{FF2B5EF4-FFF2-40B4-BE49-F238E27FC236}">
                  <a16:creationId xmlns:a16="http://schemas.microsoft.com/office/drawing/2014/main" id="{268055FF-A050-0C6D-9943-41F50BB861A7}"/>
                </a:ext>
              </a:extLst>
            </p:cNvPr>
            <p:cNvSpPr>
              <a:spLocks/>
            </p:cNvSpPr>
            <p:nvPr/>
          </p:nvSpPr>
          <p:spPr bwMode="auto">
            <a:xfrm>
              <a:off x="5430098" y="4256715"/>
              <a:ext cx="72283" cy="25299"/>
            </a:xfrm>
            <a:custGeom>
              <a:avLst/>
              <a:gdLst>
                <a:gd name="T0" fmla="*/ 24 w 40"/>
                <a:gd name="T1" fmla="*/ 0 h 14"/>
                <a:gd name="T2" fmla="*/ 24 w 40"/>
                <a:gd name="T3" fmla="*/ 2 h 14"/>
                <a:gd name="T4" fmla="*/ 33 w 40"/>
                <a:gd name="T5" fmla="*/ 6 h 14"/>
                <a:gd name="T6" fmla="*/ 40 w 40"/>
                <a:gd name="T7" fmla="*/ 5 h 14"/>
                <a:gd name="T8" fmla="*/ 40 w 40"/>
                <a:gd name="T9" fmla="*/ 8 h 14"/>
                <a:gd name="T10" fmla="*/ 36 w 40"/>
                <a:gd name="T11" fmla="*/ 11 h 14"/>
                <a:gd name="T12" fmla="*/ 23 w 40"/>
                <a:gd name="T13" fmla="*/ 6 h 14"/>
                <a:gd name="T14" fmla="*/ 14 w 40"/>
                <a:gd name="T15" fmla="*/ 11 h 14"/>
                <a:gd name="T16" fmla="*/ 12 w 40"/>
                <a:gd name="T17" fmla="*/ 11 h 14"/>
                <a:gd name="T18" fmla="*/ 11 w 40"/>
                <a:gd name="T19" fmla="*/ 12 h 14"/>
                <a:gd name="T20" fmla="*/ 5 w 40"/>
                <a:gd name="T21" fmla="*/ 12 h 14"/>
                <a:gd name="T22" fmla="*/ 3 w 40"/>
                <a:gd name="T23" fmla="*/ 14 h 14"/>
                <a:gd name="T24" fmla="*/ 0 w 40"/>
                <a:gd name="T25" fmla="*/ 14 h 14"/>
                <a:gd name="T26" fmla="*/ 0 w 40"/>
                <a:gd name="T27" fmla="*/ 8 h 14"/>
                <a:gd name="T28" fmla="*/ 3 w 40"/>
                <a:gd name="T29" fmla="*/ 5 h 14"/>
                <a:gd name="T30" fmla="*/ 17 w 40"/>
                <a:gd name="T31" fmla="*/ 5 h 14"/>
                <a:gd name="T32" fmla="*/ 23 w 40"/>
                <a:gd name="T33" fmla="*/ 2 h 14"/>
                <a:gd name="T34" fmla="*/ 24 w 40"/>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4">
                  <a:moveTo>
                    <a:pt x="24" y="0"/>
                  </a:moveTo>
                  <a:lnTo>
                    <a:pt x="24" y="2"/>
                  </a:lnTo>
                  <a:lnTo>
                    <a:pt x="33" y="6"/>
                  </a:lnTo>
                  <a:lnTo>
                    <a:pt x="40" y="5"/>
                  </a:lnTo>
                  <a:lnTo>
                    <a:pt x="40" y="8"/>
                  </a:lnTo>
                  <a:lnTo>
                    <a:pt x="36" y="11"/>
                  </a:lnTo>
                  <a:lnTo>
                    <a:pt x="23" y="6"/>
                  </a:lnTo>
                  <a:lnTo>
                    <a:pt x="14" y="11"/>
                  </a:lnTo>
                  <a:lnTo>
                    <a:pt x="12" y="11"/>
                  </a:lnTo>
                  <a:lnTo>
                    <a:pt x="11" y="12"/>
                  </a:lnTo>
                  <a:lnTo>
                    <a:pt x="5" y="12"/>
                  </a:lnTo>
                  <a:lnTo>
                    <a:pt x="3" y="14"/>
                  </a:lnTo>
                  <a:lnTo>
                    <a:pt x="0" y="14"/>
                  </a:lnTo>
                  <a:lnTo>
                    <a:pt x="0" y="8"/>
                  </a:lnTo>
                  <a:lnTo>
                    <a:pt x="3" y="5"/>
                  </a:lnTo>
                  <a:lnTo>
                    <a:pt x="17" y="5"/>
                  </a:lnTo>
                  <a:lnTo>
                    <a:pt x="23" y="2"/>
                  </a:lnTo>
                  <a:lnTo>
                    <a:pt x="2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9" name="Gabon">
              <a:extLst>
                <a:ext uri="{FF2B5EF4-FFF2-40B4-BE49-F238E27FC236}">
                  <a16:creationId xmlns:a16="http://schemas.microsoft.com/office/drawing/2014/main" id="{567C9B08-6385-84C8-42E9-5C35D1999081}"/>
                </a:ext>
              </a:extLst>
            </p:cNvPr>
            <p:cNvSpPr>
              <a:spLocks/>
            </p:cNvSpPr>
            <p:nvPr/>
          </p:nvSpPr>
          <p:spPr bwMode="auto">
            <a:xfrm>
              <a:off x="6033656" y="4535002"/>
              <a:ext cx="131916" cy="148179"/>
            </a:xfrm>
            <a:custGeom>
              <a:avLst/>
              <a:gdLst>
                <a:gd name="T0" fmla="*/ 33 w 73"/>
                <a:gd name="T1" fmla="*/ 0 h 82"/>
                <a:gd name="T2" fmla="*/ 37 w 73"/>
                <a:gd name="T3" fmla="*/ 0 h 82"/>
                <a:gd name="T4" fmla="*/ 46 w 73"/>
                <a:gd name="T5" fmla="*/ 2 h 82"/>
                <a:gd name="T6" fmla="*/ 59 w 73"/>
                <a:gd name="T7" fmla="*/ 2 h 82"/>
                <a:gd name="T8" fmla="*/ 56 w 73"/>
                <a:gd name="T9" fmla="*/ 14 h 82"/>
                <a:gd name="T10" fmla="*/ 59 w 73"/>
                <a:gd name="T11" fmla="*/ 14 h 82"/>
                <a:gd name="T12" fmla="*/ 62 w 73"/>
                <a:gd name="T13" fmla="*/ 9 h 82"/>
                <a:gd name="T14" fmla="*/ 62 w 73"/>
                <a:gd name="T15" fmla="*/ 8 h 82"/>
                <a:gd name="T16" fmla="*/ 65 w 73"/>
                <a:gd name="T17" fmla="*/ 8 h 82"/>
                <a:gd name="T18" fmla="*/ 67 w 73"/>
                <a:gd name="T19" fmla="*/ 9 h 82"/>
                <a:gd name="T20" fmla="*/ 70 w 73"/>
                <a:gd name="T21" fmla="*/ 9 h 82"/>
                <a:gd name="T22" fmla="*/ 73 w 73"/>
                <a:gd name="T23" fmla="*/ 14 h 82"/>
                <a:gd name="T24" fmla="*/ 73 w 73"/>
                <a:gd name="T25" fmla="*/ 20 h 82"/>
                <a:gd name="T26" fmla="*/ 70 w 73"/>
                <a:gd name="T27" fmla="*/ 27 h 82"/>
                <a:gd name="T28" fmla="*/ 71 w 73"/>
                <a:gd name="T29" fmla="*/ 40 h 82"/>
                <a:gd name="T30" fmla="*/ 70 w 73"/>
                <a:gd name="T31" fmla="*/ 60 h 82"/>
                <a:gd name="T32" fmla="*/ 65 w 73"/>
                <a:gd name="T33" fmla="*/ 63 h 82"/>
                <a:gd name="T34" fmla="*/ 64 w 73"/>
                <a:gd name="T35" fmla="*/ 63 h 82"/>
                <a:gd name="T36" fmla="*/ 50 w 73"/>
                <a:gd name="T37" fmla="*/ 54 h 82"/>
                <a:gd name="T38" fmla="*/ 38 w 73"/>
                <a:gd name="T39" fmla="*/ 63 h 82"/>
                <a:gd name="T40" fmla="*/ 38 w 73"/>
                <a:gd name="T41" fmla="*/ 76 h 82"/>
                <a:gd name="T42" fmla="*/ 33 w 73"/>
                <a:gd name="T43" fmla="*/ 76 h 82"/>
                <a:gd name="T44" fmla="*/ 31 w 73"/>
                <a:gd name="T45" fmla="*/ 82 h 82"/>
                <a:gd name="T46" fmla="*/ 30 w 73"/>
                <a:gd name="T47" fmla="*/ 82 h 82"/>
                <a:gd name="T48" fmla="*/ 6 w 73"/>
                <a:gd name="T49" fmla="*/ 55 h 82"/>
                <a:gd name="T50" fmla="*/ 0 w 73"/>
                <a:gd name="T51" fmla="*/ 40 h 82"/>
                <a:gd name="T52" fmla="*/ 0 w 73"/>
                <a:gd name="T53" fmla="*/ 39 h 82"/>
                <a:gd name="T54" fmla="*/ 6 w 73"/>
                <a:gd name="T55" fmla="*/ 36 h 82"/>
                <a:gd name="T56" fmla="*/ 6 w 73"/>
                <a:gd name="T57" fmla="*/ 26 h 82"/>
                <a:gd name="T58" fmla="*/ 7 w 73"/>
                <a:gd name="T59" fmla="*/ 26 h 82"/>
                <a:gd name="T60" fmla="*/ 10 w 73"/>
                <a:gd name="T61" fmla="*/ 27 h 82"/>
                <a:gd name="T62" fmla="*/ 7 w 73"/>
                <a:gd name="T63" fmla="*/ 24 h 82"/>
                <a:gd name="T64" fmla="*/ 7 w 73"/>
                <a:gd name="T65" fmla="*/ 23 h 82"/>
                <a:gd name="T66" fmla="*/ 9 w 73"/>
                <a:gd name="T67" fmla="*/ 20 h 82"/>
                <a:gd name="T68" fmla="*/ 9 w 73"/>
                <a:gd name="T69" fmla="*/ 17 h 82"/>
                <a:gd name="T70" fmla="*/ 10 w 73"/>
                <a:gd name="T71" fmla="*/ 17 h 82"/>
                <a:gd name="T72" fmla="*/ 33 w 73"/>
                <a:gd name="T73" fmla="*/ 15 h 82"/>
                <a:gd name="T74" fmla="*/ 33 w 73"/>
                <a:gd name="T7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82">
                  <a:moveTo>
                    <a:pt x="33" y="0"/>
                  </a:moveTo>
                  <a:lnTo>
                    <a:pt x="37" y="0"/>
                  </a:lnTo>
                  <a:lnTo>
                    <a:pt x="46" y="2"/>
                  </a:lnTo>
                  <a:lnTo>
                    <a:pt x="59" y="2"/>
                  </a:lnTo>
                  <a:lnTo>
                    <a:pt x="56" y="14"/>
                  </a:lnTo>
                  <a:lnTo>
                    <a:pt x="59" y="14"/>
                  </a:lnTo>
                  <a:lnTo>
                    <a:pt x="62" y="9"/>
                  </a:lnTo>
                  <a:lnTo>
                    <a:pt x="62" y="8"/>
                  </a:lnTo>
                  <a:lnTo>
                    <a:pt x="65" y="8"/>
                  </a:lnTo>
                  <a:lnTo>
                    <a:pt x="67" y="9"/>
                  </a:lnTo>
                  <a:lnTo>
                    <a:pt x="70" y="9"/>
                  </a:lnTo>
                  <a:lnTo>
                    <a:pt x="73" y="14"/>
                  </a:lnTo>
                  <a:lnTo>
                    <a:pt x="73" y="20"/>
                  </a:lnTo>
                  <a:lnTo>
                    <a:pt x="70" y="27"/>
                  </a:lnTo>
                  <a:lnTo>
                    <a:pt x="71" y="40"/>
                  </a:lnTo>
                  <a:lnTo>
                    <a:pt x="70" y="60"/>
                  </a:lnTo>
                  <a:lnTo>
                    <a:pt x="65" y="63"/>
                  </a:lnTo>
                  <a:lnTo>
                    <a:pt x="64" y="63"/>
                  </a:lnTo>
                  <a:lnTo>
                    <a:pt x="50" y="54"/>
                  </a:lnTo>
                  <a:lnTo>
                    <a:pt x="38" y="63"/>
                  </a:lnTo>
                  <a:lnTo>
                    <a:pt x="38" y="76"/>
                  </a:lnTo>
                  <a:lnTo>
                    <a:pt x="33" y="76"/>
                  </a:lnTo>
                  <a:lnTo>
                    <a:pt x="31" y="82"/>
                  </a:lnTo>
                  <a:lnTo>
                    <a:pt x="30" y="82"/>
                  </a:lnTo>
                  <a:lnTo>
                    <a:pt x="6" y="55"/>
                  </a:lnTo>
                  <a:lnTo>
                    <a:pt x="0" y="40"/>
                  </a:lnTo>
                  <a:lnTo>
                    <a:pt x="0" y="39"/>
                  </a:lnTo>
                  <a:lnTo>
                    <a:pt x="6" y="36"/>
                  </a:lnTo>
                  <a:lnTo>
                    <a:pt x="6" y="26"/>
                  </a:lnTo>
                  <a:lnTo>
                    <a:pt x="7" y="26"/>
                  </a:lnTo>
                  <a:lnTo>
                    <a:pt x="10" y="27"/>
                  </a:lnTo>
                  <a:lnTo>
                    <a:pt x="7" y="24"/>
                  </a:lnTo>
                  <a:lnTo>
                    <a:pt x="7" y="23"/>
                  </a:lnTo>
                  <a:lnTo>
                    <a:pt x="9" y="20"/>
                  </a:lnTo>
                  <a:lnTo>
                    <a:pt x="9" y="17"/>
                  </a:lnTo>
                  <a:lnTo>
                    <a:pt x="10" y="17"/>
                  </a:lnTo>
                  <a:lnTo>
                    <a:pt x="33" y="15"/>
                  </a:lnTo>
                  <a:lnTo>
                    <a:pt x="3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0" name="Eritrea">
              <a:extLst>
                <a:ext uri="{FF2B5EF4-FFF2-40B4-BE49-F238E27FC236}">
                  <a16:creationId xmlns:a16="http://schemas.microsoft.com/office/drawing/2014/main" id="{A18031D4-13FF-66CC-AC9A-EEB3FC8943C1}"/>
                </a:ext>
              </a:extLst>
            </p:cNvPr>
            <p:cNvSpPr>
              <a:spLocks/>
            </p:cNvSpPr>
            <p:nvPr/>
          </p:nvSpPr>
          <p:spPr bwMode="auto">
            <a:xfrm>
              <a:off x="6687811" y="4157326"/>
              <a:ext cx="155407" cy="142758"/>
            </a:xfrm>
            <a:custGeom>
              <a:avLst/>
              <a:gdLst>
                <a:gd name="T0" fmla="*/ 25 w 86"/>
                <a:gd name="T1" fmla="*/ 0 h 79"/>
                <a:gd name="T2" fmla="*/ 31 w 86"/>
                <a:gd name="T3" fmla="*/ 8 h 79"/>
                <a:gd name="T4" fmla="*/ 35 w 86"/>
                <a:gd name="T5" fmla="*/ 29 h 79"/>
                <a:gd name="T6" fmla="*/ 43 w 86"/>
                <a:gd name="T7" fmla="*/ 39 h 79"/>
                <a:gd name="T8" fmla="*/ 44 w 86"/>
                <a:gd name="T9" fmla="*/ 40 h 79"/>
                <a:gd name="T10" fmla="*/ 44 w 86"/>
                <a:gd name="T11" fmla="*/ 36 h 79"/>
                <a:gd name="T12" fmla="*/ 49 w 86"/>
                <a:gd name="T13" fmla="*/ 43 h 79"/>
                <a:gd name="T14" fmla="*/ 53 w 86"/>
                <a:gd name="T15" fmla="*/ 43 h 79"/>
                <a:gd name="T16" fmla="*/ 63 w 86"/>
                <a:gd name="T17" fmla="*/ 48 h 79"/>
                <a:gd name="T18" fmla="*/ 78 w 86"/>
                <a:gd name="T19" fmla="*/ 66 h 79"/>
                <a:gd name="T20" fmla="*/ 86 w 86"/>
                <a:gd name="T21" fmla="*/ 72 h 79"/>
                <a:gd name="T22" fmla="*/ 75 w 86"/>
                <a:gd name="T23" fmla="*/ 79 h 79"/>
                <a:gd name="T24" fmla="*/ 59 w 86"/>
                <a:gd name="T25" fmla="*/ 57 h 79"/>
                <a:gd name="T26" fmla="*/ 47 w 86"/>
                <a:gd name="T27" fmla="*/ 51 h 79"/>
                <a:gd name="T28" fmla="*/ 34 w 86"/>
                <a:gd name="T29" fmla="*/ 51 h 79"/>
                <a:gd name="T30" fmla="*/ 23 w 86"/>
                <a:gd name="T31" fmla="*/ 49 h 79"/>
                <a:gd name="T32" fmla="*/ 17 w 86"/>
                <a:gd name="T33" fmla="*/ 58 h 79"/>
                <a:gd name="T34" fmla="*/ 14 w 86"/>
                <a:gd name="T35" fmla="*/ 54 h 79"/>
                <a:gd name="T36" fmla="*/ 1 w 86"/>
                <a:gd name="T37" fmla="*/ 55 h 79"/>
                <a:gd name="T38" fmla="*/ 0 w 86"/>
                <a:gd name="T39" fmla="*/ 43 h 79"/>
                <a:gd name="T40" fmla="*/ 7 w 86"/>
                <a:gd name="T41" fmla="*/ 14 h 79"/>
                <a:gd name="T42" fmla="*/ 25 w 86"/>
                <a:gd name="T43" fmla="*/ 6 h 79"/>
                <a:gd name="T44" fmla="*/ 25 w 86"/>
                <a:gd name="T4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79">
                  <a:moveTo>
                    <a:pt x="25" y="0"/>
                  </a:moveTo>
                  <a:lnTo>
                    <a:pt x="31" y="8"/>
                  </a:lnTo>
                  <a:lnTo>
                    <a:pt x="35" y="29"/>
                  </a:lnTo>
                  <a:lnTo>
                    <a:pt x="43" y="39"/>
                  </a:lnTo>
                  <a:lnTo>
                    <a:pt x="44" y="40"/>
                  </a:lnTo>
                  <a:lnTo>
                    <a:pt x="44" y="36"/>
                  </a:lnTo>
                  <a:lnTo>
                    <a:pt x="49" y="43"/>
                  </a:lnTo>
                  <a:lnTo>
                    <a:pt x="53" y="43"/>
                  </a:lnTo>
                  <a:lnTo>
                    <a:pt x="63" y="48"/>
                  </a:lnTo>
                  <a:lnTo>
                    <a:pt x="78" y="66"/>
                  </a:lnTo>
                  <a:lnTo>
                    <a:pt x="86" y="72"/>
                  </a:lnTo>
                  <a:lnTo>
                    <a:pt x="75" y="79"/>
                  </a:lnTo>
                  <a:lnTo>
                    <a:pt x="59" y="57"/>
                  </a:lnTo>
                  <a:lnTo>
                    <a:pt x="47" y="51"/>
                  </a:lnTo>
                  <a:lnTo>
                    <a:pt x="34" y="51"/>
                  </a:lnTo>
                  <a:lnTo>
                    <a:pt x="23" y="49"/>
                  </a:lnTo>
                  <a:lnTo>
                    <a:pt x="17" y="58"/>
                  </a:lnTo>
                  <a:lnTo>
                    <a:pt x="14" y="54"/>
                  </a:lnTo>
                  <a:lnTo>
                    <a:pt x="1" y="55"/>
                  </a:lnTo>
                  <a:lnTo>
                    <a:pt x="0" y="43"/>
                  </a:lnTo>
                  <a:lnTo>
                    <a:pt x="7" y="14"/>
                  </a:lnTo>
                  <a:lnTo>
                    <a:pt x="25" y="6"/>
                  </a:lnTo>
                  <a:lnTo>
                    <a:pt x="2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1" name="Equatorial Guinea">
              <a:extLst>
                <a:ext uri="{FF2B5EF4-FFF2-40B4-BE49-F238E27FC236}">
                  <a16:creationId xmlns:a16="http://schemas.microsoft.com/office/drawing/2014/main" id="{B549317B-0BFC-9754-2AD9-5B01A88E50D6}"/>
                </a:ext>
              </a:extLst>
            </p:cNvPr>
            <p:cNvSpPr>
              <a:spLocks/>
            </p:cNvSpPr>
            <p:nvPr/>
          </p:nvSpPr>
          <p:spPr bwMode="auto">
            <a:xfrm>
              <a:off x="6046306" y="4535002"/>
              <a:ext cx="48791" cy="32527"/>
            </a:xfrm>
            <a:custGeom>
              <a:avLst/>
              <a:gdLst>
                <a:gd name="T0" fmla="*/ 17 w 27"/>
                <a:gd name="T1" fmla="*/ 0 h 18"/>
                <a:gd name="T2" fmla="*/ 27 w 27"/>
                <a:gd name="T3" fmla="*/ 0 h 18"/>
                <a:gd name="T4" fmla="*/ 27 w 27"/>
                <a:gd name="T5" fmla="*/ 17 h 18"/>
                <a:gd name="T6" fmla="*/ 17 w 27"/>
                <a:gd name="T7" fmla="*/ 17 h 18"/>
                <a:gd name="T8" fmla="*/ 12 w 27"/>
                <a:gd name="T9" fmla="*/ 18 h 18"/>
                <a:gd name="T10" fmla="*/ 3 w 27"/>
                <a:gd name="T11" fmla="*/ 18 h 18"/>
                <a:gd name="T12" fmla="*/ 0 w 27"/>
                <a:gd name="T13" fmla="*/ 14 h 18"/>
                <a:gd name="T14" fmla="*/ 3 w 27"/>
                <a:gd name="T15" fmla="*/ 2 h 18"/>
                <a:gd name="T16" fmla="*/ 14 w 27"/>
                <a:gd name="T17" fmla="*/ 2 h 18"/>
                <a:gd name="T18" fmla="*/ 17 w 27"/>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8">
                  <a:moveTo>
                    <a:pt x="17" y="0"/>
                  </a:moveTo>
                  <a:lnTo>
                    <a:pt x="27" y="0"/>
                  </a:lnTo>
                  <a:lnTo>
                    <a:pt x="27" y="17"/>
                  </a:lnTo>
                  <a:lnTo>
                    <a:pt x="17" y="17"/>
                  </a:lnTo>
                  <a:lnTo>
                    <a:pt x="12" y="18"/>
                  </a:lnTo>
                  <a:lnTo>
                    <a:pt x="3" y="18"/>
                  </a:lnTo>
                  <a:lnTo>
                    <a:pt x="0" y="14"/>
                  </a:lnTo>
                  <a:lnTo>
                    <a:pt x="3" y="2"/>
                  </a:lnTo>
                  <a:lnTo>
                    <a:pt x="14" y="2"/>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2" name="Ethiopia">
              <a:extLst>
                <a:ext uri="{FF2B5EF4-FFF2-40B4-BE49-F238E27FC236}">
                  <a16:creationId xmlns:a16="http://schemas.microsoft.com/office/drawing/2014/main" id="{39EB0096-B9E2-35A1-F807-754C33067E62}"/>
                </a:ext>
              </a:extLst>
            </p:cNvPr>
            <p:cNvSpPr>
              <a:spLocks/>
            </p:cNvSpPr>
            <p:nvPr/>
          </p:nvSpPr>
          <p:spPr bwMode="auto">
            <a:xfrm>
              <a:off x="6606495" y="4245872"/>
              <a:ext cx="354183" cy="260217"/>
            </a:xfrm>
            <a:custGeom>
              <a:avLst/>
              <a:gdLst>
                <a:gd name="T0" fmla="*/ 68 w 196"/>
                <a:gd name="T1" fmla="*/ 0 h 144"/>
                <a:gd name="T2" fmla="*/ 79 w 196"/>
                <a:gd name="T3" fmla="*/ 2 h 144"/>
                <a:gd name="T4" fmla="*/ 92 w 196"/>
                <a:gd name="T5" fmla="*/ 2 h 144"/>
                <a:gd name="T6" fmla="*/ 104 w 196"/>
                <a:gd name="T7" fmla="*/ 8 h 144"/>
                <a:gd name="T8" fmla="*/ 120 w 196"/>
                <a:gd name="T9" fmla="*/ 30 h 144"/>
                <a:gd name="T10" fmla="*/ 116 w 196"/>
                <a:gd name="T11" fmla="*/ 43 h 144"/>
                <a:gd name="T12" fmla="*/ 117 w 196"/>
                <a:gd name="T13" fmla="*/ 48 h 144"/>
                <a:gd name="T14" fmla="*/ 126 w 196"/>
                <a:gd name="T15" fmla="*/ 45 h 144"/>
                <a:gd name="T16" fmla="*/ 129 w 196"/>
                <a:gd name="T17" fmla="*/ 48 h 144"/>
                <a:gd name="T18" fmla="*/ 129 w 196"/>
                <a:gd name="T19" fmla="*/ 57 h 144"/>
                <a:gd name="T20" fmla="*/ 144 w 196"/>
                <a:gd name="T21" fmla="*/ 71 h 144"/>
                <a:gd name="T22" fmla="*/ 184 w 196"/>
                <a:gd name="T23" fmla="*/ 86 h 144"/>
                <a:gd name="T24" fmla="*/ 196 w 196"/>
                <a:gd name="T25" fmla="*/ 85 h 144"/>
                <a:gd name="T26" fmla="*/ 194 w 196"/>
                <a:gd name="T27" fmla="*/ 89 h 144"/>
                <a:gd name="T28" fmla="*/ 157 w 196"/>
                <a:gd name="T29" fmla="*/ 125 h 144"/>
                <a:gd name="T30" fmla="*/ 142 w 196"/>
                <a:gd name="T31" fmla="*/ 125 h 144"/>
                <a:gd name="T32" fmla="*/ 116 w 196"/>
                <a:gd name="T33" fmla="*/ 138 h 144"/>
                <a:gd name="T34" fmla="*/ 110 w 196"/>
                <a:gd name="T35" fmla="*/ 140 h 144"/>
                <a:gd name="T36" fmla="*/ 102 w 196"/>
                <a:gd name="T37" fmla="*/ 135 h 144"/>
                <a:gd name="T38" fmla="*/ 94 w 196"/>
                <a:gd name="T39" fmla="*/ 138 h 144"/>
                <a:gd name="T40" fmla="*/ 83 w 196"/>
                <a:gd name="T41" fmla="*/ 144 h 144"/>
                <a:gd name="T42" fmla="*/ 77 w 196"/>
                <a:gd name="T43" fmla="*/ 144 h 144"/>
                <a:gd name="T44" fmla="*/ 64 w 196"/>
                <a:gd name="T45" fmla="*/ 141 h 144"/>
                <a:gd name="T46" fmla="*/ 48 w 196"/>
                <a:gd name="T47" fmla="*/ 131 h 144"/>
                <a:gd name="T48" fmla="*/ 37 w 196"/>
                <a:gd name="T49" fmla="*/ 131 h 144"/>
                <a:gd name="T50" fmla="*/ 37 w 196"/>
                <a:gd name="T51" fmla="*/ 120 h 144"/>
                <a:gd name="T52" fmla="*/ 28 w 196"/>
                <a:gd name="T53" fmla="*/ 117 h 144"/>
                <a:gd name="T54" fmla="*/ 22 w 196"/>
                <a:gd name="T55" fmla="*/ 103 h 144"/>
                <a:gd name="T56" fmla="*/ 15 w 196"/>
                <a:gd name="T57" fmla="*/ 98 h 144"/>
                <a:gd name="T58" fmla="*/ 11 w 196"/>
                <a:gd name="T59" fmla="*/ 91 h 144"/>
                <a:gd name="T60" fmla="*/ 0 w 196"/>
                <a:gd name="T61" fmla="*/ 88 h 144"/>
                <a:gd name="T62" fmla="*/ 3 w 196"/>
                <a:gd name="T63" fmla="*/ 80 h 144"/>
                <a:gd name="T64" fmla="*/ 11 w 196"/>
                <a:gd name="T65" fmla="*/ 80 h 144"/>
                <a:gd name="T66" fmla="*/ 15 w 196"/>
                <a:gd name="T67" fmla="*/ 77 h 144"/>
                <a:gd name="T68" fmla="*/ 16 w 196"/>
                <a:gd name="T69" fmla="*/ 52 h 144"/>
                <a:gd name="T70" fmla="*/ 25 w 196"/>
                <a:gd name="T71" fmla="*/ 46 h 144"/>
                <a:gd name="T72" fmla="*/ 27 w 196"/>
                <a:gd name="T73" fmla="*/ 37 h 144"/>
                <a:gd name="T74" fmla="*/ 42 w 196"/>
                <a:gd name="T75" fmla="*/ 20 h 144"/>
                <a:gd name="T76" fmla="*/ 46 w 196"/>
                <a:gd name="T77" fmla="*/ 6 h 144"/>
                <a:gd name="T78" fmla="*/ 59 w 196"/>
                <a:gd name="T79" fmla="*/ 5 h 144"/>
                <a:gd name="T80" fmla="*/ 62 w 196"/>
                <a:gd name="T81" fmla="*/ 9 h 144"/>
                <a:gd name="T82" fmla="*/ 68 w 196"/>
                <a:gd name="T8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144">
                  <a:moveTo>
                    <a:pt x="68" y="0"/>
                  </a:moveTo>
                  <a:lnTo>
                    <a:pt x="79" y="2"/>
                  </a:lnTo>
                  <a:lnTo>
                    <a:pt x="92" y="2"/>
                  </a:lnTo>
                  <a:lnTo>
                    <a:pt x="104" y="8"/>
                  </a:lnTo>
                  <a:lnTo>
                    <a:pt x="120" y="30"/>
                  </a:lnTo>
                  <a:lnTo>
                    <a:pt x="116" y="43"/>
                  </a:lnTo>
                  <a:lnTo>
                    <a:pt x="117" y="48"/>
                  </a:lnTo>
                  <a:lnTo>
                    <a:pt x="126" y="45"/>
                  </a:lnTo>
                  <a:lnTo>
                    <a:pt x="129" y="48"/>
                  </a:lnTo>
                  <a:lnTo>
                    <a:pt x="129" y="57"/>
                  </a:lnTo>
                  <a:lnTo>
                    <a:pt x="144" y="71"/>
                  </a:lnTo>
                  <a:lnTo>
                    <a:pt x="184" y="86"/>
                  </a:lnTo>
                  <a:lnTo>
                    <a:pt x="196" y="85"/>
                  </a:lnTo>
                  <a:lnTo>
                    <a:pt x="194" y="89"/>
                  </a:lnTo>
                  <a:lnTo>
                    <a:pt x="157" y="125"/>
                  </a:lnTo>
                  <a:lnTo>
                    <a:pt x="142" y="125"/>
                  </a:lnTo>
                  <a:lnTo>
                    <a:pt x="116" y="138"/>
                  </a:lnTo>
                  <a:lnTo>
                    <a:pt x="110" y="140"/>
                  </a:lnTo>
                  <a:lnTo>
                    <a:pt x="102" y="135"/>
                  </a:lnTo>
                  <a:lnTo>
                    <a:pt x="94" y="138"/>
                  </a:lnTo>
                  <a:lnTo>
                    <a:pt x="83" y="144"/>
                  </a:lnTo>
                  <a:lnTo>
                    <a:pt x="77" y="144"/>
                  </a:lnTo>
                  <a:lnTo>
                    <a:pt x="64" y="141"/>
                  </a:lnTo>
                  <a:lnTo>
                    <a:pt x="48" y="131"/>
                  </a:lnTo>
                  <a:lnTo>
                    <a:pt x="37" y="131"/>
                  </a:lnTo>
                  <a:lnTo>
                    <a:pt x="37" y="120"/>
                  </a:lnTo>
                  <a:lnTo>
                    <a:pt x="28" y="117"/>
                  </a:lnTo>
                  <a:lnTo>
                    <a:pt x="22" y="103"/>
                  </a:lnTo>
                  <a:lnTo>
                    <a:pt x="15" y="98"/>
                  </a:lnTo>
                  <a:lnTo>
                    <a:pt x="11" y="91"/>
                  </a:lnTo>
                  <a:lnTo>
                    <a:pt x="0" y="88"/>
                  </a:lnTo>
                  <a:lnTo>
                    <a:pt x="3" y="80"/>
                  </a:lnTo>
                  <a:lnTo>
                    <a:pt x="11" y="80"/>
                  </a:lnTo>
                  <a:lnTo>
                    <a:pt x="15" y="77"/>
                  </a:lnTo>
                  <a:lnTo>
                    <a:pt x="16" y="52"/>
                  </a:lnTo>
                  <a:lnTo>
                    <a:pt x="25" y="46"/>
                  </a:lnTo>
                  <a:lnTo>
                    <a:pt x="27" y="37"/>
                  </a:lnTo>
                  <a:lnTo>
                    <a:pt x="42" y="20"/>
                  </a:lnTo>
                  <a:lnTo>
                    <a:pt x="46" y="6"/>
                  </a:lnTo>
                  <a:lnTo>
                    <a:pt x="59" y="5"/>
                  </a:lnTo>
                  <a:lnTo>
                    <a:pt x="62" y="9"/>
                  </a:lnTo>
                  <a:lnTo>
                    <a:pt x="6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3" name="Egypt">
              <a:extLst>
                <a:ext uri="{FF2B5EF4-FFF2-40B4-BE49-F238E27FC236}">
                  <a16:creationId xmlns:a16="http://schemas.microsoft.com/office/drawing/2014/main" id="{A569F93B-8AE6-28A4-AA72-C52B210FF7DB}"/>
                </a:ext>
              </a:extLst>
            </p:cNvPr>
            <p:cNvSpPr>
              <a:spLocks/>
            </p:cNvSpPr>
            <p:nvPr/>
          </p:nvSpPr>
          <p:spPr bwMode="auto">
            <a:xfrm>
              <a:off x="6405911" y="3804949"/>
              <a:ext cx="267445" cy="262024"/>
            </a:xfrm>
            <a:custGeom>
              <a:avLst/>
              <a:gdLst>
                <a:gd name="T0" fmla="*/ 6 w 148"/>
                <a:gd name="T1" fmla="*/ 0 h 145"/>
                <a:gd name="T2" fmla="*/ 10 w 148"/>
                <a:gd name="T3" fmla="*/ 0 h 145"/>
                <a:gd name="T4" fmla="*/ 15 w 148"/>
                <a:gd name="T5" fmla="*/ 1 h 145"/>
                <a:gd name="T6" fmla="*/ 22 w 148"/>
                <a:gd name="T7" fmla="*/ 1 h 145"/>
                <a:gd name="T8" fmla="*/ 27 w 148"/>
                <a:gd name="T9" fmla="*/ 3 h 145"/>
                <a:gd name="T10" fmla="*/ 30 w 148"/>
                <a:gd name="T11" fmla="*/ 3 h 145"/>
                <a:gd name="T12" fmla="*/ 58 w 148"/>
                <a:gd name="T13" fmla="*/ 12 h 145"/>
                <a:gd name="T14" fmla="*/ 80 w 148"/>
                <a:gd name="T15" fmla="*/ 3 h 145"/>
                <a:gd name="T16" fmla="*/ 87 w 148"/>
                <a:gd name="T17" fmla="*/ 3 h 145"/>
                <a:gd name="T18" fmla="*/ 92 w 148"/>
                <a:gd name="T19" fmla="*/ 1 h 145"/>
                <a:gd name="T20" fmla="*/ 96 w 148"/>
                <a:gd name="T21" fmla="*/ 1 h 145"/>
                <a:gd name="T22" fmla="*/ 99 w 148"/>
                <a:gd name="T23" fmla="*/ 6 h 145"/>
                <a:gd name="T24" fmla="*/ 105 w 148"/>
                <a:gd name="T25" fmla="*/ 10 h 145"/>
                <a:gd name="T26" fmla="*/ 113 w 148"/>
                <a:gd name="T27" fmla="*/ 9 h 145"/>
                <a:gd name="T28" fmla="*/ 124 w 148"/>
                <a:gd name="T29" fmla="*/ 6 h 145"/>
                <a:gd name="T30" fmla="*/ 126 w 148"/>
                <a:gd name="T31" fmla="*/ 6 h 145"/>
                <a:gd name="T32" fmla="*/ 135 w 148"/>
                <a:gd name="T33" fmla="*/ 35 h 145"/>
                <a:gd name="T34" fmla="*/ 129 w 148"/>
                <a:gd name="T35" fmla="*/ 56 h 145"/>
                <a:gd name="T36" fmla="*/ 129 w 148"/>
                <a:gd name="T37" fmla="*/ 57 h 145"/>
                <a:gd name="T38" fmla="*/ 124 w 148"/>
                <a:gd name="T39" fmla="*/ 59 h 145"/>
                <a:gd name="T40" fmla="*/ 124 w 148"/>
                <a:gd name="T41" fmla="*/ 57 h 145"/>
                <a:gd name="T42" fmla="*/ 114 w 148"/>
                <a:gd name="T43" fmla="*/ 47 h 145"/>
                <a:gd name="T44" fmla="*/ 105 w 148"/>
                <a:gd name="T45" fmla="*/ 26 h 145"/>
                <a:gd name="T46" fmla="*/ 102 w 148"/>
                <a:gd name="T47" fmla="*/ 31 h 145"/>
                <a:gd name="T48" fmla="*/ 107 w 148"/>
                <a:gd name="T49" fmla="*/ 43 h 145"/>
                <a:gd name="T50" fmla="*/ 117 w 148"/>
                <a:gd name="T51" fmla="*/ 55 h 145"/>
                <a:gd name="T52" fmla="*/ 124 w 148"/>
                <a:gd name="T53" fmla="*/ 77 h 145"/>
                <a:gd name="T54" fmla="*/ 139 w 148"/>
                <a:gd name="T55" fmla="*/ 105 h 145"/>
                <a:gd name="T56" fmla="*/ 148 w 148"/>
                <a:gd name="T57" fmla="*/ 112 h 145"/>
                <a:gd name="T58" fmla="*/ 148 w 148"/>
                <a:gd name="T59" fmla="*/ 114 h 145"/>
                <a:gd name="T60" fmla="*/ 147 w 148"/>
                <a:gd name="T61" fmla="*/ 114 h 145"/>
                <a:gd name="T62" fmla="*/ 144 w 148"/>
                <a:gd name="T63" fmla="*/ 115 h 145"/>
                <a:gd name="T64" fmla="*/ 145 w 148"/>
                <a:gd name="T65" fmla="*/ 126 h 145"/>
                <a:gd name="T66" fmla="*/ 139 w 148"/>
                <a:gd name="T67" fmla="*/ 130 h 145"/>
                <a:gd name="T68" fmla="*/ 136 w 148"/>
                <a:gd name="T69" fmla="*/ 130 h 145"/>
                <a:gd name="T70" fmla="*/ 133 w 148"/>
                <a:gd name="T71" fmla="*/ 136 h 145"/>
                <a:gd name="T72" fmla="*/ 133 w 148"/>
                <a:gd name="T73" fmla="*/ 138 h 145"/>
                <a:gd name="T74" fmla="*/ 126 w 148"/>
                <a:gd name="T75" fmla="*/ 139 h 145"/>
                <a:gd name="T76" fmla="*/ 124 w 148"/>
                <a:gd name="T77" fmla="*/ 143 h 145"/>
                <a:gd name="T78" fmla="*/ 124 w 148"/>
                <a:gd name="T79" fmla="*/ 145 h 145"/>
                <a:gd name="T80" fmla="*/ 119 w 148"/>
                <a:gd name="T81" fmla="*/ 145 h 145"/>
                <a:gd name="T82" fmla="*/ 113 w 148"/>
                <a:gd name="T83" fmla="*/ 142 h 145"/>
                <a:gd name="T84" fmla="*/ 6 w 148"/>
                <a:gd name="T85" fmla="*/ 142 h 145"/>
                <a:gd name="T86" fmla="*/ 6 w 148"/>
                <a:gd name="T87" fmla="*/ 40 h 145"/>
                <a:gd name="T88" fmla="*/ 3 w 148"/>
                <a:gd name="T89" fmla="*/ 37 h 145"/>
                <a:gd name="T90" fmla="*/ 0 w 148"/>
                <a:gd name="T91" fmla="*/ 23 h 145"/>
                <a:gd name="T92" fmla="*/ 3 w 148"/>
                <a:gd name="T93" fmla="*/ 20 h 145"/>
                <a:gd name="T94" fmla="*/ 1 w 148"/>
                <a:gd name="T95" fmla="*/ 4 h 145"/>
                <a:gd name="T96" fmla="*/ 3 w 148"/>
                <a:gd name="T97" fmla="*/ 4 h 145"/>
                <a:gd name="T98" fmla="*/ 6 w 148"/>
                <a:gd name="T9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 h="145">
                  <a:moveTo>
                    <a:pt x="6" y="0"/>
                  </a:moveTo>
                  <a:lnTo>
                    <a:pt x="10" y="0"/>
                  </a:lnTo>
                  <a:lnTo>
                    <a:pt x="15" y="1"/>
                  </a:lnTo>
                  <a:lnTo>
                    <a:pt x="22" y="1"/>
                  </a:lnTo>
                  <a:lnTo>
                    <a:pt x="27" y="3"/>
                  </a:lnTo>
                  <a:lnTo>
                    <a:pt x="30" y="3"/>
                  </a:lnTo>
                  <a:lnTo>
                    <a:pt x="58" y="12"/>
                  </a:lnTo>
                  <a:lnTo>
                    <a:pt x="80" y="3"/>
                  </a:lnTo>
                  <a:lnTo>
                    <a:pt x="87" y="3"/>
                  </a:lnTo>
                  <a:lnTo>
                    <a:pt x="92" y="1"/>
                  </a:lnTo>
                  <a:lnTo>
                    <a:pt x="96" y="1"/>
                  </a:lnTo>
                  <a:lnTo>
                    <a:pt x="99" y="6"/>
                  </a:lnTo>
                  <a:lnTo>
                    <a:pt x="105" y="10"/>
                  </a:lnTo>
                  <a:lnTo>
                    <a:pt x="113" y="9"/>
                  </a:lnTo>
                  <a:lnTo>
                    <a:pt x="124" y="6"/>
                  </a:lnTo>
                  <a:lnTo>
                    <a:pt x="126" y="6"/>
                  </a:lnTo>
                  <a:lnTo>
                    <a:pt x="135" y="35"/>
                  </a:lnTo>
                  <a:lnTo>
                    <a:pt x="129" y="56"/>
                  </a:lnTo>
                  <a:lnTo>
                    <a:pt x="129" y="57"/>
                  </a:lnTo>
                  <a:lnTo>
                    <a:pt x="124" y="59"/>
                  </a:lnTo>
                  <a:lnTo>
                    <a:pt x="124" y="57"/>
                  </a:lnTo>
                  <a:lnTo>
                    <a:pt x="114" y="47"/>
                  </a:lnTo>
                  <a:lnTo>
                    <a:pt x="105" y="26"/>
                  </a:lnTo>
                  <a:lnTo>
                    <a:pt x="102" y="31"/>
                  </a:lnTo>
                  <a:lnTo>
                    <a:pt x="107" y="43"/>
                  </a:lnTo>
                  <a:lnTo>
                    <a:pt x="117" y="55"/>
                  </a:lnTo>
                  <a:lnTo>
                    <a:pt x="124" y="77"/>
                  </a:lnTo>
                  <a:lnTo>
                    <a:pt x="139" y="105"/>
                  </a:lnTo>
                  <a:lnTo>
                    <a:pt x="148" y="112"/>
                  </a:lnTo>
                  <a:lnTo>
                    <a:pt x="148" y="114"/>
                  </a:lnTo>
                  <a:lnTo>
                    <a:pt x="147" y="114"/>
                  </a:lnTo>
                  <a:lnTo>
                    <a:pt x="144" y="115"/>
                  </a:lnTo>
                  <a:lnTo>
                    <a:pt x="145" y="126"/>
                  </a:lnTo>
                  <a:lnTo>
                    <a:pt x="139" y="130"/>
                  </a:lnTo>
                  <a:lnTo>
                    <a:pt x="136" y="130"/>
                  </a:lnTo>
                  <a:lnTo>
                    <a:pt x="133" y="136"/>
                  </a:lnTo>
                  <a:lnTo>
                    <a:pt x="133" y="138"/>
                  </a:lnTo>
                  <a:lnTo>
                    <a:pt x="126" y="139"/>
                  </a:lnTo>
                  <a:lnTo>
                    <a:pt x="124" y="143"/>
                  </a:lnTo>
                  <a:lnTo>
                    <a:pt x="124" y="145"/>
                  </a:lnTo>
                  <a:lnTo>
                    <a:pt x="119" y="145"/>
                  </a:lnTo>
                  <a:lnTo>
                    <a:pt x="113" y="142"/>
                  </a:lnTo>
                  <a:lnTo>
                    <a:pt x="6" y="142"/>
                  </a:lnTo>
                  <a:lnTo>
                    <a:pt x="6" y="40"/>
                  </a:lnTo>
                  <a:lnTo>
                    <a:pt x="3" y="37"/>
                  </a:lnTo>
                  <a:lnTo>
                    <a:pt x="0" y="23"/>
                  </a:lnTo>
                  <a:lnTo>
                    <a:pt x="3" y="20"/>
                  </a:lnTo>
                  <a:lnTo>
                    <a:pt x="1" y="4"/>
                  </a:lnTo>
                  <a:lnTo>
                    <a:pt x="3" y="4"/>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4" name="Djibouti">
              <a:extLst>
                <a:ext uri="{FF2B5EF4-FFF2-40B4-BE49-F238E27FC236}">
                  <a16:creationId xmlns:a16="http://schemas.microsoft.com/office/drawing/2014/main" id="{1C5E9B47-FA2F-B421-D81E-763EA6BD84AB}"/>
                </a:ext>
              </a:extLst>
            </p:cNvPr>
            <p:cNvSpPr>
              <a:spLocks/>
            </p:cNvSpPr>
            <p:nvPr/>
          </p:nvSpPr>
          <p:spPr bwMode="auto">
            <a:xfrm>
              <a:off x="6812499" y="4287435"/>
              <a:ext cx="41563" cy="45177"/>
            </a:xfrm>
            <a:custGeom>
              <a:avLst/>
              <a:gdLst>
                <a:gd name="T0" fmla="*/ 17 w 23"/>
                <a:gd name="T1" fmla="*/ 0 h 25"/>
                <a:gd name="T2" fmla="*/ 18 w 23"/>
                <a:gd name="T3" fmla="*/ 0 h 25"/>
                <a:gd name="T4" fmla="*/ 21 w 23"/>
                <a:gd name="T5" fmla="*/ 4 h 25"/>
                <a:gd name="T6" fmla="*/ 23 w 23"/>
                <a:gd name="T7" fmla="*/ 10 h 25"/>
                <a:gd name="T8" fmla="*/ 23 w 23"/>
                <a:gd name="T9" fmla="*/ 11 h 25"/>
                <a:gd name="T10" fmla="*/ 12 w 23"/>
                <a:gd name="T11" fmla="*/ 16 h 25"/>
                <a:gd name="T12" fmla="*/ 20 w 23"/>
                <a:gd name="T13" fmla="*/ 16 h 25"/>
                <a:gd name="T14" fmla="*/ 20 w 23"/>
                <a:gd name="T15" fmla="*/ 17 h 25"/>
                <a:gd name="T16" fmla="*/ 17 w 23"/>
                <a:gd name="T17" fmla="*/ 25 h 25"/>
                <a:gd name="T18" fmla="*/ 15 w 23"/>
                <a:gd name="T19" fmla="*/ 25 h 25"/>
                <a:gd name="T20" fmla="*/ 12 w 23"/>
                <a:gd name="T21" fmla="*/ 23 h 25"/>
                <a:gd name="T22" fmla="*/ 3 w 23"/>
                <a:gd name="T23" fmla="*/ 25 h 25"/>
                <a:gd name="T24" fmla="*/ 2 w 23"/>
                <a:gd name="T25" fmla="*/ 25 h 25"/>
                <a:gd name="T26" fmla="*/ 0 w 23"/>
                <a:gd name="T27" fmla="*/ 20 h 25"/>
                <a:gd name="T28" fmla="*/ 6 w 23"/>
                <a:gd name="T29" fmla="*/ 7 h 25"/>
                <a:gd name="T30" fmla="*/ 17 w 23"/>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5">
                  <a:moveTo>
                    <a:pt x="17" y="0"/>
                  </a:moveTo>
                  <a:lnTo>
                    <a:pt x="18" y="0"/>
                  </a:lnTo>
                  <a:lnTo>
                    <a:pt x="21" y="4"/>
                  </a:lnTo>
                  <a:lnTo>
                    <a:pt x="23" y="10"/>
                  </a:lnTo>
                  <a:lnTo>
                    <a:pt x="23" y="11"/>
                  </a:lnTo>
                  <a:lnTo>
                    <a:pt x="12" y="16"/>
                  </a:lnTo>
                  <a:lnTo>
                    <a:pt x="20" y="16"/>
                  </a:lnTo>
                  <a:lnTo>
                    <a:pt x="20" y="17"/>
                  </a:lnTo>
                  <a:lnTo>
                    <a:pt x="17" y="25"/>
                  </a:lnTo>
                  <a:lnTo>
                    <a:pt x="15" y="25"/>
                  </a:lnTo>
                  <a:lnTo>
                    <a:pt x="12" y="23"/>
                  </a:lnTo>
                  <a:lnTo>
                    <a:pt x="3" y="25"/>
                  </a:lnTo>
                  <a:lnTo>
                    <a:pt x="2" y="25"/>
                  </a:lnTo>
                  <a:lnTo>
                    <a:pt x="0" y="20"/>
                  </a:lnTo>
                  <a:lnTo>
                    <a:pt x="6" y="7"/>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5" name="Democratic Republic of the Congo">
              <a:extLst>
                <a:ext uri="{FF2B5EF4-FFF2-40B4-BE49-F238E27FC236}">
                  <a16:creationId xmlns:a16="http://schemas.microsoft.com/office/drawing/2014/main" id="{61C3BBB2-7349-535C-EEEC-B62EC0E39546}"/>
                </a:ext>
              </a:extLst>
            </p:cNvPr>
            <p:cNvSpPr>
              <a:spLocks/>
            </p:cNvSpPr>
            <p:nvPr/>
          </p:nvSpPr>
          <p:spPr bwMode="auto">
            <a:xfrm>
              <a:off x="6116782" y="4462720"/>
              <a:ext cx="449959" cy="442731"/>
            </a:xfrm>
            <a:custGeom>
              <a:avLst/>
              <a:gdLst>
                <a:gd name="T0" fmla="*/ 184 w 249"/>
                <a:gd name="T1" fmla="*/ 0 h 245"/>
                <a:gd name="T2" fmla="*/ 188 w 249"/>
                <a:gd name="T3" fmla="*/ 2 h 245"/>
                <a:gd name="T4" fmla="*/ 191 w 249"/>
                <a:gd name="T5" fmla="*/ 3 h 245"/>
                <a:gd name="T6" fmla="*/ 200 w 249"/>
                <a:gd name="T7" fmla="*/ 2 h 245"/>
                <a:gd name="T8" fmla="*/ 212 w 249"/>
                <a:gd name="T9" fmla="*/ 12 h 245"/>
                <a:gd name="T10" fmla="*/ 224 w 249"/>
                <a:gd name="T11" fmla="*/ 11 h 245"/>
                <a:gd name="T12" fmla="*/ 228 w 249"/>
                <a:gd name="T13" fmla="*/ 9 h 245"/>
                <a:gd name="T14" fmla="*/ 243 w 249"/>
                <a:gd name="T15" fmla="*/ 34 h 245"/>
                <a:gd name="T16" fmla="*/ 249 w 249"/>
                <a:gd name="T17" fmla="*/ 42 h 245"/>
                <a:gd name="T18" fmla="*/ 240 w 249"/>
                <a:gd name="T19" fmla="*/ 54 h 245"/>
                <a:gd name="T20" fmla="*/ 230 w 249"/>
                <a:gd name="T21" fmla="*/ 86 h 245"/>
                <a:gd name="T22" fmla="*/ 222 w 249"/>
                <a:gd name="T23" fmla="*/ 104 h 245"/>
                <a:gd name="T24" fmla="*/ 222 w 249"/>
                <a:gd name="T25" fmla="*/ 137 h 245"/>
                <a:gd name="T26" fmla="*/ 224 w 249"/>
                <a:gd name="T27" fmla="*/ 153 h 245"/>
                <a:gd name="T28" fmla="*/ 237 w 249"/>
                <a:gd name="T29" fmla="*/ 168 h 245"/>
                <a:gd name="T30" fmla="*/ 240 w 249"/>
                <a:gd name="T31" fmla="*/ 177 h 245"/>
                <a:gd name="T32" fmla="*/ 222 w 249"/>
                <a:gd name="T33" fmla="*/ 180 h 245"/>
                <a:gd name="T34" fmla="*/ 218 w 249"/>
                <a:gd name="T35" fmla="*/ 205 h 245"/>
                <a:gd name="T36" fmla="*/ 219 w 249"/>
                <a:gd name="T37" fmla="*/ 229 h 245"/>
                <a:gd name="T38" fmla="*/ 230 w 249"/>
                <a:gd name="T39" fmla="*/ 244 h 245"/>
                <a:gd name="T40" fmla="*/ 228 w 249"/>
                <a:gd name="T41" fmla="*/ 245 h 245"/>
                <a:gd name="T42" fmla="*/ 206 w 249"/>
                <a:gd name="T43" fmla="*/ 230 h 245"/>
                <a:gd name="T44" fmla="*/ 193 w 249"/>
                <a:gd name="T45" fmla="*/ 224 h 245"/>
                <a:gd name="T46" fmla="*/ 172 w 249"/>
                <a:gd name="T47" fmla="*/ 220 h 245"/>
                <a:gd name="T48" fmla="*/ 160 w 249"/>
                <a:gd name="T49" fmla="*/ 218 h 245"/>
                <a:gd name="T50" fmla="*/ 154 w 249"/>
                <a:gd name="T51" fmla="*/ 212 h 245"/>
                <a:gd name="T52" fmla="*/ 130 w 249"/>
                <a:gd name="T53" fmla="*/ 218 h 245"/>
                <a:gd name="T54" fmla="*/ 126 w 249"/>
                <a:gd name="T55" fmla="*/ 214 h 245"/>
                <a:gd name="T56" fmla="*/ 124 w 249"/>
                <a:gd name="T57" fmla="*/ 193 h 245"/>
                <a:gd name="T58" fmla="*/ 121 w 249"/>
                <a:gd name="T59" fmla="*/ 165 h 245"/>
                <a:gd name="T60" fmla="*/ 110 w 249"/>
                <a:gd name="T61" fmla="*/ 160 h 245"/>
                <a:gd name="T62" fmla="*/ 92 w 249"/>
                <a:gd name="T63" fmla="*/ 174 h 245"/>
                <a:gd name="T64" fmla="*/ 83 w 249"/>
                <a:gd name="T65" fmla="*/ 175 h 245"/>
                <a:gd name="T66" fmla="*/ 75 w 249"/>
                <a:gd name="T67" fmla="*/ 177 h 245"/>
                <a:gd name="T68" fmla="*/ 61 w 249"/>
                <a:gd name="T69" fmla="*/ 165 h 245"/>
                <a:gd name="T70" fmla="*/ 52 w 249"/>
                <a:gd name="T71" fmla="*/ 146 h 245"/>
                <a:gd name="T72" fmla="*/ 1 w 249"/>
                <a:gd name="T73" fmla="*/ 152 h 245"/>
                <a:gd name="T74" fmla="*/ 0 w 249"/>
                <a:gd name="T75" fmla="*/ 146 h 245"/>
                <a:gd name="T76" fmla="*/ 3 w 249"/>
                <a:gd name="T77" fmla="*/ 135 h 245"/>
                <a:gd name="T78" fmla="*/ 9 w 249"/>
                <a:gd name="T79" fmla="*/ 129 h 245"/>
                <a:gd name="T80" fmla="*/ 19 w 249"/>
                <a:gd name="T81" fmla="*/ 128 h 245"/>
                <a:gd name="T82" fmla="*/ 27 w 249"/>
                <a:gd name="T83" fmla="*/ 126 h 245"/>
                <a:gd name="T84" fmla="*/ 30 w 249"/>
                <a:gd name="T85" fmla="*/ 132 h 245"/>
                <a:gd name="T86" fmla="*/ 50 w 249"/>
                <a:gd name="T87" fmla="*/ 112 h 245"/>
                <a:gd name="T88" fmla="*/ 58 w 249"/>
                <a:gd name="T89" fmla="*/ 88 h 245"/>
                <a:gd name="T90" fmla="*/ 74 w 249"/>
                <a:gd name="T91" fmla="*/ 43 h 245"/>
                <a:gd name="T92" fmla="*/ 83 w 249"/>
                <a:gd name="T93" fmla="*/ 23 h 245"/>
                <a:gd name="T94" fmla="*/ 86 w 249"/>
                <a:gd name="T95" fmla="*/ 20 h 245"/>
                <a:gd name="T96" fmla="*/ 93 w 249"/>
                <a:gd name="T97" fmla="*/ 2 h 245"/>
                <a:gd name="T98" fmla="*/ 110 w 249"/>
                <a:gd name="T99" fmla="*/ 9 h 245"/>
                <a:gd name="T100" fmla="*/ 121 w 249"/>
                <a:gd name="T101" fmla="*/ 12 h 245"/>
                <a:gd name="T102" fmla="*/ 138 w 249"/>
                <a:gd name="T103" fmla="*/ 6 h 245"/>
                <a:gd name="T104" fmla="*/ 145 w 249"/>
                <a:gd name="T105" fmla="*/ 8 h 245"/>
                <a:gd name="T106" fmla="*/ 164 w 249"/>
                <a:gd name="T107" fmla="*/ 5 h 245"/>
                <a:gd name="T108" fmla="*/ 169 w 249"/>
                <a:gd name="T109" fmla="*/ 2 h 245"/>
                <a:gd name="T110" fmla="*/ 179 w 249"/>
                <a:gd name="T11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9" h="245">
                  <a:moveTo>
                    <a:pt x="179" y="0"/>
                  </a:moveTo>
                  <a:lnTo>
                    <a:pt x="184" y="0"/>
                  </a:lnTo>
                  <a:lnTo>
                    <a:pt x="187" y="3"/>
                  </a:lnTo>
                  <a:lnTo>
                    <a:pt x="188" y="2"/>
                  </a:lnTo>
                  <a:lnTo>
                    <a:pt x="190" y="2"/>
                  </a:lnTo>
                  <a:lnTo>
                    <a:pt x="191" y="3"/>
                  </a:lnTo>
                  <a:lnTo>
                    <a:pt x="193" y="2"/>
                  </a:lnTo>
                  <a:lnTo>
                    <a:pt x="200" y="2"/>
                  </a:lnTo>
                  <a:lnTo>
                    <a:pt x="207" y="11"/>
                  </a:lnTo>
                  <a:lnTo>
                    <a:pt x="212" y="12"/>
                  </a:lnTo>
                  <a:lnTo>
                    <a:pt x="215" y="11"/>
                  </a:lnTo>
                  <a:lnTo>
                    <a:pt x="224" y="11"/>
                  </a:lnTo>
                  <a:lnTo>
                    <a:pt x="227" y="9"/>
                  </a:lnTo>
                  <a:lnTo>
                    <a:pt x="228" y="9"/>
                  </a:lnTo>
                  <a:lnTo>
                    <a:pt x="244" y="23"/>
                  </a:lnTo>
                  <a:lnTo>
                    <a:pt x="243" y="34"/>
                  </a:lnTo>
                  <a:lnTo>
                    <a:pt x="249" y="40"/>
                  </a:lnTo>
                  <a:lnTo>
                    <a:pt x="249" y="42"/>
                  </a:lnTo>
                  <a:lnTo>
                    <a:pt x="240" y="51"/>
                  </a:lnTo>
                  <a:lnTo>
                    <a:pt x="240" y="54"/>
                  </a:lnTo>
                  <a:lnTo>
                    <a:pt x="231" y="64"/>
                  </a:lnTo>
                  <a:lnTo>
                    <a:pt x="230" y="86"/>
                  </a:lnTo>
                  <a:lnTo>
                    <a:pt x="219" y="100"/>
                  </a:lnTo>
                  <a:lnTo>
                    <a:pt x="222" y="104"/>
                  </a:lnTo>
                  <a:lnTo>
                    <a:pt x="224" y="113"/>
                  </a:lnTo>
                  <a:lnTo>
                    <a:pt x="222" y="137"/>
                  </a:lnTo>
                  <a:lnTo>
                    <a:pt x="224" y="143"/>
                  </a:lnTo>
                  <a:lnTo>
                    <a:pt x="224" y="153"/>
                  </a:lnTo>
                  <a:lnTo>
                    <a:pt x="230" y="160"/>
                  </a:lnTo>
                  <a:lnTo>
                    <a:pt x="237" y="168"/>
                  </a:lnTo>
                  <a:lnTo>
                    <a:pt x="240" y="175"/>
                  </a:lnTo>
                  <a:lnTo>
                    <a:pt x="240" y="177"/>
                  </a:lnTo>
                  <a:lnTo>
                    <a:pt x="239" y="177"/>
                  </a:lnTo>
                  <a:lnTo>
                    <a:pt x="222" y="180"/>
                  </a:lnTo>
                  <a:lnTo>
                    <a:pt x="216" y="189"/>
                  </a:lnTo>
                  <a:lnTo>
                    <a:pt x="218" y="205"/>
                  </a:lnTo>
                  <a:lnTo>
                    <a:pt x="213" y="223"/>
                  </a:lnTo>
                  <a:lnTo>
                    <a:pt x="219" y="229"/>
                  </a:lnTo>
                  <a:lnTo>
                    <a:pt x="228" y="229"/>
                  </a:lnTo>
                  <a:lnTo>
                    <a:pt x="230" y="244"/>
                  </a:lnTo>
                  <a:lnTo>
                    <a:pt x="230" y="245"/>
                  </a:lnTo>
                  <a:lnTo>
                    <a:pt x="228" y="245"/>
                  </a:lnTo>
                  <a:lnTo>
                    <a:pt x="216" y="242"/>
                  </a:lnTo>
                  <a:lnTo>
                    <a:pt x="206" y="230"/>
                  </a:lnTo>
                  <a:lnTo>
                    <a:pt x="199" y="229"/>
                  </a:lnTo>
                  <a:lnTo>
                    <a:pt x="193" y="224"/>
                  </a:lnTo>
                  <a:lnTo>
                    <a:pt x="182" y="226"/>
                  </a:lnTo>
                  <a:lnTo>
                    <a:pt x="172" y="220"/>
                  </a:lnTo>
                  <a:lnTo>
                    <a:pt x="169" y="215"/>
                  </a:lnTo>
                  <a:lnTo>
                    <a:pt x="160" y="218"/>
                  </a:lnTo>
                  <a:lnTo>
                    <a:pt x="157" y="211"/>
                  </a:lnTo>
                  <a:lnTo>
                    <a:pt x="154" y="212"/>
                  </a:lnTo>
                  <a:lnTo>
                    <a:pt x="135" y="214"/>
                  </a:lnTo>
                  <a:lnTo>
                    <a:pt x="130" y="218"/>
                  </a:lnTo>
                  <a:lnTo>
                    <a:pt x="126" y="215"/>
                  </a:lnTo>
                  <a:lnTo>
                    <a:pt x="126" y="214"/>
                  </a:lnTo>
                  <a:lnTo>
                    <a:pt x="129" y="208"/>
                  </a:lnTo>
                  <a:lnTo>
                    <a:pt x="124" y="193"/>
                  </a:lnTo>
                  <a:lnTo>
                    <a:pt x="123" y="168"/>
                  </a:lnTo>
                  <a:lnTo>
                    <a:pt x="121" y="165"/>
                  </a:lnTo>
                  <a:lnTo>
                    <a:pt x="110" y="165"/>
                  </a:lnTo>
                  <a:lnTo>
                    <a:pt x="110" y="160"/>
                  </a:lnTo>
                  <a:lnTo>
                    <a:pt x="96" y="162"/>
                  </a:lnTo>
                  <a:lnTo>
                    <a:pt x="92" y="174"/>
                  </a:lnTo>
                  <a:lnTo>
                    <a:pt x="87" y="174"/>
                  </a:lnTo>
                  <a:lnTo>
                    <a:pt x="83" y="175"/>
                  </a:lnTo>
                  <a:lnTo>
                    <a:pt x="80" y="175"/>
                  </a:lnTo>
                  <a:lnTo>
                    <a:pt x="75" y="177"/>
                  </a:lnTo>
                  <a:lnTo>
                    <a:pt x="71" y="177"/>
                  </a:lnTo>
                  <a:lnTo>
                    <a:pt x="61" y="165"/>
                  </a:lnTo>
                  <a:lnTo>
                    <a:pt x="56" y="150"/>
                  </a:lnTo>
                  <a:lnTo>
                    <a:pt x="52" y="146"/>
                  </a:lnTo>
                  <a:lnTo>
                    <a:pt x="13" y="147"/>
                  </a:lnTo>
                  <a:lnTo>
                    <a:pt x="1" y="152"/>
                  </a:lnTo>
                  <a:lnTo>
                    <a:pt x="0" y="152"/>
                  </a:lnTo>
                  <a:lnTo>
                    <a:pt x="0" y="146"/>
                  </a:lnTo>
                  <a:lnTo>
                    <a:pt x="1" y="144"/>
                  </a:lnTo>
                  <a:lnTo>
                    <a:pt x="3" y="135"/>
                  </a:lnTo>
                  <a:lnTo>
                    <a:pt x="3" y="134"/>
                  </a:lnTo>
                  <a:lnTo>
                    <a:pt x="9" y="129"/>
                  </a:lnTo>
                  <a:lnTo>
                    <a:pt x="16" y="131"/>
                  </a:lnTo>
                  <a:lnTo>
                    <a:pt x="19" y="128"/>
                  </a:lnTo>
                  <a:lnTo>
                    <a:pt x="27" y="125"/>
                  </a:lnTo>
                  <a:lnTo>
                    <a:pt x="27" y="126"/>
                  </a:lnTo>
                  <a:lnTo>
                    <a:pt x="28" y="131"/>
                  </a:lnTo>
                  <a:lnTo>
                    <a:pt x="30" y="132"/>
                  </a:lnTo>
                  <a:lnTo>
                    <a:pt x="46" y="119"/>
                  </a:lnTo>
                  <a:lnTo>
                    <a:pt x="50" y="112"/>
                  </a:lnTo>
                  <a:lnTo>
                    <a:pt x="53" y="97"/>
                  </a:lnTo>
                  <a:lnTo>
                    <a:pt x="58" y="88"/>
                  </a:lnTo>
                  <a:lnTo>
                    <a:pt x="70" y="79"/>
                  </a:lnTo>
                  <a:lnTo>
                    <a:pt x="74" y="43"/>
                  </a:lnTo>
                  <a:lnTo>
                    <a:pt x="81" y="30"/>
                  </a:lnTo>
                  <a:lnTo>
                    <a:pt x="83" y="23"/>
                  </a:lnTo>
                  <a:lnTo>
                    <a:pt x="83" y="21"/>
                  </a:lnTo>
                  <a:lnTo>
                    <a:pt x="86" y="20"/>
                  </a:lnTo>
                  <a:lnTo>
                    <a:pt x="86" y="11"/>
                  </a:lnTo>
                  <a:lnTo>
                    <a:pt x="93" y="2"/>
                  </a:lnTo>
                  <a:lnTo>
                    <a:pt x="102" y="2"/>
                  </a:lnTo>
                  <a:lnTo>
                    <a:pt x="110" y="9"/>
                  </a:lnTo>
                  <a:lnTo>
                    <a:pt x="113" y="9"/>
                  </a:lnTo>
                  <a:lnTo>
                    <a:pt x="121" y="12"/>
                  </a:lnTo>
                  <a:lnTo>
                    <a:pt x="133" y="12"/>
                  </a:lnTo>
                  <a:lnTo>
                    <a:pt x="138" y="6"/>
                  </a:lnTo>
                  <a:lnTo>
                    <a:pt x="139" y="6"/>
                  </a:lnTo>
                  <a:lnTo>
                    <a:pt x="145" y="8"/>
                  </a:lnTo>
                  <a:lnTo>
                    <a:pt x="161" y="3"/>
                  </a:lnTo>
                  <a:lnTo>
                    <a:pt x="164" y="5"/>
                  </a:lnTo>
                  <a:lnTo>
                    <a:pt x="169" y="3"/>
                  </a:lnTo>
                  <a:lnTo>
                    <a:pt x="169" y="2"/>
                  </a:lnTo>
                  <a:lnTo>
                    <a:pt x="176" y="2"/>
                  </a:lnTo>
                  <a:lnTo>
                    <a:pt x="17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6" name="Cote d'Ivoire">
              <a:extLst>
                <a:ext uri="{FF2B5EF4-FFF2-40B4-BE49-F238E27FC236}">
                  <a16:creationId xmlns:a16="http://schemas.microsoft.com/office/drawing/2014/main" id="{4587F3F7-A0B5-7293-D718-C93DCC3EFC53}"/>
                </a:ext>
              </a:extLst>
            </p:cNvPr>
            <p:cNvSpPr>
              <a:spLocks/>
            </p:cNvSpPr>
            <p:nvPr/>
          </p:nvSpPr>
          <p:spPr bwMode="auto">
            <a:xfrm>
              <a:off x="5623454" y="4334418"/>
              <a:ext cx="148179" cy="153601"/>
            </a:xfrm>
            <a:custGeom>
              <a:avLst/>
              <a:gdLst>
                <a:gd name="T0" fmla="*/ 31 w 82"/>
                <a:gd name="T1" fmla="*/ 0 h 85"/>
                <a:gd name="T2" fmla="*/ 33 w 82"/>
                <a:gd name="T3" fmla="*/ 6 h 85"/>
                <a:gd name="T4" fmla="*/ 37 w 82"/>
                <a:gd name="T5" fmla="*/ 3 h 85"/>
                <a:gd name="T6" fmla="*/ 45 w 82"/>
                <a:gd name="T7" fmla="*/ 5 h 85"/>
                <a:gd name="T8" fmla="*/ 46 w 82"/>
                <a:gd name="T9" fmla="*/ 5 h 85"/>
                <a:gd name="T10" fmla="*/ 52 w 82"/>
                <a:gd name="T11" fmla="*/ 14 h 85"/>
                <a:gd name="T12" fmla="*/ 56 w 82"/>
                <a:gd name="T13" fmla="*/ 14 h 85"/>
                <a:gd name="T14" fmla="*/ 65 w 82"/>
                <a:gd name="T15" fmla="*/ 9 h 85"/>
                <a:gd name="T16" fmla="*/ 71 w 82"/>
                <a:gd name="T17" fmla="*/ 11 h 85"/>
                <a:gd name="T18" fmla="*/ 73 w 82"/>
                <a:gd name="T19" fmla="*/ 11 h 85"/>
                <a:gd name="T20" fmla="*/ 76 w 82"/>
                <a:gd name="T21" fmla="*/ 17 h 85"/>
                <a:gd name="T22" fmla="*/ 79 w 82"/>
                <a:gd name="T23" fmla="*/ 17 h 85"/>
                <a:gd name="T24" fmla="*/ 79 w 82"/>
                <a:gd name="T25" fmla="*/ 21 h 85"/>
                <a:gd name="T26" fmla="*/ 82 w 82"/>
                <a:gd name="T27" fmla="*/ 33 h 85"/>
                <a:gd name="T28" fmla="*/ 82 w 82"/>
                <a:gd name="T29" fmla="*/ 34 h 85"/>
                <a:gd name="T30" fmla="*/ 79 w 82"/>
                <a:gd name="T31" fmla="*/ 37 h 85"/>
                <a:gd name="T32" fmla="*/ 73 w 82"/>
                <a:gd name="T33" fmla="*/ 55 h 85"/>
                <a:gd name="T34" fmla="*/ 74 w 82"/>
                <a:gd name="T35" fmla="*/ 65 h 85"/>
                <a:gd name="T36" fmla="*/ 79 w 82"/>
                <a:gd name="T37" fmla="*/ 67 h 85"/>
                <a:gd name="T38" fmla="*/ 79 w 82"/>
                <a:gd name="T39" fmla="*/ 74 h 85"/>
                <a:gd name="T40" fmla="*/ 73 w 82"/>
                <a:gd name="T41" fmla="*/ 76 h 85"/>
                <a:gd name="T42" fmla="*/ 51 w 82"/>
                <a:gd name="T43" fmla="*/ 74 h 85"/>
                <a:gd name="T44" fmla="*/ 33 w 82"/>
                <a:gd name="T45" fmla="*/ 79 h 85"/>
                <a:gd name="T46" fmla="*/ 19 w 82"/>
                <a:gd name="T47" fmla="*/ 85 h 85"/>
                <a:gd name="T48" fmla="*/ 13 w 82"/>
                <a:gd name="T49" fmla="*/ 85 h 85"/>
                <a:gd name="T50" fmla="*/ 13 w 82"/>
                <a:gd name="T51" fmla="*/ 83 h 85"/>
                <a:gd name="T52" fmla="*/ 15 w 82"/>
                <a:gd name="T53" fmla="*/ 65 h 85"/>
                <a:gd name="T54" fmla="*/ 12 w 82"/>
                <a:gd name="T55" fmla="*/ 64 h 85"/>
                <a:gd name="T56" fmla="*/ 9 w 82"/>
                <a:gd name="T57" fmla="*/ 60 h 85"/>
                <a:gd name="T58" fmla="*/ 2 w 82"/>
                <a:gd name="T59" fmla="*/ 58 h 85"/>
                <a:gd name="T60" fmla="*/ 0 w 82"/>
                <a:gd name="T61" fmla="*/ 57 h 85"/>
                <a:gd name="T62" fmla="*/ 5 w 82"/>
                <a:gd name="T63" fmla="*/ 48 h 85"/>
                <a:gd name="T64" fmla="*/ 2 w 82"/>
                <a:gd name="T65" fmla="*/ 42 h 85"/>
                <a:gd name="T66" fmla="*/ 6 w 82"/>
                <a:gd name="T67" fmla="*/ 42 h 85"/>
                <a:gd name="T68" fmla="*/ 8 w 82"/>
                <a:gd name="T69" fmla="*/ 36 h 85"/>
                <a:gd name="T70" fmla="*/ 5 w 82"/>
                <a:gd name="T71" fmla="*/ 34 h 85"/>
                <a:gd name="T72" fmla="*/ 5 w 82"/>
                <a:gd name="T73" fmla="*/ 30 h 85"/>
                <a:gd name="T74" fmla="*/ 8 w 82"/>
                <a:gd name="T75" fmla="*/ 30 h 85"/>
                <a:gd name="T76" fmla="*/ 9 w 82"/>
                <a:gd name="T77" fmla="*/ 31 h 85"/>
                <a:gd name="T78" fmla="*/ 12 w 82"/>
                <a:gd name="T79" fmla="*/ 31 h 85"/>
                <a:gd name="T80" fmla="*/ 11 w 82"/>
                <a:gd name="T81" fmla="*/ 27 h 85"/>
                <a:gd name="T82" fmla="*/ 9 w 82"/>
                <a:gd name="T83" fmla="*/ 27 h 85"/>
                <a:gd name="T84" fmla="*/ 11 w 82"/>
                <a:gd name="T85" fmla="*/ 24 h 85"/>
                <a:gd name="T86" fmla="*/ 11 w 82"/>
                <a:gd name="T87" fmla="*/ 19 h 85"/>
                <a:gd name="T88" fmla="*/ 6 w 82"/>
                <a:gd name="T89" fmla="*/ 18 h 85"/>
                <a:gd name="T90" fmla="*/ 6 w 82"/>
                <a:gd name="T91" fmla="*/ 11 h 85"/>
                <a:gd name="T92" fmla="*/ 8 w 82"/>
                <a:gd name="T93" fmla="*/ 8 h 85"/>
                <a:gd name="T94" fmla="*/ 15 w 82"/>
                <a:gd name="T95" fmla="*/ 3 h 85"/>
                <a:gd name="T96" fmla="*/ 21 w 82"/>
                <a:gd name="T97" fmla="*/ 6 h 85"/>
                <a:gd name="T98" fmla="*/ 25 w 82"/>
                <a:gd name="T99" fmla="*/ 5 h 85"/>
                <a:gd name="T100" fmla="*/ 25 w 82"/>
                <a:gd name="T101" fmla="*/ 2 h 85"/>
                <a:gd name="T102" fmla="*/ 31 w 82"/>
                <a:gd name="T10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85">
                  <a:moveTo>
                    <a:pt x="31" y="0"/>
                  </a:moveTo>
                  <a:lnTo>
                    <a:pt x="33" y="6"/>
                  </a:lnTo>
                  <a:lnTo>
                    <a:pt x="37" y="3"/>
                  </a:lnTo>
                  <a:lnTo>
                    <a:pt x="45" y="5"/>
                  </a:lnTo>
                  <a:lnTo>
                    <a:pt x="46" y="5"/>
                  </a:lnTo>
                  <a:lnTo>
                    <a:pt x="52" y="14"/>
                  </a:lnTo>
                  <a:lnTo>
                    <a:pt x="56" y="14"/>
                  </a:lnTo>
                  <a:lnTo>
                    <a:pt x="65" y="9"/>
                  </a:lnTo>
                  <a:lnTo>
                    <a:pt x="71" y="11"/>
                  </a:lnTo>
                  <a:lnTo>
                    <a:pt x="73" y="11"/>
                  </a:lnTo>
                  <a:lnTo>
                    <a:pt x="76" y="17"/>
                  </a:lnTo>
                  <a:lnTo>
                    <a:pt x="79" y="17"/>
                  </a:lnTo>
                  <a:lnTo>
                    <a:pt x="79" y="21"/>
                  </a:lnTo>
                  <a:lnTo>
                    <a:pt x="82" y="33"/>
                  </a:lnTo>
                  <a:lnTo>
                    <a:pt x="82" y="34"/>
                  </a:lnTo>
                  <a:lnTo>
                    <a:pt x="79" y="37"/>
                  </a:lnTo>
                  <a:lnTo>
                    <a:pt x="73" y="55"/>
                  </a:lnTo>
                  <a:lnTo>
                    <a:pt x="74" y="65"/>
                  </a:lnTo>
                  <a:lnTo>
                    <a:pt x="79" y="67"/>
                  </a:lnTo>
                  <a:lnTo>
                    <a:pt x="79" y="74"/>
                  </a:lnTo>
                  <a:lnTo>
                    <a:pt x="73" y="76"/>
                  </a:lnTo>
                  <a:lnTo>
                    <a:pt x="51" y="74"/>
                  </a:lnTo>
                  <a:lnTo>
                    <a:pt x="33" y="79"/>
                  </a:lnTo>
                  <a:lnTo>
                    <a:pt x="19" y="85"/>
                  </a:lnTo>
                  <a:lnTo>
                    <a:pt x="13" y="85"/>
                  </a:lnTo>
                  <a:lnTo>
                    <a:pt x="13" y="83"/>
                  </a:lnTo>
                  <a:lnTo>
                    <a:pt x="15" y="65"/>
                  </a:lnTo>
                  <a:lnTo>
                    <a:pt x="12" y="64"/>
                  </a:lnTo>
                  <a:lnTo>
                    <a:pt x="9" y="60"/>
                  </a:lnTo>
                  <a:lnTo>
                    <a:pt x="2" y="58"/>
                  </a:lnTo>
                  <a:lnTo>
                    <a:pt x="0" y="57"/>
                  </a:lnTo>
                  <a:lnTo>
                    <a:pt x="5" y="48"/>
                  </a:lnTo>
                  <a:lnTo>
                    <a:pt x="2" y="42"/>
                  </a:lnTo>
                  <a:lnTo>
                    <a:pt x="6" y="42"/>
                  </a:lnTo>
                  <a:lnTo>
                    <a:pt x="8" y="36"/>
                  </a:lnTo>
                  <a:lnTo>
                    <a:pt x="5" y="34"/>
                  </a:lnTo>
                  <a:lnTo>
                    <a:pt x="5" y="30"/>
                  </a:lnTo>
                  <a:lnTo>
                    <a:pt x="8" y="30"/>
                  </a:lnTo>
                  <a:lnTo>
                    <a:pt x="9" y="31"/>
                  </a:lnTo>
                  <a:lnTo>
                    <a:pt x="12" y="31"/>
                  </a:lnTo>
                  <a:lnTo>
                    <a:pt x="11" y="27"/>
                  </a:lnTo>
                  <a:lnTo>
                    <a:pt x="9" y="27"/>
                  </a:lnTo>
                  <a:lnTo>
                    <a:pt x="11" y="24"/>
                  </a:lnTo>
                  <a:lnTo>
                    <a:pt x="11" y="19"/>
                  </a:lnTo>
                  <a:lnTo>
                    <a:pt x="6" y="18"/>
                  </a:lnTo>
                  <a:lnTo>
                    <a:pt x="6" y="11"/>
                  </a:lnTo>
                  <a:lnTo>
                    <a:pt x="8" y="8"/>
                  </a:lnTo>
                  <a:lnTo>
                    <a:pt x="15" y="3"/>
                  </a:lnTo>
                  <a:lnTo>
                    <a:pt x="21" y="6"/>
                  </a:lnTo>
                  <a:lnTo>
                    <a:pt x="25" y="5"/>
                  </a:lnTo>
                  <a:lnTo>
                    <a:pt x="25" y="2"/>
                  </a:lnTo>
                  <a:lnTo>
                    <a:pt x="3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7" name="Congo">
              <a:extLst>
                <a:ext uri="{FF2B5EF4-FFF2-40B4-BE49-F238E27FC236}">
                  <a16:creationId xmlns:a16="http://schemas.microsoft.com/office/drawing/2014/main" id="{87445E58-16AB-AC55-D774-CA43D4C7C21A}"/>
                </a:ext>
              </a:extLst>
            </p:cNvPr>
            <p:cNvSpPr>
              <a:spLocks/>
            </p:cNvSpPr>
            <p:nvPr/>
          </p:nvSpPr>
          <p:spPr bwMode="auto">
            <a:xfrm>
              <a:off x="6087868" y="4500668"/>
              <a:ext cx="180706" cy="209619"/>
            </a:xfrm>
            <a:custGeom>
              <a:avLst/>
              <a:gdLst>
                <a:gd name="T0" fmla="*/ 83 w 100"/>
                <a:gd name="T1" fmla="*/ 0 h 116"/>
                <a:gd name="T2" fmla="*/ 90 w 100"/>
                <a:gd name="T3" fmla="*/ 3 h 116"/>
                <a:gd name="T4" fmla="*/ 99 w 100"/>
                <a:gd name="T5" fmla="*/ 0 h 116"/>
                <a:gd name="T6" fmla="*/ 100 w 100"/>
                <a:gd name="T7" fmla="*/ 0 h 116"/>
                <a:gd name="T8" fmla="*/ 100 w 100"/>
                <a:gd name="T9" fmla="*/ 2 h 116"/>
                <a:gd name="T10" fmla="*/ 99 w 100"/>
                <a:gd name="T11" fmla="*/ 9 h 116"/>
                <a:gd name="T12" fmla="*/ 91 w 100"/>
                <a:gd name="T13" fmla="*/ 24 h 116"/>
                <a:gd name="T14" fmla="*/ 87 w 100"/>
                <a:gd name="T15" fmla="*/ 58 h 116"/>
                <a:gd name="T16" fmla="*/ 75 w 100"/>
                <a:gd name="T17" fmla="*/ 68 h 116"/>
                <a:gd name="T18" fmla="*/ 71 w 100"/>
                <a:gd name="T19" fmla="*/ 76 h 116"/>
                <a:gd name="T20" fmla="*/ 68 w 100"/>
                <a:gd name="T21" fmla="*/ 91 h 116"/>
                <a:gd name="T22" fmla="*/ 63 w 100"/>
                <a:gd name="T23" fmla="*/ 99 h 116"/>
                <a:gd name="T24" fmla="*/ 46 w 100"/>
                <a:gd name="T25" fmla="*/ 113 h 116"/>
                <a:gd name="T26" fmla="*/ 43 w 100"/>
                <a:gd name="T27" fmla="*/ 111 h 116"/>
                <a:gd name="T28" fmla="*/ 41 w 100"/>
                <a:gd name="T29" fmla="*/ 105 h 116"/>
                <a:gd name="T30" fmla="*/ 37 w 100"/>
                <a:gd name="T31" fmla="*/ 108 h 116"/>
                <a:gd name="T32" fmla="*/ 34 w 100"/>
                <a:gd name="T33" fmla="*/ 111 h 116"/>
                <a:gd name="T34" fmla="*/ 32 w 100"/>
                <a:gd name="T35" fmla="*/ 111 h 116"/>
                <a:gd name="T36" fmla="*/ 25 w 100"/>
                <a:gd name="T37" fmla="*/ 110 h 116"/>
                <a:gd name="T38" fmla="*/ 22 w 100"/>
                <a:gd name="T39" fmla="*/ 107 h 116"/>
                <a:gd name="T40" fmla="*/ 13 w 100"/>
                <a:gd name="T41" fmla="*/ 114 h 116"/>
                <a:gd name="T42" fmla="*/ 13 w 100"/>
                <a:gd name="T43" fmla="*/ 116 h 116"/>
                <a:gd name="T44" fmla="*/ 11 w 100"/>
                <a:gd name="T45" fmla="*/ 114 h 116"/>
                <a:gd name="T46" fmla="*/ 7 w 100"/>
                <a:gd name="T47" fmla="*/ 108 h 116"/>
                <a:gd name="T48" fmla="*/ 0 w 100"/>
                <a:gd name="T49" fmla="*/ 101 h 116"/>
                <a:gd name="T50" fmla="*/ 0 w 100"/>
                <a:gd name="T51" fmla="*/ 99 h 116"/>
                <a:gd name="T52" fmla="*/ 3 w 100"/>
                <a:gd name="T53" fmla="*/ 95 h 116"/>
                <a:gd name="T54" fmla="*/ 7 w 100"/>
                <a:gd name="T55" fmla="*/ 94 h 116"/>
                <a:gd name="T56" fmla="*/ 7 w 100"/>
                <a:gd name="T57" fmla="*/ 82 h 116"/>
                <a:gd name="T58" fmla="*/ 20 w 100"/>
                <a:gd name="T59" fmla="*/ 71 h 116"/>
                <a:gd name="T60" fmla="*/ 35 w 100"/>
                <a:gd name="T61" fmla="*/ 80 h 116"/>
                <a:gd name="T62" fmla="*/ 38 w 100"/>
                <a:gd name="T63" fmla="*/ 79 h 116"/>
                <a:gd name="T64" fmla="*/ 40 w 100"/>
                <a:gd name="T65" fmla="*/ 59 h 116"/>
                <a:gd name="T66" fmla="*/ 38 w 100"/>
                <a:gd name="T67" fmla="*/ 46 h 116"/>
                <a:gd name="T68" fmla="*/ 41 w 100"/>
                <a:gd name="T69" fmla="*/ 37 h 116"/>
                <a:gd name="T70" fmla="*/ 41 w 100"/>
                <a:gd name="T71" fmla="*/ 33 h 116"/>
                <a:gd name="T72" fmla="*/ 40 w 100"/>
                <a:gd name="T73" fmla="*/ 30 h 116"/>
                <a:gd name="T74" fmla="*/ 34 w 100"/>
                <a:gd name="T75" fmla="*/ 28 h 116"/>
                <a:gd name="T76" fmla="*/ 29 w 100"/>
                <a:gd name="T77" fmla="*/ 34 h 116"/>
                <a:gd name="T78" fmla="*/ 26 w 100"/>
                <a:gd name="T79" fmla="*/ 33 h 116"/>
                <a:gd name="T80" fmla="*/ 26 w 100"/>
                <a:gd name="T81" fmla="*/ 21 h 116"/>
                <a:gd name="T82" fmla="*/ 47 w 100"/>
                <a:gd name="T83" fmla="*/ 21 h 116"/>
                <a:gd name="T84" fmla="*/ 59 w 100"/>
                <a:gd name="T85" fmla="*/ 22 h 116"/>
                <a:gd name="T86" fmla="*/ 63 w 100"/>
                <a:gd name="T87" fmla="*/ 27 h 116"/>
                <a:gd name="T88" fmla="*/ 65 w 100"/>
                <a:gd name="T89" fmla="*/ 12 h 116"/>
                <a:gd name="T90" fmla="*/ 65 w 100"/>
                <a:gd name="T91" fmla="*/ 10 h 116"/>
                <a:gd name="T92" fmla="*/ 78 w 100"/>
                <a:gd name="T93" fmla="*/ 2 h 116"/>
                <a:gd name="T94" fmla="*/ 83 w 100"/>
                <a:gd name="T9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6">
                  <a:moveTo>
                    <a:pt x="83" y="0"/>
                  </a:moveTo>
                  <a:lnTo>
                    <a:pt x="90" y="3"/>
                  </a:lnTo>
                  <a:lnTo>
                    <a:pt x="99" y="0"/>
                  </a:lnTo>
                  <a:lnTo>
                    <a:pt x="100" y="0"/>
                  </a:lnTo>
                  <a:lnTo>
                    <a:pt x="100" y="2"/>
                  </a:lnTo>
                  <a:lnTo>
                    <a:pt x="99" y="9"/>
                  </a:lnTo>
                  <a:lnTo>
                    <a:pt x="91" y="24"/>
                  </a:lnTo>
                  <a:lnTo>
                    <a:pt x="87" y="58"/>
                  </a:lnTo>
                  <a:lnTo>
                    <a:pt x="75" y="68"/>
                  </a:lnTo>
                  <a:lnTo>
                    <a:pt x="71" y="76"/>
                  </a:lnTo>
                  <a:lnTo>
                    <a:pt x="68" y="91"/>
                  </a:lnTo>
                  <a:lnTo>
                    <a:pt x="63" y="99"/>
                  </a:lnTo>
                  <a:lnTo>
                    <a:pt x="46" y="113"/>
                  </a:lnTo>
                  <a:lnTo>
                    <a:pt x="43" y="111"/>
                  </a:lnTo>
                  <a:lnTo>
                    <a:pt x="41" y="105"/>
                  </a:lnTo>
                  <a:lnTo>
                    <a:pt x="37" y="108"/>
                  </a:lnTo>
                  <a:lnTo>
                    <a:pt x="34" y="111"/>
                  </a:lnTo>
                  <a:lnTo>
                    <a:pt x="32" y="111"/>
                  </a:lnTo>
                  <a:lnTo>
                    <a:pt x="25" y="110"/>
                  </a:lnTo>
                  <a:lnTo>
                    <a:pt x="22" y="107"/>
                  </a:lnTo>
                  <a:lnTo>
                    <a:pt x="13" y="114"/>
                  </a:lnTo>
                  <a:lnTo>
                    <a:pt x="13" y="116"/>
                  </a:lnTo>
                  <a:lnTo>
                    <a:pt x="11" y="114"/>
                  </a:lnTo>
                  <a:lnTo>
                    <a:pt x="7" y="108"/>
                  </a:lnTo>
                  <a:lnTo>
                    <a:pt x="0" y="101"/>
                  </a:lnTo>
                  <a:lnTo>
                    <a:pt x="0" y="99"/>
                  </a:lnTo>
                  <a:lnTo>
                    <a:pt x="3" y="95"/>
                  </a:lnTo>
                  <a:lnTo>
                    <a:pt x="7" y="94"/>
                  </a:lnTo>
                  <a:lnTo>
                    <a:pt x="7" y="82"/>
                  </a:lnTo>
                  <a:lnTo>
                    <a:pt x="20" y="71"/>
                  </a:lnTo>
                  <a:lnTo>
                    <a:pt x="35" y="80"/>
                  </a:lnTo>
                  <a:lnTo>
                    <a:pt x="38" y="79"/>
                  </a:lnTo>
                  <a:lnTo>
                    <a:pt x="40" y="59"/>
                  </a:lnTo>
                  <a:lnTo>
                    <a:pt x="38" y="46"/>
                  </a:lnTo>
                  <a:lnTo>
                    <a:pt x="41" y="37"/>
                  </a:lnTo>
                  <a:lnTo>
                    <a:pt x="41" y="33"/>
                  </a:lnTo>
                  <a:lnTo>
                    <a:pt x="40" y="30"/>
                  </a:lnTo>
                  <a:lnTo>
                    <a:pt x="34" y="28"/>
                  </a:lnTo>
                  <a:lnTo>
                    <a:pt x="29" y="34"/>
                  </a:lnTo>
                  <a:lnTo>
                    <a:pt x="26" y="33"/>
                  </a:lnTo>
                  <a:lnTo>
                    <a:pt x="26" y="21"/>
                  </a:lnTo>
                  <a:lnTo>
                    <a:pt x="47" y="21"/>
                  </a:lnTo>
                  <a:lnTo>
                    <a:pt x="59" y="22"/>
                  </a:lnTo>
                  <a:lnTo>
                    <a:pt x="63" y="27"/>
                  </a:lnTo>
                  <a:lnTo>
                    <a:pt x="65" y="12"/>
                  </a:lnTo>
                  <a:lnTo>
                    <a:pt x="65" y="10"/>
                  </a:lnTo>
                  <a:lnTo>
                    <a:pt x="78" y="2"/>
                  </a:lnTo>
                  <a:lnTo>
                    <a:pt x="8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8" name="Chad">
              <a:extLst>
                <a:ext uri="{FF2B5EF4-FFF2-40B4-BE49-F238E27FC236}">
                  <a16:creationId xmlns:a16="http://schemas.microsoft.com/office/drawing/2014/main" id="{15D3FEB3-2AB1-FB51-1BC7-33DFBAC36EF9}"/>
                </a:ext>
              </a:extLst>
            </p:cNvPr>
            <p:cNvSpPr>
              <a:spLocks/>
            </p:cNvSpPr>
            <p:nvPr/>
          </p:nvSpPr>
          <p:spPr bwMode="auto">
            <a:xfrm>
              <a:off x="6140272" y="4023604"/>
              <a:ext cx="254796" cy="392133"/>
            </a:xfrm>
            <a:custGeom>
              <a:avLst/>
              <a:gdLst>
                <a:gd name="T0" fmla="*/ 36 w 141"/>
                <a:gd name="T1" fmla="*/ 0 h 217"/>
                <a:gd name="T2" fmla="*/ 37 w 141"/>
                <a:gd name="T3" fmla="*/ 0 h 217"/>
                <a:gd name="T4" fmla="*/ 141 w 141"/>
                <a:gd name="T5" fmla="*/ 54 h 217"/>
                <a:gd name="T6" fmla="*/ 141 w 141"/>
                <a:gd name="T7" fmla="*/ 105 h 217"/>
                <a:gd name="T8" fmla="*/ 128 w 141"/>
                <a:gd name="T9" fmla="*/ 107 h 217"/>
                <a:gd name="T10" fmla="*/ 125 w 141"/>
                <a:gd name="T11" fmla="*/ 114 h 217"/>
                <a:gd name="T12" fmla="*/ 119 w 141"/>
                <a:gd name="T13" fmla="*/ 123 h 217"/>
                <a:gd name="T14" fmla="*/ 119 w 141"/>
                <a:gd name="T15" fmla="*/ 128 h 217"/>
                <a:gd name="T16" fmla="*/ 117 w 141"/>
                <a:gd name="T17" fmla="*/ 131 h 217"/>
                <a:gd name="T18" fmla="*/ 113 w 141"/>
                <a:gd name="T19" fmla="*/ 143 h 217"/>
                <a:gd name="T20" fmla="*/ 113 w 141"/>
                <a:gd name="T21" fmla="*/ 146 h 217"/>
                <a:gd name="T22" fmla="*/ 119 w 141"/>
                <a:gd name="T23" fmla="*/ 146 h 217"/>
                <a:gd name="T24" fmla="*/ 120 w 141"/>
                <a:gd name="T25" fmla="*/ 153 h 217"/>
                <a:gd name="T26" fmla="*/ 126 w 141"/>
                <a:gd name="T27" fmla="*/ 165 h 217"/>
                <a:gd name="T28" fmla="*/ 126 w 141"/>
                <a:gd name="T29" fmla="*/ 166 h 217"/>
                <a:gd name="T30" fmla="*/ 123 w 141"/>
                <a:gd name="T31" fmla="*/ 169 h 217"/>
                <a:gd name="T32" fmla="*/ 114 w 141"/>
                <a:gd name="T33" fmla="*/ 171 h 217"/>
                <a:gd name="T34" fmla="*/ 111 w 141"/>
                <a:gd name="T35" fmla="*/ 180 h 217"/>
                <a:gd name="T36" fmla="*/ 95 w 141"/>
                <a:gd name="T37" fmla="*/ 194 h 217"/>
                <a:gd name="T38" fmla="*/ 76 w 141"/>
                <a:gd name="T39" fmla="*/ 197 h 217"/>
                <a:gd name="T40" fmla="*/ 77 w 141"/>
                <a:gd name="T41" fmla="*/ 200 h 217"/>
                <a:gd name="T42" fmla="*/ 77 w 141"/>
                <a:gd name="T43" fmla="*/ 202 h 217"/>
                <a:gd name="T44" fmla="*/ 71 w 141"/>
                <a:gd name="T45" fmla="*/ 208 h 217"/>
                <a:gd name="T46" fmla="*/ 70 w 141"/>
                <a:gd name="T47" fmla="*/ 208 h 217"/>
                <a:gd name="T48" fmla="*/ 58 w 141"/>
                <a:gd name="T49" fmla="*/ 209 h 217"/>
                <a:gd name="T50" fmla="*/ 48 w 141"/>
                <a:gd name="T51" fmla="*/ 215 h 217"/>
                <a:gd name="T52" fmla="*/ 46 w 141"/>
                <a:gd name="T53" fmla="*/ 215 h 217"/>
                <a:gd name="T54" fmla="*/ 43 w 141"/>
                <a:gd name="T55" fmla="*/ 211 h 217"/>
                <a:gd name="T56" fmla="*/ 36 w 141"/>
                <a:gd name="T57" fmla="*/ 217 h 217"/>
                <a:gd name="T58" fmla="*/ 27 w 141"/>
                <a:gd name="T59" fmla="*/ 217 h 217"/>
                <a:gd name="T60" fmla="*/ 22 w 141"/>
                <a:gd name="T61" fmla="*/ 200 h 217"/>
                <a:gd name="T62" fmla="*/ 14 w 141"/>
                <a:gd name="T63" fmla="*/ 194 h 217"/>
                <a:gd name="T64" fmla="*/ 9 w 141"/>
                <a:gd name="T65" fmla="*/ 189 h 217"/>
                <a:gd name="T66" fmla="*/ 9 w 141"/>
                <a:gd name="T67" fmla="*/ 187 h 217"/>
                <a:gd name="T68" fmla="*/ 12 w 141"/>
                <a:gd name="T69" fmla="*/ 183 h 217"/>
                <a:gd name="T70" fmla="*/ 25 w 141"/>
                <a:gd name="T71" fmla="*/ 181 h 217"/>
                <a:gd name="T72" fmla="*/ 19 w 141"/>
                <a:gd name="T73" fmla="*/ 169 h 217"/>
                <a:gd name="T74" fmla="*/ 21 w 141"/>
                <a:gd name="T75" fmla="*/ 156 h 217"/>
                <a:gd name="T76" fmla="*/ 17 w 141"/>
                <a:gd name="T77" fmla="*/ 144 h 217"/>
                <a:gd name="T78" fmla="*/ 22 w 141"/>
                <a:gd name="T79" fmla="*/ 143 h 217"/>
                <a:gd name="T80" fmla="*/ 22 w 141"/>
                <a:gd name="T81" fmla="*/ 137 h 217"/>
                <a:gd name="T82" fmla="*/ 11 w 141"/>
                <a:gd name="T83" fmla="*/ 135 h 217"/>
                <a:gd name="T84" fmla="*/ 8 w 141"/>
                <a:gd name="T85" fmla="*/ 128 h 217"/>
                <a:gd name="T86" fmla="*/ 2 w 141"/>
                <a:gd name="T87" fmla="*/ 125 h 217"/>
                <a:gd name="T88" fmla="*/ 0 w 141"/>
                <a:gd name="T89" fmla="*/ 125 h 217"/>
                <a:gd name="T90" fmla="*/ 0 w 141"/>
                <a:gd name="T91" fmla="*/ 123 h 217"/>
                <a:gd name="T92" fmla="*/ 5 w 141"/>
                <a:gd name="T93" fmla="*/ 114 h 217"/>
                <a:gd name="T94" fmla="*/ 27 w 141"/>
                <a:gd name="T95" fmla="*/ 88 h 217"/>
                <a:gd name="T96" fmla="*/ 28 w 141"/>
                <a:gd name="T97" fmla="*/ 67 h 217"/>
                <a:gd name="T98" fmla="*/ 31 w 141"/>
                <a:gd name="T99" fmla="*/ 48 h 217"/>
                <a:gd name="T100" fmla="*/ 34 w 141"/>
                <a:gd name="T101" fmla="*/ 42 h 217"/>
                <a:gd name="T102" fmla="*/ 27 w 141"/>
                <a:gd name="T103" fmla="*/ 36 h 217"/>
                <a:gd name="T104" fmla="*/ 22 w 141"/>
                <a:gd name="T105" fmla="*/ 28 h 217"/>
                <a:gd name="T106" fmla="*/ 22 w 141"/>
                <a:gd name="T107" fmla="*/ 5 h 217"/>
                <a:gd name="T108" fmla="*/ 36 w 141"/>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217">
                  <a:moveTo>
                    <a:pt x="36" y="0"/>
                  </a:moveTo>
                  <a:lnTo>
                    <a:pt x="37" y="0"/>
                  </a:lnTo>
                  <a:lnTo>
                    <a:pt x="141" y="54"/>
                  </a:lnTo>
                  <a:lnTo>
                    <a:pt x="141" y="105"/>
                  </a:lnTo>
                  <a:lnTo>
                    <a:pt x="128" y="107"/>
                  </a:lnTo>
                  <a:lnTo>
                    <a:pt x="125" y="114"/>
                  </a:lnTo>
                  <a:lnTo>
                    <a:pt x="119" y="123"/>
                  </a:lnTo>
                  <a:lnTo>
                    <a:pt x="119" y="128"/>
                  </a:lnTo>
                  <a:lnTo>
                    <a:pt x="117" y="131"/>
                  </a:lnTo>
                  <a:lnTo>
                    <a:pt x="113" y="143"/>
                  </a:lnTo>
                  <a:lnTo>
                    <a:pt x="113" y="146"/>
                  </a:lnTo>
                  <a:lnTo>
                    <a:pt x="119" y="146"/>
                  </a:lnTo>
                  <a:lnTo>
                    <a:pt x="120" y="153"/>
                  </a:lnTo>
                  <a:lnTo>
                    <a:pt x="126" y="165"/>
                  </a:lnTo>
                  <a:lnTo>
                    <a:pt x="126" y="166"/>
                  </a:lnTo>
                  <a:lnTo>
                    <a:pt x="123" y="169"/>
                  </a:lnTo>
                  <a:lnTo>
                    <a:pt x="114" y="171"/>
                  </a:lnTo>
                  <a:lnTo>
                    <a:pt x="111" y="180"/>
                  </a:lnTo>
                  <a:lnTo>
                    <a:pt x="95" y="194"/>
                  </a:lnTo>
                  <a:lnTo>
                    <a:pt x="76" y="197"/>
                  </a:lnTo>
                  <a:lnTo>
                    <a:pt x="77" y="200"/>
                  </a:lnTo>
                  <a:lnTo>
                    <a:pt x="77" y="202"/>
                  </a:lnTo>
                  <a:lnTo>
                    <a:pt x="71" y="208"/>
                  </a:lnTo>
                  <a:lnTo>
                    <a:pt x="70" y="208"/>
                  </a:lnTo>
                  <a:lnTo>
                    <a:pt x="58" y="209"/>
                  </a:lnTo>
                  <a:lnTo>
                    <a:pt x="48" y="215"/>
                  </a:lnTo>
                  <a:lnTo>
                    <a:pt x="46" y="215"/>
                  </a:lnTo>
                  <a:lnTo>
                    <a:pt x="43" y="211"/>
                  </a:lnTo>
                  <a:lnTo>
                    <a:pt x="36" y="217"/>
                  </a:lnTo>
                  <a:lnTo>
                    <a:pt x="27" y="217"/>
                  </a:lnTo>
                  <a:lnTo>
                    <a:pt x="22" y="200"/>
                  </a:lnTo>
                  <a:lnTo>
                    <a:pt x="14" y="194"/>
                  </a:lnTo>
                  <a:lnTo>
                    <a:pt x="9" y="189"/>
                  </a:lnTo>
                  <a:lnTo>
                    <a:pt x="9" y="187"/>
                  </a:lnTo>
                  <a:lnTo>
                    <a:pt x="12" y="183"/>
                  </a:lnTo>
                  <a:lnTo>
                    <a:pt x="25" y="181"/>
                  </a:lnTo>
                  <a:lnTo>
                    <a:pt x="19" y="169"/>
                  </a:lnTo>
                  <a:lnTo>
                    <a:pt x="21" y="156"/>
                  </a:lnTo>
                  <a:lnTo>
                    <a:pt x="17" y="144"/>
                  </a:lnTo>
                  <a:lnTo>
                    <a:pt x="22" y="143"/>
                  </a:lnTo>
                  <a:lnTo>
                    <a:pt x="22" y="137"/>
                  </a:lnTo>
                  <a:lnTo>
                    <a:pt x="11" y="135"/>
                  </a:lnTo>
                  <a:lnTo>
                    <a:pt x="8" y="128"/>
                  </a:lnTo>
                  <a:lnTo>
                    <a:pt x="2" y="125"/>
                  </a:lnTo>
                  <a:lnTo>
                    <a:pt x="0" y="125"/>
                  </a:lnTo>
                  <a:lnTo>
                    <a:pt x="0" y="123"/>
                  </a:lnTo>
                  <a:lnTo>
                    <a:pt x="5" y="114"/>
                  </a:lnTo>
                  <a:lnTo>
                    <a:pt x="27" y="88"/>
                  </a:lnTo>
                  <a:lnTo>
                    <a:pt x="28" y="67"/>
                  </a:lnTo>
                  <a:lnTo>
                    <a:pt x="31" y="48"/>
                  </a:lnTo>
                  <a:lnTo>
                    <a:pt x="34" y="42"/>
                  </a:lnTo>
                  <a:lnTo>
                    <a:pt x="27" y="36"/>
                  </a:lnTo>
                  <a:lnTo>
                    <a:pt x="22" y="28"/>
                  </a:lnTo>
                  <a:lnTo>
                    <a:pt x="22" y="5"/>
                  </a:lnTo>
                  <a:lnTo>
                    <a:pt x="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9" name="Central African Republic">
              <a:extLst>
                <a:ext uri="{FF2B5EF4-FFF2-40B4-BE49-F238E27FC236}">
                  <a16:creationId xmlns:a16="http://schemas.microsoft.com/office/drawing/2014/main" id="{31568FA1-CD12-8121-04D7-D6D8693C1B1B}"/>
                </a:ext>
              </a:extLst>
            </p:cNvPr>
            <p:cNvSpPr>
              <a:spLocks/>
            </p:cNvSpPr>
            <p:nvPr/>
          </p:nvSpPr>
          <p:spPr bwMode="auto">
            <a:xfrm>
              <a:off x="6167379" y="4327191"/>
              <a:ext cx="310814" cy="195162"/>
            </a:xfrm>
            <a:custGeom>
              <a:avLst/>
              <a:gdLst>
                <a:gd name="T0" fmla="*/ 105 w 172"/>
                <a:gd name="T1" fmla="*/ 0 h 108"/>
                <a:gd name="T2" fmla="*/ 108 w 172"/>
                <a:gd name="T3" fmla="*/ 0 h 108"/>
                <a:gd name="T4" fmla="*/ 108 w 172"/>
                <a:gd name="T5" fmla="*/ 1 h 108"/>
                <a:gd name="T6" fmla="*/ 120 w 172"/>
                <a:gd name="T7" fmla="*/ 13 h 108"/>
                <a:gd name="T8" fmla="*/ 120 w 172"/>
                <a:gd name="T9" fmla="*/ 28 h 108"/>
                <a:gd name="T10" fmla="*/ 128 w 172"/>
                <a:gd name="T11" fmla="*/ 31 h 108"/>
                <a:gd name="T12" fmla="*/ 128 w 172"/>
                <a:gd name="T13" fmla="*/ 32 h 108"/>
                <a:gd name="T14" fmla="*/ 129 w 172"/>
                <a:gd name="T15" fmla="*/ 35 h 108"/>
                <a:gd name="T16" fmla="*/ 141 w 172"/>
                <a:gd name="T17" fmla="*/ 38 h 108"/>
                <a:gd name="T18" fmla="*/ 141 w 172"/>
                <a:gd name="T19" fmla="*/ 40 h 108"/>
                <a:gd name="T20" fmla="*/ 142 w 172"/>
                <a:gd name="T21" fmla="*/ 46 h 108"/>
                <a:gd name="T22" fmla="*/ 156 w 172"/>
                <a:gd name="T23" fmla="*/ 55 h 108"/>
                <a:gd name="T24" fmla="*/ 160 w 172"/>
                <a:gd name="T25" fmla="*/ 65 h 108"/>
                <a:gd name="T26" fmla="*/ 169 w 172"/>
                <a:gd name="T27" fmla="*/ 71 h 108"/>
                <a:gd name="T28" fmla="*/ 172 w 172"/>
                <a:gd name="T29" fmla="*/ 77 h 108"/>
                <a:gd name="T30" fmla="*/ 172 w 172"/>
                <a:gd name="T31" fmla="*/ 78 h 108"/>
                <a:gd name="T32" fmla="*/ 166 w 172"/>
                <a:gd name="T33" fmla="*/ 78 h 108"/>
                <a:gd name="T34" fmla="*/ 163 w 172"/>
                <a:gd name="T35" fmla="*/ 80 h 108"/>
                <a:gd name="T36" fmla="*/ 162 w 172"/>
                <a:gd name="T37" fmla="*/ 80 h 108"/>
                <a:gd name="T38" fmla="*/ 160 w 172"/>
                <a:gd name="T39" fmla="*/ 78 h 108"/>
                <a:gd name="T40" fmla="*/ 159 w 172"/>
                <a:gd name="T41" fmla="*/ 80 h 108"/>
                <a:gd name="T42" fmla="*/ 156 w 172"/>
                <a:gd name="T43" fmla="*/ 77 h 108"/>
                <a:gd name="T44" fmla="*/ 142 w 172"/>
                <a:gd name="T45" fmla="*/ 78 h 108"/>
                <a:gd name="T46" fmla="*/ 141 w 172"/>
                <a:gd name="T47" fmla="*/ 80 h 108"/>
                <a:gd name="T48" fmla="*/ 136 w 172"/>
                <a:gd name="T49" fmla="*/ 81 h 108"/>
                <a:gd name="T50" fmla="*/ 135 w 172"/>
                <a:gd name="T51" fmla="*/ 81 h 108"/>
                <a:gd name="T52" fmla="*/ 133 w 172"/>
                <a:gd name="T53" fmla="*/ 80 h 108"/>
                <a:gd name="T54" fmla="*/ 117 w 172"/>
                <a:gd name="T55" fmla="*/ 84 h 108"/>
                <a:gd name="T56" fmla="*/ 111 w 172"/>
                <a:gd name="T57" fmla="*/ 83 h 108"/>
                <a:gd name="T58" fmla="*/ 105 w 172"/>
                <a:gd name="T59" fmla="*/ 89 h 108"/>
                <a:gd name="T60" fmla="*/ 93 w 172"/>
                <a:gd name="T61" fmla="*/ 89 h 108"/>
                <a:gd name="T62" fmla="*/ 85 w 172"/>
                <a:gd name="T63" fmla="*/ 86 h 108"/>
                <a:gd name="T64" fmla="*/ 82 w 172"/>
                <a:gd name="T65" fmla="*/ 87 h 108"/>
                <a:gd name="T66" fmla="*/ 80 w 172"/>
                <a:gd name="T67" fmla="*/ 86 h 108"/>
                <a:gd name="T68" fmla="*/ 74 w 172"/>
                <a:gd name="T69" fmla="*/ 78 h 108"/>
                <a:gd name="T70" fmla="*/ 67 w 172"/>
                <a:gd name="T71" fmla="*/ 78 h 108"/>
                <a:gd name="T72" fmla="*/ 59 w 172"/>
                <a:gd name="T73" fmla="*/ 86 h 108"/>
                <a:gd name="T74" fmla="*/ 59 w 172"/>
                <a:gd name="T75" fmla="*/ 96 h 108"/>
                <a:gd name="T76" fmla="*/ 58 w 172"/>
                <a:gd name="T77" fmla="*/ 96 h 108"/>
                <a:gd name="T78" fmla="*/ 56 w 172"/>
                <a:gd name="T79" fmla="*/ 98 h 108"/>
                <a:gd name="T80" fmla="*/ 46 w 172"/>
                <a:gd name="T81" fmla="*/ 101 h 108"/>
                <a:gd name="T82" fmla="*/ 37 w 172"/>
                <a:gd name="T83" fmla="*/ 98 h 108"/>
                <a:gd name="T84" fmla="*/ 34 w 172"/>
                <a:gd name="T85" fmla="*/ 99 h 108"/>
                <a:gd name="T86" fmla="*/ 22 w 172"/>
                <a:gd name="T87" fmla="*/ 108 h 108"/>
                <a:gd name="T88" fmla="*/ 21 w 172"/>
                <a:gd name="T89" fmla="*/ 108 h 108"/>
                <a:gd name="T90" fmla="*/ 12 w 172"/>
                <a:gd name="T91" fmla="*/ 101 h 108"/>
                <a:gd name="T92" fmla="*/ 2 w 172"/>
                <a:gd name="T93" fmla="*/ 83 h 108"/>
                <a:gd name="T94" fmla="*/ 0 w 172"/>
                <a:gd name="T95" fmla="*/ 68 h 108"/>
                <a:gd name="T96" fmla="*/ 12 w 172"/>
                <a:gd name="T97" fmla="*/ 47 h 108"/>
                <a:gd name="T98" fmla="*/ 21 w 172"/>
                <a:gd name="T99" fmla="*/ 47 h 108"/>
                <a:gd name="T100" fmla="*/ 28 w 172"/>
                <a:gd name="T101" fmla="*/ 41 h 108"/>
                <a:gd name="T102" fmla="*/ 33 w 172"/>
                <a:gd name="T103" fmla="*/ 46 h 108"/>
                <a:gd name="T104" fmla="*/ 43 w 172"/>
                <a:gd name="T105" fmla="*/ 40 h 108"/>
                <a:gd name="T106" fmla="*/ 55 w 172"/>
                <a:gd name="T107" fmla="*/ 38 h 108"/>
                <a:gd name="T108" fmla="*/ 61 w 172"/>
                <a:gd name="T109" fmla="*/ 32 h 108"/>
                <a:gd name="T110" fmla="*/ 59 w 172"/>
                <a:gd name="T111" fmla="*/ 28 h 108"/>
                <a:gd name="T112" fmla="*/ 61 w 172"/>
                <a:gd name="T113" fmla="*/ 28 h 108"/>
                <a:gd name="T114" fmla="*/ 79 w 172"/>
                <a:gd name="T115" fmla="*/ 25 h 108"/>
                <a:gd name="T116" fmla="*/ 95 w 172"/>
                <a:gd name="T117" fmla="*/ 10 h 108"/>
                <a:gd name="T118" fmla="*/ 98 w 172"/>
                <a:gd name="T119" fmla="*/ 3 h 108"/>
                <a:gd name="T120" fmla="*/ 98 w 172"/>
                <a:gd name="T121" fmla="*/ 1 h 108"/>
                <a:gd name="T122" fmla="*/ 101 w 172"/>
                <a:gd name="T123" fmla="*/ 1 h 108"/>
                <a:gd name="T124" fmla="*/ 105 w 172"/>
                <a:gd name="T1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 h="108">
                  <a:moveTo>
                    <a:pt x="105" y="0"/>
                  </a:moveTo>
                  <a:lnTo>
                    <a:pt x="108" y="0"/>
                  </a:lnTo>
                  <a:lnTo>
                    <a:pt x="108" y="1"/>
                  </a:lnTo>
                  <a:lnTo>
                    <a:pt x="120" y="13"/>
                  </a:lnTo>
                  <a:lnTo>
                    <a:pt x="120" y="28"/>
                  </a:lnTo>
                  <a:lnTo>
                    <a:pt x="128" y="31"/>
                  </a:lnTo>
                  <a:lnTo>
                    <a:pt x="128" y="32"/>
                  </a:lnTo>
                  <a:lnTo>
                    <a:pt x="129" y="35"/>
                  </a:lnTo>
                  <a:lnTo>
                    <a:pt x="141" y="38"/>
                  </a:lnTo>
                  <a:lnTo>
                    <a:pt x="141" y="40"/>
                  </a:lnTo>
                  <a:lnTo>
                    <a:pt x="142" y="46"/>
                  </a:lnTo>
                  <a:lnTo>
                    <a:pt x="156" y="55"/>
                  </a:lnTo>
                  <a:lnTo>
                    <a:pt x="160" y="65"/>
                  </a:lnTo>
                  <a:lnTo>
                    <a:pt x="169" y="71"/>
                  </a:lnTo>
                  <a:lnTo>
                    <a:pt x="172" y="77"/>
                  </a:lnTo>
                  <a:lnTo>
                    <a:pt x="172" y="78"/>
                  </a:lnTo>
                  <a:lnTo>
                    <a:pt x="166" y="78"/>
                  </a:lnTo>
                  <a:lnTo>
                    <a:pt x="163" y="80"/>
                  </a:lnTo>
                  <a:lnTo>
                    <a:pt x="162" y="80"/>
                  </a:lnTo>
                  <a:lnTo>
                    <a:pt x="160" y="78"/>
                  </a:lnTo>
                  <a:lnTo>
                    <a:pt x="159" y="80"/>
                  </a:lnTo>
                  <a:lnTo>
                    <a:pt x="156" y="77"/>
                  </a:lnTo>
                  <a:lnTo>
                    <a:pt x="142" y="78"/>
                  </a:lnTo>
                  <a:lnTo>
                    <a:pt x="141" y="80"/>
                  </a:lnTo>
                  <a:lnTo>
                    <a:pt x="136" y="81"/>
                  </a:lnTo>
                  <a:lnTo>
                    <a:pt x="135" y="81"/>
                  </a:lnTo>
                  <a:lnTo>
                    <a:pt x="133" y="80"/>
                  </a:lnTo>
                  <a:lnTo>
                    <a:pt x="117" y="84"/>
                  </a:lnTo>
                  <a:lnTo>
                    <a:pt x="111" y="83"/>
                  </a:lnTo>
                  <a:lnTo>
                    <a:pt x="105" y="89"/>
                  </a:lnTo>
                  <a:lnTo>
                    <a:pt x="93" y="89"/>
                  </a:lnTo>
                  <a:lnTo>
                    <a:pt x="85" y="86"/>
                  </a:lnTo>
                  <a:lnTo>
                    <a:pt x="82" y="87"/>
                  </a:lnTo>
                  <a:lnTo>
                    <a:pt x="80" y="86"/>
                  </a:lnTo>
                  <a:lnTo>
                    <a:pt x="74" y="78"/>
                  </a:lnTo>
                  <a:lnTo>
                    <a:pt x="67" y="78"/>
                  </a:lnTo>
                  <a:lnTo>
                    <a:pt x="59" y="86"/>
                  </a:lnTo>
                  <a:lnTo>
                    <a:pt x="59" y="96"/>
                  </a:lnTo>
                  <a:lnTo>
                    <a:pt x="58" y="96"/>
                  </a:lnTo>
                  <a:lnTo>
                    <a:pt x="56" y="98"/>
                  </a:lnTo>
                  <a:lnTo>
                    <a:pt x="46" y="101"/>
                  </a:lnTo>
                  <a:lnTo>
                    <a:pt x="37" y="98"/>
                  </a:lnTo>
                  <a:lnTo>
                    <a:pt x="34" y="99"/>
                  </a:lnTo>
                  <a:lnTo>
                    <a:pt x="22" y="108"/>
                  </a:lnTo>
                  <a:lnTo>
                    <a:pt x="21" y="108"/>
                  </a:lnTo>
                  <a:lnTo>
                    <a:pt x="12" y="101"/>
                  </a:lnTo>
                  <a:lnTo>
                    <a:pt x="2" y="83"/>
                  </a:lnTo>
                  <a:lnTo>
                    <a:pt x="0" y="68"/>
                  </a:lnTo>
                  <a:lnTo>
                    <a:pt x="12" y="47"/>
                  </a:lnTo>
                  <a:lnTo>
                    <a:pt x="21" y="47"/>
                  </a:lnTo>
                  <a:lnTo>
                    <a:pt x="28" y="41"/>
                  </a:lnTo>
                  <a:lnTo>
                    <a:pt x="33" y="46"/>
                  </a:lnTo>
                  <a:lnTo>
                    <a:pt x="43" y="40"/>
                  </a:lnTo>
                  <a:lnTo>
                    <a:pt x="55" y="38"/>
                  </a:lnTo>
                  <a:lnTo>
                    <a:pt x="61" y="32"/>
                  </a:lnTo>
                  <a:lnTo>
                    <a:pt x="59" y="28"/>
                  </a:lnTo>
                  <a:lnTo>
                    <a:pt x="61" y="28"/>
                  </a:lnTo>
                  <a:lnTo>
                    <a:pt x="79" y="25"/>
                  </a:lnTo>
                  <a:lnTo>
                    <a:pt x="95" y="10"/>
                  </a:lnTo>
                  <a:lnTo>
                    <a:pt x="98" y="3"/>
                  </a:lnTo>
                  <a:lnTo>
                    <a:pt x="98" y="1"/>
                  </a:lnTo>
                  <a:lnTo>
                    <a:pt x="101" y="1"/>
                  </a:lnTo>
                  <a:lnTo>
                    <a:pt x="10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0" name="Cameroon">
              <a:extLst>
                <a:ext uri="{FF2B5EF4-FFF2-40B4-BE49-F238E27FC236}">
                  <a16:creationId xmlns:a16="http://schemas.microsoft.com/office/drawing/2014/main" id="{25FA6311-082C-69FA-6BF5-2AAAC4A1646C}"/>
                </a:ext>
              </a:extLst>
            </p:cNvPr>
            <p:cNvSpPr>
              <a:spLocks/>
            </p:cNvSpPr>
            <p:nvPr/>
          </p:nvSpPr>
          <p:spPr bwMode="auto">
            <a:xfrm>
              <a:off x="6024620" y="4283821"/>
              <a:ext cx="182514" cy="267445"/>
            </a:xfrm>
            <a:custGeom>
              <a:avLst/>
              <a:gdLst>
                <a:gd name="T0" fmla="*/ 81 w 101"/>
                <a:gd name="T1" fmla="*/ 0 h 148"/>
                <a:gd name="T2" fmla="*/ 82 w 101"/>
                <a:gd name="T3" fmla="*/ 0 h 148"/>
                <a:gd name="T4" fmla="*/ 86 w 101"/>
                <a:gd name="T5" fmla="*/ 12 h 148"/>
                <a:gd name="T6" fmla="*/ 85 w 101"/>
                <a:gd name="T7" fmla="*/ 25 h 148"/>
                <a:gd name="T8" fmla="*/ 91 w 101"/>
                <a:gd name="T9" fmla="*/ 39 h 148"/>
                <a:gd name="T10" fmla="*/ 76 w 101"/>
                <a:gd name="T11" fmla="*/ 40 h 148"/>
                <a:gd name="T12" fmla="*/ 75 w 101"/>
                <a:gd name="T13" fmla="*/ 43 h 148"/>
                <a:gd name="T14" fmla="*/ 78 w 101"/>
                <a:gd name="T15" fmla="*/ 50 h 148"/>
                <a:gd name="T16" fmla="*/ 86 w 101"/>
                <a:gd name="T17" fmla="*/ 55 h 148"/>
                <a:gd name="T18" fmla="*/ 88 w 101"/>
                <a:gd name="T19" fmla="*/ 55 h 148"/>
                <a:gd name="T20" fmla="*/ 92 w 101"/>
                <a:gd name="T21" fmla="*/ 71 h 148"/>
                <a:gd name="T22" fmla="*/ 92 w 101"/>
                <a:gd name="T23" fmla="*/ 73 h 148"/>
                <a:gd name="T24" fmla="*/ 81 w 101"/>
                <a:gd name="T25" fmla="*/ 92 h 148"/>
                <a:gd name="T26" fmla="*/ 82 w 101"/>
                <a:gd name="T27" fmla="*/ 105 h 148"/>
                <a:gd name="T28" fmla="*/ 92 w 101"/>
                <a:gd name="T29" fmla="*/ 125 h 148"/>
                <a:gd name="T30" fmla="*/ 101 w 101"/>
                <a:gd name="T31" fmla="*/ 130 h 148"/>
                <a:gd name="T32" fmla="*/ 101 w 101"/>
                <a:gd name="T33" fmla="*/ 132 h 148"/>
                <a:gd name="T34" fmla="*/ 100 w 101"/>
                <a:gd name="T35" fmla="*/ 148 h 148"/>
                <a:gd name="T36" fmla="*/ 98 w 101"/>
                <a:gd name="T37" fmla="*/ 148 h 148"/>
                <a:gd name="T38" fmla="*/ 94 w 101"/>
                <a:gd name="T39" fmla="*/ 144 h 148"/>
                <a:gd name="T40" fmla="*/ 81 w 101"/>
                <a:gd name="T41" fmla="*/ 142 h 148"/>
                <a:gd name="T42" fmla="*/ 64 w 101"/>
                <a:gd name="T43" fmla="*/ 142 h 148"/>
                <a:gd name="T44" fmla="*/ 38 w 101"/>
                <a:gd name="T45" fmla="*/ 141 h 148"/>
                <a:gd name="T46" fmla="*/ 29 w 101"/>
                <a:gd name="T47" fmla="*/ 141 h 148"/>
                <a:gd name="T48" fmla="*/ 26 w 101"/>
                <a:gd name="T49" fmla="*/ 142 h 148"/>
                <a:gd name="T50" fmla="*/ 17 w 101"/>
                <a:gd name="T51" fmla="*/ 142 h 148"/>
                <a:gd name="T52" fmla="*/ 15 w 101"/>
                <a:gd name="T53" fmla="*/ 141 h 148"/>
                <a:gd name="T54" fmla="*/ 20 w 101"/>
                <a:gd name="T55" fmla="*/ 126 h 148"/>
                <a:gd name="T56" fmla="*/ 15 w 101"/>
                <a:gd name="T57" fmla="*/ 122 h 148"/>
                <a:gd name="T58" fmla="*/ 14 w 101"/>
                <a:gd name="T59" fmla="*/ 122 h 148"/>
                <a:gd name="T60" fmla="*/ 14 w 101"/>
                <a:gd name="T61" fmla="*/ 120 h 148"/>
                <a:gd name="T62" fmla="*/ 15 w 101"/>
                <a:gd name="T63" fmla="*/ 117 h 148"/>
                <a:gd name="T64" fmla="*/ 8 w 101"/>
                <a:gd name="T65" fmla="*/ 117 h 148"/>
                <a:gd name="T66" fmla="*/ 8 w 101"/>
                <a:gd name="T67" fmla="*/ 116 h 148"/>
                <a:gd name="T68" fmla="*/ 5 w 101"/>
                <a:gd name="T69" fmla="*/ 111 h 148"/>
                <a:gd name="T70" fmla="*/ 2 w 101"/>
                <a:gd name="T71" fmla="*/ 111 h 148"/>
                <a:gd name="T72" fmla="*/ 2 w 101"/>
                <a:gd name="T73" fmla="*/ 110 h 148"/>
                <a:gd name="T74" fmla="*/ 0 w 101"/>
                <a:gd name="T75" fmla="*/ 108 h 148"/>
                <a:gd name="T76" fmla="*/ 5 w 101"/>
                <a:gd name="T77" fmla="*/ 92 h 148"/>
                <a:gd name="T78" fmla="*/ 14 w 101"/>
                <a:gd name="T79" fmla="*/ 79 h 148"/>
                <a:gd name="T80" fmla="*/ 29 w 101"/>
                <a:gd name="T81" fmla="*/ 79 h 148"/>
                <a:gd name="T82" fmla="*/ 35 w 101"/>
                <a:gd name="T83" fmla="*/ 85 h 148"/>
                <a:gd name="T84" fmla="*/ 41 w 101"/>
                <a:gd name="T85" fmla="*/ 83 h 148"/>
                <a:gd name="T86" fmla="*/ 51 w 101"/>
                <a:gd name="T87" fmla="*/ 58 h 148"/>
                <a:gd name="T88" fmla="*/ 57 w 101"/>
                <a:gd name="T89" fmla="*/ 52 h 148"/>
                <a:gd name="T90" fmla="*/ 66 w 101"/>
                <a:gd name="T91" fmla="*/ 25 h 148"/>
                <a:gd name="T92" fmla="*/ 78 w 101"/>
                <a:gd name="T93" fmla="*/ 15 h 148"/>
                <a:gd name="T94" fmla="*/ 78 w 101"/>
                <a:gd name="T95" fmla="*/ 9 h 148"/>
                <a:gd name="T96" fmla="*/ 75 w 101"/>
                <a:gd name="T97" fmla="*/ 6 h 148"/>
                <a:gd name="T98" fmla="*/ 75 w 101"/>
                <a:gd name="T99" fmla="*/ 4 h 148"/>
                <a:gd name="T100" fmla="*/ 81 w 101"/>
                <a:gd name="T10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148">
                  <a:moveTo>
                    <a:pt x="81" y="0"/>
                  </a:moveTo>
                  <a:lnTo>
                    <a:pt x="82" y="0"/>
                  </a:lnTo>
                  <a:lnTo>
                    <a:pt x="86" y="12"/>
                  </a:lnTo>
                  <a:lnTo>
                    <a:pt x="85" y="25"/>
                  </a:lnTo>
                  <a:lnTo>
                    <a:pt x="91" y="39"/>
                  </a:lnTo>
                  <a:lnTo>
                    <a:pt x="76" y="40"/>
                  </a:lnTo>
                  <a:lnTo>
                    <a:pt x="75" y="43"/>
                  </a:lnTo>
                  <a:lnTo>
                    <a:pt x="78" y="50"/>
                  </a:lnTo>
                  <a:lnTo>
                    <a:pt x="86" y="55"/>
                  </a:lnTo>
                  <a:lnTo>
                    <a:pt x="88" y="55"/>
                  </a:lnTo>
                  <a:lnTo>
                    <a:pt x="92" y="71"/>
                  </a:lnTo>
                  <a:lnTo>
                    <a:pt x="92" y="73"/>
                  </a:lnTo>
                  <a:lnTo>
                    <a:pt x="81" y="92"/>
                  </a:lnTo>
                  <a:lnTo>
                    <a:pt x="82" y="105"/>
                  </a:lnTo>
                  <a:lnTo>
                    <a:pt x="92" y="125"/>
                  </a:lnTo>
                  <a:lnTo>
                    <a:pt x="101" y="130"/>
                  </a:lnTo>
                  <a:lnTo>
                    <a:pt x="101" y="132"/>
                  </a:lnTo>
                  <a:lnTo>
                    <a:pt x="100" y="148"/>
                  </a:lnTo>
                  <a:lnTo>
                    <a:pt x="98" y="148"/>
                  </a:lnTo>
                  <a:lnTo>
                    <a:pt x="94" y="144"/>
                  </a:lnTo>
                  <a:lnTo>
                    <a:pt x="81" y="142"/>
                  </a:lnTo>
                  <a:lnTo>
                    <a:pt x="64" y="142"/>
                  </a:lnTo>
                  <a:lnTo>
                    <a:pt x="38" y="141"/>
                  </a:lnTo>
                  <a:lnTo>
                    <a:pt x="29" y="141"/>
                  </a:lnTo>
                  <a:lnTo>
                    <a:pt x="26" y="142"/>
                  </a:lnTo>
                  <a:lnTo>
                    <a:pt x="17" y="142"/>
                  </a:lnTo>
                  <a:lnTo>
                    <a:pt x="15" y="141"/>
                  </a:lnTo>
                  <a:lnTo>
                    <a:pt x="20" y="126"/>
                  </a:lnTo>
                  <a:lnTo>
                    <a:pt x="15" y="122"/>
                  </a:lnTo>
                  <a:lnTo>
                    <a:pt x="14" y="122"/>
                  </a:lnTo>
                  <a:lnTo>
                    <a:pt x="14" y="120"/>
                  </a:lnTo>
                  <a:lnTo>
                    <a:pt x="15" y="117"/>
                  </a:lnTo>
                  <a:lnTo>
                    <a:pt x="8" y="117"/>
                  </a:lnTo>
                  <a:lnTo>
                    <a:pt x="8" y="116"/>
                  </a:lnTo>
                  <a:lnTo>
                    <a:pt x="5" y="111"/>
                  </a:lnTo>
                  <a:lnTo>
                    <a:pt x="2" y="111"/>
                  </a:lnTo>
                  <a:lnTo>
                    <a:pt x="2" y="110"/>
                  </a:lnTo>
                  <a:lnTo>
                    <a:pt x="0" y="108"/>
                  </a:lnTo>
                  <a:lnTo>
                    <a:pt x="5" y="92"/>
                  </a:lnTo>
                  <a:lnTo>
                    <a:pt x="14" y="79"/>
                  </a:lnTo>
                  <a:lnTo>
                    <a:pt x="29" y="79"/>
                  </a:lnTo>
                  <a:lnTo>
                    <a:pt x="35" y="85"/>
                  </a:lnTo>
                  <a:lnTo>
                    <a:pt x="41" y="83"/>
                  </a:lnTo>
                  <a:lnTo>
                    <a:pt x="51" y="58"/>
                  </a:lnTo>
                  <a:lnTo>
                    <a:pt x="57" y="52"/>
                  </a:lnTo>
                  <a:lnTo>
                    <a:pt x="66" y="25"/>
                  </a:lnTo>
                  <a:lnTo>
                    <a:pt x="78" y="15"/>
                  </a:lnTo>
                  <a:lnTo>
                    <a:pt x="78" y="9"/>
                  </a:lnTo>
                  <a:lnTo>
                    <a:pt x="75" y="6"/>
                  </a:lnTo>
                  <a:lnTo>
                    <a:pt x="75" y="4"/>
                  </a:lnTo>
                  <a:lnTo>
                    <a:pt x="8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1" name="Cabinda (Province)">
              <a:extLst>
                <a:ext uri="{FF2B5EF4-FFF2-40B4-BE49-F238E27FC236}">
                  <a16:creationId xmlns:a16="http://schemas.microsoft.com/office/drawing/2014/main" id="{5CBA4144-2607-B91E-61AB-A942627E929C}"/>
                </a:ext>
              </a:extLst>
            </p:cNvPr>
            <p:cNvSpPr>
              <a:spLocks/>
            </p:cNvSpPr>
            <p:nvPr/>
          </p:nvSpPr>
          <p:spPr bwMode="auto">
            <a:xfrm>
              <a:off x="6107746" y="4690410"/>
              <a:ext cx="27107" cy="37948"/>
            </a:xfrm>
            <a:custGeom>
              <a:avLst/>
              <a:gdLst>
                <a:gd name="T0" fmla="*/ 9 w 15"/>
                <a:gd name="T1" fmla="*/ 0 h 21"/>
                <a:gd name="T2" fmla="*/ 11 w 15"/>
                <a:gd name="T3" fmla="*/ 0 h 21"/>
                <a:gd name="T4" fmla="*/ 15 w 15"/>
                <a:gd name="T5" fmla="*/ 3 h 21"/>
                <a:gd name="T6" fmla="*/ 15 w 15"/>
                <a:gd name="T7" fmla="*/ 5 h 21"/>
                <a:gd name="T8" fmla="*/ 9 w 15"/>
                <a:gd name="T9" fmla="*/ 9 h 21"/>
                <a:gd name="T10" fmla="*/ 8 w 15"/>
                <a:gd name="T11" fmla="*/ 20 h 21"/>
                <a:gd name="T12" fmla="*/ 6 w 15"/>
                <a:gd name="T13" fmla="*/ 21 h 21"/>
                <a:gd name="T14" fmla="*/ 5 w 15"/>
                <a:gd name="T15" fmla="*/ 21 h 21"/>
                <a:gd name="T16" fmla="*/ 5 w 15"/>
                <a:gd name="T17" fmla="*/ 20 h 21"/>
                <a:gd name="T18" fmla="*/ 0 w 15"/>
                <a:gd name="T19" fmla="*/ 9 h 21"/>
                <a:gd name="T20" fmla="*/ 9 w 1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1">
                  <a:moveTo>
                    <a:pt x="9" y="0"/>
                  </a:moveTo>
                  <a:lnTo>
                    <a:pt x="11" y="0"/>
                  </a:lnTo>
                  <a:lnTo>
                    <a:pt x="15" y="3"/>
                  </a:lnTo>
                  <a:lnTo>
                    <a:pt x="15" y="5"/>
                  </a:lnTo>
                  <a:lnTo>
                    <a:pt x="9" y="9"/>
                  </a:lnTo>
                  <a:lnTo>
                    <a:pt x="8" y="20"/>
                  </a:lnTo>
                  <a:lnTo>
                    <a:pt x="6" y="21"/>
                  </a:lnTo>
                  <a:lnTo>
                    <a:pt x="5" y="21"/>
                  </a:lnTo>
                  <a:lnTo>
                    <a:pt x="5" y="20"/>
                  </a:lnTo>
                  <a:lnTo>
                    <a:pt x="0" y="9"/>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2" name="Botswana">
              <a:extLst>
                <a:ext uri="{FF2B5EF4-FFF2-40B4-BE49-F238E27FC236}">
                  <a16:creationId xmlns:a16="http://schemas.microsoft.com/office/drawing/2014/main" id="{42DFEB37-194A-9F6D-F1AF-8886C30382EF}"/>
                </a:ext>
              </a:extLst>
            </p:cNvPr>
            <p:cNvSpPr>
              <a:spLocks/>
            </p:cNvSpPr>
            <p:nvPr/>
          </p:nvSpPr>
          <p:spPr bwMode="auto">
            <a:xfrm>
              <a:off x="6295680" y="5010260"/>
              <a:ext cx="225883" cy="233112"/>
            </a:xfrm>
            <a:custGeom>
              <a:avLst/>
              <a:gdLst>
                <a:gd name="T0" fmla="*/ 64 w 125"/>
                <a:gd name="T1" fmla="*/ 0 h 129"/>
                <a:gd name="T2" fmla="*/ 70 w 125"/>
                <a:gd name="T3" fmla="*/ 0 h 129"/>
                <a:gd name="T4" fmla="*/ 70 w 125"/>
                <a:gd name="T5" fmla="*/ 1 h 129"/>
                <a:gd name="T6" fmla="*/ 82 w 125"/>
                <a:gd name="T7" fmla="*/ 22 h 129"/>
                <a:gd name="T8" fmla="*/ 104 w 125"/>
                <a:gd name="T9" fmla="*/ 40 h 129"/>
                <a:gd name="T10" fmla="*/ 105 w 125"/>
                <a:gd name="T11" fmla="*/ 52 h 129"/>
                <a:gd name="T12" fmla="*/ 123 w 125"/>
                <a:gd name="T13" fmla="*/ 61 h 129"/>
                <a:gd name="T14" fmla="*/ 125 w 125"/>
                <a:gd name="T15" fmla="*/ 61 h 129"/>
                <a:gd name="T16" fmla="*/ 123 w 125"/>
                <a:gd name="T17" fmla="*/ 62 h 129"/>
                <a:gd name="T18" fmla="*/ 100 w 125"/>
                <a:gd name="T19" fmla="*/ 77 h 129"/>
                <a:gd name="T20" fmla="*/ 79 w 125"/>
                <a:gd name="T21" fmla="*/ 99 h 129"/>
                <a:gd name="T22" fmla="*/ 74 w 125"/>
                <a:gd name="T23" fmla="*/ 110 h 129"/>
                <a:gd name="T24" fmla="*/ 74 w 125"/>
                <a:gd name="T25" fmla="*/ 111 h 129"/>
                <a:gd name="T26" fmla="*/ 64 w 125"/>
                <a:gd name="T27" fmla="*/ 112 h 129"/>
                <a:gd name="T28" fmla="*/ 51 w 125"/>
                <a:gd name="T29" fmla="*/ 108 h 129"/>
                <a:gd name="T30" fmla="*/ 45 w 125"/>
                <a:gd name="T31" fmla="*/ 108 h 129"/>
                <a:gd name="T32" fmla="*/ 31 w 125"/>
                <a:gd name="T33" fmla="*/ 126 h 129"/>
                <a:gd name="T34" fmla="*/ 21 w 125"/>
                <a:gd name="T35" fmla="*/ 129 h 129"/>
                <a:gd name="T36" fmla="*/ 11 w 125"/>
                <a:gd name="T37" fmla="*/ 127 h 129"/>
                <a:gd name="T38" fmla="*/ 11 w 125"/>
                <a:gd name="T39" fmla="*/ 111 h 129"/>
                <a:gd name="T40" fmla="*/ 0 w 125"/>
                <a:gd name="T41" fmla="*/ 98 h 129"/>
                <a:gd name="T42" fmla="*/ 0 w 125"/>
                <a:gd name="T43" fmla="*/ 58 h 129"/>
                <a:gd name="T44" fmla="*/ 12 w 125"/>
                <a:gd name="T45" fmla="*/ 58 h 129"/>
                <a:gd name="T46" fmla="*/ 12 w 125"/>
                <a:gd name="T47" fmla="*/ 10 h 129"/>
                <a:gd name="T48" fmla="*/ 14 w 125"/>
                <a:gd name="T49" fmla="*/ 10 h 129"/>
                <a:gd name="T50" fmla="*/ 39 w 125"/>
                <a:gd name="T51" fmla="*/ 4 h 129"/>
                <a:gd name="T52" fmla="*/ 45 w 125"/>
                <a:gd name="T53" fmla="*/ 6 h 129"/>
                <a:gd name="T54" fmla="*/ 46 w 125"/>
                <a:gd name="T55" fmla="*/ 6 h 129"/>
                <a:gd name="T56" fmla="*/ 48 w 125"/>
                <a:gd name="T57" fmla="*/ 12 h 129"/>
                <a:gd name="T58" fmla="*/ 55 w 125"/>
                <a:gd name="T59" fmla="*/ 4 h 129"/>
                <a:gd name="T60" fmla="*/ 64 w 125"/>
                <a:gd name="T6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129">
                  <a:moveTo>
                    <a:pt x="64" y="0"/>
                  </a:moveTo>
                  <a:lnTo>
                    <a:pt x="70" y="0"/>
                  </a:lnTo>
                  <a:lnTo>
                    <a:pt x="70" y="1"/>
                  </a:lnTo>
                  <a:lnTo>
                    <a:pt x="82" y="22"/>
                  </a:lnTo>
                  <a:lnTo>
                    <a:pt x="104" y="40"/>
                  </a:lnTo>
                  <a:lnTo>
                    <a:pt x="105" y="52"/>
                  </a:lnTo>
                  <a:lnTo>
                    <a:pt x="123" y="61"/>
                  </a:lnTo>
                  <a:lnTo>
                    <a:pt x="125" y="61"/>
                  </a:lnTo>
                  <a:lnTo>
                    <a:pt x="123" y="62"/>
                  </a:lnTo>
                  <a:lnTo>
                    <a:pt x="100" y="77"/>
                  </a:lnTo>
                  <a:lnTo>
                    <a:pt x="79" y="99"/>
                  </a:lnTo>
                  <a:lnTo>
                    <a:pt x="74" y="110"/>
                  </a:lnTo>
                  <a:lnTo>
                    <a:pt x="74" y="111"/>
                  </a:lnTo>
                  <a:lnTo>
                    <a:pt x="64" y="112"/>
                  </a:lnTo>
                  <a:lnTo>
                    <a:pt x="51" y="108"/>
                  </a:lnTo>
                  <a:lnTo>
                    <a:pt x="45" y="108"/>
                  </a:lnTo>
                  <a:lnTo>
                    <a:pt x="31" y="126"/>
                  </a:lnTo>
                  <a:lnTo>
                    <a:pt x="21" y="129"/>
                  </a:lnTo>
                  <a:lnTo>
                    <a:pt x="11" y="127"/>
                  </a:lnTo>
                  <a:lnTo>
                    <a:pt x="11" y="111"/>
                  </a:lnTo>
                  <a:lnTo>
                    <a:pt x="0" y="98"/>
                  </a:lnTo>
                  <a:lnTo>
                    <a:pt x="0" y="58"/>
                  </a:lnTo>
                  <a:lnTo>
                    <a:pt x="12" y="58"/>
                  </a:lnTo>
                  <a:lnTo>
                    <a:pt x="12" y="10"/>
                  </a:lnTo>
                  <a:lnTo>
                    <a:pt x="14" y="10"/>
                  </a:lnTo>
                  <a:lnTo>
                    <a:pt x="39" y="4"/>
                  </a:lnTo>
                  <a:lnTo>
                    <a:pt x="45" y="6"/>
                  </a:lnTo>
                  <a:lnTo>
                    <a:pt x="46" y="6"/>
                  </a:lnTo>
                  <a:lnTo>
                    <a:pt x="48" y="12"/>
                  </a:lnTo>
                  <a:lnTo>
                    <a:pt x="55" y="4"/>
                  </a:lnTo>
                  <a:lnTo>
                    <a:pt x="6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3" name="Burundi">
              <a:extLst>
                <a:ext uri="{FF2B5EF4-FFF2-40B4-BE49-F238E27FC236}">
                  <a16:creationId xmlns:a16="http://schemas.microsoft.com/office/drawing/2014/main" id="{0A3D8E80-6EB4-8841-324E-A2564538CBBA}"/>
                </a:ext>
              </a:extLst>
            </p:cNvPr>
            <p:cNvSpPr>
              <a:spLocks/>
            </p:cNvSpPr>
            <p:nvPr/>
          </p:nvSpPr>
          <p:spPr bwMode="auto">
            <a:xfrm>
              <a:off x="6516141" y="4643426"/>
              <a:ext cx="39755" cy="50598"/>
            </a:xfrm>
            <a:custGeom>
              <a:avLst/>
              <a:gdLst>
                <a:gd name="T0" fmla="*/ 10 w 22"/>
                <a:gd name="T1" fmla="*/ 0 h 28"/>
                <a:gd name="T2" fmla="*/ 20 w 22"/>
                <a:gd name="T3" fmla="*/ 0 h 28"/>
                <a:gd name="T4" fmla="*/ 20 w 22"/>
                <a:gd name="T5" fmla="*/ 1 h 28"/>
                <a:gd name="T6" fmla="*/ 19 w 22"/>
                <a:gd name="T7" fmla="*/ 4 h 28"/>
                <a:gd name="T8" fmla="*/ 22 w 22"/>
                <a:gd name="T9" fmla="*/ 12 h 28"/>
                <a:gd name="T10" fmla="*/ 15 w 22"/>
                <a:gd name="T11" fmla="*/ 25 h 28"/>
                <a:gd name="T12" fmla="*/ 13 w 22"/>
                <a:gd name="T13" fmla="*/ 25 h 28"/>
                <a:gd name="T14" fmla="*/ 7 w 22"/>
                <a:gd name="T15" fmla="*/ 28 h 28"/>
                <a:gd name="T16" fmla="*/ 6 w 22"/>
                <a:gd name="T17" fmla="*/ 28 h 28"/>
                <a:gd name="T18" fmla="*/ 6 w 22"/>
                <a:gd name="T19" fmla="*/ 26 h 28"/>
                <a:gd name="T20" fmla="*/ 1 w 22"/>
                <a:gd name="T21" fmla="*/ 13 h 28"/>
                <a:gd name="T22" fmla="*/ 0 w 22"/>
                <a:gd name="T23" fmla="*/ 6 h 28"/>
                <a:gd name="T24" fmla="*/ 1 w 22"/>
                <a:gd name="T25" fmla="*/ 1 h 28"/>
                <a:gd name="T26" fmla="*/ 6 w 22"/>
                <a:gd name="T27" fmla="*/ 4 h 28"/>
                <a:gd name="T28" fmla="*/ 9 w 22"/>
                <a:gd name="T29" fmla="*/ 4 h 28"/>
                <a:gd name="T30" fmla="*/ 10 w 22"/>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8">
                  <a:moveTo>
                    <a:pt x="10" y="0"/>
                  </a:moveTo>
                  <a:lnTo>
                    <a:pt x="20" y="0"/>
                  </a:lnTo>
                  <a:lnTo>
                    <a:pt x="20" y="1"/>
                  </a:lnTo>
                  <a:lnTo>
                    <a:pt x="19" y="4"/>
                  </a:lnTo>
                  <a:lnTo>
                    <a:pt x="22" y="12"/>
                  </a:lnTo>
                  <a:lnTo>
                    <a:pt x="15" y="25"/>
                  </a:lnTo>
                  <a:lnTo>
                    <a:pt x="13" y="25"/>
                  </a:lnTo>
                  <a:lnTo>
                    <a:pt x="7" y="28"/>
                  </a:lnTo>
                  <a:lnTo>
                    <a:pt x="6" y="28"/>
                  </a:lnTo>
                  <a:lnTo>
                    <a:pt x="6" y="26"/>
                  </a:lnTo>
                  <a:lnTo>
                    <a:pt x="1" y="13"/>
                  </a:lnTo>
                  <a:lnTo>
                    <a:pt x="0" y="6"/>
                  </a:lnTo>
                  <a:lnTo>
                    <a:pt x="1" y="1"/>
                  </a:lnTo>
                  <a:lnTo>
                    <a:pt x="6" y="4"/>
                  </a:lnTo>
                  <a:lnTo>
                    <a:pt x="9" y="4"/>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4" name="Burkina Faso">
              <a:extLst>
                <a:ext uri="{FF2B5EF4-FFF2-40B4-BE49-F238E27FC236}">
                  <a16:creationId xmlns:a16="http://schemas.microsoft.com/office/drawing/2014/main" id="{B4892DF0-5AA6-166A-22A6-5E6DDF11D853}"/>
                </a:ext>
              </a:extLst>
            </p:cNvPr>
            <p:cNvSpPr>
              <a:spLocks/>
            </p:cNvSpPr>
            <p:nvPr/>
          </p:nvSpPr>
          <p:spPr bwMode="auto">
            <a:xfrm>
              <a:off x="5704771" y="4233223"/>
              <a:ext cx="178900" cy="133723"/>
            </a:xfrm>
            <a:custGeom>
              <a:avLst/>
              <a:gdLst>
                <a:gd name="T0" fmla="*/ 66 w 99"/>
                <a:gd name="T1" fmla="*/ 0 h 74"/>
                <a:gd name="T2" fmla="*/ 71 w 99"/>
                <a:gd name="T3" fmla="*/ 0 h 74"/>
                <a:gd name="T4" fmla="*/ 69 w 99"/>
                <a:gd name="T5" fmla="*/ 6 h 74"/>
                <a:gd name="T6" fmla="*/ 74 w 99"/>
                <a:gd name="T7" fmla="*/ 13 h 74"/>
                <a:gd name="T8" fmla="*/ 86 w 99"/>
                <a:gd name="T9" fmla="*/ 30 h 74"/>
                <a:gd name="T10" fmla="*/ 96 w 99"/>
                <a:gd name="T11" fmla="*/ 30 h 74"/>
                <a:gd name="T12" fmla="*/ 97 w 99"/>
                <a:gd name="T13" fmla="*/ 34 h 74"/>
                <a:gd name="T14" fmla="*/ 96 w 99"/>
                <a:gd name="T15" fmla="*/ 37 h 74"/>
                <a:gd name="T16" fmla="*/ 99 w 99"/>
                <a:gd name="T17" fmla="*/ 40 h 74"/>
                <a:gd name="T18" fmla="*/ 99 w 99"/>
                <a:gd name="T19" fmla="*/ 41 h 74"/>
                <a:gd name="T20" fmla="*/ 94 w 99"/>
                <a:gd name="T21" fmla="*/ 47 h 74"/>
                <a:gd name="T22" fmla="*/ 87 w 99"/>
                <a:gd name="T23" fmla="*/ 47 h 74"/>
                <a:gd name="T24" fmla="*/ 80 w 99"/>
                <a:gd name="T25" fmla="*/ 53 h 74"/>
                <a:gd name="T26" fmla="*/ 74 w 99"/>
                <a:gd name="T27" fmla="*/ 55 h 74"/>
                <a:gd name="T28" fmla="*/ 65 w 99"/>
                <a:gd name="T29" fmla="*/ 52 h 74"/>
                <a:gd name="T30" fmla="*/ 57 w 99"/>
                <a:gd name="T31" fmla="*/ 55 h 74"/>
                <a:gd name="T32" fmla="*/ 31 w 99"/>
                <a:gd name="T33" fmla="*/ 53 h 74"/>
                <a:gd name="T34" fmla="*/ 31 w 99"/>
                <a:gd name="T35" fmla="*/ 58 h 74"/>
                <a:gd name="T36" fmla="*/ 34 w 99"/>
                <a:gd name="T37" fmla="*/ 73 h 74"/>
                <a:gd name="T38" fmla="*/ 34 w 99"/>
                <a:gd name="T39" fmla="*/ 74 h 74"/>
                <a:gd name="T40" fmla="*/ 29 w 99"/>
                <a:gd name="T41" fmla="*/ 74 h 74"/>
                <a:gd name="T42" fmla="*/ 26 w 99"/>
                <a:gd name="T43" fmla="*/ 68 h 74"/>
                <a:gd name="T44" fmla="*/ 20 w 99"/>
                <a:gd name="T45" fmla="*/ 67 h 74"/>
                <a:gd name="T46" fmla="*/ 11 w 99"/>
                <a:gd name="T47" fmla="*/ 71 h 74"/>
                <a:gd name="T48" fmla="*/ 6 w 99"/>
                <a:gd name="T49" fmla="*/ 71 h 74"/>
                <a:gd name="T50" fmla="*/ 0 w 99"/>
                <a:gd name="T51" fmla="*/ 62 h 74"/>
                <a:gd name="T52" fmla="*/ 3 w 99"/>
                <a:gd name="T53" fmla="*/ 46 h 74"/>
                <a:gd name="T54" fmla="*/ 11 w 99"/>
                <a:gd name="T55" fmla="*/ 35 h 74"/>
                <a:gd name="T56" fmla="*/ 17 w 99"/>
                <a:gd name="T57" fmla="*/ 24 h 74"/>
                <a:gd name="T58" fmla="*/ 35 w 99"/>
                <a:gd name="T59" fmla="*/ 18 h 74"/>
                <a:gd name="T60" fmla="*/ 56 w 99"/>
                <a:gd name="T61" fmla="*/ 1 h 74"/>
                <a:gd name="T62" fmla="*/ 62 w 99"/>
                <a:gd name="T63" fmla="*/ 1 h 74"/>
                <a:gd name="T64" fmla="*/ 66 w 99"/>
                <a:gd name="T6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74">
                  <a:moveTo>
                    <a:pt x="66" y="0"/>
                  </a:moveTo>
                  <a:lnTo>
                    <a:pt x="71" y="0"/>
                  </a:lnTo>
                  <a:lnTo>
                    <a:pt x="69" y="6"/>
                  </a:lnTo>
                  <a:lnTo>
                    <a:pt x="74" y="13"/>
                  </a:lnTo>
                  <a:lnTo>
                    <a:pt x="86" y="30"/>
                  </a:lnTo>
                  <a:lnTo>
                    <a:pt x="96" y="30"/>
                  </a:lnTo>
                  <a:lnTo>
                    <a:pt x="97" y="34"/>
                  </a:lnTo>
                  <a:lnTo>
                    <a:pt x="96" y="37"/>
                  </a:lnTo>
                  <a:lnTo>
                    <a:pt x="99" y="40"/>
                  </a:lnTo>
                  <a:lnTo>
                    <a:pt x="99" y="41"/>
                  </a:lnTo>
                  <a:lnTo>
                    <a:pt x="94" y="47"/>
                  </a:lnTo>
                  <a:lnTo>
                    <a:pt x="87" y="47"/>
                  </a:lnTo>
                  <a:lnTo>
                    <a:pt x="80" y="53"/>
                  </a:lnTo>
                  <a:lnTo>
                    <a:pt x="74" y="55"/>
                  </a:lnTo>
                  <a:lnTo>
                    <a:pt x="65" y="52"/>
                  </a:lnTo>
                  <a:lnTo>
                    <a:pt x="57" y="55"/>
                  </a:lnTo>
                  <a:lnTo>
                    <a:pt x="31" y="53"/>
                  </a:lnTo>
                  <a:lnTo>
                    <a:pt x="31" y="58"/>
                  </a:lnTo>
                  <a:lnTo>
                    <a:pt x="34" y="73"/>
                  </a:lnTo>
                  <a:lnTo>
                    <a:pt x="34" y="74"/>
                  </a:lnTo>
                  <a:lnTo>
                    <a:pt x="29" y="74"/>
                  </a:lnTo>
                  <a:lnTo>
                    <a:pt x="26" y="68"/>
                  </a:lnTo>
                  <a:lnTo>
                    <a:pt x="20" y="67"/>
                  </a:lnTo>
                  <a:lnTo>
                    <a:pt x="11" y="71"/>
                  </a:lnTo>
                  <a:lnTo>
                    <a:pt x="6" y="71"/>
                  </a:lnTo>
                  <a:lnTo>
                    <a:pt x="0" y="62"/>
                  </a:lnTo>
                  <a:lnTo>
                    <a:pt x="3" y="46"/>
                  </a:lnTo>
                  <a:lnTo>
                    <a:pt x="11" y="35"/>
                  </a:lnTo>
                  <a:lnTo>
                    <a:pt x="17" y="24"/>
                  </a:lnTo>
                  <a:lnTo>
                    <a:pt x="35" y="18"/>
                  </a:lnTo>
                  <a:lnTo>
                    <a:pt x="56" y="1"/>
                  </a:lnTo>
                  <a:lnTo>
                    <a:pt x="62" y="1"/>
                  </a:lnTo>
                  <a:lnTo>
                    <a:pt x="6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5" name="Benin">
              <a:extLst>
                <a:ext uri="{FF2B5EF4-FFF2-40B4-BE49-F238E27FC236}">
                  <a16:creationId xmlns:a16="http://schemas.microsoft.com/office/drawing/2014/main" id="{EF779B9B-03C7-8023-0446-0E0B734070EB}"/>
                </a:ext>
              </a:extLst>
            </p:cNvPr>
            <p:cNvSpPr>
              <a:spLocks/>
            </p:cNvSpPr>
            <p:nvPr/>
          </p:nvSpPr>
          <p:spPr bwMode="auto">
            <a:xfrm>
              <a:off x="5845723" y="4294663"/>
              <a:ext cx="70476" cy="149986"/>
            </a:xfrm>
            <a:custGeom>
              <a:avLst/>
              <a:gdLst>
                <a:gd name="T0" fmla="*/ 27 w 39"/>
                <a:gd name="T1" fmla="*/ 0 h 83"/>
                <a:gd name="T2" fmla="*/ 37 w 39"/>
                <a:gd name="T3" fmla="*/ 9 h 83"/>
                <a:gd name="T4" fmla="*/ 37 w 39"/>
                <a:gd name="T5" fmla="*/ 10 h 83"/>
                <a:gd name="T6" fmla="*/ 36 w 39"/>
                <a:gd name="T7" fmla="*/ 13 h 83"/>
                <a:gd name="T8" fmla="*/ 39 w 39"/>
                <a:gd name="T9" fmla="*/ 18 h 83"/>
                <a:gd name="T10" fmla="*/ 39 w 39"/>
                <a:gd name="T11" fmla="*/ 27 h 83"/>
                <a:gd name="T12" fmla="*/ 37 w 39"/>
                <a:gd name="T13" fmla="*/ 28 h 83"/>
                <a:gd name="T14" fmla="*/ 37 w 39"/>
                <a:gd name="T15" fmla="*/ 34 h 83"/>
                <a:gd name="T16" fmla="*/ 31 w 39"/>
                <a:gd name="T17" fmla="*/ 39 h 83"/>
                <a:gd name="T18" fmla="*/ 27 w 39"/>
                <a:gd name="T19" fmla="*/ 52 h 83"/>
                <a:gd name="T20" fmla="*/ 27 w 39"/>
                <a:gd name="T21" fmla="*/ 82 h 83"/>
                <a:gd name="T22" fmla="*/ 24 w 39"/>
                <a:gd name="T23" fmla="*/ 82 h 83"/>
                <a:gd name="T24" fmla="*/ 21 w 39"/>
                <a:gd name="T25" fmla="*/ 83 h 83"/>
                <a:gd name="T26" fmla="*/ 15 w 39"/>
                <a:gd name="T27" fmla="*/ 83 h 83"/>
                <a:gd name="T28" fmla="*/ 12 w 39"/>
                <a:gd name="T29" fmla="*/ 77 h 83"/>
                <a:gd name="T30" fmla="*/ 12 w 39"/>
                <a:gd name="T31" fmla="*/ 49 h 83"/>
                <a:gd name="T32" fmla="*/ 8 w 39"/>
                <a:gd name="T33" fmla="*/ 34 h 83"/>
                <a:gd name="T34" fmla="*/ 0 w 39"/>
                <a:gd name="T35" fmla="*/ 28 h 83"/>
                <a:gd name="T36" fmla="*/ 0 w 39"/>
                <a:gd name="T37" fmla="*/ 19 h 83"/>
                <a:gd name="T38" fmla="*/ 8 w 39"/>
                <a:gd name="T39" fmla="*/ 12 h 83"/>
                <a:gd name="T40" fmla="*/ 16 w 39"/>
                <a:gd name="T41" fmla="*/ 12 h 83"/>
                <a:gd name="T42" fmla="*/ 21 w 39"/>
                <a:gd name="T43" fmla="*/ 6 h 83"/>
                <a:gd name="T44" fmla="*/ 19 w 39"/>
                <a:gd name="T45" fmla="*/ 3 h 83"/>
                <a:gd name="T46" fmla="*/ 19 w 39"/>
                <a:gd name="T47" fmla="*/ 1 h 83"/>
                <a:gd name="T48" fmla="*/ 21 w 39"/>
                <a:gd name="T49" fmla="*/ 1 h 83"/>
                <a:gd name="T50" fmla="*/ 27 w 39"/>
                <a:gd name="T5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83">
                  <a:moveTo>
                    <a:pt x="27" y="0"/>
                  </a:moveTo>
                  <a:lnTo>
                    <a:pt x="37" y="9"/>
                  </a:lnTo>
                  <a:lnTo>
                    <a:pt x="37" y="10"/>
                  </a:lnTo>
                  <a:lnTo>
                    <a:pt x="36" y="13"/>
                  </a:lnTo>
                  <a:lnTo>
                    <a:pt x="39" y="18"/>
                  </a:lnTo>
                  <a:lnTo>
                    <a:pt x="39" y="27"/>
                  </a:lnTo>
                  <a:lnTo>
                    <a:pt x="37" y="28"/>
                  </a:lnTo>
                  <a:lnTo>
                    <a:pt x="37" y="34"/>
                  </a:lnTo>
                  <a:lnTo>
                    <a:pt x="31" y="39"/>
                  </a:lnTo>
                  <a:lnTo>
                    <a:pt x="27" y="52"/>
                  </a:lnTo>
                  <a:lnTo>
                    <a:pt x="27" y="82"/>
                  </a:lnTo>
                  <a:lnTo>
                    <a:pt x="24" y="82"/>
                  </a:lnTo>
                  <a:lnTo>
                    <a:pt x="21" y="83"/>
                  </a:lnTo>
                  <a:lnTo>
                    <a:pt x="15" y="83"/>
                  </a:lnTo>
                  <a:lnTo>
                    <a:pt x="12" y="77"/>
                  </a:lnTo>
                  <a:lnTo>
                    <a:pt x="12" y="49"/>
                  </a:lnTo>
                  <a:lnTo>
                    <a:pt x="8" y="34"/>
                  </a:lnTo>
                  <a:lnTo>
                    <a:pt x="0" y="28"/>
                  </a:lnTo>
                  <a:lnTo>
                    <a:pt x="0" y="19"/>
                  </a:lnTo>
                  <a:lnTo>
                    <a:pt x="8" y="12"/>
                  </a:lnTo>
                  <a:lnTo>
                    <a:pt x="16" y="12"/>
                  </a:lnTo>
                  <a:lnTo>
                    <a:pt x="21" y="6"/>
                  </a:lnTo>
                  <a:lnTo>
                    <a:pt x="19" y="3"/>
                  </a:lnTo>
                  <a:lnTo>
                    <a:pt x="19" y="1"/>
                  </a:lnTo>
                  <a:lnTo>
                    <a:pt x="21" y="1"/>
                  </a:lnTo>
                  <a:lnTo>
                    <a:pt x="2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6" name="Angola">
              <a:extLst>
                <a:ext uri="{FF2B5EF4-FFF2-40B4-BE49-F238E27FC236}">
                  <a16:creationId xmlns:a16="http://schemas.microsoft.com/office/drawing/2014/main" id="{C970D7E9-124D-F7EC-D889-B71ACE49A705}"/>
                </a:ext>
              </a:extLst>
            </p:cNvPr>
            <p:cNvSpPr>
              <a:spLocks/>
            </p:cNvSpPr>
            <p:nvPr/>
          </p:nvSpPr>
          <p:spPr bwMode="auto">
            <a:xfrm>
              <a:off x="6100517" y="4722936"/>
              <a:ext cx="298166" cy="298166"/>
            </a:xfrm>
            <a:custGeom>
              <a:avLst/>
              <a:gdLst>
                <a:gd name="T0" fmla="*/ 61 w 165"/>
                <a:gd name="T1" fmla="*/ 0 h 165"/>
                <a:gd name="T2" fmla="*/ 67 w 165"/>
                <a:gd name="T3" fmla="*/ 5 h 165"/>
                <a:gd name="T4" fmla="*/ 71 w 165"/>
                <a:gd name="T5" fmla="*/ 21 h 165"/>
                <a:gd name="T6" fmla="*/ 80 w 165"/>
                <a:gd name="T7" fmla="*/ 31 h 165"/>
                <a:gd name="T8" fmla="*/ 99 w 165"/>
                <a:gd name="T9" fmla="*/ 28 h 165"/>
                <a:gd name="T10" fmla="*/ 104 w 165"/>
                <a:gd name="T11" fmla="*/ 16 h 165"/>
                <a:gd name="T12" fmla="*/ 110 w 165"/>
                <a:gd name="T13" fmla="*/ 16 h 165"/>
                <a:gd name="T14" fmla="*/ 114 w 165"/>
                <a:gd name="T15" fmla="*/ 15 h 165"/>
                <a:gd name="T16" fmla="*/ 122 w 165"/>
                <a:gd name="T17" fmla="*/ 15 h 165"/>
                <a:gd name="T18" fmla="*/ 120 w 165"/>
                <a:gd name="T19" fmla="*/ 19 h 165"/>
                <a:gd name="T20" fmla="*/ 132 w 165"/>
                <a:gd name="T21" fmla="*/ 19 h 165"/>
                <a:gd name="T22" fmla="*/ 133 w 165"/>
                <a:gd name="T23" fmla="*/ 24 h 165"/>
                <a:gd name="T24" fmla="*/ 133 w 165"/>
                <a:gd name="T25" fmla="*/ 49 h 165"/>
                <a:gd name="T26" fmla="*/ 139 w 165"/>
                <a:gd name="T27" fmla="*/ 64 h 165"/>
                <a:gd name="T28" fmla="*/ 136 w 165"/>
                <a:gd name="T29" fmla="*/ 70 h 165"/>
                <a:gd name="T30" fmla="*/ 139 w 165"/>
                <a:gd name="T31" fmla="*/ 73 h 165"/>
                <a:gd name="T32" fmla="*/ 142 w 165"/>
                <a:gd name="T33" fmla="*/ 68 h 165"/>
                <a:gd name="T34" fmla="*/ 151 w 165"/>
                <a:gd name="T35" fmla="*/ 68 h 165"/>
                <a:gd name="T36" fmla="*/ 154 w 165"/>
                <a:gd name="T37" fmla="*/ 67 h 165"/>
                <a:gd name="T38" fmla="*/ 163 w 165"/>
                <a:gd name="T39" fmla="*/ 67 h 165"/>
                <a:gd name="T40" fmla="*/ 162 w 165"/>
                <a:gd name="T41" fmla="*/ 94 h 165"/>
                <a:gd name="T42" fmla="*/ 165 w 165"/>
                <a:gd name="T43" fmla="*/ 95 h 165"/>
                <a:gd name="T44" fmla="*/ 165 w 165"/>
                <a:gd name="T45" fmla="*/ 97 h 165"/>
                <a:gd name="T46" fmla="*/ 136 w 165"/>
                <a:gd name="T47" fmla="*/ 97 h 165"/>
                <a:gd name="T48" fmla="*/ 136 w 165"/>
                <a:gd name="T49" fmla="*/ 144 h 165"/>
                <a:gd name="T50" fmla="*/ 153 w 165"/>
                <a:gd name="T51" fmla="*/ 157 h 165"/>
                <a:gd name="T52" fmla="*/ 153 w 165"/>
                <a:gd name="T53" fmla="*/ 159 h 165"/>
                <a:gd name="T54" fmla="*/ 129 w 165"/>
                <a:gd name="T55" fmla="*/ 165 h 165"/>
                <a:gd name="T56" fmla="*/ 111 w 165"/>
                <a:gd name="T57" fmla="*/ 160 h 165"/>
                <a:gd name="T58" fmla="*/ 98 w 165"/>
                <a:gd name="T59" fmla="*/ 160 h 165"/>
                <a:gd name="T60" fmla="*/ 86 w 165"/>
                <a:gd name="T61" fmla="*/ 154 h 165"/>
                <a:gd name="T62" fmla="*/ 30 w 165"/>
                <a:gd name="T63" fmla="*/ 154 h 165"/>
                <a:gd name="T64" fmla="*/ 19 w 165"/>
                <a:gd name="T65" fmla="*/ 148 h 165"/>
                <a:gd name="T66" fmla="*/ 15 w 165"/>
                <a:gd name="T67" fmla="*/ 148 h 165"/>
                <a:gd name="T68" fmla="*/ 7 w 165"/>
                <a:gd name="T69" fmla="*/ 153 h 165"/>
                <a:gd name="T70" fmla="*/ 7 w 165"/>
                <a:gd name="T71" fmla="*/ 151 h 165"/>
                <a:gd name="T72" fmla="*/ 6 w 165"/>
                <a:gd name="T73" fmla="*/ 151 h 165"/>
                <a:gd name="T74" fmla="*/ 0 w 165"/>
                <a:gd name="T75" fmla="*/ 154 h 165"/>
                <a:gd name="T76" fmla="*/ 0 w 165"/>
                <a:gd name="T77" fmla="*/ 135 h 165"/>
                <a:gd name="T78" fmla="*/ 9 w 165"/>
                <a:gd name="T79" fmla="*/ 107 h 165"/>
                <a:gd name="T80" fmla="*/ 16 w 165"/>
                <a:gd name="T81" fmla="*/ 94 h 165"/>
                <a:gd name="T82" fmla="*/ 25 w 165"/>
                <a:gd name="T83" fmla="*/ 85 h 165"/>
                <a:gd name="T84" fmla="*/ 27 w 165"/>
                <a:gd name="T85" fmla="*/ 70 h 165"/>
                <a:gd name="T86" fmla="*/ 27 w 165"/>
                <a:gd name="T87" fmla="*/ 64 h 165"/>
                <a:gd name="T88" fmla="*/ 22 w 165"/>
                <a:gd name="T89" fmla="*/ 58 h 165"/>
                <a:gd name="T90" fmla="*/ 19 w 165"/>
                <a:gd name="T91" fmla="*/ 46 h 165"/>
                <a:gd name="T92" fmla="*/ 19 w 165"/>
                <a:gd name="T93" fmla="*/ 45 h 165"/>
                <a:gd name="T94" fmla="*/ 22 w 165"/>
                <a:gd name="T95" fmla="*/ 40 h 165"/>
                <a:gd name="T96" fmla="*/ 19 w 165"/>
                <a:gd name="T97" fmla="*/ 34 h 165"/>
                <a:gd name="T98" fmla="*/ 9 w 165"/>
                <a:gd name="T99" fmla="*/ 8 h 165"/>
                <a:gd name="T100" fmla="*/ 9 w 165"/>
                <a:gd name="T101" fmla="*/ 6 h 165"/>
                <a:gd name="T102" fmla="*/ 22 w 165"/>
                <a:gd name="T103" fmla="*/ 2 h 165"/>
                <a:gd name="T104" fmla="*/ 61 w 165"/>
                <a:gd name="T10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5" h="165">
                  <a:moveTo>
                    <a:pt x="61" y="0"/>
                  </a:moveTo>
                  <a:lnTo>
                    <a:pt x="67" y="5"/>
                  </a:lnTo>
                  <a:lnTo>
                    <a:pt x="71" y="21"/>
                  </a:lnTo>
                  <a:lnTo>
                    <a:pt x="80" y="31"/>
                  </a:lnTo>
                  <a:lnTo>
                    <a:pt x="99" y="28"/>
                  </a:lnTo>
                  <a:lnTo>
                    <a:pt x="104" y="16"/>
                  </a:lnTo>
                  <a:lnTo>
                    <a:pt x="110" y="16"/>
                  </a:lnTo>
                  <a:lnTo>
                    <a:pt x="114" y="15"/>
                  </a:lnTo>
                  <a:lnTo>
                    <a:pt x="122" y="15"/>
                  </a:lnTo>
                  <a:lnTo>
                    <a:pt x="120" y="19"/>
                  </a:lnTo>
                  <a:lnTo>
                    <a:pt x="132" y="19"/>
                  </a:lnTo>
                  <a:lnTo>
                    <a:pt x="133" y="24"/>
                  </a:lnTo>
                  <a:lnTo>
                    <a:pt x="133" y="49"/>
                  </a:lnTo>
                  <a:lnTo>
                    <a:pt x="139" y="64"/>
                  </a:lnTo>
                  <a:lnTo>
                    <a:pt x="136" y="70"/>
                  </a:lnTo>
                  <a:lnTo>
                    <a:pt x="139" y="73"/>
                  </a:lnTo>
                  <a:lnTo>
                    <a:pt x="142" y="68"/>
                  </a:lnTo>
                  <a:lnTo>
                    <a:pt x="151" y="68"/>
                  </a:lnTo>
                  <a:lnTo>
                    <a:pt x="154" y="67"/>
                  </a:lnTo>
                  <a:lnTo>
                    <a:pt x="163" y="67"/>
                  </a:lnTo>
                  <a:lnTo>
                    <a:pt x="162" y="94"/>
                  </a:lnTo>
                  <a:lnTo>
                    <a:pt x="165" y="95"/>
                  </a:lnTo>
                  <a:lnTo>
                    <a:pt x="165" y="97"/>
                  </a:lnTo>
                  <a:lnTo>
                    <a:pt x="136" y="97"/>
                  </a:lnTo>
                  <a:lnTo>
                    <a:pt x="136" y="144"/>
                  </a:lnTo>
                  <a:lnTo>
                    <a:pt x="153" y="157"/>
                  </a:lnTo>
                  <a:lnTo>
                    <a:pt x="153" y="159"/>
                  </a:lnTo>
                  <a:lnTo>
                    <a:pt x="129" y="165"/>
                  </a:lnTo>
                  <a:lnTo>
                    <a:pt x="111" y="160"/>
                  </a:lnTo>
                  <a:lnTo>
                    <a:pt x="98" y="160"/>
                  </a:lnTo>
                  <a:lnTo>
                    <a:pt x="86" y="154"/>
                  </a:lnTo>
                  <a:lnTo>
                    <a:pt x="30" y="154"/>
                  </a:lnTo>
                  <a:lnTo>
                    <a:pt x="19" y="148"/>
                  </a:lnTo>
                  <a:lnTo>
                    <a:pt x="15" y="148"/>
                  </a:lnTo>
                  <a:lnTo>
                    <a:pt x="7" y="153"/>
                  </a:lnTo>
                  <a:lnTo>
                    <a:pt x="7" y="151"/>
                  </a:lnTo>
                  <a:lnTo>
                    <a:pt x="6" y="151"/>
                  </a:lnTo>
                  <a:lnTo>
                    <a:pt x="0" y="154"/>
                  </a:lnTo>
                  <a:lnTo>
                    <a:pt x="0" y="135"/>
                  </a:lnTo>
                  <a:lnTo>
                    <a:pt x="9" y="107"/>
                  </a:lnTo>
                  <a:lnTo>
                    <a:pt x="16" y="94"/>
                  </a:lnTo>
                  <a:lnTo>
                    <a:pt x="25" y="85"/>
                  </a:lnTo>
                  <a:lnTo>
                    <a:pt x="27" y="70"/>
                  </a:lnTo>
                  <a:lnTo>
                    <a:pt x="27" y="64"/>
                  </a:lnTo>
                  <a:lnTo>
                    <a:pt x="22" y="58"/>
                  </a:lnTo>
                  <a:lnTo>
                    <a:pt x="19" y="46"/>
                  </a:lnTo>
                  <a:lnTo>
                    <a:pt x="19" y="45"/>
                  </a:lnTo>
                  <a:lnTo>
                    <a:pt x="22" y="40"/>
                  </a:lnTo>
                  <a:lnTo>
                    <a:pt x="19" y="34"/>
                  </a:lnTo>
                  <a:lnTo>
                    <a:pt x="9" y="8"/>
                  </a:lnTo>
                  <a:lnTo>
                    <a:pt x="9" y="6"/>
                  </a:lnTo>
                  <a:lnTo>
                    <a:pt x="22" y="2"/>
                  </a:lnTo>
                  <a:lnTo>
                    <a:pt x="6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7" name="Algeria">
              <a:extLst>
                <a:ext uri="{FF2B5EF4-FFF2-40B4-BE49-F238E27FC236}">
                  <a16:creationId xmlns:a16="http://schemas.microsoft.com/office/drawing/2014/main" id="{409650AC-4B61-BC96-8427-4C1D1F0541FE}"/>
                </a:ext>
              </a:extLst>
            </p:cNvPr>
            <p:cNvSpPr>
              <a:spLocks/>
            </p:cNvSpPr>
            <p:nvPr/>
          </p:nvSpPr>
          <p:spPr bwMode="auto">
            <a:xfrm>
              <a:off x="5623454" y="3653663"/>
              <a:ext cx="482486" cy="486100"/>
            </a:xfrm>
            <a:custGeom>
              <a:avLst/>
              <a:gdLst>
                <a:gd name="T0" fmla="*/ 203 w 267"/>
                <a:gd name="T1" fmla="*/ 3 h 269"/>
                <a:gd name="T2" fmla="*/ 217 w 267"/>
                <a:gd name="T3" fmla="*/ 3 h 269"/>
                <a:gd name="T4" fmla="*/ 224 w 267"/>
                <a:gd name="T5" fmla="*/ 1 h 269"/>
                <a:gd name="T6" fmla="*/ 227 w 267"/>
                <a:gd name="T7" fmla="*/ 3 h 269"/>
                <a:gd name="T8" fmla="*/ 224 w 267"/>
                <a:gd name="T9" fmla="*/ 10 h 269"/>
                <a:gd name="T10" fmla="*/ 224 w 267"/>
                <a:gd name="T11" fmla="*/ 31 h 269"/>
                <a:gd name="T12" fmla="*/ 211 w 267"/>
                <a:gd name="T13" fmla="*/ 50 h 269"/>
                <a:gd name="T14" fmla="*/ 218 w 267"/>
                <a:gd name="T15" fmla="*/ 63 h 269"/>
                <a:gd name="T16" fmla="*/ 231 w 267"/>
                <a:gd name="T17" fmla="*/ 78 h 269"/>
                <a:gd name="T18" fmla="*/ 236 w 267"/>
                <a:gd name="T19" fmla="*/ 106 h 269"/>
                <a:gd name="T20" fmla="*/ 239 w 267"/>
                <a:gd name="T21" fmla="*/ 121 h 269"/>
                <a:gd name="T22" fmla="*/ 239 w 267"/>
                <a:gd name="T23" fmla="*/ 163 h 269"/>
                <a:gd name="T24" fmla="*/ 242 w 267"/>
                <a:gd name="T25" fmla="*/ 179 h 269"/>
                <a:gd name="T26" fmla="*/ 246 w 267"/>
                <a:gd name="T27" fmla="*/ 189 h 269"/>
                <a:gd name="T28" fmla="*/ 267 w 267"/>
                <a:gd name="T29" fmla="*/ 206 h 269"/>
                <a:gd name="T30" fmla="*/ 187 w 267"/>
                <a:gd name="T31" fmla="*/ 262 h 269"/>
                <a:gd name="T32" fmla="*/ 157 w 267"/>
                <a:gd name="T33" fmla="*/ 269 h 269"/>
                <a:gd name="T34" fmla="*/ 153 w 267"/>
                <a:gd name="T35" fmla="*/ 268 h 269"/>
                <a:gd name="T36" fmla="*/ 154 w 267"/>
                <a:gd name="T37" fmla="*/ 256 h 269"/>
                <a:gd name="T38" fmla="*/ 134 w 267"/>
                <a:gd name="T39" fmla="*/ 246 h 269"/>
                <a:gd name="T40" fmla="*/ 126 w 267"/>
                <a:gd name="T41" fmla="*/ 238 h 269"/>
                <a:gd name="T42" fmla="*/ 2 w 267"/>
                <a:gd name="T43" fmla="*/ 152 h 269"/>
                <a:gd name="T44" fmla="*/ 0 w 267"/>
                <a:gd name="T45" fmla="*/ 129 h 269"/>
                <a:gd name="T46" fmla="*/ 21 w 267"/>
                <a:gd name="T47" fmla="*/ 115 h 269"/>
                <a:gd name="T48" fmla="*/ 28 w 267"/>
                <a:gd name="T49" fmla="*/ 112 h 269"/>
                <a:gd name="T50" fmla="*/ 51 w 267"/>
                <a:gd name="T51" fmla="*/ 102 h 269"/>
                <a:gd name="T52" fmla="*/ 62 w 267"/>
                <a:gd name="T53" fmla="*/ 93 h 269"/>
                <a:gd name="T54" fmla="*/ 64 w 267"/>
                <a:gd name="T55" fmla="*/ 84 h 269"/>
                <a:gd name="T56" fmla="*/ 74 w 267"/>
                <a:gd name="T57" fmla="*/ 78 h 269"/>
                <a:gd name="T58" fmla="*/ 96 w 267"/>
                <a:gd name="T59" fmla="*/ 77 h 269"/>
                <a:gd name="T60" fmla="*/ 98 w 267"/>
                <a:gd name="T61" fmla="*/ 72 h 269"/>
                <a:gd name="T62" fmla="*/ 91 w 267"/>
                <a:gd name="T63" fmla="*/ 37 h 269"/>
                <a:gd name="T64" fmla="*/ 88 w 267"/>
                <a:gd name="T65" fmla="*/ 32 h 269"/>
                <a:gd name="T66" fmla="*/ 102 w 267"/>
                <a:gd name="T67" fmla="*/ 22 h 269"/>
                <a:gd name="T68" fmla="*/ 117 w 267"/>
                <a:gd name="T69" fmla="*/ 16 h 269"/>
                <a:gd name="T70" fmla="*/ 165 w 267"/>
                <a:gd name="T71" fmla="*/ 3 h 269"/>
                <a:gd name="T72" fmla="*/ 182 w 267"/>
                <a:gd name="T73" fmla="*/ 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269">
                  <a:moveTo>
                    <a:pt x="196" y="0"/>
                  </a:moveTo>
                  <a:lnTo>
                    <a:pt x="203" y="3"/>
                  </a:lnTo>
                  <a:lnTo>
                    <a:pt x="208" y="0"/>
                  </a:lnTo>
                  <a:lnTo>
                    <a:pt x="217" y="3"/>
                  </a:lnTo>
                  <a:lnTo>
                    <a:pt x="220" y="3"/>
                  </a:lnTo>
                  <a:lnTo>
                    <a:pt x="224" y="1"/>
                  </a:lnTo>
                  <a:lnTo>
                    <a:pt x="227" y="1"/>
                  </a:lnTo>
                  <a:lnTo>
                    <a:pt x="227" y="3"/>
                  </a:lnTo>
                  <a:lnTo>
                    <a:pt x="222" y="9"/>
                  </a:lnTo>
                  <a:lnTo>
                    <a:pt x="224" y="10"/>
                  </a:lnTo>
                  <a:lnTo>
                    <a:pt x="222" y="20"/>
                  </a:lnTo>
                  <a:lnTo>
                    <a:pt x="224" y="31"/>
                  </a:lnTo>
                  <a:lnTo>
                    <a:pt x="221" y="41"/>
                  </a:lnTo>
                  <a:lnTo>
                    <a:pt x="211" y="50"/>
                  </a:lnTo>
                  <a:lnTo>
                    <a:pt x="212" y="60"/>
                  </a:lnTo>
                  <a:lnTo>
                    <a:pt x="218" y="63"/>
                  </a:lnTo>
                  <a:lnTo>
                    <a:pt x="221" y="72"/>
                  </a:lnTo>
                  <a:lnTo>
                    <a:pt x="231" y="78"/>
                  </a:lnTo>
                  <a:lnTo>
                    <a:pt x="231" y="80"/>
                  </a:lnTo>
                  <a:lnTo>
                    <a:pt x="236" y="106"/>
                  </a:lnTo>
                  <a:lnTo>
                    <a:pt x="233" y="112"/>
                  </a:lnTo>
                  <a:lnTo>
                    <a:pt x="239" y="121"/>
                  </a:lnTo>
                  <a:lnTo>
                    <a:pt x="240" y="143"/>
                  </a:lnTo>
                  <a:lnTo>
                    <a:pt x="239" y="163"/>
                  </a:lnTo>
                  <a:lnTo>
                    <a:pt x="234" y="167"/>
                  </a:lnTo>
                  <a:lnTo>
                    <a:pt x="242" y="179"/>
                  </a:lnTo>
                  <a:lnTo>
                    <a:pt x="243" y="186"/>
                  </a:lnTo>
                  <a:lnTo>
                    <a:pt x="246" y="189"/>
                  </a:lnTo>
                  <a:lnTo>
                    <a:pt x="261" y="194"/>
                  </a:lnTo>
                  <a:lnTo>
                    <a:pt x="267" y="206"/>
                  </a:lnTo>
                  <a:lnTo>
                    <a:pt x="217" y="240"/>
                  </a:lnTo>
                  <a:lnTo>
                    <a:pt x="187" y="262"/>
                  </a:lnTo>
                  <a:lnTo>
                    <a:pt x="168" y="267"/>
                  </a:lnTo>
                  <a:lnTo>
                    <a:pt x="157" y="269"/>
                  </a:lnTo>
                  <a:lnTo>
                    <a:pt x="156" y="269"/>
                  </a:lnTo>
                  <a:lnTo>
                    <a:pt x="153" y="268"/>
                  </a:lnTo>
                  <a:lnTo>
                    <a:pt x="153" y="267"/>
                  </a:lnTo>
                  <a:lnTo>
                    <a:pt x="154" y="256"/>
                  </a:lnTo>
                  <a:lnTo>
                    <a:pt x="137" y="250"/>
                  </a:lnTo>
                  <a:lnTo>
                    <a:pt x="134" y="246"/>
                  </a:lnTo>
                  <a:lnTo>
                    <a:pt x="128" y="243"/>
                  </a:lnTo>
                  <a:lnTo>
                    <a:pt x="126" y="238"/>
                  </a:lnTo>
                  <a:lnTo>
                    <a:pt x="49" y="185"/>
                  </a:lnTo>
                  <a:lnTo>
                    <a:pt x="2" y="152"/>
                  </a:lnTo>
                  <a:lnTo>
                    <a:pt x="0" y="152"/>
                  </a:lnTo>
                  <a:lnTo>
                    <a:pt x="0" y="129"/>
                  </a:lnTo>
                  <a:lnTo>
                    <a:pt x="6" y="123"/>
                  </a:lnTo>
                  <a:lnTo>
                    <a:pt x="21" y="115"/>
                  </a:lnTo>
                  <a:lnTo>
                    <a:pt x="27" y="115"/>
                  </a:lnTo>
                  <a:lnTo>
                    <a:pt x="28" y="112"/>
                  </a:lnTo>
                  <a:lnTo>
                    <a:pt x="40" y="111"/>
                  </a:lnTo>
                  <a:lnTo>
                    <a:pt x="51" y="102"/>
                  </a:lnTo>
                  <a:lnTo>
                    <a:pt x="64" y="96"/>
                  </a:lnTo>
                  <a:lnTo>
                    <a:pt x="62" y="93"/>
                  </a:lnTo>
                  <a:lnTo>
                    <a:pt x="62" y="86"/>
                  </a:lnTo>
                  <a:lnTo>
                    <a:pt x="64" y="84"/>
                  </a:lnTo>
                  <a:lnTo>
                    <a:pt x="74" y="83"/>
                  </a:lnTo>
                  <a:lnTo>
                    <a:pt x="74" y="78"/>
                  </a:lnTo>
                  <a:lnTo>
                    <a:pt x="76" y="78"/>
                  </a:lnTo>
                  <a:lnTo>
                    <a:pt x="96" y="77"/>
                  </a:lnTo>
                  <a:lnTo>
                    <a:pt x="96" y="74"/>
                  </a:lnTo>
                  <a:lnTo>
                    <a:pt x="98" y="72"/>
                  </a:lnTo>
                  <a:lnTo>
                    <a:pt x="92" y="65"/>
                  </a:lnTo>
                  <a:lnTo>
                    <a:pt x="91" y="37"/>
                  </a:lnTo>
                  <a:lnTo>
                    <a:pt x="83" y="32"/>
                  </a:lnTo>
                  <a:lnTo>
                    <a:pt x="88" y="32"/>
                  </a:lnTo>
                  <a:lnTo>
                    <a:pt x="96" y="28"/>
                  </a:lnTo>
                  <a:lnTo>
                    <a:pt x="102" y="22"/>
                  </a:lnTo>
                  <a:lnTo>
                    <a:pt x="114" y="19"/>
                  </a:lnTo>
                  <a:lnTo>
                    <a:pt x="117" y="16"/>
                  </a:lnTo>
                  <a:lnTo>
                    <a:pt x="131" y="9"/>
                  </a:lnTo>
                  <a:lnTo>
                    <a:pt x="165" y="3"/>
                  </a:lnTo>
                  <a:lnTo>
                    <a:pt x="178" y="3"/>
                  </a:lnTo>
                  <a:lnTo>
                    <a:pt x="182" y="6"/>
                  </a:lnTo>
                  <a:lnTo>
                    <a:pt x="19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9" name="Title 1">
            <a:extLst>
              <a:ext uri="{FF2B5EF4-FFF2-40B4-BE49-F238E27FC236}">
                <a16:creationId xmlns:a16="http://schemas.microsoft.com/office/drawing/2014/main" id="{E6DCF39B-2B0A-7760-A919-EE3EDBA6A190}"/>
              </a:ext>
            </a:extLst>
          </p:cNvPr>
          <p:cNvSpPr>
            <a:spLocks noGrp="1"/>
          </p:cNvSpPr>
          <p:nvPr>
            <p:ph type="title" hasCustomPrompt="1"/>
          </p:nvPr>
        </p:nvSpPr>
        <p:spPr>
          <a:xfrm>
            <a:off x="550864" y="326519"/>
            <a:ext cx="3203999" cy="251885"/>
          </a:xfrm>
        </p:spPr>
        <p:txBody>
          <a:bodyPr/>
          <a:lstStyle>
            <a:lvl1pPr>
              <a:defRPr/>
            </a:lvl1pPr>
          </a:lstStyle>
          <a:p>
            <a:r>
              <a:rPr lang="en-US"/>
              <a:t>Header avenir demi </a:t>
            </a:r>
            <a:endParaRPr lang="en-GB"/>
          </a:p>
        </p:txBody>
      </p:sp>
    </p:spTree>
    <p:extLst>
      <p:ext uri="{BB962C8B-B14F-4D97-AF65-F5344CB8AC3E}">
        <p14:creationId xmlns:p14="http://schemas.microsoft.com/office/powerpoint/2010/main" val="86545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ingle image - 2 or 3 lines - Mint">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chemeClr val="bg1"/>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GB"/>
          </a:p>
        </p:txBody>
      </p:sp>
      <p:sp>
        <p:nvSpPr>
          <p:cNvPr id="24" name="Rectangle 23"/>
          <p:cNvSpPr/>
          <p:nvPr userDrawn="1"/>
        </p:nvSpPr>
        <p:spPr>
          <a:xfrm>
            <a:off x="-20412" y="6113021"/>
            <a:ext cx="12212412" cy="744980"/>
          </a:xfrm>
          <a:prstGeom prst="rect">
            <a:avLst/>
          </a:prstGeom>
          <a:solidFill>
            <a:schemeClr val="bg1"/>
          </a:solidFill>
          <a:ln>
            <a:noFill/>
          </a:ln>
        </p:spPr>
        <p:txBody>
          <a:bodyPr wrap="square" rtlCol="0" anchor="ctr">
            <a:noAutofit/>
          </a:bodyPr>
          <a:lstStyle/>
          <a:p>
            <a:pPr marL="0" algn="r" defTabSz="914400" rtl="1" eaLnBrk="1" latinLnBrk="0" hangingPunct="1"/>
            <a:endParaRPr lang="en-US">
              <a:solidFill>
                <a:schemeClr val="tx1"/>
              </a:solidFill>
            </a:endParaRP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527475" y="1979352"/>
            <a:ext cx="5576763" cy="1042579"/>
          </a:xfrm>
          <a:prstGeom prst="rect">
            <a:avLst/>
          </a:prstGeom>
        </p:spPr>
        <p:txBody>
          <a:bodyPr lIns="0" tIns="36000" rIns="0" bIns="0" anchor="b" anchorCtr="0">
            <a:noAutofit/>
          </a:bodyPr>
          <a:lstStyle>
            <a:lvl1pPr marL="0" indent="0" algn="l">
              <a:lnSpc>
                <a:spcPct val="85000"/>
              </a:lnSpc>
              <a:spcBef>
                <a:spcPts val="0"/>
              </a:spcBef>
              <a:buNone/>
              <a:defRPr sz="6000" spc="-100" baseline="0">
                <a:solidFill>
                  <a:schemeClr val="tx1"/>
                </a:solidFill>
                <a:latin typeface="+mj-lt"/>
              </a:defRPr>
            </a:lvl1pPr>
          </a:lstStyle>
          <a:p>
            <a:pPr lvl="0"/>
            <a:r>
              <a:rPr lang="en-US"/>
              <a:t>One Line Title</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527475" y="3362026"/>
            <a:ext cx="5576763" cy="281703"/>
          </a:xfrm>
          <a:prstGeom prst="rect">
            <a:avLst/>
          </a:prstGeom>
        </p:spPr>
        <p:txBody>
          <a:bodyPr lIns="0" tIns="36000" rIns="0" bIns="0" anchor="t" anchorCtr="0">
            <a:noAutofit/>
          </a:bodyPr>
          <a:lstStyle>
            <a:lvl1pPr marL="0" indent="0" algn="l">
              <a:lnSpc>
                <a:spcPct val="85000"/>
              </a:lnSpc>
              <a:buNone/>
              <a:defRPr sz="2400">
                <a:solidFill>
                  <a:schemeClr val="tx1"/>
                </a:solidFill>
                <a:latin typeface="+mn-lt"/>
              </a:defRPr>
            </a:lvl1pPr>
          </a:lstStyle>
          <a:p>
            <a:pPr lvl="0"/>
            <a:r>
              <a:rPr lang="en-US"/>
              <a:t>Presentation subtitle here</a:t>
            </a:r>
          </a:p>
        </p:txBody>
      </p:sp>
      <p:pic>
        <p:nvPicPr>
          <p:cNvPr id="11" name="Graphic 10">
            <a:extLst>
              <a:ext uri="{FF2B5EF4-FFF2-40B4-BE49-F238E27FC236}">
                <a16:creationId xmlns:a16="http://schemas.microsoft.com/office/drawing/2014/main" id="{6F451C04-B5A9-067B-F26D-5A4C19CE35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475" y="578117"/>
            <a:ext cx="1860650" cy="333729"/>
          </a:xfrm>
          <a:prstGeom prst="rect">
            <a:avLst/>
          </a:prstGeom>
        </p:spPr>
      </p:pic>
      <p:sp>
        <p:nvSpPr>
          <p:cNvPr id="12" name="Rectangle 11">
            <a:extLst>
              <a:ext uri="{FF2B5EF4-FFF2-40B4-BE49-F238E27FC236}">
                <a16:creationId xmlns:a16="http://schemas.microsoft.com/office/drawing/2014/main" id="{5ECB3EB6-3585-DB29-F146-1DCE9B885126}"/>
              </a:ext>
            </a:extLst>
          </p:cNvPr>
          <p:cNvSpPr/>
          <p:nvPr userDrawn="1"/>
        </p:nvSpPr>
        <p:spPr>
          <a:xfrm>
            <a:off x="7025995" y="470585"/>
            <a:ext cx="4848160" cy="4848155"/>
          </a:xfrm>
          <a:prstGeom prst="rect">
            <a:avLst/>
          </a:prstGeom>
          <a:blipFill dpi="0" rotWithShape="1">
            <a:blip r:embed="rId4">
              <a:alphaModFix amt="12000"/>
            </a:blip>
            <a:srcRect/>
            <a:stretch>
              <a:fillRect/>
            </a:stretch>
          </a:blipFill>
          <a:ln>
            <a:noFill/>
          </a:ln>
        </p:spPr>
        <p:txBody>
          <a:bodyPr wrap="square" rtlCol="0" anchor="ctr">
            <a:noAutofit/>
          </a:bodyPr>
          <a:lstStyle/>
          <a:p>
            <a:pPr algn="l" rtl="0"/>
            <a:endParaRPr lang="en-US">
              <a:solidFill>
                <a:schemeClr val="tx1"/>
              </a:solidFill>
            </a:endParaRPr>
          </a:p>
        </p:txBody>
      </p:sp>
      <p:pic>
        <p:nvPicPr>
          <p:cNvPr id="2" name="Picture 1" descr="A white text with a globe on a black background&#10;&#10;AI-generated content may be incorrect.">
            <a:extLst>
              <a:ext uri="{FF2B5EF4-FFF2-40B4-BE49-F238E27FC236}">
                <a16:creationId xmlns:a16="http://schemas.microsoft.com/office/drawing/2014/main" id="{0760A5AA-243C-90CA-1291-74A8C95AF127}"/>
              </a:ext>
            </a:extLst>
          </p:cNvPr>
          <p:cNvPicPr>
            <a:picLocks noChangeAspect="1"/>
          </p:cNvPicPr>
          <p:nvPr userDrawn="1"/>
        </p:nvPicPr>
        <p:blipFill>
          <a:blip r:embed="rId5">
            <a:biLevel thresh="7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999888" y="460053"/>
            <a:ext cx="1698174" cy="569857"/>
          </a:xfrm>
          <a:prstGeom prst="rect">
            <a:avLst/>
          </a:prstGeom>
        </p:spPr>
      </p:pic>
      <p:pic>
        <p:nvPicPr>
          <p:cNvPr id="9" name="Picture 8" descr="A building with a clock tower and a tower">
            <a:extLst>
              <a:ext uri="{FF2B5EF4-FFF2-40B4-BE49-F238E27FC236}">
                <a16:creationId xmlns:a16="http://schemas.microsoft.com/office/drawing/2014/main" id="{BC045AB1-8CC1-6D23-E5A9-83C3311F04EF}"/>
              </a:ext>
            </a:extLst>
          </p:cNvPr>
          <p:cNvPicPr>
            <a:picLocks noChangeAspect="1"/>
          </p:cNvPicPr>
          <p:nvPr userDrawn="1"/>
        </p:nvPicPr>
        <p:blipFill>
          <a:blip r:embed="rId7"/>
          <a:srcRect r="622"/>
          <a:stretch>
            <a:fillRect/>
          </a:stretch>
        </p:blipFill>
        <p:spPr>
          <a:xfrm>
            <a:off x="6104968" y="106679"/>
            <a:ext cx="6087032" cy="6006341"/>
          </a:xfrm>
          <a:prstGeom prst="rect">
            <a:avLst/>
          </a:prstGeom>
        </p:spPr>
      </p:pic>
      <p:sp>
        <p:nvSpPr>
          <p:cNvPr id="10" name="Rectangle 9">
            <a:extLst>
              <a:ext uri="{FF2B5EF4-FFF2-40B4-BE49-F238E27FC236}">
                <a16:creationId xmlns:a16="http://schemas.microsoft.com/office/drawing/2014/main" id="{373C3E7E-CBEF-0DE7-84D5-822442BEB688}"/>
              </a:ext>
            </a:extLst>
          </p:cNvPr>
          <p:cNvSpPr/>
          <p:nvPr userDrawn="1"/>
        </p:nvSpPr>
        <p:spPr>
          <a:xfrm>
            <a:off x="7025995" y="470585"/>
            <a:ext cx="4848160" cy="4848155"/>
          </a:xfrm>
          <a:prstGeom prst="rect">
            <a:avLst/>
          </a:prstGeom>
          <a:blipFill dpi="0" rotWithShape="1">
            <a:blip r:embed="rId4">
              <a:alphaModFix amt="12000"/>
            </a:blip>
            <a:srcRect/>
            <a:stretch>
              <a:fillRect/>
            </a:stretch>
          </a:blipFill>
          <a:ln>
            <a:noFill/>
          </a:ln>
        </p:spPr>
        <p:txBody>
          <a:bodyPr wrap="square" rtlCol="0" anchor="ctr">
            <a:noAutofit/>
          </a:bodyPr>
          <a:lstStyle/>
          <a:p>
            <a:pPr algn="l" rtl="0"/>
            <a:endParaRPr lang="en-US">
              <a:solidFill>
                <a:schemeClr val="tx1"/>
              </a:solidFill>
            </a:endParaRPr>
          </a:p>
        </p:txBody>
      </p:sp>
      <p:sp>
        <p:nvSpPr>
          <p:cNvPr id="13" name="Rectangle 12">
            <a:extLst>
              <a:ext uri="{FF2B5EF4-FFF2-40B4-BE49-F238E27FC236}">
                <a16:creationId xmlns:a16="http://schemas.microsoft.com/office/drawing/2014/main" id="{37BAAB9F-68EC-D9BE-7097-9D867045E8D5}"/>
              </a:ext>
            </a:extLst>
          </p:cNvPr>
          <p:cNvSpPr/>
          <p:nvPr userDrawn="1"/>
        </p:nvSpPr>
        <p:spPr>
          <a:xfrm>
            <a:off x="9954169" y="4709264"/>
            <a:ext cx="45719" cy="1340633"/>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870306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p Only (Fixe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3A20153-59DC-D807-4A32-17105E847BA1}"/>
              </a:ext>
            </a:extLst>
          </p:cNvPr>
          <p:cNvGrpSpPr/>
          <p:nvPr userDrawn="1"/>
        </p:nvGrpSpPr>
        <p:grpSpPr>
          <a:xfrm>
            <a:off x="1741152" y="225287"/>
            <a:ext cx="9899984" cy="6407426"/>
            <a:chOff x="1857537" y="685800"/>
            <a:chExt cx="8476926" cy="5486400"/>
          </a:xfrm>
          <a:solidFill>
            <a:schemeClr val="bg1">
              <a:lumMod val="95000"/>
            </a:schemeClr>
          </a:solidFill>
        </p:grpSpPr>
        <p:sp>
          <p:nvSpPr>
            <p:cNvPr id="9" name="Fiji">
              <a:extLst>
                <a:ext uri="{FF2B5EF4-FFF2-40B4-BE49-F238E27FC236}">
                  <a16:creationId xmlns:a16="http://schemas.microsoft.com/office/drawing/2014/main" id="{B2AFBB76-9EA4-1A59-0E72-98E2B80D857F}"/>
                </a:ext>
              </a:extLst>
            </p:cNvPr>
            <p:cNvSpPr>
              <a:spLocks/>
            </p:cNvSpPr>
            <p:nvPr/>
          </p:nvSpPr>
          <p:spPr bwMode="auto">
            <a:xfrm>
              <a:off x="10005578" y="4972310"/>
              <a:ext cx="66861" cy="54214"/>
            </a:xfrm>
            <a:custGeom>
              <a:avLst/>
              <a:gdLst/>
              <a:ahLst/>
              <a:cxnLst/>
              <a:rect l="l" t="t" r="r" b="b"/>
              <a:pathLst>
                <a:path w="67394" h="54646">
                  <a:moveTo>
                    <a:pt x="21857" y="27323"/>
                  </a:moveTo>
                  <a:lnTo>
                    <a:pt x="21857" y="29145"/>
                  </a:lnTo>
                  <a:lnTo>
                    <a:pt x="27322" y="32788"/>
                  </a:lnTo>
                  <a:lnTo>
                    <a:pt x="32786" y="49182"/>
                  </a:lnTo>
                  <a:lnTo>
                    <a:pt x="29143" y="51003"/>
                  </a:lnTo>
                  <a:lnTo>
                    <a:pt x="20036" y="54646"/>
                  </a:lnTo>
                  <a:lnTo>
                    <a:pt x="0" y="49182"/>
                  </a:lnTo>
                  <a:lnTo>
                    <a:pt x="0" y="34609"/>
                  </a:lnTo>
                  <a:lnTo>
                    <a:pt x="14572" y="29145"/>
                  </a:lnTo>
                  <a:lnTo>
                    <a:pt x="20036" y="29145"/>
                  </a:lnTo>
                  <a:close/>
                  <a:moveTo>
                    <a:pt x="65573" y="0"/>
                  </a:moveTo>
                  <a:lnTo>
                    <a:pt x="67394" y="0"/>
                  </a:lnTo>
                  <a:lnTo>
                    <a:pt x="67394" y="3643"/>
                  </a:lnTo>
                  <a:lnTo>
                    <a:pt x="61930" y="9107"/>
                  </a:lnTo>
                  <a:lnTo>
                    <a:pt x="61930" y="16393"/>
                  </a:lnTo>
                  <a:lnTo>
                    <a:pt x="49179" y="12750"/>
                  </a:lnTo>
                  <a:lnTo>
                    <a:pt x="38251" y="21858"/>
                  </a:lnTo>
                  <a:lnTo>
                    <a:pt x="34608" y="21858"/>
                  </a:lnTo>
                  <a:lnTo>
                    <a:pt x="27322" y="12750"/>
                  </a:lnTo>
                  <a:lnTo>
                    <a:pt x="27322" y="10929"/>
                  </a:lnTo>
                  <a:lnTo>
                    <a:pt x="29143" y="10929"/>
                  </a:lnTo>
                  <a:lnTo>
                    <a:pt x="38251" y="9107"/>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8" name="New Zealand (North Island)">
              <a:extLst>
                <a:ext uri="{FF2B5EF4-FFF2-40B4-BE49-F238E27FC236}">
                  <a16:creationId xmlns:a16="http://schemas.microsoft.com/office/drawing/2014/main" id="{E5B221CD-B792-9E56-3125-C4EC17403772}"/>
                </a:ext>
              </a:extLst>
            </p:cNvPr>
            <p:cNvSpPr>
              <a:spLocks/>
            </p:cNvSpPr>
            <p:nvPr/>
          </p:nvSpPr>
          <p:spPr bwMode="auto">
            <a:xfrm>
              <a:off x="9898962" y="5449375"/>
              <a:ext cx="139145" cy="215041"/>
            </a:xfrm>
            <a:custGeom>
              <a:avLst/>
              <a:gdLst>
                <a:gd name="T0" fmla="*/ 0 w 77"/>
                <a:gd name="T1" fmla="*/ 0 h 119"/>
                <a:gd name="T2" fmla="*/ 4 w 77"/>
                <a:gd name="T3" fmla="*/ 0 h 119"/>
                <a:gd name="T4" fmla="*/ 7 w 77"/>
                <a:gd name="T5" fmla="*/ 7 h 119"/>
                <a:gd name="T6" fmla="*/ 9 w 77"/>
                <a:gd name="T7" fmla="*/ 6 h 119"/>
                <a:gd name="T8" fmla="*/ 21 w 77"/>
                <a:gd name="T9" fmla="*/ 13 h 119"/>
                <a:gd name="T10" fmla="*/ 25 w 77"/>
                <a:gd name="T11" fmla="*/ 24 h 119"/>
                <a:gd name="T12" fmla="*/ 25 w 77"/>
                <a:gd name="T13" fmla="*/ 25 h 119"/>
                <a:gd name="T14" fmla="*/ 22 w 77"/>
                <a:gd name="T15" fmla="*/ 25 h 119"/>
                <a:gd name="T16" fmla="*/ 29 w 77"/>
                <a:gd name="T17" fmla="*/ 33 h 119"/>
                <a:gd name="T18" fmla="*/ 28 w 77"/>
                <a:gd name="T19" fmla="*/ 40 h 119"/>
                <a:gd name="T20" fmla="*/ 34 w 77"/>
                <a:gd name="T21" fmla="*/ 40 h 119"/>
                <a:gd name="T22" fmla="*/ 35 w 77"/>
                <a:gd name="T23" fmla="*/ 43 h 119"/>
                <a:gd name="T24" fmla="*/ 35 w 77"/>
                <a:gd name="T25" fmla="*/ 34 h 119"/>
                <a:gd name="T26" fmla="*/ 37 w 77"/>
                <a:gd name="T27" fmla="*/ 34 h 119"/>
                <a:gd name="T28" fmla="*/ 40 w 77"/>
                <a:gd name="T29" fmla="*/ 37 h 119"/>
                <a:gd name="T30" fmla="*/ 41 w 77"/>
                <a:gd name="T31" fmla="*/ 37 h 119"/>
                <a:gd name="T32" fmla="*/ 44 w 77"/>
                <a:gd name="T33" fmla="*/ 52 h 119"/>
                <a:gd name="T34" fmla="*/ 58 w 77"/>
                <a:gd name="T35" fmla="*/ 56 h 119"/>
                <a:gd name="T36" fmla="*/ 70 w 77"/>
                <a:gd name="T37" fmla="*/ 49 h 119"/>
                <a:gd name="T38" fmla="*/ 77 w 77"/>
                <a:gd name="T39" fmla="*/ 52 h 119"/>
                <a:gd name="T40" fmla="*/ 77 w 77"/>
                <a:gd name="T41" fmla="*/ 53 h 119"/>
                <a:gd name="T42" fmla="*/ 74 w 77"/>
                <a:gd name="T43" fmla="*/ 68 h 119"/>
                <a:gd name="T44" fmla="*/ 70 w 77"/>
                <a:gd name="T45" fmla="*/ 70 h 119"/>
                <a:gd name="T46" fmla="*/ 70 w 77"/>
                <a:gd name="T47" fmla="*/ 77 h 119"/>
                <a:gd name="T48" fmla="*/ 59 w 77"/>
                <a:gd name="T49" fmla="*/ 79 h 119"/>
                <a:gd name="T50" fmla="*/ 55 w 77"/>
                <a:gd name="T51" fmla="*/ 83 h 119"/>
                <a:gd name="T52" fmla="*/ 58 w 77"/>
                <a:gd name="T53" fmla="*/ 87 h 119"/>
                <a:gd name="T54" fmla="*/ 58 w 77"/>
                <a:gd name="T55" fmla="*/ 89 h 119"/>
                <a:gd name="T56" fmla="*/ 53 w 77"/>
                <a:gd name="T57" fmla="*/ 99 h 119"/>
                <a:gd name="T58" fmla="*/ 37 w 77"/>
                <a:gd name="T59" fmla="*/ 119 h 119"/>
                <a:gd name="T60" fmla="*/ 27 w 77"/>
                <a:gd name="T61" fmla="*/ 114 h 119"/>
                <a:gd name="T62" fmla="*/ 27 w 77"/>
                <a:gd name="T63" fmla="*/ 113 h 119"/>
                <a:gd name="T64" fmla="*/ 32 w 77"/>
                <a:gd name="T65" fmla="*/ 102 h 119"/>
                <a:gd name="T66" fmla="*/ 32 w 77"/>
                <a:gd name="T67" fmla="*/ 95 h 119"/>
                <a:gd name="T68" fmla="*/ 13 w 77"/>
                <a:gd name="T69" fmla="*/ 81 h 119"/>
                <a:gd name="T70" fmla="*/ 13 w 77"/>
                <a:gd name="T71" fmla="*/ 80 h 119"/>
                <a:gd name="T72" fmla="*/ 16 w 77"/>
                <a:gd name="T73" fmla="*/ 76 h 119"/>
                <a:gd name="T74" fmla="*/ 24 w 77"/>
                <a:gd name="T75" fmla="*/ 71 h 119"/>
                <a:gd name="T76" fmla="*/ 27 w 77"/>
                <a:gd name="T77" fmla="*/ 59 h 119"/>
                <a:gd name="T78" fmla="*/ 28 w 77"/>
                <a:gd name="T79" fmla="*/ 59 h 119"/>
                <a:gd name="T80" fmla="*/ 28 w 77"/>
                <a:gd name="T81" fmla="*/ 47 h 119"/>
                <a:gd name="T82" fmla="*/ 25 w 77"/>
                <a:gd name="T83" fmla="*/ 44 h 119"/>
                <a:gd name="T84" fmla="*/ 27 w 77"/>
                <a:gd name="T85" fmla="*/ 41 h 119"/>
                <a:gd name="T86" fmla="*/ 25 w 77"/>
                <a:gd name="T87" fmla="*/ 43 h 119"/>
                <a:gd name="T88" fmla="*/ 24 w 77"/>
                <a:gd name="T89" fmla="*/ 43 h 119"/>
                <a:gd name="T90" fmla="*/ 24 w 77"/>
                <a:gd name="T91" fmla="*/ 41 h 119"/>
                <a:gd name="T92" fmla="*/ 21 w 77"/>
                <a:gd name="T93" fmla="*/ 37 h 119"/>
                <a:gd name="T94" fmla="*/ 21 w 77"/>
                <a:gd name="T95" fmla="*/ 30 h 119"/>
                <a:gd name="T96" fmla="*/ 19 w 77"/>
                <a:gd name="T97" fmla="*/ 30 h 119"/>
                <a:gd name="T98" fmla="*/ 19 w 77"/>
                <a:gd name="T99" fmla="*/ 31 h 119"/>
                <a:gd name="T100" fmla="*/ 10 w 77"/>
                <a:gd name="T101" fmla="*/ 22 h 119"/>
                <a:gd name="T102" fmla="*/ 9 w 77"/>
                <a:gd name="T103" fmla="*/ 18 h 119"/>
                <a:gd name="T104" fmla="*/ 6 w 77"/>
                <a:gd name="T105" fmla="*/ 15 h 119"/>
                <a:gd name="T106" fmla="*/ 0 w 77"/>
                <a:gd name="T107" fmla="*/ 1 h 119"/>
                <a:gd name="T108" fmla="*/ 0 w 77"/>
                <a:gd name="T10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19">
                  <a:moveTo>
                    <a:pt x="0" y="0"/>
                  </a:moveTo>
                  <a:lnTo>
                    <a:pt x="4" y="0"/>
                  </a:lnTo>
                  <a:lnTo>
                    <a:pt x="7" y="7"/>
                  </a:lnTo>
                  <a:lnTo>
                    <a:pt x="9" y="6"/>
                  </a:lnTo>
                  <a:lnTo>
                    <a:pt x="21" y="13"/>
                  </a:lnTo>
                  <a:lnTo>
                    <a:pt x="25" y="24"/>
                  </a:lnTo>
                  <a:lnTo>
                    <a:pt x="25" y="25"/>
                  </a:lnTo>
                  <a:lnTo>
                    <a:pt x="22" y="25"/>
                  </a:lnTo>
                  <a:lnTo>
                    <a:pt x="29" y="33"/>
                  </a:lnTo>
                  <a:lnTo>
                    <a:pt x="28" y="40"/>
                  </a:lnTo>
                  <a:lnTo>
                    <a:pt x="34" y="40"/>
                  </a:lnTo>
                  <a:lnTo>
                    <a:pt x="35" y="43"/>
                  </a:lnTo>
                  <a:lnTo>
                    <a:pt x="35" y="34"/>
                  </a:lnTo>
                  <a:lnTo>
                    <a:pt x="37" y="34"/>
                  </a:lnTo>
                  <a:lnTo>
                    <a:pt x="40" y="37"/>
                  </a:lnTo>
                  <a:lnTo>
                    <a:pt x="41" y="37"/>
                  </a:lnTo>
                  <a:lnTo>
                    <a:pt x="44" y="52"/>
                  </a:lnTo>
                  <a:lnTo>
                    <a:pt x="58" y="56"/>
                  </a:lnTo>
                  <a:lnTo>
                    <a:pt x="70" y="49"/>
                  </a:lnTo>
                  <a:lnTo>
                    <a:pt x="77" y="52"/>
                  </a:lnTo>
                  <a:lnTo>
                    <a:pt x="77" y="53"/>
                  </a:lnTo>
                  <a:lnTo>
                    <a:pt x="74" y="68"/>
                  </a:lnTo>
                  <a:lnTo>
                    <a:pt x="70" y="70"/>
                  </a:lnTo>
                  <a:lnTo>
                    <a:pt x="70" y="77"/>
                  </a:lnTo>
                  <a:lnTo>
                    <a:pt x="59" y="79"/>
                  </a:lnTo>
                  <a:lnTo>
                    <a:pt x="55" y="83"/>
                  </a:lnTo>
                  <a:lnTo>
                    <a:pt x="58" y="87"/>
                  </a:lnTo>
                  <a:lnTo>
                    <a:pt x="58" y="89"/>
                  </a:lnTo>
                  <a:lnTo>
                    <a:pt x="53" y="99"/>
                  </a:lnTo>
                  <a:lnTo>
                    <a:pt x="37" y="119"/>
                  </a:lnTo>
                  <a:lnTo>
                    <a:pt x="27" y="114"/>
                  </a:lnTo>
                  <a:lnTo>
                    <a:pt x="27" y="113"/>
                  </a:lnTo>
                  <a:lnTo>
                    <a:pt x="32" y="102"/>
                  </a:lnTo>
                  <a:lnTo>
                    <a:pt x="32" y="95"/>
                  </a:lnTo>
                  <a:lnTo>
                    <a:pt x="13" y="81"/>
                  </a:lnTo>
                  <a:lnTo>
                    <a:pt x="13" y="80"/>
                  </a:lnTo>
                  <a:lnTo>
                    <a:pt x="16" y="76"/>
                  </a:lnTo>
                  <a:lnTo>
                    <a:pt x="24" y="71"/>
                  </a:lnTo>
                  <a:lnTo>
                    <a:pt x="27" y="59"/>
                  </a:lnTo>
                  <a:lnTo>
                    <a:pt x="28" y="59"/>
                  </a:lnTo>
                  <a:lnTo>
                    <a:pt x="28" y="47"/>
                  </a:lnTo>
                  <a:lnTo>
                    <a:pt x="25" y="44"/>
                  </a:lnTo>
                  <a:lnTo>
                    <a:pt x="27" y="41"/>
                  </a:lnTo>
                  <a:lnTo>
                    <a:pt x="25" y="43"/>
                  </a:lnTo>
                  <a:lnTo>
                    <a:pt x="24" y="43"/>
                  </a:lnTo>
                  <a:lnTo>
                    <a:pt x="24" y="41"/>
                  </a:lnTo>
                  <a:lnTo>
                    <a:pt x="21" y="37"/>
                  </a:lnTo>
                  <a:lnTo>
                    <a:pt x="21" y="30"/>
                  </a:lnTo>
                  <a:lnTo>
                    <a:pt x="19" y="30"/>
                  </a:lnTo>
                  <a:lnTo>
                    <a:pt x="19" y="31"/>
                  </a:lnTo>
                  <a:lnTo>
                    <a:pt x="10" y="22"/>
                  </a:lnTo>
                  <a:lnTo>
                    <a:pt x="9" y="18"/>
                  </a:lnTo>
                  <a:lnTo>
                    <a:pt x="6" y="15"/>
                  </a:lnTo>
                  <a:lnTo>
                    <a:pt x="0" y="1"/>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9" name="New Zealand (South Island)">
              <a:extLst>
                <a:ext uri="{FF2B5EF4-FFF2-40B4-BE49-F238E27FC236}">
                  <a16:creationId xmlns:a16="http://schemas.microsoft.com/office/drawing/2014/main" id="{F872ED0B-0D8F-96E4-B16F-FAF3436461F3}"/>
                </a:ext>
              </a:extLst>
            </p:cNvPr>
            <p:cNvSpPr>
              <a:spLocks/>
            </p:cNvSpPr>
            <p:nvPr/>
          </p:nvSpPr>
          <p:spPr bwMode="auto">
            <a:xfrm>
              <a:off x="9754396" y="5631889"/>
              <a:ext cx="182514" cy="200585"/>
            </a:xfrm>
            <a:custGeom>
              <a:avLst/>
              <a:gdLst>
                <a:gd name="T0" fmla="*/ 80 w 101"/>
                <a:gd name="T1" fmla="*/ 0 h 111"/>
                <a:gd name="T2" fmla="*/ 87 w 101"/>
                <a:gd name="T3" fmla="*/ 12 h 111"/>
                <a:gd name="T4" fmla="*/ 95 w 101"/>
                <a:gd name="T5" fmla="*/ 6 h 111"/>
                <a:gd name="T6" fmla="*/ 96 w 101"/>
                <a:gd name="T7" fmla="*/ 6 h 111"/>
                <a:gd name="T8" fmla="*/ 98 w 101"/>
                <a:gd name="T9" fmla="*/ 7 h 111"/>
                <a:gd name="T10" fmla="*/ 101 w 101"/>
                <a:gd name="T11" fmla="*/ 9 h 111"/>
                <a:gd name="T12" fmla="*/ 101 w 101"/>
                <a:gd name="T13" fmla="*/ 10 h 111"/>
                <a:gd name="T14" fmla="*/ 99 w 101"/>
                <a:gd name="T15" fmla="*/ 13 h 111"/>
                <a:gd name="T16" fmla="*/ 101 w 101"/>
                <a:gd name="T17" fmla="*/ 22 h 111"/>
                <a:gd name="T18" fmla="*/ 90 w 101"/>
                <a:gd name="T19" fmla="*/ 40 h 111"/>
                <a:gd name="T20" fmla="*/ 83 w 101"/>
                <a:gd name="T21" fmla="*/ 46 h 111"/>
                <a:gd name="T22" fmla="*/ 81 w 101"/>
                <a:gd name="T23" fmla="*/ 55 h 111"/>
                <a:gd name="T24" fmla="*/ 86 w 101"/>
                <a:gd name="T25" fmla="*/ 59 h 111"/>
                <a:gd name="T26" fmla="*/ 86 w 101"/>
                <a:gd name="T27" fmla="*/ 61 h 111"/>
                <a:gd name="T28" fmla="*/ 77 w 101"/>
                <a:gd name="T29" fmla="*/ 56 h 111"/>
                <a:gd name="T30" fmla="*/ 68 w 101"/>
                <a:gd name="T31" fmla="*/ 64 h 111"/>
                <a:gd name="T32" fmla="*/ 65 w 101"/>
                <a:gd name="T33" fmla="*/ 62 h 111"/>
                <a:gd name="T34" fmla="*/ 55 w 101"/>
                <a:gd name="T35" fmla="*/ 98 h 111"/>
                <a:gd name="T36" fmla="*/ 41 w 101"/>
                <a:gd name="T37" fmla="*/ 108 h 111"/>
                <a:gd name="T38" fmla="*/ 32 w 101"/>
                <a:gd name="T39" fmla="*/ 111 h 111"/>
                <a:gd name="T40" fmla="*/ 16 w 101"/>
                <a:gd name="T41" fmla="*/ 105 h 111"/>
                <a:gd name="T42" fmla="*/ 15 w 101"/>
                <a:gd name="T43" fmla="*/ 102 h 111"/>
                <a:gd name="T44" fmla="*/ 3 w 101"/>
                <a:gd name="T45" fmla="*/ 102 h 111"/>
                <a:gd name="T46" fmla="*/ 3 w 101"/>
                <a:gd name="T47" fmla="*/ 99 h 111"/>
                <a:gd name="T48" fmla="*/ 1 w 101"/>
                <a:gd name="T49" fmla="*/ 99 h 111"/>
                <a:gd name="T50" fmla="*/ 1 w 101"/>
                <a:gd name="T51" fmla="*/ 96 h 111"/>
                <a:gd name="T52" fmla="*/ 0 w 101"/>
                <a:gd name="T53" fmla="*/ 96 h 111"/>
                <a:gd name="T54" fmla="*/ 0 w 101"/>
                <a:gd name="T55" fmla="*/ 95 h 111"/>
                <a:gd name="T56" fmla="*/ 4 w 101"/>
                <a:gd name="T57" fmla="*/ 92 h 111"/>
                <a:gd name="T58" fmla="*/ 6 w 101"/>
                <a:gd name="T59" fmla="*/ 89 h 111"/>
                <a:gd name="T60" fmla="*/ 3 w 101"/>
                <a:gd name="T61" fmla="*/ 89 h 111"/>
                <a:gd name="T62" fmla="*/ 3 w 101"/>
                <a:gd name="T63" fmla="*/ 87 h 111"/>
                <a:gd name="T64" fmla="*/ 4 w 101"/>
                <a:gd name="T65" fmla="*/ 84 h 111"/>
                <a:gd name="T66" fmla="*/ 7 w 101"/>
                <a:gd name="T67" fmla="*/ 84 h 111"/>
                <a:gd name="T68" fmla="*/ 7 w 101"/>
                <a:gd name="T69" fmla="*/ 83 h 111"/>
                <a:gd name="T70" fmla="*/ 6 w 101"/>
                <a:gd name="T71" fmla="*/ 83 h 111"/>
                <a:gd name="T72" fmla="*/ 7 w 101"/>
                <a:gd name="T73" fmla="*/ 78 h 111"/>
                <a:gd name="T74" fmla="*/ 10 w 101"/>
                <a:gd name="T75" fmla="*/ 77 h 111"/>
                <a:gd name="T76" fmla="*/ 12 w 101"/>
                <a:gd name="T77" fmla="*/ 77 h 111"/>
                <a:gd name="T78" fmla="*/ 12 w 101"/>
                <a:gd name="T79" fmla="*/ 75 h 111"/>
                <a:gd name="T80" fmla="*/ 21 w 101"/>
                <a:gd name="T81" fmla="*/ 62 h 111"/>
                <a:gd name="T82" fmla="*/ 21 w 101"/>
                <a:gd name="T83" fmla="*/ 61 h 111"/>
                <a:gd name="T84" fmla="*/ 22 w 101"/>
                <a:gd name="T85" fmla="*/ 61 h 111"/>
                <a:gd name="T86" fmla="*/ 34 w 101"/>
                <a:gd name="T87" fmla="*/ 58 h 111"/>
                <a:gd name="T88" fmla="*/ 56 w 101"/>
                <a:gd name="T89" fmla="*/ 38 h 111"/>
                <a:gd name="T90" fmla="*/ 64 w 101"/>
                <a:gd name="T91" fmla="*/ 22 h 111"/>
                <a:gd name="T92" fmla="*/ 69 w 101"/>
                <a:gd name="T93" fmla="*/ 18 h 111"/>
                <a:gd name="T94" fmla="*/ 72 w 101"/>
                <a:gd name="T95" fmla="*/ 9 h 111"/>
                <a:gd name="T96" fmla="*/ 80 w 101"/>
                <a:gd name="T9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1">
                  <a:moveTo>
                    <a:pt x="80" y="0"/>
                  </a:moveTo>
                  <a:lnTo>
                    <a:pt x="87" y="12"/>
                  </a:lnTo>
                  <a:lnTo>
                    <a:pt x="95" y="6"/>
                  </a:lnTo>
                  <a:lnTo>
                    <a:pt x="96" y="6"/>
                  </a:lnTo>
                  <a:lnTo>
                    <a:pt x="98" y="7"/>
                  </a:lnTo>
                  <a:lnTo>
                    <a:pt x="101" y="9"/>
                  </a:lnTo>
                  <a:lnTo>
                    <a:pt x="101" y="10"/>
                  </a:lnTo>
                  <a:lnTo>
                    <a:pt x="99" y="13"/>
                  </a:lnTo>
                  <a:lnTo>
                    <a:pt x="101" y="22"/>
                  </a:lnTo>
                  <a:lnTo>
                    <a:pt x="90" y="40"/>
                  </a:lnTo>
                  <a:lnTo>
                    <a:pt x="83" y="46"/>
                  </a:lnTo>
                  <a:lnTo>
                    <a:pt x="81" y="55"/>
                  </a:lnTo>
                  <a:lnTo>
                    <a:pt x="86" y="59"/>
                  </a:lnTo>
                  <a:lnTo>
                    <a:pt x="86" y="61"/>
                  </a:lnTo>
                  <a:lnTo>
                    <a:pt x="77" y="56"/>
                  </a:lnTo>
                  <a:lnTo>
                    <a:pt x="68" y="64"/>
                  </a:lnTo>
                  <a:lnTo>
                    <a:pt x="65" y="62"/>
                  </a:lnTo>
                  <a:lnTo>
                    <a:pt x="55" y="98"/>
                  </a:lnTo>
                  <a:lnTo>
                    <a:pt x="41" y="108"/>
                  </a:lnTo>
                  <a:lnTo>
                    <a:pt x="32" y="111"/>
                  </a:lnTo>
                  <a:lnTo>
                    <a:pt x="16" y="105"/>
                  </a:lnTo>
                  <a:lnTo>
                    <a:pt x="15" y="102"/>
                  </a:lnTo>
                  <a:lnTo>
                    <a:pt x="3" y="102"/>
                  </a:lnTo>
                  <a:lnTo>
                    <a:pt x="3" y="99"/>
                  </a:lnTo>
                  <a:lnTo>
                    <a:pt x="1" y="99"/>
                  </a:lnTo>
                  <a:lnTo>
                    <a:pt x="1" y="96"/>
                  </a:lnTo>
                  <a:lnTo>
                    <a:pt x="0" y="96"/>
                  </a:lnTo>
                  <a:lnTo>
                    <a:pt x="0" y="95"/>
                  </a:lnTo>
                  <a:lnTo>
                    <a:pt x="4" y="92"/>
                  </a:lnTo>
                  <a:lnTo>
                    <a:pt x="6" y="89"/>
                  </a:lnTo>
                  <a:lnTo>
                    <a:pt x="3" y="89"/>
                  </a:lnTo>
                  <a:lnTo>
                    <a:pt x="3" y="87"/>
                  </a:lnTo>
                  <a:lnTo>
                    <a:pt x="4" y="84"/>
                  </a:lnTo>
                  <a:lnTo>
                    <a:pt x="7" y="84"/>
                  </a:lnTo>
                  <a:lnTo>
                    <a:pt x="7" y="83"/>
                  </a:lnTo>
                  <a:lnTo>
                    <a:pt x="6" y="83"/>
                  </a:lnTo>
                  <a:lnTo>
                    <a:pt x="7" y="78"/>
                  </a:lnTo>
                  <a:lnTo>
                    <a:pt x="10" y="77"/>
                  </a:lnTo>
                  <a:lnTo>
                    <a:pt x="12" y="77"/>
                  </a:lnTo>
                  <a:lnTo>
                    <a:pt x="12" y="75"/>
                  </a:lnTo>
                  <a:lnTo>
                    <a:pt x="21" y="62"/>
                  </a:lnTo>
                  <a:lnTo>
                    <a:pt x="21" y="61"/>
                  </a:lnTo>
                  <a:lnTo>
                    <a:pt x="22" y="61"/>
                  </a:lnTo>
                  <a:lnTo>
                    <a:pt x="34" y="58"/>
                  </a:lnTo>
                  <a:lnTo>
                    <a:pt x="56" y="38"/>
                  </a:lnTo>
                  <a:lnTo>
                    <a:pt x="64" y="22"/>
                  </a:lnTo>
                  <a:lnTo>
                    <a:pt x="69" y="18"/>
                  </a:lnTo>
                  <a:lnTo>
                    <a:pt x="72" y="9"/>
                  </a:lnTo>
                  <a:lnTo>
                    <a:pt x="8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0" name="Stewart Island">
              <a:extLst>
                <a:ext uri="{FF2B5EF4-FFF2-40B4-BE49-F238E27FC236}">
                  <a16:creationId xmlns:a16="http://schemas.microsoft.com/office/drawing/2014/main" id="{9F8B80BF-0022-490C-E88A-A9230AA685FF}"/>
                </a:ext>
              </a:extLst>
            </p:cNvPr>
            <p:cNvSpPr>
              <a:spLocks/>
            </p:cNvSpPr>
            <p:nvPr/>
          </p:nvSpPr>
          <p:spPr bwMode="auto">
            <a:xfrm>
              <a:off x="9777888" y="5828859"/>
              <a:ext cx="16264" cy="21685"/>
            </a:xfrm>
            <a:custGeom>
              <a:avLst/>
              <a:gdLst>
                <a:gd name="T0" fmla="*/ 3 w 9"/>
                <a:gd name="T1" fmla="*/ 0 h 12"/>
                <a:gd name="T2" fmla="*/ 6 w 9"/>
                <a:gd name="T3" fmla="*/ 2 h 12"/>
                <a:gd name="T4" fmla="*/ 9 w 9"/>
                <a:gd name="T5" fmla="*/ 9 h 12"/>
                <a:gd name="T6" fmla="*/ 8 w 9"/>
                <a:gd name="T7" fmla="*/ 9 h 12"/>
                <a:gd name="T8" fmla="*/ 0 w 9"/>
                <a:gd name="T9" fmla="*/ 12 h 12"/>
                <a:gd name="T10" fmla="*/ 3 w 9"/>
                <a:gd name="T11" fmla="*/ 2 h 12"/>
                <a:gd name="T12" fmla="*/ 3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3" y="0"/>
                  </a:moveTo>
                  <a:lnTo>
                    <a:pt x="6" y="2"/>
                  </a:lnTo>
                  <a:lnTo>
                    <a:pt x="9" y="9"/>
                  </a:lnTo>
                  <a:lnTo>
                    <a:pt x="8" y="9"/>
                  </a:lnTo>
                  <a:lnTo>
                    <a:pt x="0" y="12"/>
                  </a:lnTo>
                  <a:lnTo>
                    <a:pt x="3" y="2"/>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1" name="Auckland Island">
              <a:extLst>
                <a:ext uri="{FF2B5EF4-FFF2-40B4-BE49-F238E27FC236}">
                  <a16:creationId xmlns:a16="http://schemas.microsoft.com/office/drawing/2014/main" id="{18A149CC-0EFF-9230-A018-632C2ED09213}"/>
                </a:ext>
              </a:extLst>
            </p:cNvPr>
            <p:cNvSpPr>
              <a:spLocks/>
            </p:cNvSpPr>
            <p:nvPr/>
          </p:nvSpPr>
          <p:spPr bwMode="auto">
            <a:xfrm>
              <a:off x="9739941" y="5969810"/>
              <a:ext cx="10843" cy="12650"/>
            </a:xfrm>
            <a:custGeom>
              <a:avLst/>
              <a:gdLst>
                <a:gd name="T0" fmla="*/ 3 w 6"/>
                <a:gd name="T1" fmla="*/ 0 h 7"/>
                <a:gd name="T2" fmla="*/ 5 w 6"/>
                <a:gd name="T3" fmla="*/ 0 h 7"/>
                <a:gd name="T4" fmla="*/ 5 w 6"/>
                <a:gd name="T5" fmla="*/ 1 h 7"/>
                <a:gd name="T6" fmla="*/ 6 w 6"/>
                <a:gd name="T7" fmla="*/ 6 h 7"/>
                <a:gd name="T8" fmla="*/ 5 w 6"/>
                <a:gd name="T9" fmla="*/ 6 h 7"/>
                <a:gd name="T10" fmla="*/ 2 w 6"/>
                <a:gd name="T11" fmla="*/ 7 h 7"/>
                <a:gd name="T12" fmla="*/ 0 w 6"/>
                <a:gd name="T13" fmla="*/ 7 h 7"/>
                <a:gd name="T14" fmla="*/ 0 w 6"/>
                <a:gd name="T15" fmla="*/ 6 h 7"/>
                <a:gd name="T16" fmla="*/ 3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3" y="0"/>
                  </a:moveTo>
                  <a:lnTo>
                    <a:pt x="5" y="0"/>
                  </a:lnTo>
                  <a:lnTo>
                    <a:pt x="5" y="1"/>
                  </a:lnTo>
                  <a:lnTo>
                    <a:pt x="6" y="6"/>
                  </a:lnTo>
                  <a:lnTo>
                    <a:pt x="5" y="6"/>
                  </a:lnTo>
                  <a:lnTo>
                    <a:pt x="2" y="7"/>
                  </a:lnTo>
                  <a:lnTo>
                    <a:pt x="0" y="7"/>
                  </a:lnTo>
                  <a:lnTo>
                    <a:pt x="0" y="6"/>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2" name="New Caledonia">
              <a:extLst>
                <a:ext uri="{FF2B5EF4-FFF2-40B4-BE49-F238E27FC236}">
                  <a16:creationId xmlns:a16="http://schemas.microsoft.com/office/drawing/2014/main" id="{0059F19C-CF2C-D110-319F-EA3247DF9078}"/>
                </a:ext>
              </a:extLst>
            </p:cNvPr>
            <p:cNvSpPr>
              <a:spLocks/>
            </p:cNvSpPr>
            <p:nvPr/>
          </p:nvSpPr>
          <p:spPr bwMode="auto">
            <a:xfrm>
              <a:off x="9694765" y="5071700"/>
              <a:ext cx="97581" cy="61440"/>
            </a:xfrm>
            <a:custGeom>
              <a:avLst/>
              <a:gdLst/>
              <a:ahLst/>
              <a:cxnLst/>
              <a:rect l="l" t="t" r="r" b="b"/>
              <a:pathLst>
                <a:path w="98359" h="61930">
                  <a:moveTo>
                    <a:pt x="89251" y="29144"/>
                  </a:moveTo>
                  <a:lnTo>
                    <a:pt x="98359" y="29144"/>
                  </a:lnTo>
                  <a:lnTo>
                    <a:pt x="98359" y="38252"/>
                  </a:lnTo>
                  <a:lnTo>
                    <a:pt x="94716" y="40073"/>
                  </a:lnTo>
                  <a:lnTo>
                    <a:pt x="94716" y="38252"/>
                  </a:lnTo>
                  <a:lnTo>
                    <a:pt x="89251" y="32787"/>
                  </a:lnTo>
                  <a:close/>
                  <a:moveTo>
                    <a:pt x="71036" y="12750"/>
                  </a:moveTo>
                  <a:lnTo>
                    <a:pt x="72858" y="12750"/>
                  </a:lnTo>
                  <a:lnTo>
                    <a:pt x="78322" y="16393"/>
                  </a:lnTo>
                  <a:lnTo>
                    <a:pt x="81965" y="27322"/>
                  </a:lnTo>
                  <a:lnTo>
                    <a:pt x="78322" y="27322"/>
                  </a:lnTo>
                  <a:lnTo>
                    <a:pt x="72858" y="23679"/>
                  </a:lnTo>
                  <a:lnTo>
                    <a:pt x="71036" y="23679"/>
                  </a:lnTo>
                  <a:close/>
                  <a:moveTo>
                    <a:pt x="0" y="0"/>
                  </a:moveTo>
                  <a:lnTo>
                    <a:pt x="5465" y="1822"/>
                  </a:lnTo>
                  <a:lnTo>
                    <a:pt x="9108" y="1822"/>
                  </a:lnTo>
                  <a:lnTo>
                    <a:pt x="71038" y="54644"/>
                  </a:lnTo>
                  <a:lnTo>
                    <a:pt x="71038" y="56466"/>
                  </a:lnTo>
                  <a:lnTo>
                    <a:pt x="65574" y="61930"/>
                  </a:lnTo>
                  <a:lnTo>
                    <a:pt x="49180" y="51001"/>
                  </a:lnTo>
                  <a:lnTo>
                    <a:pt x="25501" y="32787"/>
                  </a:lnTo>
                  <a:lnTo>
                    <a:pt x="16394" y="29144"/>
                  </a:lnTo>
                  <a:lnTo>
                    <a:pt x="0"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3" name="Australia - Mainland">
              <a:extLst>
                <a:ext uri="{FF2B5EF4-FFF2-40B4-BE49-F238E27FC236}">
                  <a16:creationId xmlns:a16="http://schemas.microsoft.com/office/drawing/2014/main" id="{ADBA5E28-99E9-3AF2-EC24-A22BCDA3ACB1}"/>
                </a:ext>
              </a:extLst>
            </p:cNvPr>
            <p:cNvSpPr>
              <a:spLocks/>
            </p:cNvSpPr>
            <p:nvPr/>
          </p:nvSpPr>
          <p:spPr bwMode="auto">
            <a:xfrm>
              <a:off x="8498488" y="4838588"/>
              <a:ext cx="955937" cy="749932"/>
            </a:xfrm>
            <a:custGeom>
              <a:avLst/>
              <a:gdLst>
                <a:gd name="T0" fmla="*/ 391 w 529"/>
                <a:gd name="T1" fmla="*/ 16 h 415"/>
                <a:gd name="T2" fmla="*/ 410 w 529"/>
                <a:gd name="T3" fmla="*/ 49 h 415"/>
                <a:gd name="T4" fmla="*/ 432 w 529"/>
                <a:gd name="T5" fmla="*/ 105 h 415"/>
                <a:gd name="T6" fmla="*/ 449 w 529"/>
                <a:gd name="T7" fmla="*/ 117 h 415"/>
                <a:gd name="T8" fmla="*/ 467 w 529"/>
                <a:gd name="T9" fmla="*/ 136 h 415"/>
                <a:gd name="T10" fmla="*/ 483 w 529"/>
                <a:gd name="T11" fmla="*/ 156 h 415"/>
                <a:gd name="T12" fmla="*/ 492 w 529"/>
                <a:gd name="T13" fmla="*/ 160 h 415"/>
                <a:gd name="T14" fmla="*/ 529 w 529"/>
                <a:gd name="T15" fmla="*/ 252 h 415"/>
                <a:gd name="T16" fmla="*/ 492 w 529"/>
                <a:gd name="T17" fmla="*/ 351 h 415"/>
                <a:gd name="T18" fmla="*/ 474 w 529"/>
                <a:gd name="T19" fmla="*/ 393 h 415"/>
                <a:gd name="T20" fmla="*/ 438 w 529"/>
                <a:gd name="T21" fmla="*/ 409 h 415"/>
                <a:gd name="T22" fmla="*/ 422 w 529"/>
                <a:gd name="T23" fmla="*/ 400 h 415"/>
                <a:gd name="T24" fmla="*/ 412 w 529"/>
                <a:gd name="T25" fmla="*/ 399 h 415"/>
                <a:gd name="T26" fmla="*/ 370 w 529"/>
                <a:gd name="T27" fmla="*/ 402 h 415"/>
                <a:gd name="T28" fmla="*/ 346 w 529"/>
                <a:gd name="T29" fmla="*/ 366 h 415"/>
                <a:gd name="T30" fmla="*/ 330 w 529"/>
                <a:gd name="T31" fmla="*/ 344 h 415"/>
                <a:gd name="T32" fmla="*/ 309 w 529"/>
                <a:gd name="T33" fmla="*/ 351 h 415"/>
                <a:gd name="T34" fmla="*/ 323 w 529"/>
                <a:gd name="T35" fmla="*/ 323 h 415"/>
                <a:gd name="T36" fmla="*/ 305 w 529"/>
                <a:gd name="T37" fmla="*/ 334 h 415"/>
                <a:gd name="T38" fmla="*/ 287 w 529"/>
                <a:gd name="T39" fmla="*/ 338 h 415"/>
                <a:gd name="T40" fmla="*/ 274 w 529"/>
                <a:gd name="T41" fmla="*/ 314 h 415"/>
                <a:gd name="T42" fmla="*/ 252 w 529"/>
                <a:gd name="T43" fmla="*/ 302 h 415"/>
                <a:gd name="T44" fmla="*/ 195 w 529"/>
                <a:gd name="T45" fmla="*/ 302 h 415"/>
                <a:gd name="T46" fmla="*/ 90 w 529"/>
                <a:gd name="T47" fmla="*/ 331 h 415"/>
                <a:gd name="T48" fmla="*/ 63 w 529"/>
                <a:gd name="T49" fmla="*/ 350 h 415"/>
                <a:gd name="T50" fmla="*/ 40 w 529"/>
                <a:gd name="T51" fmla="*/ 345 h 415"/>
                <a:gd name="T52" fmla="*/ 31 w 529"/>
                <a:gd name="T53" fmla="*/ 325 h 415"/>
                <a:gd name="T54" fmla="*/ 13 w 529"/>
                <a:gd name="T55" fmla="*/ 240 h 415"/>
                <a:gd name="T56" fmla="*/ 4 w 529"/>
                <a:gd name="T57" fmla="*/ 215 h 415"/>
                <a:gd name="T58" fmla="*/ 10 w 529"/>
                <a:gd name="T59" fmla="*/ 215 h 415"/>
                <a:gd name="T60" fmla="*/ 6 w 529"/>
                <a:gd name="T61" fmla="*/ 159 h 415"/>
                <a:gd name="T62" fmla="*/ 17 w 529"/>
                <a:gd name="T63" fmla="*/ 153 h 415"/>
                <a:gd name="T64" fmla="*/ 49 w 529"/>
                <a:gd name="T65" fmla="*/ 133 h 415"/>
                <a:gd name="T66" fmla="*/ 83 w 529"/>
                <a:gd name="T67" fmla="*/ 126 h 415"/>
                <a:gd name="T68" fmla="*/ 115 w 529"/>
                <a:gd name="T69" fmla="*/ 92 h 415"/>
                <a:gd name="T70" fmla="*/ 127 w 529"/>
                <a:gd name="T71" fmla="*/ 77 h 415"/>
                <a:gd name="T72" fmla="*/ 135 w 529"/>
                <a:gd name="T73" fmla="*/ 76 h 415"/>
                <a:gd name="T74" fmla="*/ 145 w 529"/>
                <a:gd name="T75" fmla="*/ 76 h 415"/>
                <a:gd name="T76" fmla="*/ 154 w 529"/>
                <a:gd name="T77" fmla="*/ 59 h 415"/>
                <a:gd name="T78" fmla="*/ 161 w 529"/>
                <a:gd name="T79" fmla="*/ 52 h 415"/>
                <a:gd name="T80" fmla="*/ 167 w 529"/>
                <a:gd name="T81" fmla="*/ 44 h 415"/>
                <a:gd name="T82" fmla="*/ 194 w 529"/>
                <a:gd name="T83" fmla="*/ 61 h 415"/>
                <a:gd name="T84" fmla="*/ 215 w 529"/>
                <a:gd name="T85" fmla="*/ 56 h 415"/>
                <a:gd name="T86" fmla="*/ 220 w 529"/>
                <a:gd name="T87" fmla="*/ 34 h 415"/>
                <a:gd name="T88" fmla="*/ 231 w 529"/>
                <a:gd name="T89" fmla="*/ 24 h 415"/>
                <a:gd name="T90" fmla="*/ 244 w 529"/>
                <a:gd name="T91" fmla="*/ 10 h 415"/>
                <a:gd name="T92" fmla="*/ 247 w 529"/>
                <a:gd name="T93" fmla="*/ 9 h 415"/>
                <a:gd name="T94" fmla="*/ 258 w 529"/>
                <a:gd name="T95" fmla="*/ 10 h 415"/>
                <a:gd name="T96" fmla="*/ 287 w 529"/>
                <a:gd name="T97" fmla="*/ 22 h 415"/>
                <a:gd name="T98" fmla="*/ 303 w 529"/>
                <a:gd name="T99" fmla="*/ 18 h 415"/>
                <a:gd name="T100" fmla="*/ 305 w 529"/>
                <a:gd name="T101" fmla="*/ 30 h 415"/>
                <a:gd name="T102" fmla="*/ 301 w 529"/>
                <a:gd name="T103" fmla="*/ 38 h 415"/>
                <a:gd name="T104" fmla="*/ 293 w 529"/>
                <a:gd name="T105" fmla="*/ 59 h 415"/>
                <a:gd name="T106" fmla="*/ 315 w 529"/>
                <a:gd name="T107" fmla="*/ 70 h 415"/>
                <a:gd name="T108" fmla="*/ 352 w 529"/>
                <a:gd name="T109" fmla="*/ 95 h 415"/>
                <a:gd name="T110" fmla="*/ 373 w 529"/>
                <a:gd name="T111" fmla="*/ 2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9" h="415">
                  <a:moveTo>
                    <a:pt x="385" y="0"/>
                  </a:moveTo>
                  <a:lnTo>
                    <a:pt x="386" y="0"/>
                  </a:lnTo>
                  <a:lnTo>
                    <a:pt x="388" y="4"/>
                  </a:lnTo>
                  <a:lnTo>
                    <a:pt x="388" y="15"/>
                  </a:lnTo>
                  <a:lnTo>
                    <a:pt x="391" y="16"/>
                  </a:lnTo>
                  <a:lnTo>
                    <a:pt x="391" y="22"/>
                  </a:lnTo>
                  <a:lnTo>
                    <a:pt x="395" y="27"/>
                  </a:lnTo>
                  <a:lnTo>
                    <a:pt x="401" y="49"/>
                  </a:lnTo>
                  <a:lnTo>
                    <a:pt x="403" y="50"/>
                  </a:lnTo>
                  <a:lnTo>
                    <a:pt x="410" y="49"/>
                  </a:lnTo>
                  <a:lnTo>
                    <a:pt x="412" y="49"/>
                  </a:lnTo>
                  <a:lnTo>
                    <a:pt x="421" y="59"/>
                  </a:lnTo>
                  <a:lnTo>
                    <a:pt x="424" y="80"/>
                  </a:lnTo>
                  <a:lnTo>
                    <a:pt x="428" y="84"/>
                  </a:lnTo>
                  <a:lnTo>
                    <a:pt x="432" y="105"/>
                  </a:lnTo>
                  <a:lnTo>
                    <a:pt x="434" y="107"/>
                  </a:lnTo>
                  <a:lnTo>
                    <a:pt x="435" y="113"/>
                  </a:lnTo>
                  <a:lnTo>
                    <a:pt x="441" y="116"/>
                  </a:lnTo>
                  <a:lnTo>
                    <a:pt x="449" y="116"/>
                  </a:lnTo>
                  <a:lnTo>
                    <a:pt x="449" y="117"/>
                  </a:lnTo>
                  <a:lnTo>
                    <a:pt x="452" y="123"/>
                  </a:lnTo>
                  <a:lnTo>
                    <a:pt x="458" y="124"/>
                  </a:lnTo>
                  <a:lnTo>
                    <a:pt x="467" y="130"/>
                  </a:lnTo>
                  <a:lnTo>
                    <a:pt x="468" y="130"/>
                  </a:lnTo>
                  <a:lnTo>
                    <a:pt x="467" y="136"/>
                  </a:lnTo>
                  <a:lnTo>
                    <a:pt x="469" y="138"/>
                  </a:lnTo>
                  <a:lnTo>
                    <a:pt x="475" y="147"/>
                  </a:lnTo>
                  <a:lnTo>
                    <a:pt x="478" y="160"/>
                  </a:lnTo>
                  <a:lnTo>
                    <a:pt x="480" y="160"/>
                  </a:lnTo>
                  <a:lnTo>
                    <a:pt x="483" y="156"/>
                  </a:lnTo>
                  <a:lnTo>
                    <a:pt x="489" y="162"/>
                  </a:lnTo>
                  <a:lnTo>
                    <a:pt x="490" y="160"/>
                  </a:lnTo>
                  <a:lnTo>
                    <a:pt x="490" y="159"/>
                  </a:lnTo>
                  <a:lnTo>
                    <a:pt x="492" y="159"/>
                  </a:lnTo>
                  <a:lnTo>
                    <a:pt x="492" y="160"/>
                  </a:lnTo>
                  <a:lnTo>
                    <a:pt x="495" y="175"/>
                  </a:lnTo>
                  <a:lnTo>
                    <a:pt x="512" y="191"/>
                  </a:lnTo>
                  <a:lnTo>
                    <a:pt x="523" y="209"/>
                  </a:lnTo>
                  <a:lnTo>
                    <a:pt x="523" y="228"/>
                  </a:lnTo>
                  <a:lnTo>
                    <a:pt x="529" y="252"/>
                  </a:lnTo>
                  <a:lnTo>
                    <a:pt x="521" y="291"/>
                  </a:lnTo>
                  <a:lnTo>
                    <a:pt x="514" y="307"/>
                  </a:lnTo>
                  <a:lnTo>
                    <a:pt x="499" y="326"/>
                  </a:lnTo>
                  <a:lnTo>
                    <a:pt x="501" y="329"/>
                  </a:lnTo>
                  <a:lnTo>
                    <a:pt x="492" y="351"/>
                  </a:lnTo>
                  <a:lnTo>
                    <a:pt x="490" y="351"/>
                  </a:lnTo>
                  <a:lnTo>
                    <a:pt x="486" y="360"/>
                  </a:lnTo>
                  <a:lnTo>
                    <a:pt x="483" y="388"/>
                  </a:lnTo>
                  <a:lnTo>
                    <a:pt x="481" y="388"/>
                  </a:lnTo>
                  <a:lnTo>
                    <a:pt x="474" y="393"/>
                  </a:lnTo>
                  <a:lnTo>
                    <a:pt x="458" y="394"/>
                  </a:lnTo>
                  <a:lnTo>
                    <a:pt x="441" y="408"/>
                  </a:lnTo>
                  <a:lnTo>
                    <a:pt x="434" y="408"/>
                  </a:lnTo>
                  <a:lnTo>
                    <a:pt x="434" y="409"/>
                  </a:lnTo>
                  <a:lnTo>
                    <a:pt x="438" y="409"/>
                  </a:lnTo>
                  <a:lnTo>
                    <a:pt x="438" y="411"/>
                  </a:lnTo>
                  <a:lnTo>
                    <a:pt x="435" y="415"/>
                  </a:lnTo>
                  <a:lnTo>
                    <a:pt x="434" y="415"/>
                  </a:lnTo>
                  <a:lnTo>
                    <a:pt x="424" y="405"/>
                  </a:lnTo>
                  <a:lnTo>
                    <a:pt x="422" y="400"/>
                  </a:lnTo>
                  <a:lnTo>
                    <a:pt x="415" y="402"/>
                  </a:lnTo>
                  <a:lnTo>
                    <a:pt x="416" y="397"/>
                  </a:lnTo>
                  <a:lnTo>
                    <a:pt x="415" y="394"/>
                  </a:lnTo>
                  <a:lnTo>
                    <a:pt x="410" y="397"/>
                  </a:lnTo>
                  <a:lnTo>
                    <a:pt x="412" y="399"/>
                  </a:lnTo>
                  <a:lnTo>
                    <a:pt x="395" y="409"/>
                  </a:lnTo>
                  <a:lnTo>
                    <a:pt x="384" y="403"/>
                  </a:lnTo>
                  <a:lnTo>
                    <a:pt x="375" y="400"/>
                  </a:lnTo>
                  <a:lnTo>
                    <a:pt x="372" y="402"/>
                  </a:lnTo>
                  <a:lnTo>
                    <a:pt x="370" y="402"/>
                  </a:lnTo>
                  <a:lnTo>
                    <a:pt x="357" y="394"/>
                  </a:lnTo>
                  <a:lnTo>
                    <a:pt x="351" y="387"/>
                  </a:lnTo>
                  <a:lnTo>
                    <a:pt x="346" y="379"/>
                  </a:lnTo>
                  <a:lnTo>
                    <a:pt x="348" y="372"/>
                  </a:lnTo>
                  <a:lnTo>
                    <a:pt x="346" y="366"/>
                  </a:lnTo>
                  <a:lnTo>
                    <a:pt x="341" y="359"/>
                  </a:lnTo>
                  <a:lnTo>
                    <a:pt x="342" y="354"/>
                  </a:lnTo>
                  <a:lnTo>
                    <a:pt x="327" y="357"/>
                  </a:lnTo>
                  <a:lnTo>
                    <a:pt x="330" y="351"/>
                  </a:lnTo>
                  <a:lnTo>
                    <a:pt x="330" y="344"/>
                  </a:lnTo>
                  <a:lnTo>
                    <a:pt x="326" y="336"/>
                  </a:lnTo>
                  <a:lnTo>
                    <a:pt x="321" y="350"/>
                  </a:lnTo>
                  <a:lnTo>
                    <a:pt x="318" y="350"/>
                  </a:lnTo>
                  <a:lnTo>
                    <a:pt x="314" y="351"/>
                  </a:lnTo>
                  <a:lnTo>
                    <a:pt x="309" y="351"/>
                  </a:lnTo>
                  <a:lnTo>
                    <a:pt x="309" y="350"/>
                  </a:lnTo>
                  <a:lnTo>
                    <a:pt x="311" y="345"/>
                  </a:lnTo>
                  <a:lnTo>
                    <a:pt x="317" y="344"/>
                  </a:lnTo>
                  <a:lnTo>
                    <a:pt x="317" y="334"/>
                  </a:lnTo>
                  <a:lnTo>
                    <a:pt x="323" y="323"/>
                  </a:lnTo>
                  <a:lnTo>
                    <a:pt x="324" y="317"/>
                  </a:lnTo>
                  <a:lnTo>
                    <a:pt x="323" y="311"/>
                  </a:lnTo>
                  <a:lnTo>
                    <a:pt x="321" y="314"/>
                  </a:lnTo>
                  <a:lnTo>
                    <a:pt x="315" y="328"/>
                  </a:lnTo>
                  <a:lnTo>
                    <a:pt x="305" y="334"/>
                  </a:lnTo>
                  <a:lnTo>
                    <a:pt x="299" y="341"/>
                  </a:lnTo>
                  <a:lnTo>
                    <a:pt x="299" y="348"/>
                  </a:lnTo>
                  <a:lnTo>
                    <a:pt x="298" y="348"/>
                  </a:lnTo>
                  <a:lnTo>
                    <a:pt x="287" y="342"/>
                  </a:lnTo>
                  <a:lnTo>
                    <a:pt x="287" y="338"/>
                  </a:lnTo>
                  <a:lnTo>
                    <a:pt x="290" y="339"/>
                  </a:lnTo>
                  <a:lnTo>
                    <a:pt x="290" y="336"/>
                  </a:lnTo>
                  <a:lnTo>
                    <a:pt x="281" y="319"/>
                  </a:lnTo>
                  <a:lnTo>
                    <a:pt x="274" y="316"/>
                  </a:lnTo>
                  <a:lnTo>
                    <a:pt x="274" y="314"/>
                  </a:lnTo>
                  <a:lnTo>
                    <a:pt x="275" y="310"/>
                  </a:lnTo>
                  <a:lnTo>
                    <a:pt x="265" y="304"/>
                  </a:lnTo>
                  <a:lnTo>
                    <a:pt x="265" y="305"/>
                  </a:lnTo>
                  <a:lnTo>
                    <a:pt x="255" y="301"/>
                  </a:lnTo>
                  <a:lnTo>
                    <a:pt x="252" y="302"/>
                  </a:lnTo>
                  <a:lnTo>
                    <a:pt x="250" y="302"/>
                  </a:lnTo>
                  <a:lnTo>
                    <a:pt x="243" y="295"/>
                  </a:lnTo>
                  <a:lnTo>
                    <a:pt x="232" y="293"/>
                  </a:lnTo>
                  <a:lnTo>
                    <a:pt x="210" y="295"/>
                  </a:lnTo>
                  <a:lnTo>
                    <a:pt x="195" y="302"/>
                  </a:lnTo>
                  <a:lnTo>
                    <a:pt x="170" y="305"/>
                  </a:lnTo>
                  <a:lnTo>
                    <a:pt x="143" y="317"/>
                  </a:lnTo>
                  <a:lnTo>
                    <a:pt x="137" y="328"/>
                  </a:lnTo>
                  <a:lnTo>
                    <a:pt x="137" y="329"/>
                  </a:lnTo>
                  <a:lnTo>
                    <a:pt x="90" y="331"/>
                  </a:lnTo>
                  <a:lnTo>
                    <a:pt x="83" y="338"/>
                  </a:lnTo>
                  <a:lnTo>
                    <a:pt x="75" y="339"/>
                  </a:lnTo>
                  <a:lnTo>
                    <a:pt x="68" y="347"/>
                  </a:lnTo>
                  <a:lnTo>
                    <a:pt x="63" y="347"/>
                  </a:lnTo>
                  <a:lnTo>
                    <a:pt x="63" y="350"/>
                  </a:lnTo>
                  <a:lnTo>
                    <a:pt x="59" y="350"/>
                  </a:lnTo>
                  <a:lnTo>
                    <a:pt x="54" y="348"/>
                  </a:lnTo>
                  <a:lnTo>
                    <a:pt x="51" y="348"/>
                  </a:lnTo>
                  <a:lnTo>
                    <a:pt x="43" y="345"/>
                  </a:lnTo>
                  <a:lnTo>
                    <a:pt x="40" y="345"/>
                  </a:lnTo>
                  <a:lnTo>
                    <a:pt x="31" y="336"/>
                  </a:lnTo>
                  <a:lnTo>
                    <a:pt x="26" y="335"/>
                  </a:lnTo>
                  <a:lnTo>
                    <a:pt x="25" y="335"/>
                  </a:lnTo>
                  <a:lnTo>
                    <a:pt x="25" y="325"/>
                  </a:lnTo>
                  <a:lnTo>
                    <a:pt x="31" y="325"/>
                  </a:lnTo>
                  <a:lnTo>
                    <a:pt x="34" y="317"/>
                  </a:lnTo>
                  <a:lnTo>
                    <a:pt x="34" y="295"/>
                  </a:lnTo>
                  <a:lnTo>
                    <a:pt x="23" y="276"/>
                  </a:lnTo>
                  <a:lnTo>
                    <a:pt x="22" y="258"/>
                  </a:lnTo>
                  <a:lnTo>
                    <a:pt x="13" y="240"/>
                  </a:lnTo>
                  <a:lnTo>
                    <a:pt x="10" y="227"/>
                  </a:lnTo>
                  <a:lnTo>
                    <a:pt x="0" y="215"/>
                  </a:lnTo>
                  <a:lnTo>
                    <a:pt x="0" y="213"/>
                  </a:lnTo>
                  <a:lnTo>
                    <a:pt x="1" y="213"/>
                  </a:lnTo>
                  <a:lnTo>
                    <a:pt x="4" y="215"/>
                  </a:lnTo>
                  <a:lnTo>
                    <a:pt x="7" y="219"/>
                  </a:lnTo>
                  <a:lnTo>
                    <a:pt x="9" y="218"/>
                  </a:lnTo>
                  <a:lnTo>
                    <a:pt x="7" y="212"/>
                  </a:lnTo>
                  <a:lnTo>
                    <a:pt x="9" y="212"/>
                  </a:lnTo>
                  <a:lnTo>
                    <a:pt x="10" y="215"/>
                  </a:lnTo>
                  <a:lnTo>
                    <a:pt x="13" y="212"/>
                  </a:lnTo>
                  <a:lnTo>
                    <a:pt x="3" y="190"/>
                  </a:lnTo>
                  <a:lnTo>
                    <a:pt x="3" y="182"/>
                  </a:lnTo>
                  <a:lnTo>
                    <a:pt x="7" y="173"/>
                  </a:lnTo>
                  <a:lnTo>
                    <a:pt x="6" y="159"/>
                  </a:lnTo>
                  <a:lnTo>
                    <a:pt x="10" y="153"/>
                  </a:lnTo>
                  <a:lnTo>
                    <a:pt x="10" y="150"/>
                  </a:lnTo>
                  <a:lnTo>
                    <a:pt x="11" y="150"/>
                  </a:lnTo>
                  <a:lnTo>
                    <a:pt x="13" y="159"/>
                  </a:lnTo>
                  <a:lnTo>
                    <a:pt x="17" y="153"/>
                  </a:lnTo>
                  <a:lnTo>
                    <a:pt x="17" y="151"/>
                  </a:lnTo>
                  <a:lnTo>
                    <a:pt x="29" y="148"/>
                  </a:lnTo>
                  <a:lnTo>
                    <a:pt x="35" y="141"/>
                  </a:lnTo>
                  <a:lnTo>
                    <a:pt x="46" y="133"/>
                  </a:lnTo>
                  <a:lnTo>
                    <a:pt x="49" y="133"/>
                  </a:lnTo>
                  <a:lnTo>
                    <a:pt x="51" y="135"/>
                  </a:lnTo>
                  <a:lnTo>
                    <a:pt x="57" y="135"/>
                  </a:lnTo>
                  <a:lnTo>
                    <a:pt x="72" y="129"/>
                  </a:lnTo>
                  <a:lnTo>
                    <a:pt x="77" y="126"/>
                  </a:lnTo>
                  <a:lnTo>
                    <a:pt x="83" y="126"/>
                  </a:lnTo>
                  <a:lnTo>
                    <a:pt x="100" y="120"/>
                  </a:lnTo>
                  <a:lnTo>
                    <a:pt x="108" y="114"/>
                  </a:lnTo>
                  <a:lnTo>
                    <a:pt x="112" y="105"/>
                  </a:lnTo>
                  <a:lnTo>
                    <a:pt x="118" y="99"/>
                  </a:lnTo>
                  <a:lnTo>
                    <a:pt x="115" y="92"/>
                  </a:lnTo>
                  <a:lnTo>
                    <a:pt x="117" y="92"/>
                  </a:lnTo>
                  <a:lnTo>
                    <a:pt x="118" y="86"/>
                  </a:lnTo>
                  <a:lnTo>
                    <a:pt x="124" y="81"/>
                  </a:lnTo>
                  <a:lnTo>
                    <a:pt x="126" y="77"/>
                  </a:lnTo>
                  <a:lnTo>
                    <a:pt x="127" y="77"/>
                  </a:lnTo>
                  <a:lnTo>
                    <a:pt x="135" y="90"/>
                  </a:lnTo>
                  <a:lnTo>
                    <a:pt x="135" y="86"/>
                  </a:lnTo>
                  <a:lnTo>
                    <a:pt x="137" y="86"/>
                  </a:lnTo>
                  <a:lnTo>
                    <a:pt x="135" y="80"/>
                  </a:lnTo>
                  <a:lnTo>
                    <a:pt x="135" y="76"/>
                  </a:lnTo>
                  <a:lnTo>
                    <a:pt x="140" y="74"/>
                  </a:lnTo>
                  <a:lnTo>
                    <a:pt x="143" y="79"/>
                  </a:lnTo>
                  <a:lnTo>
                    <a:pt x="146" y="79"/>
                  </a:lnTo>
                  <a:lnTo>
                    <a:pt x="145" y="77"/>
                  </a:lnTo>
                  <a:lnTo>
                    <a:pt x="145" y="76"/>
                  </a:lnTo>
                  <a:lnTo>
                    <a:pt x="148" y="70"/>
                  </a:lnTo>
                  <a:lnTo>
                    <a:pt x="148" y="65"/>
                  </a:lnTo>
                  <a:lnTo>
                    <a:pt x="154" y="64"/>
                  </a:lnTo>
                  <a:lnTo>
                    <a:pt x="152" y="59"/>
                  </a:lnTo>
                  <a:lnTo>
                    <a:pt x="154" y="59"/>
                  </a:lnTo>
                  <a:lnTo>
                    <a:pt x="154" y="58"/>
                  </a:lnTo>
                  <a:lnTo>
                    <a:pt x="157" y="59"/>
                  </a:lnTo>
                  <a:lnTo>
                    <a:pt x="155" y="53"/>
                  </a:lnTo>
                  <a:lnTo>
                    <a:pt x="160" y="53"/>
                  </a:lnTo>
                  <a:lnTo>
                    <a:pt x="161" y="52"/>
                  </a:lnTo>
                  <a:lnTo>
                    <a:pt x="164" y="52"/>
                  </a:lnTo>
                  <a:lnTo>
                    <a:pt x="164" y="53"/>
                  </a:lnTo>
                  <a:lnTo>
                    <a:pt x="166" y="52"/>
                  </a:lnTo>
                  <a:lnTo>
                    <a:pt x="166" y="44"/>
                  </a:lnTo>
                  <a:lnTo>
                    <a:pt x="167" y="44"/>
                  </a:lnTo>
                  <a:lnTo>
                    <a:pt x="169" y="47"/>
                  </a:lnTo>
                  <a:lnTo>
                    <a:pt x="179" y="43"/>
                  </a:lnTo>
                  <a:lnTo>
                    <a:pt x="188" y="46"/>
                  </a:lnTo>
                  <a:lnTo>
                    <a:pt x="197" y="55"/>
                  </a:lnTo>
                  <a:lnTo>
                    <a:pt x="194" y="61"/>
                  </a:lnTo>
                  <a:lnTo>
                    <a:pt x="195" y="59"/>
                  </a:lnTo>
                  <a:lnTo>
                    <a:pt x="200" y="56"/>
                  </a:lnTo>
                  <a:lnTo>
                    <a:pt x="209" y="56"/>
                  </a:lnTo>
                  <a:lnTo>
                    <a:pt x="215" y="59"/>
                  </a:lnTo>
                  <a:lnTo>
                    <a:pt x="215" y="56"/>
                  </a:lnTo>
                  <a:lnTo>
                    <a:pt x="210" y="50"/>
                  </a:lnTo>
                  <a:lnTo>
                    <a:pt x="218" y="38"/>
                  </a:lnTo>
                  <a:lnTo>
                    <a:pt x="222" y="37"/>
                  </a:lnTo>
                  <a:lnTo>
                    <a:pt x="222" y="36"/>
                  </a:lnTo>
                  <a:lnTo>
                    <a:pt x="220" y="34"/>
                  </a:lnTo>
                  <a:lnTo>
                    <a:pt x="222" y="30"/>
                  </a:lnTo>
                  <a:lnTo>
                    <a:pt x="222" y="28"/>
                  </a:lnTo>
                  <a:lnTo>
                    <a:pt x="228" y="25"/>
                  </a:lnTo>
                  <a:lnTo>
                    <a:pt x="231" y="28"/>
                  </a:lnTo>
                  <a:lnTo>
                    <a:pt x="231" y="24"/>
                  </a:lnTo>
                  <a:lnTo>
                    <a:pt x="232" y="22"/>
                  </a:lnTo>
                  <a:lnTo>
                    <a:pt x="247" y="22"/>
                  </a:lnTo>
                  <a:lnTo>
                    <a:pt x="252" y="19"/>
                  </a:lnTo>
                  <a:lnTo>
                    <a:pt x="252" y="15"/>
                  </a:lnTo>
                  <a:lnTo>
                    <a:pt x="244" y="10"/>
                  </a:lnTo>
                  <a:lnTo>
                    <a:pt x="241" y="10"/>
                  </a:lnTo>
                  <a:lnTo>
                    <a:pt x="241" y="9"/>
                  </a:lnTo>
                  <a:lnTo>
                    <a:pt x="243" y="9"/>
                  </a:lnTo>
                  <a:lnTo>
                    <a:pt x="246" y="7"/>
                  </a:lnTo>
                  <a:lnTo>
                    <a:pt x="247" y="9"/>
                  </a:lnTo>
                  <a:lnTo>
                    <a:pt x="249" y="7"/>
                  </a:lnTo>
                  <a:lnTo>
                    <a:pt x="250" y="7"/>
                  </a:lnTo>
                  <a:lnTo>
                    <a:pt x="255" y="12"/>
                  </a:lnTo>
                  <a:lnTo>
                    <a:pt x="256" y="10"/>
                  </a:lnTo>
                  <a:lnTo>
                    <a:pt x="258" y="10"/>
                  </a:lnTo>
                  <a:lnTo>
                    <a:pt x="260" y="15"/>
                  </a:lnTo>
                  <a:lnTo>
                    <a:pt x="268" y="15"/>
                  </a:lnTo>
                  <a:lnTo>
                    <a:pt x="275" y="19"/>
                  </a:lnTo>
                  <a:lnTo>
                    <a:pt x="281" y="19"/>
                  </a:lnTo>
                  <a:lnTo>
                    <a:pt x="287" y="22"/>
                  </a:lnTo>
                  <a:lnTo>
                    <a:pt x="298" y="18"/>
                  </a:lnTo>
                  <a:lnTo>
                    <a:pt x="298" y="19"/>
                  </a:lnTo>
                  <a:lnTo>
                    <a:pt x="299" y="19"/>
                  </a:lnTo>
                  <a:lnTo>
                    <a:pt x="299" y="24"/>
                  </a:lnTo>
                  <a:lnTo>
                    <a:pt x="303" y="18"/>
                  </a:lnTo>
                  <a:lnTo>
                    <a:pt x="305" y="18"/>
                  </a:lnTo>
                  <a:lnTo>
                    <a:pt x="306" y="22"/>
                  </a:lnTo>
                  <a:lnTo>
                    <a:pt x="309" y="22"/>
                  </a:lnTo>
                  <a:lnTo>
                    <a:pt x="309" y="24"/>
                  </a:lnTo>
                  <a:lnTo>
                    <a:pt x="305" y="30"/>
                  </a:lnTo>
                  <a:lnTo>
                    <a:pt x="306" y="33"/>
                  </a:lnTo>
                  <a:lnTo>
                    <a:pt x="305" y="36"/>
                  </a:lnTo>
                  <a:lnTo>
                    <a:pt x="302" y="36"/>
                  </a:lnTo>
                  <a:lnTo>
                    <a:pt x="302" y="38"/>
                  </a:lnTo>
                  <a:lnTo>
                    <a:pt x="301" y="38"/>
                  </a:lnTo>
                  <a:lnTo>
                    <a:pt x="299" y="37"/>
                  </a:lnTo>
                  <a:lnTo>
                    <a:pt x="298" y="41"/>
                  </a:lnTo>
                  <a:lnTo>
                    <a:pt x="299" y="40"/>
                  </a:lnTo>
                  <a:lnTo>
                    <a:pt x="299" y="41"/>
                  </a:lnTo>
                  <a:lnTo>
                    <a:pt x="293" y="59"/>
                  </a:lnTo>
                  <a:lnTo>
                    <a:pt x="303" y="64"/>
                  </a:lnTo>
                  <a:lnTo>
                    <a:pt x="305" y="71"/>
                  </a:lnTo>
                  <a:lnTo>
                    <a:pt x="308" y="71"/>
                  </a:lnTo>
                  <a:lnTo>
                    <a:pt x="311" y="70"/>
                  </a:lnTo>
                  <a:lnTo>
                    <a:pt x="315" y="70"/>
                  </a:lnTo>
                  <a:lnTo>
                    <a:pt x="315" y="71"/>
                  </a:lnTo>
                  <a:lnTo>
                    <a:pt x="326" y="80"/>
                  </a:lnTo>
                  <a:lnTo>
                    <a:pt x="338" y="83"/>
                  </a:lnTo>
                  <a:lnTo>
                    <a:pt x="342" y="89"/>
                  </a:lnTo>
                  <a:lnTo>
                    <a:pt x="352" y="95"/>
                  </a:lnTo>
                  <a:lnTo>
                    <a:pt x="361" y="92"/>
                  </a:lnTo>
                  <a:lnTo>
                    <a:pt x="366" y="80"/>
                  </a:lnTo>
                  <a:lnTo>
                    <a:pt x="370" y="59"/>
                  </a:lnTo>
                  <a:lnTo>
                    <a:pt x="370" y="40"/>
                  </a:lnTo>
                  <a:lnTo>
                    <a:pt x="373" y="27"/>
                  </a:lnTo>
                  <a:lnTo>
                    <a:pt x="370" y="24"/>
                  </a:lnTo>
                  <a:lnTo>
                    <a:pt x="379" y="4"/>
                  </a:lnTo>
                  <a:lnTo>
                    <a:pt x="38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4" name="Australia - Offshore">
              <a:extLst>
                <a:ext uri="{FF2B5EF4-FFF2-40B4-BE49-F238E27FC236}">
                  <a16:creationId xmlns:a16="http://schemas.microsoft.com/office/drawing/2014/main" id="{E2B2A5E9-0549-DC1C-05E6-F1C159055807}"/>
                </a:ext>
              </a:extLst>
            </p:cNvPr>
            <p:cNvSpPr>
              <a:spLocks/>
            </p:cNvSpPr>
            <p:nvPr/>
          </p:nvSpPr>
          <p:spPr bwMode="auto">
            <a:xfrm>
              <a:off x="8894235" y="4851238"/>
              <a:ext cx="554769" cy="646929"/>
            </a:xfrm>
            <a:custGeom>
              <a:avLst/>
              <a:gdLst/>
              <a:ahLst/>
              <a:cxnLst/>
              <a:rect l="l" t="t" r="r" b="b"/>
              <a:pathLst>
                <a:path w="559191" h="652086">
                  <a:moveTo>
                    <a:pt x="174861" y="635692"/>
                  </a:moveTo>
                  <a:lnTo>
                    <a:pt x="194897" y="646622"/>
                  </a:lnTo>
                  <a:lnTo>
                    <a:pt x="194897" y="648443"/>
                  </a:lnTo>
                  <a:lnTo>
                    <a:pt x="185790" y="648443"/>
                  </a:lnTo>
                  <a:lnTo>
                    <a:pt x="180325" y="652086"/>
                  </a:lnTo>
                  <a:lnTo>
                    <a:pt x="158468" y="652086"/>
                  </a:lnTo>
                  <a:lnTo>
                    <a:pt x="156646" y="642978"/>
                  </a:lnTo>
                  <a:lnTo>
                    <a:pt x="156646" y="641157"/>
                  </a:lnTo>
                  <a:lnTo>
                    <a:pt x="158468" y="641157"/>
                  </a:lnTo>
                  <a:close/>
                  <a:moveTo>
                    <a:pt x="553726" y="338793"/>
                  </a:moveTo>
                  <a:lnTo>
                    <a:pt x="555548" y="338793"/>
                  </a:lnTo>
                  <a:lnTo>
                    <a:pt x="559191" y="349722"/>
                  </a:lnTo>
                  <a:lnTo>
                    <a:pt x="553726" y="362473"/>
                  </a:lnTo>
                  <a:lnTo>
                    <a:pt x="550083" y="362473"/>
                  </a:lnTo>
                  <a:close/>
                  <a:moveTo>
                    <a:pt x="229505" y="127503"/>
                  </a:moveTo>
                  <a:lnTo>
                    <a:pt x="231327" y="127503"/>
                  </a:lnTo>
                  <a:lnTo>
                    <a:pt x="236791" y="131146"/>
                  </a:lnTo>
                  <a:lnTo>
                    <a:pt x="236791" y="132967"/>
                  </a:lnTo>
                  <a:lnTo>
                    <a:pt x="234970" y="132967"/>
                  </a:lnTo>
                  <a:lnTo>
                    <a:pt x="224041" y="138432"/>
                  </a:lnTo>
                  <a:lnTo>
                    <a:pt x="222219" y="138432"/>
                  </a:lnTo>
                  <a:lnTo>
                    <a:pt x="222219" y="132967"/>
                  </a:lnTo>
                  <a:close/>
                  <a:moveTo>
                    <a:pt x="153003" y="61930"/>
                  </a:moveTo>
                  <a:lnTo>
                    <a:pt x="163932" y="61930"/>
                  </a:lnTo>
                  <a:lnTo>
                    <a:pt x="163932" y="65573"/>
                  </a:lnTo>
                  <a:lnTo>
                    <a:pt x="167575" y="72859"/>
                  </a:lnTo>
                  <a:lnTo>
                    <a:pt x="167575" y="76502"/>
                  </a:lnTo>
                  <a:lnTo>
                    <a:pt x="156646" y="78324"/>
                  </a:lnTo>
                  <a:lnTo>
                    <a:pt x="156646" y="76502"/>
                  </a:lnTo>
                  <a:lnTo>
                    <a:pt x="153003" y="65573"/>
                  </a:lnTo>
                  <a:close/>
                  <a:moveTo>
                    <a:pt x="7286" y="0"/>
                  </a:moveTo>
                  <a:lnTo>
                    <a:pt x="10929" y="0"/>
                  </a:lnTo>
                  <a:lnTo>
                    <a:pt x="18215" y="5464"/>
                  </a:lnTo>
                  <a:lnTo>
                    <a:pt x="29144" y="0"/>
                  </a:lnTo>
                  <a:lnTo>
                    <a:pt x="32787" y="0"/>
                  </a:lnTo>
                  <a:lnTo>
                    <a:pt x="38252" y="9107"/>
                  </a:lnTo>
                  <a:lnTo>
                    <a:pt x="38252" y="10929"/>
                  </a:lnTo>
                  <a:lnTo>
                    <a:pt x="34609" y="10929"/>
                  </a:lnTo>
                  <a:lnTo>
                    <a:pt x="23680" y="20037"/>
                  </a:lnTo>
                  <a:lnTo>
                    <a:pt x="21858" y="20037"/>
                  </a:lnTo>
                  <a:lnTo>
                    <a:pt x="14570" y="16393"/>
                  </a:lnTo>
                  <a:lnTo>
                    <a:pt x="12751" y="16393"/>
                  </a:lnTo>
                  <a:lnTo>
                    <a:pt x="10929" y="20036"/>
                  </a:lnTo>
                  <a:lnTo>
                    <a:pt x="1821" y="20036"/>
                  </a:lnTo>
                  <a:lnTo>
                    <a:pt x="0" y="14571"/>
                  </a:lnTo>
                  <a:lnTo>
                    <a:pt x="0" y="10928"/>
                  </a:lnTo>
                  <a:lnTo>
                    <a:pt x="5464" y="5464"/>
                  </a:lnTo>
                  <a:lnTo>
                    <a:pt x="7286" y="5464"/>
                  </a:lnTo>
                  <a:lnTo>
                    <a:pt x="9561" y="8194"/>
                  </a:lnTo>
                  <a:lnTo>
                    <a:pt x="7286" y="364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5" name="Tasmania">
              <a:extLst>
                <a:ext uri="{FF2B5EF4-FFF2-40B4-BE49-F238E27FC236}">
                  <a16:creationId xmlns:a16="http://schemas.microsoft.com/office/drawing/2014/main" id="{52873FA5-363E-4FF1-F1E6-FF3E6DC9D19E}"/>
                </a:ext>
              </a:extLst>
            </p:cNvPr>
            <p:cNvSpPr>
              <a:spLocks/>
            </p:cNvSpPr>
            <p:nvPr/>
          </p:nvSpPr>
          <p:spPr bwMode="auto">
            <a:xfrm>
              <a:off x="9244806" y="5604783"/>
              <a:ext cx="88545" cy="122880"/>
            </a:xfrm>
            <a:custGeom>
              <a:avLst/>
              <a:gdLst/>
              <a:ahLst/>
              <a:cxnLst/>
              <a:rect l="l" t="t" r="r" b="b"/>
              <a:pathLst>
                <a:path w="89251" h="123859">
                  <a:moveTo>
                    <a:pt x="0" y="29143"/>
                  </a:moveTo>
                  <a:lnTo>
                    <a:pt x="3643" y="29143"/>
                  </a:lnTo>
                  <a:lnTo>
                    <a:pt x="43715" y="43715"/>
                  </a:lnTo>
                  <a:lnTo>
                    <a:pt x="78323" y="32786"/>
                  </a:lnTo>
                  <a:lnTo>
                    <a:pt x="81966" y="32786"/>
                  </a:lnTo>
                  <a:lnTo>
                    <a:pt x="81966" y="34608"/>
                  </a:lnTo>
                  <a:lnTo>
                    <a:pt x="87430" y="49179"/>
                  </a:lnTo>
                  <a:lnTo>
                    <a:pt x="87430" y="72858"/>
                  </a:lnTo>
                  <a:lnTo>
                    <a:pt x="78323" y="96537"/>
                  </a:lnTo>
                  <a:lnTo>
                    <a:pt x="76501" y="96537"/>
                  </a:lnTo>
                  <a:lnTo>
                    <a:pt x="67394" y="100180"/>
                  </a:lnTo>
                  <a:lnTo>
                    <a:pt x="61930" y="112930"/>
                  </a:lnTo>
                  <a:lnTo>
                    <a:pt x="56465" y="112930"/>
                  </a:lnTo>
                  <a:lnTo>
                    <a:pt x="51001" y="123859"/>
                  </a:lnTo>
                  <a:lnTo>
                    <a:pt x="32786" y="122038"/>
                  </a:lnTo>
                  <a:lnTo>
                    <a:pt x="29144" y="122038"/>
                  </a:lnTo>
                  <a:lnTo>
                    <a:pt x="29144" y="118395"/>
                  </a:lnTo>
                  <a:lnTo>
                    <a:pt x="34608" y="116573"/>
                  </a:lnTo>
                  <a:lnTo>
                    <a:pt x="27322" y="112930"/>
                  </a:lnTo>
                  <a:lnTo>
                    <a:pt x="14572" y="96537"/>
                  </a:lnTo>
                  <a:lnTo>
                    <a:pt x="10929" y="74680"/>
                  </a:lnTo>
                  <a:lnTo>
                    <a:pt x="14572" y="74680"/>
                  </a:lnTo>
                  <a:lnTo>
                    <a:pt x="16393" y="83787"/>
                  </a:lnTo>
                  <a:lnTo>
                    <a:pt x="20036" y="80144"/>
                  </a:lnTo>
                  <a:lnTo>
                    <a:pt x="0" y="49179"/>
                  </a:lnTo>
                  <a:close/>
                  <a:moveTo>
                    <a:pt x="83787" y="18214"/>
                  </a:moveTo>
                  <a:lnTo>
                    <a:pt x="87430" y="18214"/>
                  </a:lnTo>
                  <a:lnTo>
                    <a:pt x="89251" y="23679"/>
                  </a:lnTo>
                  <a:lnTo>
                    <a:pt x="81965" y="23679"/>
                  </a:lnTo>
                  <a:lnTo>
                    <a:pt x="81965" y="21857"/>
                  </a:lnTo>
                  <a:close/>
                  <a:moveTo>
                    <a:pt x="76501" y="0"/>
                  </a:moveTo>
                  <a:lnTo>
                    <a:pt x="76501" y="1821"/>
                  </a:lnTo>
                  <a:lnTo>
                    <a:pt x="87430" y="7286"/>
                  </a:lnTo>
                  <a:lnTo>
                    <a:pt x="87430" y="16393"/>
                  </a:lnTo>
                  <a:lnTo>
                    <a:pt x="81966" y="18215"/>
                  </a:lnTo>
                  <a:lnTo>
                    <a:pt x="72858" y="182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6" name="Solomon Islands">
              <a:extLst>
                <a:ext uri="{FF2B5EF4-FFF2-40B4-BE49-F238E27FC236}">
                  <a16:creationId xmlns:a16="http://schemas.microsoft.com/office/drawing/2014/main" id="{83AB95D6-DA38-A980-F629-AF49297569F8}"/>
                </a:ext>
              </a:extLst>
            </p:cNvPr>
            <p:cNvSpPr>
              <a:spLocks/>
            </p:cNvSpPr>
            <p:nvPr/>
          </p:nvSpPr>
          <p:spPr bwMode="auto">
            <a:xfrm>
              <a:off x="9477915" y="4715708"/>
              <a:ext cx="182514" cy="155409"/>
            </a:xfrm>
            <a:custGeom>
              <a:avLst/>
              <a:gdLst/>
              <a:ahLst/>
              <a:cxnLst/>
              <a:rect l="l" t="t" r="r" b="b"/>
              <a:pathLst>
                <a:path w="183969" h="156648">
                  <a:moveTo>
                    <a:pt x="127503" y="151183"/>
                  </a:moveTo>
                  <a:lnTo>
                    <a:pt x="134790" y="153005"/>
                  </a:lnTo>
                  <a:lnTo>
                    <a:pt x="134790" y="156648"/>
                  </a:lnTo>
                  <a:lnTo>
                    <a:pt x="122039" y="156648"/>
                  </a:lnTo>
                  <a:lnTo>
                    <a:pt x="122039" y="153005"/>
                  </a:lnTo>
                  <a:close/>
                  <a:moveTo>
                    <a:pt x="160289" y="112931"/>
                  </a:moveTo>
                  <a:lnTo>
                    <a:pt x="178505" y="118396"/>
                  </a:lnTo>
                  <a:lnTo>
                    <a:pt x="183969" y="129325"/>
                  </a:lnTo>
                  <a:lnTo>
                    <a:pt x="171218" y="129325"/>
                  </a:lnTo>
                  <a:close/>
                  <a:moveTo>
                    <a:pt x="116574" y="91074"/>
                  </a:moveTo>
                  <a:lnTo>
                    <a:pt x="134788" y="91074"/>
                  </a:lnTo>
                  <a:lnTo>
                    <a:pt x="149360" y="105646"/>
                  </a:lnTo>
                  <a:lnTo>
                    <a:pt x="149360" y="107468"/>
                  </a:lnTo>
                  <a:lnTo>
                    <a:pt x="127502" y="107468"/>
                  </a:lnTo>
                  <a:lnTo>
                    <a:pt x="116574" y="100182"/>
                  </a:lnTo>
                  <a:close/>
                  <a:moveTo>
                    <a:pt x="140254" y="69216"/>
                  </a:moveTo>
                  <a:lnTo>
                    <a:pt x="143897" y="69216"/>
                  </a:lnTo>
                  <a:lnTo>
                    <a:pt x="165755" y="100180"/>
                  </a:lnTo>
                  <a:lnTo>
                    <a:pt x="165755" y="102002"/>
                  </a:lnTo>
                  <a:lnTo>
                    <a:pt x="151183" y="91073"/>
                  </a:lnTo>
                  <a:lnTo>
                    <a:pt x="140254" y="72859"/>
                  </a:lnTo>
                  <a:close/>
                  <a:moveTo>
                    <a:pt x="54644" y="56467"/>
                  </a:moveTo>
                  <a:lnTo>
                    <a:pt x="60109" y="56467"/>
                  </a:lnTo>
                  <a:lnTo>
                    <a:pt x="60109" y="61930"/>
                  </a:lnTo>
                  <a:lnTo>
                    <a:pt x="61930" y="61930"/>
                  </a:lnTo>
                  <a:lnTo>
                    <a:pt x="67395" y="58287"/>
                  </a:lnTo>
                  <a:lnTo>
                    <a:pt x="71038" y="58287"/>
                  </a:lnTo>
                  <a:lnTo>
                    <a:pt x="76503" y="72859"/>
                  </a:lnTo>
                  <a:lnTo>
                    <a:pt x="61930" y="67394"/>
                  </a:lnTo>
                  <a:lnTo>
                    <a:pt x="60109" y="67394"/>
                  </a:lnTo>
                  <a:lnTo>
                    <a:pt x="60109" y="63753"/>
                  </a:lnTo>
                  <a:lnTo>
                    <a:pt x="56465" y="63753"/>
                  </a:lnTo>
                  <a:close/>
                  <a:moveTo>
                    <a:pt x="92896" y="47359"/>
                  </a:moveTo>
                  <a:lnTo>
                    <a:pt x="118397" y="63752"/>
                  </a:lnTo>
                  <a:lnTo>
                    <a:pt x="123862" y="72860"/>
                  </a:lnTo>
                  <a:lnTo>
                    <a:pt x="122040" y="72860"/>
                  </a:lnTo>
                  <a:lnTo>
                    <a:pt x="96539" y="58288"/>
                  </a:lnTo>
                  <a:lnTo>
                    <a:pt x="92896" y="51002"/>
                  </a:lnTo>
                  <a:close/>
                  <a:moveTo>
                    <a:pt x="43716" y="27323"/>
                  </a:moveTo>
                  <a:lnTo>
                    <a:pt x="45537" y="27323"/>
                  </a:lnTo>
                  <a:lnTo>
                    <a:pt x="67396" y="41895"/>
                  </a:lnTo>
                  <a:lnTo>
                    <a:pt x="71039" y="41895"/>
                  </a:lnTo>
                  <a:lnTo>
                    <a:pt x="71039" y="45538"/>
                  </a:lnTo>
                  <a:lnTo>
                    <a:pt x="67396" y="45538"/>
                  </a:lnTo>
                  <a:lnTo>
                    <a:pt x="54645" y="41895"/>
                  </a:lnTo>
                  <a:lnTo>
                    <a:pt x="43716" y="29144"/>
                  </a:lnTo>
                  <a:close/>
                  <a:moveTo>
                    <a:pt x="0" y="0"/>
                  </a:moveTo>
                  <a:lnTo>
                    <a:pt x="3643" y="0"/>
                  </a:lnTo>
                  <a:lnTo>
                    <a:pt x="9107" y="1821"/>
                  </a:lnTo>
                  <a:lnTo>
                    <a:pt x="32786" y="23679"/>
                  </a:lnTo>
                  <a:lnTo>
                    <a:pt x="32786" y="34608"/>
                  </a:lnTo>
                  <a:lnTo>
                    <a:pt x="21857" y="34608"/>
                  </a:lnTo>
                  <a:lnTo>
                    <a:pt x="14571" y="29143"/>
                  </a:lnTo>
                  <a:lnTo>
                    <a:pt x="14571" y="21857"/>
                  </a:lnTo>
                  <a:lnTo>
                    <a:pt x="3643"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7" name="Papua New Guinea">
              <a:extLst>
                <a:ext uri="{FF2B5EF4-FFF2-40B4-BE49-F238E27FC236}">
                  <a16:creationId xmlns:a16="http://schemas.microsoft.com/office/drawing/2014/main" id="{2B058FC5-0E9C-03CC-A035-A678C5C98E12}"/>
                </a:ext>
              </a:extLst>
            </p:cNvPr>
            <p:cNvSpPr>
              <a:spLocks/>
            </p:cNvSpPr>
            <p:nvPr/>
          </p:nvSpPr>
          <p:spPr bwMode="auto">
            <a:xfrm>
              <a:off x="9154451" y="4634391"/>
              <a:ext cx="290937" cy="206006"/>
            </a:xfrm>
            <a:custGeom>
              <a:avLst/>
              <a:gdLst/>
              <a:ahLst/>
              <a:cxnLst/>
              <a:rect l="l" t="t" r="r" b="b"/>
              <a:pathLst>
                <a:path w="293256" h="207648">
                  <a:moveTo>
                    <a:pt x="225862" y="173039"/>
                  </a:moveTo>
                  <a:lnTo>
                    <a:pt x="229505" y="173039"/>
                  </a:lnTo>
                  <a:lnTo>
                    <a:pt x="236791" y="176682"/>
                  </a:lnTo>
                  <a:lnTo>
                    <a:pt x="240434" y="178504"/>
                  </a:lnTo>
                  <a:lnTo>
                    <a:pt x="240434" y="187611"/>
                  </a:lnTo>
                  <a:lnTo>
                    <a:pt x="229505" y="183968"/>
                  </a:lnTo>
                  <a:lnTo>
                    <a:pt x="225862" y="176682"/>
                  </a:lnTo>
                  <a:close/>
                  <a:moveTo>
                    <a:pt x="162110" y="83788"/>
                  </a:moveTo>
                  <a:lnTo>
                    <a:pt x="169396" y="83788"/>
                  </a:lnTo>
                  <a:lnTo>
                    <a:pt x="173039" y="87431"/>
                  </a:lnTo>
                  <a:lnTo>
                    <a:pt x="173039" y="92896"/>
                  </a:lnTo>
                  <a:lnTo>
                    <a:pt x="169396" y="92896"/>
                  </a:lnTo>
                  <a:lnTo>
                    <a:pt x="163932" y="87431"/>
                  </a:lnTo>
                  <a:lnTo>
                    <a:pt x="162110" y="87431"/>
                  </a:lnTo>
                  <a:close/>
                  <a:moveTo>
                    <a:pt x="262292" y="51001"/>
                  </a:moveTo>
                  <a:lnTo>
                    <a:pt x="269578" y="51001"/>
                  </a:lnTo>
                  <a:lnTo>
                    <a:pt x="269578" y="54644"/>
                  </a:lnTo>
                  <a:lnTo>
                    <a:pt x="271399" y="60109"/>
                  </a:lnTo>
                  <a:lnTo>
                    <a:pt x="275042" y="60109"/>
                  </a:lnTo>
                  <a:lnTo>
                    <a:pt x="264113" y="87431"/>
                  </a:lnTo>
                  <a:lnTo>
                    <a:pt x="256828" y="87431"/>
                  </a:lnTo>
                  <a:lnTo>
                    <a:pt x="251363" y="98359"/>
                  </a:lnTo>
                  <a:lnTo>
                    <a:pt x="234970" y="103824"/>
                  </a:lnTo>
                  <a:lnTo>
                    <a:pt x="229505" y="103824"/>
                  </a:lnTo>
                  <a:lnTo>
                    <a:pt x="224041" y="105645"/>
                  </a:lnTo>
                  <a:lnTo>
                    <a:pt x="209469" y="105645"/>
                  </a:lnTo>
                  <a:lnTo>
                    <a:pt x="202183" y="100181"/>
                  </a:lnTo>
                  <a:lnTo>
                    <a:pt x="196719" y="100181"/>
                  </a:lnTo>
                  <a:lnTo>
                    <a:pt x="180326" y="94716"/>
                  </a:lnTo>
                  <a:lnTo>
                    <a:pt x="174861" y="87431"/>
                  </a:lnTo>
                  <a:lnTo>
                    <a:pt x="174861" y="83788"/>
                  </a:lnTo>
                  <a:lnTo>
                    <a:pt x="209469" y="83788"/>
                  </a:lnTo>
                  <a:lnTo>
                    <a:pt x="218577" y="72859"/>
                  </a:lnTo>
                  <a:lnTo>
                    <a:pt x="220398" y="72859"/>
                  </a:lnTo>
                  <a:lnTo>
                    <a:pt x="220398" y="81966"/>
                  </a:lnTo>
                  <a:lnTo>
                    <a:pt x="234970" y="83788"/>
                  </a:lnTo>
                  <a:lnTo>
                    <a:pt x="253185" y="67394"/>
                  </a:lnTo>
                  <a:lnTo>
                    <a:pt x="253185" y="54644"/>
                  </a:lnTo>
                  <a:lnTo>
                    <a:pt x="258649" y="54644"/>
                  </a:lnTo>
                  <a:close/>
                  <a:moveTo>
                    <a:pt x="271398" y="38250"/>
                  </a:moveTo>
                  <a:lnTo>
                    <a:pt x="275041" y="38250"/>
                  </a:lnTo>
                  <a:lnTo>
                    <a:pt x="287792" y="45536"/>
                  </a:lnTo>
                  <a:lnTo>
                    <a:pt x="293256" y="56465"/>
                  </a:lnTo>
                  <a:lnTo>
                    <a:pt x="287792" y="67393"/>
                  </a:lnTo>
                  <a:lnTo>
                    <a:pt x="282327" y="67393"/>
                  </a:lnTo>
                  <a:close/>
                  <a:moveTo>
                    <a:pt x="1822" y="14572"/>
                  </a:moveTo>
                  <a:lnTo>
                    <a:pt x="83788" y="40073"/>
                  </a:lnTo>
                  <a:lnTo>
                    <a:pt x="111110" y="61931"/>
                  </a:lnTo>
                  <a:lnTo>
                    <a:pt x="118396" y="83788"/>
                  </a:lnTo>
                  <a:lnTo>
                    <a:pt x="162111" y="98360"/>
                  </a:lnTo>
                  <a:lnTo>
                    <a:pt x="167575" y="114753"/>
                  </a:lnTo>
                  <a:lnTo>
                    <a:pt x="167575" y="116575"/>
                  </a:lnTo>
                  <a:lnTo>
                    <a:pt x="163932" y="116575"/>
                  </a:lnTo>
                  <a:lnTo>
                    <a:pt x="147539" y="118396"/>
                  </a:lnTo>
                  <a:lnTo>
                    <a:pt x="153004" y="129325"/>
                  </a:lnTo>
                  <a:lnTo>
                    <a:pt x="169397" y="143897"/>
                  </a:lnTo>
                  <a:lnTo>
                    <a:pt x="183969" y="165754"/>
                  </a:lnTo>
                  <a:lnTo>
                    <a:pt x="196719" y="167576"/>
                  </a:lnTo>
                  <a:lnTo>
                    <a:pt x="198540" y="178505"/>
                  </a:lnTo>
                  <a:lnTo>
                    <a:pt x="214934" y="183969"/>
                  </a:lnTo>
                  <a:lnTo>
                    <a:pt x="214934" y="189434"/>
                  </a:lnTo>
                  <a:lnTo>
                    <a:pt x="236791" y="194898"/>
                  </a:lnTo>
                  <a:lnTo>
                    <a:pt x="236791" y="196719"/>
                  </a:lnTo>
                  <a:lnTo>
                    <a:pt x="229505" y="200362"/>
                  </a:lnTo>
                  <a:lnTo>
                    <a:pt x="231327" y="200362"/>
                  </a:lnTo>
                  <a:lnTo>
                    <a:pt x="231327" y="202184"/>
                  </a:lnTo>
                  <a:lnTo>
                    <a:pt x="224041" y="207648"/>
                  </a:lnTo>
                  <a:lnTo>
                    <a:pt x="213112" y="202184"/>
                  </a:lnTo>
                  <a:lnTo>
                    <a:pt x="163932" y="194898"/>
                  </a:lnTo>
                  <a:lnTo>
                    <a:pt x="142075" y="176683"/>
                  </a:lnTo>
                  <a:lnTo>
                    <a:pt x="142075" y="171219"/>
                  </a:lnTo>
                  <a:lnTo>
                    <a:pt x="134789" y="171219"/>
                  </a:lnTo>
                  <a:lnTo>
                    <a:pt x="123860" y="151183"/>
                  </a:lnTo>
                  <a:lnTo>
                    <a:pt x="83788" y="132968"/>
                  </a:lnTo>
                  <a:lnTo>
                    <a:pt x="74680" y="138432"/>
                  </a:lnTo>
                  <a:lnTo>
                    <a:pt x="69216" y="134789"/>
                  </a:lnTo>
                  <a:lnTo>
                    <a:pt x="72859" y="140254"/>
                  </a:lnTo>
                  <a:lnTo>
                    <a:pt x="72859" y="143897"/>
                  </a:lnTo>
                  <a:lnTo>
                    <a:pt x="69216" y="143897"/>
                  </a:lnTo>
                  <a:lnTo>
                    <a:pt x="63752" y="145718"/>
                  </a:lnTo>
                  <a:lnTo>
                    <a:pt x="61930" y="149361"/>
                  </a:lnTo>
                  <a:lnTo>
                    <a:pt x="51001" y="154826"/>
                  </a:lnTo>
                  <a:lnTo>
                    <a:pt x="58287" y="165754"/>
                  </a:lnTo>
                  <a:lnTo>
                    <a:pt x="45537" y="176683"/>
                  </a:lnTo>
                  <a:lnTo>
                    <a:pt x="29144" y="176683"/>
                  </a:lnTo>
                  <a:lnTo>
                    <a:pt x="23679" y="173040"/>
                  </a:lnTo>
                  <a:lnTo>
                    <a:pt x="7286" y="173040"/>
                  </a:lnTo>
                  <a:lnTo>
                    <a:pt x="5465" y="171219"/>
                  </a:lnTo>
                  <a:lnTo>
                    <a:pt x="0" y="116575"/>
                  </a:lnTo>
                  <a:lnTo>
                    <a:pt x="1822" y="72859"/>
                  </a:lnTo>
                  <a:close/>
                  <a:moveTo>
                    <a:pt x="214933" y="10929"/>
                  </a:moveTo>
                  <a:lnTo>
                    <a:pt x="225862" y="10929"/>
                  </a:lnTo>
                  <a:lnTo>
                    <a:pt x="229505" y="14572"/>
                  </a:lnTo>
                  <a:lnTo>
                    <a:pt x="229505" y="16394"/>
                  </a:lnTo>
                  <a:lnTo>
                    <a:pt x="225862" y="16394"/>
                  </a:lnTo>
                  <a:lnTo>
                    <a:pt x="220398" y="20037"/>
                  </a:lnTo>
                  <a:lnTo>
                    <a:pt x="214933" y="14572"/>
                  </a:lnTo>
                  <a:close/>
                  <a:moveTo>
                    <a:pt x="134789" y="0"/>
                  </a:moveTo>
                  <a:lnTo>
                    <a:pt x="147540" y="0"/>
                  </a:lnTo>
                  <a:lnTo>
                    <a:pt x="145719" y="9108"/>
                  </a:lnTo>
                  <a:lnTo>
                    <a:pt x="134789" y="9108"/>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8" name="Tonga">
              <a:extLst>
                <a:ext uri="{FF2B5EF4-FFF2-40B4-BE49-F238E27FC236}">
                  <a16:creationId xmlns:a16="http://schemas.microsoft.com/office/drawing/2014/main" id="{9A0E7AB1-14D0-89EB-A555-96E6C5A71AAB}"/>
                </a:ext>
              </a:extLst>
            </p:cNvPr>
            <p:cNvSpPr>
              <a:spLocks/>
            </p:cNvSpPr>
            <p:nvPr/>
          </p:nvSpPr>
          <p:spPr bwMode="auto">
            <a:xfrm>
              <a:off x="10177249" y="5093385"/>
              <a:ext cx="10843" cy="7228"/>
            </a:xfrm>
            <a:custGeom>
              <a:avLst/>
              <a:gdLst>
                <a:gd name="T0" fmla="*/ 1 w 6"/>
                <a:gd name="T1" fmla="*/ 0 h 4"/>
                <a:gd name="T2" fmla="*/ 4 w 6"/>
                <a:gd name="T3" fmla="*/ 1 h 4"/>
                <a:gd name="T4" fmla="*/ 6 w 6"/>
                <a:gd name="T5" fmla="*/ 1 h 4"/>
                <a:gd name="T6" fmla="*/ 6 w 6"/>
                <a:gd name="T7" fmla="*/ 4 h 4"/>
                <a:gd name="T8" fmla="*/ 4 w 6"/>
                <a:gd name="T9" fmla="*/ 4 h 4"/>
                <a:gd name="T10" fmla="*/ 1 w 6"/>
                <a:gd name="T11" fmla="*/ 1 h 4"/>
                <a:gd name="T12" fmla="*/ 0 w 6"/>
                <a:gd name="T13" fmla="*/ 1 h 4"/>
                <a:gd name="T14" fmla="*/ 1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0"/>
                  </a:moveTo>
                  <a:lnTo>
                    <a:pt x="4" y="1"/>
                  </a:lnTo>
                  <a:lnTo>
                    <a:pt x="6" y="1"/>
                  </a:lnTo>
                  <a:lnTo>
                    <a:pt x="6" y="4"/>
                  </a:lnTo>
                  <a:lnTo>
                    <a:pt x="4" y="4"/>
                  </a:lnTo>
                  <a:lnTo>
                    <a:pt x="1" y="1"/>
                  </a:lnTo>
                  <a:lnTo>
                    <a:pt x="0" y="1"/>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9" name="Vanuatu">
              <a:extLst>
                <a:ext uri="{FF2B5EF4-FFF2-40B4-BE49-F238E27FC236}">
                  <a16:creationId xmlns:a16="http://schemas.microsoft.com/office/drawing/2014/main" id="{E2AB9BBD-36A3-3A02-3B2B-E7C3E39A7E27}"/>
                </a:ext>
              </a:extLst>
            </p:cNvPr>
            <p:cNvSpPr>
              <a:spLocks/>
            </p:cNvSpPr>
            <p:nvPr/>
          </p:nvSpPr>
          <p:spPr bwMode="auto">
            <a:xfrm>
              <a:off x="9750781" y="4934363"/>
              <a:ext cx="48791" cy="77703"/>
            </a:xfrm>
            <a:custGeom>
              <a:avLst/>
              <a:gdLst/>
              <a:ahLst/>
              <a:cxnLst/>
              <a:rect l="l" t="t" r="r" b="b"/>
              <a:pathLst>
                <a:path w="49180" h="78322">
                  <a:moveTo>
                    <a:pt x="47359" y="71036"/>
                  </a:moveTo>
                  <a:lnTo>
                    <a:pt x="49180" y="71036"/>
                  </a:lnTo>
                  <a:lnTo>
                    <a:pt x="49180" y="78322"/>
                  </a:lnTo>
                  <a:lnTo>
                    <a:pt x="41894" y="78322"/>
                  </a:lnTo>
                  <a:close/>
                  <a:moveTo>
                    <a:pt x="38252" y="36429"/>
                  </a:moveTo>
                  <a:lnTo>
                    <a:pt x="41895" y="36429"/>
                  </a:lnTo>
                  <a:lnTo>
                    <a:pt x="43716" y="41894"/>
                  </a:lnTo>
                  <a:lnTo>
                    <a:pt x="43716" y="43715"/>
                  </a:lnTo>
                  <a:lnTo>
                    <a:pt x="36430" y="43715"/>
                  </a:lnTo>
                  <a:lnTo>
                    <a:pt x="36430" y="41894"/>
                  </a:lnTo>
                  <a:close/>
                  <a:moveTo>
                    <a:pt x="16393" y="30964"/>
                  </a:moveTo>
                  <a:lnTo>
                    <a:pt x="20036" y="30964"/>
                  </a:lnTo>
                  <a:lnTo>
                    <a:pt x="32787" y="47358"/>
                  </a:lnTo>
                  <a:lnTo>
                    <a:pt x="32787" y="49179"/>
                  </a:lnTo>
                  <a:lnTo>
                    <a:pt x="21858" y="49179"/>
                  </a:lnTo>
                  <a:lnTo>
                    <a:pt x="21858" y="47358"/>
                  </a:lnTo>
                  <a:lnTo>
                    <a:pt x="16393" y="32786"/>
                  </a:lnTo>
                  <a:close/>
                  <a:moveTo>
                    <a:pt x="3643" y="0"/>
                  </a:moveTo>
                  <a:lnTo>
                    <a:pt x="3643" y="3643"/>
                  </a:lnTo>
                  <a:lnTo>
                    <a:pt x="9108" y="14573"/>
                  </a:lnTo>
                  <a:lnTo>
                    <a:pt x="14573" y="9108"/>
                  </a:lnTo>
                  <a:lnTo>
                    <a:pt x="16394" y="9108"/>
                  </a:lnTo>
                  <a:lnTo>
                    <a:pt x="16394" y="10929"/>
                  </a:lnTo>
                  <a:lnTo>
                    <a:pt x="20037" y="21859"/>
                  </a:lnTo>
                  <a:lnTo>
                    <a:pt x="20037" y="25502"/>
                  </a:lnTo>
                  <a:lnTo>
                    <a:pt x="16394" y="25502"/>
                  </a:lnTo>
                  <a:lnTo>
                    <a:pt x="9108" y="27323"/>
                  </a:lnTo>
                  <a:lnTo>
                    <a:pt x="9108" y="25502"/>
                  </a:lnTo>
                  <a:lnTo>
                    <a:pt x="0" y="364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0" name="Chatham Island">
              <a:extLst>
                <a:ext uri="{FF2B5EF4-FFF2-40B4-BE49-F238E27FC236}">
                  <a16:creationId xmlns:a16="http://schemas.microsoft.com/office/drawing/2014/main" id="{846A6BF8-7892-3616-7204-8F986D90D9CE}"/>
                </a:ext>
              </a:extLst>
            </p:cNvPr>
            <p:cNvSpPr>
              <a:spLocks/>
            </p:cNvSpPr>
            <p:nvPr/>
          </p:nvSpPr>
          <p:spPr bwMode="auto">
            <a:xfrm>
              <a:off x="10148336" y="5733084"/>
              <a:ext cx="12650" cy="14457"/>
            </a:xfrm>
            <a:custGeom>
              <a:avLst/>
              <a:gdLst>
                <a:gd name="T0" fmla="*/ 4 w 7"/>
                <a:gd name="T1" fmla="*/ 0 h 8"/>
                <a:gd name="T2" fmla="*/ 7 w 7"/>
                <a:gd name="T3" fmla="*/ 0 h 8"/>
                <a:gd name="T4" fmla="*/ 7 w 7"/>
                <a:gd name="T5" fmla="*/ 2 h 8"/>
                <a:gd name="T6" fmla="*/ 4 w 7"/>
                <a:gd name="T7" fmla="*/ 8 h 8"/>
                <a:gd name="T8" fmla="*/ 3 w 7"/>
                <a:gd name="T9" fmla="*/ 8 h 8"/>
                <a:gd name="T10" fmla="*/ 3 w 7"/>
                <a:gd name="T11" fmla="*/ 6 h 8"/>
                <a:gd name="T12" fmla="*/ 1 w 7"/>
                <a:gd name="T13" fmla="*/ 3 h 8"/>
                <a:gd name="T14" fmla="*/ 0 w 7"/>
                <a:gd name="T15" fmla="*/ 3 h 8"/>
                <a:gd name="T16" fmla="*/ 0 w 7"/>
                <a:gd name="T17" fmla="*/ 2 h 8"/>
                <a:gd name="T18" fmla="*/ 3 w 7"/>
                <a:gd name="T19" fmla="*/ 2 h 8"/>
                <a:gd name="T20" fmla="*/ 4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4" y="0"/>
                  </a:moveTo>
                  <a:lnTo>
                    <a:pt x="7" y="0"/>
                  </a:lnTo>
                  <a:lnTo>
                    <a:pt x="7" y="2"/>
                  </a:lnTo>
                  <a:lnTo>
                    <a:pt x="4" y="8"/>
                  </a:lnTo>
                  <a:lnTo>
                    <a:pt x="3" y="8"/>
                  </a:lnTo>
                  <a:lnTo>
                    <a:pt x="3" y="6"/>
                  </a:lnTo>
                  <a:lnTo>
                    <a:pt x="1" y="3"/>
                  </a:lnTo>
                  <a:lnTo>
                    <a:pt x="0" y="3"/>
                  </a:lnTo>
                  <a:lnTo>
                    <a:pt x="0" y="2"/>
                  </a:lnTo>
                  <a:lnTo>
                    <a:pt x="3" y="2"/>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1" name="American Samoa">
              <a:extLst>
                <a:ext uri="{FF2B5EF4-FFF2-40B4-BE49-F238E27FC236}">
                  <a16:creationId xmlns:a16="http://schemas.microsoft.com/office/drawing/2014/main" id="{FBFFDBDD-A9E0-D0A0-AAFC-D24903916127}"/>
                </a:ext>
              </a:extLst>
            </p:cNvPr>
            <p:cNvSpPr>
              <a:spLocks/>
            </p:cNvSpPr>
            <p:nvPr/>
          </p:nvSpPr>
          <p:spPr bwMode="auto">
            <a:xfrm>
              <a:off x="10233268" y="4905449"/>
              <a:ext cx="39755" cy="16264"/>
            </a:xfrm>
            <a:custGeom>
              <a:avLst/>
              <a:gdLst/>
              <a:ahLst/>
              <a:cxnLst/>
              <a:rect l="l" t="t" r="r" b="b"/>
              <a:pathLst>
                <a:path w="40072" h="16394">
                  <a:moveTo>
                    <a:pt x="0" y="0"/>
                  </a:moveTo>
                  <a:lnTo>
                    <a:pt x="9107" y="0"/>
                  </a:lnTo>
                  <a:lnTo>
                    <a:pt x="16393" y="1822"/>
                  </a:lnTo>
                  <a:lnTo>
                    <a:pt x="20037" y="1822"/>
                  </a:lnTo>
                  <a:lnTo>
                    <a:pt x="21858" y="10929"/>
                  </a:lnTo>
                  <a:lnTo>
                    <a:pt x="29143" y="10929"/>
                  </a:lnTo>
                  <a:lnTo>
                    <a:pt x="40072" y="16394"/>
                  </a:lnTo>
                  <a:lnTo>
                    <a:pt x="23679" y="16394"/>
                  </a:lnTo>
                  <a:lnTo>
                    <a:pt x="21857" y="12751"/>
                  </a:lnTo>
                  <a:lnTo>
                    <a:pt x="20037" y="12751"/>
                  </a:lnTo>
                  <a:lnTo>
                    <a:pt x="9107" y="7287"/>
                  </a:lnTo>
                  <a:lnTo>
                    <a:pt x="3643" y="1822"/>
                  </a:lnTo>
                  <a:lnTo>
                    <a:pt x="0" y="182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2" name="Galapagos">
              <a:extLst>
                <a:ext uri="{FF2B5EF4-FFF2-40B4-BE49-F238E27FC236}">
                  <a16:creationId xmlns:a16="http://schemas.microsoft.com/office/drawing/2014/main" id="{8CFA9954-6102-FD35-7D6D-C961EEDB80E4}"/>
                </a:ext>
              </a:extLst>
            </p:cNvPr>
            <p:cNvSpPr>
              <a:spLocks/>
            </p:cNvSpPr>
            <p:nvPr/>
          </p:nvSpPr>
          <p:spPr bwMode="auto">
            <a:xfrm>
              <a:off x="3662792" y="4587407"/>
              <a:ext cx="37948" cy="30721"/>
            </a:xfrm>
            <a:custGeom>
              <a:avLst/>
              <a:gdLst/>
              <a:ahLst/>
              <a:cxnLst/>
              <a:rect l="l" t="t" r="r" b="b"/>
              <a:pathLst>
                <a:path w="38251" h="30966">
                  <a:moveTo>
                    <a:pt x="34608" y="12749"/>
                  </a:moveTo>
                  <a:lnTo>
                    <a:pt x="38251" y="12749"/>
                  </a:lnTo>
                  <a:lnTo>
                    <a:pt x="38251" y="14571"/>
                  </a:lnTo>
                  <a:lnTo>
                    <a:pt x="34608" y="20035"/>
                  </a:lnTo>
                  <a:lnTo>
                    <a:pt x="29143" y="20035"/>
                  </a:lnTo>
                  <a:lnTo>
                    <a:pt x="29143" y="18214"/>
                  </a:lnTo>
                  <a:close/>
                  <a:moveTo>
                    <a:pt x="21858" y="5464"/>
                  </a:moveTo>
                  <a:lnTo>
                    <a:pt x="23679" y="5464"/>
                  </a:lnTo>
                  <a:lnTo>
                    <a:pt x="27322" y="12750"/>
                  </a:lnTo>
                  <a:lnTo>
                    <a:pt x="20036" y="12750"/>
                  </a:lnTo>
                  <a:lnTo>
                    <a:pt x="20036" y="9107"/>
                  </a:lnTo>
                  <a:close/>
                  <a:moveTo>
                    <a:pt x="9108" y="0"/>
                  </a:moveTo>
                  <a:lnTo>
                    <a:pt x="20037" y="20037"/>
                  </a:lnTo>
                  <a:lnTo>
                    <a:pt x="10929" y="29145"/>
                  </a:lnTo>
                  <a:lnTo>
                    <a:pt x="10929" y="30966"/>
                  </a:lnTo>
                  <a:lnTo>
                    <a:pt x="9108" y="30966"/>
                  </a:lnTo>
                  <a:lnTo>
                    <a:pt x="9108" y="29145"/>
                  </a:lnTo>
                  <a:lnTo>
                    <a:pt x="5465" y="20037"/>
                  </a:lnTo>
                  <a:lnTo>
                    <a:pt x="8197" y="14572"/>
                  </a:lnTo>
                  <a:lnTo>
                    <a:pt x="0" y="14572"/>
                  </a:lnTo>
                  <a:lnTo>
                    <a:pt x="0" y="12751"/>
                  </a:lnTo>
                  <a:lnTo>
                    <a:pt x="5205" y="7547"/>
                  </a:lnTo>
                  <a:lnTo>
                    <a:pt x="3643" y="5464"/>
                  </a:lnTo>
                  <a:lnTo>
                    <a:pt x="3643" y="182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3" name="Venezuela">
              <a:extLst>
                <a:ext uri="{FF2B5EF4-FFF2-40B4-BE49-F238E27FC236}">
                  <a16:creationId xmlns:a16="http://schemas.microsoft.com/office/drawing/2014/main" id="{67663718-964D-3DB7-293E-7C90DD134DAE}"/>
                </a:ext>
              </a:extLst>
            </p:cNvPr>
            <p:cNvSpPr>
              <a:spLocks noEditPoints="1"/>
            </p:cNvSpPr>
            <p:nvPr/>
          </p:nvSpPr>
          <p:spPr bwMode="auto">
            <a:xfrm>
              <a:off x="4094679" y="4300084"/>
              <a:ext cx="323464" cy="272867"/>
            </a:xfrm>
            <a:custGeom>
              <a:avLst/>
              <a:gdLst>
                <a:gd name="T0" fmla="*/ 21 w 179"/>
                <a:gd name="T1" fmla="*/ 30 h 151"/>
                <a:gd name="T2" fmla="*/ 23 w 179"/>
                <a:gd name="T3" fmla="*/ 41 h 151"/>
                <a:gd name="T4" fmla="*/ 29 w 179"/>
                <a:gd name="T5" fmla="*/ 33 h 151"/>
                <a:gd name="T6" fmla="*/ 25 w 179"/>
                <a:gd name="T7" fmla="*/ 21 h 151"/>
                <a:gd name="T8" fmla="*/ 50 w 179"/>
                <a:gd name="T9" fmla="*/ 9 h 151"/>
                <a:gd name="T10" fmla="*/ 71 w 179"/>
                <a:gd name="T11" fmla="*/ 22 h 151"/>
                <a:gd name="T12" fmla="*/ 90 w 179"/>
                <a:gd name="T13" fmla="*/ 21 h 151"/>
                <a:gd name="T14" fmla="*/ 102 w 179"/>
                <a:gd name="T15" fmla="*/ 27 h 151"/>
                <a:gd name="T16" fmla="*/ 123 w 179"/>
                <a:gd name="T17" fmla="*/ 24 h 151"/>
                <a:gd name="T18" fmla="*/ 118 w 179"/>
                <a:gd name="T19" fmla="*/ 22 h 151"/>
                <a:gd name="T20" fmla="*/ 149 w 179"/>
                <a:gd name="T21" fmla="*/ 21 h 151"/>
                <a:gd name="T22" fmla="*/ 142 w 179"/>
                <a:gd name="T23" fmla="*/ 27 h 151"/>
                <a:gd name="T24" fmla="*/ 152 w 179"/>
                <a:gd name="T25" fmla="*/ 33 h 151"/>
                <a:gd name="T26" fmla="*/ 166 w 179"/>
                <a:gd name="T27" fmla="*/ 46 h 151"/>
                <a:gd name="T28" fmla="*/ 164 w 179"/>
                <a:gd name="T29" fmla="*/ 49 h 151"/>
                <a:gd name="T30" fmla="*/ 172 w 179"/>
                <a:gd name="T31" fmla="*/ 47 h 151"/>
                <a:gd name="T32" fmla="*/ 179 w 179"/>
                <a:gd name="T33" fmla="*/ 52 h 151"/>
                <a:gd name="T34" fmla="*/ 178 w 179"/>
                <a:gd name="T35" fmla="*/ 55 h 151"/>
                <a:gd name="T36" fmla="*/ 166 w 179"/>
                <a:gd name="T37" fmla="*/ 67 h 151"/>
                <a:gd name="T38" fmla="*/ 170 w 179"/>
                <a:gd name="T39" fmla="*/ 68 h 151"/>
                <a:gd name="T40" fmla="*/ 160 w 179"/>
                <a:gd name="T41" fmla="*/ 80 h 151"/>
                <a:gd name="T42" fmla="*/ 167 w 179"/>
                <a:gd name="T43" fmla="*/ 93 h 151"/>
                <a:gd name="T44" fmla="*/ 136 w 179"/>
                <a:gd name="T45" fmla="*/ 111 h 151"/>
                <a:gd name="T46" fmla="*/ 114 w 179"/>
                <a:gd name="T47" fmla="*/ 108 h 151"/>
                <a:gd name="T48" fmla="*/ 120 w 179"/>
                <a:gd name="T49" fmla="*/ 120 h 151"/>
                <a:gd name="T50" fmla="*/ 132 w 179"/>
                <a:gd name="T51" fmla="*/ 129 h 151"/>
                <a:gd name="T52" fmla="*/ 133 w 179"/>
                <a:gd name="T53" fmla="*/ 132 h 151"/>
                <a:gd name="T54" fmla="*/ 132 w 179"/>
                <a:gd name="T55" fmla="*/ 133 h 151"/>
                <a:gd name="T56" fmla="*/ 120 w 179"/>
                <a:gd name="T57" fmla="*/ 141 h 151"/>
                <a:gd name="T58" fmla="*/ 92 w 179"/>
                <a:gd name="T59" fmla="*/ 151 h 151"/>
                <a:gd name="T60" fmla="*/ 84 w 179"/>
                <a:gd name="T61" fmla="*/ 144 h 151"/>
                <a:gd name="T62" fmla="*/ 72 w 179"/>
                <a:gd name="T63" fmla="*/ 124 h 151"/>
                <a:gd name="T64" fmla="*/ 80 w 179"/>
                <a:gd name="T65" fmla="*/ 117 h 151"/>
                <a:gd name="T66" fmla="*/ 71 w 179"/>
                <a:gd name="T67" fmla="*/ 101 h 151"/>
                <a:gd name="T68" fmla="*/ 72 w 179"/>
                <a:gd name="T69" fmla="*/ 80 h 151"/>
                <a:gd name="T70" fmla="*/ 52 w 179"/>
                <a:gd name="T71" fmla="*/ 81 h 151"/>
                <a:gd name="T72" fmla="*/ 37 w 179"/>
                <a:gd name="T73" fmla="*/ 68 h 151"/>
                <a:gd name="T74" fmla="*/ 19 w 179"/>
                <a:gd name="T75" fmla="*/ 68 h 151"/>
                <a:gd name="T76" fmla="*/ 13 w 179"/>
                <a:gd name="T77" fmla="*/ 53 h 151"/>
                <a:gd name="T78" fmla="*/ 0 w 179"/>
                <a:gd name="T79" fmla="*/ 41 h 151"/>
                <a:gd name="T80" fmla="*/ 10 w 179"/>
                <a:gd name="T81" fmla="*/ 18 h 151"/>
                <a:gd name="T82" fmla="*/ 26 w 179"/>
                <a:gd name="T83" fmla="*/ 4 h 151"/>
                <a:gd name="T84" fmla="*/ 28 w 179"/>
                <a:gd name="T85" fmla="*/ 6 h 151"/>
                <a:gd name="T86" fmla="*/ 25 w 179"/>
                <a:gd name="T87" fmla="*/ 19 h 151"/>
                <a:gd name="T88" fmla="*/ 47 w 179"/>
                <a:gd name="T89" fmla="*/ 9 h 151"/>
                <a:gd name="T90" fmla="*/ 41 w 179"/>
                <a:gd name="T91" fmla="*/ 7 h 151"/>
                <a:gd name="T92" fmla="*/ 40 w 179"/>
                <a:gd name="T93" fmla="*/ 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51">
                  <a:moveTo>
                    <a:pt x="25" y="21"/>
                  </a:moveTo>
                  <a:lnTo>
                    <a:pt x="21" y="30"/>
                  </a:lnTo>
                  <a:lnTo>
                    <a:pt x="21" y="34"/>
                  </a:lnTo>
                  <a:lnTo>
                    <a:pt x="23" y="41"/>
                  </a:lnTo>
                  <a:lnTo>
                    <a:pt x="31" y="37"/>
                  </a:lnTo>
                  <a:lnTo>
                    <a:pt x="29" y="33"/>
                  </a:lnTo>
                  <a:lnTo>
                    <a:pt x="25" y="25"/>
                  </a:lnTo>
                  <a:lnTo>
                    <a:pt x="25" y="21"/>
                  </a:lnTo>
                  <a:close/>
                  <a:moveTo>
                    <a:pt x="46" y="0"/>
                  </a:moveTo>
                  <a:lnTo>
                    <a:pt x="50" y="9"/>
                  </a:lnTo>
                  <a:lnTo>
                    <a:pt x="66" y="13"/>
                  </a:lnTo>
                  <a:lnTo>
                    <a:pt x="71" y="22"/>
                  </a:lnTo>
                  <a:lnTo>
                    <a:pt x="83" y="22"/>
                  </a:lnTo>
                  <a:lnTo>
                    <a:pt x="90" y="21"/>
                  </a:lnTo>
                  <a:lnTo>
                    <a:pt x="96" y="21"/>
                  </a:lnTo>
                  <a:lnTo>
                    <a:pt x="102" y="27"/>
                  </a:lnTo>
                  <a:lnTo>
                    <a:pt x="108" y="27"/>
                  </a:lnTo>
                  <a:lnTo>
                    <a:pt x="123" y="24"/>
                  </a:lnTo>
                  <a:lnTo>
                    <a:pt x="120" y="22"/>
                  </a:lnTo>
                  <a:lnTo>
                    <a:pt x="118" y="22"/>
                  </a:lnTo>
                  <a:lnTo>
                    <a:pt x="118" y="21"/>
                  </a:lnTo>
                  <a:lnTo>
                    <a:pt x="149" y="21"/>
                  </a:lnTo>
                  <a:lnTo>
                    <a:pt x="139" y="25"/>
                  </a:lnTo>
                  <a:lnTo>
                    <a:pt x="142" y="27"/>
                  </a:lnTo>
                  <a:lnTo>
                    <a:pt x="145" y="33"/>
                  </a:lnTo>
                  <a:lnTo>
                    <a:pt x="152" y="33"/>
                  </a:lnTo>
                  <a:lnTo>
                    <a:pt x="163" y="37"/>
                  </a:lnTo>
                  <a:lnTo>
                    <a:pt x="166" y="46"/>
                  </a:lnTo>
                  <a:lnTo>
                    <a:pt x="166" y="47"/>
                  </a:lnTo>
                  <a:lnTo>
                    <a:pt x="164" y="49"/>
                  </a:lnTo>
                  <a:lnTo>
                    <a:pt x="169" y="50"/>
                  </a:lnTo>
                  <a:lnTo>
                    <a:pt x="172" y="47"/>
                  </a:lnTo>
                  <a:lnTo>
                    <a:pt x="173" y="47"/>
                  </a:lnTo>
                  <a:lnTo>
                    <a:pt x="179" y="52"/>
                  </a:lnTo>
                  <a:lnTo>
                    <a:pt x="179" y="53"/>
                  </a:lnTo>
                  <a:lnTo>
                    <a:pt x="178" y="55"/>
                  </a:lnTo>
                  <a:lnTo>
                    <a:pt x="166" y="61"/>
                  </a:lnTo>
                  <a:lnTo>
                    <a:pt x="166" y="67"/>
                  </a:lnTo>
                  <a:lnTo>
                    <a:pt x="170" y="67"/>
                  </a:lnTo>
                  <a:lnTo>
                    <a:pt x="170" y="68"/>
                  </a:lnTo>
                  <a:lnTo>
                    <a:pt x="161" y="74"/>
                  </a:lnTo>
                  <a:lnTo>
                    <a:pt x="160" y="80"/>
                  </a:lnTo>
                  <a:lnTo>
                    <a:pt x="167" y="92"/>
                  </a:lnTo>
                  <a:lnTo>
                    <a:pt x="167" y="93"/>
                  </a:lnTo>
                  <a:lnTo>
                    <a:pt x="163" y="101"/>
                  </a:lnTo>
                  <a:lnTo>
                    <a:pt x="136" y="111"/>
                  </a:lnTo>
                  <a:lnTo>
                    <a:pt x="114" y="105"/>
                  </a:lnTo>
                  <a:lnTo>
                    <a:pt x="114" y="108"/>
                  </a:lnTo>
                  <a:lnTo>
                    <a:pt x="120" y="113"/>
                  </a:lnTo>
                  <a:lnTo>
                    <a:pt x="120" y="120"/>
                  </a:lnTo>
                  <a:lnTo>
                    <a:pt x="121" y="127"/>
                  </a:lnTo>
                  <a:lnTo>
                    <a:pt x="132" y="129"/>
                  </a:lnTo>
                  <a:lnTo>
                    <a:pt x="133" y="129"/>
                  </a:lnTo>
                  <a:lnTo>
                    <a:pt x="133" y="132"/>
                  </a:lnTo>
                  <a:lnTo>
                    <a:pt x="132" y="132"/>
                  </a:lnTo>
                  <a:lnTo>
                    <a:pt x="132" y="133"/>
                  </a:lnTo>
                  <a:lnTo>
                    <a:pt x="123" y="136"/>
                  </a:lnTo>
                  <a:lnTo>
                    <a:pt x="120" y="141"/>
                  </a:lnTo>
                  <a:lnTo>
                    <a:pt x="102" y="151"/>
                  </a:lnTo>
                  <a:lnTo>
                    <a:pt x="92" y="151"/>
                  </a:lnTo>
                  <a:lnTo>
                    <a:pt x="92" y="150"/>
                  </a:lnTo>
                  <a:lnTo>
                    <a:pt x="84" y="144"/>
                  </a:lnTo>
                  <a:lnTo>
                    <a:pt x="78" y="130"/>
                  </a:lnTo>
                  <a:lnTo>
                    <a:pt x="72" y="124"/>
                  </a:lnTo>
                  <a:lnTo>
                    <a:pt x="72" y="123"/>
                  </a:lnTo>
                  <a:lnTo>
                    <a:pt x="80" y="117"/>
                  </a:lnTo>
                  <a:lnTo>
                    <a:pt x="74" y="108"/>
                  </a:lnTo>
                  <a:lnTo>
                    <a:pt x="71" y="101"/>
                  </a:lnTo>
                  <a:lnTo>
                    <a:pt x="77" y="80"/>
                  </a:lnTo>
                  <a:lnTo>
                    <a:pt x="72" y="80"/>
                  </a:lnTo>
                  <a:lnTo>
                    <a:pt x="65" y="81"/>
                  </a:lnTo>
                  <a:lnTo>
                    <a:pt x="52" y="81"/>
                  </a:lnTo>
                  <a:lnTo>
                    <a:pt x="43" y="70"/>
                  </a:lnTo>
                  <a:lnTo>
                    <a:pt x="37" y="68"/>
                  </a:lnTo>
                  <a:lnTo>
                    <a:pt x="26" y="70"/>
                  </a:lnTo>
                  <a:lnTo>
                    <a:pt x="19" y="68"/>
                  </a:lnTo>
                  <a:lnTo>
                    <a:pt x="13" y="64"/>
                  </a:lnTo>
                  <a:lnTo>
                    <a:pt x="13" y="53"/>
                  </a:lnTo>
                  <a:lnTo>
                    <a:pt x="7" y="41"/>
                  </a:lnTo>
                  <a:lnTo>
                    <a:pt x="0" y="41"/>
                  </a:lnTo>
                  <a:lnTo>
                    <a:pt x="0" y="40"/>
                  </a:lnTo>
                  <a:lnTo>
                    <a:pt x="10" y="18"/>
                  </a:lnTo>
                  <a:lnTo>
                    <a:pt x="19" y="7"/>
                  </a:lnTo>
                  <a:lnTo>
                    <a:pt x="26" y="4"/>
                  </a:lnTo>
                  <a:lnTo>
                    <a:pt x="28" y="4"/>
                  </a:lnTo>
                  <a:lnTo>
                    <a:pt x="28" y="6"/>
                  </a:lnTo>
                  <a:lnTo>
                    <a:pt x="22" y="9"/>
                  </a:lnTo>
                  <a:lnTo>
                    <a:pt x="25" y="19"/>
                  </a:lnTo>
                  <a:lnTo>
                    <a:pt x="34" y="13"/>
                  </a:lnTo>
                  <a:lnTo>
                    <a:pt x="47" y="9"/>
                  </a:lnTo>
                  <a:lnTo>
                    <a:pt x="46" y="9"/>
                  </a:lnTo>
                  <a:lnTo>
                    <a:pt x="41" y="7"/>
                  </a:lnTo>
                  <a:lnTo>
                    <a:pt x="40" y="7"/>
                  </a:lnTo>
                  <a:lnTo>
                    <a:pt x="40" y="6"/>
                  </a:lnTo>
                  <a:lnTo>
                    <a:pt x="4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4" name="Uruguay">
              <a:extLst>
                <a:ext uri="{FF2B5EF4-FFF2-40B4-BE49-F238E27FC236}">
                  <a16:creationId xmlns:a16="http://schemas.microsoft.com/office/drawing/2014/main" id="{9158DFE6-87FA-92D3-4DBB-A40F91A2700A}"/>
                </a:ext>
              </a:extLst>
            </p:cNvPr>
            <p:cNvSpPr>
              <a:spLocks/>
            </p:cNvSpPr>
            <p:nvPr/>
          </p:nvSpPr>
          <p:spPr bwMode="auto">
            <a:xfrm>
              <a:off x="4445249" y="5328302"/>
              <a:ext cx="128302" cy="137337"/>
            </a:xfrm>
            <a:custGeom>
              <a:avLst/>
              <a:gdLst>
                <a:gd name="T0" fmla="*/ 19 w 71"/>
                <a:gd name="T1" fmla="*/ 0 h 76"/>
                <a:gd name="T2" fmla="*/ 24 w 71"/>
                <a:gd name="T3" fmla="*/ 0 h 76"/>
                <a:gd name="T4" fmla="*/ 31 w 71"/>
                <a:gd name="T5" fmla="*/ 8 h 76"/>
                <a:gd name="T6" fmla="*/ 33 w 71"/>
                <a:gd name="T7" fmla="*/ 14 h 76"/>
                <a:gd name="T8" fmla="*/ 38 w 71"/>
                <a:gd name="T9" fmla="*/ 11 h 76"/>
                <a:gd name="T10" fmla="*/ 38 w 71"/>
                <a:gd name="T11" fmla="*/ 12 h 76"/>
                <a:gd name="T12" fmla="*/ 44 w 71"/>
                <a:gd name="T13" fmla="*/ 18 h 76"/>
                <a:gd name="T14" fmla="*/ 62 w 71"/>
                <a:gd name="T15" fmla="*/ 28 h 76"/>
                <a:gd name="T16" fmla="*/ 65 w 71"/>
                <a:gd name="T17" fmla="*/ 36 h 76"/>
                <a:gd name="T18" fmla="*/ 71 w 71"/>
                <a:gd name="T19" fmla="*/ 40 h 76"/>
                <a:gd name="T20" fmla="*/ 71 w 71"/>
                <a:gd name="T21" fmla="*/ 42 h 76"/>
                <a:gd name="T22" fmla="*/ 67 w 71"/>
                <a:gd name="T23" fmla="*/ 48 h 76"/>
                <a:gd name="T24" fmla="*/ 68 w 71"/>
                <a:gd name="T25" fmla="*/ 57 h 76"/>
                <a:gd name="T26" fmla="*/ 68 w 71"/>
                <a:gd name="T27" fmla="*/ 58 h 76"/>
                <a:gd name="T28" fmla="*/ 58 w 71"/>
                <a:gd name="T29" fmla="*/ 71 h 76"/>
                <a:gd name="T30" fmla="*/ 47 w 71"/>
                <a:gd name="T31" fmla="*/ 76 h 76"/>
                <a:gd name="T32" fmla="*/ 31 w 71"/>
                <a:gd name="T33" fmla="*/ 74 h 76"/>
                <a:gd name="T34" fmla="*/ 16 w 71"/>
                <a:gd name="T35" fmla="*/ 68 h 76"/>
                <a:gd name="T36" fmla="*/ 7 w 71"/>
                <a:gd name="T37" fmla="*/ 68 h 76"/>
                <a:gd name="T38" fmla="*/ 1 w 71"/>
                <a:gd name="T39" fmla="*/ 61 h 76"/>
                <a:gd name="T40" fmla="*/ 0 w 71"/>
                <a:gd name="T41" fmla="*/ 61 h 76"/>
                <a:gd name="T42" fmla="*/ 4 w 71"/>
                <a:gd name="T43" fmla="*/ 43 h 76"/>
                <a:gd name="T44" fmla="*/ 7 w 71"/>
                <a:gd name="T45" fmla="*/ 8 h 76"/>
                <a:gd name="T46" fmla="*/ 12 w 71"/>
                <a:gd name="T47" fmla="*/ 2 h 76"/>
                <a:gd name="T48" fmla="*/ 15 w 71"/>
                <a:gd name="T49" fmla="*/ 2 h 76"/>
                <a:gd name="T50" fmla="*/ 19 w 71"/>
                <a:gd name="T5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76">
                  <a:moveTo>
                    <a:pt x="19" y="0"/>
                  </a:moveTo>
                  <a:lnTo>
                    <a:pt x="24" y="0"/>
                  </a:lnTo>
                  <a:lnTo>
                    <a:pt x="31" y="8"/>
                  </a:lnTo>
                  <a:lnTo>
                    <a:pt x="33" y="14"/>
                  </a:lnTo>
                  <a:lnTo>
                    <a:pt x="38" y="11"/>
                  </a:lnTo>
                  <a:lnTo>
                    <a:pt x="38" y="12"/>
                  </a:lnTo>
                  <a:lnTo>
                    <a:pt x="44" y="18"/>
                  </a:lnTo>
                  <a:lnTo>
                    <a:pt x="62" y="28"/>
                  </a:lnTo>
                  <a:lnTo>
                    <a:pt x="65" y="36"/>
                  </a:lnTo>
                  <a:lnTo>
                    <a:pt x="71" y="40"/>
                  </a:lnTo>
                  <a:lnTo>
                    <a:pt x="71" y="42"/>
                  </a:lnTo>
                  <a:lnTo>
                    <a:pt x="67" y="48"/>
                  </a:lnTo>
                  <a:lnTo>
                    <a:pt x="68" y="57"/>
                  </a:lnTo>
                  <a:lnTo>
                    <a:pt x="68" y="58"/>
                  </a:lnTo>
                  <a:lnTo>
                    <a:pt x="58" y="71"/>
                  </a:lnTo>
                  <a:lnTo>
                    <a:pt x="47" y="76"/>
                  </a:lnTo>
                  <a:lnTo>
                    <a:pt x="31" y="74"/>
                  </a:lnTo>
                  <a:lnTo>
                    <a:pt x="16" y="68"/>
                  </a:lnTo>
                  <a:lnTo>
                    <a:pt x="7" y="68"/>
                  </a:lnTo>
                  <a:lnTo>
                    <a:pt x="1" y="61"/>
                  </a:lnTo>
                  <a:lnTo>
                    <a:pt x="0" y="61"/>
                  </a:lnTo>
                  <a:lnTo>
                    <a:pt x="4" y="43"/>
                  </a:lnTo>
                  <a:lnTo>
                    <a:pt x="7" y="8"/>
                  </a:lnTo>
                  <a:lnTo>
                    <a:pt x="12" y="2"/>
                  </a:lnTo>
                  <a:lnTo>
                    <a:pt x="15" y="2"/>
                  </a:lnTo>
                  <a:lnTo>
                    <a:pt x="1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5" name="Trinidad &amp; Tobago">
              <a:extLst>
                <a:ext uri="{FF2B5EF4-FFF2-40B4-BE49-F238E27FC236}">
                  <a16:creationId xmlns:a16="http://schemas.microsoft.com/office/drawing/2014/main" id="{351CA2E6-F29C-9584-EF1A-79CC6A170E41}"/>
                </a:ext>
              </a:extLst>
            </p:cNvPr>
            <p:cNvSpPr>
              <a:spLocks/>
            </p:cNvSpPr>
            <p:nvPr/>
          </p:nvSpPr>
          <p:spPr bwMode="auto">
            <a:xfrm>
              <a:off x="4363932" y="4334418"/>
              <a:ext cx="27107" cy="19879"/>
            </a:xfrm>
            <a:custGeom>
              <a:avLst/>
              <a:gdLst>
                <a:gd name="T0" fmla="*/ 3 w 15"/>
                <a:gd name="T1" fmla="*/ 0 h 11"/>
                <a:gd name="T2" fmla="*/ 15 w 15"/>
                <a:gd name="T3" fmla="*/ 0 h 11"/>
                <a:gd name="T4" fmla="*/ 15 w 15"/>
                <a:gd name="T5" fmla="*/ 2 h 11"/>
                <a:gd name="T6" fmla="*/ 14 w 15"/>
                <a:gd name="T7" fmla="*/ 2 h 11"/>
                <a:gd name="T8" fmla="*/ 12 w 15"/>
                <a:gd name="T9" fmla="*/ 9 h 11"/>
                <a:gd name="T10" fmla="*/ 8 w 15"/>
                <a:gd name="T11" fmla="*/ 9 h 11"/>
                <a:gd name="T12" fmla="*/ 5 w 15"/>
                <a:gd name="T13" fmla="*/ 11 h 11"/>
                <a:gd name="T14" fmla="*/ 0 w 15"/>
                <a:gd name="T15" fmla="*/ 11 h 11"/>
                <a:gd name="T16" fmla="*/ 0 w 15"/>
                <a:gd name="T17" fmla="*/ 9 h 11"/>
                <a:gd name="T18" fmla="*/ 6 w 15"/>
                <a:gd name="T19" fmla="*/ 6 h 11"/>
                <a:gd name="T20" fmla="*/ 3 w 15"/>
                <a:gd name="T21" fmla="*/ 2 h 11"/>
                <a:gd name="T22" fmla="*/ 3 w 15"/>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
                  <a:moveTo>
                    <a:pt x="3" y="0"/>
                  </a:moveTo>
                  <a:lnTo>
                    <a:pt x="15" y="0"/>
                  </a:lnTo>
                  <a:lnTo>
                    <a:pt x="15" y="2"/>
                  </a:lnTo>
                  <a:lnTo>
                    <a:pt x="14" y="2"/>
                  </a:lnTo>
                  <a:lnTo>
                    <a:pt x="12" y="9"/>
                  </a:lnTo>
                  <a:lnTo>
                    <a:pt x="8" y="9"/>
                  </a:lnTo>
                  <a:lnTo>
                    <a:pt x="5" y="11"/>
                  </a:lnTo>
                  <a:lnTo>
                    <a:pt x="0" y="11"/>
                  </a:lnTo>
                  <a:lnTo>
                    <a:pt x="0" y="9"/>
                  </a:lnTo>
                  <a:lnTo>
                    <a:pt x="6" y="6"/>
                  </a:lnTo>
                  <a:lnTo>
                    <a:pt x="3" y="2"/>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6" name="Suriname">
              <a:extLst>
                <a:ext uri="{FF2B5EF4-FFF2-40B4-BE49-F238E27FC236}">
                  <a16:creationId xmlns:a16="http://schemas.microsoft.com/office/drawing/2014/main" id="{9281EAF6-45AF-2055-D675-21705359556E}"/>
                </a:ext>
              </a:extLst>
            </p:cNvPr>
            <p:cNvSpPr>
              <a:spLocks/>
            </p:cNvSpPr>
            <p:nvPr/>
          </p:nvSpPr>
          <p:spPr bwMode="auto">
            <a:xfrm>
              <a:off x="4456091" y="4446456"/>
              <a:ext cx="99389" cy="99389"/>
            </a:xfrm>
            <a:custGeom>
              <a:avLst/>
              <a:gdLst>
                <a:gd name="T0" fmla="*/ 41 w 55"/>
                <a:gd name="T1" fmla="*/ 0 h 55"/>
                <a:gd name="T2" fmla="*/ 55 w 55"/>
                <a:gd name="T3" fmla="*/ 3 h 55"/>
                <a:gd name="T4" fmla="*/ 55 w 55"/>
                <a:gd name="T5" fmla="*/ 8 h 55"/>
                <a:gd name="T6" fmla="*/ 50 w 55"/>
                <a:gd name="T7" fmla="*/ 15 h 55"/>
                <a:gd name="T8" fmla="*/ 50 w 55"/>
                <a:gd name="T9" fmla="*/ 23 h 55"/>
                <a:gd name="T10" fmla="*/ 55 w 55"/>
                <a:gd name="T11" fmla="*/ 32 h 55"/>
                <a:gd name="T12" fmla="*/ 53 w 55"/>
                <a:gd name="T13" fmla="*/ 45 h 55"/>
                <a:gd name="T14" fmla="*/ 49 w 55"/>
                <a:gd name="T15" fmla="*/ 49 h 55"/>
                <a:gd name="T16" fmla="*/ 47 w 55"/>
                <a:gd name="T17" fmla="*/ 49 h 55"/>
                <a:gd name="T18" fmla="*/ 41 w 55"/>
                <a:gd name="T19" fmla="*/ 46 h 55"/>
                <a:gd name="T20" fmla="*/ 31 w 55"/>
                <a:gd name="T21" fmla="*/ 48 h 55"/>
                <a:gd name="T22" fmla="*/ 30 w 55"/>
                <a:gd name="T23" fmla="*/ 55 h 55"/>
                <a:gd name="T24" fmla="*/ 21 w 55"/>
                <a:gd name="T25" fmla="*/ 55 h 55"/>
                <a:gd name="T26" fmla="*/ 15 w 55"/>
                <a:gd name="T27" fmla="*/ 48 h 55"/>
                <a:gd name="T28" fmla="*/ 10 w 55"/>
                <a:gd name="T29" fmla="*/ 38 h 55"/>
                <a:gd name="T30" fmla="*/ 6 w 55"/>
                <a:gd name="T31" fmla="*/ 36 h 55"/>
                <a:gd name="T32" fmla="*/ 0 w 55"/>
                <a:gd name="T33" fmla="*/ 26 h 55"/>
                <a:gd name="T34" fmla="*/ 1 w 55"/>
                <a:gd name="T35" fmla="*/ 15 h 55"/>
                <a:gd name="T36" fmla="*/ 3 w 55"/>
                <a:gd name="T37" fmla="*/ 15 h 55"/>
                <a:gd name="T38" fmla="*/ 9 w 55"/>
                <a:gd name="T39" fmla="*/ 14 h 55"/>
                <a:gd name="T40" fmla="*/ 13 w 55"/>
                <a:gd name="T41" fmla="*/ 3 h 55"/>
                <a:gd name="T42" fmla="*/ 13 w 55"/>
                <a:gd name="T43" fmla="*/ 2 h 55"/>
                <a:gd name="T44" fmla="*/ 15 w 55"/>
                <a:gd name="T45" fmla="*/ 2 h 55"/>
                <a:gd name="T46" fmla="*/ 41 w 55"/>
                <a:gd name="T4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55">
                  <a:moveTo>
                    <a:pt x="41" y="0"/>
                  </a:moveTo>
                  <a:lnTo>
                    <a:pt x="55" y="3"/>
                  </a:lnTo>
                  <a:lnTo>
                    <a:pt x="55" y="8"/>
                  </a:lnTo>
                  <a:lnTo>
                    <a:pt x="50" y="15"/>
                  </a:lnTo>
                  <a:lnTo>
                    <a:pt x="50" y="23"/>
                  </a:lnTo>
                  <a:lnTo>
                    <a:pt x="55" y="32"/>
                  </a:lnTo>
                  <a:lnTo>
                    <a:pt x="53" y="45"/>
                  </a:lnTo>
                  <a:lnTo>
                    <a:pt x="49" y="49"/>
                  </a:lnTo>
                  <a:lnTo>
                    <a:pt x="47" y="49"/>
                  </a:lnTo>
                  <a:lnTo>
                    <a:pt x="41" y="46"/>
                  </a:lnTo>
                  <a:lnTo>
                    <a:pt x="31" y="48"/>
                  </a:lnTo>
                  <a:lnTo>
                    <a:pt x="30" y="55"/>
                  </a:lnTo>
                  <a:lnTo>
                    <a:pt x="21" y="55"/>
                  </a:lnTo>
                  <a:lnTo>
                    <a:pt x="15" y="48"/>
                  </a:lnTo>
                  <a:lnTo>
                    <a:pt x="10" y="38"/>
                  </a:lnTo>
                  <a:lnTo>
                    <a:pt x="6" y="36"/>
                  </a:lnTo>
                  <a:lnTo>
                    <a:pt x="0" y="26"/>
                  </a:lnTo>
                  <a:lnTo>
                    <a:pt x="1" y="15"/>
                  </a:lnTo>
                  <a:lnTo>
                    <a:pt x="3" y="15"/>
                  </a:lnTo>
                  <a:lnTo>
                    <a:pt x="9" y="14"/>
                  </a:lnTo>
                  <a:lnTo>
                    <a:pt x="13" y="3"/>
                  </a:lnTo>
                  <a:lnTo>
                    <a:pt x="13" y="2"/>
                  </a:lnTo>
                  <a:lnTo>
                    <a:pt x="15" y="2"/>
                  </a:lnTo>
                  <a:lnTo>
                    <a:pt x="4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7" name="Peru">
              <a:extLst>
                <a:ext uri="{FF2B5EF4-FFF2-40B4-BE49-F238E27FC236}">
                  <a16:creationId xmlns:a16="http://schemas.microsoft.com/office/drawing/2014/main" id="{E1353DD5-7F66-C239-DC28-127A11C17327}"/>
                </a:ext>
              </a:extLst>
            </p:cNvPr>
            <p:cNvSpPr>
              <a:spLocks/>
            </p:cNvSpPr>
            <p:nvPr/>
          </p:nvSpPr>
          <p:spPr bwMode="auto">
            <a:xfrm>
              <a:off x="3906744" y="4592828"/>
              <a:ext cx="298166" cy="430081"/>
            </a:xfrm>
            <a:custGeom>
              <a:avLst/>
              <a:gdLst>
                <a:gd name="T0" fmla="*/ 82 w 165"/>
                <a:gd name="T1" fmla="*/ 0 h 238"/>
                <a:gd name="T2" fmla="*/ 86 w 165"/>
                <a:gd name="T3" fmla="*/ 1 h 238"/>
                <a:gd name="T4" fmla="*/ 101 w 165"/>
                <a:gd name="T5" fmla="*/ 13 h 238"/>
                <a:gd name="T6" fmla="*/ 107 w 165"/>
                <a:gd name="T7" fmla="*/ 20 h 238"/>
                <a:gd name="T8" fmla="*/ 110 w 165"/>
                <a:gd name="T9" fmla="*/ 29 h 238"/>
                <a:gd name="T10" fmla="*/ 123 w 165"/>
                <a:gd name="T11" fmla="*/ 26 h 238"/>
                <a:gd name="T12" fmla="*/ 130 w 165"/>
                <a:gd name="T13" fmla="*/ 29 h 238"/>
                <a:gd name="T14" fmla="*/ 145 w 165"/>
                <a:gd name="T15" fmla="*/ 31 h 238"/>
                <a:gd name="T16" fmla="*/ 148 w 165"/>
                <a:gd name="T17" fmla="*/ 37 h 238"/>
                <a:gd name="T18" fmla="*/ 148 w 165"/>
                <a:gd name="T19" fmla="*/ 51 h 238"/>
                <a:gd name="T20" fmla="*/ 117 w 165"/>
                <a:gd name="T21" fmla="*/ 65 h 238"/>
                <a:gd name="T22" fmla="*/ 108 w 165"/>
                <a:gd name="T23" fmla="*/ 83 h 238"/>
                <a:gd name="T24" fmla="*/ 104 w 165"/>
                <a:gd name="T25" fmla="*/ 87 h 238"/>
                <a:gd name="T26" fmla="*/ 102 w 165"/>
                <a:gd name="T27" fmla="*/ 105 h 238"/>
                <a:gd name="T28" fmla="*/ 111 w 165"/>
                <a:gd name="T29" fmla="*/ 120 h 238"/>
                <a:gd name="T30" fmla="*/ 117 w 165"/>
                <a:gd name="T31" fmla="*/ 121 h 238"/>
                <a:gd name="T32" fmla="*/ 127 w 165"/>
                <a:gd name="T33" fmla="*/ 127 h 238"/>
                <a:gd name="T34" fmla="*/ 142 w 165"/>
                <a:gd name="T35" fmla="*/ 118 h 238"/>
                <a:gd name="T36" fmla="*/ 144 w 165"/>
                <a:gd name="T37" fmla="*/ 142 h 238"/>
                <a:gd name="T38" fmla="*/ 154 w 165"/>
                <a:gd name="T39" fmla="*/ 139 h 238"/>
                <a:gd name="T40" fmla="*/ 165 w 165"/>
                <a:gd name="T41" fmla="*/ 160 h 238"/>
                <a:gd name="T42" fmla="*/ 162 w 165"/>
                <a:gd name="T43" fmla="*/ 188 h 238"/>
                <a:gd name="T44" fmla="*/ 160 w 165"/>
                <a:gd name="T45" fmla="*/ 197 h 238"/>
                <a:gd name="T46" fmla="*/ 157 w 165"/>
                <a:gd name="T47" fmla="*/ 203 h 238"/>
                <a:gd name="T48" fmla="*/ 162 w 165"/>
                <a:gd name="T49" fmla="*/ 215 h 238"/>
                <a:gd name="T50" fmla="*/ 154 w 165"/>
                <a:gd name="T51" fmla="*/ 226 h 238"/>
                <a:gd name="T52" fmla="*/ 151 w 165"/>
                <a:gd name="T53" fmla="*/ 235 h 238"/>
                <a:gd name="T54" fmla="*/ 141 w 165"/>
                <a:gd name="T55" fmla="*/ 238 h 238"/>
                <a:gd name="T56" fmla="*/ 98 w 165"/>
                <a:gd name="T57" fmla="*/ 213 h 238"/>
                <a:gd name="T58" fmla="*/ 65 w 165"/>
                <a:gd name="T59" fmla="*/ 186 h 238"/>
                <a:gd name="T60" fmla="*/ 64 w 165"/>
                <a:gd name="T61" fmla="*/ 172 h 238"/>
                <a:gd name="T62" fmla="*/ 31 w 165"/>
                <a:gd name="T63" fmla="*/ 106 h 238"/>
                <a:gd name="T64" fmla="*/ 18 w 165"/>
                <a:gd name="T65" fmla="*/ 87 h 238"/>
                <a:gd name="T66" fmla="*/ 3 w 165"/>
                <a:gd name="T67" fmla="*/ 74 h 238"/>
                <a:gd name="T68" fmla="*/ 3 w 165"/>
                <a:gd name="T69" fmla="*/ 68 h 238"/>
                <a:gd name="T70" fmla="*/ 1 w 165"/>
                <a:gd name="T71" fmla="*/ 54 h 238"/>
                <a:gd name="T72" fmla="*/ 13 w 165"/>
                <a:gd name="T73" fmla="*/ 43 h 238"/>
                <a:gd name="T74" fmla="*/ 10 w 165"/>
                <a:gd name="T75" fmla="*/ 51 h 238"/>
                <a:gd name="T76" fmla="*/ 16 w 165"/>
                <a:gd name="T77" fmla="*/ 56 h 238"/>
                <a:gd name="T78" fmla="*/ 24 w 165"/>
                <a:gd name="T79" fmla="*/ 57 h 238"/>
                <a:gd name="T80" fmla="*/ 30 w 165"/>
                <a:gd name="T81" fmla="*/ 62 h 238"/>
                <a:gd name="T82" fmla="*/ 34 w 165"/>
                <a:gd name="T83" fmla="*/ 50 h 238"/>
                <a:gd name="T84" fmla="*/ 42 w 165"/>
                <a:gd name="T85" fmla="*/ 44 h 238"/>
                <a:gd name="T86" fmla="*/ 43 w 165"/>
                <a:gd name="T87" fmla="*/ 38 h 238"/>
                <a:gd name="T88" fmla="*/ 73 w 165"/>
                <a:gd name="T89" fmla="*/ 20 h 238"/>
                <a:gd name="T90" fmla="*/ 80 w 165"/>
                <a:gd name="T91" fmla="*/ 10 h 238"/>
                <a:gd name="T92" fmla="*/ 74 w 165"/>
                <a:gd name="T93" fmla="*/ 1 h 238"/>
                <a:gd name="T94" fmla="*/ 79 w 165"/>
                <a:gd name="T9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238">
                  <a:moveTo>
                    <a:pt x="79" y="0"/>
                  </a:moveTo>
                  <a:lnTo>
                    <a:pt x="82" y="0"/>
                  </a:lnTo>
                  <a:lnTo>
                    <a:pt x="83" y="1"/>
                  </a:lnTo>
                  <a:lnTo>
                    <a:pt x="86" y="1"/>
                  </a:lnTo>
                  <a:lnTo>
                    <a:pt x="95" y="11"/>
                  </a:lnTo>
                  <a:lnTo>
                    <a:pt x="101" y="13"/>
                  </a:lnTo>
                  <a:lnTo>
                    <a:pt x="102" y="20"/>
                  </a:lnTo>
                  <a:lnTo>
                    <a:pt x="107" y="20"/>
                  </a:lnTo>
                  <a:lnTo>
                    <a:pt x="107" y="22"/>
                  </a:lnTo>
                  <a:lnTo>
                    <a:pt x="110" y="29"/>
                  </a:lnTo>
                  <a:lnTo>
                    <a:pt x="119" y="31"/>
                  </a:lnTo>
                  <a:lnTo>
                    <a:pt x="123" y="26"/>
                  </a:lnTo>
                  <a:lnTo>
                    <a:pt x="125" y="26"/>
                  </a:lnTo>
                  <a:lnTo>
                    <a:pt x="130" y="29"/>
                  </a:lnTo>
                  <a:lnTo>
                    <a:pt x="135" y="26"/>
                  </a:lnTo>
                  <a:lnTo>
                    <a:pt x="145" y="31"/>
                  </a:lnTo>
                  <a:lnTo>
                    <a:pt x="148" y="35"/>
                  </a:lnTo>
                  <a:lnTo>
                    <a:pt x="148" y="37"/>
                  </a:lnTo>
                  <a:lnTo>
                    <a:pt x="141" y="47"/>
                  </a:lnTo>
                  <a:lnTo>
                    <a:pt x="148" y="51"/>
                  </a:lnTo>
                  <a:lnTo>
                    <a:pt x="127" y="57"/>
                  </a:lnTo>
                  <a:lnTo>
                    <a:pt x="117" y="65"/>
                  </a:lnTo>
                  <a:lnTo>
                    <a:pt x="110" y="75"/>
                  </a:lnTo>
                  <a:lnTo>
                    <a:pt x="108" y="83"/>
                  </a:lnTo>
                  <a:lnTo>
                    <a:pt x="108" y="84"/>
                  </a:lnTo>
                  <a:lnTo>
                    <a:pt x="104" y="87"/>
                  </a:lnTo>
                  <a:lnTo>
                    <a:pt x="99" y="96"/>
                  </a:lnTo>
                  <a:lnTo>
                    <a:pt x="102" y="105"/>
                  </a:lnTo>
                  <a:lnTo>
                    <a:pt x="111" y="114"/>
                  </a:lnTo>
                  <a:lnTo>
                    <a:pt x="111" y="120"/>
                  </a:lnTo>
                  <a:lnTo>
                    <a:pt x="117" y="120"/>
                  </a:lnTo>
                  <a:lnTo>
                    <a:pt x="117" y="121"/>
                  </a:lnTo>
                  <a:lnTo>
                    <a:pt x="122" y="126"/>
                  </a:lnTo>
                  <a:lnTo>
                    <a:pt x="127" y="127"/>
                  </a:lnTo>
                  <a:lnTo>
                    <a:pt x="141" y="118"/>
                  </a:lnTo>
                  <a:lnTo>
                    <a:pt x="142" y="118"/>
                  </a:lnTo>
                  <a:lnTo>
                    <a:pt x="142" y="140"/>
                  </a:lnTo>
                  <a:lnTo>
                    <a:pt x="144" y="142"/>
                  </a:lnTo>
                  <a:lnTo>
                    <a:pt x="153" y="139"/>
                  </a:lnTo>
                  <a:lnTo>
                    <a:pt x="154" y="139"/>
                  </a:lnTo>
                  <a:lnTo>
                    <a:pt x="154" y="140"/>
                  </a:lnTo>
                  <a:lnTo>
                    <a:pt x="165" y="160"/>
                  </a:lnTo>
                  <a:lnTo>
                    <a:pt x="162" y="166"/>
                  </a:lnTo>
                  <a:lnTo>
                    <a:pt x="162" y="188"/>
                  </a:lnTo>
                  <a:lnTo>
                    <a:pt x="157" y="191"/>
                  </a:lnTo>
                  <a:lnTo>
                    <a:pt x="160" y="197"/>
                  </a:lnTo>
                  <a:lnTo>
                    <a:pt x="160" y="198"/>
                  </a:lnTo>
                  <a:lnTo>
                    <a:pt x="157" y="203"/>
                  </a:lnTo>
                  <a:lnTo>
                    <a:pt x="157" y="207"/>
                  </a:lnTo>
                  <a:lnTo>
                    <a:pt x="162" y="215"/>
                  </a:lnTo>
                  <a:lnTo>
                    <a:pt x="162" y="216"/>
                  </a:lnTo>
                  <a:lnTo>
                    <a:pt x="154" y="226"/>
                  </a:lnTo>
                  <a:lnTo>
                    <a:pt x="154" y="229"/>
                  </a:lnTo>
                  <a:lnTo>
                    <a:pt x="151" y="235"/>
                  </a:lnTo>
                  <a:lnTo>
                    <a:pt x="151" y="237"/>
                  </a:lnTo>
                  <a:lnTo>
                    <a:pt x="141" y="238"/>
                  </a:lnTo>
                  <a:lnTo>
                    <a:pt x="117" y="219"/>
                  </a:lnTo>
                  <a:lnTo>
                    <a:pt x="98" y="213"/>
                  </a:lnTo>
                  <a:lnTo>
                    <a:pt x="80" y="200"/>
                  </a:lnTo>
                  <a:lnTo>
                    <a:pt x="65" y="186"/>
                  </a:lnTo>
                  <a:lnTo>
                    <a:pt x="65" y="185"/>
                  </a:lnTo>
                  <a:lnTo>
                    <a:pt x="64" y="172"/>
                  </a:lnTo>
                  <a:lnTo>
                    <a:pt x="47" y="148"/>
                  </a:lnTo>
                  <a:lnTo>
                    <a:pt x="31" y="106"/>
                  </a:lnTo>
                  <a:lnTo>
                    <a:pt x="25" y="100"/>
                  </a:lnTo>
                  <a:lnTo>
                    <a:pt x="18" y="87"/>
                  </a:lnTo>
                  <a:lnTo>
                    <a:pt x="3" y="75"/>
                  </a:lnTo>
                  <a:lnTo>
                    <a:pt x="3" y="74"/>
                  </a:lnTo>
                  <a:lnTo>
                    <a:pt x="4" y="71"/>
                  </a:lnTo>
                  <a:lnTo>
                    <a:pt x="3" y="68"/>
                  </a:lnTo>
                  <a:lnTo>
                    <a:pt x="0" y="54"/>
                  </a:lnTo>
                  <a:lnTo>
                    <a:pt x="1" y="54"/>
                  </a:lnTo>
                  <a:lnTo>
                    <a:pt x="12" y="43"/>
                  </a:lnTo>
                  <a:lnTo>
                    <a:pt x="13" y="43"/>
                  </a:lnTo>
                  <a:lnTo>
                    <a:pt x="15" y="48"/>
                  </a:lnTo>
                  <a:lnTo>
                    <a:pt x="10" y="51"/>
                  </a:lnTo>
                  <a:lnTo>
                    <a:pt x="12" y="56"/>
                  </a:lnTo>
                  <a:lnTo>
                    <a:pt x="16" y="56"/>
                  </a:lnTo>
                  <a:lnTo>
                    <a:pt x="22" y="57"/>
                  </a:lnTo>
                  <a:lnTo>
                    <a:pt x="24" y="57"/>
                  </a:lnTo>
                  <a:lnTo>
                    <a:pt x="25" y="62"/>
                  </a:lnTo>
                  <a:lnTo>
                    <a:pt x="30" y="62"/>
                  </a:lnTo>
                  <a:lnTo>
                    <a:pt x="34" y="59"/>
                  </a:lnTo>
                  <a:lnTo>
                    <a:pt x="34" y="50"/>
                  </a:lnTo>
                  <a:lnTo>
                    <a:pt x="37" y="44"/>
                  </a:lnTo>
                  <a:lnTo>
                    <a:pt x="42" y="44"/>
                  </a:lnTo>
                  <a:lnTo>
                    <a:pt x="43" y="40"/>
                  </a:lnTo>
                  <a:lnTo>
                    <a:pt x="43" y="38"/>
                  </a:lnTo>
                  <a:lnTo>
                    <a:pt x="61" y="31"/>
                  </a:lnTo>
                  <a:lnTo>
                    <a:pt x="73" y="20"/>
                  </a:lnTo>
                  <a:lnTo>
                    <a:pt x="79" y="10"/>
                  </a:lnTo>
                  <a:lnTo>
                    <a:pt x="80" y="10"/>
                  </a:lnTo>
                  <a:lnTo>
                    <a:pt x="74" y="2"/>
                  </a:lnTo>
                  <a:lnTo>
                    <a:pt x="74" y="1"/>
                  </a:lnTo>
                  <a:lnTo>
                    <a:pt x="76" y="1"/>
                  </a:lnTo>
                  <a:lnTo>
                    <a:pt x="7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8" name="Paraguay">
              <a:extLst>
                <a:ext uri="{FF2B5EF4-FFF2-40B4-BE49-F238E27FC236}">
                  <a16:creationId xmlns:a16="http://schemas.microsoft.com/office/drawing/2014/main" id="{261D62AC-351C-2B4C-0975-EC56716ACA5D}"/>
                </a:ext>
              </a:extLst>
            </p:cNvPr>
            <p:cNvSpPr>
              <a:spLocks/>
            </p:cNvSpPr>
            <p:nvPr/>
          </p:nvSpPr>
          <p:spPr bwMode="auto">
            <a:xfrm>
              <a:off x="4345861" y="5048207"/>
              <a:ext cx="200584" cy="213233"/>
            </a:xfrm>
            <a:custGeom>
              <a:avLst/>
              <a:gdLst>
                <a:gd name="T0" fmla="*/ 37 w 111"/>
                <a:gd name="T1" fmla="*/ 0 h 118"/>
                <a:gd name="T2" fmla="*/ 48 w 111"/>
                <a:gd name="T3" fmla="*/ 0 h 118"/>
                <a:gd name="T4" fmla="*/ 53 w 111"/>
                <a:gd name="T5" fmla="*/ 3 h 118"/>
                <a:gd name="T6" fmla="*/ 61 w 111"/>
                <a:gd name="T7" fmla="*/ 11 h 118"/>
                <a:gd name="T8" fmla="*/ 64 w 111"/>
                <a:gd name="T9" fmla="*/ 38 h 118"/>
                <a:gd name="T10" fmla="*/ 74 w 111"/>
                <a:gd name="T11" fmla="*/ 41 h 118"/>
                <a:gd name="T12" fmla="*/ 83 w 111"/>
                <a:gd name="T13" fmla="*/ 40 h 118"/>
                <a:gd name="T14" fmla="*/ 91 w 111"/>
                <a:gd name="T15" fmla="*/ 43 h 118"/>
                <a:gd name="T16" fmla="*/ 92 w 111"/>
                <a:gd name="T17" fmla="*/ 43 h 118"/>
                <a:gd name="T18" fmla="*/ 96 w 111"/>
                <a:gd name="T19" fmla="*/ 63 h 118"/>
                <a:gd name="T20" fmla="*/ 110 w 111"/>
                <a:gd name="T21" fmla="*/ 65 h 118"/>
                <a:gd name="T22" fmla="*/ 111 w 111"/>
                <a:gd name="T23" fmla="*/ 74 h 118"/>
                <a:gd name="T24" fmla="*/ 108 w 111"/>
                <a:gd name="T25" fmla="*/ 90 h 118"/>
                <a:gd name="T26" fmla="*/ 105 w 111"/>
                <a:gd name="T27" fmla="*/ 103 h 118"/>
                <a:gd name="T28" fmla="*/ 93 w 111"/>
                <a:gd name="T29" fmla="*/ 115 h 118"/>
                <a:gd name="T30" fmla="*/ 91 w 111"/>
                <a:gd name="T31" fmla="*/ 115 h 118"/>
                <a:gd name="T32" fmla="*/ 88 w 111"/>
                <a:gd name="T33" fmla="*/ 117 h 118"/>
                <a:gd name="T34" fmla="*/ 83 w 111"/>
                <a:gd name="T35" fmla="*/ 117 h 118"/>
                <a:gd name="T36" fmla="*/ 80 w 111"/>
                <a:gd name="T37" fmla="*/ 118 h 118"/>
                <a:gd name="T38" fmla="*/ 77 w 111"/>
                <a:gd name="T39" fmla="*/ 118 h 118"/>
                <a:gd name="T40" fmla="*/ 70 w 111"/>
                <a:gd name="T41" fmla="*/ 114 h 118"/>
                <a:gd name="T42" fmla="*/ 56 w 111"/>
                <a:gd name="T43" fmla="*/ 112 h 118"/>
                <a:gd name="T44" fmla="*/ 56 w 111"/>
                <a:gd name="T45" fmla="*/ 106 h 118"/>
                <a:gd name="T46" fmla="*/ 65 w 111"/>
                <a:gd name="T47" fmla="*/ 90 h 118"/>
                <a:gd name="T48" fmla="*/ 64 w 111"/>
                <a:gd name="T49" fmla="*/ 87 h 118"/>
                <a:gd name="T50" fmla="*/ 40 w 111"/>
                <a:gd name="T51" fmla="*/ 71 h 118"/>
                <a:gd name="T52" fmla="*/ 24 w 111"/>
                <a:gd name="T53" fmla="*/ 66 h 118"/>
                <a:gd name="T54" fmla="*/ 5 w 111"/>
                <a:gd name="T55" fmla="*/ 44 h 118"/>
                <a:gd name="T56" fmla="*/ 0 w 111"/>
                <a:gd name="T57" fmla="*/ 44 h 118"/>
                <a:gd name="T58" fmla="*/ 0 w 111"/>
                <a:gd name="T59" fmla="*/ 43 h 118"/>
                <a:gd name="T60" fmla="*/ 5 w 111"/>
                <a:gd name="T61" fmla="*/ 29 h 118"/>
                <a:gd name="T62" fmla="*/ 5 w 111"/>
                <a:gd name="T63" fmla="*/ 20 h 118"/>
                <a:gd name="T64" fmla="*/ 10 w 111"/>
                <a:gd name="T65" fmla="*/ 7 h 118"/>
                <a:gd name="T66" fmla="*/ 37 w 111"/>
                <a:gd name="T6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 h="118">
                  <a:moveTo>
                    <a:pt x="37" y="0"/>
                  </a:moveTo>
                  <a:lnTo>
                    <a:pt x="48" y="0"/>
                  </a:lnTo>
                  <a:lnTo>
                    <a:pt x="53" y="3"/>
                  </a:lnTo>
                  <a:lnTo>
                    <a:pt x="61" y="11"/>
                  </a:lnTo>
                  <a:lnTo>
                    <a:pt x="64" y="38"/>
                  </a:lnTo>
                  <a:lnTo>
                    <a:pt x="74" y="41"/>
                  </a:lnTo>
                  <a:lnTo>
                    <a:pt x="83" y="40"/>
                  </a:lnTo>
                  <a:lnTo>
                    <a:pt x="91" y="43"/>
                  </a:lnTo>
                  <a:lnTo>
                    <a:pt x="92" y="43"/>
                  </a:lnTo>
                  <a:lnTo>
                    <a:pt x="96" y="63"/>
                  </a:lnTo>
                  <a:lnTo>
                    <a:pt x="110" y="65"/>
                  </a:lnTo>
                  <a:lnTo>
                    <a:pt x="111" y="74"/>
                  </a:lnTo>
                  <a:lnTo>
                    <a:pt x="108" y="90"/>
                  </a:lnTo>
                  <a:lnTo>
                    <a:pt x="105" y="103"/>
                  </a:lnTo>
                  <a:lnTo>
                    <a:pt x="93" y="115"/>
                  </a:lnTo>
                  <a:lnTo>
                    <a:pt x="91" y="115"/>
                  </a:lnTo>
                  <a:lnTo>
                    <a:pt x="88" y="117"/>
                  </a:lnTo>
                  <a:lnTo>
                    <a:pt x="83" y="117"/>
                  </a:lnTo>
                  <a:lnTo>
                    <a:pt x="80" y="118"/>
                  </a:lnTo>
                  <a:lnTo>
                    <a:pt x="77" y="118"/>
                  </a:lnTo>
                  <a:lnTo>
                    <a:pt x="70" y="114"/>
                  </a:lnTo>
                  <a:lnTo>
                    <a:pt x="56" y="112"/>
                  </a:lnTo>
                  <a:lnTo>
                    <a:pt x="56" y="106"/>
                  </a:lnTo>
                  <a:lnTo>
                    <a:pt x="65" y="90"/>
                  </a:lnTo>
                  <a:lnTo>
                    <a:pt x="64" y="87"/>
                  </a:lnTo>
                  <a:lnTo>
                    <a:pt x="40" y="71"/>
                  </a:lnTo>
                  <a:lnTo>
                    <a:pt x="24" y="66"/>
                  </a:lnTo>
                  <a:lnTo>
                    <a:pt x="5" y="44"/>
                  </a:lnTo>
                  <a:lnTo>
                    <a:pt x="0" y="44"/>
                  </a:lnTo>
                  <a:lnTo>
                    <a:pt x="0" y="43"/>
                  </a:lnTo>
                  <a:lnTo>
                    <a:pt x="5" y="29"/>
                  </a:lnTo>
                  <a:lnTo>
                    <a:pt x="5" y="20"/>
                  </a:lnTo>
                  <a:lnTo>
                    <a:pt x="10" y="7"/>
                  </a:lnTo>
                  <a:lnTo>
                    <a:pt x="3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9" name="Isla de Margarita">
              <a:extLst>
                <a:ext uri="{FF2B5EF4-FFF2-40B4-BE49-F238E27FC236}">
                  <a16:creationId xmlns:a16="http://schemas.microsoft.com/office/drawing/2014/main" id="{225BF7F7-7FEC-3C36-6E9C-4267CB1B12AB}"/>
                </a:ext>
              </a:extLst>
            </p:cNvPr>
            <p:cNvSpPr>
              <a:spLocks/>
            </p:cNvSpPr>
            <p:nvPr/>
          </p:nvSpPr>
          <p:spPr bwMode="auto">
            <a:xfrm>
              <a:off x="4307912" y="4323576"/>
              <a:ext cx="14457" cy="10843"/>
            </a:xfrm>
            <a:custGeom>
              <a:avLst/>
              <a:gdLst>
                <a:gd name="T0" fmla="*/ 5 w 8"/>
                <a:gd name="T1" fmla="*/ 0 h 6"/>
                <a:gd name="T2" fmla="*/ 6 w 8"/>
                <a:gd name="T3" fmla="*/ 0 h 6"/>
                <a:gd name="T4" fmla="*/ 8 w 8"/>
                <a:gd name="T5" fmla="*/ 3 h 6"/>
                <a:gd name="T6" fmla="*/ 8 w 8"/>
                <a:gd name="T7" fmla="*/ 5 h 6"/>
                <a:gd name="T8" fmla="*/ 5 w 8"/>
                <a:gd name="T9" fmla="*/ 6 h 6"/>
                <a:gd name="T10" fmla="*/ 0 w 8"/>
                <a:gd name="T11" fmla="*/ 3 h 6"/>
                <a:gd name="T12" fmla="*/ 0 w 8"/>
                <a:gd name="T13" fmla="*/ 2 h 6"/>
                <a:gd name="T14" fmla="*/ 5 w 8"/>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5" y="0"/>
                  </a:moveTo>
                  <a:lnTo>
                    <a:pt x="6" y="0"/>
                  </a:lnTo>
                  <a:lnTo>
                    <a:pt x="8" y="3"/>
                  </a:lnTo>
                  <a:lnTo>
                    <a:pt x="8" y="5"/>
                  </a:lnTo>
                  <a:lnTo>
                    <a:pt x="5" y="6"/>
                  </a:lnTo>
                  <a:lnTo>
                    <a:pt x="0" y="3"/>
                  </a:lnTo>
                  <a:lnTo>
                    <a:pt x="0" y="2"/>
                  </a:lnTo>
                  <a:lnTo>
                    <a:pt x="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0" name="French Guiana">
              <a:extLst>
                <a:ext uri="{FF2B5EF4-FFF2-40B4-BE49-F238E27FC236}">
                  <a16:creationId xmlns:a16="http://schemas.microsoft.com/office/drawing/2014/main" id="{AA881330-B906-4B33-4454-092F2875E8C4}"/>
                </a:ext>
              </a:extLst>
            </p:cNvPr>
            <p:cNvSpPr>
              <a:spLocks/>
            </p:cNvSpPr>
            <p:nvPr/>
          </p:nvSpPr>
          <p:spPr bwMode="auto">
            <a:xfrm>
              <a:off x="4541024" y="4455491"/>
              <a:ext cx="72283" cy="88546"/>
            </a:xfrm>
            <a:custGeom>
              <a:avLst/>
              <a:gdLst>
                <a:gd name="T0" fmla="*/ 9 w 40"/>
                <a:gd name="T1" fmla="*/ 0 h 49"/>
                <a:gd name="T2" fmla="*/ 26 w 40"/>
                <a:gd name="T3" fmla="*/ 7 h 49"/>
                <a:gd name="T4" fmla="*/ 36 w 40"/>
                <a:gd name="T5" fmla="*/ 16 h 49"/>
                <a:gd name="T6" fmla="*/ 40 w 40"/>
                <a:gd name="T7" fmla="*/ 21 h 49"/>
                <a:gd name="T8" fmla="*/ 40 w 40"/>
                <a:gd name="T9" fmla="*/ 22 h 49"/>
                <a:gd name="T10" fmla="*/ 27 w 40"/>
                <a:gd name="T11" fmla="*/ 41 h 49"/>
                <a:gd name="T12" fmla="*/ 20 w 40"/>
                <a:gd name="T13" fmla="*/ 47 h 49"/>
                <a:gd name="T14" fmla="*/ 17 w 40"/>
                <a:gd name="T15" fmla="*/ 47 h 49"/>
                <a:gd name="T16" fmla="*/ 14 w 40"/>
                <a:gd name="T17" fmla="*/ 49 h 49"/>
                <a:gd name="T18" fmla="*/ 6 w 40"/>
                <a:gd name="T19" fmla="*/ 49 h 49"/>
                <a:gd name="T20" fmla="*/ 0 w 40"/>
                <a:gd name="T21" fmla="*/ 44 h 49"/>
                <a:gd name="T22" fmla="*/ 0 w 40"/>
                <a:gd name="T23" fmla="*/ 43 h 49"/>
                <a:gd name="T24" fmla="*/ 5 w 40"/>
                <a:gd name="T25" fmla="*/ 40 h 49"/>
                <a:gd name="T26" fmla="*/ 6 w 40"/>
                <a:gd name="T27" fmla="*/ 27 h 49"/>
                <a:gd name="T28" fmla="*/ 2 w 40"/>
                <a:gd name="T29" fmla="*/ 19 h 49"/>
                <a:gd name="T30" fmla="*/ 2 w 40"/>
                <a:gd name="T31" fmla="*/ 9 h 49"/>
                <a:gd name="T32" fmla="*/ 6 w 40"/>
                <a:gd name="T33" fmla="*/ 3 h 49"/>
                <a:gd name="T34" fmla="*/ 9 w 4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9">
                  <a:moveTo>
                    <a:pt x="9" y="0"/>
                  </a:moveTo>
                  <a:lnTo>
                    <a:pt x="26" y="7"/>
                  </a:lnTo>
                  <a:lnTo>
                    <a:pt x="36" y="16"/>
                  </a:lnTo>
                  <a:lnTo>
                    <a:pt x="40" y="21"/>
                  </a:lnTo>
                  <a:lnTo>
                    <a:pt x="40" y="22"/>
                  </a:lnTo>
                  <a:lnTo>
                    <a:pt x="27" y="41"/>
                  </a:lnTo>
                  <a:lnTo>
                    <a:pt x="20" y="47"/>
                  </a:lnTo>
                  <a:lnTo>
                    <a:pt x="17" y="47"/>
                  </a:lnTo>
                  <a:lnTo>
                    <a:pt x="14" y="49"/>
                  </a:lnTo>
                  <a:lnTo>
                    <a:pt x="6" y="49"/>
                  </a:lnTo>
                  <a:lnTo>
                    <a:pt x="0" y="44"/>
                  </a:lnTo>
                  <a:lnTo>
                    <a:pt x="0" y="43"/>
                  </a:lnTo>
                  <a:lnTo>
                    <a:pt x="5" y="40"/>
                  </a:lnTo>
                  <a:lnTo>
                    <a:pt x="6" y="27"/>
                  </a:lnTo>
                  <a:lnTo>
                    <a:pt x="2" y="19"/>
                  </a:lnTo>
                  <a:lnTo>
                    <a:pt x="2" y="9"/>
                  </a:lnTo>
                  <a:lnTo>
                    <a:pt x="6" y="3"/>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1" name="Guyana">
              <a:extLst>
                <a:ext uri="{FF2B5EF4-FFF2-40B4-BE49-F238E27FC236}">
                  <a16:creationId xmlns:a16="http://schemas.microsoft.com/office/drawing/2014/main" id="{46EDE2D3-7275-47CD-F349-7BA01E5ABAD8}"/>
                </a:ext>
              </a:extLst>
            </p:cNvPr>
            <p:cNvSpPr>
              <a:spLocks/>
            </p:cNvSpPr>
            <p:nvPr/>
          </p:nvSpPr>
          <p:spPr bwMode="auto">
            <a:xfrm>
              <a:off x="4380195" y="4394051"/>
              <a:ext cx="115652" cy="166250"/>
            </a:xfrm>
            <a:custGeom>
              <a:avLst/>
              <a:gdLst>
                <a:gd name="T0" fmla="*/ 20 w 64"/>
                <a:gd name="T1" fmla="*/ 0 h 92"/>
                <a:gd name="T2" fmla="*/ 24 w 64"/>
                <a:gd name="T3" fmla="*/ 0 h 92"/>
                <a:gd name="T4" fmla="*/ 34 w 64"/>
                <a:gd name="T5" fmla="*/ 9 h 92"/>
                <a:gd name="T6" fmla="*/ 37 w 64"/>
                <a:gd name="T7" fmla="*/ 19 h 92"/>
                <a:gd name="T8" fmla="*/ 48 w 64"/>
                <a:gd name="T9" fmla="*/ 21 h 92"/>
                <a:gd name="T10" fmla="*/ 57 w 64"/>
                <a:gd name="T11" fmla="*/ 32 h 92"/>
                <a:gd name="T12" fmla="*/ 52 w 64"/>
                <a:gd name="T13" fmla="*/ 44 h 92"/>
                <a:gd name="T14" fmla="*/ 51 w 64"/>
                <a:gd name="T15" fmla="*/ 44 h 92"/>
                <a:gd name="T16" fmla="*/ 45 w 64"/>
                <a:gd name="T17" fmla="*/ 46 h 92"/>
                <a:gd name="T18" fmla="*/ 43 w 64"/>
                <a:gd name="T19" fmla="*/ 55 h 92"/>
                <a:gd name="T20" fmla="*/ 49 w 64"/>
                <a:gd name="T21" fmla="*/ 64 h 92"/>
                <a:gd name="T22" fmla="*/ 54 w 64"/>
                <a:gd name="T23" fmla="*/ 65 h 92"/>
                <a:gd name="T24" fmla="*/ 58 w 64"/>
                <a:gd name="T25" fmla="*/ 77 h 92"/>
                <a:gd name="T26" fmla="*/ 64 w 64"/>
                <a:gd name="T27" fmla="*/ 83 h 92"/>
                <a:gd name="T28" fmla="*/ 64 w 64"/>
                <a:gd name="T29" fmla="*/ 84 h 92"/>
                <a:gd name="T30" fmla="*/ 61 w 64"/>
                <a:gd name="T31" fmla="*/ 84 h 92"/>
                <a:gd name="T32" fmla="*/ 57 w 64"/>
                <a:gd name="T33" fmla="*/ 83 h 92"/>
                <a:gd name="T34" fmla="*/ 54 w 64"/>
                <a:gd name="T35" fmla="*/ 83 h 92"/>
                <a:gd name="T36" fmla="*/ 36 w 64"/>
                <a:gd name="T37" fmla="*/ 92 h 92"/>
                <a:gd name="T38" fmla="*/ 34 w 64"/>
                <a:gd name="T39" fmla="*/ 92 h 92"/>
                <a:gd name="T40" fmla="*/ 27 w 64"/>
                <a:gd name="T41" fmla="*/ 89 h 92"/>
                <a:gd name="T42" fmla="*/ 21 w 64"/>
                <a:gd name="T43" fmla="*/ 86 h 92"/>
                <a:gd name="T44" fmla="*/ 21 w 64"/>
                <a:gd name="T45" fmla="*/ 78 h 92"/>
                <a:gd name="T46" fmla="*/ 18 w 64"/>
                <a:gd name="T47" fmla="*/ 75 h 92"/>
                <a:gd name="T48" fmla="*/ 20 w 64"/>
                <a:gd name="T49" fmla="*/ 61 h 92"/>
                <a:gd name="T50" fmla="*/ 23 w 64"/>
                <a:gd name="T51" fmla="*/ 58 h 92"/>
                <a:gd name="T52" fmla="*/ 21 w 64"/>
                <a:gd name="T53" fmla="*/ 50 h 92"/>
                <a:gd name="T54" fmla="*/ 17 w 64"/>
                <a:gd name="T55" fmla="*/ 50 h 92"/>
                <a:gd name="T56" fmla="*/ 17 w 64"/>
                <a:gd name="T57" fmla="*/ 41 h 92"/>
                <a:gd name="T58" fmla="*/ 8 w 64"/>
                <a:gd name="T59" fmla="*/ 41 h 92"/>
                <a:gd name="T60" fmla="*/ 0 w 64"/>
                <a:gd name="T61" fmla="*/ 28 h 92"/>
                <a:gd name="T62" fmla="*/ 3 w 64"/>
                <a:gd name="T63" fmla="*/ 21 h 92"/>
                <a:gd name="T64" fmla="*/ 9 w 64"/>
                <a:gd name="T65" fmla="*/ 16 h 92"/>
                <a:gd name="T66" fmla="*/ 6 w 64"/>
                <a:gd name="T67" fmla="*/ 16 h 92"/>
                <a:gd name="T68" fmla="*/ 6 w 64"/>
                <a:gd name="T69" fmla="*/ 7 h 92"/>
                <a:gd name="T70" fmla="*/ 8 w 64"/>
                <a:gd name="T71" fmla="*/ 7 h 92"/>
                <a:gd name="T72" fmla="*/ 18 w 64"/>
                <a:gd name="T73" fmla="*/ 1 h 92"/>
                <a:gd name="T74" fmla="*/ 20 w 64"/>
                <a:gd name="T7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92">
                  <a:moveTo>
                    <a:pt x="20" y="0"/>
                  </a:moveTo>
                  <a:lnTo>
                    <a:pt x="24" y="0"/>
                  </a:lnTo>
                  <a:lnTo>
                    <a:pt x="34" y="9"/>
                  </a:lnTo>
                  <a:lnTo>
                    <a:pt x="37" y="19"/>
                  </a:lnTo>
                  <a:lnTo>
                    <a:pt x="48" y="21"/>
                  </a:lnTo>
                  <a:lnTo>
                    <a:pt x="57" y="32"/>
                  </a:lnTo>
                  <a:lnTo>
                    <a:pt x="52" y="44"/>
                  </a:lnTo>
                  <a:lnTo>
                    <a:pt x="51" y="44"/>
                  </a:lnTo>
                  <a:lnTo>
                    <a:pt x="45" y="46"/>
                  </a:lnTo>
                  <a:lnTo>
                    <a:pt x="43" y="55"/>
                  </a:lnTo>
                  <a:lnTo>
                    <a:pt x="49" y="64"/>
                  </a:lnTo>
                  <a:lnTo>
                    <a:pt x="54" y="65"/>
                  </a:lnTo>
                  <a:lnTo>
                    <a:pt x="58" y="77"/>
                  </a:lnTo>
                  <a:lnTo>
                    <a:pt x="64" y="83"/>
                  </a:lnTo>
                  <a:lnTo>
                    <a:pt x="64" y="84"/>
                  </a:lnTo>
                  <a:lnTo>
                    <a:pt x="61" y="84"/>
                  </a:lnTo>
                  <a:lnTo>
                    <a:pt x="57" y="83"/>
                  </a:lnTo>
                  <a:lnTo>
                    <a:pt x="54" y="83"/>
                  </a:lnTo>
                  <a:lnTo>
                    <a:pt x="36" y="92"/>
                  </a:lnTo>
                  <a:lnTo>
                    <a:pt x="34" y="92"/>
                  </a:lnTo>
                  <a:lnTo>
                    <a:pt x="27" y="89"/>
                  </a:lnTo>
                  <a:lnTo>
                    <a:pt x="21" y="86"/>
                  </a:lnTo>
                  <a:lnTo>
                    <a:pt x="21" y="78"/>
                  </a:lnTo>
                  <a:lnTo>
                    <a:pt x="18" y="75"/>
                  </a:lnTo>
                  <a:lnTo>
                    <a:pt x="20" y="61"/>
                  </a:lnTo>
                  <a:lnTo>
                    <a:pt x="23" y="58"/>
                  </a:lnTo>
                  <a:lnTo>
                    <a:pt x="21" y="50"/>
                  </a:lnTo>
                  <a:lnTo>
                    <a:pt x="17" y="50"/>
                  </a:lnTo>
                  <a:lnTo>
                    <a:pt x="17" y="41"/>
                  </a:lnTo>
                  <a:lnTo>
                    <a:pt x="8" y="41"/>
                  </a:lnTo>
                  <a:lnTo>
                    <a:pt x="0" y="28"/>
                  </a:lnTo>
                  <a:lnTo>
                    <a:pt x="3" y="21"/>
                  </a:lnTo>
                  <a:lnTo>
                    <a:pt x="9" y="16"/>
                  </a:lnTo>
                  <a:lnTo>
                    <a:pt x="6" y="16"/>
                  </a:lnTo>
                  <a:lnTo>
                    <a:pt x="6" y="7"/>
                  </a:lnTo>
                  <a:lnTo>
                    <a:pt x="8" y="7"/>
                  </a:lnTo>
                  <a:lnTo>
                    <a:pt x="18" y="1"/>
                  </a:lnTo>
                  <a:lnTo>
                    <a:pt x="2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2" name="Ecuador">
              <a:extLst>
                <a:ext uri="{FF2B5EF4-FFF2-40B4-BE49-F238E27FC236}">
                  <a16:creationId xmlns:a16="http://schemas.microsoft.com/office/drawing/2014/main" id="{AD6FCF22-1AB0-5194-1D89-7CE33262E982}"/>
                </a:ext>
              </a:extLst>
            </p:cNvPr>
            <p:cNvSpPr>
              <a:spLocks/>
            </p:cNvSpPr>
            <p:nvPr/>
          </p:nvSpPr>
          <p:spPr bwMode="auto">
            <a:xfrm>
              <a:off x="3917587" y="4556686"/>
              <a:ext cx="137336" cy="153601"/>
            </a:xfrm>
            <a:custGeom>
              <a:avLst/>
              <a:gdLst>
                <a:gd name="T0" fmla="*/ 27 w 76"/>
                <a:gd name="T1" fmla="*/ 0 h 85"/>
                <a:gd name="T2" fmla="*/ 43 w 76"/>
                <a:gd name="T3" fmla="*/ 8 h 85"/>
                <a:gd name="T4" fmla="*/ 47 w 76"/>
                <a:gd name="T5" fmla="*/ 15 h 85"/>
                <a:gd name="T6" fmla="*/ 61 w 76"/>
                <a:gd name="T7" fmla="*/ 15 h 85"/>
                <a:gd name="T8" fmla="*/ 62 w 76"/>
                <a:gd name="T9" fmla="*/ 14 h 85"/>
                <a:gd name="T10" fmla="*/ 64 w 76"/>
                <a:gd name="T11" fmla="*/ 14 h 85"/>
                <a:gd name="T12" fmla="*/ 73 w 76"/>
                <a:gd name="T13" fmla="*/ 20 h 85"/>
                <a:gd name="T14" fmla="*/ 74 w 76"/>
                <a:gd name="T15" fmla="*/ 20 h 85"/>
                <a:gd name="T16" fmla="*/ 71 w 76"/>
                <a:gd name="T17" fmla="*/ 22 h 85"/>
                <a:gd name="T18" fmla="*/ 76 w 76"/>
                <a:gd name="T19" fmla="*/ 30 h 85"/>
                <a:gd name="T20" fmla="*/ 76 w 76"/>
                <a:gd name="T21" fmla="*/ 31 h 85"/>
                <a:gd name="T22" fmla="*/ 73 w 76"/>
                <a:gd name="T23" fmla="*/ 31 h 85"/>
                <a:gd name="T24" fmla="*/ 68 w 76"/>
                <a:gd name="T25" fmla="*/ 40 h 85"/>
                <a:gd name="T26" fmla="*/ 56 w 76"/>
                <a:gd name="T27" fmla="*/ 52 h 85"/>
                <a:gd name="T28" fmla="*/ 37 w 76"/>
                <a:gd name="T29" fmla="*/ 60 h 85"/>
                <a:gd name="T30" fmla="*/ 37 w 76"/>
                <a:gd name="T31" fmla="*/ 64 h 85"/>
                <a:gd name="T32" fmla="*/ 36 w 76"/>
                <a:gd name="T33" fmla="*/ 65 h 85"/>
                <a:gd name="T34" fmla="*/ 33 w 76"/>
                <a:gd name="T35" fmla="*/ 65 h 85"/>
                <a:gd name="T36" fmla="*/ 30 w 76"/>
                <a:gd name="T37" fmla="*/ 70 h 85"/>
                <a:gd name="T38" fmla="*/ 30 w 76"/>
                <a:gd name="T39" fmla="*/ 80 h 85"/>
                <a:gd name="T40" fmla="*/ 21 w 76"/>
                <a:gd name="T41" fmla="*/ 85 h 85"/>
                <a:gd name="T42" fmla="*/ 19 w 76"/>
                <a:gd name="T43" fmla="*/ 85 h 85"/>
                <a:gd name="T44" fmla="*/ 19 w 76"/>
                <a:gd name="T45" fmla="*/ 83 h 85"/>
                <a:gd name="T46" fmla="*/ 16 w 76"/>
                <a:gd name="T47" fmla="*/ 77 h 85"/>
                <a:gd name="T48" fmla="*/ 4 w 76"/>
                <a:gd name="T49" fmla="*/ 77 h 85"/>
                <a:gd name="T50" fmla="*/ 3 w 76"/>
                <a:gd name="T51" fmla="*/ 71 h 85"/>
                <a:gd name="T52" fmla="*/ 7 w 76"/>
                <a:gd name="T53" fmla="*/ 68 h 85"/>
                <a:gd name="T54" fmla="*/ 6 w 76"/>
                <a:gd name="T55" fmla="*/ 64 h 85"/>
                <a:gd name="T56" fmla="*/ 6 w 76"/>
                <a:gd name="T57" fmla="*/ 63 h 85"/>
                <a:gd name="T58" fmla="*/ 13 w 76"/>
                <a:gd name="T59" fmla="*/ 58 h 85"/>
                <a:gd name="T60" fmla="*/ 13 w 76"/>
                <a:gd name="T61" fmla="*/ 51 h 85"/>
                <a:gd name="T62" fmla="*/ 12 w 76"/>
                <a:gd name="T63" fmla="*/ 48 h 85"/>
                <a:gd name="T64" fmla="*/ 9 w 76"/>
                <a:gd name="T65" fmla="*/ 54 h 85"/>
                <a:gd name="T66" fmla="*/ 7 w 76"/>
                <a:gd name="T67" fmla="*/ 54 h 85"/>
                <a:gd name="T68" fmla="*/ 1 w 76"/>
                <a:gd name="T69" fmla="*/ 49 h 85"/>
                <a:gd name="T70" fmla="*/ 0 w 76"/>
                <a:gd name="T71" fmla="*/ 49 h 85"/>
                <a:gd name="T72" fmla="*/ 0 w 76"/>
                <a:gd name="T73" fmla="*/ 31 h 85"/>
                <a:gd name="T74" fmla="*/ 1 w 76"/>
                <a:gd name="T75" fmla="*/ 31 h 85"/>
                <a:gd name="T76" fmla="*/ 6 w 76"/>
                <a:gd name="T77" fmla="*/ 27 h 85"/>
                <a:gd name="T78" fmla="*/ 10 w 76"/>
                <a:gd name="T79" fmla="*/ 17 h 85"/>
                <a:gd name="T80" fmla="*/ 10 w 76"/>
                <a:gd name="T81" fmla="*/ 8 h 85"/>
                <a:gd name="T82" fmla="*/ 27 w 76"/>
                <a:gd name="T8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85">
                  <a:moveTo>
                    <a:pt x="27" y="0"/>
                  </a:moveTo>
                  <a:lnTo>
                    <a:pt x="43" y="8"/>
                  </a:lnTo>
                  <a:lnTo>
                    <a:pt x="47" y="15"/>
                  </a:lnTo>
                  <a:lnTo>
                    <a:pt x="61" y="15"/>
                  </a:lnTo>
                  <a:lnTo>
                    <a:pt x="62" y="14"/>
                  </a:lnTo>
                  <a:lnTo>
                    <a:pt x="64" y="14"/>
                  </a:lnTo>
                  <a:lnTo>
                    <a:pt x="73" y="20"/>
                  </a:lnTo>
                  <a:lnTo>
                    <a:pt x="74" y="20"/>
                  </a:lnTo>
                  <a:lnTo>
                    <a:pt x="71" y="22"/>
                  </a:lnTo>
                  <a:lnTo>
                    <a:pt x="76" y="30"/>
                  </a:lnTo>
                  <a:lnTo>
                    <a:pt x="76" y="31"/>
                  </a:lnTo>
                  <a:lnTo>
                    <a:pt x="73" y="31"/>
                  </a:lnTo>
                  <a:lnTo>
                    <a:pt x="68" y="40"/>
                  </a:lnTo>
                  <a:lnTo>
                    <a:pt x="56" y="52"/>
                  </a:lnTo>
                  <a:lnTo>
                    <a:pt x="37" y="60"/>
                  </a:lnTo>
                  <a:lnTo>
                    <a:pt x="37" y="64"/>
                  </a:lnTo>
                  <a:lnTo>
                    <a:pt x="36" y="65"/>
                  </a:lnTo>
                  <a:lnTo>
                    <a:pt x="33" y="65"/>
                  </a:lnTo>
                  <a:lnTo>
                    <a:pt x="30" y="70"/>
                  </a:lnTo>
                  <a:lnTo>
                    <a:pt x="30" y="80"/>
                  </a:lnTo>
                  <a:lnTo>
                    <a:pt x="21" y="85"/>
                  </a:lnTo>
                  <a:lnTo>
                    <a:pt x="19" y="85"/>
                  </a:lnTo>
                  <a:lnTo>
                    <a:pt x="19" y="83"/>
                  </a:lnTo>
                  <a:lnTo>
                    <a:pt x="16" y="77"/>
                  </a:lnTo>
                  <a:lnTo>
                    <a:pt x="4" y="77"/>
                  </a:lnTo>
                  <a:lnTo>
                    <a:pt x="3" y="71"/>
                  </a:lnTo>
                  <a:lnTo>
                    <a:pt x="7" y="68"/>
                  </a:lnTo>
                  <a:lnTo>
                    <a:pt x="6" y="64"/>
                  </a:lnTo>
                  <a:lnTo>
                    <a:pt x="6" y="63"/>
                  </a:lnTo>
                  <a:lnTo>
                    <a:pt x="13" y="58"/>
                  </a:lnTo>
                  <a:lnTo>
                    <a:pt x="13" y="51"/>
                  </a:lnTo>
                  <a:lnTo>
                    <a:pt x="12" y="48"/>
                  </a:lnTo>
                  <a:lnTo>
                    <a:pt x="9" y="54"/>
                  </a:lnTo>
                  <a:lnTo>
                    <a:pt x="7" y="54"/>
                  </a:lnTo>
                  <a:lnTo>
                    <a:pt x="1" y="49"/>
                  </a:lnTo>
                  <a:lnTo>
                    <a:pt x="0" y="49"/>
                  </a:lnTo>
                  <a:lnTo>
                    <a:pt x="0" y="31"/>
                  </a:lnTo>
                  <a:lnTo>
                    <a:pt x="1" y="31"/>
                  </a:lnTo>
                  <a:lnTo>
                    <a:pt x="6" y="27"/>
                  </a:lnTo>
                  <a:lnTo>
                    <a:pt x="10" y="17"/>
                  </a:lnTo>
                  <a:lnTo>
                    <a:pt x="10" y="8"/>
                  </a:lnTo>
                  <a:lnTo>
                    <a:pt x="2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3" name="Bolivia">
              <a:extLst>
                <a:ext uri="{FF2B5EF4-FFF2-40B4-BE49-F238E27FC236}">
                  <a16:creationId xmlns:a16="http://schemas.microsoft.com/office/drawing/2014/main" id="{097C0A04-2985-1317-6AAA-69B78F510C01}"/>
                </a:ext>
              </a:extLst>
            </p:cNvPr>
            <p:cNvSpPr>
              <a:spLocks/>
            </p:cNvSpPr>
            <p:nvPr/>
          </p:nvSpPr>
          <p:spPr bwMode="auto">
            <a:xfrm>
              <a:off x="4183224" y="4815095"/>
              <a:ext cx="283709" cy="325271"/>
            </a:xfrm>
            <a:custGeom>
              <a:avLst/>
              <a:gdLst>
                <a:gd name="T0" fmla="*/ 55 w 157"/>
                <a:gd name="T1" fmla="*/ 0 h 180"/>
                <a:gd name="T2" fmla="*/ 56 w 157"/>
                <a:gd name="T3" fmla="*/ 22 h 180"/>
                <a:gd name="T4" fmla="*/ 68 w 157"/>
                <a:gd name="T5" fmla="*/ 35 h 180"/>
                <a:gd name="T6" fmla="*/ 87 w 157"/>
                <a:gd name="T7" fmla="*/ 43 h 180"/>
                <a:gd name="T8" fmla="*/ 103 w 157"/>
                <a:gd name="T9" fmla="*/ 50 h 180"/>
                <a:gd name="T10" fmla="*/ 117 w 157"/>
                <a:gd name="T11" fmla="*/ 53 h 180"/>
                <a:gd name="T12" fmla="*/ 121 w 157"/>
                <a:gd name="T13" fmla="*/ 75 h 180"/>
                <a:gd name="T14" fmla="*/ 148 w 157"/>
                <a:gd name="T15" fmla="*/ 89 h 180"/>
                <a:gd name="T16" fmla="*/ 152 w 157"/>
                <a:gd name="T17" fmla="*/ 103 h 180"/>
                <a:gd name="T18" fmla="*/ 154 w 157"/>
                <a:gd name="T19" fmla="*/ 140 h 180"/>
                <a:gd name="T20" fmla="*/ 143 w 157"/>
                <a:gd name="T21" fmla="*/ 133 h 180"/>
                <a:gd name="T22" fmla="*/ 127 w 157"/>
                <a:gd name="T23" fmla="*/ 130 h 180"/>
                <a:gd name="T24" fmla="*/ 96 w 157"/>
                <a:gd name="T25" fmla="*/ 149 h 180"/>
                <a:gd name="T26" fmla="*/ 92 w 157"/>
                <a:gd name="T27" fmla="*/ 173 h 180"/>
                <a:gd name="T28" fmla="*/ 84 w 157"/>
                <a:gd name="T29" fmla="*/ 170 h 180"/>
                <a:gd name="T30" fmla="*/ 71 w 157"/>
                <a:gd name="T31" fmla="*/ 177 h 180"/>
                <a:gd name="T32" fmla="*/ 63 w 157"/>
                <a:gd name="T33" fmla="*/ 172 h 180"/>
                <a:gd name="T34" fmla="*/ 46 w 157"/>
                <a:gd name="T35" fmla="*/ 166 h 180"/>
                <a:gd name="T36" fmla="*/ 22 w 157"/>
                <a:gd name="T37" fmla="*/ 179 h 180"/>
                <a:gd name="T38" fmla="*/ 16 w 157"/>
                <a:gd name="T39" fmla="*/ 152 h 180"/>
                <a:gd name="T40" fmla="*/ 10 w 157"/>
                <a:gd name="T41" fmla="*/ 139 h 180"/>
                <a:gd name="T42" fmla="*/ 13 w 157"/>
                <a:gd name="T43" fmla="*/ 130 h 180"/>
                <a:gd name="T44" fmla="*/ 6 w 157"/>
                <a:gd name="T45" fmla="*/ 112 h 180"/>
                <a:gd name="T46" fmla="*/ 0 w 157"/>
                <a:gd name="T47" fmla="*/ 103 h 180"/>
                <a:gd name="T48" fmla="*/ 3 w 157"/>
                <a:gd name="T49" fmla="*/ 84 h 180"/>
                <a:gd name="T50" fmla="*/ 6 w 157"/>
                <a:gd name="T51" fmla="*/ 74 h 180"/>
                <a:gd name="T52" fmla="*/ 7 w 157"/>
                <a:gd name="T53" fmla="*/ 63 h 180"/>
                <a:gd name="T54" fmla="*/ 10 w 157"/>
                <a:gd name="T55" fmla="*/ 37 h 180"/>
                <a:gd name="T56" fmla="*/ 0 w 157"/>
                <a:gd name="T57" fmla="*/ 16 h 180"/>
                <a:gd name="T58" fmla="*/ 6 w 157"/>
                <a:gd name="T59" fmla="*/ 17 h 180"/>
                <a:gd name="T60" fmla="*/ 13 w 157"/>
                <a:gd name="T61" fmla="*/ 19 h 180"/>
                <a:gd name="T62" fmla="*/ 26 w 157"/>
                <a:gd name="T63" fmla="*/ 13 h 180"/>
                <a:gd name="T64" fmla="*/ 41 w 157"/>
                <a:gd name="T65" fmla="*/ 3 h 180"/>
                <a:gd name="T66" fmla="*/ 49 w 157"/>
                <a:gd name="T67" fmla="*/ 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80">
                  <a:moveTo>
                    <a:pt x="52" y="0"/>
                  </a:moveTo>
                  <a:lnTo>
                    <a:pt x="55" y="0"/>
                  </a:lnTo>
                  <a:lnTo>
                    <a:pt x="57" y="7"/>
                  </a:lnTo>
                  <a:lnTo>
                    <a:pt x="56" y="22"/>
                  </a:lnTo>
                  <a:lnTo>
                    <a:pt x="59" y="31"/>
                  </a:lnTo>
                  <a:lnTo>
                    <a:pt x="68" y="35"/>
                  </a:lnTo>
                  <a:lnTo>
                    <a:pt x="83" y="38"/>
                  </a:lnTo>
                  <a:lnTo>
                    <a:pt x="87" y="43"/>
                  </a:lnTo>
                  <a:lnTo>
                    <a:pt x="98" y="46"/>
                  </a:lnTo>
                  <a:lnTo>
                    <a:pt x="103" y="50"/>
                  </a:lnTo>
                  <a:lnTo>
                    <a:pt x="111" y="50"/>
                  </a:lnTo>
                  <a:lnTo>
                    <a:pt x="117" y="53"/>
                  </a:lnTo>
                  <a:lnTo>
                    <a:pt x="123" y="68"/>
                  </a:lnTo>
                  <a:lnTo>
                    <a:pt x="121" y="75"/>
                  </a:lnTo>
                  <a:lnTo>
                    <a:pt x="126" y="89"/>
                  </a:lnTo>
                  <a:lnTo>
                    <a:pt x="148" y="89"/>
                  </a:lnTo>
                  <a:lnTo>
                    <a:pt x="148" y="102"/>
                  </a:lnTo>
                  <a:lnTo>
                    <a:pt x="152" y="103"/>
                  </a:lnTo>
                  <a:lnTo>
                    <a:pt x="157" y="114"/>
                  </a:lnTo>
                  <a:lnTo>
                    <a:pt x="154" y="140"/>
                  </a:lnTo>
                  <a:lnTo>
                    <a:pt x="151" y="142"/>
                  </a:lnTo>
                  <a:lnTo>
                    <a:pt x="143" y="133"/>
                  </a:lnTo>
                  <a:lnTo>
                    <a:pt x="138" y="130"/>
                  </a:lnTo>
                  <a:lnTo>
                    <a:pt x="127" y="130"/>
                  </a:lnTo>
                  <a:lnTo>
                    <a:pt x="102" y="137"/>
                  </a:lnTo>
                  <a:lnTo>
                    <a:pt x="96" y="149"/>
                  </a:lnTo>
                  <a:lnTo>
                    <a:pt x="96" y="158"/>
                  </a:lnTo>
                  <a:lnTo>
                    <a:pt x="92" y="173"/>
                  </a:lnTo>
                  <a:lnTo>
                    <a:pt x="90" y="173"/>
                  </a:lnTo>
                  <a:lnTo>
                    <a:pt x="84" y="170"/>
                  </a:lnTo>
                  <a:lnTo>
                    <a:pt x="74" y="169"/>
                  </a:lnTo>
                  <a:lnTo>
                    <a:pt x="71" y="177"/>
                  </a:lnTo>
                  <a:lnTo>
                    <a:pt x="69" y="177"/>
                  </a:lnTo>
                  <a:lnTo>
                    <a:pt x="63" y="172"/>
                  </a:lnTo>
                  <a:lnTo>
                    <a:pt x="50" y="170"/>
                  </a:lnTo>
                  <a:lnTo>
                    <a:pt x="46" y="166"/>
                  </a:lnTo>
                  <a:lnTo>
                    <a:pt x="32" y="180"/>
                  </a:lnTo>
                  <a:lnTo>
                    <a:pt x="22" y="179"/>
                  </a:lnTo>
                  <a:lnTo>
                    <a:pt x="20" y="179"/>
                  </a:lnTo>
                  <a:lnTo>
                    <a:pt x="16" y="152"/>
                  </a:lnTo>
                  <a:lnTo>
                    <a:pt x="10" y="143"/>
                  </a:lnTo>
                  <a:lnTo>
                    <a:pt x="10" y="139"/>
                  </a:lnTo>
                  <a:lnTo>
                    <a:pt x="13" y="136"/>
                  </a:lnTo>
                  <a:lnTo>
                    <a:pt x="13" y="130"/>
                  </a:lnTo>
                  <a:lnTo>
                    <a:pt x="7" y="126"/>
                  </a:lnTo>
                  <a:lnTo>
                    <a:pt x="6" y="112"/>
                  </a:lnTo>
                  <a:lnTo>
                    <a:pt x="0" y="106"/>
                  </a:lnTo>
                  <a:lnTo>
                    <a:pt x="0" y="103"/>
                  </a:lnTo>
                  <a:lnTo>
                    <a:pt x="7" y="92"/>
                  </a:lnTo>
                  <a:lnTo>
                    <a:pt x="3" y="84"/>
                  </a:lnTo>
                  <a:lnTo>
                    <a:pt x="3" y="78"/>
                  </a:lnTo>
                  <a:lnTo>
                    <a:pt x="6" y="74"/>
                  </a:lnTo>
                  <a:lnTo>
                    <a:pt x="3" y="68"/>
                  </a:lnTo>
                  <a:lnTo>
                    <a:pt x="7" y="63"/>
                  </a:lnTo>
                  <a:lnTo>
                    <a:pt x="7" y="43"/>
                  </a:lnTo>
                  <a:lnTo>
                    <a:pt x="10" y="37"/>
                  </a:lnTo>
                  <a:lnTo>
                    <a:pt x="0" y="17"/>
                  </a:lnTo>
                  <a:lnTo>
                    <a:pt x="0" y="16"/>
                  </a:lnTo>
                  <a:lnTo>
                    <a:pt x="3" y="16"/>
                  </a:lnTo>
                  <a:lnTo>
                    <a:pt x="6" y="17"/>
                  </a:lnTo>
                  <a:lnTo>
                    <a:pt x="10" y="17"/>
                  </a:lnTo>
                  <a:lnTo>
                    <a:pt x="13" y="19"/>
                  </a:lnTo>
                  <a:lnTo>
                    <a:pt x="16" y="19"/>
                  </a:lnTo>
                  <a:lnTo>
                    <a:pt x="26" y="13"/>
                  </a:lnTo>
                  <a:lnTo>
                    <a:pt x="38" y="3"/>
                  </a:lnTo>
                  <a:lnTo>
                    <a:pt x="41" y="3"/>
                  </a:lnTo>
                  <a:lnTo>
                    <a:pt x="44" y="1"/>
                  </a:lnTo>
                  <a:lnTo>
                    <a:pt x="49" y="1"/>
                  </a:lnTo>
                  <a:lnTo>
                    <a:pt x="5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4" name="Columbia">
              <a:extLst>
                <a:ext uri="{FF2B5EF4-FFF2-40B4-BE49-F238E27FC236}">
                  <a16:creationId xmlns:a16="http://schemas.microsoft.com/office/drawing/2014/main" id="{EF0FB73A-98D2-C508-F000-0CBFCC6E8107}"/>
                </a:ext>
              </a:extLst>
            </p:cNvPr>
            <p:cNvSpPr>
              <a:spLocks/>
            </p:cNvSpPr>
            <p:nvPr/>
          </p:nvSpPr>
          <p:spPr bwMode="auto">
            <a:xfrm>
              <a:off x="3962764" y="4294663"/>
              <a:ext cx="287324" cy="390325"/>
            </a:xfrm>
            <a:custGeom>
              <a:avLst/>
              <a:gdLst>
                <a:gd name="T0" fmla="*/ 102 w 159"/>
                <a:gd name="T1" fmla="*/ 3 h 216"/>
                <a:gd name="T2" fmla="*/ 101 w 159"/>
                <a:gd name="T3" fmla="*/ 7 h 216"/>
                <a:gd name="T4" fmla="*/ 94 w 159"/>
                <a:gd name="T5" fmla="*/ 12 h 216"/>
                <a:gd name="T6" fmla="*/ 74 w 159"/>
                <a:gd name="T7" fmla="*/ 43 h 216"/>
                <a:gd name="T8" fmla="*/ 88 w 159"/>
                <a:gd name="T9" fmla="*/ 56 h 216"/>
                <a:gd name="T10" fmla="*/ 92 w 159"/>
                <a:gd name="T11" fmla="*/ 70 h 216"/>
                <a:gd name="T12" fmla="*/ 110 w 159"/>
                <a:gd name="T13" fmla="*/ 70 h 216"/>
                <a:gd name="T14" fmla="*/ 126 w 159"/>
                <a:gd name="T15" fmla="*/ 83 h 216"/>
                <a:gd name="T16" fmla="*/ 145 w 159"/>
                <a:gd name="T17" fmla="*/ 82 h 216"/>
                <a:gd name="T18" fmla="*/ 151 w 159"/>
                <a:gd name="T19" fmla="*/ 83 h 216"/>
                <a:gd name="T20" fmla="*/ 148 w 159"/>
                <a:gd name="T21" fmla="*/ 110 h 216"/>
                <a:gd name="T22" fmla="*/ 154 w 159"/>
                <a:gd name="T23" fmla="*/ 120 h 216"/>
                <a:gd name="T24" fmla="*/ 153 w 159"/>
                <a:gd name="T25" fmla="*/ 132 h 216"/>
                <a:gd name="T26" fmla="*/ 159 w 159"/>
                <a:gd name="T27" fmla="*/ 147 h 216"/>
                <a:gd name="T28" fmla="*/ 150 w 159"/>
                <a:gd name="T29" fmla="*/ 138 h 216"/>
                <a:gd name="T30" fmla="*/ 141 w 159"/>
                <a:gd name="T31" fmla="*/ 138 h 216"/>
                <a:gd name="T32" fmla="*/ 120 w 159"/>
                <a:gd name="T33" fmla="*/ 141 h 216"/>
                <a:gd name="T34" fmla="*/ 126 w 159"/>
                <a:gd name="T35" fmla="*/ 148 h 216"/>
                <a:gd name="T36" fmla="*/ 129 w 159"/>
                <a:gd name="T37" fmla="*/ 156 h 216"/>
                <a:gd name="T38" fmla="*/ 117 w 159"/>
                <a:gd name="T39" fmla="*/ 165 h 216"/>
                <a:gd name="T40" fmla="*/ 126 w 159"/>
                <a:gd name="T41" fmla="*/ 179 h 216"/>
                <a:gd name="T42" fmla="*/ 117 w 159"/>
                <a:gd name="T43" fmla="*/ 216 h 216"/>
                <a:gd name="T44" fmla="*/ 108 w 159"/>
                <a:gd name="T45" fmla="*/ 212 h 216"/>
                <a:gd name="T46" fmla="*/ 113 w 159"/>
                <a:gd name="T47" fmla="*/ 197 h 216"/>
                <a:gd name="T48" fmla="*/ 101 w 159"/>
                <a:gd name="T49" fmla="*/ 196 h 216"/>
                <a:gd name="T50" fmla="*/ 94 w 159"/>
                <a:gd name="T51" fmla="*/ 193 h 216"/>
                <a:gd name="T52" fmla="*/ 77 w 159"/>
                <a:gd name="T53" fmla="*/ 196 h 216"/>
                <a:gd name="T54" fmla="*/ 70 w 159"/>
                <a:gd name="T55" fmla="*/ 187 h 216"/>
                <a:gd name="T56" fmla="*/ 64 w 159"/>
                <a:gd name="T57" fmla="*/ 178 h 216"/>
                <a:gd name="T58" fmla="*/ 48 w 159"/>
                <a:gd name="T59" fmla="*/ 166 h 216"/>
                <a:gd name="T60" fmla="*/ 36 w 159"/>
                <a:gd name="T61" fmla="*/ 160 h 216"/>
                <a:gd name="T62" fmla="*/ 22 w 159"/>
                <a:gd name="T63" fmla="*/ 160 h 216"/>
                <a:gd name="T64" fmla="*/ 2 w 159"/>
                <a:gd name="T65" fmla="*/ 147 h 216"/>
                <a:gd name="T66" fmla="*/ 0 w 159"/>
                <a:gd name="T67" fmla="*/ 142 h 216"/>
                <a:gd name="T68" fmla="*/ 5 w 159"/>
                <a:gd name="T69" fmla="*/ 129 h 216"/>
                <a:gd name="T70" fmla="*/ 18 w 159"/>
                <a:gd name="T71" fmla="*/ 122 h 216"/>
                <a:gd name="T72" fmla="*/ 19 w 159"/>
                <a:gd name="T73" fmla="*/ 113 h 216"/>
                <a:gd name="T74" fmla="*/ 13 w 159"/>
                <a:gd name="T75" fmla="*/ 68 h 216"/>
                <a:gd name="T76" fmla="*/ 16 w 159"/>
                <a:gd name="T77" fmla="*/ 62 h 216"/>
                <a:gd name="T78" fmla="*/ 22 w 159"/>
                <a:gd name="T79" fmla="*/ 59 h 216"/>
                <a:gd name="T80" fmla="*/ 19 w 159"/>
                <a:gd name="T81" fmla="*/ 50 h 216"/>
                <a:gd name="T82" fmla="*/ 21 w 159"/>
                <a:gd name="T83" fmla="*/ 50 h 216"/>
                <a:gd name="T84" fmla="*/ 27 w 159"/>
                <a:gd name="T85" fmla="*/ 49 h 216"/>
                <a:gd name="T86" fmla="*/ 43 w 159"/>
                <a:gd name="T87" fmla="*/ 25 h 216"/>
                <a:gd name="T88" fmla="*/ 58 w 159"/>
                <a:gd name="T89" fmla="*/ 19 h 216"/>
                <a:gd name="T90" fmla="*/ 62 w 159"/>
                <a:gd name="T91" fmla="*/ 15 h 216"/>
                <a:gd name="T92" fmla="*/ 88 w 159"/>
                <a:gd name="T93" fmla="*/ 9 h 216"/>
                <a:gd name="T94" fmla="*/ 96 w 159"/>
                <a:gd name="T9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 h="216">
                  <a:moveTo>
                    <a:pt x="96" y="0"/>
                  </a:moveTo>
                  <a:lnTo>
                    <a:pt x="102" y="3"/>
                  </a:lnTo>
                  <a:lnTo>
                    <a:pt x="102" y="4"/>
                  </a:lnTo>
                  <a:lnTo>
                    <a:pt x="101" y="7"/>
                  </a:lnTo>
                  <a:lnTo>
                    <a:pt x="101" y="9"/>
                  </a:lnTo>
                  <a:lnTo>
                    <a:pt x="94" y="12"/>
                  </a:lnTo>
                  <a:lnTo>
                    <a:pt x="85" y="21"/>
                  </a:lnTo>
                  <a:lnTo>
                    <a:pt x="74" y="43"/>
                  </a:lnTo>
                  <a:lnTo>
                    <a:pt x="80" y="43"/>
                  </a:lnTo>
                  <a:lnTo>
                    <a:pt x="88" y="56"/>
                  </a:lnTo>
                  <a:lnTo>
                    <a:pt x="88" y="65"/>
                  </a:lnTo>
                  <a:lnTo>
                    <a:pt x="92" y="70"/>
                  </a:lnTo>
                  <a:lnTo>
                    <a:pt x="99" y="71"/>
                  </a:lnTo>
                  <a:lnTo>
                    <a:pt x="110" y="70"/>
                  </a:lnTo>
                  <a:lnTo>
                    <a:pt x="117" y="73"/>
                  </a:lnTo>
                  <a:lnTo>
                    <a:pt x="126" y="83"/>
                  </a:lnTo>
                  <a:lnTo>
                    <a:pt x="138" y="83"/>
                  </a:lnTo>
                  <a:lnTo>
                    <a:pt x="145" y="82"/>
                  </a:lnTo>
                  <a:lnTo>
                    <a:pt x="151" y="82"/>
                  </a:lnTo>
                  <a:lnTo>
                    <a:pt x="151" y="83"/>
                  </a:lnTo>
                  <a:lnTo>
                    <a:pt x="145" y="104"/>
                  </a:lnTo>
                  <a:lnTo>
                    <a:pt x="148" y="110"/>
                  </a:lnTo>
                  <a:lnTo>
                    <a:pt x="154" y="119"/>
                  </a:lnTo>
                  <a:lnTo>
                    <a:pt x="154" y="120"/>
                  </a:lnTo>
                  <a:lnTo>
                    <a:pt x="147" y="127"/>
                  </a:lnTo>
                  <a:lnTo>
                    <a:pt x="153" y="132"/>
                  </a:lnTo>
                  <a:lnTo>
                    <a:pt x="159" y="145"/>
                  </a:lnTo>
                  <a:lnTo>
                    <a:pt x="159" y="147"/>
                  </a:lnTo>
                  <a:lnTo>
                    <a:pt x="156" y="148"/>
                  </a:lnTo>
                  <a:lnTo>
                    <a:pt x="150" y="138"/>
                  </a:lnTo>
                  <a:lnTo>
                    <a:pt x="144" y="141"/>
                  </a:lnTo>
                  <a:lnTo>
                    <a:pt x="141" y="138"/>
                  </a:lnTo>
                  <a:lnTo>
                    <a:pt x="139" y="141"/>
                  </a:lnTo>
                  <a:lnTo>
                    <a:pt x="120" y="141"/>
                  </a:lnTo>
                  <a:lnTo>
                    <a:pt x="120" y="148"/>
                  </a:lnTo>
                  <a:lnTo>
                    <a:pt x="126" y="148"/>
                  </a:lnTo>
                  <a:lnTo>
                    <a:pt x="126" y="150"/>
                  </a:lnTo>
                  <a:lnTo>
                    <a:pt x="129" y="156"/>
                  </a:lnTo>
                  <a:lnTo>
                    <a:pt x="117" y="157"/>
                  </a:lnTo>
                  <a:lnTo>
                    <a:pt x="117" y="165"/>
                  </a:lnTo>
                  <a:lnTo>
                    <a:pt x="123" y="169"/>
                  </a:lnTo>
                  <a:lnTo>
                    <a:pt x="126" y="179"/>
                  </a:lnTo>
                  <a:lnTo>
                    <a:pt x="119" y="216"/>
                  </a:lnTo>
                  <a:lnTo>
                    <a:pt x="117" y="216"/>
                  </a:lnTo>
                  <a:lnTo>
                    <a:pt x="108" y="213"/>
                  </a:lnTo>
                  <a:lnTo>
                    <a:pt x="108" y="212"/>
                  </a:lnTo>
                  <a:lnTo>
                    <a:pt x="116" y="202"/>
                  </a:lnTo>
                  <a:lnTo>
                    <a:pt x="113" y="197"/>
                  </a:lnTo>
                  <a:lnTo>
                    <a:pt x="104" y="193"/>
                  </a:lnTo>
                  <a:lnTo>
                    <a:pt x="101" y="196"/>
                  </a:lnTo>
                  <a:lnTo>
                    <a:pt x="99" y="196"/>
                  </a:lnTo>
                  <a:lnTo>
                    <a:pt x="94" y="193"/>
                  </a:lnTo>
                  <a:lnTo>
                    <a:pt x="88" y="197"/>
                  </a:lnTo>
                  <a:lnTo>
                    <a:pt x="77" y="196"/>
                  </a:lnTo>
                  <a:lnTo>
                    <a:pt x="76" y="187"/>
                  </a:lnTo>
                  <a:lnTo>
                    <a:pt x="70" y="187"/>
                  </a:lnTo>
                  <a:lnTo>
                    <a:pt x="68" y="179"/>
                  </a:lnTo>
                  <a:lnTo>
                    <a:pt x="64" y="178"/>
                  </a:lnTo>
                  <a:lnTo>
                    <a:pt x="54" y="166"/>
                  </a:lnTo>
                  <a:lnTo>
                    <a:pt x="48" y="166"/>
                  </a:lnTo>
                  <a:lnTo>
                    <a:pt x="37" y="160"/>
                  </a:lnTo>
                  <a:lnTo>
                    <a:pt x="36" y="160"/>
                  </a:lnTo>
                  <a:lnTo>
                    <a:pt x="22" y="162"/>
                  </a:lnTo>
                  <a:lnTo>
                    <a:pt x="22" y="160"/>
                  </a:lnTo>
                  <a:lnTo>
                    <a:pt x="16" y="154"/>
                  </a:lnTo>
                  <a:lnTo>
                    <a:pt x="2" y="147"/>
                  </a:lnTo>
                  <a:lnTo>
                    <a:pt x="0" y="145"/>
                  </a:lnTo>
                  <a:lnTo>
                    <a:pt x="0" y="142"/>
                  </a:lnTo>
                  <a:lnTo>
                    <a:pt x="5" y="139"/>
                  </a:lnTo>
                  <a:lnTo>
                    <a:pt x="5" y="129"/>
                  </a:lnTo>
                  <a:lnTo>
                    <a:pt x="16" y="126"/>
                  </a:lnTo>
                  <a:lnTo>
                    <a:pt x="18" y="122"/>
                  </a:lnTo>
                  <a:lnTo>
                    <a:pt x="25" y="114"/>
                  </a:lnTo>
                  <a:lnTo>
                    <a:pt x="19" y="113"/>
                  </a:lnTo>
                  <a:lnTo>
                    <a:pt x="19" y="79"/>
                  </a:lnTo>
                  <a:lnTo>
                    <a:pt x="13" y="68"/>
                  </a:lnTo>
                  <a:lnTo>
                    <a:pt x="13" y="67"/>
                  </a:lnTo>
                  <a:lnTo>
                    <a:pt x="16" y="62"/>
                  </a:lnTo>
                  <a:lnTo>
                    <a:pt x="18" y="62"/>
                  </a:lnTo>
                  <a:lnTo>
                    <a:pt x="22" y="59"/>
                  </a:lnTo>
                  <a:lnTo>
                    <a:pt x="19" y="53"/>
                  </a:lnTo>
                  <a:lnTo>
                    <a:pt x="19" y="50"/>
                  </a:lnTo>
                  <a:lnTo>
                    <a:pt x="21" y="49"/>
                  </a:lnTo>
                  <a:lnTo>
                    <a:pt x="21" y="50"/>
                  </a:lnTo>
                  <a:lnTo>
                    <a:pt x="27" y="56"/>
                  </a:lnTo>
                  <a:lnTo>
                    <a:pt x="27" y="49"/>
                  </a:lnTo>
                  <a:lnTo>
                    <a:pt x="43" y="39"/>
                  </a:lnTo>
                  <a:lnTo>
                    <a:pt x="43" y="25"/>
                  </a:lnTo>
                  <a:lnTo>
                    <a:pt x="52" y="19"/>
                  </a:lnTo>
                  <a:lnTo>
                    <a:pt x="58" y="19"/>
                  </a:lnTo>
                  <a:lnTo>
                    <a:pt x="59" y="21"/>
                  </a:lnTo>
                  <a:lnTo>
                    <a:pt x="62" y="15"/>
                  </a:lnTo>
                  <a:lnTo>
                    <a:pt x="76" y="13"/>
                  </a:lnTo>
                  <a:lnTo>
                    <a:pt x="88" y="9"/>
                  </a:lnTo>
                  <a:lnTo>
                    <a:pt x="91" y="3"/>
                  </a:lnTo>
                  <a:lnTo>
                    <a:pt x="9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5" name="Chile - Mainland">
              <a:extLst>
                <a:ext uri="{FF2B5EF4-FFF2-40B4-BE49-F238E27FC236}">
                  <a16:creationId xmlns:a16="http://schemas.microsoft.com/office/drawing/2014/main" id="{42A976C8-8424-E0AD-C2EB-E6CA79B6CD5D}"/>
                </a:ext>
              </a:extLst>
            </p:cNvPr>
            <p:cNvSpPr>
              <a:spLocks noEditPoints="1"/>
            </p:cNvSpPr>
            <p:nvPr/>
          </p:nvSpPr>
          <p:spPr bwMode="auto">
            <a:xfrm>
              <a:off x="4040467" y="5006644"/>
              <a:ext cx="204198" cy="1087851"/>
            </a:xfrm>
            <a:custGeom>
              <a:avLst/>
              <a:gdLst>
                <a:gd name="T0" fmla="*/ 25 w 113"/>
                <a:gd name="T1" fmla="*/ 493 h 602"/>
                <a:gd name="T2" fmla="*/ 80 w 113"/>
                <a:gd name="T3" fmla="*/ 0 h 602"/>
                <a:gd name="T4" fmla="*/ 94 w 113"/>
                <a:gd name="T5" fmla="*/ 31 h 602"/>
                <a:gd name="T6" fmla="*/ 101 w 113"/>
                <a:gd name="T7" fmla="*/ 71 h 602"/>
                <a:gd name="T8" fmla="*/ 110 w 113"/>
                <a:gd name="T9" fmla="*/ 91 h 602"/>
                <a:gd name="T10" fmla="*/ 96 w 113"/>
                <a:gd name="T11" fmla="*/ 132 h 602"/>
                <a:gd name="T12" fmla="*/ 76 w 113"/>
                <a:gd name="T13" fmla="*/ 168 h 602"/>
                <a:gd name="T14" fmla="*/ 76 w 113"/>
                <a:gd name="T15" fmla="*/ 229 h 602"/>
                <a:gd name="T16" fmla="*/ 61 w 113"/>
                <a:gd name="T17" fmla="*/ 282 h 602"/>
                <a:gd name="T18" fmla="*/ 52 w 113"/>
                <a:gd name="T19" fmla="*/ 338 h 602"/>
                <a:gd name="T20" fmla="*/ 48 w 113"/>
                <a:gd name="T21" fmla="*/ 381 h 602"/>
                <a:gd name="T22" fmla="*/ 56 w 113"/>
                <a:gd name="T23" fmla="*/ 415 h 602"/>
                <a:gd name="T24" fmla="*/ 53 w 113"/>
                <a:gd name="T25" fmla="*/ 435 h 602"/>
                <a:gd name="T26" fmla="*/ 42 w 113"/>
                <a:gd name="T27" fmla="*/ 498 h 602"/>
                <a:gd name="T28" fmla="*/ 37 w 113"/>
                <a:gd name="T29" fmla="*/ 537 h 602"/>
                <a:gd name="T30" fmla="*/ 48 w 113"/>
                <a:gd name="T31" fmla="*/ 562 h 602"/>
                <a:gd name="T32" fmla="*/ 91 w 113"/>
                <a:gd name="T33" fmla="*/ 570 h 602"/>
                <a:gd name="T34" fmla="*/ 61 w 113"/>
                <a:gd name="T35" fmla="*/ 601 h 602"/>
                <a:gd name="T36" fmla="*/ 45 w 113"/>
                <a:gd name="T37" fmla="*/ 596 h 602"/>
                <a:gd name="T38" fmla="*/ 48 w 113"/>
                <a:gd name="T39" fmla="*/ 593 h 602"/>
                <a:gd name="T40" fmla="*/ 39 w 113"/>
                <a:gd name="T41" fmla="*/ 576 h 602"/>
                <a:gd name="T42" fmla="*/ 42 w 113"/>
                <a:gd name="T43" fmla="*/ 558 h 602"/>
                <a:gd name="T44" fmla="*/ 37 w 113"/>
                <a:gd name="T45" fmla="*/ 561 h 602"/>
                <a:gd name="T46" fmla="*/ 30 w 113"/>
                <a:gd name="T47" fmla="*/ 564 h 602"/>
                <a:gd name="T48" fmla="*/ 21 w 113"/>
                <a:gd name="T49" fmla="*/ 539 h 602"/>
                <a:gd name="T50" fmla="*/ 19 w 113"/>
                <a:gd name="T51" fmla="*/ 533 h 602"/>
                <a:gd name="T52" fmla="*/ 13 w 113"/>
                <a:gd name="T53" fmla="*/ 525 h 602"/>
                <a:gd name="T54" fmla="*/ 22 w 113"/>
                <a:gd name="T55" fmla="*/ 510 h 602"/>
                <a:gd name="T56" fmla="*/ 18 w 113"/>
                <a:gd name="T57" fmla="*/ 491 h 602"/>
                <a:gd name="T58" fmla="*/ 16 w 113"/>
                <a:gd name="T59" fmla="*/ 481 h 602"/>
                <a:gd name="T60" fmla="*/ 28 w 113"/>
                <a:gd name="T61" fmla="*/ 484 h 602"/>
                <a:gd name="T62" fmla="*/ 22 w 113"/>
                <a:gd name="T63" fmla="*/ 473 h 602"/>
                <a:gd name="T64" fmla="*/ 21 w 113"/>
                <a:gd name="T65" fmla="*/ 466 h 602"/>
                <a:gd name="T66" fmla="*/ 22 w 113"/>
                <a:gd name="T67" fmla="*/ 463 h 602"/>
                <a:gd name="T68" fmla="*/ 5 w 113"/>
                <a:gd name="T69" fmla="*/ 457 h 602"/>
                <a:gd name="T70" fmla="*/ 0 w 113"/>
                <a:gd name="T71" fmla="*/ 458 h 602"/>
                <a:gd name="T72" fmla="*/ 9 w 113"/>
                <a:gd name="T73" fmla="*/ 442 h 602"/>
                <a:gd name="T74" fmla="*/ 21 w 113"/>
                <a:gd name="T75" fmla="*/ 450 h 602"/>
                <a:gd name="T76" fmla="*/ 25 w 113"/>
                <a:gd name="T77" fmla="*/ 451 h 602"/>
                <a:gd name="T78" fmla="*/ 27 w 113"/>
                <a:gd name="T79" fmla="*/ 448 h 602"/>
                <a:gd name="T80" fmla="*/ 30 w 113"/>
                <a:gd name="T81" fmla="*/ 439 h 602"/>
                <a:gd name="T82" fmla="*/ 27 w 113"/>
                <a:gd name="T83" fmla="*/ 436 h 602"/>
                <a:gd name="T84" fmla="*/ 30 w 113"/>
                <a:gd name="T85" fmla="*/ 424 h 602"/>
                <a:gd name="T86" fmla="*/ 31 w 113"/>
                <a:gd name="T87" fmla="*/ 410 h 602"/>
                <a:gd name="T88" fmla="*/ 34 w 113"/>
                <a:gd name="T89" fmla="*/ 396 h 602"/>
                <a:gd name="T90" fmla="*/ 40 w 113"/>
                <a:gd name="T91" fmla="*/ 381 h 602"/>
                <a:gd name="T92" fmla="*/ 42 w 113"/>
                <a:gd name="T93" fmla="*/ 375 h 602"/>
                <a:gd name="T94" fmla="*/ 43 w 113"/>
                <a:gd name="T95" fmla="*/ 365 h 602"/>
                <a:gd name="T96" fmla="*/ 25 w 113"/>
                <a:gd name="T97" fmla="*/ 335 h 602"/>
                <a:gd name="T98" fmla="*/ 33 w 113"/>
                <a:gd name="T99" fmla="*/ 289 h 602"/>
                <a:gd name="T100" fmla="*/ 52 w 113"/>
                <a:gd name="T101" fmla="*/ 235 h 602"/>
                <a:gd name="T102" fmla="*/ 55 w 113"/>
                <a:gd name="T103" fmla="*/ 175 h 602"/>
                <a:gd name="T104" fmla="*/ 67 w 113"/>
                <a:gd name="T105" fmla="*/ 107 h 602"/>
                <a:gd name="T106" fmla="*/ 70 w 113"/>
                <a:gd name="T107" fmla="*/ 33 h 602"/>
                <a:gd name="T108" fmla="*/ 79 w 113"/>
                <a:gd name="T109"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602">
                  <a:moveTo>
                    <a:pt x="22" y="490"/>
                  </a:moveTo>
                  <a:lnTo>
                    <a:pt x="21" y="491"/>
                  </a:lnTo>
                  <a:lnTo>
                    <a:pt x="19" y="491"/>
                  </a:lnTo>
                  <a:lnTo>
                    <a:pt x="25" y="493"/>
                  </a:lnTo>
                  <a:lnTo>
                    <a:pt x="24" y="490"/>
                  </a:lnTo>
                  <a:lnTo>
                    <a:pt x="22" y="490"/>
                  </a:lnTo>
                  <a:close/>
                  <a:moveTo>
                    <a:pt x="79" y="0"/>
                  </a:moveTo>
                  <a:lnTo>
                    <a:pt x="80" y="0"/>
                  </a:lnTo>
                  <a:lnTo>
                    <a:pt x="86" y="6"/>
                  </a:lnTo>
                  <a:lnTo>
                    <a:pt x="88" y="18"/>
                  </a:lnTo>
                  <a:lnTo>
                    <a:pt x="94" y="23"/>
                  </a:lnTo>
                  <a:lnTo>
                    <a:pt x="94" y="31"/>
                  </a:lnTo>
                  <a:lnTo>
                    <a:pt x="91" y="33"/>
                  </a:lnTo>
                  <a:lnTo>
                    <a:pt x="91" y="37"/>
                  </a:lnTo>
                  <a:lnTo>
                    <a:pt x="96" y="46"/>
                  </a:lnTo>
                  <a:lnTo>
                    <a:pt x="101" y="71"/>
                  </a:lnTo>
                  <a:lnTo>
                    <a:pt x="111" y="73"/>
                  </a:lnTo>
                  <a:lnTo>
                    <a:pt x="113" y="79"/>
                  </a:lnTo>
                  <a:lnTo>
                    <a:pt x="111" y="91"/>
                  </a:lnTo>
                  <a:lnTo>
                    <a:pt x="110" y="91"/>
                  </a:lnTo>
                  <a:lnTo>
                    <a:pt x="95" y="98"/>
                  </a:lnTo>
                  <a:lnTo>
                    <a:pt x="94" y="112"/>
                  </a:lnTo>
                  <a:lnTo>
                    <a:pt x="96" y="131"/>
                  </a:lnTo>
                  <a:lnTo>
                    <a:pt x="96" y="132"/>
                  </a:lnTo>
                  <a:lnTo>
                    <a:pt x="89" y="137"/>
                  </a:lnTo>
                  <a:lnTo>
                    <a:pt x="88" y="143"/>
                  </a:lnTo>
                  <a:lnTo>
                    <a:pt x="80" y="150"/>
                  </a:lnTo>
                  <a:lnTo>
                    <a:pt x="76" y="168"/>
                  </a:lnTo>
                  <a:lnTo>
                    <a:pt x="76" y="183"/>
                  </a:lnTo>
                  <a:lnTo>
                    <a:pt x="68" y="198"/>
                  </a:lnTo>
                  <a:lnTo>
                    <a:pt x="68" y="203"/>
                  </a:lnTo>
                  <a:lnTo>
                    <a:pt x="76" y="229"/>
                  </a:lnTo>
                  <a:lnTo>
                    <a:pt x="77" y="242"/>
                  </a:lnTo>
                  <a:lnTo>
                    <a:pt x="68" y="260"/>
                  </a:lnTo>
                  <a:lnTo>
                    <a:pt x="68" y="273"/>
                  </a:lnTo>
                  <a:lnTo>
                    <a:pt x="61" y="282"/>
                  </a:lnTo>
                  <a:lnTo>
                    <a:pt x="59" y="300"/>
                  </a:lnTo>
                  <a:lnTo>
                    <a:pt x="61" y="312"/>
                  </a:lnTo>
                  <a:lnTo>
                    <a:pt x="56" y="321"/>
                  </a:lnTo>
                  <a:lnTo>
                    <a:pt x="52" y="338"/>
                  </a:lnTo>
                  <a:lnTo>
                    <a:pt x="51" y="359"/>
                  </a:lnTo>
                  <a:lnTo>
                    <a:pt x="53" y="368"/>
                  </a:lnTo>
                  <a:lnTo>
                    <a:pt x="53" y="369"/>
                  </a:lnTo>
                  <a:lnTo>
                    <a:pt x="48" y="381"/>
                  </a:lnTo>
                  <a:lnTo>
                    <a:pt x="51" y="405"/>
                  </a:lnTo>
                  <a:lnTo>
                    <a:pt x="51" y="412"/>
                  </a:lnTo>
                  <a:lnTo>
                    <a:pt x="56" y="414"/>
                  </a:lnTo>
                  <a:lnTo>
                    <a:pt x="56" y="415"/>
                  </a:lnTo>
                  <a:lnTo>
                    <a:pt x="58" y="418"/>
                  </a:lnTo>
                  <a:lnTo>
                    <a:pt x="51" y="421"/>
                  </a:lnTo>
                  <a:lnTo>
                    <a:pt x="56" y="427"/>
                  </a:lnTo>
                  <a:lnTo>
                    <a:pt x="53" y="435"/>
                  </a:lnTo>
                  <a:lnTo>
                    <a:pt x="53" y="455"/>
                  </a:lnTo>
                  <a:lnTo>
                    <a:pt x="45" y="476"/>
                  </a:lnTo>
                  <a:lnTo>
                    <a:pt x="45" y="490"/>
                  </a:lnTo>
                  <a:lnTo>
                    <a:pt x="42" y="498"/>
                  </a:lnTo>
                  <a:lnTo>
                    <a:pt x="33" y="513"/>
                  </a:lnTo>
                  <a:lnTo>
                    <a:pt x="31" y="525"/>
                  </a:lnTo>
                  <a:lnTo>
                    <a:pt x="31" y="537"/>
                  </a:lnTo>
                  <a:lnTo>
                    <a:pt x="37" y="537"/>
                  </a:lnTo>
                  <a:lnTo>
                    <a:pt x="40" y="536"/>
                  </a:lnTo>
                  <a:lnTo>
                    <a:pt x="45" y="536"/>
                  </a:lnTo>
                  <a:lnTo>
                    <a:pt x="45" y="558"/>
                  </a:lnTo>
                  <a:lnTo>
                    <a:pt x="48" y="562"/>
                  </a:lnTo>
                  <a:lnTo>
                    <a:pt x="77" y="564"/>
                  </a:lnTo>
                  <a:lnTo>
                    <a:pt x="96" y="568"/>
                  </a:lnTo>
                  <a:lnTo>
                    <a:pt x="96" y="570"/>
                  </a:lnTo>
                  <a:lnTo>
                    <a:pt x="91" y="570"/>
                  </a:lnTo>
                  <a:lnTo>
                    <a:pt x="88" y="568"/>
                  </a:lnTo>
                  <a:lnTo>
                    <a:pt x="85" y="568"/>
                  </a:lnTo>
                  <a:lnTo>
                    <a:pt x="64" y="580"/>
                  </a:lnTo>
                  <a:lnTo>
                    <a:pt x="61" y="601"/>
                  </a:lnTo>
                  <a:lnTo>
                    <a:pt x="61" y="602"/>
                  </a:lnTo>
                  <a:lnTo>
                    <a:pt x="53" y="602"/>
                  </a:lnTo>
                  <a:lnTo>
                    <a:pt x="46" y="598"/>
                  </a:lnTo>
                  <a:lnTo>
                    <a:pt x="45" y="596"/>
                  </a:lnTo>
                  <a:lnTo>
                    <a:pt x="43" y="592"/>
                  </a:lnTo>
                  <a:lnTo>
                    <a:pt x="43" y="590"/>
                  </a:lnTo>
                  <a:lnTo>
                    <a:pt x="48" y="590"/>
                  </a:lnTo>
                  <a:lnTo>
                    <a:pt x="48" y="593"/>
                  </a:lnTo>
                  <a:lnTo>
                    <a:pt x="56" y="586"/>
                  </a:lnTo>
                  <a:lnTo>
                    <a:pt x="59" y="582"/>
                  </a:lnTo>
                  <a:lnTo>
                    <a:pt x="53" y="576"/>
                  </a:lnTo>
                  <a:lnTo>
                    <a:pt x="39" y="576"/>
                  </a:lnTo>
                  <a:lnTo>
                    <a:pt x="42" y="568"/>
                  </a:lnTo>
                  <a:lnTo>
                    <a:pt x="39" y="564"/>
                  </a:lnTo>
                  <a:lnTo>
                    <a:pt x="39" y="562"/>
                  </a:lnTo>
                  <a:lnTo>
                    <a:pt x="42" y="558"/>
                  </a:lnTo>
                  <a:lnTo>
                    <a:pt x="40" y="558"/>
                  </a:lnTo>
                  <a:lnTo>
                    <a:pt x="40" y="559"/>
                  </a:lnTo>
                  <a:lnTo>
                    <a:pt x="37" y="559"/>
                  </a:lnTo>
                  <a:lnTo>
                    <a:pt x="37" y="561"/>
                  </a:lnTo>
                  <a:lnTo>
                    <a:pt x="34" y="564"/>
                  </a:lnTo>
                  <a:lnTo>
                    <a:pt x="33" y="564"/>
                  </a:lnTo>
                  <a:lnTo>
                    <a:pt x="31" y="565"/>
                  </a:lnTo>
                  <a:lnTo>
                    <a:pt x="30" y="564"/>
                  </a:lnTo>
                  <a:lnTo>
                    <a:pt x="28" y="564"/>
                  </a:lnTo>
                  <a:lnTo>
                    <a:pt x="27" y="550"/>
                  </a:lnTo>
                  <a:lnTo>
                    <a:pt x="21" y="544"/>
                  </a:lnTo>
                  <a:lnTo>
                    <a:pt x="21" y="539"/>
                  </a:lnTo>
                  <a:lnTo>
                    <a:pt x="25" y="537"/>
                  </a:lnTo>
                  <a:lnTo>
                    <a:pt x="21" y="537"/>
                  </a:lnTo>
                  <a:lnTo>
                    <a:pt x="19" y="534"/>
                  </a:lnTo>
                  <a:lnTo>
                    <a:pt x="19" y="533"/>
                  </a:lnTo>
                  <a:lnTo>
                    <a:pt x="21" y="533"/>
                  </a:lnTo>
                  <a:lnTo>
                    <a:pt x="22" y="531"/>
                  </a:lnTo>
                  <a:lnTo>
                    <a:pt x="15" y="525"/>
                  </a:lnTo>
                  <a:lnTo>
                    <a:pt x="13" y="525"/>
                  </a:lnTo>
                  <a:lnTo>
                    <a:pt x="13" y="524"/>
                  </a:lnTo>
                  <a:lnTo>
                    <a:pt x="19" y="515"/>
                  </a:lnTo>
                  <a:lnTo>
                    <a:pt x="24" y="513"/>
                  </a:lnTo>
                  <a:lnTo>
                    <a:pt x="22" y="510"/>
                  </a:lnTo>
                  <a:lnTo>
                    <a:pt x="24" y="506"/>
                  </a:lnTo>
                  <a:lnTo>
                    <a:pt x="19" y="510"/>
                  </a:lnTo>
                  <a:lnTo>
                    <a:pt x="18" y="510"/>
                  </a:lnTo>
                  <a:lnTo>
                    <a:pt x="18" y="491"/>
                  </a:lnTo>
                  <a:lnTo>
                    <a:pt x="16" y="491"/>
                  </a:lnTo>
                  <a:lnTo>
                    <a:pt x="16" y="490"/>
                  </a:lnTo>
                  <a:lnTo>
                    <a:pt x="15" y="481"/>
                  </a:lnTo>
                  <a:lnTo>
                    <a:pt x="16" y="481"/>
                  </a:lnTo>
                  <a:lnTo>
                    <a:pt x="19" y="485"/>
                  </a:lnTo>
                  <a:lnTo>
                    <a:pt x="19" y="482"/>
                  </a:lnTo>
                  <a:lnTo>
                    <a:pt x="21" y="482"/>
                  </a:lnTo>
                  <a:lnTo>
                    <a:pt x="28" y="484"/>
                  </a:lnTo>
                  <a:lnTo>
                    <a:pt x="24" y="476"/>
                  </a:lnTo>
                  <a:lnTo>
                    <a:pt x="22" y="478"/>
                  </a:lnTo>
                  <a:lnTo>
                    <a:pt x="21" y="478"/>
                  </a:lnTo>
                  <a:lnTo>
                    <a:pt x="22" y="473"/>
                  </a:lnTo>
                  <a:lnTo>
                    <a:pt x="16" y="472"/>
                  </a:lnTo>
                  <a:lnTo>
                    <a:pt x="16" y="470"/>
                  </a:lnTo>
                  <a:lnTo>
                    <a:pt x="21" y="467"/>
                  </a:lnTo>
                  <a:lnTo>
                    <a:pt x="21" y="466"/>
                  </a:lnTo>
                  <a:lnTo>
                    <a:pt x="19" y="466"/>
                  </a:lnTo>
                  <a:lnTo>
                    <a:pt x="19" y="464"/>
                  </a:lnTo>
                  <a:lnTo>
                    <a:pt x="21" y="464"/>
                  </a:lnTo>
                  <a:lnTo>
                    <a:pt x="22" y="463"/>
                  </a:lnTo>
                  <a:lnTo>
                    <a:pt x="19" y="458"/>
                  </a:lnTo>
                  <a:lnTo>
                    <a:pt x="13" y="460"/>
                  </a:lnTo>
                  <a:lnTo>
                    <a:pt x="8" y="455"/>
                  </a:lnTo>
                  <a:lnTo>
                    <a:pt x="5" y="457"/>
                  </a:lnTo>
                  <a:lnTo>
                    <a:pt x="6" y="461"/>
                  </a:lnTo>
                  <a:lnTo>
                    <a:pt x="5" y="461"/>
                  </a:lnTo>
                  <a:lnTo>
                    <a:pt x="2" y="460"/>
                  </a:lnTo>
                  <a:lnTo>
                    <a:pt x="0" y="458"/>
                  </a:lnTo>
                  <a:lnTo>
                    <a:pt x="2" y="454"/>
                  </a:lnTo>
                  <a:lnTo>
                    <a:pt x="3" y="454"/>
                  </a:lnTo>
                  <a:lnTo>
                    <a:pt x="12" y="447"/>
                  </a:lnTo>
                  <a:lnTo>
                    <a:pt x="9" y="442"/>
                  </a:lnTo>
                  <a:lnTo>
                    <a:pt x="9" y="441"/>
                  </a:lnTo>
                  <a:lnTo>
                    <a:pt x="19" y="441"/>
                  </a:lnTo>
                  <a:lnTo>
                    <a:pt x="22" y="447"/>
                  </a:lnTo>
                  <a:lnTo>
                    <a:pt x="21" y="450"/>
                  </a:lnTo>
                  <a:lnTo>
                    <a:pt x="22" y="451"/>
                  </a:lnTo>
                  <a:lnTo>
                    <a:pt x="24" y="448"/>
                  </a:lnTo>
                  <a:lnTo>
                    <a:pt x="25" y="448"/>
                  </a:lnTo>
                  <a:lnTo>
                    <a:pt x="25" y="451"/>
                  </a:lnTo>
                  <a:lnTo>
                    <a:pt x="30" y="448"/>
                  </a:lnTo>
                  <a:lnTo>
                    <a:pt x="30" y="447"/>
                  </a:lnTo>
                  <a:lnTo>
                    <a:pt x="28" y="448"/>
                  </a:lnTo>
                  <a:lnTo>
                    <a:pt x="27" y="448"/>
                  </a:lnTo>
                  <a:lnTo>
                    <a:pt x="27" y="441"/>
                  </a:lnTo>
                  <a:lnTo>
                    <a:pt x="28" y="441"/>
                  </a:lnTo>
                  <a:lnTo>
                    <a:pt x="31" y="439"/>
                  </a:lnTo>
                  <a:lnTo>
                    <a:pt x="30" y="439"/>
                  </a:lnTo>
                  <a:lnTo>
                    <a:pt x="30" y="436"/>
                  </a:lnTo>
                  <a:lnTo>
                    <a:pt x="28" y="438"/>
                  </a:lnTo>
                  <a:lnTo>
                    <a:pt x="27" y="438"/>
                  </a:lnTo>
                  <a:lnTo>
                    <a:pt x="27" y="436"/>
                  </a:lnTo>
                  <a:lnTo>
                    <a:pt x="28" y="433"/>
                  </a:lnTo>
                  <a:lnTo>
                    <a:pt x="33" y="432"/>
                  </a:lnTo>
                  <a:lnTo>
                    <a:pt x="30" y="430"/>
                  </a:lnTo>
                  <a:lnTo>
                    <a:pt x="30" y="424"/>
                  </a:lnTo>
                  <a:lnTo>
                    <a:pt x="39" y="420"/>
                  </a:lnTo>
                  <a:lnTo>
                    <a:pt x="39" y="415"/>
                  </a:lnTo>
                  <a:lnTo>
                    <a:pt x="33" y="411"/>
                  </a:lnTo>
                  <a:lnTo>
                    <a:pt x="31" y="410"/>
                  </a:lnTo>
                  <a:lnTo>
                    <a:pt x="33" y="410"/>
                  </a:lnTo>
                  <a:lnTo>
                    <a:pt x="36" y="404"/>
                  </a:lnTo>
                  <a:lnTo>
                    <a:pt x="34" y="398"/>
                  </a:lnTo>
                  <a:lnTo>
                    <a:pt x="34" y="396"/>
                  </a:lnTo>
                  <a:lnTo>
                    <a:pt x="39" y="389"/>
                  </a:lnTo>
                  <a:lnTo>
                    <a:pt x="37" y="384"/>
                  </a:lnTo>
                  <a:lnTo>
                    <a:pt x="37" y="383"/>
                  </a:lnTo>
                  <a:lnTo>
                    <a:pt x="40" y="381"/>
                  </a:lnTo>
                  <a:lnTo>
                    <a:pt x="39" y="378"/>
                  </a:lnTo>
                  <a:lnTo>
                    <a:pt x="39" y="377"/>
                  </a:lnTo>
                  <a:lnTo>
                    <a:pt x="40" y="375"/>
                  </a:lnTo>
                  <a:lnTo>
                    <a:pt x="42" y="375"/>
                  </a:lnTo>
                  <a:lnTo>
                    <a:pt x="42" y="372"/>
                  </a:lnTo>
                  <a:lnTo>
                    <a:pt x="37" y="371"/>
                  </a:lnTo>
                  <a:lnTo>
                    <a:pt x="37" y="369"/>
                  </a:lnTo>
                  <a:lnTo>
                    <a:pt x="43" y="365"/>
                  </a:lnTo>
                  <a:lnTo>
                    <a:pt x="36" y="364"/>
                  </a:lnTo>
                  <a:lnTo>
                    <a:pt x="30" y="368"/>
                  </a:lnTo>
                  <a:lnTo>
                    <a:pt x="24" y="361"/>
                  </a:lnTo>
                  <a:lnTo>
                    <a:pt x="25" y="335"/>
                  </a:lnTo>
                  <a:lnTo>
                    <a:pt x="30" y="328"/>
                  </a:lnTo>
                  <a:lnTo>
                    <a:pt x="27" y="313"/>
                  </a:lnTo>
                  <a:lnTo>
                    <a:pt x="27" y="291"/>
                  </a:lnTo>
                  <a:lnTo>
                    <a:pt x="33" y="289"/>
                  </a:lnTo>
                  <a:lnTo>
                    <a:pt x="31" y="282"/>
                  </a:lnTo>
                  <a:lnTo>
                    <a:pt x="31" y="281"/>
                  </a:lnTo>
                  <a:lnTo>
                    <a:pt x="36" y="281"/>
                  </a:lnTo>
                  <a:lnTo>
                    <a:pt x="52" y="235"/>
                  </a:lnTo>
                  <a:lnTo>
                    <a:pt x="53" y="215"/>
                  </a:lnTo>
                  <a:lnTo>
                    <a:pt x="51" y="187"/>
                  </a:lnTo>
                  <a:lnTo>
                    <a:pt x="52" y="181"/>
                  </a:lnTo>
                  <a:lnTo>
                    <a:pt x="55" y="175"/>
                  </a:lnTo>
                  <a:lnTo>
                    <a:pt x="53" y="160"/>
                  </a:lnTo>
                  <a:lnTo>
                    <a:pt x="64" y="131"/>
                  </a:lnTo>
                  <a:lnTo>
                    <a:pt x="64" y="116"/>
                  </a:lnTo>
                  <a:lnTo>
                    <a:pt x="67" y="107"/>
                  </a:lnTo>
                  <a:lnTo>
                    <a:pt x="65" y="80"/>
                  </a:lnTo>
                  <a:lnTo>
                    <a:pt x="70" y="73"/>
                  </a:lnTo>
                  <a:lnTo>
                    <a:pt x="71" y="55"/>
                  </a:lnTo>
                  <a:lnTo>
                    <a:pt x="70" y="33"/>
                  </a:lnTo>
                  <a:lnTo>
                    <a:pt x="67" y="9"/>
                  </a:lnTo>
                  <a:lnTo>
                    <a:pt x="67" y="8"/>
                  </a:lnTo>
                  <a:lnTo>
                    <a:pt x="76" y="6"/>
                  </a:lnTo>
                  <a:lnTo>
                    <a:pt x="7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6" name="Chile - Offshore">
              <a:extLst>
                <a:ext uri="{FF2B5EF4-FFF2-40B4-BE49-F238E27FC236}">
                  <a16:creationId xmlns:a16="http://schemas.microsoft.com/office/drawing/2014/main" id="{DC619E89-020F-C2E1-750C-5C6E93F30887}"/>
                </a:ext>
              </a:extLst>
            </p:cNvPr>
            <p:cNvSpPr>
              <a:spLocks/>
            </p:cNvSpPr>
            <p:nvPr/>
          </p:nvSpPr>
          <p:spPr bwMode="auto">
            <a:xfrm>
              <a:off x="4044081" y="5666222"/>
              <a:ext cx="180705" cy="505978"/>
            </a:xfrm>
            <a:custGeom>
              <a:avLst/>
              <a:gdLst/>
              <a:ahLst/>
              <a:cxnLst/>
              <a:rect l="l" t="t" r="r" b="b"/>
              <a:pathLst>
                <a:path w="182146" h="510011">
                  <a:moveTo>
                    <a:pt x="114752" y="482688"/>
                  </a:moveTo>
                  <a:lnTo>
                    <a:pt x="123860" y="482688"/>
                  </a:lnTo>
                  <a:lnTo>
                    <a:pt x="123860" y="491796"/>
                  </a:lnTo>
                  <a:lnTo>
                    <a:pt x="114752" y="486331"/>
                  </a:lnTo>
                  <a:close/>
                  <a:moveTo>
                    <a:pt x="85608" y="431688"/>
                  </a:moveTo>
                  <a:lnTo>
                    <a:pt x="89251" y="431688"/>
                  </a:lnTo>
                  <a:lnTo>
                    <a:pt x="107466" y="448082"/>
                  </a:lnTo>
                  <a:lnTo>
                    <a:pt x="109287" y="451725"/>
                  </a:lnTo>
                  <a:lnTo>
                    <a:pt x="107466" y="451725"/>
                  </a:lnTo>
                  <a:lnTo>
                    <a:pt x="83787" y="448082"/>
                  </a:lnTo>
                  <a:lnTo>
                    <a:pt x="80144" y="448082"/>
                  </a:lnTo>
                  <a:lnTo>
                    <a:pt x="80144" y="435331"/>
                  </a:lnTo>
                  <a:close/>
                  <a:moveTo>
                    <a:pt x="45537" y="413474"/>
                  </a:moveTo>
                  <a:lnTo>
                    <a:pt x="51001" y="413474"/>
                  </a:lnTo>
                  <a:lnTo>
                    <a:pt x="58287" y="415296"/>
                  </a:lnTo>
                  <a:lnTo>
                    <a:pt x="63752" y="415296"/>
                  </a:lnTo>
                  <a:lnTo>
                    <a:pt x="80145" y="431689"/>
                  </a:lnTo>
                  <a:lnTo>
                    <a:pt x="78323" y="442617"/>
                  </a:lnTo>
                  <a:lnTo>
                    <a:pt x="72859" y="442617"/>
                  </a:lnTo>
                  <a:lnTo>
                    <a:pt x="69216" y="446260"/>
                  </a:lnTo>
                  <a:lnTo>
                    <a:pt x="61930" y="446260"/>
                  </a:lnTo>
                  <a:lnTo>
                    <a:pt x="52823" y="440796"/>
                  </a:lnTo>
                  <a:lnTo>
                    <a:pt x="45537" y="415296"/>
                  </a:lnTo>
                  <a:close/>
                  <a:moveTo>
                    <a:pt x="18215" y="389794"/>
                  </a:moveTo>
                  <a:lnTo>
                    <a:pt x="20036" y="389794"/>
                  </a:lnTo>
                  <a:lnTo>
                    <a:pt x="58287" y="413474"/>
                  </a:lnTo>
                  <a:lnTo>
                    <a:pt x="58287" y="415295"/>
                  </a:lnTo>
                  <a:lnTo>
                    <a:pt x="25501" y="398902"/>
                  </a:lnTo>
                  <a:lnTo>
                    <a:pt x="20036" y="391616"/>
                  </a:lnTo>
                  <a:lnTo>
                    <a:pt x="18215" y="391616"/>
                  </a:lnTo>
                  <a:close/>
                  <a:moveTo>
                    <a:pt x="145717" y="378865"/>
                  </a:moveTo>
                  <a:lnTo>
                    <a:pt x="147539" y="378865"/>
                  </a:lnTo>
                  <a:lnTo>
                    <a:pt x="151182" y="384330"/>
                  </a:lnTo>
                  <a:lnTo>
                    <a:pt x="167575" y="384330"/>
                  </a:lnTo>
                  <a:lnTo>
                    <a:pt x="167575" y="477224"/>
                  </a:lnTo>
                  <a:lnTo>
                    <a:pt x="163932" y="477224"/>
                  </a:lnTo>
                  <a:lnTo>
                    <a:pt x="163104" y="478881"/>
                  </a:lnTo>
                  <a:lnTo>
                    <a:pt x="169396" y="477225"/>
                  </a:lnTo>
                  <a:lnTo>
                    <a:pt x="171217" y="477225"/>
                  </a:lnTo>
                  <a:lnTo>
                    <a:pt x="174860" y="482690"/>
                  </a:lnTo>
                  <a:lnTo>
                    <a:pt x="174860" y="486332"/>
                  </a:lnTo>
                  <a:lnTo>
                    <a:pt x="169396" y="486332"/>
                  </a:lnTo>
                  <a:lnTo>
                    <a:pt x="176682" y="488154"/>
                  </a:lnTo>
                  <a:lnTo>
                    <a:pt x="176682" y="491797"/>
                  </a:lnTo>
                  <a:lnTo>
                    <a:pt x="171217" y="493618"/>
                  </a:lnTo>
                  <a:lnTo>
                    <a:pt x="176682" y="493618"/>
                  </a:lnTo>
                  <a:lnTo>
                    <a:pt x="176682" y="497261"/>
                  </a:lnTo>
                  <a:lnTo>
                    <a:pt x="182146" y="508190"/>
                  </a:lnTo>
                  <a:lnTo>
                    <a:pt x="182146" y="510011"/>
                  </a:lnTo>
                  <a:lnTo>
                    <a:pt x="156646" y="491797"/>
                  </a:lnTo>
                  <a:lnTo>
                    <a:pt x="151181" y="493618"/>
                  </a:lnTo>
                  <a:lnTo>
                    <a:pt x="156646" y="502725"/>
                  </a:lnTo>
                  <a:lnTo>
                    <a:pt x="156646" y="504547"/>
                  </a:lnTo>
                  <a:lnTo>
                    <a:pt x="151181" y="504547"/>
                  </a:lnTo>
                  <a:lnTo>
                    <a:pt x="147538" y="502725"/>
                  </a:lnTo>
                  <a:lnTo>
                    <a:pt x="145717" y="502725"/>
                  </a:lnTo>
                  <a:lnTo>
                    <a:pt x="140252" y="493618"/>
                  </a:lnTo>
                  <a:lnTo>
                    <a:pt x="145717" y="488154"/>
                  </a:lnTo>
                  <a:lnTo>
                    <a:pt x="131145" y="488154"/>
                  </a:lnTo>
                  <a:lnTo>
                    <a:pt x="131145" y="486332"/>
                  </a:lnTo>
                  <a:lnTo>
                    <a:pt x="134788" y="486332"/>
                  </a:lnTo>
                  <a:lnTo>
                    <a:pt x="156016" y="480746"/>
                  </a:lnTo>
                  <a:lnTo>
                    <a:pt x="135108" y="476725"/>
                  </a:lnTo>
                  <a:lnTo>
                    <a:pt x="147539" y="480869"/>
                  </a:lnTo>
                  <a:lnTo>
                    <a:pt x="151182" y="480869"/>
                  </a:lnTo>
                  <a:lnTo>
                    <a:pt x="147539" y="482690"/>
                  </a:lnTo>
                  <a:lnTo>
                    <a:pt x="131145" y="482690"/>
                  </a:lnTo>
                  <a:lnTo>
                    <a:pt x="131145" y="475963"/>
                  </a:lnTo>
                  <a:lnTo>
                    <a:pt x="109288" y="471760"/>
                  </a:lnTo>
                  <a:lnTo>
                    <a:pt x="109288" y="468117"/>
                  </a:lnTo>
                  <a:lnTo>
                    <a:pt x="98359" y="468117"/>
                  </a:lnTo>
                  <a:lnTo>
                    <a:pt x="98359" y="459010"/>
                  </a:lnTo>
                  <a:lnTo>
                    <a:pt x="114752" y="451724"/>
                  </a:lnTo>
                  <a:lnTo>
                    <a:pt x="109289" y="442618"/>
                  </a:lnTo>
                  <a:lnTo>
                    <a:pt x="109288" y="442618"/>
                  </a:lnTo>
                  <a:lnTo>
                    <a:pt x="109288" y="442617"/>
                  </a:lnTo>
                  <a:lnTo>
                    <a:pt x="109288" y="442616"/>
                  </a:lnTo>
                  <a:lnTo>
                    <a:pt x="109288" y="440795"/>
                  </a:lnTo>
                  <a:lnTo>
                    <a:pt x="109288" y="440796"/>
                  </a:lnTo>
                  <a:lnTo>
                    <a:pt x="118396" y="420759"/>
                  </a:lnTo>
                  <a:lnTo>
                    <a:pt x="120217" y="420759"/>
                  </a:lnTo>
                  <a:lnTo>
                    <a:pt x="123860" y="440796"/>
                  </a:lnTo>
                  <a:lnTo>
                    <a:pt x="123860" y="442618"/>
                  </a:lnTo>
                  <a:lnTo>
                    <a:pt x="120217" y="442618"/>
                  </a:lnTo>
                  <a:lnTo>
                    <a:pt x="123860" y="446261"/>
                  </a:lnTo>
                  <a:lnTo>
                    <a:pt x="123860" y="448082"/>
                  </a:lnTo>
                  <a:lnTo>
                    <a:pt x="120217" y="448082"/>
                  </a:lnTo>
                  <a:lnTo>
                    <a:pt x="112931" y="442618"/>
                  </a:lnTo>
                  <a:lnTo>
                    <a:pt x="111515" y="442618"/>
                  </a:lnTo>
                  <a:lnTo>
                    <a:pt x="129324" y="457188"/>
                  </a:lnTo>
                  <a:lnTo>
                    <a:pt x="129324" y="453545"/>
                  </a:lnTo>
                  <a:lnTo>
                    <a:pt x="125681" y="453545"/>
                  </a:lnTo>
                  <a:lnTo>
                    <a:pt x="125681" y="451724"/>
                  </a:lnTo>
                  <a:lnTo>
                    <a:pt x="129324" y="448081"/>
                  </a:lnTo>
                  <a:lnTo>
                    <a:pt x="129324" y="446259"/>
                  </a:lnTo>
                  <a:lnTo>
                    <a:pt x="131146" y="448081"/>
                  </a:lnTo>
                  <a:lnTo>
                    <a:pt x="131146" y="446259"/>
                  </a:lnTo>
                  <a:lnTo>
                    <a:pt x="129324" y="429866"/>
                  </a:lnTo>
                  <a:lnTo>
                    <a:pt x="129324" y="426223"/>
                  </a:lnTo>
                  <a:lnTo>
                    <a:pt x="145717" y="415295"/>
                  </a:lnTo>
                  <a:lnTo>
                    <a:pt x="120217" y="413473"/>
                  </a:lnTo>
                  <a:lnTo>
                    <a:pt x="120217" y="397080"/>
                  </a:lnTo>
                  <a:lnTo>
                    <a:pt x="125681" y="397080"/>
                  </a:lnTo>
                  <a:lnTo>
                    <a:pt x="120217" y="391615"/>
                  </a:lnTo>
                  <a:lnTo>
                    <a:pt x="120217" y="389794"/>
                  </a:lnTo>
                  <a:lnTo>
                    <a:pt x="136610" y="386151"/>
                  </a:lnTo>
                  <a:close/>
                  <a:moveTo>
                    <a:pt x="36429" y="378865"/>
                  </a:moveTo>
                  <a:lnTo>
                    <a:pt x="45537" y="378865"/>
                  </a:lnTo>
                  <a:lnTo>
                    <a:pt x="41894" y="386151"/>
                  </a:lnTo>
                  <a:lnTo>
                    <a:pt x="40072" y="389794"/>
                  </a:lnTo>
                  <a:lnTo>
                    <a:pt x="40072" y="386151"/>
                  </a:lnTo>
                  <a:lnTo>
                    <a:pt x="36429" y="380687"/>
                  </a:lnTo>
                  <a:close/>
                  <a:moveTo>
                    <a:pt x="63752" y="358830"/>
                  </a:moveTo>
                  <a:lnTo>
                    <a:pt x="67395" y="358830"/>
                  </a:lnTo>
                  <a:lnTo>
                    <a:pt x="67395" y="362473"/>
                  </a:lnTo>
                  <a:lnTo>
                    <a:pt x="72859" y="373402"/>
                  </a:lnTo>
                  <a:lnTo>
                    <a:pt x="63752" y="386153"/>
                  </a:lnTo>
                  <a:lnTo>
                    <a:pt x="74681" y="395260"/>
                  </a:lnTo>
                  <a:lnTo>
                    <a:pt x="83788" y="386153"/>
                  </a:lnTo>
                  <a:lnTo>
                    <a:pt x="96538" y="386153"/>
                  </a:lnTo>
                  <a:lnTo>
                    <a:pt x="98360" y="395260"/>
                  </a:lnTo>
                  <a:lnTo>
                    <a:pt x="74681" y="408010"/>
                  </a:lnTo>
                  <a:lnTo>
                    <a:pt x="74681" y="418939"/>
                  </a:lnTo>
                  <a:lnTo>
                    <a:pt x="69216" y="418939"/>
                  </a:lnTo>
                  <a:lnTo>
                    <a:pt x="56466" y="408010"/>
                  </a:lnTo>
                  <a:lnTo>
                    <a:pt x="56466" y="404367"/>
                  </a:lnTo>
                  <a:lnTo>
                    <a:pt x="67395" y="404367"/>
                  </a:lnTo>
                  <a:lnTo>
                    <a:pt x="63752" y="398903"/>
                  </a:lnTo>
                  <a:lnTo>
                    <a:pt x="61930" y="398903"/>
                  </a:lnTo>
                  <a:lnTo>
                    <a:pt x="58287" y="402546"/>
                  </a:lnTo>
                  <a:lnTo>
                    <a:pt x="52823" y="402546"/>
                  </a:lnTo>
                  <a:lnTo>
                    <a:pt x="52823" y="398903"/>
                  </a:lnTo>
                  <a:lnTo>
                    <a:pt x="45537" y="391617"/>
                  </a:lnTo>
                  <a:lnTo>
                    <a:pt x="45537" y="378865"/>
                  </a:lnTo>
                  <a:lnTo>
                    <a:pt x="45537" y="367937"/>
                  </a:lnTo>
                  <a:lnTo>
                    <a:pt x="52823" y="367937"/>
                  </a:lnTo>
                  <a:lnTo>
                    <a:pt x="56466" y="364294"/>
                  </a:lnTo>
                  <a:lnTo>
                    <a:pt x="58287" y="364294"/>
                  </a:lnTo>
                  <a:lnTo>
                    <a:pt x="61930" y="369759"/>
                  </a:lnTo>
                  <a:lnTo>
                    <a:pt x="63752" y="362473"/>
                  </a:lnTo>
                  <a:close/>
                  <a:moveTo>
                    <a:pt x="30965" y="342436"/>
                  </a:moveTo>
                  <a:lnTo>
                    <a:pt x="34608" y="342436"/>
                  </a:lnTo>
                  <a:lnTo>
                    <a:pt x="41894" y="353365"/>
                  </a:lnTo>
                  <a:lnTo>
                    <a:pt x="41894" y="357008"/>
                  </a:lnTo>
                  <a:lnTo>
                    <a:pt x="40072" y="357008"/>
                  </a:lnTo>
                  <a:lnTo>
                    <a:pt x="34608" y="353365"/>
                  </a:lnTo>
                  <a:lnTo>
                    <a:pt x="30965" y="351543"/>
                  </a:lnTo>
                  <a:close/>
                  <a:moveTo>
                    <a:pt x="40072" y="335150"/>
                  </a:moveTo>
                  <a:lnTo>
                    <a:pt x="45537" y="340614"/>
                  </a:lnTo>
                  <a:lnTo>
                    <a:pt x="45537" y="351544"/>
                  </a:lnTo>
                  <a:lnTo>
                    <a:pt x="41894" y="351544"/>
                  </a:lnTo>
                  <a:lnTo>
                    <a:pt x="40072" y="336971"/>
                  </a:lnTo>
                  <a:close/>
                  <a:moveTo>
                    <a:pt x="16394" y="307829"/>
                  </a:moveTo>
                  <a:lnTo>
                    <a:pt x="18215" y="307829"/>
                  </a:lnTo>
                  <a:lnTo>
                    <a:pt x="29145" y="318758"/>
                  </a:lnTo>
                  <a:lnTo>
                    <a:pt x="29145" y="320579"/>
                  </a:lnTo>
                  <a:lnTo>
                    <a:pt x="25502" y="326044"/>
                  </a:lnTo>
                  <a:lnTo>
                    <a:pt x="25502" y="329687"/>
                  </a:lnTo>
                  <a:lnTo>
                    <a:pt x="23680" y="329687"/>
                  </a:lnTo>
                  <a:lnTo>
                    <a:pt x="23680" y="336972"/>
                  </a:lnTo>
                  <a:lnTo>
                    <a:pt x="18215" y="340615"/>
                  </a:lnTo>
                  <a:lnTo>
                    <a:pt x="16394" y="340615"/>
                  </a:lnTo>
                  <a:lnTo>
                    <a:pt x="16394" y="336972"/>
                  </a:lnTo>
                  <a:lnTo>
                    <a:pt x="20037" y="326043"/>
                  </a:lnTo>
                  <a:close/>
                  <a:moveTo>
                    <a:pt x="20037" y="300543"/>
                  </a:moveTo>
                  <a:lnTo>
                    <a:pt x="30966" y="307829"/>
                  </a:lnTo>
                  <a:lnTo>
                    <a:pt x="34609" y="313294"/>
                  </a:lnTo>
                  <a:lnTo>
                    <a:pt x="34609" y="316937"/>
                  </a:lnTo>
                  <a:lnTo>
                    <a:pt x="25501" y="311472"/>
                  </a:lnTo>
                  <a:close/>
                  <a:moveTo>
                    <a:pt x="12751" y="291435"/>
                  </a:moveTo>
                  <a:lnTo>
                    <a:pt x="18216" y="291435"/>
                  </a:lnTo>
                  <a:lnTo>
                    <a:pt x="18216" y="295078"/>
                  </a:lnTo>
                  <a:lnTo>
                    <a:pt x="16394" y="302364"/>
                  </a:lnTo>
                  <a:lnTo>
                    <a:pt x="12751" y="302364"/>
                  </a:lnTo>
                  <a:lnTo>
                    <a:pt x="1822" y="296899"/>
                  </a:lnTo>
                  <a:lnTo>
                    <a:pt x="1822" y="295078"/>
                  </a:lnTo>
                  <a:lnTo>
                    <a:pt x="10930" y="295078"/>
                  </a:lnTo>
                  <a:close/>
                  <a:moveTo>
                    <a:pt x="1821" y="269577"/>
                  </a:moveTo>
                  <a:lnTo>
                    <a:pt x="5464" y="269577"/>
                  </a:lnTo>
                  <a:lnTo>
                    <a:pt x="10929" y="278685"/>
                  </a:lnTo>
                  <a:lnTo>
                    <a:pt x="7286" y="278685"/>
                  </a:lnTo>
                  <a:lnTo>
                    <a:pt x="1821" y="275042"/>
                  </a:lnTo>
                  <a:lnTo>
                    <a:pt x="0" y="275042"/>
                  </a:lnTo>
                  <a:lnTo>
                    <a:pt x="0" y="273220"/>
                  </a:lnTo>
                  <a:close/>
                  <a:moveTo>
                    <a:pt x="16393" y="234970"/>
                  </a:moveTo>
                  <a:lnTo>
                    <a:pt x="18215" y="234970"/>
                  </a:lnTo>
                  <a:lnTo>
                    <a:pt x="25501" y="245899"/>
                  </a:lnTo>
                  <a:lnTo>
                    <a:pt x="23679" y="285971"/>
                  </a:lnTo>
                  <a:lnTo>
                    <a:pt x="16393" y="284149"/>
                  </a:lnTo>
                  <a:lnTo>
                    <a:pt x="16393" y="267756"/>
                  </a:lnTo>
                  <a:lnTo>
                    <a:pt x="7286" y="258649"/>
                  </a:lnTo>
                  <a:lnTo>
                    <a:pt x="7286" y="256827"/>
                  </a:lnTo>
                  <a:lnTo>
                    <a:pt x="10929" y="258649"/>
                  </a:lnTo>
                  <a:lnTo>
                    <a:pt x="7286" y="253184"/>
                  </a:lnTo>
                  <a:lnTo>
                    <a:pt x="7286" y="251363"/>
                  </a:lnTo>
                  <a:lnTo>
                    <a:pt x="12750" y="245899"/>
                  </a:lnTo>
                  <a:close/>
                  <a:moveTo>
                    <a:pt x="1822" y="227684"/>
                  </a:moveTo>
                  <a:lnTo>
                    <a:pt x="5465" y="227684"/>
                  </a:lnTo>
                  <a:lnTo>
                    <a:pt x="7287" y="234970"/>
                  </a:lnTo>
                  <a:lnTo>
                    <a:pt x="5465" y="240435"/>
                  </a:lnTo>
                  <a:lnTo>
                    <a:pt x="1822" y="240435"/>
                  </a:lnTo>
                  <a:close/>
                  <a:moveTo>
                    <a:pt x="5465" y="213112"/>
                  </a:moveTo>
                  <a:lnTo>
                    <a:pt x="7286" y="213112"/>
                  </a:lnTo>
                  <a:lnTo>
                    <a:pt x="12751" y="233148"/>
                  </a:lnTo>
                  <a:lnTo>
                    <a:pt x="12751" y="234970"/>
                  </a:lnTo>
                  <a:lnTo>
                    <a:pt x="10929" y="234970"/>
                  </a:lnTo>
                  <a:lnTo>
                    <a:pt x="1822" y="218576"/>
                  </a:lnTo>
                  <a:lnTo>
                    <a:pt x="1822" y="216755"/>
                  </a:lnTo>
                  <a:close/>
                  <a:moveTo>
                    <a:pt x="23680" y="196719"/>
                  </a:moveTo>
                  <a:lnTo>
                    <a:pt x="25501" y="196719"/>
                  </a:lnTo>
                  <a:lnTo>
                    <a:pt x="30966" y="205827"/>
                  </a:lnTo>
                  <a:lnTo>
                    <a:pt x="29144" y="205827"/>
                  </a:lnTo>
                  <a:lnTo>
                    <a:pt x="20037" y="200362"/>
                  </a:lnTo>
                  <a:close/>
                  <a:moveTo>
                    <a:pt x="40072" y="107467"/>
                  </a:moveTo>
                  <a:lnTo>
                    <a:pt x="41894" y="107467"/>
                  </a:lnTo>
                  <a:lnTo>
                    <a:pt x="41894" y="111110"/>
                  </a:lnTo>
                  <a:lnTo>
                    <a:pt x="45537" y="118396"/>
                  </a:lnTo>
                  <a:lnTo>
                    <a:pt x="45537" y="122039"/>
                  </a:lnTo>
                  <a:lnTo>
                    <a:pt x="41894" y="122039"/>
                  </a:lnTo>
                  <a:lnTo>
                    <a:pt x="41894" y="118396"/>
                  </a:lnTo>
                  <a:lnTo>
                    <a:pt x="30965" y="112931"/>
                  </a:lnTo>
                  <a:lnTo>
                    <a:pt x="30965" y="111110"/>
                  </a:lnTo>
                  <a:close/>
                  <a:moveTo>
                    <a:pt x="58287" y="85610"/>
                  </a:moveTo>
                  <a:lnTo>
                    <a:pt x="67395" y="94717"/>
                  </a:lnTo>
                  <a:lnTo>
                    <a:pt x="63752" y="102003"/>
                  </a:lnTo>
                  <a:lnTo>
                    <a:pt x="52823" y="107468"/>
                  </a:lnTo>
                  <a:lnTo>
                    <a:pt x="51001" y="107468"/>
                  </a:lnTo>
                  <a:lnTo>
                    <a:pt x="51001" y="105646"/>
                  </a:lnTo>
                  <a:lnTo>
                    <a:pt x="45537" y="94717"/>
                  </a:lnTo>
                  <a:lnTo>
                    <a:pt x="47358" y="94717"/>
                  </a:lnTo>
                  <a:close/>
                  <a:moveTo>
                    <a:pt x="40072" y="0"/>
                  </a:moveTo>
                  <a:lnTo>
                    <a:pt x="47358" y="5464"/>
                  </a:lnTo>
                  <a:lnTo>
                    <a:pt x="52823" y="23679"/>
                  </a:lnTo>
                  <a:lnTo>
                    <a:pt x="51001" y="23679"/>
                  </a:lnTo>
                  <a:lnTo>
                    <a:pt x="45537" y="32786"/>
                  </a:lnTo>
                  <a:lnTo>
                    <a:pt x="47358" y="38251"/>
                  </a:lnTo>
                  <a:lnTo>
                    <a:pt x="47358" y="51001"/>
                  </a:lnTo>
                  <a:lnTo>
                    <a:pt x="45537" y="51001"/>
                  </a:lnTo>
                  <a:lnTo>
                    <a:pt x="41894" y="56466"/>
                  </a:lnTo>
                  <a:lnTo>
                    <a:pt x="41894" y="60109"/>
                  </a:lnTo>
                  <a:lnTo>
                    <a:pt x="29143" y="56466"/>
                  </a:lnTo>
                  <a:lnTo>
                    <a:pt x="29143" y="54644"/>
                  </a:lnTo>
                  <a:lnTo>
                    <a:pt x="25500" y="49180"/>
                  </a:lnTo>
                  <a:lnTo>
                    <a:pt x="30964"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7" name="Brazil">
              <a:extLst>
                <a:ext uri="{FF2B5EF4-FFF2-40B4-BE49-F238E27FC236}">
                  <a16:creationId xmlns:a16="http://schemas.microsoft.com/office/drawing/2014/main" id="{B66A2E02-8724-EBEE-3E0D-A164AA2777B5}"/>
                </a:ext>
              </a:extLst>
            </p:cNvPr>
            <p:cNvSpPr>
              <a:spLocks/>
            </p:cNvSpPr>
            <p:nvPr/>
          </p:nvSpPr>
          <p:spPr bwMode="auto">
            <a:xfrm>
              <a:off x="4083837" y="4466333"/>
              <a:ext cx="921601" cy="966779"/>
            </a:xfrm>
            <a:custGeom>
              <a:avLst/>
              <a:gdLst/>
              <a:ahLst/>
              <a:cxnLst/>
              <a:rect l="l" t="t" r="r" b="b"/>
              <a:pathLst>
                <a:path w="928948" h="974486">
                  <a:moveTo>
                    <a:pt x="555547" y="162107"/>
                  </a:moveTo>
                  <a:lnTo>
                    <a:pt x="555547" y="167575"/>
                  </a:lnTo>
                  <a:lnTo>
                    <a:pt x="559190" y="167575"/>
                  </a:lnTo>
                  <a:lnTo>
                    <a:pt x="566841" y="165875"/>
                  </a:lnTo>
                  <a:lnTo>
                    <a:pt x="555548" y="162111"/>
                  </a:lnTo>
                  <a:close/>
                  <a:moveTo>
                    <a:pt x="564655" y="111109"/>
                  </a:moveTo>
                  <a:lnTo>
                    <a:pt x="566476" y="111109"/>
                  </a:lnTo>
                  <a:lnTo>
                    <a:pt x="575584" y="122038"/>
                  </a:lnTo>
                  <a:lnTo>
                    <a:pt x="575584" y="123860"/>
                  </a:lnTo>
                  <a:lnTo>
                    <a:pt x="561012" y="123860"/>
                  </a:lnTo>
                  <a:lnTo>
                    <a:pt x="559190" y="116573"/>
                  </a:lnTo>
                  <a:close/>
                  <a:moveTo>
                    <a:pt x="313292" y="0"/>
                  </a:moveTo>
                  <a:lnTo>
                    <a:pt x="331507" y="0"/>
                  </a:lnTo>
                  <a:lnTo>
                    <a:pt x="331507" y="16393"/>
                  </a:lnTo>
                  <a:lnTo>
                    <a:pt x="340614" y="16393"/>
                  </a:lnTo>
                  <a:lnTo>
                    <a:pt x="340614" y="18215"/>
                  </a:lnTo>
                  <a:lnTo>
                    <a:pt x="342436" y="32787"/>
                  </a:lnTo>
                  <a:lnTo>
                    <a:pt x="336971" y="38251"/>
                  </a:lnTo>
                  <a:lnTo>
                    <a:pt x="335150" y="63752"/>
                  </a:lnTo>
                  <a:lnTo>
                    <a:pt x="340614" y="69216"/>
                  </a:lnTo>
                  <a:lnTo>
                    <a:pt x="340614" y="80145"/>
                  </a:lnTo>
                  <a:lnTo>
                    <a:pt x="347900" y="85609"/>
                  </a:lnTo>
                  <a:lnTo>
                    <a:pt x="364293" y="91074"/>
                  </a:lnTo>
                  <a:lnTo>
                    <a:pt x="397080" y="74680"/>
                  </a:lnTo>
                  <a:lnTo>
                    <a:pt x="415295" y="78323"/>
                  </a:lnTo>
                  <a:lnTo>
                    <a:pt x="426223" y="78323"/>
                  </a:lnTo>
                  <a:lnTo>
                    <a:pt x="431688" y="67395"/>
                  </a:lnTo>
                  <a:lnTo>
                    <a:pt x="431688" y="63752"/>
                  </a:lnTo>
                  <a:lnTo>
                    <a:pt x="449902" y="61930"/>
                  </a:lnTo>
                  <a:lnTo>
                    <a:pt x="464474" y="67395"/>
                  </a:lnTo>
                  <a:lnTo>
                    <a:pt x="475403" y="74680"/>
                  </a:lnTo>
                  <a:lnTo>
                    <a:pt x="497261" y="72859"/>
                  </a:lnTo>
                  <a:lnTo>
                    <a:pt x="510011" y="61930"/>
                  </a:lnTo>
                  <a:lnTo>
                    <a:pt x="531868" y="27322"/>
                  </a:lnTo>
                  <a:lnTo>
                    <a:pt x="533690" y="23679"/>
                  </a:lnTo>
                  <a:lnTo>
                    <a:pt x="537333" y="23679"/>
                  </a:lnTo>
                  <a:lnTo>
                    <a:pt x="542797" y="29144"/>
                  </a:lnTo>
                  <a:lnTo>
                    <a:pt x="561012" y="80145"/>
                  </a:lnTo>
                  <a:lnTo>
                    <a:pt x="571941" y="83788"/>
                  </a:lnTo>
                  <a:lnTo>
                    <a:pt x="571941" y="85609"/>
                  </a:lnTo>
                  <a:lnTo>
                    <a:pt x="570119" y="100181"/>
                  </a:lnTo>
                  <a:lnTo>
                    <a:pt x="537333" y="134789"/>
                  </a:lnTo>
                  <a:lnTo>
                    <a:pt x="539154" y="151182"/>
                  </a:lnTo>
                  <a:lnTo>
                    <a:pt x="550083" y="142075"/>
                  </a:lnTo>
                  <a:lnTo>
                    <a:pt x="550083" y="140253"/>
                  </a:lnTo>
                  <a:lnTo>
                    <a:pt x="553726" y="140253"/>
                  </a:lnTo>
                  <a:lnTo>
                    <a:pt x="553726" y="142075"/>
                  </a:lnTo>
                  <a:lnTo>
                    <a:pt x="550083" y="147539"/>
                  </a:lnTo>
                  <a:lnTo>
                    <a:pt x="553726" y="153004"/>
                  </a:lnTo>
                  <a:lnTo>
                    <a:pt x="554940" y="153004"/>
                  </a:lnTo>
                  <a:lnTo>
                    <a:pt x="553726" y="134789"/>
                  </a:lnTo>
                  <a:lnTo>
                    <a:pt x="553726" y="132968"/>
                  </a:lnTo>
                  <a:lnTo>
                    <a:pt x="544619" y="142075"/>
                  </a:lnTo>
                  <a:lnTo>
                    <a:pt x="542797" y="142075"/>
                  </a:lnTo>
                  <a:lnTo>
                    <a:pt x="539154" y="134789"/>
                  </a:lnTo>
                  <a:lnTo>
                    <a:pt x="548262" y="127503"/>
                  </a:lnTo>
                  <a:lnTo>
                    <a:pt x="553727" y="123860"/>
                  </a:lnTo>
                  <a:lnTo>
                    <a:pt x="555548" y="123860"/>
                  </a:lnTo>
                  <a:lnTo>
                    <a:pt x="555548" y="127503"/>
                  </a:lnTo>
                  <a:lnTo>
                    <a:pt x="553727" y="129325"/>
                  </a:lnTo>
                  <a:lnTo>
                    <a:pt x="555548" y="129325"/>
                  </a:lnTo>
                  <a:lnTo>
                    <a:pt x="555548" y="130691"/>
                  </a:lnTo>
                  <a:lnTo>
                    <a:pt x="561012" y="129325"/>
                  </a:lnTo>
                  <a:lnTo>
                    <a:pt x="575584" y="128558"/>
                  </a:lnTo>
                  <a:lnTo>
                    <a:pt x="575584" y="127503"/>
                  </a:lnTo>
                  <a:lnTo>
                    <a:pt x="581049" y="122038"/>
                  </a:lnTo>
                  <a:lnTo>
                    <a:pt x="582870" y="123859"/>
                  </a:lnTo>
                  <a:lnTo>
                    <a:pt x="582870" y="127503"/>
                  </a:lnTo>
                  <a:lnTo>
                    <a:pt x="580477" y="128300"/>
                  </a:lnTo>
                  <a:lnTo>
                    <a:pt x="595620" y="127503"/>
                  </a:lnTo>
                  <a:lnTo>
                    <a:pt x="606549" y="129325"/>
                  </a:lnTo>
                  <a:lnTo>
                    <a:pt x="606549" y="131146"/>
                  </a:lnTo>
                  <a:lnTo>
                    <a:pt x="604728" y="142075"/>
                  </a:lnTo>
                  <a:lnTo>
                    <a:pt x="590156" y="162111"/>
                  </a:lnTo>
                  <a:lnTo>
                    <a:pt x="584084" y="163932"/>
                  </a:lnTo>
                  <a:lnTo>
                    <a:pt x="584691" y="163932"/>
                  </a:lnTo>
                  <a:lnTo>
                    <a:pt x="584691" y="178504"/>
                  </a:lnTo>
                  <a:lnTo>
                    <a:pt x="593798" y="163932"/>
                  </a:lnTo>
                  <a:lnTo>
                    <a:pt x="604727" y="158468"/>
                  </a:lnTo>
                  <a:lnTo>
                    <a:pt x="612013" y="140253"/>
                  </a:lnTo>
                  <a:lnTo>
                    <a:pt x="637513" y="140253"/>
                  </a:lnTo>
                  <a:lnTo>
                    <a:pt x="677586" y="153004"/>
                  </a:lnTo>
                  <a:lnTo>
                    <a:pt x="679407" y="162111"/>
                  </a:lnTo>
                  <a:lnTo>
                    <a:pt x="690336" y="158468"/>
                  </a:lnTo>
                  <a:lnTo>
                    <a:pt x="699443" y="167575"/>
                  </a:lnTo>
                  <a:lnTo>
                    <a:pt x="699443" y="169397"/>
                  </a:lnTo>
                  <a:lnTo>
                    <a:pt x="695800" y="174861"/>
                  </a:lnTo>
                  <a:lnTo>
                    <a:pt x="704908" y="174861"/>
                  </a:lnTo>
                  <a:lnTo>
                    <a:pt x="704908" y="178504"/>
                  </a:lnTo>
                  <a:lnTo>
                    <a:pt x="701265" y="185790"/>
                  </a:lnTo>
                  <a:lnTo>
                    <a:pt x="721301" y="178504"/>
                  </a:lnTo>
                  <a:lnTo>
                    <a:pt x="723122" y="178504"/>
                  </a:lnTo>
                  <a:lnTo>
                    <a:pt x="761373" y="191254"/>
                  </a:lnTo>
                  <a:lnTo>
                    <a:pt x="806910" y="191254"/>
                  </a:lnTo>
                  <a:lnTo>
                    <a:pt x="819660" y="196719"/>
                  </a:lnTo>
                  <a:lnTo>
                    <a:pt x="877947" y="242256"/>
                  </a:lnTo>
                  <a:lnTo>
                    <a:pt x="912555" y="245899"/>
                  </a:lnTo>
                  <a:lnTo>
                    <a:pt x="914376" y="245899"/>
                  </a:lnTo>
                  <a:lnTo>
                    <a:pt x="914376" y="247720"/>
                  </a:lnTo>
                  <a:lnTo>
                    <a:pt x="923484" y="258649"/>
                  </a:lnTo>
                  <a:lnTo>
                    <a:pt x="928948" y="291435"/>
                  </a:lnTo>
                  <a:lnTo>
                    <a:pt x="919841" y="336972"/>
                  </a:lnTo>
                  <a:lnTo>
                    <a:pt x="892519" y="371580"/>
                  </a:lnTo>
                  <a:lnTo>
                    <a:pt x="868840" y="393438"/>
                  </a:lnTo>
                  <a:lnTo>
                    <a:pt x="850625" y="429867"/>
                  </a:lnTo>
                  <a:lnTo>
                    <a:pt x="830589" y="440796"/>
                  </a:lnTo>
                  <a:lnTo>
                    <a:pt x="828767" y="469939"/>
                  </a:lnTo>
                  <a:lnTo>
                    <a:pt x="830589" y="502726"/>
                  </a:lnTo>
                  <a:lnTo>
                    <a:pt x="825125" y="548262"/>
                  </a:lnTo>
                  <a:lnTo>
                    <a:pt x="814196" y="561013"/>
                  </a:lnTo>
                  <a:lnTo>
                    <a:pt x="810553" y="593799"/>
                  </a:lnTo>
                  <a:lnTo>
                    <a:pt x="783231" y="637514"/>
                  </a:lnTo>
                  <a:lnTo>
                    <a:pt x="777766" y="655729"/>
                  </a:lnTo>
                  <a:lnTo>
                    <a:pt x="757730" y="672122"/>
                  </a:lnTo>
                  <a:lnTo>
                    <a:pt x="752266" y="679408"/>
                  </a:lnTo>
                  <a:lnTo>
                    <a:pt x="699443" y="683051"/>
                  </a:lnTo>
                  <a:lnTo>
                    <a:pt x="695800" y="688516"/>
                  </a:lnTo>
                  <a:lnTo>
                    <a:pt x="695800" y="690337"/>
                  </a:lnTo>
                  <a:lnTo>
                    <a:pt x="648442" y="710373"/>
                  </a:lnTo>
                  <a:lnTo>
                    <a:pt x="610191" y="748624"/>
                  </a:lnTo>
                  <a:lnTo>
                    <a:pt x="599263" y="763196"/>
                  </a:lnTo>
                  <a:lnTo>
                    <a:pt x="601084" y="785053"/>
                  </a:lnTo>
                  <a:lnTo>
                    <a:pt x="604727" y="790518"/>
                  </a:lnTo>
                  <a:lnTo>
                    <a:pt x="604727" y="794161"/>
                  </a:lnTo>
                  <a:lnTo>
                    <a:pt x="601084" y="795982"/>
                  </a:lnTo>
                  <a:lnTo>
                    <a:pt x="599263" y="823304"/>
                  </a:lnTo>
                  <a:lnTo>
                    <a:pt x="571941" y="852448"/>
                  </a:lnTo>
                  <a:lnTo>
                    <a:pt x="561012" y="883413"/>
                  </a:lnTo>
                  <a:lnTo>
                    <a:pt x="542797" y="908913"/>
                  </a:lnTo>
                  <a:lnTo>
                    <a:pt x="511832" y="930771"/>
                  </a:lnTo>
                  <a:lnTo>
                    <a:pt x="510011" y="947164"/>
                  </a:lnTo>
                  <a:lnTo>
                    <a:pt x="486332" y="974486"/>
                  </a:lnTo>
                  <a:lnTo>
                    <a:pt x="486332" y="972665"/>
                  </a:lnTo>
                  <a:lnTo>
                    <a:pt x="482689" y="956272"/>
                  </a:lnTo>
                  <a:lnTo>
                    <a:pt x="491796" y="945343"/>
                  </a:lnTo>
                  <a:lnTo>
                    <a:pt x="480867" y="934414"/>
                  </a:lnTo>
                  <a:lnTo>
                    <a:pt x="475403" y="923485"/>
                  </a:lnTo>
                  <a:lnTo>
                    <a:pt x="444438" y="905270"/>
                  </a:lnTo>
                  <a:lnTo>
                    <a:pt x="433509" y="890699"/>
                  </a:lnTo>
                  <a:lnTo>
                    <a:pt x="424402" y="896163"/>
                  </a:lnTo>
                  <a:lnTo>
                    <a:pt x="420759" y="896163"/>
                  </a:lnTo>
                  <a:lnTo>
                    <a:pt x="420759" y="885234"/>
                  </a:lnTo>
                  <a:lnTo>
                    <a:pt x="404366" y="872484"/>
                  </a:lnTo>
                  <a:lnTo>
                    <a:pt x="398901" y="872484"/>
                  </a:lnTo>
                  <a:lnTo>
                    <a:pt x="391615" y="874305"/>
                  </a:lnTo>
                  <a:lnTo>
                    <a:pt x="386151" y="874305"/>
                  </a:lnTo>
                  <a:lnTo>
                    <a:pt x="386151" y="872484"/>
                  </a:lnTo>
                  <a:lnTo>
                    <a:pt x="455367" y="799625"/>
                  </a:lnTo>
                  <a:lnTo>
                    <a:pt x="477224" y="788696"/>
                  </a:lnTo>
                  <a:lnTo>
                    <a:pt x="480867" y="768660"/>
                  </a:lnTo>
                  <a:lnTo>
                    <a:pt x="475403" y="752267"/>
                  </a:lnTo>
                  <a:lnTo>
                    <a:pt x="459010" y="750445"/>
                  </a:lnTo>
                  <a:lnTo>
                    <a:pt x="464474" y="721302"/>
                  </a:lnTo>
                  <a:lnTo>
                    <a:pt x="460831" y="706730"/>
                  </a:lnTo>
                  <a:lnTo>
                    <a:pt x="437152" y="704909"/>
                  </a:lnTo>
                  <a:lnTo>
                    <a:pt x="429866" y="666658"/>
                  </a:lnTo>
                  <a:lnTo>
                    <a:pt x="415295" y="661194"/>
                  </a:lnTo>
                  <a:lnTo>
                    <a:pt x="398901" y="664836"/>
                  </a:lnTo>
                  <a:lnTo>
                    <a:pt x="380687" y="659372"/>
                  </a:lnTo>
                  <a:lnTo>
                    <a:pt x="377044" y="659372"/>
                  </a:lnTo>
                  <a:lnTo>
                    <a:pt x="375222" y="610192"/>
                  </a:lnTo>
                  <a:lnTo>
                    <a:pt x="375222" y="606549"/>
                  </a:lnTo>
                  <a:lnTo>
                    <a:pt x="377044" y="606549"/>
                  </a:lnTo>
                  <a:lnTo>
                    <a:pt x="382508" y="559191"/>
                  </a:lnTo>
                  <a:lnTo>
                    <a:pt x="377044" y="542798"/>
                  </a:lnTo>
                  <a:lnTo>
                    <a:pt x="366115" y="537334"/>
                  </a:lnTo>
                  <a:lnTo>
                    <a:pt x="366115" y="515476"/>
                  </a:lnTo>
                  <a:lnTo>
                    <a:pt x="326043" y="515476"/>
                  </a:lnTo>
                  <a:lnTo>
                    <a:pt x="326043" y="513655"/>
                  </a:lnTo>
                  <a:lnTo>
                    <a:pt x="318757" y="488154"/>
                  </a:lnTo>
                  <a:lnTo>
                    <a:pt x="320578" y="475404"/>
                  </a:lnTo>
                  <a:lnTo>
                    <a:pt x="309649" y="449903"/>
                  </a:lnTo>
                  <a:lnTo>
                    <a:pt x="302364" y="444439"/>
                  </a:lnTo>
                  <a:lnTo>
                    <a:pt x="285970" y="444439"/>
                  </a:lnTo>
                  <a:lnTo>
                    <a:pt x="278685" y="437153"/>
                  </a:lnTo>
                  <a:lnTo>
                    <a:pt x="256827" y="431688"/>
                  </a:lnTo>
                  <a:lnTo>
                    <a:pt x="251363" y="424403"/>
                  </a:lnTo>
                  <a:lnTo>
                    <a:pt x="220398" y="418938"/>
                  </a:lnTo>
                  <a:lnTo>
                    <a:pt x="204004" y="408009"/>
                  </a:lnTo>
                  <a:lnTo>
                    <a:pt x="200361" y="393438"/>
                  </a:lnTo>
                  <a:lnTo>
                    <a:pt x="202183" y="364294"/>
                  </a:lnTo>
                  <a:lnTo>
                    <a:pt x="196719" y="353365"/>
                  </a:lnTo>
                  <a:lnTo>
                    <a:pt x="169397" y="357008"/>
                  </a:lnTo>
                  <a:lnTo>
                    <a:pt x="151182" y="377044"/>
                  </a:lnTo>
                  <a:lnTo>
                    <a:pt x="131146" y="387973"/>
                  </a:lnTo>
                  <a:lnTo>
                    <a:pt x="100181" y="382509"/>
                  </a:lnTo>
                  <a:lnTo>
                    <a:pt x="83788" y="387973"/>
                  </a:lnTo>
                  <a:lnTo>
                    <a:pt x="78323" y="382509"/>
                  </a:lnTo>
                  <a:lnTo>
                    <a:pt x="78323" y="346079"/>
                  </a:lnTo>
                  <a:lnTo>
                    <a:pt x="52823" y="362473"/>
                  </a:lnTo>
                  <a:lnTo>
                    <a:pt x="40072" y="358830"/>
                  </a:lnTo>
                  <a:lnTo>
                    <a:pt x="34608" y="347901"/>
                  </a:lnTo>
                  <a:lnTo>
                    <a:pt x="21858" y="347901"/>
                  </a:lnTo>
                  <a:lnTo>
                    <a:pt x="21858" y="336972"/>
                  </a:lnTo>
                  <a:lnTo>
                    <a:pt x="5465" y="320579"/>
                  </a:lnTo>
                  <a:lnTo>
                    <a:pt x="0" y="304186"/>
                  </a:lnTo>
                  <a:lnTo>
                    <a:pt x="0" y="302364"/>
                  </a:lnTo>
                  <a:lnTo>
                    <a:pt x="7286" y="284149"/>
                  </a:lnTo>
                  <a:lnTo>
                    <a:pt x="16393" y="278685"/>
                  </a:lnTo>
                  <a:lnTo>
                    <a:pt x="18215" y="264113"/>
                  </a:lnTo>
                  <a:lnTo>
                    <a:pt x="32787" y="242256"/>
                  </a:lnTo>
                  <a:lnTo>
                    <a:pt x="52823" y="231327"/>
                  </a:lnTo>
                  <a:lnTo>
                    <a:pt x="91073" y="220398"/>
                  </a:lnTo>
                  <a:lnTo>
                    <a:pt x="105645" y="153004"/>
                  </a:lnTo>
                  <a:lnTo>
                    <a:pt x="100181" y="136610"/>
                  </a:lnTo>
                  <a:lnTo>
                    <a:pt x="89252" y="129325"/>
                  </a:lnTo>
                  <a:lnTo>
                    <a:pt x="89252" y="111110"/>
                  </a:lnTo>
                  <a:lnTo>
                    <a:pt x="91073" y="111110"/>
                  </a:lnTo>
                  <a:lnTo>
                    <a:pt x="111110" y="107467"/>
                  </a:lnTo>
                  <a:lnTo>
                    <a:pt x="107467" y="100181"/>
                  </a:lnTo>
                  <a:lnTo>
                    <a:pt x="94716" y="100181"/>
                  </a:lnTo>
                  <a:lnTo>
                    <a:pt x="94716" y="80145"/>
                  </a:lnTo>
                  <a:lnTo>
                    <a:pt x="129324" y="80145"/>
                  </a:lnTo>
                  <a:lnTo>
                    <a:pt x="131146" y="74680"/>
                  </a:lnTo>
                  <a:lnTo>
                    <a:pt x="134789" y="74680"/>
                  </a:lnTo>
                  <a:lnTo>
                    <a:pt x="140253" y="80145"/>
                  </a:lnTo>
                  <a:lnTo>
                    <a:pt x="151182" y="74680"/>
                  </a:lnTo>
                  <a:lnTo>
                    <a:pt x="153003" y="74680"/>
                  </a:lnTo>
                  <a:lnTo>
                    <a:pt x="162111" y="94717"/>
                  </a:lnTo>
                  <a:lnTo>
                    <a:pt x="163932" y="91074"/>
                  </a:lnTo>
                  <a:lnTo>
                    <a:pt x="167575" y="91074"/>
                  </a:lnTo>
                  <a:lnTo>
                    <a:pt x="178504" y="105645"/>
                  </a:lnTo>
                  <a:lnTo>
                    <a:pt x="196719" y="105645"/>
                  </a:lnTo>
                  <a:lnTo>
                    <a:pt x="225862" y="85609"/>
                  </a:lnTo>
                  <a:lnTo>
                    <a:pt x="234969" y="78323"/>
                  </a:lnTo>
                  <a:lnTo>
                    <a:pt x="251363" y="72859"/>
                  </a:lnTo>
                  <a:lnTo>
                    <a:pt x="251363" y="69216"/>
                  </a:lnTo>
                  <a:lnTo>
                    <a:pt x="229505" y="67395"/>
                  </a:lnTo>
                  <a:lnTo>
                    <a:pt x="225862" y="51001"/>
                  </a:lnTo>
                  <a:lnTo>
                    <a:pt x="225862" y="38251"/>
                  </a:lnTo>
                  <a:lnTo>
                    <a:pt x="218576" y="32787"/>
                  </a:lnTo>
                  <a:lnTo>
                    <a:pt x="214933" y="32787"/>
                  </a:lnTo>
                  <a:lnTo>
                    <a:pt x="214933" y="21858"/>
                  </a:lnTo>
                  <a:lnTo>
                    <a:pt x="218576" y="21858"/>
                  </a:lnTo>
                  <a:lnTo>
                    <a:pt x="258648" y="32787"/>
                  </a:lnTo>
                  <a:lnTo>
                    <a:pt x="307828" y="1275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8" name="Argentina">
              <a:extLst>
                <a:ext uri="{FF2B5EF4-FFF2-40B4-BE49-F238E27FC236}">
                  <a16:creationId xmlns:a16="http://schemas.microsoft.com/office/drawing/2014/main" id="{FDED3D12-22D9-38A1-B54F-648F3EDE10D2}"/>
                </a:ext>
              </a:extLst>
            </p:cNvPr>
            <p:cNvSpPr>
              <a:spLocks/>
            </p:cNvSpPr>
            <p:nvPr/>
          </p:nvSpPr>
          <p:spPr bwMode="auto">
            <a:xfrm>
              <a:off x="4094679" y="5111453"/>
              <a:ext cx="468029" cy="1042676"/>
            </a:xfrm>
            <a:custGeom>
              <a:avLst/>
              <a:gdLst/>
              <a:ahLst/>
              <a:cxnLst/>
              <a:rect l="l" t="t" r="r" b="b"/>
              <a:pathLst>
                <a:path w="471760" h="1050988">
                  <a:moveTo>
                    <a:pt x="213112" y="1029130"/>
                  </a:moveTo>
                  <a:lnTo>
                    <a:pt x="231327" y="1029130"/>
                  </a:lnTo>
                  <a:lnTo>
                    <a:pt x="213112" y="1036416"/>
                  </a:lnTo>
                  <a:lnTo>
                    <a:pt x="207647" y="1036416"/>
                  </a:lnTo>
                  <a:lnTo>
                    <a:pt x="207647" y="1034595"/>
                  </a:lnTo>
                  <a:close/>
                  <a:moveTo>
                    <a:pt x="112931" y="943520"/>
                  </a:moveTo>
                  <a:lnTo>
                    <a:pt x="116574" y="943520"/>
                  </a:lnTo>
                  <a:lnTo>
                    <a:pt x="125681" y="961735"/>
                  </a:lnTo>
                  <a:lnTo>
                    <a:pt x="125681" y="963556"/>
                  </a:lnTo>
                  <a:lnTo>
                    <a:pt x="118396" y="967199"/>
                  </a:lnTo>
                  <a:lnTo>
                    <a:pt x="131146" y="985414"/>
                  </a:lnTo>
                  <a:lnTo>
                    <a:pt x="174861" y="1021843"/>
                  </a:lnTo>
                  <a:lnTo>
                    <a:pt x="198540" y="1027308"/>
                  </a:lnTo>
                  <a:lnTo>
                    <a:pt x="198540" y="1029129"/>
                  </a:lnTo>
                  <a:lnTo>
                    <a:pt x="189433" y="1036415"/>
                  </a:lnTo>
                  <a:lnTo>
                    <a:pt x="185790" y="1036415"/>
                  </a:lnTo>
                  <a:lnTo>
                    <a:pt x="183968" y="1040058"/>
                  </a:lnTo>
                  <a:lnTo>
                    <a:pt x="174861" y="1040058"/>
                  </a:lnTo>
                  <a:lnTo>
                    <a:pt x="173040" y="1041879"/>
                  </a:lnTo>
                  <a:lnTo>
                    <a:pt x="169397" y="1041879"/>
                  </a:lnTo>
                  <a:lnTo>
                    <a:pt x="151342" y="1037365"/>
                  </a:lnTo>
                  <a:lnTo>
                    <a:pt x="153005" y="1047345"/>
                  </a:lnTo>
                  <a:lnTo>
                    <a:pt x="145719" y="1047345"/>
                  </a:lnTo>
                  <a:lnTo>
                    <a:pt x="142076" y="1050988"/>
                  </a:lnTo>
                  <a:lnTo>
                    <a:pt x="136611" y="1050988"/>
                  </a:lnTo>
                  <a:lnTo>
                    <a:pt x="125682" y="1047345"/>
                  </a:lnTo>
                  <a:lnTo>
                    <a:pt x="125682" y="1040059"/>
                  </a:lnTo>
                  <a:lnTo>
                    <a:pt x="136611" y="1040059"/>
                  </a:lnTo>
                  <a:lnTo>
                    <a:pt x="145719" y="1036416"/>
                  </a:lnTo>
                  <a:lnTo>
                    <a:pt x="147545" y="1036416"/>
                  </a:lnTo>
                  <a:lnTo>
                    <a:pt x="125681" y="1030950"/>
                  </a:lnTo>
                  <a:lnTo>
                    <a:pt x="116574" y="1036415"/>
                  </a:lnTo>
                  <a:lnTo>
                    <a:pt x="112931" y="1036415"/>
                  </a:lnTo>
                  <a:close/>
                  <a:moveTo>
                    <a:pt x="169397" y="0"/>
                  </a:moveTo>
                  <a:lnTo>
                    <a:pt x="173040" y="0"/>
                  </a:lnTo>
                  <a:lnTo>
                    <a:pt x="180325" y="9108"/>
                  </a:lnTo>
                  <a:lnTo>
                    <a:pt x="207647" y="10929"/>
                  </a:lnTo>
                  <a:lnTo>
                    <a:pt x="214933" y="21858"/>
                  </a:lnTo>
                  <a:lnTo>
                    <a:pt x="220398" y="5465"/>
                  </a:lnTo>
                  <a:lnTo>
                    <a:pt x="225862" y="5465"/>
                  </a:lnTo>
                  <a:lnTo>
                    <a:pt x="231326" y="9108"/>
                  </a:lnTo>
                  <a:lnTo>
                    <a:pt x="242255" y="9108"/>
                  </a:lnTo>
                  <a:lnTo>
                    <a:pt x="256827" y="14572"/>
                  </a:lnTo>
                  <a:lnTo>
                    <a:pt x="262291" y="14572"/>
                  </a:lnTo>
                  <a:lnTo>
                    <a:pt x="298721" y="56466"/>
                  </a:lnTo>
                  <a:lnTo>
                    <a:pt x="326043" y="61930"/>
                  </a:lnTo>
                  <a:lnTo>
                    <a:pt x="371579" y="92895"/>
                  </a:lnTo>
                  <a:lnTo>
                    <a:pt x="375222" y="100181"/>
                  </a:lnTo>
                  <a:lnTo>
                    <a:pt x="375222" y="102002"/>
                  </a:lnTo>
                  <a:lnTo>
                    <a:pt x="358829" y="129324"/>
                  </a:lnTo>
                  <a:lnTo>
                    <a:pt x="358829" y="138432"/>
                  </a:lnTo>
                  <a:lnTo>
                    <a:pt x="380687" y="140253"/>
                  </a:lnTo>
                  <a:lnTo>
                    <a:pt x="393437" y="149361"/>
                  </a:lnTo>
                  <a:lnTo>
                    <a:pt x="420759" y="145718"/>
                  </a:lnTo>
                  <a:lnTo>
                    <a:pt x="444438" y="122039"/>
                  </a:lnTo>
                  <a:lnTo>
                    <a:pt x="448081" y="100181"/>
                  </a:lnTo>
                  <a:lnTo>
                    <a:pt x="448081" y="98359"/>
                  </a:lnTo>
                  <a:lnTo>
                    <a:pt x="453545" y="98359"/>
                  </a:lnTo>
                  <a:lnTo>
                    <a:pt x="459010" y="100181"/>
                  </a:lnTo>
                  <a:lnTo>
                    <a:pt x="466296" y="100181"/>
                  </a:lnTo>
                  <a:lnTo>
                    <a:pt x="471760" y="118396"/>
                  </a:lnTo>
                  <a:lnTo>
                    <a:pt x="466296" y="138432"/>
                  </a:lnTo>
                  <a:lnTo>
                    <a:pt x="466296" y="140253"/>
                  </a:lnTo>
                  <a:lnTo>
                    <a:pt x="444438" y="151182"/>
                  </a:lnTo>
                  <a:lnTo>
                    <a:pt x="375222" y="224041"/>
                  </a:lnTo>
                  <a:lnTo>
                    <a:pt x="369758" y="233148"/>
                  </a:lnTo>
                  <a:lnTo>
                    <a:pt x="364294" y="296899"/>
                  </a:lnTo>
                  <a:lnTo>
                    <a:pt x="355186" y="329686"/>
                  </a:lnTo>
                  <a:lnTo>
                    <a:pt x="358829" y="346079"/>
                  </a:lnTo>
                  <a:lnTo>
                    <a:pt x="386151" y="364294"/>
                  </a:lnTo>
                  <a:lnTo>
                    <a:pt x="386151" y="367937"/>
                  </a:lnTo>
                  <a:lnTo>
                    <a:pt x="380687" y="384330"/>
                  </a:lnTo>
                  <a:lnTo>
                    <a:pt x="387973" y="395259"/>
                  </a:lnTo>
                  <a:lnTo>
                    <a:pt x="398901" y="395259"/>
                  </a:lnTo>
                  <a:lnTo>
                    <a:pt x="398901" y="397080"/>
                  </a:lnTo>
                  <a:lnTo>
                    <a:pt x="397080" y="418938"/>
                  </a:lnTo>
                  <a:lnTo>
                    <a:pt x="380687" y="440795"/>
                  </a:lnTo>
                  <a:lnTo>
                    <a:pt x="377044" y="451724"/>
                  </a:lnTo>
                  <a:lnTo>
                    <a:pt x="364294" y="462653"/>
                  </a:lnTo>
                  <a:lnTo>
                    <a:pt x="293256" y="475403"/>
                  </a:lnTo>
                  <a:lnTo>
                    <a:pt x="269577" y="475403"/>
                  </a:lnTo>
                  <a:lnTo>
                    <a:pt x="264113" y="473582"/>
                  </a:lnTo>
                  <a:lnTo>
                    <a:pt x="264113" y="484510"/>
                  </a:lnTo>
                  <a:lnTo>
                    <a:pt x="271399" y="488153"/>
                  </a:lnTo>
                  <a:lnTo>
                    <a:pt x="271399" y="491796"/>
                  </a:lnTo>
                  <a:lnTo>
                    <a:pt x="264113" y="510011"/>
                  </a:lnTo>
                  <a:lnTo>
                    <a:pt x="264113" y="530047"/>
                  </a:lnTo>
                  <a:lnTo>
                    <a:pt x="262291" y="537333"/>
                  </a:lnTo>
                  <a:lnTo>
                    <a:pt x="245898" y="546440"/>
                  </a:lnTo>
                  <a:lnTo>
                    <a:pt x="229505" y="546440"/>
                  </a:lnTo>
                  <a:lnTo>
                    <a:pt x="202183" y="530047"/>
                  </a:lnTo>
                  <a:lnTo>
                    <a:pt x="196719" y="535511"/>
                  </a:lnTo>
                  <a:lnTo>
                    <a:pt x="202183" y="571941"/>
                  </a:lnTo>
                  <a:lnTo>
                    <a:pt x="213112" y="582870"/>
                  </a:lnTo>
                  <a:lnTo>
                    <a:pt x="218576" y="581048"/>
                  </a:lnTo>
                  <a:lnTo>
                    <a:pt x="214933" y="577405"/>
                  </a:lnTo>
                  <a:lnTo>
                    <a:pt x="214933" y="575584"/>
                  </a:lnTo>
                  <a:lnTo>
                    <a:pt x="229505" y="570119"/>
                  </a:lnTo>
                  <a:lnTo>
                    <a:pt x="229505" y="571941"/>
                  </a:lnTo>
                  <a:lnTo>
                    <a:pt x="231326" y="577405"/>
                  </a:lnTo>
                  <a:lnTo>
                    <a:pt x="234969" y="588334"/>
                  </a:lnTo>
                  <a:lnTo>
                    <a:pt x="231326" y="597441"/>
                  </a:lnTo>
                  <a:lnTo>
                    <a:pt x="218576" y="597441"/>
                  </a:lnTo>
                  <a:lnTo>
                    <a:pt x="209469" y="588334"/>
                  </a:lnTo>
                  <a:lnTo>
                    <a:pt x="202183" y="593798"/>
                  </a:lnTo>
                  <a:lnTo>
                    <a:pt x="218576" y="602906"/>
                  </a:lnTo>
                  <a:lnTo>
                    <a:pt x="218576" y="604727"/>
                  </a:lnTo>
                  <a:lnTo>
                    <a:pt x="202183" y="613835"/>
                  </a:lnTo>
                  <a:lnTo>
                    <a:pt x="196719" y="621120"/>
                  </a:lnTo>
                  <a:lnTo>
                    <a:pt x="196719" y="648442"/>
                  </a:lnTo>
                  <a:lnTo>
                    <a:pt x="185790" y="659371"/>
                  </a:lnTo>
                  <a:lnTo>
                    <a:pt x="189433" y="670300"/>
                  </a:lnTo>
                  <a:lnTo>
                    <a:pt x="173040" y="670300"/>
                  </a:lnTo>
                  <a:lnTo>
                    <a:pt x="156646" y="677586"/>
                  </a:lnTo>
                  <a:lnTo>
                    <a:pt x="140253" y="703086"/>
                  </a:lnTo>
                  <a:lnTo>
                    <a:pt x="140253" y="710372"/>
                  </a:lnTo>
                  <a:lnTo>
                    <a:pt x="147539" y="721301"/>
                  </a:lnTo>
                  <a:lnTo>
                    <a:pt x="158468" y="734051"/>
                  </a:lnTo>
                  <a:lnTo>
                    <a:pt x="180325" y="739516"/>
                  </a:lnTo>
                  <a:lnTo>
                    <a:pt x="183968" y="739516"/>
                  </a:lnTo>
                  <a:lnTo>
                    <a:pt x="185790" y="755909"/>
                  </a:lnTo>
                  <a:lnTo>
                    <a:pt x="178504" y="777767"/>
                  </a:lnTo>
                  <a:lnTo>
                    <a:pt x="140253" y="810553"/>
                  </a:lnTo>
                  <a:lnTo>
                    <a:pt x="134789" y="843339"/>
                  </a:lnTo>
                  <a:lnTo>
                    <a:pt x="131146" y="843339"/>
                  </a:lnTo>
                  <a:lnTo>
                    <a:pt x="120217" y="848804"/>
                  </a:lnTo>
                  <a:lnTo>
                    <a:pt x="120217" y="850625"/>
                  </a:lnTo>
                  <a:lnTo>
                    <a:pt x="116574" y="845161"/>
                  </a:lnTo>
                  <a:lnTo>
                    <a:pt x="118395" y="850625"/>
                  </a:lnTo>
                  <a:lnTo>
                    <a:pt x="105645" y="861554"/>
                  </a:lnTo>
                  <a:lnTo>
                    <a:pt x="96538" y="883412"/>
                  </a:lnTo>
                  <a:lnTo>
                    <a:pt x="100181" y="883412"/>
                  </a:lnTo>
                  <a:lnTo>
                    <a:pt x="102002" y="879769"/>
                  </a:lnTo>
                  <a:lnTo>
                    <a:pt x="102002" y="883412"/>
                  </a:lnTo>
                  <a:lnTo>
                    <a:pt x="105645" y="901626"/>
                  </a:lnTo>
                  <a:lnTo>
                    <a:pt x="100181" y="905269"/>
                  </a:lnTo>
                  <a:lnTo>
                    <a:pt x="105645" y="905269"/>
                  </a:lnTo>
                  <a:lnTo>
                    <a:pt x="120217" y="932591"/>
                  </a:lnTo>
                  <a:lnTo>
                    <a:pt x="85609" y="923484"/>
                  </a:lnTo>
                  <a:lnTo>
                    <a:pt x="32787" y="921662"/>
                  </a:lnTo>
                  <a:lnTo>
                    <a:pt x="29144" y="921662"/>
                  </a:lnTo>
                  <a:lnTo>
                    <a:pt x="27322" y="910734"/>
                  </a:lnTo>
                  <a:lnTo>
                    <a:pt x="23679" y="872483"/>
                  </a:lnTo>
                  <a:lnTo>
                    <a:pt x="18215" y="872483"/>
                  </a:lnTo>
                  <a:lnTo>
                    <a:pt x="12750" y="876126"/>
                  </a:lnTo>
                  <a:lnTo>
                    <a:pt x="1822" y="876126"/>
                  </a:lnTo>
                  <a:lnTo>
                    <a:pt x="0" y="850625"/>
                  </a:lnTo>
                  <a:lnTo>
                    <a:pt x="1822" y="828768"/>
                  </a:lnTo>
                  <a:lnTo>
                    <a:pt x="18215" y="801446"/>
                  </a:lnTo>
                  <a:lnTo>
                    <a:pt x="23679" y="786874"/>
                  </a:lnTo>
                  <a:lnTo>
                    <a:pt x="23679" y="761373"/>
                  </a:lnTo>
                  <a:lnTo>
                    <a:pt x="40072" y="723123"/>
                  </a:lnTo>
                  <a:lnTo>
                    <a:pt x="40072" y="686693"/>
                  </a:lnTo>
                  <a:lnTo>
                    <a:pt x="45537" y="672121"/>
                  </a:lnTo>
                  <a:lnTo>
                    <a:pt x="34608" y="661193"/>
                  </a:lnTo>
                  <a:lnTo>
                    <a:pt x="34608" y="659371"/>
                  </a:lnTo>
                  <a:lnTo>
                    <a:pt x="47358" y="655728"/>
                  </a:lnTo>
                  <a:lnTo>
                    <a:pt x="45537" y="650264"/>
                  </a:lnTo>
                  <a:lnTo>
                    <a:pt x="34608" y="648442"/>
                  </a:lnTo>
                  <a:lnTo>
                    <a:pt x="34608" y="632049"/>
                  </a:lnTo>
                  <a:lnTo>
                    <a:pt x="29144" y="588334"/>
                  </a:lnTo>
                  <a:lnTo>
                    <a:pt x="40072" y="564655"/>
                  </a:lnTo>
                  <a:lnTo>
                    <a:pt x="34608" y="548262"/>
                  </a:lnTo>
                  <a:lnTo>
                    <a:pt x="38251" y="510011"/>
                  </a:lnTo>
                  <a:lnTo>
                    <a:pt x="47358" y="475403"/>
                  </a:lnTo>
                  <a:lnTo>
                    <a:pt x="52823" y="462653"/>
                  </a:lnTo>
                  <a:lnTo>
                    <a:pt x="51001" y="440795"/>
                  </a:lnTo>
                  <a:lnTo>
                    <a:pt x="52823" y="408009"/>
                  </a:lnTo>
                  <a:lnTo>
                    <a:pt x="67394" y="389794"/>
                  </a:lnTo>
                  <a:lnTo>
                    <a:pt x="67394" y="364294"/>
                  </a:lnTo>
                  <a:lnTo>
                    <a:pt x="83788" y="333329"/>
                  </a:lnTo>
                  <a:lnTo>
                    <a:pt x="80145" y="311471"/>
                  </a:lnTo>
                  <a:lnTo>
                    <a:pt x="67394" y="264113"/>
                  </a:lnTo>
                  <a:lnTo>
                    <a:pt x="67394" y="251363"/>
                  </a:lnTo>
                  <a:lnTo>
                    <a:pt x="80145" y="224041"/>
                  </a:lnTo>
                  <a:lnTo>
                    <a:pt x="80145" y="200362"/>
                  </a:lnTo>
                  <a:lnTo>
                    <a:pt x="91073" y="167575"/>
                  </a:lnTo>
                  <a:lnTo>
                    <a:pt x="102002" y="154825"/>
                  </a:lnTo>
                  <a:lnTo>
                    <a:pt x="105645" y="143896"/>
                  </a:lnTo>
                  <a:lnTo>
                    <a:pt x="118395" y="132967"/>
                  </a:lnTo>
                  <a:lnTo>
                    <a:pt x="112931" y="98359"/>
                  </a:lnTo>
                  <a:lnTo>
                    <a:pt x="116574" y="71037"/>
                  </a:lnTo>
                  <a:lnTo>
                    <a:pt x="145718" y="56466"/>
                  </a:lnTo>
                  <a:lnTo>
                    <a:pt x="147539" y="38251"/>
                  </a:lnTo>
                  <a:lnTo>
                    <a:pt x="145718" y="2732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9" name="The Bahamas">
              <a:extLst>
                <a:ext uri="{FF2B5EF4-FFF2-40B4-BE49-F238E27FC236}">
                  <a16:creationId xmlns:a16="http://schemas.microsoft.com/office/drawing/2014/main" id="{CE24177F-8AC1-2D35-213D-95CF4FB5E983}"/>
                </a:ext>
              </a:extLst>
            </p:cNvPr>
            <p:cNvSpPr>
              <a:spLocks/>
            </p:cNvSpPr>
            <p:nvPr/>
          </p:nvSpPr>
          <p:spPr bwMode="auto">
            <a:xfrm>
              <a:off x="3962763" y="3933249"/>
              <a:ext cx="142759" cy="151794"/>
            </a:xfrm>
            <a:custGeom>
              <a:avLst/>
              <a:gdLst/>
              <a:ahLst/>
              <a:cxnLst/>
              <a:rect l="l" t="t" r="r" b="b"/>
              <a:pathLst>
                <a:path w="143897" h="153004">
                  <a:moveTo>
                    <a:pt x="140254" y="140253"/>
                  </a:moveTo>
                  <a:lnTo>
                    <a:pt x="143897" y="140253"/>
                  </a:lnTo>
                  <a:lnTo>
                    <a:pt x="143897" y="142075"/>
                  </a:lnTo>
                  <a:lnTo>
                    <a:pt x="140254" y="147539"/>
                  </a:lnTo>
                  <a:lnTo>
                    <a:pt x="140254" y="151183"/>
                  </a:lnTo>
                  <a:lnTo>
                    <a:pt x="127503" y="153004"/>
                  </a:lnTo>
                  <a:lnTo>
                    <a:pt x="123860" y="153004"/>
                  </a:lnTo>
                  <a:lnTo>
                    <a:pt x="123860" y="147539"/>
                  </a:lnTo>
                  <a:lnTo>
                    <a:pt x="127503" y="147539"/>
                  </a:lnTo>
                  <a:lnTo>
                    <a:pt x="127503" y="145718"/>
                  </a:lnTo>
                  <a:close/>
                  <a:moveTo>
                    <a:pt x="107467" y="105645"/>
                  </a:moveTo>
                  <a:lnTo>
                    <a:pt x="112932" y="105645"/>
                  </a:lnTo>
                  <a:lnTo>
                    <a:pt x="116575" y="107467"/>
                  </a:lnTo>
                  <a:lnTo>
                    <a:pt x="122039" y="107467"/>
                  </a:lnTo>
                  <a:lnTo>
                    <a:pt x="116575" y="118396"/>
                  </a:lnTo>
                  <a:lnTo>
                    <a:pt x="116575" y="122039"/>
                  </a:lnTo>
                  <a:lnTo>
                    <a:pt x="112932" y="118396"/>
                  </a:lnTo>
                  <a:lnTo>
                    <a:pt x="112932" y="112931"/>
                  </a:lnTo>
                  <a:lnTo>
                    <a:pt x="107467" y="107467"/>
                  </a:lnTo>
                  <a:close/>
                  <a:moveTo>
                    <a:pt x="29145" y="67395"/>
                  </a:moveTo>
                  <a:lnTo>
                    <a:pt x="32788" y="67395"/>
                  </a:lnTo>
                  <a:lnTo>
                    <a:pt x="32788" y="83789"/>
                  </a:lnTo>
                  <a:lnTo>
                    <a:pt x="29145" y="83789"/>
                  </a:lnTo>
                  <a:lnTo>
                    <a:pt x="23680" y="74681"/>
                  </a:lnTo>
                  <a:lnTo>
                    <a:pt x="29145" y="69217"/>
                  </a:lnTo>
                  <a:close/>
                  <a:moveTo>
                    <a:pt x="72859" y="56466"/>
                  </a:moveTo>
                  <a:lnTo>
                    <a:pt x="76502" y="56466"/>
                  </a:lnTo>
                  <a:lnTo>
                    <a:pt x="89253" y="69217"/>
                  </a:lnTo>
                  <a:lnTo>
                    <a:pt x="89253" y="72860"/>
                  </a:lnTo>
                  <a:lnTo>
                    <a:pt x="81967" y="72860"/>
                  </a:lnTo>
                  <a:close/>
                  <a:moveTo>
                    <a:pt x="65574" y="43715"/>
                  </a:moveTo>
                  <a:lnTo>
                    <a:pt x="67395" y="43715"/>
                  </a:lnTo>
                  <a:lnTo>
                    <a:pt x="67395" y="58287"/>
                  </a:lnTo>
                  <a:lnTo>
                    <a:pt x="65574" y="58287"/>
                  </a:lnTo>
                  <a:lnTo>
                    <a:pt x="60109" y="52823"/>
                  </a:lnTo>
                  <a:lnTo>
                    <a:pt x="60109" y="51001"/>
                  </a:lnTo>
                  <a:close/>
                  <a:moveTo>
                    <a:pt x="16394" y="43715"/>
                  </a:moveTo>
                  <a:lnTo>
                    <a:pt x="20037" y="43715"/>
                  </a:lnTo>
                  <a:lnTo>
                    <a:pt x="21858" y="45537"/>
                  </a:lnTo>
                  <a:lnTo>
                    <a:pt x="27323" y="56466"/>
                  </a:lnTo>
                  <a:lnTo>
                    <a:pt x="23680" y="63752"/>
                  </a:lnTo>
                  <a:lnTo>
                    <a:pt x="23680" y="67395"/>
                  </a:lnTo>
                  <a:lnTo>
                    <a:pt x="14572" y="56466"/>
                  </a:lnTo>
                  <a:lnTo>
                    <a:pt x="10929" y="56466"/>
                  </a:lnTo>
                  <a:close/>
                  <a:moveTo>
                    <a:pt x="40074" y="5465"/>
                  </a:moveTo>
                  <a:lnTo>
                    <a:pt x="43717" y="5465"/>
                  </a:lnTo>
                  <a:lnTo>
                    <a:pt x="43717" y="7287"/>
                  </a:lnTo>
                  <a:lnTo>
                    <a:pt x="45538" y="12751"/>
                  </a:lnTo>
                  <a:lnTo>
                    <a:pt x="43717" y="27323"/>
                  </a:lnTo>
                  <a:lnTo>
                    <a:pt x="40074" y="27323"/>
                  </a:lnTo>
                  <a:lnTo>
                    <a:pt x="38252" y="16394"/>
                  </a:lnTo>
                  <a:close/>
                  <a:moveTo>
                    <a:pt x="10929" y="0"/>
                  </a:moveTo>
                  <a:lnTo>
                    <a:pt x="21859" y="0"/>
                  </a:lnTo>
                  <a:lnTo>
                    <a:pt x="21859" y="1822"/>
                  </a:lnTo>
                  <a:lnTo>
                    <a:pt x="27323" y="5465"/>
                  </a:lnTo>
                  <a:lnTo>
                    <a:pt x="27323" y="10929"/>
                  </a:lnTo>
                  <a:lnTo>
                    <a:pt x="23680" y="10929"/>
                  </a:lnTo>
                  <a:lnTo>
                    <a:pt x="0" y="5465"/>
                  </a:lnTo>
                  <a:lnTo>
                    <a:pt x="0" y="1822"/>
                  </a:lnTo>
                  <a:lnTo>
                    <a:pt x="5465" y="182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0" name="Canada - Offshore">
              <a:extLst>
                <a:ext uri="{FF2B5EF4-FFF2-40B4-BE49-F238E27FC236}">
                  <a16:creationId xmlns:a16="http://schemas.microsoft.com/office/drawing/2014/main" id="{A5171EE2-D9D2-2033-3827-DFE964DE035B}"/>
                </a:ext>
              </a:extLst>
            </p:cNvPr>
            <p:cNvSpPr>
              <a:spLocks/>
            </p:cNvSpPr>
            <p:nvPr/>
          </p:nvSpPr>
          <p:spPr bwMode="auto">
            <a:xfrm>
              <a:off x="2616501" y="788821"/>
              <a:ext cx="1967892" cy="2596891"/>
            </a:xfrm>
            <a:custGeom>
              <a:avLst/>
              <a:gdLst/>
              <a:ahLst/>
              <a:cxnLst/>
              <a:rect l="l" t="t" r="r" b="b"/>
              <a:pathLst>
                <a:path w="1983579" h="2617593">
                  <a:moveTo>
                    <a:pt x="1256814" y="2601199"/>
                  </a:moveTo>
                  <a:lnTo>
                    <a:pt x="1289600" y="2601199"/>
                  </a:lnTo>
                  <a:lnTo>
                    <a:pt x="1289600" y="2612128"/>
                  </a:lnTo>
                  <a:lnTo>
                    <a:pt x="1287779" y="2617593"/>
                  </a:lnTo>
                  <a:lnTo>
                    <a:pt x="1284136" y="2617593"/>
                  </a:lnTo>
                  <a:lnTo>
                    <a:pt x="1256814" y="2604842"/>
                  </a:lnTo>
                  <a:lnTo>
                    <a:pt x="1254992" y="2604842"/>
                  </a:lnTo>
                  <a:close/>
                  <a:moveTo>
                    <a:pt x="1794147" y="2564770"/>
                  </a:moveTo>
                  <a:lnTo>
                    <a:pt x="1797790" y="2564770"/>
                  </a:lnTo>
                  <a:lnTo>
                    <a:pt x="1803254" y="2570235"/>
                  </a:lnTo>
                  <a:lnTo>
                    <a:pt x="1803254" y="2572056"/>
                  </a:lnTo>
                  <a:lnTo>
                    <a:pt x="1794147" y="2597556"/>
                  </a:lnTo>
                  <a:lnTo>
                    <a:pt x="1803254" y="2597556"/>
                  </a:lnTo>
                  <a:lnTo>
                    <a:pt x="1808718" y="2588449"/>
                  </a:lnTo>
                  <a:lnTo>
                    <a:pt x="1810540" y="2588449"/>
                  </a:lnTo>
                  <a:lnTo>
                    <a:pt x="1816004" y="2599378"/>
                  </a:lnTo>
                  <a:lnTo>
                    <a:pt x="1816004" y="2601199"/>
                  </a:lnTo>
                  <a:lnTo>
                    <a:pt x="1797790" y="2612128"/>
                  </a:lnTo>
                  <a:lnTo>
                    <a:pt x="1792325" y="2612128"/>
                  </a:lnTo>
                  <a:lnTo>
                    <a:pt x="1783218" y="2615771"/>
                  </a:lnTo>
                  <a:lnTo>
                    <a:pt x="1777754" y="2615771"/>
                  </a:lnTo>
                  <a:lnTo>
                    <a:pt x="1777754" y="2612128"/>
                  </a:lnTo>
                  <a:lnTo>
                    <a:pt x="1772289" y="2606664"/>
                  </a:lnTo>
                  <a:lnTo>
                    <a:pt x="1775932" y="2593914"/>
                  </a:lnTo>
                  <a:close/>
                  <a:moveTo>
                    <a:pt x="1714002" y="2564770"/>
                  </a:moveTo>
                  <a:lnTo>
                    <a:pt x="1715823" y="2564770"/>
                  </a:lnTo>
                  <a:lnTo>
                    <a:pt x="1715823" y="2566592"/>
                  </a:lnTo>
                  <a:lnTo>
                    <a:pt x="1714002" y="2572056"/>
                  </a:lnTo>
                  <a:lnTo>
                    <a:pt x="1721287" y="2581163"/>
                  </a:lnTo>
                  <a:lnTo>
                    <a:pt x="1761360" y="2586628"/>
                  </a:lnTo>
                  <a:lnTo>
                    <a:pt x="1761360" y="2588449"/>
                  </a:lnTo>
                  <a:lnTo>
                    <a:pt x="1748610" y="2601199"/>
                  </a:lnTo>
                  <a:lnTo>
                    <a:pt x="1746788" y="2601199"/>
                  </a:lnTo>
                  <a:lnTo>
                    <a:pt x="1737681" y="2592092"/>
                  </a:lnTo>
                  <a:lnTo>
                    <a:pt x="1726752" y="2593913"/>
                  </a:lnTo>
                  <a:lnTo>
                    <a:pt x="1724930" y="2593913"/>
                  </a:lnTo>
                  <a:lnTo>
                    <a:pt x="1704894" y="2577520"/>
                  </a:lnTo>
                  <a:lnTo>
                    <a:pt x="1704894" y="2575699"/>
                  </a:lnTo>
                  <a:close/>
                  <a:moveTo>
                    <a:pt x="1714002" y="2459125"/>
                  </a:moveTo>
                  <a:lnTo>
                    <a:pt x="1748610" y="2471875"/>
                  </a:lnTo>
                  <a:lnTo>
                    <a:pt x="1765004" y="2480982"/>
                  </a:lnTo>
                  <a:lnTo>
                    <a:pt x="1770468" y="2488268"/>
                  </a:lnTo>
                  <a:lnTo>
                    <a:pt x="1770468" y="2491911"/>
                  </a:lnTo>
                  <a:lnTo>
                    <a:pt x="1754075" y="2491911"/>
                  </a:lnTo>
                  <a:lnTo>
                    <a:pt x="1726752" y="2482804"/>
                  </a:lnTo>
                  <a:lnTo>
                    <a:pt x="1721288" y="2475518"/>
                  </a:lnTo>
                  <a:lnTo>
                    <a:pt x="1703073" y="2466411"/>
                  </a:lnTo>
                  <a:lnTo>
                    <a:pt x="1703073" y="2464589"/>
                  </a:lnTo>
                  <a:close/>
                  <a:moveTo>
                    <a:pt x="187613" y="2424516"/>
                  </a:moveTo>
                  <a:lnTo>
                    <a:pt x="191256" y="2424516"/>
                  </a:lnTo>
                  <a:lnTo>
                    <a:pt x="247721" y="2444552"/>
                  </a:lnTo>
                  <a:lnTo>
                    <a:pt x="269579" y="2475517"/>
                  </a:lnTo>
                  <a:lnTo>
                    <a:pt x="291437" y="2491911"/>
                  </a:lnTo>
                  <a:lnTo>
                    <a:pt x="304187" y="2513768"/>
                  </a:lnTo>
                  <a:lnTo>
                    <a:pt x="304187" y="2515590"/>
                  </a:lnTo>
                  <a:lnTo>
                    <a:pt x="302366" y="2515590"/>
                  </a:lnTo>
                  <a:lnTo>
                    <a:pt x="293258" y="2521054"/>
                  </a:lnTo>
                  <a:lnTo>
                    <a:pt x="265936" y="2510125"/>
                  </a:lnTo>
                  <a:lnTo>
                    <a:pt x="265936" y="2508304"/>
                  </a:lnTo>
                  <a:lnTo>
                    <a:pt x="258650" y="2502839"/>
                  </a:lnTo>
                  <a:lnTo>
                    <a:pt x="260472" y="2497375"/>
                  </a:lnTo>
                  <a:lnTo>
                    <a:pt x="255007" y="2497375"/>
                  </a:lnTo>
                  <a:lnTo>
                    <a:pt x="253186" y="2499196"/>
                  </a:lnTo>
                  <a:lnTo>
                    <a:pt x="247721" y="2499196"/>
                  </a:lnTo>
                  <a:lnTo>
                    <a:pt x="242257" y="2493732"/>
                  </a:lnTo>
                  <a:lnTo>
                    <a:pt x="242257" y="2491911"/>
                  </a:lnTo>
                  <a:lnTo>
                    <a:pt x="247721" y="2491911"/>
                  </a:lnTo>
                  <a:lnTo>
                    <a:pt x="242257" y="2486446"/>
                  </a:lnTo>
                  <a:lnTo>
                    <a:pt x="229507" y="2480982"/>
                  </a:lnTo>
                  <a:lnTo>
                    <a:pt x="225864" y="2480982"/>
                  </a:lnTo>
                  <a:lnTo>
                    <a:pt x="225864" y="2471874"/>
                  </a:lnTo>
                  <a:lnTo>
                    <a:pt x="231328" y="2471874"/>
                  </a:lnTo>
                  <a:lnTo>
                    <a:pt x="213114" y="2466410"/>
                  </a:lnTo>
                  <a:lnTo>
                    <a:pt x="213114" y="2464589"/>
                  </a:lnTo>
                  <a:lnTo>
                    <a:pt x="207649" y="2455481"/>
                  </a:lnTo>
                  <a:lnTo>
                    <a:pt x="207649" y="2459124"/>
                  </a:lnTo>
                  <a:lnTo>
                    <a:pt x="202185" y="2459124"/>
                  </a:lnTo>
                  <a:lnTo>
                    <a:pt x="198542" y="2455481"/>
                  </a:lnTo>
                  <a:lnTo>
                    <a:pt x="193077" y="2455481"/>
                  </a:lnTo>
                  <a:lnTo>
                    <a:pt x="191256" y="2442731"/>
                  </a:lnTo>
                  <a:lnTo>
                    <a:pt x="202185" y="2442731"/>
                  </a:lnTo>
                  <a:lnTo>
                    <a:pt x="202185" y="2437266"/>
                  </a:lnTo>
                  <a:lnTo>
                    <a:pt x="182149" y="2435445"/>
                  </a:lnTo>
                  <a:lnTo>
                    <a:pt x="180327" y="2435445"/>
                  </a:lnTo>
                  <a:lnTo>
                    <a:pt x="180327" y="2431802"/>
                  </a:lnTo>
                  <a:lnTo>
                    <a:pt x="182149" y="2431802"/>
                  </a:lnTo>
                  <a:lnTo>
                    <a:pt x="187613" y="2426338"/>
                  </a:lnTo>
                  <a:close/>
                  <a:moveTo>
                    <a:pt x="1908899" y="2399016"/>
                  </a:moveTo>
                  <a:lnTo>
                    <a:pt x="1916185" y="2399016"/>
                  </a:lnTo>
                  <a:lnTo>
                    <a:pt x="1916185" y="2402659"/>
                  </a:lnTo>
                  <a:lnTo>
                    <a:pt x="1908899" y="2408123"/>
                  </a:lnTo>
                  <a:lnTo>
                    <a:pt x="1910720" y="2415409"/>
                  </a:lnTo>
                  <a:lnTo>
                    <a:pt x="1908899" y="2424517"/>
                  </a:lnTo>
                  <a:lnTo>
                    <a:pt x="1908899" y="2426338"/>
                  </a:lnTo>
                  <a:lnTo>
                    <a:pt x="1899791" y="2426338"/>
                  </a:lnTo>
                  <a:lnTo>
                    <a:pt x="1899791" y="2437267"/>
                  </a:lnTo>
                  <a:lnTo>
                    <a:pt x="1887041" y="2455482"/>
                  </a:lnTo>
                  <a:lnTo>
                    <a:pt x="1888863" y="2470053"/>
                  </a:lnTo>
                  <a:lnTo>
                    <a:pt x="1903434" y="2453660"/>
                  </a:lnTo>
                  <a:lnTo>
                    <a:pt x="1903434" y="2459125"/>
                  </a:lnTo>
                  <a:lnTo>
                    <a:pt x="1916185" y="2460946"/>
                  </a:lnTo>
                  <a:lnTo>
                    <a:pt x="1918006" y="2460946"/>
                  </a:lnTo>
                  <a:lnTo>
                    <a:pt x="1918006" y="2464589"/>
                  </a:lnTo>
                  <a:lnTo>
                    <a:pt x="1916185" y="2464589"/>
                  </a:lnTo>
                  <a:lnTo>
                    <a:pt x="1905256" y="2470053"/>
                  </a:lnTo>
                  <a:lnTo>
                    <a:pt x="1908899" y="2477339"/>
                  </a:lnTo>
                  <a:lnTo>
                    <a:pt x="1910720" y="2477339"/>
                  </a:lnTo>
                  <a:lnTo>
                    <a:pt x="1912542" y="2475518"/>
                  </a:lnTo>
                  <a:lnTo>
                    <a:pt x="1918006" y="2475518"/>
                  </a:lnTo>
                  <a:lnTo>
                    <a:pt x="1921649" y="2471875"/>
                  </a:lnTo>
                  <a:lnTo>
                    <a:pt x="1923471" y="2471875"/>
                  </a:lnTo>
                  <a:lnTo>
                    <a:pt x="1923471" y="2475518"/>
                  </a:lnTo>
                  <a:lnTo>
                    <a:pt x="1921649" y="2482804"/>
                  </a:lnTo>
                  <a:lnTo>
                    <a:pt x="1939864" y="2477339"/>
                  </a:lnTo>
                  <a:lnTo>
                    <a:pt x="1961721" y="2480982"/>
                  </a:lnTo>
                  <a:lnTo>
                    <a:pt x="1965364" y="2480982"/>
                  </a:lnTo>
                  <a:lnTo>
                    <a:pt x="1965364" y="2482804"/>
                  </a:lnTo>
                  <a:lnTo>
                    <a:pt x="1954436" y="2513769"/>
                  </a:lnTo>
                  <a:lnTo>
                    <a:pt x="1972650" y="2508304"/>
                  </a:lnTo>
                  <a:lnTo>
                    <a:pt x="1976293" y="2508304"/>
                  </a:lnTo>
                  <a:lnTo>
                    <a:pt x="1972650" y="2515590"/>
                  </a:lnTo>
                  <a:lnTo>
                    <a:pt x="1956257" y="2526519"/>
                  </a:lnTo>
                  <a:lnTo>
                    <a:pt x="1961721" y="2528340"/>
                  </a:lnTo>
                  <a:lnTo>
                    <a:pt x="1959900" y="2539269"/>
                  </a:lnTo>
                  <a:lnTo>
                    <a:pt x="1961721" y="2542912"/>
                  </a:lnTo>
                  <a:lnTo>
                    <a:pt x="1978115" y="2522876"/>
                  </a:lnTo>
                  <a:lnTo>
                    <a:pt x="1981758" y="2522876"/>
                  </a:lnTo>
                  <a:lnTo>
                    <a:pt x="1981758" y="2526519"/>
                  </a:lnTo>
                  <a:lnTo>
                    <a:pt x="1976293" y="2544734"/>
                  </a:lnTo>
                  <a:lnTo>
                    <a:pt x="1978115" y="2539269"/>
                  </a:lnTo>
                  <a:lnTo>
                    <a:pt x="1981758" y="2539269"/>
                  </a:lnTo>
                  <a:lnTo>
                    <a:pt x="1983579" y="2550198"/>
                  </a:lnTo>
                  <a:lnTo>
                    <a:pt x="1976293" y="2577520"/>
                  </a:lnTo>
                  <a:lnTo>
                    <a:pt x="1972650" y="2577520"/>
                  </a:lnTo>
                  <a:lnTo>
                    <a:pt x="1965364" y="2581163"/>
                  </a:lnTo>
                  <a:lnTo>
                    <a:pt x="1959900" y="2564770"/>
                  </a:lnTo>
                  <a:lnTo>
                    <a:pt x="1950793" y="2572056"/>
                  </a:lnTo>
                  <a:lnTo>
                    <a:pt x="1948971" y="2572056"/>
                  </a:lnTo>
                  <a:lnTo>
                    <a:pt x="1948971" y="2570234"/>
                  </a:lnTo>
                  <a:lnTo>
                    <a:pt x="1954436" y="2553841"/>
                  </a:lnTo>
                  <a:lnTo>
                    <a:pt x="1948971" y="2533805"/>
                  </a:lnTo>
                  <a:lnTo>
                    <a:pt x="1943507" y="2550198"/>
                  </a:lnTo>
                  <a:lnTo>
                    <a:pt x="1912542" y="2572056"/>
                  </a:lnTo>
                  <a:lnTo>
                    <a:pt x="1910720" y="2572056"/>
                  </a:lnTo>
                  <a:lnTo>
                    <a:pt x="1905256" y="2566591"/>
                  </a:lnTo>
                  <a:lnTo>
                    <a:pt x="1905256" y="2564770"/>
                  </a:lnTo>
                  <a:lnTo>
                    <a:pt x="1928935" y="2544734"/>
                  </a:lnTo>
                  <a:lnTo>
                    <a:pt x="1921649" y="2542912"/>
                  </a:lnTo>
                  <a:lnTo>
                    <a:pt x="1918006" y="2550198"/>
                  </a:lnTo>
                  <a:lnTo>
                    <a:pt x="1899791" y="2550198"/>
                  </a:lnTo>
                  <a:lnTo>
                    <a:pt x="1899791" y="2548377"/>
                  </a:lnTo>
                  <a:lnTo>
                    <a:pt x="1908899" y="2542912"/>
                  </a:lnTo>
                  <a:lnTo>
                    <a:pt x="1908899" y="2539269"/>
                  </a:lnTo>
                  <a:lnTo>
                    <a:pt x="1887041" y="2548377"/>
                  </a:lnTo>
                  <a:lnTo>
                    <a:pt x="1832397" y="2548377"/>
                  </a:lnTo>
                  <a:lnTo>
                    <a:pt x="1825111" y="2542912"/>
                  </a:lnTo>
                  <a:lnTo>
                    <a:pt x="1825111" y="2533805"/>
                  </a:lnTo>
                  <a:lnTo>
                    <a:pt x="1843326" y="2519233"/>
                  </a:lnTo>
                  <a:lnTo>
                    <a:pt x="1830576" y="2515590"/>
                  </a:lnTo>
                  <a:lnTo>
                    <a:pt x="1826933" y="2513769"/>
                  </a:lnTo>
                  <a:lnTo>
                    <a:pt x="1839683" y="2508304"/>
                  </a:lnTo>
                  <a:lnTo>
                    <a:pt x="1845147" y="2491911"/>
                  </a:lnTo>
                  <a:lnTo>
                    <a:pt x="1854255" y="2491911"/>
                  </a:lnTo>
                  <a:lnTo>
                    <a:pt x="1850612" y="2480982"/>
                  </a:lnTo>
                  <a:lnTo>
                    <a:pt x="1859719" y="2475518"/>
                  </a:lnTo>
                  <a:lnTo>
                    <a:pt x="1865183" y="2453660"/>
                  </a:lnTo>
                  <a:lnTo>
                    <a:pt x="1870648" y="2450017"/>
                  </a:lnTo>
                  <a:lnTo>
                    <a:pt x="1867005" y="2450017"/>
                  </a:lnTo>
                  <a:lnTo>
                    <a:pt x="1867005" y="2448196"/>
                  </a:lnTo>
                  <a:lnTo>
                    <a:pt x="1872469" y="2437267"/>
                  </a:lnTo>
                  <a:lnTo>
                    <a:pt x="1870648" y="2431803"/>
                  </a:lnTo>
                  <a:lnTo>
                    <a:pt x="1888863" y="2408123"/>
                  </a:lnTo>
                  <a:lnTo>
                    <a:pt x="1899791" y="2402659"/>
                  </a:lnTo>
                  <a:lnTo>
                    <a:pt x="1905256" y="2402659"/>
                  </a:lnTo>
                  <a:close/>
                  <a:moveTo>
                    <a:pt x="1284136" y="2340729"/>
                  </a:moveTo>
                  <a:lnTo>
                    <a:pt x="1307815" y="2340729"/>
                  </a:lnTo>
                  <a:lnTo>
                    <a:pt x="1316922" y="2357123"/>
                  </a:lnTo>
                  <a:lnTo>
                    <a:pt x="1316922" y="2358944"/>
                  </a:lnTo>
                  <a:lnTo>
                    <a:pt x="1313279" y="2358944"/>
                  </a:lnTo>
                  <a:lnTo>
                    <a:pt x="1282314" y="2346194"/>
                  </a:lnTo>
                  <a:close/>
                  <a:moveTo>
                    <a:pt x="1621107" y="2012865"/>
                  </a:moveTo>
                  <a:lnTo>
                    <a:pt x="1624750" y="2012865"/>
                  </a:lnTo>
                  <a:lnTo>
                    <a:pt x="1624750" y="2021973"/>
                  </a:lnTo>
                  <a:lnTo>
                    <a:pt x="1613821" y="2029259"/>
                  </a:lnTo>
                  <a:lnTo>
                    <a:pt x="1610178" y="2029259"/>
                  </a:lnTo>
                  <a:lnTo>
                    <a:pt x="1610178" y="2018330"/>
                  </a:lnTo>
                  <a:close/>
                  <a:moveTo>
                    <a:pt x="466296" y="1983721"/>
                  </a:moveTo>
                  <a:lnTo>
                    <a:pt x="473582" y="1994650"/>
                  </a:lnTo>
                  <a:lnTo>
                    <a:pt x="471760" y="1994650"/>
                  </a:lnTo>
                  <a:lnTo>
                    <a:pt x="460831" y="1991007"/>
                  </a:lnTo>
                  <a:lnTo>
                    <a:pt x="460831" y="1989186"/>
                  </a:lnTo>
                  <a:close/>
                  <a:moveTo>
                    <a:pt x="1688501" y="1960043"/>
                  </a:moveTo>
                  <a:lnTo>
                    <a:pt x="1697608" y="1965508"/>
                  </a:lnTo>
                  <a:lnTo>
                    <a:pt x="1697608" y="1976437"/>
                  </a:lnTo>
                  <a:lnTo>
                    <a:pt x="1693965" y="1976437"/>
                  </a:lnTo>
                  <a:lnTo>
                    <a:pt x="1679393" y="1967329"/>
                  </a:lnTo>
                  <a:lnTo>
                    <a:pt x="1675750" y="1967329"/>
                  </a:lnTo>
                  <a:lnTo>
                    <a:pt x="1675750" y="1965508"/>
                  </a:lnTo>
                  <a:lnTo>
                    <a:pt x="1679393" y="1965508"/>
                  </a:lnTo>
                  <a:close/>
                  <a:moveTo>
                    <a:pt x="568299" y="1945470"/>
                  </a:moveTo>
                  <a:lnTo>
                    <a:pt x="566478" y="1956399"/>
                  </a:lnTo>
                  <a:lnTo>
                    <a:pt x="557370" y="1960042"/>
                  </a:lnTo>
                  <a:lnTo>
                    <a:pt x="546441" y="1954578"/>
                  </a:lnTo>
                  <a:lnTo>
                    <a:pt x="544619" y="1954578"/>
                  </a:lnTo>
                  <a:lnTo>
                    <a:pt x="544619" y="1950935"/>
                  </a:lnTo>
                  <a:lnTo>
                    <a:pt x="546441" y="1950935"/>
                  </a:lnTo>
                  <a:close/>
                  <a:moveTo>
                    <a:pt x="1329673" y="1923613"/>
                  </a:moveTo>
                  <a:lnTo>
                    <a:pt x="1349709" y="1929078"/>
                  </a:lnTo>
                  <a:lnTo>
                    <a:pt x="1335137" y="1967328"/>
                  </a:lnTo>
                  <a:lnTo>
                    <a:pt x="1324208" y="1956399"/>
                  </a:lnTo>
                  <a:lnTo>
                    <a:pt x="1324208" y="1932720"/>
                  </a:lnTo>
                  <a:close/>
                  <a:moveTo>
                    <a:pt x="590156" y="1910863"/>
                  </a:moveTo>
                  <a:lnTo>
                    <a:pt x="595620" y="1910863"/>
                  </a:lnTo>
                  <a:lnTo>
                    <a:pt x="599263" y="1912685"/>
                  </a:lnTo>
                  <a:lnTo>
                    <a:pt x="604728" y="1912685"/>
                  </a:lnTo>
                  <a:lnTo>
                    <a:pt x="604728" y="1916328"/>
                  </a:lnTo>
                  <a:lnTo>
                    <a:pt x="579227" y="1923614"/>
                  </a:lnTo>
                  <a:lnTo>
                    <a:pt x="577405" y="1921793"/>
                  </a:lnTo>
                  <a:lnTo>
                    <a:pt x="579227" y="1921793"/>
                  </a:lnTo>
                  <a:close/>
                  <a:moveTo>
                    <a:pt x="1271385" y="1898113"/>
                  </a:moveTo>
                  <a:lnTo>
                    <a:pt x="1287778" y="1898113"/>
                  </a:lnTo>
                  <a:lnTo>
                    <a:pt x="1287778" y="1899935"/>
                  </a:lnTo>
                  <a:lnTo>
                    <a:pt x="1282314" y="1910863"/>
                  </a:lnTo>
                  <a:lnTo>
                    <a:pt x="1256813" y="1934543"/>
                  </a:lnTo>
                  <a:lnTo>
                    <a:pt x="1240420" y="1940007"/>
                  </a:lnTo>
                  <a:lnTo>
                    <a:pt x="1240420" y="1938186"/>
                  </a:lnTo>
                  <a:lnTo>
                    <a:pt x="1254992" y="1907221"/>
                  </a:lnTo>
                  <a:close/>
                  <a:moveTo>
                    <a:pt x="1367923" y="1870790"/>
                  </a:moveTo>
                  <a:lnTo>
                    <a:pt x="1386139" y="1870790"/>
                  </a:lnTo>
                  <a:lnTo>
                    <a:pt x="1391603" y="1881719"/>
                  </a:lnTo>
                  <a:lnTo>
                    <a:pt x="1391603" y="1883541"/>
                  </a:lnTo>
                  <a:lnTo>
                    <a:pt x="1384317" y="1889005"/>
                  </a:lnTo>
                  <a:lnTo>
                    <a:pt x="1380674" y="1889005"/>
                  </a:lnTo>
                  <a:lnTo>
                    <a:pt x="1367923" y="1872612"/>
                  </a:lnTo>
                  <a:close/>
                  <a:moveTo>
                    <a:pt x="1205812" y="1736002"/>
                  </a:moveTo>
                  <a:lnTo>
                    <a:pt x="1209455" y="1736002"/>
                  </a:lnTo>
                  <a:lnTo>
                    <a:pt x="1209455" y="1737824"/>
                  </a:lnTo>
                  <a:lnTo>
                    <a:pt x="1214919" y="1748752"/>
                  </a:lnTo>
                  <a:lnTo>
                    <a:pt x="1214919" y="1765146"/>
                  </a:lnTo>
                  <a:lnTo>
                    <a:pt x="1225848" y="1756038"/>
                  </a:lnTo>
                  <a:lnTo>
                    <a:pt x="1227670" y="1756038"/>
                  </a:lnTo>
                  <a:lnTo>
                    <a:pt x="1234956" y="1765146"/>
                  </a:lnTo>
                  <a:lnTo>
                    <a:pt x="1234956" y="1772432"/>
                  </a:lnTo>
                  <a:lnTo>
                    <a:pt x="1284135" y="1803397"/>
                  </a:lnTo>
                  <a:lnTo>
                    <a:pt x="1287778" y="1803397"/>
                  </a:lnTo>
                  <a:lnTo>
                    <a:pt x="1293243" y="1832540"/>
                  </a:lnTo>
                  <a:lnTo>
                    <a:pt x="1311457" y="1832540"/>
                  </a:lnTo>
                  <a:lnTo>
                    <a:pt x="1329672" y="1850755"/>
                  </a:lnTo>
                  <a:lnTo>
                    <a:pt x="1329672" y="1854398"/>
                  </a:lnTo>
                  <a:lnTo>
                    <a:pt x="1305993" y="1870791"/>
                  </a:lnTo>
                  <a:lnTo>
                    <a:pt x="1273206" y="1859862"/>
                  </a:lnTo>
                  <a:lnTo>
                    <a:pt x="1273206" y="1843469"/>
                  </a:lnTo>
                  <a:lnTo>
                    <a:pt x="1256813" y="1839826"/>
                  </a:lnTo>
                  <a:lnTo>
                    <a:pt x="1260456" y="1832540"/>
                  </a:lnTo>
                  <a:lnTo>
                    <a:pt x="1245884" y="1834362"/>
                  </a:lnTo>
                  <a:lnTo>
                    <a:pt x="1245884" y="1854398"/>
                  </a:lnTo>
                  <a:lnTo>
                    <a:pt x="1209455" y="1887184"/>
                  </a:lnTo>
                  <a:lnTo>
                    <a:pt x="1205812" y="1887184"/>
                  </a:lnTo>
                  <a:lnTo>
                    <a:pt x="1198526" y="1878077"/>
                  </a:lnTo>
                  <a:lnTo>
                    <a:pt x="1194883" y="1854398"/>
                  </a:lnTo>
                  <a:lnTo>
                    <a:pt x="1194883" y="1856219"/>
                  </a:lnTo>
                  <a:lnTo>
                    <a:pt x="1165740" y="1865326"/>
                  </a:lnTo>
                  <a:lnTo>
                    <a:pt x="1162097" y="1865326"/>
                  </a:lnTo>
                  <a:lnTo>
                    <a:pt x="1160275" y="1856219"/>
                  </a:lnTo>
                  <a:lnTo>
                    <a:pt x="1165740" y="1843469"/>
                  </a:lnTo>
                  <a:lnTo>
                    <a:pt x="1182133" y="1828897"/>
                  </a:lnTo>
                  <a:lnTo>
                    <a:pt x="1178490" y="1808861"/>
                  </a:lnTo>
                  <a:lnTo>
                    <a:pt x="1183954" y="1759681"/>
                  </a:lnTo>
                  <a:lnTo>
                    <a:pt x="1193062" y="1741467"/>
                  </a:lnTo>
                  <a:lnTo>
                    <a:pt x="1194883" y="1741467"/>
                  </a:lnTo>
                  <a:close/>
                  <a:moveTo>
                    <a:pt x="1225849" y="1719609"/>
                  </a:moveTo>
                  <a:lnTo>
                    <a:pt x="1227671" y="1719609"/>
                  </a:lnTo>
                  <a:lnTo>
                    <a:pt x="1240421" y="1730538"/>
                  </a:lnTo>
                  <a:lnTo>
                    <a:pt x="1254992" y="1748754"/>
                  </a:lnTo>
                  <a:lnTo>
                    <a:pt x="1254992" y="1750575"/>
                  </a:lnTo>
                  <a:lnTo>
                    <a:pt x="1251349" y="1750575"/>
                  </a:lnTo>
                  <a:lnTo>
                    <a:pt x="1234956" y="1741467"/>
                  </a:lnTo>
                  <a:lnTo>
                    <a:pt x="1225849" y="1721431"/>
                  </a:lnTo>
                  <a:close/>
                  <a:moveTo>
                    <a:pt x="1464463" y="1597570"/>
                  </a:moveTo>
                  <a:lnTo>
                    <a:pt x="1468106" y="1597570"/>
                  </a:lnTo>
                  <a:lnTo>
                    <a:pt x="1486321" y="1615786"/>
                  </a:lnTo>
                  <a:lnTo>
                    <a:pt x="1486321" y="1619429"/>
                  </a:lnTo>
                  <a:lnTo>
                    <a:pt x="1475392" y="1619429"/>
                  </a:lnTo>
                  <a:lnTo>
                    <a:pt x="1469927" y="1621250"/>
                  </a:lnTo>
                  <a:lnTo>
                    <a:pt x="1462641" y="1621250"/>
                  </a:lnTo>
                  <a:lnTo>
                    <a:pt x="1455355" y="1604856"/>
                  </a:lnTo>
                  <a:close/>
                  <a:moveTo>
                    <a:pt x="1173026" y="1586641"/>
                  </a:moveTo>
                  <a:lnTo>
                    <a:pt x="1176669" y="1588463"/>
                  </a:lnTo>
                  <a:lnTo>
                    <a:pt x="1176669" y="1621249"/>
                  </a:lnTo>
                  <a:lnTo>
                    <a:pt x="1165740" y="1613963"/>
                  </a:lnTo>
                  <a:lnTo>
                    <a:pt x="1165740" y="1588463"/>
                  </a:lnTo>
                  <a:close/>
                  <a:moveTo>
                    <a:pt x="1418924" y="1584820"/>
                  </a:moveTo>
                  <a:lnTo>
                    <a:pt x="1418924" y="1586642"/>
                  </a:lnTo>
                  <a:lnTo>
                    <a:pt x="1444425" y="1592106"/>
                  </a:lnTo>
                  <a:lnTo>
                    <a:pt x="1446246" y="1592106"/>
                  </a:lnTo>
                  <a:lnTo>
                    <a:pt x="1449889" y="1604856"/>
                  </a:lnTo>
                  <a:lnTo>
                    <a:pt x="1449889" y="1635821"/>
                  </a:lnTo>
                  <a:lnTo>
                    <a:pt x="1435317" y="1652215"/>
                  </a:lnTo>
                  <a:lnTo>
                    <a:pt x="1435317" y="1654036"/>
                  </a:lnTo>
                  <a:lnTo>
                    <a:pt x="1402531" y="1654036"/>
                  </a:lnTo>
                  <a:lnTo>
                    <a:pt x="1402531" y="1652215"/>
                  </a:lnTo>
                  <a:lnTo>
                    <a:pt x="1395245" y="1635821"/>
                  </a:lnTo>
                  <a:lnTo>
                    <a:pt x="1397067" y="1615785"/>
                  </a:lnTo>
                  <a:lnTo>
                    <a:pt x="1417103" y="1586642"/>
                  </a:lnTo>
                  <a:close/>
                  <a:moveTo>
                    <a:pt x="1360639" y="1524710"/>
                  </a:moveTo>
                  <a:lnTo>
                    <a:pt x="1362461" y="1524710"/>
                  </a:lnTo>
                  <a:lnTo>
                    <a:pt x="1367925" y="1530175"/>
                  </a:lnTo>
                  <a:lnTo>
                    <a:pt x="1367925" y="1531996"/>
                  </a:lnTo>
                  <a:lnTo>
                    <a:pt x="1360639" y="1542925"/>
                  </a:lnTo>
                  <a:lnTo>
                    <a:pt x="1346067" y="1552033"/>
                  </a:lnTo>
                  <a:lnTo>
                    <a:pt x="1346067" y="1548390"/>
                  </a:lnTo>
                  <a:close/>
                  <a:moveTo>
                    <a:pt x="0" y="1521068"/>
                  </a:moveTo>
                  <a:lnTo>
                    <a:pt x="1821" y="1521068"/>
                  </a:lnTo>
                  <a:lnTo>
                    <a:pt x="25501" y="1542926"/>
                  </a:lnTo>
                  <a:lnTo>
                    <a:pt x="23679" y="1542926"/>
                  </a:lnTo>
                  <a:lnTo>
                    <a:pt x="7286" y="1541105"/>
                  </a:lnTo>
                  <a:lnTo>
                    <a:pt x="5464" y="1541105"/>
                  </a:lnTo>
                  <a:lnTo>
                    <a:pt x="5464" y="1537462"/>
                  </a:lnTo>
                  <a:lnTo>
                    <a:pt x="0" y="1524711"/>
                  </a:lnTo>
                  <a:close/>
                  <a:moveTo>
                    <a:pt x="1318743" y="1486461"/>
                  </a:moveTo>
                  <a:lnTo>
                    <a:pt x="1327851" y="1486461"/>
                  </a:lnTo>
                  <a:lnTo>
                    <a:pt x="1346066" y="1490104"/>
                  </a:lnTo>
                  <a:lnTo>
                    <a:pt x="1346066" y="1491926"/>
                  </a:lnTo>
                  <a:lnTo>
                    <a:pt x="1333315" y="1501033"/>
                  </a:lnTo>
                  <a:lnTo>
                    <a:pt x="1333315" y="1511962"/>
                  </a:lnTo>
                  <a:lnTo>
                    <a:pt x="1329672" y="1511962"/>
                  </a:lnTo>
                  <a:lnTo>
                    <a:pt x="1318743" y="1490104"/>
                  </a:lnTo>
                  <a:close/>
                  <a:moveTo>
                    <a:pt x="34609" y="1486461"/>
                  </a:moveTo>
                  <a:lnTo>
                    <a:pt x="36430" y="1486461"/>
                  </a:lnTo>
                  <a:lnTo>
                    <a:pt x="36430" y="1490104"/>
                  </a:lnTo>
                  <a:lnTo>
                    <a:pt x="41895" y="1501033"/>
                  </a:lnTo>
                  <a:lnTo>
                    <a:pt x="51002" y="1501033"/>
                  </a:lnTo>
                  <a:lnTo>
                    <a:pt x="51002" y="1502854"/>
                  </a:lnTo>
                  <a:lnTo>
                    <a:pt x="30966" y="1535641"/>
                  </a:lnTo>
                  <a:lnTo>
                    <a:pt x="30966" y="1537462"/>
                  </a:lnTo>
                  <a:lnTo>
                    <a:pt x="29144" y="1537462"/>
                  </a:lnTo>
                  <a:lnTo>
                    <a:pt x="23680" y="1535641"/>
                  </a:lnTo>
                  <a:lnTo>
                    <a:pt x="23680" y="1531998"/>
                  </a:lnTo>
                  <a:lnTo>
                    <a:pt x="29144" y="1526533"/>
                  </a:lnTo>
                  <a:lnTo>
                    <a:pt x="20037" y="1526533"/>
                  </a:lnTo>
                  <a:lnTo>
                    <a:pt x="12751" y="1511962"/>
                  </a:lnTo>
                  <a:lnTo>
                    <a:pt x="12751" y="1508319"/>
                  </a:lnTo>
                  <a:lnTo>
                    <a:pt x="14572" y="1508319"/>
                  </a:lnTo>
                  <a:lnTo>
                    <a:pt x="23680" y="1511962"/>
                  </a:lnTo>
                  <a:lnTo>
                    <a:pt x="34609" y="1508319"/>
                  </a:lnTo>
                  <a:lnTo>
                    <a:pt x="30966" y="1502854"/>
                  </a:lnTo>
                  <a:lnTo>
                    <a:pt x="34609" y="1490104"/>
                  </a:lnTo>
                  <a:close/>
                  <a:moveTo>
                    <a:pt x="903448" y="1479175"/>
                  </a:moveTo>
                  <a:lnTo>
                    <a:pt x="907091" y="1479175"/>
                  </a:lnTo>
                  <a:lnTo>
                    <a:pt x="930770" y="1502854"/>
                  </a:lnTo>
                  <a:lnTo>
                    <a:pt x="965378" y="1553855"/>
                  </a:lnTo>
                  <a:lnTo>
                    <a:pt x="970842" y="1552034"/>
                  </a:lnTo>
                  <a:lnTo>
                    <a:pt x="947163" y="1575713"/>
                  </a:lnTo>
                  <a:lnTo>
                    <a:pt x="943520" y="1575713"/>
                  </a:lnTo>
                  <a:lnTo>
                    <a:pt x="868840" y="1548391"/>
                  </a:lnTo>
                  <a:lnTo>
                    <a:pt x="868840" y="1535641"/>
                  </a:lnTo>
                  <a:lnTo>
                    <a:pt x="892519" y="1519248"/>
                  </a:lnTo>
                  <a:lnTo>
                    <a:pt x="890698" y="1508319"/>
                  </a:lnTo>
                  <a:lnTo>
                    <a:pt x="890698" y="1506497"/>
                  </a:lnTo>
                  <a:lnTo>
                    <a:pt x="897983" y="1506497"/>
                  </a:lnTo>
                  <a:lnTo>
                    <a:pt x="896162" y="1502854"/>
                  </a:lnTo>
                  <a:lnTo>
                    <a:pt x="896162" y="1501033"/>
                  </a:lnTo>
                  <a:close/>
                  <a:moveTo>
                    <a:pt x="932592" y="1235099"/>
                  </a:moveTo>
                  <a:lnTo>
                    <a:pt x="938057" y="1249671"/>
                  </a:lnTo>
                  <a:lnTo>
                    <a:pt x="938057" y="1251493"/>
                  </a:lnTo>
                  <a:lnTo>
                    <a:pt x="936236" y="1251493"/>
                  </a:lnTo>
                  <a:lnTo>
                    <a:pt x="927128" y="1260600"/>
                  </a:lnTo>
                  <a:lnTo>
                    <a:pt x="921663" y="1240564"/>
                  </a:lnTo>
                  <a:close/>
                  <a:moveTo>
                    <a:pt x="506367" y="1216884"/>
                  </a:moveTo>
                  <a:lnTo>
                    <a:pt x="517296" y="1224170"/>
                  </a:lnTo>
                  <a:lnTo>
                    <a:pt x="520939" y="1224170"/>
                  </a:lnTo>
                  <a:lnTo>
                    <a:pt x="522761" y="1249671"/>
                  </a:lnTo>
                  <a:lnTo>
                    <a:pt x="511832" y="1280636"/>
                  </a:lnTo>
                  <a:lnTo>
                    <a:pt x="531868" y="1273350"/>
                  </a:lnTo>
                  <a:lnTo>
                    <a:pt x="531868" y="1255135"/>
                  </a:lnTo>
                  <a:lnTo>
                    <a:pt x="533689" y="1255135"/>
                  </a:lnTo>
                  <a:lnTo>
                    <a:pt x="544618" y="1246028"/>
                  </a:lnTo>
                  <a:lnTo>
                    <a:pt x="546440" y="1246028"/>
                  </a:lnTo>
                  <a:lnTo>
                    <a:pt x="588333" y="1273350"/>
                  </a:lnTo>
                  <a:lnTo>
                    <a:pt x="590155" y="1273350"/>
                  </a:lnTo>
                  <a:lnTo>
                    <a:pt x="588333" y="1276993"/>
                  </a:lnTo>
                  <a:lnTo>
                    <a:pt x="573762" y="1300672"/>
                  </a:lnTo>
                  <a:lnTo>
                    <a:pt x="617477" y="1280636"/>
                  </a:lnTo>
                  <a:lnTo>
                    <a:pt x="612012" y="1273350"/>
                  </a:lnTo>
                  <a:lnTo>
                    <a:pt x="615655" y="1271528"/>
                  </a:lnTo>
                  <a:lnTo>
                    <a:pt x="619298" y="1271528"/>
                  </a:lnTo>
                  <a:lnTo>
                    <a:pt x="604727" y="1249671"/>
                  </a:lnTo>
                  <a:lnTo>
                    <a:pt x="604727" y="1246028"/>
                  </a:lnTo>
                  <a:lnTo>
                    <a:pt x="606548" y="1246028"/>
                  </a:lnTo>
                  <a:lnTo>
                    <a:pt x="628406" y="1255135"/>
                  </a:lnTo>
                  <a:lnTo>
                    <a:pt x="652085" y="1284279"/>
                  </a:lnTo>
                  <a:lnTo>
                    <a:pt x="655728" y="1324351"/>
                  </a:lnTo>
                  <a:lnTo>
                    <a:pt x="661192" y="1329815"/>
                  </a:lnTo>
                  <a:lnTo>
                    <a:pt x="657549" y="1346209"/>
                  </a:lnTo>
                  <a:lnTo>
                    <a:pt x="663014" y="1351673"/>
                  </a:lnTo>
                  <a:lnTo>
                    <a:pt x="677585" y="1333458"/>
                  </a:lnTo>
                  <a:lnTo>
                    <a:pt x="668478" y="1307958"/>
                  </a:lnTo>
                  <a:lnTo>
                    <a:pt x="657549" y="1235099"/>
                  </a:lnTo>
                  <a:lnTo>
                    <a:pt x="661192" y="1235099"/>
                  </a:lnTo>
                  <a:lnTo>
                    <a:pt x="666657" y="1229634"/>
                  </a:lnTo>
                  <a:lnTo>
                    <a:pt x="663014" y="1222348"/>
                  </a:lnTo>
                  <a:lnTo>
                    <a:pt x="690336" y="1233277"/>
                  </a:lnTo>
                  <a:lnTo>
                    <a:pt x="690336" y="1224170"/>
                  </a:lnTo>
                  <a:lnTo>
                    <a:pt x="697622" y="1224170"/>
                  </a:lnTo>
                  <a:lnTo>
                    <a:pt x="728586" y="1262421"/>
                  </a:lnTo>
                  <a:lnTo>
                    <a:pt x="728586" y="1271528"/>
                  </a:lnTo>
                  <a:lnTo>
                    <a:pt x="734051" y="1278814"/>
                  </a:lnTo>
                  <a:lnTo>
                    <a:pt x="739515" y="1324351"/>
                  </a:lnTo>
                  <a:lnTo>
                    <a:pt x="752266" y="1357137"/>
                  </a:lnTo>
                  <a:lnTo>
                    <a:pt x="750444" y="1395388"/>
                  </a:lnTo>
                  <a:lnTo>
                    <a:pt x="775945" y="1428175"/>
                  </a:lnTo>
                  <a:lnTo>
                    <a:pt x="792338" y="1428175"/>
                  </a:lnTo>
                  <a:lnTo>
                    <a:pt x="823303" y="1459140"/>
                  </a:lnTo>
                  <a:lnTo>
                    <a:pt x="836053" y="1459140"/>
                  </a:lnTo>
                  <a:lnTo>
                    <a:pt x="839696" y="1470069"/>
                  </a:lnTo>
                  <a:lnTo>
                    <a:pt x="836053" y="1495569"/>
                  </a:lnTo>
                  <a:lnTo>
                    <a:pt x="834232" y="1497391"/>
                  </a:lnTo>
                  <a:lnTo>
                    <a:pt x="828767" y="1497391"/>
                  </a:lnTo>
                  <a:lnTo>
                    <a:pt x="825124" y="1495569"/>
                  </a:lnTo>
                  <a:lnTo>
                    <a:pt x="823303" y="1484641"/>
                  </a:lnTo>
                  <a:lnTo>
                    <a:pt x="819660" y="1495569"/>
                  </a:lnTo>
                  <a:lnTo>
                    <a:pt x="819660" y="1497391"/>
                  </a:lnTo>
                  <a:lnTo>
                    <a:pt x="812374" y="1495569"/>
                  </a:lnTo>
                  <a:lnTo>
                    <a:pt x="812374" y="1491926"/>
                  </a:lnTo>
                  <a:lnTo>
                    <a:pt x="806910" y="1480998"/>
                  </a:lnTo>
                  <a:lnTo>
                    <a:pt x="795981" y="1490105"/>
                  </a:lnTo>
                  <a:lnTo>
                    <a:pt x="797802" y="1502855"/>
                  </a:lnTo>
                  <a:lnTo>
                    <a:pt x="797802" y="1506498"/>
                  </a:lnTo>
                  <a:lnTo>
                    <a:pt x="792338" y="1506498"/>
                  </a:lnTo>
                  <a:lnTo>
                    <a:pt x="790516" y="1502855"/>
                  </a:lnTo>
                  <a:lnTo>
                    <a:pt x="785052" y="1502855"/>
                  </a:lnTo>
                  <a:lnTo>
                    <a:pt x="785052" y="1521070"/>
                  </a:lnTo>
                  <a:lnTo>
                    <a:pt x="806910" y="1506498"/>
                  </a:lnTo>
                  <a:lnTo>
                    <a:pt x="808731" y="1506498"/>
                  </a:lnTo>
                  <a:lnTo>
                    <a:pt x="812374" y="1508320"/>
                  </a:lnTo>
                  <a:lnTo>
                    <a:pt x="812374" y="1511963"/>
                  </a:lnTo>
                  <a:lnTo>
                    <a:pt x="806910" y="1524713"/>
                  </a:lnTo>
                  <a:lnTo>
                    <a:pt x="819660" y="1530177"/>
                  </a:lnTo>
                  <a:lnTo>
                    <a:pt x="823303" y="1530177"/>
                  </a:lnTo>
                  <a:lnTo>
                    <a:pt x="823303" y="1531999"/>
                  </a:lnTo>
                  <a:lnTo>
                    <a:pt x="786873" y="1557499"/>
                  </a:lnTo>
                  <a:lnTo>
                    <a:pt x="781409" y="1557499"/>
                  </a:lnTo>
                  <a:lnTo>
                    <a:pt x="768659" y="1553856"/>
                  </a:lnTo>
                  <a:lnTo>
                    <a:pt x="752266" y="1548392"/>
                  </a:lnTo>
                  <a:lnTo>
                    <a:pt x="739515" y="1546571"/>
                  </a:lnTo>
                  <a:lnTo>
                    <a:pt x="730408" y="1546571"/>
                  </a:lnTo>
                  <a:lnTo>
                    <a:pt x="730408" y="1542928"/>
                  </a:lnTo>
                  <a:lnTo>
                    <a:pt x="735872" y="1535642"/>
                  </a:lnTo>
                  <a:lnTo>
                    <a:pt x="706729" y="1526534"/>
                  </a:lnTo>
                  <a:lnTo>
                    <a:pt x="703086" y="1526534"/>
                  </a:lnTo>
                  <a:lnTo>
                    <a:pt x="703086" y="1513784"/>
                  </a:lnTo>
                  <a:lnTo>
                    <a:pt x="701264" y="1508320"/>
                  </a:lnTo>
                  <a:lnTo>
                    <a:pt x="683050" y="1541106"/>
                  </a:lnTo>
                  <a:lnTo>
                    <a:pt x="652085" y="1542928"/>
                  </a:lnTo>
                  <a:lnTo>
                    <a:pt x="630227" y="1564785"/>
                  </a:lnTo>
                  <a:lnTo>
                    <a:pt x="624763" y="1564785"/>
                  </a:lnTo>
                  <a:lnTo>
                    <a:pt x="606548" y="1568428"/>
                  </a:lnTo>
                  <a:lnTo>
                    <a:pt x="584690" y="1570250"/>
                  </a:lnTo>
                  <a:lnTo>
                    <a:pt x="546440" y="1575714"/>
                  </a:lnTo>
                  <a:lnTo>
                    <a:pt x="540975" y="1575714"/>
                  </a:lnTo>
                  <a:lnTo>
                    <a:pt x="540975" y="1573893"/>
                  </a:lnTo>
                  <a:lnTo>
                    <a:pt x="544618" y="1568428"/>
                  </a:lnTo>
                  <a:lnTo>
                    <a:pt x="533689" y="1559321"/>
                  </a:lnTo>
                  <a:lnTo>
                    <a:pt x="531868" y="1548392"/>
                  </a:lnTo>
                  <a:lnTo>
                    <a:pt x="531868" y="1537463"/>
                  </a:lnTo>
                  <a:lnTo>
                    <a:pt x="504546" y="1521070"/>
                  </a:lnTo>
                  <a:lnTo>
                    <a:pt x="460831" y="1511963"/>
                  </a:lnTo>
                  <a:lnTo>
                    <a:pt x="442616" y="1470069"/>
                  </a:lnTo>
                  <a:lnTo>
                    <a:pt x="515475" y="1448211"/>
                  </a:lnTo>
                  <a:lnTo>
                    <a:pt x="557368" y="1453675"/>
                  </a:lnTo>
                  <a:lnTo>
                    <a:pt x="566476" y="1442747"/>
                  </a:lnTo>
                  <a:lnTo>
                    <a:pt x="526403" y="1424532"/>
                  </a:lnTo>
                  <a:lnTo>
                    <a:pt x="489974" y="1437282"/>
                  </a:lnTo>
                  <a:lnTo>
                    <a:pt x="438973" y="1429996"/>
                  </a:lnTo>
                  <a:lnTo>
                    <a:pt x="437151" y="1429996"/>
                  </a:lnTo>
                  <a:lnTo>
                    <a:pt x="420758" y="1400853"/>
                  </a:lnTo>
                  <a:lnTo>
                    <a:pt x="420758" y="1397210"/>
                  </a:lnTo>
                  <a:lnTo>
                    <a:pt x="422580" y="1397210"/>
                  </a:lnTo>
                  <a:lnTo>
                    <a:pt x="477224" y="1375352"/>
                  </a:lnTo>
                  <a:lnTo>
                    <a:pt x="473581" y="1369888"/>
                  </a:lnTo>
                  <a:lnTo>
                    <a:pt x="479045" y="1364423"/>
                  </a:lnTo>
                  <a:lnTo>
                    <a:pt x="473581" y="1364423"/>
                  </a:lnTo>
                  <a:lnTo>
                    <a:pt x="460831" y="1368066"/>
                  </a:lnTo>
                  <a:lnTo>
                    <a:pt x="444437" y="1373531"/>
                  </a:lnTo>
                  <a:lnTo>
                    <a:pt x="431687" y="1375352"/>
                  </a:lnTo>
                  <a:lnTo>
                    <a:pt x="422580" y="1375352"/>
                  </a:lnTo>
                  <a:lnTo>
                    <a:pt x="420758" y="1369888"/>
                  </a:lnTo>
                  <a:lnTo>
                    <a:pt x="420758" y="1368066"/>
                  </a:lnTo>
                  <a:lnTo>
                    <a:pt x="422580" y="1368066"/>
                  </a:lnTo>
                  <a:lnTo>
                    <a:pt x="431687" y="1362602"/>
                  </a:lnTo>
                  <a:lnTo>
                    <a:pt x="431687" y="1355316"/>
                  </a:lnTo>
                  <a:lnTo>
                    <a:pt x="417115" y="1355316"/>
                  </a:lnTo>
                  <a:lnTo>
                    <a:pt x="411651" y="1357137"/>
                  </a:lnTo>
                  <a:lnTo>
                    <a:pt x="406187" y="1357137"/>
                  </a:lnTo>
                  <a:lnTo>
                    <a:pt x="406187" y="1355316"/>
                  </a:lnTo>
                  <a:lnTo>
                    <a:pt x="404365" y="1338923"/>
                  </a:lnTo>
                  <a:lnTo>
                    <a:pt x="426223" y="1307958"/>
                  </a:lnTo>
                  <a:lnTo>
                    <a:pt x="417115" y="1300672"/>
                  </a:lnTo>
                  <a:lnTo>
                    <a:pt x="417115" y="1297029"/>
                  </a:lnTo>
                  <a:lnTo>
                    <a:pt x="422580" y="1276993"/>
                  </a:lnTo>
                  <a:close/>
                  <a:moveTo>
                    <a:pt x="1311456" y="1198669"/>
                  </a:moveTo>
                  <a:lnTo>
                    <a:pt x="1356993" y="1198669"/>
                  </a:lnTo>
                  <a:lnTo>
                    <a:pt x="1395244" y="1207777"/>
                  </a:lnTo>
                  <a:lnTo>
                    <a:pt x="1397065" y="1207777"/>
                  </a:lnTo>
                  <a:lnTo>
                    <a:pt x="1424387" y="1256957"/>
                  </a:lnTo>
                  <a:lnTo>
                    <a:pt x="1428030" y="1256957"/>
                  </a:lnTo>
                  <a:lnTo>
                    <a:pt x="1428030" y="1260600"/>
                  </a:lnTo>
                  <a:lnTo>
                    <a:pt x="1418923" y="1260600"/>
                  </a:lnTo>
                  <a:lnTo>
                    <a:pt x="1402530" y="1262421"/>
                  </a:lnTo>
                  <a:lnTo>
                    <a:pt x="1384315" y="1266064"/>
                  </a:lnTo>
                  <a:lnTo>
                    <a:pt x="1367922" y="1271529"/>
                  </a:lnTo>
                  <a:lnTo>
                    <a:pt x="1351528" y="1273350"/>
                  </a:lnTo>
                  <a:lnTo>
                    <a:pt x="1346064" y="1273350"/>
                  </a:lnTo>
                  <a:lnTo>
                    <a:pt x="1329671" y="1262421"/>
                  </a:lnTo>
                  <a:lnTo>
                    <a:pt x="1329671" y="1260600"/>
                  </a:lnTo>
                  <a:lnTo>
                    <a:pt x="1324206" y="1235099"/>
                  </a:lnTo>
                  <a:lnTo>
                    <a:pt x="1307813" y="1222348"/>
                  </a:lnTo>
                  <a:close/>
                  <a:moveTo>
                    <a:pt x="701265" y="1187742"/>
                  </a:moveTo>
                  <a:lnTo>
                    <a:pt x="719480" y="1187742"/>
                  </a:lnTo>
                  <a:lnTo>
                    <a:pt x="724944" y="1189564"/>
                  </a:lnTo>
                  <a:lnTo>
                    <a:pt x="744981" y="1189564"/>
                  </a:lnTo>
                  <a:lnTo>
                    <a:pt x="750445" y="1200492"/>
                  </a:lnTo>
                  <a:lnTo>
                    <a:pt x="750445" y="1202314"/>
                  </a:lnTo>
                  <a:lnTo>
                    <a:pt x="739516" y="1240565"/>
                  </a:lnTo>
                  <a:lnTo>
                    <a:pt x="730409" y="1256958"/>
                  </a:lnTo>
                  <a:lnTo>
                    <a:pt x="728587" y="1256958"/>
                  </a:lnTo>
                  <a:lnTo>
                    <a:pt x="688515" y="1211421"/>
                  </a:lnTo>
                  <a:lnTo>
                    <a:pt x="688515" y="1207778"/>
                  </a:lnTo>
                  <a:close/>
                  <a:moveTo>
                    <a:pt x="1151166" y="1187739"/>
                  </a:moveTo>
                  <a:lnTo>
                    <a:pt x="1214917" y="1187739"/>
                  </a:lnTo>
                  <a:lnTo>
                    <a:pt x="1183952" y="1235097"/>
                  </a:lnTo>
                  <a:lnTo>
                    <a:pt x="1173023" y="1278813"/>
                  </a:lnTo>
                  <a:lnTo>
                    <a:pt x="1182131" y="1297027"/>
                  </a:lnTo>
                  <a:lnTo>
                    <a:pt x="1176666" y="1324349"/>
                  </a:lnTo>
                  <a:lnTo>
                    <a:pt x="1182131" y="1335278"/>
                  </a:lnTo>
                  <a:lnTo>
                    <a:pt x="1214917" y="1380815"/>
                  </a:lnTo>
                  <a:lnTo>
                    <a:pt x="1183952" y="1395387"/>
                  </a:lnTo>
                  <a:lnTo>
                    <a:pt x="1209453" y="1389922"/>
                  </a:lnTo>
                  <a:lnTo>
                    <a:pt x="1211274" y="1389922"/>
                  </a:lnTo>
                  <a:lnTo>
                    <a:pt x="1211274" y="1391744"/>
                  </a:lnTo>
                  <a:lnTo>
                    <a:pt x="1214917" y="1400851"/>
                  </a:lnTo>
                  <a:lnTo>
                    <a:pt x="1214917" y="1397208"/>
                  </a:lnTo>
                  <a:lnTo>
                    <a:pt x="1216738" y="1357136"/>
                  </a:lnTo>
                  <a:lnTo>
                    <a:pt x="1203988" y="1351671"/>
                  </a:lnTo>
                  <a:lnTo>
                    <a:pt x="1200345" y="1351671"/>
                  </a:lnTo>
                  <a:lnTo>
                    <a:pt x="1187595" y="1329814"/>
                  </a:lnTo>
                  <a:lnTo>
                    <a:pt x="1187595" y="1327992"/>
                  </a:lnTo>
                  <a:lnTo>
                    <a:pt x="1211274" y="1300670"/>
                  </a:lnTo>
                  <a:lnTo>
                    <a:pt x="1198524" y="1295206"/>
                  </a:lnTo>
                  <a:lnTo>
                    <a:pt x="1193059" y="1260598"/>
                  </a:lnTo>
                  <a:lnTo>
                    <a:pt x="1193059" y="1256955"/>
                  </a:lnTo>
                  <a:lnTo>
                    <a:pt x="1194881" y="1256955"/>
                  </a:lnTo>
                  <a:lnTo>
                    <a:pt x="1227667" y="1266062"/>
                  </a:lnTo>
                  <a:lnTo>
                    <a:pt x="1198524" y="1244205"/>
                  </a:lnTo>
                  <a:lnTo>
                    <a:pt x="1198524" y="1240562"/>
                  </a:lnTo>
                  <a:lnTo>
                    <a:pt x="1211274" y="1240562"/>
                  </a:lnTo>
                  <a:lnTo>
                    <a:pt x="1216738" y="1244205"/>
                  </a:lnTo>
                  <a:lnTo>
                    <a:pt x="1229489" y="1244205"/>
                  </a:lnTo>
                  <a:lnTo>
                    <a:pt x="1214917" y="1235097"/>
                  </a:lnTo>
                  <a:lnTo>
                    <a:pt x="1209453" y="1229633"/>
                  </a:lnTo>
                  <a:lnTo>
                    <a:pt x="1209453" y="1222347"/>
                  </a:lnTo>
                  <a:lnTo>
                    <a:pt x="1211274" y="1222347"/>
                  </a:lnTo>
                  <a:lnTo>
                    <a:pt x="1225846" y="1227811"/>
                  </a:lnTo>
                  <a:lnTo>
                    <a:pt x="1222203" y="1213240"/>
                  </a:lnTo>
                  <a:lnTo>
                    <a:pt x="1225846" y="1213240"/>
                  </a:lnTo>
                  <a:lnTo>
                    <a:pt x="1244061" y="1222347"/>
                  </a:lnTo>
                  <a:lnTo>
                    <a:pt x="1244061" y="1216882"/>
                  </a:lnTo>
                  <a:lnTo>
                    <a:pt x="1234953" y="1211418"/>
                  </a:lnTo>
                  <a:lnTo>
                    <a:pt x="1234953" y="1207775"/>
                  </a:lnTo>
                  <a:lnTo>
                    <a:pt x="1244061" y="1200489"/>
                  </a:lnTo>
                  <a:lnTo>
                    <a:pt x="1295062" y="1187739"/>
                  </a:lnTo>
                  <a:lnTo>
                    <a:pt x="1302348" y="1222347"/>
                  </a:lnTo>
                  <a:lnTo>
                    <a:pt x="1298705" y="1229633"/>
                  </a:lnTo>
                  <a:lnTo>
                    <a:pt x="1316919" y="1240562"/>
                  </a:lnTo>
                  <a:lnTo>
                    <a:pt x="1316919" y="1244205"/>
                  </a:lnTo>
                  <a:lnTo>
                    <a:pt x="1313276" y="1256955"/>
                  </a:lnTo>
                  <a:lnTo>
                    <a:pt x="1322384" y="1271527"/>
                  </a:lnTo>
                  <a:lnTo>
                    <a:pt x="1324205" y="1271527"/>
                  </a:lnTo>
                  <a:lnTo>
                    <a:pt x="1324205" y="1273348"/>
                  </a:lnTo>
                  <a:lnTo>
                    <a:pt x="1311455" y="1313421"/>
                  </a:lnTo>
                  <a:lnTo>
                    <a:pt x="1316919" y="1318885"/>
                  </a:lnTo>
                  <a:lnTo>
                    <a:pt x="1316919" y="1322528"/>
                  </a:lnTo>
                  <a:lnTo>
                    <a:pt x="1307812" y="1324349"/>
                  </a:lnTo>
                  <a:lnTo>
                    <a:pt x="1307812" y="1333457"/>
                  </a:lnTo>
                  <a:lnTo>
                    <a:pt x="1327848" y="1311599"/>
                  </a:lnTo>
                  <a:lnTo>
                    <a:pt x="1333313" y="1286098"/>
                  </a:lnTo>
                  <a:lnTo>
                    <a:pt x="1335134" y="1286098"/>
                  </a:lnTo>
                  <a:lnTo>
                    <a:pt x="1335134" y="1300670"/>
                  </a:lnTo>
                  <a:lnTo>
                    <a:pt x="1355170" y="1307956"/>
                  </a:lnTo>
                  <a:lnTo>
                    <a:pt x="1367920" y="1297027"/>
                  </a:lnTo>
                  <a:lnTo>
                    <a:pt x="1362456" y="1286098"/>
                  </a:lnTo>
                  <a:lnTo>
                    <a:pt x="1362456" y="1284277"/>
                  </a:lnTo>
                  <a:lnTo>
                    <a:pt x="1386135" y="1271527"/>
                  </a:lnTo>
                  <a:lnTo>
                    <a:pt x="1386135" y="1267884"/>
                  </a:lnTo>
                  <a:lnTo>
                    <a:pt x="1389778" y="1267884"/>
                  </a:lnTo>
                  <a:lnTo>
                    <a:pt x="1435315" y="1280634"/>
                  </a:lnTo>
                  <a:lnTo>
                    <a:pt x="1451708" y="1302492"/>
                  </a:lnTo>
                  <a:lnTo>
                    <a:pt x="1451708" y="1306135"/>
                  </a:lnTo>
                  <a:lnTo>
                    <a:pt x="1449887" y="1318885"/>
                  </a:lnTo>
                  <a:lnTo>
                    <a:pt x="1468101" y="1322528"/>
                  </a:lnTo>
                  <a:lnTo>
                    <a:pt x="1468101" y="1340743"/>
                  </a:lnTo>
                  <a:lnTo>
                    <a:pt x="1455351" y="1349850"/>
                  </a:lnTo>
                  <a:lnTo>
                    <a:pt x="1484495" y="1344386"/>
                  </a:lnTo>
                  <a:lnTo>
                    <a:pt x="1486316" y="1344386"/>
                  </a:lnTo>
                  <a:lnTo>
                    <a:pt x="1475387" y="1364422"/>
                  </a:lnTo>
                  <a:lnTo>
                    <a:pt x="1484495" y="1358957"/>
                  </a:lnTo>
                  <a:lnTo>
                    <a:pt x="1484495" y="1369886"/>
                  </a:lnTo>
                  <a:lnTo>
                    <a:pt x="1489959" y="1375351"/>
                  </a:lnTo>
                  <a:lnTo>
                    <a:pt x="1489959" y="1362600"/>
                  </a:lnTo>
                  <a:lnTo>
                    <a:pt x="1500888" y="1362600"/>
                  </a:lnTo>
                  <a:lnTo>
                    <a:pt x="1508174" y="1349850"/>
                  </a:lnTo>
                  <a:lnTo>
                    <a:pt x="1511817" y="1349850"/>
                  </a:lnTo>
                  <a:lnTo>
                    <a:pt x="1537317" y="1364422"/>
                  </a:lnTo>
                  <a:lnTo>
                    <a:pt x="1546424" y="1386279"/>
                  </a:lnTo>
                  <a:lnTo>
                    <a:pt x="1542782" y="1391744"/>
                  </a:lnTo>
                  <a:lnTo>
                    <a:pt x="1542782" y="1395387"/>
                  </a:lnTo>
                  <a:lnTo>
                    <a:pt x="1530031" y="1397208"/>
                  </a:lnTo>
                  <a:lnTo>
                    <a:pt x="1557353" y="1397208"/>
                  </a:lnTo>
                  <a:lnTo>
                    <a:pt x="1557353" y="1400851"/>
                  </a:lnTo>
                  <a:lnTo>
                    <a:pt x="1559175" y="1408137"/>
                  </a:lnTo>
                  <a:lnTo>
                    <a:pt x="1551889" y="1424530"/>
                  </a:lnTo>
                  <a:lnTo>
                    <a:pt x="1573747" y="1413601"/>
                  </a:lnTo>
                  <a:lnTo>
                    <a:pt x="1573747" y="1417244"/>
                  </a:lnTo>
                  <a:lnTo>
                    <a:pt x="1564639" y="1433638"/>
                  </a:lnTo>
                  <a:lnTo>
                    <a:pt x="1581032" y="1419066"/>
                  </a:lnTo>
                  <a:lnTo>
                    <a:pt x="1608354" y="1429995"/>
                  </a:lnTo>
                  <a:lnTo>
                    <a:pt x="1608354" y="1448209"/>
                  </a:lnTo>
                  <a:lnTo>
                    <a:pt x="1606533" y="1448209"/>
                  </a:lnTo>
                  <a:lnTo>
                    <a:pt x="1584675" y="1462781"/>
                  </a:lnTo>
                  <a:lnTo>
                    <a:pt x="1590140" y="1462781"/>
                  </a:lnTo>
                  <a:lnTo>
                    <a:pt x="1597426" y="1459138"/>
                  </a:lnTo>
                  <a:lnTo>
                    <a:pt x="1606533" y="1459138"/>
                  </a:lnTo>
                  <a:lnTo>
                    <a:pt x="1606533" y="1462781"/>
                  </a:lnTo>
                  <a:lnTo>
                    <a:pt x="1597426" y="1473710"/>
                  </a:lnTo>
                  <a:lnTo>
                    <a:pt x="1610176" y="1464603"/>
                  </a:lnTo>
                  <a:lnTo>
                    <a:pt x="1613819" y="1453674"/>
                  </a:lnTo>
                  <a:lnTo>
                    <a:pt x="1613819" y="1451852"/>
                  </a:lnTo>
                  <a:lnTo>
                    <a:pt x="1615640" y="1451852"/>
                  </a:lnTo>
                  <a:lnTo>
                    <a:pt x="1615640" y="1453674"/>
                  </a:lnTo>
                  <a:lnTo>
                    <a:pt x="1637498" y="1479174"/>
                  </a:lnTo>
                  <a:lnTo>
                    <a:pt x="1641141" y="1484639"/>
                  </a:lnTo>
                  <a:lnTo>
                    <a:pt x="1641141" y="1486460"/>
                  </a:lnTo>
                  <a:lnTo>
                    <a:pt x="1637498" y="1491925"/>
                  </a:lnTo>
                  <a:lnTo>
                    <a:pt x="1602890" y="1506496"/>
                  </a:lnTo>
                  <a:lnTo>
                    <a:pt x="1653891" y="1521068"/>
                  </a:lnTo>
                  <a:lnTo>
                    <a:pt x="1653891" y="1524711"/>
                  </a:lnTo>
                  <a:lnTo>
                    <a:pt x="1608354" y="1530176"/>
                  </a:lnTo>
                  <a:lnTo>
                    <a:pt x="1624748" y="1541104"/>
                  </a:lnTo>
                  <a:lnTo>
                    <a:pt x="1615640" y="1548390"/>
                  </a:lnTo>
                  <a:lnTo>
                    <a:pt x="1626569" y="1562962"/>
                  </a:lnTo>
                  <a:lnTo>
                    <a:pt x="1624748" y="1562962"/>
                  </a:lnTo>
                  <a:lnTo>
                    <a:pt x="1624748" y="1564783"/>
                  </a:lnTo>
                  <a:lnTo>
                    <a:pt x="1613819" y="1568426"/>
                  </a:lnTo>
                  <a:lnTo>
                    <a:pt x="1648427" y="1581177"/>
                  </a:lnTo>
                  <a:lnTo>
                    <a:pt x="1652070" y="1581177"/>
                  </a:lnTo>
                  <a:lnTo>
                    <a:pt x="1646605" y="1592106"/>
                  </a:lnTo>
                  <a:lnTo>
                    <a:pt x="1662999" y="1592106"/>
                  </a:lnTo>
                  <a:lnTo>
                    <a:pt x="1664820" y="1597570"/>
                  </a:lnTo>
                  <a:lnTo>
                    <a:pt x="1664820" y="1599391"/>
                  </a:lnTo>
                  <a:lnTo>
                    <a:pt x="1662999" y="1604856"/>
                  </a:lnTo>
                  <a:lnTo>
                    <a:pt x="1668463" y="1610320"/>
                  </a:lnTo>
                  <a:lnTo>
                    <a:pt x="1688499" y="1603034"/>
                  </a:lnTo>
                  <a:lnTo>
                    <a:pt x="1692142" y="1603034"/>
                  </a:lnTo>
                  <a:lnTo>
                    <a:pt x="1688499" y="1615785"/>
                  </a:lnTo>
                  <a:lnTo>
                    <a:pt x="1703071" y="1619428"/>
                  </a:lnTo>
                  <a:lnTo>
                    <a:pt x="1715821" y="1643107"/>
                  </a:lnTo>
                  <a:lnTo>
                    <a:pt x="1715821" y="1646750"/>
                  </a:lnTo>
                  <a:lnTo>
                    <a:pt x="1710357" y="1654036"/>
                  </a:lnTo>
                  <a:lnTo>
                    <a:pt x="1719464" y="1654036"/>
                  </a:lnTo>
                  <a:lnTo>
                    <a:pt x="1724929" y="1652214"/>
                  </a:lnTo>
                  <a:lnTo>
                    <a:pt x="1737679" y="1652214"/>
                  </a:lnTo>
                  <a:lnTo>
                    <a:pt x="1732214" y="1672250"/>
                  </a:lnTo>
                  <a:lnTo>
                    <a:pt x="1757715" y="1666786"/>
                  </a:lnTo>
                  <a:lnTo>
                    <a:pt x="1775930" y="1692286"/>
                  </a:lnTo>
                  <a:lnTo>
                    <a:pt x="1777751" y="1692286"/>
                  </a:lnTo>
                  <a:lnTo>
                    <a:pt x="1775930" y="1694108"/>
                  </a:lnTo>
                  <a:lnTo>
                    <a:pt x="1770465" y="1705037"/>
                  </a:lnTo>
                  <a:lnTo>
                    <a:pt x="1772287" y="1708680"/>
                  </a:lnTo>
                  <a:lnTo>
                    <a:pt x="1772287" y="1710501"/>
                  </a:lnTo>
                  <a:lnTo>
                    <a:pt x="1770465" y="1714144"/>
                  </a:lnTo>
                  <a:lnTo>
                    <a:pt x="1754072" y="1714144"/>
                  </a:lnTo>
                  <a:lnTo>
                    <a:pt x="1748608" y="1725073"/>
                  </a:lnTo>
                  <a:lnTo>
                    <a:pt x="1759536" y="1725073"/>
                  </a:lnTo>
                  <a:lnTo>
                    <a:pt x="1761358" y="1726894"/>
                  </a:lnTo>
                  <a:lnTo>
                    <a:pt x="1759536" y="1726894"/>
                  </a:lnTo>
                  <a:lnTo>
                    <a:pt x="1752251" y="1732359"/>
                  </a:lnTo>
                  <a:lnTo>
                    <a:pt x="1746786" y="1754216"/>
                  </a:lnTo>
                  <a:lnTo>
                    <a:pt x="1743143" y="1754216"/>
                  </a:lnTo>
                  <a:lnTo>
                    <a:pt x="1730393" y="1745109"/>
                  </a:lnTo>
                  <a:lnTo>
                    <a:pt x="1732214" y="1766967"/>
                  </a:lnTo>
                  <a:lnTo>
                    <a:pt x="1724929" y="1792467"/>
                  </a:lnTo>
                  <a:lnTo>
                    <a:pt x="1721286" y="1792467"/>
                  </a:lnTo>
                  <a:lnTo>
                    <a:pt x="1708535" y="1772431"/>
                  </a:lnTo>
                  <a:lnTo>
                    <a:pt x="1699428" y="1776074"/>
                  </a:lnTo>
                  <a:lnTo>
                    <a:pt x="1693964" y="1770610"/>
                  </a:lnTo>
                  <a:lnTo>
                    <a:pt x="1693964" y="1759681"/>
                  </a:lnTo>
                  <a:lnTo>
                    <a:pt x="1692142" y="1761502"/>
                  </a:lnTo>
                  <a:lnTo>
                    <a:pt x="1688499" y="1761502"/>
                  </a:lnTo>
                  <a:lnTo>
                    <a:pt x="1681213" y="1745109"/>
                  </a:lnTo>
                  <a:lnTo>
                    <a:pt x="1681213" y="1730537"/>
                  </a:lnTo>
                  <a:lnTo>
                    <a:pt x="1675749" y="1730537"/>
                  </a:lnTo>
                  <a:lnTo>
                    <a:pt x="1673927" y="1732359"/>
                  </a:lnTo>
                  <a:lnTo>
                    <a:pt x="1668463" y="1732359"/>
                  </a:lnTo>
                  <a:lnTo>
                    <a:pt x="1668463" y="1730537"/>
                  </a:lnTo>
                  <a:lnTo>
                    <a:pt x="1664820" y="1721430"/>
                  </a:lnTo>
                  <a:lnTo>
                    <a:pt x="1642962" y="1710501"/>
                  </a:lnTo>
                  <a:lnTo>
                    <a:pt x="1641141" y="1708680"/>
                  </a:lnTo>
                  <a:lnTo>
                    <a:pt x="1642962" y="1697751"/>
                  </a:lnTo>
                  <a:lnTo>
                    <a:pt x="1632034" y="1697751"/>
                  </a:lnTo>
                  <a:lnTo>
                    <a:pt x="1637498" y="1708680"/>
                  </a:lnTo>
                  <a:lnTo>
                    <a:pt x="1637498" y="1710501"/>
                  </a:lnTo>
                  <a:lnTo>
                    <a:pt x="1635677" y="1710501"/>
                  </a:lnTo>
                  <a:lnTo>
                    <a:pt x="1624748" y="1703215"/>
                  </a:lnTo>
                  <a:lnTo>
                    <a:pt x="1615640" y="1705037"/>
                  </a:lnTo>
                  <a:lnTo>
                    <a:pt x="1641141" y="1730537"/>
                  </a:lnTo>
                  <a:lnTo>
                    <a:pt x="1641141" y="1732359"/>
                  </a:lnTo>
                  <a:lnTo>
                    <a:pt x="1621105" y="1736002"/>
                  </a:lnTo>
                  <a:lnTo>
                    <a:pt x="1621105" y="1748752"/>
                  </a:lnTo>
                  <a:lnTo>
                    <a:pt x="1637498" y="1748752"/>
                  </a:lnTo>
                  <a:lnTo>
                    <a:pt x="1637498" y="1770610"/>
                  </a:lnTo>
                  <a:lnTo>
                    <a:pt x="1642962" y="1772431"/>
                  </a:lnTo>
                  <a:lnTo>
                    <a:pt x="1648427" y="1792467"/>
                  </a:lnTo>
                  <a:lnTo>
                    <a:pt x="1652070" y="1788824"/>
                  </a:lnTo>
                  <a:lnTo>
                    <a:pt x="1664820" y="1788824"/>
                  </a:lnTo>
                  <a:lnTo>
                    <a:pt x="1662999" y="1794289"/>
                  </a:lnTo>
                  <a:lnTo>
                    <a:pt x="1673927" y="1792467"/>
                  </a:lnTo>
                  <a:lnTo>
                    <a:pt x="1675749" y="1792467"/>
                  </a:lnTo>
                  <a:lnTo>
                    <a:pt x="1675749" y="1803396"/>
                  </a:lnTo>
                  <a:lnTo>
                    <a:pt x="1681213" y="1799753"/>
                  </a:lnTo>
                  <a:lnTo>
                    <a:pt x="1692142" y="1808860"/>
                  </a:lnTo>
                  <a:lnTo>
                    <a:pt x="1686678" y="1832540"/>
                  </a:lnTo>
                  <a:lnTo>
                    <a:pt x="1699428" y="1838004"/>
                  </a:lnTo>
                  <a:lnTo>
                    <a:pt x="1704892" y="1854397"/>
                  </a:lnTo>
                  <a:lnTo>
                    <a:pt x="1703071" y="1878076"/>
                  </a:lnTo>
                  <a:lnTo>
                    <a:pt x="1699428" y="1878076"/>
                  </a:lnTo>
                  <a:lnTo>
                    <a:pt x="1692142" y="1872612"/>
                  </a:lnTo>
                  <a:lnTo>
                    <a:pt x="1692142" y="1878076"/>
                  </a:lnTo>
                  <a:lnTo>
                    <a:pt x="1699428" y="1889005"/>
                  </a:lnTo>
                  <a:lnTo>
                    <a:pt x="1703071" y="1899934"/>
                  </a:lnTo>
                  <a:lnTo>
                    <a:pt x="1703071" y="1901755"/>
                  </a:lnTo>
                  <a:lnTo>
                    <a:pt x="1699428" y="1901755"/>
                  </a:lnTo>
                  <a:lnTo>
                    <a:pt x="1697606" y="1899934"/>
                  </a:lnTo>
                  <a:lnTo>
                    <a:pt x="1692142" y="1899934"/>
                  </a:lnTo>
                  <a:lnTo>
                    <a:pt x="1697606" y="1912684"/>
                  </a:lnTo>
                  <a:lnTo>
                    <a:pt x="1697606" y="1916327"/>
                  </a:lnTo>
                  <a:lnTo>
                    <a:pt x="1693964" y="1918149"/>
                  </a:lnTo>
                  <a:lnTo>
                    <a:pt x="1692142" y="1918149"/>
                  </a:lnTo>
                  <a:lnTo>
                    <a:pt x="1679392" y="1894470"/>
                  </a:lnTo>
                  <a:lnTo>
                    <a:pt x="1648427" y="1892648"/>
                  </a:lnTo>
                  <a:lnTo>
                    <a:pt x="1626569" y="1865326"/>
                  </a:lnTo>
                  <a:lnTo>
                    <a:pt x="1619283" y="1870790"/>
                  </a:lnTo>
                  <a:lnTo>
                    <a:pt x="1615640" y="1870790"/>
                  </a:lnTo>
                  <a:lnTo>
                    <a:pt x="1602890" y="1854397"/>
                  </a:lnTo>
                  <a:lnTo>
                    <a:pt x="1601069" y="1854397"/>
                  </a:lnTo>
                  <a:lnTo>
                    <a:pt x="1606533" y="1861683"/>
                  </a:lnTo>
                  <a:lnTo>
                    <a:pt x="1626569" y="1892648"/>
                  </a:lnTo>
                  <a:lnTo>
                    <a:pt x="1664820" y="1927256"/>
                  </a:lnTo>
                  <a:lnTo>
                    <a:pt x="1668463" y="1949114"/>
                  </a:lnTo>
                  <a:lnTo>
                    <a:pt x="1668463" y="1950935"/>
                  </a:lnTo>
                  <a:lnTo>
                    <a:pt x="1657534" y="1950935"/>
                  </a:lnTo>
                  <a:lnTo>
                    <a:pt x="1646605" y="1940006"/>
                  </a:lnTo>
                  <a:lnTo>
                    <a:pt x="1635677" y="1943649"/>
                  </a:lnTo>
                  <a:lnTo>
                    <a:pt x="1606533" y="1932720"/>
                  </a:lnTo>
                  <a:lnTo>
                    <a:pt x="1601069" y="1921792"/>
                  </a:lnTo>
                  <a:lnTo>
                    <a:pt x="1595604" y="1923613"/>
                  </a:lnTo>
                  <a:lnTo>
                    <a:pt x="1591961" y="1923613"/>
                  </a:lnTo>
                  <a:lnTo>
                    <a:pt x="1584675" y="1905398"/>
                  </a:lnTo>
                  <a:lnTo>
                    <a:pt x="1575568" y="1907220"/>
                  </a:lnTo>
                  <a:lnTo>
                    <a:pt x="1573747" y="1907220"/>
                  </a:lnTo>
                  <a:lnTo>
                    <a:pt x="1573747" y="1899934"/>
                  </a:lnTo>
                  <a:lnTo>
                    <a:pt x="1564639" y="1905398"/>
                  </a:lnTo>
                  <a:lnTo>
                    <a:pt x="1562818" y="1905398"/>
                  </a:lnTo>
                  <a:lnTo>
                    <a:pt x="1540960" y="1894470"/>
                  </a:lnTo>
                  <a:lnTo>
                    <a:pt x="1519102" y="1865326"/>
                  </a:lnTo>
                  <a:lnTo>
                    <a:pt x="1519102" y="1861683"/>
                  </a:lnTo>
                  <a:lnTo>
                    <a:pt x="1522745" y="1861683"/>
                  </a:lnTo>
                  <a:lnTo>
                    <a:pt x="1528210" y="1867148"/>
                  </a:lnTo>
                  <a:lnTo>
                    <a:pt x="1535496" y="1861683"/>
                  </a:lnTo>
                  <a:lnTo>
                    <a:pt x="1500888" y="1843468"/>
                  </a:lnTo>
                  <a:lnTo>
                    <a:pt x="1484495" y="1808860"/>
                  </a:lnTo>
                  <a:lnTo>
                    <a:pt x="1458994" y="1803396"/>
                  </a:lnTo>
                  <a:lnTo>
                    <a:pt x="1458994" y="1794289"/>
                  </a:lnTo>
                  <a:lnTo>
                    <a:pt x="1455351" y="1797932"/>
                  </a:lnTo>
                  <a:lnTo>
                    <a:pt x="1462637" y="1814325"/>
                  </a:lnTo>
                  <a:lnTo>
                    <a:pt x="1458994" y="1819789"/>
                  </a:lnTo>
                  <a:lnTo>
                    <a:pt x="1435315" y="1808860"/>
                  </a:lnTo>
                  <a:lnTo>
                    <a:pt x="1429850" y="1810682"/>
                  </a:lnTo>
                  <a:lnTo>
                    <a:pt x="1433493" y="1819789"/>
                  </a:lnTo>
                  <a:lnTo>
                    <a:pt x="1429850" y="1819789"/>
                  </a:lnTo>
                  <a:lnTo>
                    <a:pt x="1411636" y="1828897"/>
                  </a:lnTo>
                  <a:lnTo>
                    <a:pt x="1407993" y="1828897"/>
                  </a:lnTo>
                  <a:lnTo>
                    <a:pt x="1386135" y="1819789"/>
                  </a:lnTo>
                  <a:lnTo>
                    <a:pt x="1377028" y="1805218"/>
                  </a:lnTo>
                  <a:lnTo>
                    <a:pt x="1377028" y="1803396"/>
                  </a:lnTo>
                  <a:lnTo>
                    <a:pt x="1378849" y="1783360"/>
                  </a:lnTo>
                  <a:lnTo>
                    <a:pt x="1391600" y="1772431"/>
                  </a:lnTo>
                  <a:lnTo>
                    <a:pt x="1391600" y="1765145"/>
                  </a:lnTo>
                  <a:lnTo>
                    <a:pt x="1395243" y="1765145"/>
                  </a:lnTo>
                  <a:lnTo>
                    <a:pt x="1391600" y="1761502"/>
                  </a:lnTo>
                  <a:lnTo>
                    <a:pt x="1391600" y="1759681"/>
                  </a:lnTo>
                  <a:lnTo>
                    <a:pt x="1402528" y="1759681"/>
                  </a:lnTo>
                  <a:lnTo>
                    <a:pt x="1418922" y="1761502"/>
                  </a:lnTo>
                  <a:lnTo>
                    <a:pt x="1435315" y="1766967"/>
                  </a:lnTo>
                  <a:lnTo>
                    <a:pt x="1444422" y="1766967"/>
                  </a:lnTo>
                  <a:lnTo>
                    <a:pt x="1469923" y="1754216"/>
                  </a:lnTo>
                  <a:lnTo>
                    <a:pt x="1484495" y="1759681"/>
                  </a:lnTo>
                  <a:lnTo>
                    <a:pt x="1484495" y="1748752"/>
                  </a:lnTo>
                  <a:lnTo>
                    <a:pt x="1462637" y="1719608"/>
                  </a:lnTo>
                  <a:lnTo>
                    <a:pt x="1462637" y="1715966"/>
                  </a:lnTo>
                  <a:lnTo>
                    <a:pt x="1497245" y="1683179"/>
                  </a:lnTo>
                  <a:lnTo>
                    <a:pt x="1500888" y="1670429"/>
                  </a:lnTo>
                  <a:lnTo>
                    <a:pt x="1513638" y="1652214"/>
                  </a:lnTo>
                  <a:lnTo>
                    <a:pt x="1497245" y="1597570"/>
                  </a:lnTo>
                  <a:lnTo>
                    <a:pt x="1479030" y="1586641"/>
                  </a:lnTo>
                  <a:lnTo>
                    <a:pt x="1475387" y="1562962"/>
                  </a:lnTo>
                  <a:lnTo>
                    <a:pt x="1469923" y="1562962"/>
                  </a:lnTo>
                  <a:lnTo>
                    <a:pt x="1469923" y="1573891"/>
                  </a:lnTo>
                  <a:lnTo>
                    <a:pt x="1468101" y="1573891"/>
                  </a:lnTo>
                  <a:lnTo>
                    <a:pt x="1451708" y="1553855"/>
                  </a:lnTo>
                  <a:lnTo>
                    <a:pt x="1451708" y="1546569"/>
                  </a:lnTo>
                  <a:lnTo>
                    <a:pt x="1438958" y="1546569"/>
                  </a:lnTo>
                  <a:lnTo>
                    <a:pt x="1413457" y="1564783"/>
                  </a:lnTo>
                  <a:lnTo>
                    <a:pt x="1411636" y="1564783"/>
                  </a:lnTo>
                  <a:lnTo>
                    <a:pt x="1411636" y="1537461"/>
                  </a:lnTo>
                  <a:lnTo>
                    <a:pt x="1424386" y="1537461"/>
                  </a:lnTo>
                  <a:lnTo>
                    <a:pt x="1433493" y="1531997"/>
                  </a:lnTo>
                  <a:lnTo>
                    <a:pt x="1429850" y="1524711"/>
                  </a:lnTo>
                  <a:lnTo>
                    <a:pt x="1400707" y="1501032"/>
                  </a:lnTo>
                  <a:lnTo>
                    <a:pt x="1400707" y="1497389"/>
                  </a:lnTo>
                  <a:lnTo>
                    <a:pt x="1406171" y="1495568"/>
                  </a:lnTo>
                  <a:lnTo>
                    <a:pt x="1402528" y="1486460"/>
                  </a:lnTo>
                  <a:lnTo>
                    <a:pt x="1386135" y="1486460"/>
                  </a:lnTo>
                  <a:lnTo>
                    <a:pt x="1386135" y="1459138"/>
                  </a:lnTo>
                  <a:lnTo>
                    <a:pt x="1380671" y="1459138"/>
                  </a:lnTo>
                  <a:lnTo>
                    <a:pt x="1378849" y="1462781"/>
                  </a:lnTo>
                  <a:lnTo>
                    <a:pt x="1373385" y="1462781"/>
                  </a:lnTo>
                  <a:lnTo>
                    <a:pt x="1360635" y="1448209"/>
                  </a:lnTo>
                  <a:lnTo>
                    <a:pt x="1351527" y="1448209"/>
                  </a:lnTo>
                  <a:lnTo>
                    <a:pt x="1355170" y="1451852"/>
                  </a:lnTo>
                  <a:lnTo>
                    <a:pt x="1362456" y="1475531"/>
                  </a:lnTo>
                  <a:lnTo>
                    <a:pt x="1362456" y="1479174"/>
                  </a:lnTo>
                  <a:lnTo>
                    <a:pt x="1360635" y="1480996"/>
                  </a:lnTo>
                  <a:lnTo>
                    <a:pt x="1338777" y="1486460"/>
                  </a:lnTo>
                  <a:lnTo>
                    <a:pt x="1335134" y="1486460"/>
                  </a:lnTo>
                  <a:lnTo>
                    <a:pt x="1333313" y="1475531"/>
                  </a:lnTo>
                  <a:lnTo>
                    <a:pt x="1295062" y="1468246"/>
                  </a:lnTo>
                  <a:lnTo>
                    <a:pt x="1307812" y="1484639"/>
                  </a:lnTo>
                  <a:lnTo>
                    <a:pt x="1311455" y="1490103"/>
                  </a:lnTo>
                  <a:lnTo>
                    <a:pt x="1311455" y="1491925"/>
                  </a:lnTo>
                  <a:lnTo>
                    <a:pt x="1302348" y="1491925"/>
                  </a:lnTo>
                  <a:lnTo>
                    <a:pt x="1293240" y="1479174"/>
                  </a:lnTo>
                  <a:lnTo>
                    <a:pt x="1287776" y="1490103"/>
                  </a:lnTo>
                  <a:lnTo>
                    <a:pt x="1284133" y="1490103"/>
                  </a:lnTo>
                  <a:lnTo>
                    <a:pt x="1256811" y="1473710"/>
                  </a:lnTo>
                  <a:lnTo>
                    <a:pt x="1189416" y="1473710"/>
                  </a:lnTo>
                  <a:lnTo>
                    <a:pt x="1176666" y="1457317"/>
                  </a:lnTo>
                  <a:lnTo>
                    <a:pt x="1173023" y="1442745"/>
                  </a:lnTo>
                  <a:lnTo>
                    <a:pt x="1162094" y="1453674"/>
                  </a:lnTo>
                  <a:lnTo>
                    <a:pt x="1154809" y="1453674"/>
                  </a:lnTo>
                  <a:lnTo>
                    <a:pt x="1149344" y="1451852"/>
                  </a:lnTo>
                  <a:lnTo>
                    <a:pt x="1136594" y="1451852"/>
                  </a:lnTo>
                  <a:lnTo>
                    <a:pt x="1105629" y="1411780"/>
                  </a:lnTo>
                  <a:lnTo>
                    <a:pt x="1109272" y="1402673"/>
                  </a:lnTo>
                  <a:lnTo>
                    <a:pt x="1105629" y="1400851"/>
                  </a:lnTo>
                  <a:lnTo>
                    <a:pt x="1105629" y="1397208"/>
                  </a:lnTo>
                  <a:lnTo>
                    <a:pt x="1127486" y="1397208"/>
                  </a:lnTo>
                  <a:lnTo>
                    <a:pt x="1143880" y="1400851"/>
                  </a:lnTo>
                  <a:lnTo>
                    <a:pt x="1151166" y="1400851"/>
                  </a:lnTo>
                  <a:lnTo>
                    <a:pt x="1092879" y="1369886"/>
                  </a:lnTo>
                  <a:lnTo>
                    <a:pt x="1089236" y="1369886"/>
                  </a:lnTo>
                  <a:lnTo>
                    <a:pt x="1094700" y="1346207"/>
                  </a:lnTo>
                  <a:lnTo>
                    <a:pt x="1087414" y="1329814"/>
                  </a:lnTo>
                  <a:lnTo>
                    <a:pt x="1087414" y="1327992"/>
                  </a:lnTo>
                  <a:lnTo>
                    <a:pt x="1098343" y="1317063"/>
                  </a:lnTo>
                  <a:lnTo>
                    <a:pt x="1094700" y="1317063"/>
                  </a:lnTo>
                  <a:lnTo>
                    <a:pt x="1094700" y="1313421"/>
                  </a:lnTo>
                  <a:lnTo>
                    <a:pt x="1092879" y="1297027"/>
                  </a:lnTo>
                  <a:lnTo>
                    <a:pt x="1103807" y="1267884"/>
                  </a:lnTo>
                  <a:lnTo>
                    <a:pt x="1105629" y="1267884"/>
                  </a:lnTo>
                  <a:lnTo>
                    <a:pt x="1105629" y="1266062"/>
                  </a:lnTo>
                  <a:lnTo>
                    <a:pt x="1111093" y="1238740"/>
                  </a:lnTo>
                  <a:close/>
                  <a:moveTo>
                    <a:pt x="848802" y="1173169"/>
                  </a:moveTo>
                  <a:lnTo>
                    <a:pt x="852445" y="1173169"/>
                  </a:lnTo>
                  <a:lnTo>
                    <a:pt x="881588" y="1187741"/>
                  </a:lnTo>
                  <a:lnTo>
                    <a:pt x="918018" y="1173169"/>
                  </a:lnTo>
                  <a:lnTo>
                    <a:pt x="919839" y="1173169"/>
                  </a:lnTo>
                  <a:lnTo>
                    <a:pt x="927125" y="1184098"/>
                  </a:lnTo>
                  <a:lnTo>
                    <a:pt x="930768" y="1187741"/>
                  </a:lnTo>
                  <a:lnTo>
                    <a:pt x="927125" y="1187741"/>
                  </a:lnTo>
                  <a:lnTo>
                    <a:pt x="914375" y="1207777"/>
                  </a:lnTo>
                  <a:lnTo>
                    <a:pt x="921661" y="1222349"/>
                  </a:lnTo>
                  <a:lnTo>
                    <a:pt x="921661" y="1224170"/>
                  </a:lnTo>
                  <a:lnTo>
                    <a:pt x="908910" y="1233277"/>
                  </a:lnTo>
                  <a:lnTo>
                    <a:pt x="897982" y="1255135"/>
                  </a:lnTo>
                  <a:lnTo>
                    <a:pt x="912553" y="1246028"/>
                  </a:lnTo>
                  <a:lnTo>
                    <a:pt x="914375" y="1246028"/>
                  </a:lnTo>
                  <a:lnTo>
                    <a:pt x="914375" y="1249671"/>
                  </a:lnTo>
                  <a:lnTo>
                    <a:pt x="927125" y="1271528"/>
                  </a:lnTo>
                  <a:lnTo>
                    <a:pt x="925303" y="1276993"/>
                  </a:lnTo>
                  <a:lnTo>
                    <a:pt x="936232" y="1271528"/>
                  </a:lnTo>
                  <a:lnTo>
                    <a:pt x="938054" y="1271528"/>
                  </a:lnTo>
                  <a:lnTo>
                    <a:pt x="943518" y="1291564"/>
                  </a:lnTo>
                  <a:lnTo>
                    <a:pt x="938054" y="1306136"/>
                  </a:lnTo>
                  <a:lnTo>
                    <a:pt x="941697" y="1340744"/>
                  </a:lnTo>
                  <a:lnTo>
                    <a:pt x="921661" y="1358959"/>
                  </a:lnTo>
                  <a:lnTo>
                    <a:pt x="907089" y="1358959"/>
                  </a:lnTo>
                  <a:lnTo>
                    <a:pt x="907089" y="1369887"/>
                  </a:lnTo>
                  <a:lnTo>
                    <a:pt x="896160" y="1384459"/>
                  </a:lnTo>
                  <a:lnTo>
                    <a:pt x="879767" y="1380816"/>
                  </a:lnTo>
                  <a:lnTo>
                    <a:pt x="879767" y="1378995"/>
                  </a:lnTo>
                  <a:lnTo>
                    <a:pt x="870660" y="1351673"/>
                  </a:lnTo>
                  <a:lnTo>
                    <a:pt x="857909" y="1335280"/>
                  </a:lnTo>
                  <a:lnTo>
                    <a:pt x="848802" y="1322529"/>
                  </a:lnTo>
                  <a:lnTo>
                    <a:pt x="823302" y="1317065"/>
                  </a:lnTo>
                  <a:lnTo>
                    <a:pt x="823302" y="1313422"/>
                  </a:lnTo>
                  <a:lnTo>
                    <a:pt x="797801" y="1273350"/>
                  </a:lnTo>
                  <a:lnTo>
                    <a:pt x="797801" y="1271528"/>
                  </a:lnTo>
                  <a:lnTo>
                    <a:pt x="801444" y="1255135"/>
                  </a:lnTo>
                  <a:lnTo>
                    <a:pt x="808730" y="1249671"/>
                  </a:lnTo>
                  <a:lnTo>
                    <a:pt x="812373" y="1249671"/>
                  </a:lnTo>
                  <a:lnTo>
                    <a:pt x="812373" y="1251492"/>
                  </a:lnTo>
                  <a:lnTo>
                    <a:pt x="830587" y="1276993"/>
                  </a:lnTo>
                  <a:lnTo>
                    <a:pt x="852445" y="1271528"/>
                  </a:lnTo>
                  <a:lnTo>
                    <a:pt x="848802" y="1260599"/>
                  </a:lnTo>
                  <a:lnTo>
                    <a:pt x="854266" y="1255135"/>
                  </a:lnTo>
                  <a:lnTo>
                    <a:pt x="846981" y="1235099"/>
                  </a:lnTo>
                  <a:lnTo>
                    <a:pt x="854266" y="1235099"/>
                  </a:lnTo>
                  <a:lnTo>
                    <a:pt x="823302" y="1213241"/>
                  </a:lnTo>
                  <a:lnTo>
                    <a:pt x="823302" y="1211420"/>
                  </a:lnTo>
                  <a:lnTo>
                    <a:pt x="830587" y="1211420"/>
                  </a:lnTo>
                  <a:lnTo>
                    <a:pt x="836052" y="1213241"/>
                  </a:lnTo>
                  <a:lnTo>
                    <a:pt x="841516" y="1213241"/>
                  </a:lnTo>
                  <a:lnTo>
                    <a:pt x="839695" y="1202313"/>
                  </a:lnTo>
                  <a:lnTo>
                    <a:pt x="828766" y="1195027"/>
                  </a:lnTo>
                  <a:lnTo>
                    <a:pt x="825123" y="1195027"/>
                  </a:lnTo>
                  <a:lnTo>
                    <a:pt x="825123" y="1193205"/>
                  </a:lnTo>
                  <a:lnTo>
                    <a:pt x="828766" y="1193205"/>
                  </a:lnTo>
                  <a:lnTo>
                    <a:pt x="848802" y="1189562"/>
                  </a:lnTo>
                  <a:lnTo>
                    <a:pt x="845159" y="1178633"/>
                  </a:lnTo>
                  <a:close/>
                  <a:moveTo>
                    <a:pt x="907092" y="1154954"/>
                  </a:moveTo>
                  <a:lnTo>
                    <a:pt x="908913" y="1154954"/>
                  </a:lnTo>
                  <a:lnTo>
                    <a:pt x="908913" y="1156776"/>
                  </a:lnTo>
                  <a:lnTo>
                    <a:pt x="890699" y="1182277"/>
                  </a:lnTo>
                  <a:lnTo>
                    <a:pt x="868841" y="1178634"/>
                  </a:lnTo>
                  <a:lnTo>
                    <a:pt x="868841" y="1176812"/>
                  </a:lnTo>
                  <a:lnTo>
                    <a:pt x="907092" y="1156776"/>
                  </a:lnTo>
                  <a:close/>
                  <a:moveTo>
                    <a:pt x="1010915" y="1149489"/>
                  </a:moveTo>
                  <a:lnTo>
                    <a:pt x="1087417" y="1171347"/>
                  </a:lnTo>
                  <a:lnTo>
                    <a:pt x="1087417" y="1173168"/>
                  </a:lnTo>
                  <a:lnTo>
                    <a:pt x="1076488" y="1200490"/>
                  </a:lnTo>
                  <a:lnTo>
                    <a:pt x="1071024" y="1200490"/>
                  </a:lnTo>
                  <a:lnTo>
                    <a:pt x="1065559" y="1224169"/>
                  </a:lnTo>
                  <a:lnTo>
                    <a:pt x="1060095" y="1229634"/>
                  </a:lnTo>
                  <a:lnTo>
                    <a:pt x="1063738" y="1229634"/>
                  </a:lnTo>
                  <a:lnTo>
                    <a:pt x="1060095" y="1240563"/>
                  </a:lnTo>
                  <a:lnTo>
                    <a:pt x="1043702" y="1273349"/>
                  </a:lnTo>
                  <a:lnTo>
                    <a:pt x="1036416" y="1273349"/>
                  </a:lnTo>
                  <a:lnTo>
                    <a:pt x="1016380" y="1271528"/>
                  </a:lnTo>
                  <a:lnTo>
                    <a:pt x="992701" y="1271528"/>
                  </a:lnTo>
                  <a:lnTo>
                    <a:pt x="1014558" y="1289742"/>
                  </a:lnTo>
                  <a:lnTo>
                    <a:pt x="1014558" y="1291564"/>
                  </a:lnTo>
                  <a:lnTo>
                    <a:pt x="998165" y="1322529"/>
                  </a:lnTo>
                  <a:lnTo>
                    <a:pt x="976307" y="1327993"/>
                  </a:lnTo>
                  <a:lnTo>
                    <a:pt x="970843" y="1324350"/>
                  </a:lnTo>
                  <a:lnTo>
                    <a:pt x="970843" y="1322529"/>
                  </a:lnTo>
                  <a:lnTo>
                    <a:pt x="976307" y="1317064"/>
                  </a:lnTo>
                  <a:lnTo>
                    <a:pt x="970843" y="1313421"/>
                  </a:lnTo>
                  <a:lnTo>
                    <a:pt x="970843" y="1295207"/>
                  </a:lnTo>
                  <a:lnTo>
                    <a:pt x="976307" y="1284278"/>
                  </a:lnTo>
                  <a:lnTo>
                    <a:pt x="959914" y="1273349"/>
                  </a:lnTo>
                  <a:lnTo>
                    <a:pt x="959914" y="1187740"/>
                  </a:lnTo>
                  <a:lnTo>
                    <a:pt x="981772" y="1193204"/>
                  </a:lnTo>
                  <a:lnTo>
                    <a:pt x="965378" y="1173168"/>
                  </a:lnTo>
                  <a:lnTo>
                    <a:pt x="965378" y="1171347"/>
                  </a:lnTo>
                  <a:lnTo>
                    <a:pt x="974486" y="1156775"/>
                  </a:lnTo>
                  <a:lnTo>
                    <a:pt x="974486" y="1154953"/>
                  </a:lnTo>
                  <a:close/>
                  <a:moveTo>
                    <a:pt x="338793" y="1109417"/>
                  </a:moveTo>
                  <a:lnTo>
                    <a:pt x="344258" y="1109417"/>
                  </a:lnTo>
                  <a:lnTo>
                    <a:pt x="344258" y="1111238"/>
                  </a:lnTo>
                  <a:lnTo>
                    <a:pt x="347901" y="1111238"/>
                  </a:lnTo>
                  <a:lnTo>
                    <a:pt x="389794" y="1144025"/>
                  </a:lnTo>
                  <a:lnTo>
                    <a:pt x="389794" y="1145846"/>
                  </a:lnTo>
                  <a:lnTo>
                    <a:pt x="387973" y="1154954"/>
                  </a:lnTo>
                  <a:lnTo>
                    <a:pt x="398902" y="1144025"/>
                  </a:lnTo>
                  <a:lnTo>
                    <a:pt x="400723" y="1144025"/>
                  </a:lnTo>
                  <a:lnTo>
                    <a:pt x="400723" y="1154954"/>
                  </a:lnTo>
                  <a:lnTo>
                    <a:pt x="406188" y="1140382"/>
                  </a:lnTo>
                  <a:lnTo>
                    <a:pt x="438974" y="1140382"/>
                  </a:lnTo>
                  <a:lnTo>
                    <a:pt x="493618" y="1205955"/>
                  </a:lnTo>
                  <a:lnTo>
                    <a:pt x="493618" y="1207777"/>
                  </a:lnTo>
                  <a:lnTo>
                    <a:pt x="404366" y="1273349"/>
                  </a:lnTo>
                  <a:lnTo>
                    <a:pt x="395259" y="1300672"/>
                  </a:lnTo>
                  <a:lnTo>
                    <a:pt x="377044" y="1307957"/>
                  </a:lnTo>
                  <a:lnTo>
                    <a:pt x="369758" y="1329815"/>
                  </a:lnTo>
                  <a:lnTo>
                    <a:pt x="371580" y="1346208"/>
                  </a:lnTo>
                  <a:lnTo>
                    <a:pt x="366115" y="1362602"/>
                  </a:lnTo>
                  <a:lnTo>
                    <a:pt x="347901" y="1373530"/>
                  </a:lnTo>
                  <a:lnTo>
                    <a:pt x="344258" y="1373530"/>
                  </a:lnTo>
                  <a:lnTo>
                    <a:pt x="338793" y="1364423"/>
                  </a:lnTo>
                  <a:lnTo>
                    <a:pt x="304186" y="1395388"/>
                  </a:lnTo>
                  <a:lnTo>
                    <a:pt x="280507" y="1346208"/>
                  </a:lnTo>
                  <a:lnTo>
                    <a:pt x="238613" y="1329815"/>
                  </a:lnTo>
                  <a:lnTo>
                    <a:pt x="238613" y="1327994"/>
                  </a:lnTo>
                  <a:lnTo>
                    <a:pt x="260471" y="1278814"/>
                  </a:lnTo>
                  <a:lnTo>
                    <a:pt x="255006" y="1255135"/>
                  </a:lnTo>
                  <a:lnTo>
                    <a:pt x="255006" y="1251492"/>
                  </a:lnTo>
                  <a:lnTo>
                    <a:pt x="265935" y="1249670"/>
                  </a:lnTo>
                  <a:lnTo>
                    <a:pt x="260471" y="1238742"/>
                  </a:lnTo>
                  <a:lnTo>
                    <a:pt x="260471" y="1235099"/>
                  </a:lnTo>
                  <a:lnTo>
                    <a:pt x="285971" y="1176812"/>
                  </a:lnTo>
                  <a:lnTo>
                    <a:pt x="276864" y="1162240"/>
                  </a:lnTo>
                  <a:lnTo>
                    <a:pt x="275042" y="1151311"/>
                  </a:lnTo>
                  <a:lnTo>
                    <a:pt x="276864" y="1144025"/>
                  </a:lnTo>
                  <a:lnTo>
                    <a:pt x="269578" y="1129453"/>
                  </a:lnTo>
                  <a:lnTo>
                    <a:pt x="269578" y="1127632"/>
                  </a:lnTo>
                  <a:lnTo>
                    <a:pt x="302364" y="1116703"/>
                  </a:lnTo>
                  <a:lnTo>
                    <a:pt x="304186" y="1116703"/>
                  </a:lnTo>
                  <a:lnTo>
                    <a:pt x="307829" y="1123989"/>
                  </a:lnTo>
                  <a:lnTo>
                    <a:pt x="307829" y="1116703"/>
                  </a:lnTo>
                  <a:lnTo>
                    <a:pt x="313293" y="1116703"/>
                  </a:lnTo>
                  <a:lnTo>
                    <a:pt x="316936" y="1114881"/>
                  </a:lnTo>
                  <a:lnTo>
                    <a:pt x="326043" y="1111238"/>
                  </a:lnTo>
                  <a:lnTo>
                    <a:pt x="333329" y="1111238"/>
                  </a:lnTo>
                  <a:close/>
                  <a:moveTo>
                    <a:pt x="746681" y="1035982"/>
                  </a:moveTo>
                  <a:cubicBezTo>
                    <a:pt x="757327" y="1032398"/>
                    <a:pt x="761619" y="1046132"/>
                    <a:pt x="764037" y="1053775"/>
                  </a:cubicBezTo>
                  <a:cubicBezTo>
                    <a:pt x="769843" y="1065482"/>
                    <a:pt x="754061" y="1077546"/>
                    <a:pt x="743298" y="1071631"/>
                  </a:cubicBezTo>
                  <a:cubicBezTo>
                    <a:pt x="739910" y="1069604"/>
                    <a:pt x="736826" y="1066977"/>
                    <a:pt x="734226" y="1063988"/>
                  </a:cubicBezTo>
                  <a:cubicBezTo>
                    <a:pt x="736221" y="1054137"/>
                    <a:pt x="738699" y="1042967"/>
                    <a:pt x="746681" y="1035982"/>
                  </a:cubicBezTo>
                  <a:close/>
                  <a:moveTo>
                    <a:pt x="948319" y="1035367"/>
                  </a:moveTo>
                  <a:cubicBezTo>
                    <a:pt x="949315" y="1036037"/>
                    <a:pt x="949827" y="1037305"/>
                    <a:pt x="948717" y="1038474"/>
                  </a:cubicBezTo>
                  <a:cubicBezTo>
                    <a:pt x="947066" y="1040925"/>
                    <a:pt x="942911" y="1038246"/>
                    <a:pt x="945017" y="1035852"/>
                  </a:cubicBezTo>
                  <a:cubicBezTo>
                    <a:pt x="945842" y="1034626"/>
                    <a:pt x="947322" y="1034697"/>
                    <a:pt x="948319" y="1035367"/>
                  </a:cubicBezTo>
                  <a:close/>
                  <a:moveTo>
                    <a:pt x="839340" y="1018550"/>
                  </a:moveTo>
                  <a:cubicBezTo>
                    <a:pt x="842979" y="1017445"/>
                    <a:pt x="846779" y="1017243"/>
                    <a:pt x="850608" y="1018643"/>
                  </a:cubicBezTo>
                  <a:cubicBezTo>
                    <a:pt x="843884" y="1022127"/>
                    <a:pt x="836404" y="1023123"/>
                    <a:pt x="829037" y="1023869"/>
                  </a:cubicBezTo>
                  <a:cubicBezTo>
                    <a:pt x="832223" y="1021660"/>
                    <a:pt x="835701" y="1019654"/>
                    <a:pt x="839340" y="1018550"/>
                  </a:cubicBezTo>
                  <a:close/>
                  <a:moveTo>
                    <a:pt x="981895" y="1016474"/>
                  </a:moveTo>
                  <a:cubicBezTo>
                    <a:pt x="990778" y="1023222"/>
                    <a:pt x="996626" y="1033069"/>
                    <a:pt x="1002887" y="1042199"/>
                  </a:cubicBezTo>
                  <a:cubicBezTo>
                    <a:pt x="1008430" y="1050021"/>
                    <a:pt x="1006699" y="1060284"/>
                    <a:pt x="1007835" y="1069240"/>
                  </a:cubicBezTo>
                  <a:cubicBezTo>
                    <a:pt x="1008247" y="1080945"/>
                    <a:pt x="1010634" y="1092757"/>
                    <a:pt x="1009147" y="1104462"/>
                  </a:cubicBezTo>
                  <a:cubicBezTo>
                    <a:pt x="1001926" y="1112159"/>
                    <a:pt x="989588" y="1108519"/>
                    <a:pt x="980408" y="1109051"/>
                  </a:cubicBezTo>
                  <a:cubicBezTo>
                    <a:pt x="972180" y="1108403"/>
                    <a:pt x="968665" y="1100222"/>
                    <a:pt x="964250" y="1094432"/>
                  </a:cubicBezTo>
                  <a:lnTo>
                    <a:pt x="959065" y="1100880"/>
                  </a:lnTo>
                  <a:lnTo>
                    <a:pt x="959957" y="1093357"/>
                  </a:lnTo>
                  <a:cubicBezTo>
                    <a:pt x="949168" y="1088816"/>
                    <a:pt x="935817" y="1082668"/>
                    <a:pt x="934383" y="1069482"/>
                  </a:cubicBezTo>
                  <a:cubicBezTo>
                    <a:pt x="935931" y="1053187"/>
                    <a:pt x="954536" y="1044174"/>
                    <a:pt x="954056" y="1027105"/>
                  </a:cubicBezTo>
                  <a:cubicBezTo>
                    <a:pt x="962642" y="1022031"/>
                    <a:pt x="971166" y="1015341"/>
                    <a:pt x="981895" y="1016474"/>
                  </a:cubicBezTo>
                  <a:close/>
                  <a:moveTo>
                    <a:pt x="940548" y="1015341"/>
                  </a:moveTo>
                  <a:cubicBezTo>
                    <a:pt x="944045" y="1016313"/>
                    <a:pt x="948929" y="1017403"/>
                    <a:pt x="950436" y="1021044"/>
                  </a:cubicBezTo>
                  <a:cubicBezTo>
                    <a:pt x="949471" y="1025656"/>
                    <a:pt x="946698" y="1029601"/>
                    <a:pt x="944528" y="1033724"/>
                  </a:cubicBezTo>
                  <a:lnTo>
                    <a:pt x="936933" y="1025170"/>
                  </a:lnTo>
                  <a:cubicBezTo>
                    <a:pt x="935063" y="1031904"/>
                    <a:pt x="931565" y="1038093"/>
                    <a:pt x="927164" y="1043433"/>
                  </a:cubicBezTo>
                  <a:cubicBezTo>
                    <a:pt x="925960" y="1039489"/>
                    <a:pt x="924272" y="1035666"/>
                    <a:pt x="923849" y="1031601"/>
                  </a:cubicBezTo>
                  <a:cubicBezTo>
                    <a:pt x="927468" y="1024564"/>
                    <a:pt x="934460" y="1020013"/>
                    <a:pt x="940548" y="1015341"/>
                  </a:cubicBezTo>
                  <a:close/>
                  <a:moveTo>
                    <a:pt x="350966" y="985240"/>
                  </a:moveTo>
                  <a:cubicBezTo>
                    <a:pt x="350019" y="992304"/>
                    <a:pt x="348894" y="999245"/>
                    <a:pt x="347828" y="1006309"/>
                  </a:cubicBezTo>
                  <a:lnTo>
                    <a:pt x="341435" y="1003996"/>
                  </a:lnTo>
                  <a:cubicBezTo>
                    <a:pt x="344750" y="997785"/>
                    <a:pt x="347651" y="991390"/>
                    <a:pt x="350966" y="985240"/>
                  </a:cubicBezTo>
                  <a:close/>
                  <a:moveTo>
                    <a:pt x="952788" y="983359"/>
                  </a:moveTo>
                  <a:cubicBezTo>
                    <a:pt x="956457" y="983236"/>
                    <a:pt x="956208" y="989256"/>
                    <a:pt x="952601" y="989133"/>
                  </a:cubicBezTo>
                  <a:cubicBezTo>
                    <a:pt x="948932" y="989133"/>
                    <a:pt x="949243" y="983236"/>
                    <a:pt x="952788" y="983359"/>
                  </a:cubicBezTo>
                  <a:close/>
                  <a:moveTo>
                    <a:pt x="984468" y="982232"/>
                  </a:moveTo>
                  <a:cubicBezTo>
                    <a:pt x="986059" y="989657"/>
                    <a:pt x="987709" y="997145"/>
                    <a:pt x="989064" y="1004691"/>
                  </a:cubicBezTo>
                  <a:cubicBezTo>
                    <a:pt x="973512" y="1009823"/>
                    <a:pt x="977694" y="993583"/>
                    <a:pt x="975456" y="985190"/>
                  </a:cubicBezTo>
                  <a:close/>
                  <a:moveTo>
                    <a:pt x="794632" y="982154"/>
                  </a:moveTo>
                  <a:cubicBezTo>
                    <a:pt x="798103" y="981311"/>
                    <a:pt x="801742" y="981394"/>
                    <a:pt x="805460" y="982787"/>
                  </a:cubicBezTo>
                  <a:cubicBezTo>
                    <a:pt x="800740" y="989376"/>
                    <a:pt x="794830" y="995008"/>
                    <a:pt x="789394" y="1001061"/>
                  </a:cubicBezTo>
                  <a:cubicBezTo>
                    <a:pt x="784678" y="1006813"/>
                    <a:pt x="776735" y="1004655"/>
                    <a:pt x="770344" y="1004356"/>
                  </a:cubicBezTo>
                  <a:cubicBezTo>
                    <a:pt x="775316" y="995547"/>
                    <a:pt x="784218" y="984684"/>
                    <a:pt x="794632" y="982154"/>
                  </a:cubicBezTo>
                  <a:close/>
                  <a:moveTo>
                    <a:pt x="974722" y="968186"/>
                  </a:moveTo>
                  <a:cubicBezTo>
                    <a:pt x="975784" y="969983"/>
                    <a:pt x="976906" y="971780"/>
                    <a:pt x="978027" y="973637"/>
                  </a:cubicBezTo>
                  <a:cubicBezTo>
                    <a:pt x="975844" y="974475"/>
                    <a:pt x="973659" y="975314"/>
                    <a:pt x="971476" y="976212"/>
                  </a:cubicBezTo>
                  <a:cubicBezTo>
                    <a:pt x="970650" y="973637"/>
                    <a:pt x="969823" y="971001"/>
                    <a:pt x="968997" y="968426"/>
                  </a:cubicBezTo>
                  <a:cubicBezTo>
                    <a:pt x="970886" y="968366"/>
                    <a:pt x="972833" y="968246"/>
                    <a:pt x="974722" y="968186"/>
                  </a:cubicBezTo>
                  <a:close/>
                  <a:moveTo>
                    <a:pt x="431732" y="967182"/>
                  </a:moveTo>
                  <a:cubicBezTo>
                    <a:pt x="428395" y="988374"/>
                    <a:pt x="423565" y="1011297"/>
                    <a:pt x="407597" y="1026639"/>
                  </a:cubicBezTo>
                  <a:cubicBezTo>
                    <a:pt x="399672" y="1026878"/>
                    <a:pt x="393176" y="1020908"/>
                    <a:pt x="386082" y="1018282"/>
                  </a:cubicBezTo>
                  <a:cubicBezTo>
                    <a:pt x="391802" y="1007895"/>
                    <a:pt x="396869" y="996791"/>
                    <a:pt x="405155" y="988195"/>
                  </a:cubicBezTo>
                  <a:cubicBezTo>
                    <a:pt x="413732" y="980852"/>
                    <a:pt x="422374" y="973510"/>
                    <a:pt x="431732" y="967182"/>
                  </a:cubicBezTo>
                  <a:close/>
                  <a:moveTo>
                    <a:pt x="1357850" y="966180"/>
                  </a:moveTo>
                  <a:cubicBezTo>
                    <a:pt x="1360785" y="973635"/>
                    <a:pt x="1355737" y="979649"/>
                    <a:pt x="1351453" y="984997"/>
                  </a:cubicBezTo>
                  <a:lnTo>
                    <a:pt x="1357791" y="994138"/>
                  </a:lnTo>
                  <a:cubicBezTo>
                    <a:pt x="1352098" y="993538"/>
                    <a:pt x="1343707" y="998286"/>
                    <a:pt x="1339716" y="992876"/>
                  </a:cubicBezTo>
                  <a:cubicBezTo>
                    <a:pt x="1343825" y="982833"/>
                    <a:pt x="1349810" y="973394"/>
                    <a:pt x="1357850" y="966180"/>
                  </a:cubicBezTo>
                  <a:close/>
                  <a:moveTo>
                    <a:pt x="787978" y="948622"/>
                  </a:moveTo>
                  <a:cubicBezTo>
                    <a:pt x="792164" y="956597"/>
                    <a:pt x="791570" y="965954"/>
                    <a:pt x="784627" y="972133"/>
                  </a:cubicBezTo>
                  <a:cubicBezTo>
                    <a:pt x="790071" y="971290"/>
                    <a:pt x="795636" y="971772"/>
                    <a:pt x="799942" y="975668"/>
                  </a:cubicBezTo>
                  <a:cubicBezTo>
                    <a:pt x="790369" y="984308"/>
                    <a:pt x="773144" y="982988"/>
                    <a:pt x="768060" y="996179"/>
                  </a:cubicBezTo>
                  <a:cubicBezTo>
                    <a:pt x="761477" y="996781"/>
                    <a:pt x="760162" y="990482"/>
                    <a:pt x="757829" y="986224"/>
                  </a:cubicBezTo>
                  <a:cubicBezTo>
                    <a:pt x="765543" y="982868"/>
                    <a:pt x="773024" y="979029"/>
                    <a:pt x="780144" y="974589"/>
                  </a:cubicBezTo>
                  <a:cubicBezTo>
                    <a:pt x="771828" y="975129"/>
                    <a:pt x="763393" y="976872"/>
                    <a:pt x="755078" y="975432"/>
                  </a:cubicBezTo>
                  <a:cubicBezTo>
                    <a:pt x="749634" y="973573"/>
                    <a:pt x="746345" y="968415"/>
                    <a:pt x="742754" y="964216"/>
                  </a:cubicBezTo>
                  <a:cubicBezTo>
                    <a:pt x="755135" y="953178"/>
                    <a:pt x="772126" y="950842"/>
                    <a:pt x="787978" y="948622"/>
                  </a:cubicBezTo>
                  <a:close/>
                  <a:moveTo>
                    <a:pt x="1233853" y="931004"/>
                  </a:moveTo>
                  <a:cubicBezTo>
                    <a:pt x="1236285" y="929058"/>
                    <a:pt x="1239386" y="933253"/>
                    <a:pt x="1236954" y="935139"/>
                  </a:cubicBezTo>
                  <a:cubicBezTo>
                    <a:pt x="1234522" y="937084"/>
                    <a:pt x="1231360" y="932889"/>
                    <a:pt x="1233853" y="931004"/>
                  </a:cubicBezTo>
                  <a:close/>
                  <a:moveTo>
                    <a:pt x="746579" y="913463"/>
                  </a:moveTo>
                  <a:cubicBezTo>
                    <a:pt x="757831" y="908992"/>
                    <a:pt x="761780" y="920625"/>
                    <a:pt x="768302" y="926229"/>
                  </a:cubicBezTo>
                  <a:cubicBezTo>
                    <a:pt x="771776" y="930289"/>
                    <a:pt x="777997" y="932854"/>
                    <a:pt x="779374" y="938221"/>
                  </a:cubicBezTo>
                  <a:cubicBezTo>
                    <a:pt x="774588" y="950628"/>
                    <a:pt x="759448" y="947647"/>
                    <a:pt x="748733" y="948659"/>
                  </a:cubicBezTo>
                  <a:cubicBezTo>
                    <a:pt x="745864" y="940132"/>
                    <a:pt x="741972" y="931958"/>
                    <a:pt x="740119" y="923190"/>
                  </a:cubicBezTo>
                  <a:cubicBezTo>
                    <a:pt x="738741" y="918714"/>
                    <a:pt x="743589" y="915791"/>
                    <a:pt x="746579" y="913463"/>
                  </a:cubicBezTo>
                  <a:close/>
                  <a:moveTo>
                    <a:pt x="879824" y="910692"/>
                  </a:moveTo>
                  <a:cubicBezTo>
                    <a:pt x="888845" y="909495"/>
                    <a:pt x="892786" y="917030"/>
                    <a:pt x="893504" y="924615"/>
                  </a:cubicBezTo>
                  <a:cubicBezTo>
                    <a:pt x="896782" y="923839"/>
                    <a:pt x="900073" y="923064"/>
                    <a:pt x="903365" y="922407"/>
                  </a:cubicBezTo>
                  <a:cubicBezTo>
                    <a:pt x="902525" y="924025"/>
                    <a:pt x="901631" y="925643"/>
                    <a:pt x="900791" y="927312"/>
                  </a:cubicBezTo>
                  <a:cubicBezTo>
                    <a:pt x="902823" y="928390"/>
                    <a:pt x="904855" y="929520"/>
                    <a:pt x="906886" y="930666"/>
                  </a:cubicBezTo>
                  <a:cubicBezTo>
                    <a:pt x="906642" y="955241"/>
                    <a:pt x="918833" y="984536"/>
                    <a:pt x="902457" y="1006128"/>
                  </a:cubicBezTo>
                  <a:lnTo>
                    <a:pt x="913808" y="1011151"/>
                  </a:lnTo>
                  <a:cubicBezTo>
                    <a:pt x="914227" y="1021011"/>
                    <a:pt x="914647" y="1030939"/>
                    <a:pt x="915487" y="1040867"/>
                  </a:cubicBezTo>
                  <a:cubicBezTo>
                    <a:pt x="912859" y="1034344"/>
                    <a:pt x="910286" y="1028006"/>
                    <a:pt x="906940" y="1021837"/>
                  </a:cubicBezTo>
                  <a:cubicBezTo>
                    <a:pt x="906548" y="1025933"/>
                    <a:pt x="906141" y="1030012"/>
                    <a:pt x="905749" y="1034108"/>
                  </a:cubicBezTo>
                  <a:cubicBezTo>
                    <a:pt x="904435" y="1031596"/>
                    <a:pt x="903175" y="1029085"/>
                    <a:pt x="901861" y="1026624"/>
                  </a:cubicBezTo>
                  <a:cubicBezTo>
                    <a:pt x="901685" y="1033198"/>
                    <a:pt x="901089" y="1039721"/>
                    <a:pt x="898638" y="1045940"/>
                  </a:cubicBezTo>
                  <a:cubicBezTo>
                    <a:pt x="903893" y="1050609"/>
                    <a:pt x="907238" y="1056880"/>
                    <a:pt x="910056" y="1063217"/>
                  </a:cubicBezTo>
                  <a:cubicBezTo>
                    <a:pt x="902281" y="1068611"/>
                    <a:pt x="894452" y="1075960"/>
                    <a:pt x="884416" y="1075960"/>
                  </a:cubicBezTo>
                  <a:cubicBezTo>
                    <a:pt x="871806" y="1076263"/>
                    <a:pt x="859264" y="1077039"/>
                    <a:pt x="846721" y="1078050"/>
                  </a:cubicBezTo>
                  <a:cubicBezTo>
                    <a:pt x="844026" y="1070870"/>
                    <a:pt x="841642" y="1063639"/>
                    <a:pt x="838893" y="1056526"/>
                  </a:cubicBezTo>
                  <a:lnTo>
                    <a:pt x="849471" y="1053407"/>
                  </a:lnTo>
                  <a:cubicBezTo>
                    <a:pt x="844324" y="1050121"/>
                    <a:pt x="838947" y="1047070"/>
                    <a:pt x="833637" y="1044036"/>
                  </a:cubicBezTo>
                  <a:cubicBezTo>
                    <a:pt x="835073" y="1043311"/>
                    <a:pt x="836495" y="1042536"/>
                    <a:pt x="837931" y="1041811"/>
                  </a:cubicBezTo>
                  <a:cubicBezTo>
                    <a:pt x="844270" y="1031478"/>
                    <a:pt x="859142" y="1025613"/>
                    <a:pt x="858370" y="1011741"/>
                  </a:cubicBezTo>
                  <a:cubicBezTo>
                    <a:pt x="834829" y="1017067"/>
                    <a:pt x="810991" y="1021180"/>
                    <a:pt x="787992" y="1028596"/>
                  </a:cubicBezTo>
                  <a:cubicBezTo>
                    <a:pt x="786435" y="1024719"/>
                    <a:pt x="784945" y="1020826"/>
                    <a:pt x="783387" y="1017000"/>
                  </a:cubicBezTo>
                  <a:cubicBezTo>
                    <a:pt x="788588" y="1012752"/>
                    <a:pt x="795929" y="1010544"/>
                    <a:pt x="799817" y="1004931"/>
                  </a:cubicBezTo>
                  <a:cubicBezTo>
                    <a:pt x="798381" y="1002285"/>
                    <a:pt x="796471" y="1000026"/>
                    <a:pt x="794737" y="997633"/>
                  </a:cubicBezTo>
                  <a:cubicBezTo>
                    <a:pt x="798449" y="994632"/>
                    <a:pt x="802092" y="991177"/>
                    <a:pt x="806806" y="990031"/>
                  </a:cubicBezTo>
                  <a:cubicBezTo>
                    <a:pt x="812359" y="994278"/>
                    <a:pt x="816720" y="999790"/>
                    <a:pt x="821623" y="1004678"/>
                  </a:cubicBezTo>
                  <a:cubicBezTo>
                    <a:pt x="819118" y="999419"/>
                    <a:pt x="816490" y="994228"/>
                    <a:pt x="813618" y="989205"/>
                  </a:cubicBezTo>
                  <a:cubicBezTo>
                    <a:pt x="814810" y="987047"/>
                    <a:pt x="815948" y="984890"/>
                    <a:pt x="817140" y="982800"/>
                  </a:cubicBezTo>
                  <a:cubicBezTo>
                    <a:pt x="813375" y="981367"/>
                    <a:pt x="808187" y="980895"/>
                    <a:pt x="806806" y="976344"/>
                  </a:cubicBezTo>
                  <a:cubicBezTo>
                    <a:pt x="803636" y="969939"/>
                    <a:pt x="810029" y="964444"/>
                    <a:pt x="812846" y="959185"/>
                  </a:cubicBezTo>
                  <a:cubicBezTo>
                    <a:pt x="808783" y="958949"/>
                    <a:pt x="804720" y="958764"/>
                    <a:pt x="800711" y="958646"/>
                  </a:cubicBezTo>
                  <a:cubicBezTo>
                    <a:pt x="802444" y="950640"/>
                    <a:pt x="800480" y="940172"/>
                    <a:pt x="807469" y="934543"/>
                  </a:cubicBezTo>
                  <a:cubicBezTo>
                    <a:pt x="814878" y="932520"/>
                    <a:pt x="821325" y="938082"/>
                    <a:pt x="823831" y="944588"/>
                  </a:cubicBezTo>
                  <a:cubicBezTo>
                    <a:pt x="829330" y="959354"/>
                    <a:pt x="841100" y="970124"/>
                    <a:pt x="848333" y="983811"/>
                  </a:cubicBezTo>
                  <a:cubicBezTo>
                    <a:pt x="850243" y="988598"/>
                    <a:pt x="855674" y="988901"/>
                    <a:pt x="859860" y="990267"/>
                  </a:cubicBezTo>
                  <a:cubicBezTo>
                    <a:pt x="853886" y="983036"/>
                    <a:pt x="849403" y="974844"/>
                    <a:pt x="846776" y="965826"/>
                  </a:cubicBezTo>
                  <a:lnTo>
                    <a:pt x="858546" y="964444"/>
                  </a:lnTo>
                  <a:cubicBezTo>
                    <a:pt x="852993" y="961579"/>
                    <a:pt x="846897" y="959893"/>
                    <a:pt x="840802" y="958696"/>
                  </a:cubicBezTo>
                  <a:lnTo>
                    <a:pt x="852518" y="948667"/>
                  </a:lnTo>
                  <a:cubicBezTo>
                    <a:pt x="844568" y="943510"/>
                    <a:pt x="832256" y="943459"/>
                    <a:pt x="828734" y="933413"/>
                  </a:cubicBezTo>
                  <a:cubicBezTo>
                    <a:pt x="825930" y="928087"/>
                    <a:pt x="833935" y="925289"/>
                    <a:pt x="836387" y="921631"/>
                  </a:cubicBezTo>
                  <a:cubicBezTo>
                    <a:pt x="842062" y="914451"/>
                    <a:pt x="852220" y="914586"/>
                    <a:pt x="860036" y="917451"/>
                  </a:cubicBezTo>
                  <a:cubicBezTo>
                    <a:pt x="867336" y="922525"/>
                    <a:pt x="869666" y="931745"/>
                    <a:pt x="872889" y="939565"/>
                  </a:cubicBezTo>
                  <a:cubicBezTo>
                    <a:pt x="879878" y="930902"/>
                    <a:pt x="869124" y="914990"/>
                    <a:pt x="886989" y="915108"/>
                  </a:cubicBezTo>
                  <a:close/>
                  <a:moveTo>
                    <a:pt x="838216" y="903076"/>
                  </a:moveTo>
                  <a:cubicBezTo>
                    <a:pt x="840857" y="903395"/>
                    <a:pt x="843596" y="904313"/>
                    <a:pt x="846093" y="904638"/>
                  </a:cubicBezTo>
                  <a:cubicBezTo>
                    <a:pt x="836041" y="912871"/>
                    <a:pt x="824845" y="926550"/>
                    <a:pt x="809975" y="921930"/>
                  </a:cubicBezTo>
                  <a:cubicBezTo>
                    <a:pt x="816899" y="916245"/>
                    <a:pt x="823880" y="910678"/>
                    <a:pt x="830924" y="905111"/>
                  </a:cubicBezTo>
                  <a:cubicBezTo>
                    <a:pt x="833031" y="903039"/>
                    <a:pt x="835575" y="902758"/>
                    <a:pt x="838216" y="903076"/>
                  </a:cubicBezTo>
                  <a:close/>
                  <a:moveTo>
                    <a:pt x="863283" y="902971"/>
                  </a:moveTo>
                  <a:cubicBezTo>
                    <a:pt x="863986" y="906630"/>
                    <a:pt x="864629" y="910289"/>
                    <a:pt x="865156" y="914008"/>
                  </a:cubicBezTo>
                  <a:cubicBezTo>
                    <a:pt x="861586" y="911142"/>
                    <a:pt x="858075" y="908215"/>
                    <a:pt x="854622" y="905227"/>
                  </a:cubicBezTo>
                  <a:cubicBezTo>
                    <a:pt x="857489" y="904435"/>
                    <a:pt x="860416" y="903703"/>
                    <a:pt x="863283" y="902971"/>
                  </a:cubicBezTo>
                  <a:close/>
                  <a:moveTo>
                    <a:pt x="630401" y="896864"/>
                  </a:moveTo>
                  <a:cubicBezTo>
                    <a:pt x="638478" y="893442"/>
                    <a:pt x="650922" y="901482"/>
                    <a:pt x="645606" y="910814"/>
                  </a:cubicBezTo>
                  <a:cubicBezTo>
                    <a:pt x="643675" y="917538"/>
                    <a:pt x="645843" y="924358"/>
                    <a:pt x="646972" y="931010"/>
                  </a:cubicBezTo>
                  <a:cubicBezTo>
                    <a:pt x="647803" y="938620"/>
                    <a:pt x="655584" y="942807"/>
                    <a:pt x="657485" y="949938"/>
                  </a:cubicBezTo>
                  <a:cubicBezTo>
                    <a:pt x="656713" y="958146"/>
                    <a:pt x="652050" y="965468"/>
                    <a:pt x="650209" y="973436"/>
                  </a:cubicBezTo>
                  <a:cubicBezTo>
                    <a:pt x="657069" y="972814"/>
                    <a:pt x="664256" y="973173"/>
                    <a:pt x="669750" y="977983"/>
                  </a:cubicBezTo>
                  <a:cubicBezTo>
                    <a:pt x="666780" y="984324"/>
                    <a:pt x="663899" y="990737"/>
                    <a:pt x="660900" y="997150"/>
                  </a:cubicBezTo>
                  <a:cubicBezTo>
                    <a:pt x="666899" y="992412"/>
                    <a:pt x="673700" y="989062"/>
                    <a:pt x="681362" y="988272"/>
                  </a:cubicBezTo>
                  <a:cubicBezTo>
                    <a:pt x="682490" y="993489"/>
                    <a:pt x="683619" y="998777"/>
                    <a:pt x="684836" y="1003970"/>
                  </a:cubicBezTo>
                  <a:cubicBezTo>
                    <a:pt x="687568" y="1002247"/>
                    <a:pt x="690330" y="1000572"/>
                    <a:pt x="693151" y="998825"/>
                  </a:cubicBezTo>
                  <a:lnTo>
                    <a:pt x="686380" y="995953"/>
                  </a:lnTo>
                  <a:cubicBezTo>
                    <a:pt x="685965" y="987674"/>
                    <a:pt x="686677" y="978150"/>
                    <a:pt x="693508" y="972455"/>
                  </a:cubicBezTo>
                  <a:cubicBezTo>
                    <a:pt x="708624" y="974441"/>
                    <a:pt x="724898" y="986956"/>
                    <a:pt x="722314" y="1003922"/>
                  </a:cubicBezTo>
                  <a:cubicBezTo>
                    <a:pt x="725195" y="1015719"/>
                    <a:pt x="717414" y="1025195"/>
                    <a:pt x="714979" y="1035963"/>
                  </a:cubicBezTo>
                  <a:cubicBezTo>
                    <a:pt x="714385" y="1047783"/>
                    <a:pt x="711386" y="1059868"/>
                    <a:pt x="705090" y="1070013"/>
                  </a:cubicBezTo>
                  <a:cubicBezTo>
                    <a:pt x="696181" y="1074440"/>
                    <a:pt x="687806" y="1080662"/>
                    <a:pt x="678125" y="1083414"/>
                  </a:cubicBezTo>
                  <a:cubicBezTo>
                    <a:pt x="671561" y="1083653"/>
                    <a:pt x="668324" y="1077144"/>
                    <a:pt x="665978" y="1072047"/>
                  </a:cubicBezTo>
                  <a:cubicBezTo>
                    <a:pt x="662236" y="1078221"/>
                    <a:pt x="657425" y="1083964"/>
                    <a:pt x="649912" y="1085041"/>
                  </a:cubicBezTo>
                  <a:cubicBezTo>
                    <a:pt x="647625" y="1079944"/>
                    <a:pt x="647744" y="1071497"/>
                    <a:pt x="641121" y="1070061"/>
                  </a:cubicBezTo>
                  <a:cubicBezTo>
                    <a:pt x="631975" y="1076714"/>
                    <a:pt x="625263" y="1087864"/>
                    <a:pt x="613354" y="1089898"/>
                  </a:cubicBezTo>
                  <a:cubicBezTo>
                    <a:pt x="607860" y="1090784"/>
                    <a:pt x="602841" y="1093201"/>
                    <a:pt x="598001" y="1095881"/>
                  </a:cubicBezTo>
                  <a:cubicBezTo>
                    <a:pt x="597585" y="1106481"/>
                    <a:pt x="586805" y="1110621"/>
                    <a:pt x="579291" y="1116196"/>
                  </a:cubicBezTo>
                  <a:cubicBezTo>
                    <a:pt x="565036" y="1125792"/>
                    <a:pt x="547396" y="1132731"/>
                    <a:pt x="530112" y="1129070"/>
                  </a:cubicBezTo>
                  <a:cubicBezTo>
                    <a:pt x="518827" y="1125552"/>
                    <a:pt x="509324" y="1116244"/>
                    <a:pt x="504899" y="1105476"/>
                  </a:cubicBezTo>
                  <a:cubicBezTo>
                    <a:pt x="510334" y="1095235"/>
                    <a:pt x="521737" y="1091262"/>
                    <a:pt x="532399" y="1089348"/>
                  </a:cubicBezTo>
                  <a:cubicBezTo>
                    <a:pt x="536111" y="1072406"/>
                    <a:pt x="556365" y="1077671"/>
                    <a:pt x="569164" y="1075804"/>
                  </a:cubicBezTo>
                  <a:cubicBezTo>
                    <a:pt x="578549" y="1070779"/>
                    <a:pt x="584310" y="1061088"/>
                    <a:pt x="590161" y="1052450"/>
                  </a:cubicBezTo>
                  <a:cubicBezTo>
                    <a:pt x="588260" y="1051851"/>
                    <a:pt x="586330" y="1051181"/>
                    <a:pt x="584429" y="1050583"/>
                  </a:cubicBezTo>
                  <a:cubicBezTo>
                    <a:pt x="578935" y="1062572"/>
                    <a:pt x="565155" y="1062883"/>
                    <a:pt x="553930" y="1064247"/>
                  </a:cubicBezTo>
                  <a:cubicBezTo>
                    <a:pt x="554702" y="1061447"/>
                    <a:pt x="555474" y="1058743"/>
                    <a:pt x="556246" y="1055991"/>
                  </a:cubicBezTo>
                  <a:cubicBezTo>
                    <a:pt x="553395" y="1056278"/>
                    <a:pt x="550455" y="1056589"/>
                    <a:pt x="547574" y="1056637"/>
                  </a:cubicBezTo>
                  <a:cubicBezTo>
                    <a:pt x="546802" y="1059461"/>
                    <a:pt x="545971" y="1062332"/>
                    <a:pt x="545139" y="1065204"/>
                  </a:cubicBezTo>
                  <a:cubicBezTo>
                    <a:pt x="536111" y="1067190"/>
                    <a:pt x="527202" y="1069535"/>
                    <a:pt x="518174" y="1071808"/>
                  </a:cubicBezTo>
                  <a:cubicBezTo>
                    <a:pt x="518530" y="1064199"/>
                    <a:pt x="518708" y="1056637"/>
                    <a:pt x="518827" y="1049100"/>
                  </a:cubicBezTo>
                  <a:cubicBezTo>
                    <a:pt x="522777" y="1044649"/>
                    <a:pt x="526667" y="1040294"/>
                    <a:pt x="530647" y="1035915"/>
                  </a:cubicBezTo>
                  <a:cubicBezTo>
                    <a:pt x="524737" y="1037901"/>
                    <a:pt x="518055" y="1039983"/>
                    <a:pt x="513363" y="1034359"/>
                  </a:cubicBezTo>
                  <a:cubicBezTo>
                    <a:pt x="511581" y="1045032"/>
                    <a:pt x="511462" y="1056637"/>
                    <a:pt x="506265" y="1066472"/>
                  </a:cubicBezTo>
                  <a:cubicBezTo>
                    <a:pt x="501662" y="1072047"/>
                    <a:pt x="495426" y="1076044"/>
                    <a:pt x="490050" y="1080781"/>
                  </a:cubicBezTo>
                  <a:cubicBezTo>
                    <a:pt x="488447" y="1074967"/>
                    <a:pt x="487051" y="1068937"/>
                    <a:pt x="485625" y="1063050"/>
                  </a:cubicBezTo>
                  <a:cubicBezTo>
                    <a:pt x="478201" y="1065036"/>
                    <a:pt x="477904" y="1072574"/>
                    <a:pt x="477488" y="1078987"/>
                  </a:cubicBezTo>
                  <a:cubicBezTo>
                    <a:pt x="472588" y="1076761"/>
                    <a:pt x="466619" y="1075517"/>
                    <a:pt x="463560" y="1070779"/>
                  </a:cubicBezTo>
                  <a:cubicBezTo>
                    <a:pt x="461244" y="1066113"/>
                    <a:pt x="461778" y="1060705"/>
                    <a:pt x="461481" y="1055680"/>
                  </a:cubicBezTo>
                  <a:cubicBezTo>
                    <a:pt x="456938" y="1058432"/>
                    <a:pt x="452750" y="1061806"/>
                    <a:pt x="447761" y="1063768"/>
                  </a:cubicBezTo>
                  <a:cubicBezTo>
                    <a:pt x="440545" y="1063002"/>
                    <a:pt x="433061" y="1059748"/>
                    <a:pt x="428220" y="1054244"/>
                  </a:cubicBezTo>
                  <a:cubicBezTo>
                    <a:pt x="428636" y="1046396"/>
                    <a:pt x="430626" y="1037781"/>
                    <a:pt x="436832" y="1032445"/>
                  </a:cubicBezTo>
                  <a:cubicBezTo>
                    <a:pt x="445148" y="1030220"/>
                    <a:pt x="453819" y="1029861"/>
                    <a:pt x="462253" y="1031727"/>
                  </a:cubicBezTo>
                  <a:cubicBezTo>
                    <a:pt x="470628" y="1025195"/>
                    <a:pt x="482893" y="1022012"/>
                    <a:pt x="486991" y="1011412"/>
                  </a:cubicBezTo>
                  <a:cubicBezTo>
                    <a:pt x="470569" y="1017226"/>
                    <a:pt x="454413" y="1026391"/>
                    <a:pt x="436417" y="1021366"/>
                  </a:cubicBezTo>
                  <a:cubicBezTo>
                    <a:pt x="438971" y="1014762"/>
                    <a:pt x="440545" y="1006985"/>
                    <a:pt x="446276" y="1002295"/>
                  </a:cubicBezTo>
                  <a:cubicBezTo>
                    <a:pt x="455067" y="1000093"/>
                    <a:pt x="464035" y="998657"/>
                    <a:pt x="472410" y="995116"/>
                  </a:cubicBezTo>
                  <a:lnTo>
                    <a:pt x="449038" y="990450"/>
                  </a:lnTo>
                  <a:cubicBezTo>
                    <a:pt x="451295" y="986549"/>
                    <a:pt x="453641" y="982649"/>
                    <a:pt x="456076" y="978868"/>
                  </a:cubicBezTo>
                  <a:cubicBezTo>
                    <a:pt x="447108" y="974800"/>
                    <a:pt x="454116" y="964128"/>
                    <a:pt x="461125" y="962453"/>
                  </a:cubicBezTo>
                  <a:cubicBezTo>
                    <a:pt x="473063" y="959581"/>
                    <a:pt x="485388" y="961926"/>
                    <a:pt x="497356" y="963410"/>
                  </a:cubicBezTo>
                  <a:cubicBezTo>
                    <a:pt x="488981" y="957906"/>
                    <a:pt x="478646" y="956830"/>
                    <a:pt x="469975" y="952403"/>
                  </a:cubicBezTo>
                  <a:cubicBezTo>
                    <a:pt x="467510" y="941060"/>
                    <a:pt x="479478" y="931967"/>
                    <a:pt x="489575" y="930699"/>
                  </a:cubicBezTo>
                  <a:cubicBezTo>
                    <a:pt x="496287" y="928857"/>
                    <a:pt x="505909" y="925626"/>
                    <a:pt x="510987" y="932326"/>
                  </a:cubicBezTo>
                  <a:cubicBezTo>
                    <a:pt x="513363" y="941372"/>
                    <a:pt x="514462" y="950847"/>
                    <a:pt x="517491" y="959773"/>
                  </a:cubicBezTo>
                  <a:cubicBezTo>
                    <a:pt x="524499" y="957906"/>
                    <a:pt x="531152" y="954078"/>
                    <a:pt x="538487" y="953719"/>
                  </a:cubicBezTo>
                  <a:cubicBezTo>
                    <a:pt x="548168" y="956399"/>
                    <a:pt x="554286" y="965157"/>
                    <a:pt x="555058" y="975159"/>
                  </a:cubicBezTo>
                  <a:cubicBezTo>
                    <a:pt x="561146" y="978222"/>
                    <a:pt x="566967" y="982122"/>
                    <a:pt x="571451" y="987387"/>
                  </a:cubicBezTo>
                  <a:cubicBezTo>
                    <a:pt x="566789" y="989852"/>
                    <a:pt x="562185" y="992364"/>
                    <a:pt x="557523" y="994924"/>
                  </a:cubicBezTo>
                  <a:cubicBezTo>
                    <a:pt x="560136" y="996360"/>
                    <a:pt x="562779" y="997940"/>
                    <a:pt x="565333" y="999423"/>
                  </a:cubicBezTo>
                  <a:cubicBezTo>
                    <a:pt x="567145" y="996241"/>
                    <a:pt x="568986" y="993130"/>
                    <a:pt x="570976" y="990019"/>
                  </a:cubicBezTo>
                  <a:cubicBezTo>
                    <a:pt x="571095" y="992292"/>
                    <a:pt x="571154" y="994566"/>
                    <a:pt x="571273" y="996911"/>
                  </a:cubicBezTo>
                  <a:cubicBezTo>
                    <a:pt x="572817" y="996719"/>
                    <a:pt x="574421" y="996552"/>
                    <a:pt x="576054" y="996432"/>
                  </a:cubicBezTo>
                  <a:cubicBezTo>
                    <a:pt x="577420" y="1006434"/>
                    <a:pt x="578935" y="1016437"/>
                    <a:pt x="580776" y="1026439"/>
                  </a:cubicBezTo>
                  <a:cubicBezTo>
                    <a:pt x="599248" y="1016389"/>
                    <a:pt x="619472" y="1027468"/>
                    <a:pt x="638538" y="1029262"/>
                  </a:cubicBezTo>
                  <a:cubicBezTo>
                    <a:pt x="638122" y="1022562"/>
                    <a:pt x="639369" y="1015838"/>
                    <a:pt x="638597" y="1009138"/>
                  </a:cubicBezTo>
                  <a:cubicBezTo>
                    <a:pt x="630757" y="1001457"/>
                    <a:pt x="620897" y="996312"/>
                    <a:pt x="611632" y="990617"/>
                  </a:cubicBezTo>
                  <a:cubicBezTo>
                    <a:pt x="612939" y="984922"/>
                    <a:pt x="614394" y="979347"/>
                    <a:pt x="615463" y="973676"/>
                  </a:cubicBezTo>
                  <a:lnTo>
                    <a:pt x="618522" y="985999"/>
                  </a:lnTo>
                  <a:cubicBezTo>
                    <a:pt x="623303" y="981094"/>
                    <a:pt x="630698" y="976786"/>
                    <a:pt x="627728" y="968220"/>
                  </a:cubicBezTo>
                  <a:cubicBezTo>
                    <a:pt x="621373" y="955322"/>
                    <a:pt x="599723" y="954915"/>
                    <a:pt x="601594" y="936873"/>
                  </a:cubicBezTo>
                  <a:cubicBezTo>
                    <a:pt x="606494" y="934073"/>
                    <a:pt x="612760" y="932614"/>
                    <a:pt x="616294" y="927947"/>
                  </a:cubicBezTo>
                  <a:cubicBezTo>
                    <a:pt x="620838" y="917538"/>
                    <a:pt x="624550" y="906627"/>
                    <a:pt x="630401" y="896864"/>
                  </a:cubicBezTo>
                  <a:close/>
                  <a:moveTo>
                    <a:pt x="919258" y="893258"/>
                  </a:moveTo>
                  <a:cubicBezTo>
                    <a:pt x="921691" y="891434"/>
                    <a:pt x="924852" y="895368"/>
                    <a:pt x="922420" y="897135"/>
                  </a:cubicBezTo>
                  <a:cubicBezTo>
                    <a:pt x="919987" y="898959"/>
                    <a:pt x="916826" y="895026"/>
                    <a:pt x="919258" y="893258"/>
                  </a:cubicBezTo>
                  <a:close/>
                  <a:moveTo>
                    <a:pt x="1091620" y="892939"/>
                  </a:moveTo>
                  <a:cubicBezTo>
                    <a:pt x="1102438" y="903535"/>
                    <a:pt x="1091801" y="918342"/>
                    <a:pt x="1099175" y="930260"/>
                  </a:cubicBezTo>
                  <a:lnTo>
                    <a:pt x="1089867" y="932068"/>
                  </a:lnTo>
                  <a:cubicBezTo>
                    <a:pt x="1085575" y="922497"/>
                    <a:pt x="1078928" y="913529"/>
                    <a:pt x="1077355" y="902933"/>
                  </a:cubicBezTo>
                  <a:cubicBezTo>
                    <a:pt x="1080014" y="897333"/>
                    <a:pt x="1086603" y="895709"/>
                    <a:pt x="1091620" y="892939"/>
                  </a:cubicBezTo>
                  <a:close/>
                  <a:moveTo>
                    <a:pt x="522180" y="886919"/>
                  </a:moveTo>
                  <a:cubicBezTo>
                    <a:pt x="525723" y="891837"/>
                    <a:pt x="534069" y="902464"/>
                    <a:pt x="525901" y="906530"/>
                  </a:cubicBezTo>
                  <a:cubicBezTo>
                    <a:pt x="515153" y="907988"/>
                    <a:pt x="504825" y="904588"/>
                    <a:pt x="494438" y="902342"/>
                  </a:cubicBezTo>
                  <a:cubicBezTo>
                    <a:pt x="497379" y="888984"/>
                    <a:pt x="510893" y="888133"/>
                    <a:pt x="522180" y="886919"/>
                  </a:cubicBezTo>
                  <a:close/>
                  <a:moveTo>
                    <a:pt x="916945" y="873542"/>
                  </a:moveTo>
                  <a:cubicBezTo>
                    <a:pt x="920518" y="872370"/>
                    <a:pt x="921843" y="878345"/>
                    <a:pt x="918271" y="879107"/>
                  </a:cubicBezTo>
                  <a:cubicBezTo>
                    <a:pt x="914640" y="880396"/>
                    <a:pt x="913315" y="874303"/>
                    <a:pt x="916945" y="873542"/>
                  </a:cubicBezTo>
                  <a:close/>
                  <a:moveTo>
                    <a:pt x="950483" y="870794"/>
                  </a:moveTo>
                  <a:cubicBezTo>
                    <a:pt x="954222" y="870351"/>
                    <a:pt x="958163" y="871096"/>
                    <a:pt x="961477" y="872830"/>
                  </a:cubicBezTo>
                  <a:cubicBezTo>
                    <a:pt x="970867" y="877607"/>
                    <a:pt x="981320" y="880381"/>
                    <a:pt x="989478" y="887316"/>
                  </a:cubicBezTo>
                  <a:cubicBezTo>
                    <a:pt x="993344" y="890655"/>
                    <a:pt x="998231" y="882410"/>
                    <a:pt x="1002140" y="886648"/>
                  </a:cubicBezTo>
                  <a:cubicBezTo>
                    <a:pt x="1008216" y="892864"/>
                    <a:pt x="1011997" y="901083"/>
                    <a:pt x="1015566" y="908916"/>
                  </a:cubicBezTo>
                  <a:cubicBezTo>
                    <a:pt x="1013442" y="917880"/>
                    <a:pt x="1010638" y="926742"/>
                    <a:pt x="1008131" y="935603"/>
                  </a:cubicBezTo>
                  <a:cubicBezTo>
                    <a:pt x="1011997" y="930081"/>
                    <a:pt x="1014972" y="923916"/>
                    <a:pt x="1019221" y="918651"/>
                  </a:cubicBezTo>
                  <a:cubicBezTo>
                    <a:pt x="1025679" y="917701"/>
                    <a:pt x="1032562" y="919678"/>
                    <a:pt x="1038723" y="916879"/>
                  </a:cubicBezTo>
                  <a:cubicBezTo>
                    <a:pt x="1046414" y="913642"/>
                    <a:pt x="1055167" y="909019"/>
                    <a:pt x="1063580" y="911844"/>
                  </a:cubicBezTo>
                  <a:cubicBezTo>
                    <a:pt x="1072885" y="916211"/>
                    <a:pt x="1078876" y="925355"/>
                    <a:pt x="1081765" y="934986"/>
                  </a:cubicBezTo>
                  <a:cubicBezTo>
                    <a:pt x="1072800" y="933368"/>
                    <a:pt x="1064047" y="930980"/>
                    <a:pt x="1055464" y="928180"/>
                  </a:cubicBezTo>
                  <a:cubicBezTo>
                    <a:pt x="1074457" y="937863"/>
                    <a:pt x="1091368" y="943437"/>
                    <a:pt x="1107514" y="950731"/>
                  </a:cubicBezTo>
                  <a:cubicBezTo>
                    <a:pt x="1112953" y="953428"/>
                    <a:pt x="1110276" y="961262"/>
                    <a:pt x="1105177" y="962392"/>
                  </a:cubicBezTo>
                  <a:cubicBezTo>
                    <a:pt x="1090136" y="966219"/>
                    <a:pt x="1074797" y="962803"/>
                    <a:pt x="1059713" y="961801"/>
                  </a:cubicBezTo>
                  <a:cubicBezTo>
                    <a:pt x="1064345" y="964138"/>
                    <a:pt x="1069146" y="966296"/>
                    <a:pt x="1073777" y="968556"/>
                  </a:cubicBezTo>
                  <a:cubicBezTo>
                    <a:pt x="1073565" y="970174"/>
                    <a:pt x="1073310" y="971792"/>
                    <a:pt x="1073098" y="973410"/>
                  </a:cubicBezTo>
                  <a:cubicBezTo>
                    <a:pt x="1078281" y="971202"/>
                    <a:pt x="1083720" y="971921"/>
                    <a:pt x="1088606" y="974592"/>
                  </a:cubicBezTo>
                  <a:cubicBezTo>
                    <a:pt x="1080618" y="976518"/>
                    <a:pt x="1072800" y="978856"/>
                    <a:pt x="1065067" y="981655"/>
                  </a:cubicBezTo>
                  <a:cubicBezTo>
                    <a:pt x="1074202" y="984583"/>
                    <a:pt x="1083975" y="983505"/>
                    <a:pt x="1093280" y="982092"/>
                  </a:cubicBezTo>
                  <a:cubicBezTo>
                    <a:pt x="1095362" y="986638"/>
                    <a:pt x="1096934" y="991415"/>
                    <a:pt x="1097997" y="996321"/>
                  </a:cubicBezTo>
                  <a:cubicBezTo>
                    <a:pt x="1103520" y="996373"/>
                    <a:pt x="1112868" y="998042"/>
                    <a:pt x="1112103" y="1005234"/>
                  </a:cubicBezTo>
                  <a:cubicBezTo>
                    <a:pt x="1115502" y="1015045"/>
                    <a:pt x="1105900" y="1016304"/>
                    <a:pt x="1100291" y="1019540"/>
                  </a:cubicBezTo>
                  <a:cubicBezTo>
                    <a:pt x="1110191" y="1019001"/>
                    <a:pt x="1112698" y="1028196"/>
                    <a:pt x="1116182" y="1034899"/>
                  </a:cubicBezTo>
                  <a:lnTo>
                    <a:pt x="1120176" y="1036107"/>
                  </a:lnTo>
                  <a:cubicBezTo>
                    <a:pt x="1119581" y="1027554"/>
                    <a:pt x="1119624" y="1018872"/>
                    <a:pt x="1121833" y="1010550"/>
                  </a:cubicBezTo>
                  <a:cubicBezTo>
                    <a:pt x="1126890" y="1016843"/>
                    <a:pt x="1130501" y="1024086"/>
                    <a:pt x="1133985" y="1031432"/>
                  </a:cubicBezTo>
                  <a:lnTo>
                    <a:pt x="1145118" y="1022288"/>
                  </a:lnTo>
                  <a:cubicBezTo>
                    <a:pt x="1147242" y="1024446"/>
                    <a:pt x="1149409" y="1026655"/>
                    <a:pt x="1151576" y="1028812"/>
                  </a:cubicBezTo>
                  <a:cubicBezTo>
                    <a:pt x="1152808" y="1024985"/>
                    <a:pt x="1154168" y="1021210"/>
                    <a:pt x="1155868" y="1017562"/>
                  </a:cubicBezTo>
                  <a:cubicBezTo>
                    <a:pt x="1162326" y="1024677"/>
                    <a:pt x="1169549" y="1031021"/>
                    <a:pt x="1177792" y="1035927"/>
                  </a:cubicBezTo>
                  <a:cubicBezTo>
                    <a:pt x="1176602" y="1037956"/>
                    <a:pt x="1175413" y="1039934"/>
                    <a:pt x="1174266" y="1041963"/>
                  </a:cubicBezTo>
                  <a:cubicBezTo>
                    <a:pt x="1179662" y="1039702"/>
                    <a:pt x="1185143" y="1037673"/>
                    <a:pt x="1190837" y="1036055"/>
                  </a:cubicBezTo>
                  <a:cubicBezTo>
                    <a:pt x="1188542" y="1033101"/>
                    <a:pt x="1186290" y="1030173"/>
                    <a:pt x="1184081" y="1027194"/>
                  </a:cubicBezTo>
                  <a:cubicBezTo>
                    <a:pt x="1203923" y="1020542"/>
                    <a:pt x="1224276" y="1013016"/>
                    <a:pt x="1239615" y="998170"/>
                  </a:cubicBezTo>
                  <a:cubicBezTo>
                    <a:pt x="1244331" y="1001047"/>
                    <a:pt x="1248877" y="1004463"/>
                    <a:pt x="1254231" y="1005953"/>
                  </a:cubicBezTo>
                  <a:cubicBezTo>
                    <a:pt x="1261752" y="1004515"/>
                    <a:pt x="1267573" y="998710"/>
                    <a:pt x="1274966" y="996912"/>
                  </a:cubicBezTo>
                  <a:cubicBezTo>
                    <a:pt x="1285121" y="996989"/>
                    <a:pt x="1294936" y="999737"/>
                    <a:pt x="1304369" y="1003384"/>
                  </a:cubicBezTo>
                  <a:cubicBezTo>
                    <a:pt x="1303052" y="1007160"/>
                    <a:pt x="1301862" y="1010987"/>
                    <a:pt x="1300630" y="1014814"/>
                  </a:cubicBezTo>
                  <a:cubicBezTo>
                    <a:pt x="1309510" y="1016432"/>
                    <a:pt x="1320090" y="1013119"/>
                    <a:pt x="1327696" y="1019103"/>
                  </a:cubicBezTo>
                  <a:cubicBezTo>
                    <a:pt x="1333135" y="1023187"/>
                    <a:pt x="1326124" y="1029095"/>
                    <a:pt x="1323914" y="1033101"/>
                  </a:cubicBezTo>
                  <a:cubicBezTo>
                    <a:pt x="1328588" y="1032768"/>
                    <a:pt x="1333390" y="1031869"/>
                    <a:pt x="1338021" y="1032768"/>
                  </a:cubicBezTo>
                  <a:cubicBezTo>
                    <a:pt x="1342057" y="1039035"/>
                    <a:pt x="1343884" y="1047228"/>
                    <a:pt x="1342397" y="1054651"/>
                  </a:cubicBezTo>
                  <a:cubicBezTo>
                    <a:pt x="1336534" y="1062844"/>
                    <a:pt x="1327738" y="1068521"/>
                    <a:pt x="1320813" y="1075892"/>
                  </a:cubicBezTo>
                  <a:cubicBezTo>
                    <a:pt x="1327356" y="1080669"/>
                    <a:pt x="1334197" y="1076483"/>
                    <a:pt x="1340443" y="1073606"/>
                  </a:cubicBezTo>
                  <a:cubicBezTo>
                    <a:pt x="1342695" y="1078461"/>
                    <a:pt x="1344989" y="1083264"/>
                    <a:pt x="1347241" y="1088092"/>
                  </a:cubicBezTo>
                  <a:cubicBezTo>
                    <a:pt x="1340825" y="1089762"/>
                    <a:pt x="1334409" y="1091277"/>
                    <a:pt x="1327823" y="1092048"/>
                  </a:cubicBezTo>
                  <a:cubicBezTo>
                    <a:pt x="1327059" y="1099214"/>
                    <a:pt x="1326931" y="1106457"/>
                    <a:pt x="1327356" y="1113648"/>
                  </a:cubicBezTo>
                  <a:cubicBezTo>
                    <a:pt x="1313292" y="1113597"/>
                    <a:pt x="1298633" y="1114059"/>
                    <a:pt x="1288180" y="1125078"/>
                  </a:cubicBezTo>
                  <a:cubicBezTo>
                    <a:pt x="1279767" y="1121302"/>
                    <a:pt x="1270717" y="1118965"/>
                    <a:pt x="1261454" y="1118734"/>
                  </a:cubicBezTo>
                  <a:cubicBezTo>
                    <a:pt x="1260520" y="1105275"/>
                    <a:pt x="1257036" y="1091868"/>
                    <a:pt x="1245691" y="1083726"/>
                  </a:cubicBezTo>
                  <a:cubicBezTo>
                    <a:pt x="1248665" y="1092176"/>
                    <a:pt x="1253041" y="1101191"/>
                    <a:pt x="1248793" y="1110053"/>
                  </a:cubicBezTo>
                  <a:cubicBezTo>
                    <a:pt x="1247475" y="1119196"/>
                    <a:pt x="1237108" y="1119505"/>
                    <a:pt x="1229715" y="1120583"/>
                  </a:cubicBezTo>
                  <a:cubicBezTo>
                    <a:pt x="1221302" y="1120994"/>
                    <a:pt x="1212889" y="1119864"/>
                    <a:pt x="1204518" y="1120943"/>
                  </a:cubicBezTo>
                  <a:cubicBezTo>
                    <a:pt x="1203244" y="1118554"/>
                    <a:pt x="1201926" y="1116217"/>
                    <a:pt x="1200609" y="1113880"/>
                  </a:cubicBezTo>
                  <a:cubicBezTo>
                    <a:pt x="1199250" y="1116448"/>
                    <a:pt x="1197932" y="1119094"/>
                    <a:pt x="1196615" y="1121662"/>
                  </a:cubicBezTo>
                  <a:lnTo>
                    <a:pt x="1185270" y="1124230"/>
                  </a:lnTo>
                  <a:cubicBezTo>
                    <a:pt x="1185143" y="1120943"/>
                    <a:pt x="1185015" y="1117707"/>
                    <a:pt x="1184973" y="1114419"/>
                  </a:cubicBezTo>
                  <a:cubicBezTo>
                    <a:pt x="1181744" y="1118143"/>
                    <a:pt x="1178217" y="1122201"/>
                    <a:pt x="1172948" y="1122561"/>
                  </a:cubicBezTo>
                  <a:cubicBezTo>
                    <a:pt x="1158119" y="1124359"/>
                    <a:pt x="1142611" y="1126208"/>
                    <a:pt x="1128207" y="1121354"/>
                  </a:cubicBezTo>
                  <a:cubicBezTo>
                    <a:pt x="1125445" y="1110720"/>
                    <a:pt x="1131436" y="1099650"/>
                    <a:pt x="1127060" y="1089043"/>
                  </a:cubicBezTo>
                  <a:cubicBezTo>
                    <a:pt x="1124128" y="1094077"/>
                    <a:pt x="1121918" y="1099291"/>
                    <a:pt x="1120346" y="1105018"/>
                  </a:cubicBezTo>
                  <a:cubicBezTo>
                    <a:pt x="1118986" y="1102167"/>
                    <a:pt x="1117627" y="1099342"/>
                    <a:pt x="1116182" y="1096542"/>
                  </a:cubicBezTo>
                  <a:cubicBezTo>
                    <a:pt x="1113718" y="1104248"/>
                    <a:pt x="1112486" y="1114188"/>
                    <a:pt x="1103605" y="1117244"/>
                  </a:cubicBezTo>
                  <a:cubicBezTo>
                    <a:pt x="1089796" y="1123280"/>
                    <a:pt x="1078579" y="1109333"/>
                    <a:pt x="1067659" y="1102810"/>
                  </a:cubicBezTo>
                  <a:cubicBezTo>
                    <a:pt x="1070038" y="1097364"/>
                    <a:pt x="1071993" y="1091739"/>
                    <a:pt x="1073735" y="1086012"/>
                  </a:cubicBezTo>
                  <a:cubicBezTo>
                    <a:pt x="1067701" y="1093255"/>
                    <a:pt x="1061243" y="1101371"/>
                    <a:pt x="1063452" y="1111491"/>
                  </a:cubicBezTo>
                  <a:cubicBezTo>
                    <a:pt x="1056272" y="1107715"/>
                    <a:pt x="1047434" y="1104479"/>
                    <a:pt x="1043610" y="1096902"/>
                  </a:cubicBezTo>
                  <a:cubicBezTo>
                    <a:pt x="1041698" y="1086731"/>
                    <a:pt x="1039913" y="1076123"/>
                    <a:pt x="1041400" y="1065721"/>
                  </a:cubicBezTo>
                  <a:cubicBezTo>
                    <a:pt x="1028271" y="1057528"/>
                    <a:pt x="1031798" y="1037905"/>
                    <a:pt x="1038553" y="1026475"/>
                  </a:cubicBezTo>
                  <a:cubicBezTo>
                    <a:pt x="1046287" y="1016663"/>
                    <a:pt x="1039871" y="1003795"/>
                    <a:pt x="1038723" y="993136"/>
                  </a:cubicBezTo>
                  <a:cubicBezTo>
                    <a:pt x="1027591" y="978856"/>
                    <a:pt x="1023597" y="960953"/>
                    <a:pt x="1017011" y="944387"/>
                  </a:cubicBezTo>
                  <a:cubicBezTo>
                    <a:pt x="1012125" y="946185"/>
                    <a:pt x="1007323" y="948214"/>
                    <a:pt x="1002437" y="950063"/>
                  </a:cubicBezTo>
                  <a:cubicBezTo>
                    <a:pt x="1002267" y="951990"/>
                    <a:pt x="1002055" y="953890"/>
                    <a:pt x="1001970" y="955868"/>
                  </a:cubicBezTo>
                  <a:cubicBezTo>
                    <a:pt x="994364" y="954430"/>
                    <a:pt x="986886" y="952118"/>
                    <a:pt x="979238" y="951681"/>
                  </a:cubicBezTo>
                  <a:cubicBezTo>
                    <a:pt x="973374" y="953608"/>
                    <a:pt x="968020" y="956844"/>
                    <a:pt x="962029" y="958385"/>
                  </a:cubicBezTo>
                  <a:cubicBezTo>
                    <a:pt x="964834" y="953839"/>
                    <a:pt x="968020" y="949601"/>
                    <a:pt x="971335" y="945414"/>
                  </a:cubicBezTo>
                  <a:cubicBezTo>
                    <a:pt x="960712" y="944027"/>
                    <a:pt x="949495" y="940791"/>
                    <a:pt x="943801" y="930877"/>
                  </a:cubicBezTo>
                  <a:lnTo>
                    <a:pt x="954381" y="925483"/>
                  </a:lnTo>
                  <a:cubicBezTo>
                    <a:pt x="943929" y="921117"/>
                    <a:pt x="936876" y="911613"/>
                    <a:pt x="926423" y="907221"/>
                  </a:cubicBezTo>
                  <a:cubicBezTo>
                    <a:pt x="926211" y="904293"/>
                    <a:pt x="925998" y="901365"/>
                    <a:pt x="925701" y="898437"/>
                  </a:cubicBezTo>
                  <a:cubicBezTo>
                    <a:pt x="929525" y="900004"/>
                    <a:pt x="933349" y="901442"/>
                    <a:pt x="937173" y="902855"/>
                  </a:cubicBezTo>
                  <a:cubicBezTo>
                    <a:pt x="937088" y="894019"/>
                    <a:pt x="923534" y="890732"/>
                    <a:pt x="930545" y="881511"/>
                  </a:cubicBezTo>
                  <a:cubicBezTo>
                    <a:pt x="927783" y="881922"/>
                    <a:pt x="925021" y="882410"/>
                    <a:pt x="922344" y="882949"/>
                  </a:cubicBezTo>
                  <a:cubicBezTo>
                    <a:pt x="928760" y="881280"/>
                    <a:pt x="936153" y="881331"/>
                    <a:pt x="940700" y="875886"/>
                  </a:cubicBezTo>
                  <a:cubicBezTo>
                    <a:pt x="943207" y="872868"/>
                    <a:pt x="946744" y="871237"/>
                    <a:pt x="950483" y="870794"/>
                  </a:cubicBezTo>
                  <a:close/>
                  <a:moveTo>
                    <a:pt x="520598" y="860251"/>
                  </a:moveTo>
                  <a:cubicBezTo>
                    <a:pt x="524000" y="858825"/>
                    <a:pt x="526041" y="864184"/>
                    <a:pt x="522392" y="865040"/>
                  </a:cubicBezTo>
                  <a:cubicBezTo>
                    <a:pt x="518928" y="866351"/>
                    <a:pt x="517011" y="861163"/>
                    <a:pt x="520598" y="860251"/>
                  </a:cubicBezTo>
                  <a:close/>
                  <a:moveTo>
                    <a:pt x="753457" y="856821"/>
                  </a:moveTo>
                  <a:lnTo>
                    <a:pt x="757804" y="863373"/>
                  </a:lnTo>
                  <a:cubicBezTo>
                    <a:pt x="753698" y="865981"/>
                    <a:pt x="749170" y="867862"/>
                    <a:pt x="744761" y="869864"/>
                  </a:cubicBezTo>
                  <a:cubicBezTo>
                    <a:pt x="747055" y="865072"/>
                    <a:pt x="750015" y="860764"/>
                    <a:pt x="753457" y="856821"/>
                  </a:cubicBezTo>
                  <a:close/>
                  <a:moveTo>
                    <a:pt x="1069801" y="850894"/>
                  </a:moveTo>
                  <a:cubicBezTo>
                    <a:pt x="1073296" y="851767"/>
                    <a:pt x="1075771" y="854647"/>
                    <a:pt x="1074691" y="859810"/>
                  </a:cubicBezTo>
                  <a:cubicBezTo>
                    <a:pt x="1069831" y="866853"/>
                    <a:pt x="1062690" y="857720"/>
                    <a:pt x="1058791" y="854021"/>
                  </a:cubicBezTo>
                  <a:cubicBezTo>
                    <a:pt x="1061791" y="851156"/>
                    <a:pt x="1066306" y="850021"/>
                    <a:pt x="1069801" y="850894"/>
                  </a:cubicBezTo>
                  <a:close/>
                  <a:moveTo>
                    <a:pt x="956456" y="848793"/>
                  </a:moveTo>
                  <a:cubicBezTo>
                    <a:pt x="960508" y="850805"/>
                    <a:pt x="964561" y="852934"/>
                    <a:pt x="968495" y="855242"/>
                  </a:cubicBezTo>
                  <a:lnTo>
                    <a:pt x="964384" y="861334"/>
                  </a:lnTo>
                  <a:cubicBezTo>
                    <a:pt x="961565" y="857252"/>
                    <a:pt x="958982" y="853052"/>
                    <a:pt x="956456" y="848793"/>
                  </a:cubicBezTo>
                  <a:close/>
                  <a:moveTo>
                    <a:pt x="448747" y="816184"/>
                  </a:moveTo>
                  <a:cubicBezTo>
                    <a:pt x="455680" y="816366"/>
                    <a:pt x="462362" y="818345"/>
                    <a:pt x="468287" y="822050"/>
                  </a:cubicBezTo>
                  <a:lnTo>
                    <a:pt x="458255" y="826717"/>
                  </a:lnTo>
                  <a:cubicBezTo>
                    <a:pt x="463676" y="827843"/>
                    <a:pt x="469187" y="828623"/>
                    <a:pt x="474626" y="829350"/>
                  </a:cubicBezTo>
                  <a:cubicBezTo>
                    <a:pt x="477075" y="834307"/>
                    <a:pt x="479939" y="839265"/>
                    <a:pt x="480893" y="844767"/>
                  </a:cubicBezTo>
                  <a:cubicBezTo>
                    <a:pt x="474806" y="851468"/>
                    <a:pt x="463622" y="853212"/>
                    <a:pt x="459984" y="862001"/>
                  </a:cubicBezTo>
                  <a:cubicBezTo>
                    <a:pt x="463856" y="870736"/>
                    <a:pt x="469907" y="878327"/>
                    <a:pt x="474554" y="886644"/>
                  </a:cubicBezTo>
                  <a:cubicBezTo>
                    <a:pt x="469187" y="885754"/>
                    <a:pt x="463802" y="884737"/>
                    <a:pt x="458490" y="883720"/>
                  </a:cubicBezTo>
                  <a:cubicBezTo>
                    <a:pt x="463334" y="891910"/>
                    <a:pt x="472051" y="899809"/>
                    <a:pt x="470862" y="910088"/>
                  </a:cubicBezTo>
                  <a:cubicBezTo>
                    <a:pt x="464937" y="919004"/>
                    <a:pt x="452745" y="919731"/>
                    <a:pt x="444623" y="925887"/>
                  </a:cubicBezTo>
                  <a:cubicBezTo>
                    <a:pt x="441165" y="934495"/>
                    <a:pt x="446477" y="947479"/>
                    <a:pt x="436915" y="952509"/>
                  </a:cubicBezTo>
                  <a:cubicBezTo>
                    <a:pt x="428198" y="955069"/>
                    <a:pt x="421553" y="945209"/>
                    <a:pt x="419644" y="937854"/>
                  </a:cubicBezTo>
                  <a:cubicBezTo>
                    <a:pt x="418563" y="923853"/>
                    <a:pt x="423048" y="910088"/>
                    <a:pt x="425569" y="896450"/>
                  </a:cubicBezTo>
                  <a:cubicBezTo>
                    <a:pt x="421733" y="898484"/>
                    <a:pt x="417681" y="900227"/>
                    <a:pt x="414097" y="902788"/>
                  </a:cubicBezTo>
                  <a:cubicBezTo>
                    <a:pt x="410801" y="910451"/>
                    <a:pt x="413142" y="919894"/>
                    <a:pt x="408478" y="927140"/>
                  </a:cubicBezTo>
                  <a:cubicBezTo>
                    <a:pt x="404894" y="927739"/>
                    <a:pt x="401184" y="927376"/>
                    <a:pt x="397546" y="927267"/>
                  </a:cubicBezTo>
                  <a:cubicBezTo>
                    <a:pt x="400230" y="931026"/>
                    <a:pt x="403273" y="934622"/>
                    <a:pt x="405074" y="938980"/>
                  </a:cubicBezTo>
                  <a:cubicBezTo>
                    <a:pt x="402805" y="950348"/>
                    <a:pt x="398501" y="961171"/>
                    <a:pt x="394485" y="971994"/>
                  </a:cubicBezTo>
                  <a:cubicBezTo>
                    <a:pt x="387029" y="964876"/>
                    <a:pt x="386363" y="954234"/>
                    <a:pt x="384040" y="944791"/>
                  </a:cubicBezTo>
                  <a:cubicBezTo>
                    <a:pt x="382725" y="945499"/>
                    <a:pt x="381338" y="946280"/>
                    <a:pt x="380024" y="947061"/>
                  </a:cubicBezTo>
                  <a:cubicBezTo>
                    <a:pt x="380690" y="958066"/>
                    <a:pt x="382239" y="969071"/>
                    <a:pt x="382725" y="980075"/>
                  </a:cubicBezTo>
                  <a:cubicBezTo>
                    <a:pt x="381284" y="990790"/>
                    <a:pt x="370659" y="995148"/>
                    <a:pt x="361564" y="997781"/>
                  </a:cubicBezTo>
                  <a:cubicBezTo>
                    <a:pt x="359007" y="983671"/>
                    <a:pt x="355585" y="969670"/>
                    <a:pt x="351713" y="955905"/>
                  </a:cubicBezTo>
                  <a:cubicBezTo>
                    <a:pt x="349624" y="964821"/>
                    <a:pt x="349084" y="973974"/>
                    <a:pt x="348417" y="983072"/>
                  </a:cubicBezTo>
                  <a:cubicBezTo>
                    <a:pt x="339161" y="986304"/>
                    <a:pt x="332173" y="979240"/>
                    <a:pt x="326374" y="973011"/>
                  </a:cubicBezTo>
                  <a:cubicBezTo>
                    <a:pt x="321296" y="979785"/>
                    <a:pt x="316163" y="986413"/>
                    <a:pt x="310472" y="992642"/>
                  </a:cubicBezTo>
                  <a:cubicBezTo>
                    <a:pt x="310130" y="987848"/>
                    <a:pt x="309824" y="983126"/>
                    <a:pt x="309698" y="978405"/>
                  </a:cubicBezTo>
                  <a:cubicBezTo>
                    <a:pt x="306708" y="978169"/>
                    <a:pt x="303737" y="977987"/>
                    <a:pt x="300801" y="977805"/>
                  </a:cubicBezTo>
                  <a:lnTo>
                    <a:pt x="300801" y="974391"/>
                  </a:lnTo>
                  <a:cubicBezTo>
                    <a:pt x="304745" y="974573"/>
                    <a:pt x="308689" y="974864"/>
                    <a:pt x="312633" y="975172"/>
                  </a:cubicBezTo>
                  <a:cubicBezTo>
                    <a:pt x="311318" y="970378"/>
                    <a:pt x="309770" y="965657"/>
                    <a:pt x="308275" y="960935"/>
                  </a:cubicBezTo>
                  <a:cubicBezTo>
                    <a:pt x="305754" y="963695"/>
                    <a:pt x="303250" y="966437"/>
                    <a:pt x="300801" y="969252"/>
                  </a:cubicBezTo>
                  <a:lnTo>
                    <a:pt x="300801" y="966982"/>
                  </a:lnTo>
                  <a:cubicBezTo>
                    <a:pt x="305393" y="954779"/>
                    <a:pt x="312093" y="942757"/>
                    <a:pt x="322376" y="934495"/>
                  </a:cubicBezTo>
                  <a:cubicBezTo>
                    <a:pt x="328823" y="935275"/>
                    <a:pt x="334316" y="938980"/>
                    <a:pt x="339827" y="942267"/>
                  </a:cubicBezTo>
                  <a:cubicBezTo>
                    <a:pt x="338332" y="935221"/>
                    <a:pt x="335937" y="927321"/>
                    <a:pt x="340115" y="920748"/>
                  </a:cubicBezTo>
                  <a:cubicBezTo>
                    <a:pt x="342799" y="914809"/>
                    <a:pt x="348958" y="909743"/>
                    <a:pt x="347535" y="902624"/>
                  </a:cubicBezTo>
                  <a:cubicBezTo>
                    <a:pt x="350867" y="903750"/>
                    <a:pt x="354216" y="904949"/>
                    <a:pt x="357620" y="906147"/>
                  </a:cubicBezTo>
                  <a:cubicBezTo>
                    <a:pt x="360249" y="899501"/>
                    <a:pt x="362338" y="892618"/>
                    <a:pt x="365634" y="886281"/>
                  </a:cubicBezTo>
                  <a:cubicBezTo>
                    <a:pt x="373216" y="870554"/>
                    <a:pt x="387984" y="858896"/>
                    <a:pt x="391675" y="841244"/>
                  </a:cubicBezTo>
                  <a:cubicBezTo>
                    <a:pt x="394017" y="843169"/>
                    <a:pt x="396412" y="845022"/>
                    <a:pt x="398861" y="846874"/>
                  </a:cubicBezTo>
                  <a:cubicBezTo>
                    <a:pt x="400104" y="843750"/>
                    <a:pt x="401364" y="840645"/>
                    <a:pt x="402625" y="837540"/>
                  </a:cubicBezTo>
                  <a:cubicBezTo>
                    <a:pt x="417014" y="835452"/>
                    <a:pt x="431530" y="837540"/>
                    <a:pt x="443614" y="846093"/>
                  </a:cubicBezTo>
                  <a:cubicBezTo>
                    <a:pt x="442227" y="843278"/>
                    <a:pt x="440913" y="840409"/>
                    <a:pt x="439598" y="837594"/>
                  </a:cubicBezTo>
                  <a:lnTo>
                    <a:pt x="450115" y="840645"/>
                  </a:lnTo>
                  <a:cubicBezTo>
                    <a:pt x="450421" y="839628"/>
                    <a:pt x="450710" y="838611"/>
                    <a:pt x="451016" y="837594"/>
                  </a:cubicBezTo>
                  <a:cubicBezTo>
                    <a:pt x="447018" y="833345"/>
                    <a:pt x="443362" y="828805"/>
                    <a:pt x="440210" y="823902"/>
                  </a:cubicBezTo>
                  <a:cubicBezTo>
                    <a:pt x="444677" y="825627"/>
                    <a:pt x="449161" y="827498"/>
                    <a:pt x="453591" y="829531"/>
                  </a:cubicBezTo>
                  <a:cubicBezTo>
                    <a:pt x="451916" y="825028"/>
                    <a:pt x="450295" y="820615"/>
                    <a:pt x="448747" y="816184"/>
                  </a:cubicBezTo>
                  <a:close/>
                  <a:moveTo>
                    <a:pt x="1211561" y="813676"/>
                  </a:moveTo>
                  <a:cubicBezTo>
                    <a:pt x="1213105" y="817237"/>
                    <a:pt x="1214648" y="820860"/>
                    <a:pt x="1216311" y="824421"/>
                  </a:cubicBezTo>
                  <a:lnTo>
                    <a:pt x="1209305" y="828224"/>
                  </a:lnTo>
                  <a:cubicBezTo>
                    <a:pt x="1206929" y="823756"/>
                    <a:pt x="1204376" y="819411"/>
                    <a:pt x="1201763" y="815125"/>
                  </a:cubicBezTo>
                  <a:cubicBezTo>
                    <a:pt x="1205029" y="814702"/>
                    <a:pt x="1208295" y="814219"/>
                    <a:pt x="1211561" y="813676"/>
                  </a:cubicBezTo>
                  <a:close/>
                  <a:moveTo>
                    <a:pt x="1073870" y="807288"/>
                  </a:moveTo>
                  <a:cubicBezTo>
                    <a:pt x="1077973" y="807146"/>
                    <a:pt x="1082023" y="807864"/>
                    <a:pt x="1085619" y="810078"/>
                  </a:cubicBezTo>
                  <a:cubicBezTo>
                    <a:pt x="1094990" y="818097"/>
                    <a:pt x="1100429" y="830781"/>
                    <a:pt x="1099463" y="843052"/>
                  </a:cubicBezTo>
                  <a:cubicBezTo>
                    <a:pt x="1097466" y="849456"/>
                    <a:pt x="1090695" y="859327"/>
                    <a:pt x="1082958" y="854781"/>
                  </a:cubicBezTo>
                  <a:cubicBezTo>
                    <a:pt x="1075522" y="849751"/>
                    <a:pt x="1067484" y="844067"/>
                    <a:pt x="1063556" y="835811"/>
                  </a:cubicBezTo>
                  <a:cubicBezTo>
                    <a:pt x="1061864" y="827255"/>
                    <a:pt x="1062347" y="818334"/>
                    <a:pt x="1061802" y="809659"/>
                  </a:cubicBezTo>
                  <a:cubicBezTo>
                    <a:pt x="1065611" y="808433"/>
                    <a:pt x="1069767" y="807430"/>
                    <a:pt x="1073870" y="807288"/>
                  </a:cubicBezTo>
                  <a:close/>
                  <a:moveTo>
                    <a:pt x="712017" y="793108"/>
                  </a:moveTo>
                  <a:cubicBezTo>
                    <a:pt x="723790" y="802208"/>
                    <a:pt x="734601" y="815253"/>
                    <a:pt x="732199" y="831056"/>
                  </a:cubicBezTo>
                  <a:cubicBezTo>
                    <a:pt x="743911" y="835067"/>
                    <a:pt x="750277" y="850929"/>
                    <a:pt x="745173" y="862005"/>
                  </a:cubicBezTo>
                  <a:cubicBezTo>
                    <a:pt x="736764" y="866850"/>
                    <a:pt x="725891" y="860265"/>
                    <a:pt x="722770" y="852065"/>
                  </a:cubicBezTo>
                  <a:cubicBezTo>
                    <a:pt x="715742" y="833570"/>
                    <a:pt x="711959" y="814176"/>
                    <a:pt x="706132" y="795320"/>
                  </a:cubicBezTo>
                  <a:close/>
                  <a:moveTo>
                    <a:pt x="1006431" y="791604"/>
                  </a:moveTo>
                  <a:cubicBezTo>
                    <a:pt x="1010561" y="795152"/>
                    <a:pt x="1014506" y="798881"/>
                    <a:pt x="1018159" y="802903"/>
                  </a:cubicBezTo>
                  <a:cubicBezTo>
                    <a:pt x="1010619" y="809705"/>
                    <a:pt x="1007444" y="819288"/>
                    <a:pt x="1007511" y="829228"/>
                  </a:cubicBezTo>
                  <a:cubicBezTo>
                    <a:pt x="992608" y="828340"/>
                    <a:pt x="978006" y="824081"/>
                    <a:pt x="962985" y="825680"/>
                  </a:cubicBezTo>
                  <a:cubicBezTo>
                    <a:pt x="954549" y="828754"/>
                    <a:pt x="946414" y="824672"/>
                    <a:pt x="942703" y="817395"/>
                  </a:cubicBezTo>
                  <a:cubicBezTo>
                    <a:pt x="934384" y="807399"/>
                    <a:pt x="946289" y="794031"/>
                    <a:pt x="956643" y="791841"/>
                  </a:cubicBezTo>
                  <a:cubicBezTo>
                    <a:pt x="964903" y="793022"/>
                    <a:pt x="973164" y="794087"/>
                    <a:pt x="981474" y="792609"/>
                  </a:cubicBezTo>
                  <a:cubicBezTo>
                    <a:pt x="989977" y="791604"/>
                    <a:pt x="998715" y="797579"/>
                    <a:pt x="1006431" y="791604"/>
                  </a:cubicBezTo>
                  <a:close/>
                  <a:moveTo>
                    <a:pt x="1390884" y="782073"/>
                  </a:moveTo>
                  <a:cubicBezTo>
                    <a:pt x="1389120" y="786699"/>
                    <a:pt x="1385776" y="790244"/>
                    <a:pt x="1381094" y="792106"/>
                  </a:cubicBezTo>
                  <a:lnTo>
                    <a:pt x="1380851" y="784356"/>
                  </a:lnTo>
                  <a:cubicBezTo>
                    <a:pt x="1384195" y="783515"/>
                    <a:pt x="1387479" y="782734"/>
                    <a:pt x="1390884" y="782073"/>
                  </a:cubicBezTo>
                  <a:close/>
                  <a:moveTo>
                    <a:pt x="803614" y="778388"/>
                  </a:moveTo>
                  <a:cubicBezTo>
                    <a:pt x="807692" y="777971"/>
                    <a:pt x="811709" y="778135"/>
                    <a:pt x="815458" y="780217"/>
                  </a:cubicBezTo>
                  <a:cubicBezTo>
                    <a:pt x="822711" y="783250"/>
                    <a:pt x="826908" y="790091"/>
                    <a:pt x="831045" y="796275"/>
                  </a:cubicBezTo>
                  <a:cubicBezTo>
                    <a:pt x="821573" y="797107"/>
                    <a:pt x="812759" y="801154"/>
                    <a:pt x="803525" y="802640"/>
                  </a:cubicBezTo>
                  <a:cubicBezTo>
                    <a:pt x="793994" y="799606"/>
                    <a:pt x="791775" y="788722"/>
                    <a:pt x="791414" y="780039"/>
                  </a:cubicBezTo>
                  <a:cubicBezTo>
                    <a:pt x="795401" y="779801"/>
                    <a:pt x="799537" y="778804"/>
                    <a:pt x="803614" y="778388"/>
                  </a:cubicBezTo>
                  <a:close/>
                  <a:moveTo>
                    <a:pt x="507330" y="758997"/>
                  </a:moveTo>
                  <a:cubicBezTo>
                    <a:pt x="514603" y="768348"/>
                    <a:pt x="521037" y="778232"/>
                    <a:pt x="527045" y="788414"/>
                  </a:cubicBezTo>
                  <a:cubicBezTo>
                    <a:pt x="522538" y="794073"/>
                    <a:pt x="516826" y="798661"/>
                    <a:pt x="510095" y="801637"/>
                  </a:cubicBezTo>
                  <a:cubicBezTo>
                    <a:pt x="502522" y="792167"/>
                    <a:pt x="494771" y="782760"/>
                    <a:pt x="489421" y="771802"/>
                  </a:cubicBezTo>
                  <a:cubicBezTo>
                    <a:pt x="495369" y="767512"/>
                    <a:pt x="501261" y="763167"/>
                    <a:pt x="507330" y="758997"/>
                  </a:cubicBezTo>
                  <a:close/>
                  <a:moveTo>
                    <a:pt x="613413" y="753132"/>
                  </a:moveTo>
                  <a:cubicBezTo>
                    <a:pt x="616710" y="753506"/>
                    <a:pt x="619888" y="754639"/>
                    <a:pt x="622878" y="757032"/>
                  </a:cubicBezTo>
                  <a:cubicBezTo>
                    <a:pt x="625870" y="775949"/>
                    <a:pt x="602362" y="779301"/>
                    <a:pt x="589256" y="782479"/>
                  </a:cubicBezTo>
                  <a:cubicBezTo>
                    <a:pt x="593206" y="791812"/>
                    <a:pt x="602296" y="791812"/>
                    <a:pt x="610729" y="793257"/>
                  </a:cubicBezTo>
                  <a:cubicBezTo>
                    <a:pt x="610073" y="803312"/>
                    <a:pt x="613609" y="816893"/>
                    <a:pt x="604754" y="824502"/>
                  </a:cubicBezTo>
                  <a:cubicBezTo>
                    <a:pt x="592727" y="831918"/>
                    <a:pt x="578187" y="833479"/>
                    <a:pt x="565748" y="840125"/>
                  </a:cubicBezTo>
                  <a:cubicBezTo>
                    <a:pt x="559462" y="843775"/>
                    <a:pt x="555213" y="837129"/>
                    <a:pt x="551620" y="833065"/>
                  </a:cubicBezTo>
                  <a:cubicBezTo>
                    <a:pt x="547314" y="827555"/>
                    <a:pt x="541273" y="823905"/>
                    <a:pt x="536610" y="818810"/>
                  </a:cubicBezTo>
                  <a:cubicBezTo>
                    <a:pt x="535888" y="814745"/>
                    <a:pt x="536488" y="810613"/>
                    <a:pt x="536667" y="806539"/>
                  </a:cubicBezTo>
                  <a:cubicBezTo>
                    <a:pt x="534697" y="797206"/>
                    <a:pt x="532061" y="787324"/>
                    <a:pt x="535410" y="778588"/>
                  </a:cubicBezTo>
                  <a:cubicBezTo>
                    <a:pt x="548871" y="767512"/>
                    <a:pt x="566039" y="762002"/>
                    <a:pt x="582380" y="756734"/>
                  </a:cubicBezTo>
                  <a:cubicBezTo>
                    <a:pt x="592561" y="757723"/>
                    <a:pt x="603523" y="752011"/>
                    <a:pt x="613413" y="753132"/>
                  </a:cubicBezTo>
                  <a:close/>
                  <a:moveTo>
                    <a:pt x="809642" y="741170"/>
                  </a:moveTo>
                  <a:cubicBezTo>
                    <a:pt x="813239" y="738930"/>
                    <a:pt x="815996" y="745287"/>
                    <a:pt x="812820" y="747346"/>
                  </a:cubicBezTo>
                  <a:cubicBezTo>
                    <a:pt x="809283" y="749465"/>
                    <a:pt x="806465" y="743228"/>
                    <a:pt x="809642" y="741170"/>
                  </a:cubicBezTo>
                  <a:close/>
                  <a:moveTo>
                    <a:pt x="779986" y="732912"/>
                  </a:moveTo>
                  <a:cubicBezTo>
                    <a:pt x="782270" y="735265"/>
                    <a:pt x="784554" y="737621"/>
                    <a:pt x="786899" y="739854"/>
                  </a:cubicBezTo>
                  <a:cubicBezTo>
                    <a:pt x="782991" y="744624"/>
                    <a:pt x="779024" y="749453"/>
                    <a:pt x="774815" y="753981"/>
                  </a:cubicBezTo>
                  <a:cubicBezTo>
                    <a:pt x="772351" y="746314"/>
                    <a:pt x="775777" y="739191"/>
                    <a:pt x="779986" y="732912"/>
                  </a:cubicBezTo>
                  <a:close/>
                  <a:moveTo>
                    <a:pt x="1138054" y="713348"/>
                  </a:moveTo>
                  <a:cubicBezTo>
                    <a:pt x="1137995" y="722322"/>
                    <a:pt x="1135858" y="731118"/>
                    <a:pt x="1132592" y="739434"/>
                  </a:cubicBezTo>
                  <a:cubicBezTo>
                    <a:pt x="1128021" y="730460"/>
                    <a:pt x="1133542" y="721127"/>
                    <a:pt x="1138054" y="713348"/>
                  </a:cubicBezTo>
                  <a:close/>
                  <a:moveTo>
                    <a:pt x="596367" y="676881"/>
                  </a:moveTo>
                  <a:cubicBezTo>
                    <a:pt x="608187" y="676224"/>
                    <a:pt x="613937" y="688653"/>
                    <a:pt x="621314" y="695763"/>
                  </a:cubicBezTo>
                  <a:cubicBezTo>
                    <a:pt x="630908" y="703535"/>
                    <a:pt x="631387" y="717993"/>
                    <a:pt x="627015" y="728750"/>
                  </a:cubicBezTo>
                  <a:cubicBezTo>
                    <a:pt x="618080" y="729884"/>
                    <a:pt x="609086" y="730362"/>
                    <a:pt x="600390" y="733054"/>
                  </a:cubicBezTo>
                  <a:cubicBezTo>
                    <a:pt x="593672" y="730720"/>
                    <a:pt x="589240" y="724267"/>
                    <a:pt x="583540" y="720082"/>
                  </a:cubicBezTo>
                  <a:cubicBezTo>
                    <a:pt x="582102" y="724506"/>
                    <a:pt x="580485" y="728870"/>
                    <a:pt x="578089" y="732869"/>
                  </a:cubicBezTo>
                  <a:cubicBezTo>
                    <a:pt x="569753" y="734427"/>
                    <a:pt x="566329" y="726177"/>
                    <a:pt x="559920" y="723252"/>
                  </a:cubicBezTo>
                  <a:cubicBezTo>
                    <a:pt x="549548" y="723909"/>
                    <a:pt x="542650" y="735920"/>
                    <a:pt x="531559" y="732451"/>
                  </a:cubicBezTo>
                  <a:cubicBezTo>
                    <a:pt x="533536" y="713868"/>
                    <a:pt x="552363" y="699768"/>
                    <a:pt x="570592" y="700544"/>
                  </a:cubicBezTo>
                  <a:cubicBezTo>
                    <a:pt x="578209" y="691823"/>
                    <a:pt x="585217" y="681245"/>
                    <a:pt x="596367" y="676881"/>
                  </a:cubicBezTo>
                  <a:close/>
                  <a:moveTo>
                    <a:pt x="896454" y="668811"/>
                  </a:moveTo>
                  <a:cubicBezTo>
                    <a:pt x="913458" y="667195"/>
                    <a:pt x="925210" y="682213"/>
                    <a:pt x="938926" y="690049"/>
                  </a:cubicBezTo>
                  <a:cubicBezTo>
                    <a:pt x="945664" y="692555"/>
                    <a:pt x="941432" y="699799"/>
                    <a:pt x="940718" y="704821"/>
                  </a:cubicBezTo>
                  <a:cubicBezTo>
                    <a:pt x="946560" y="707092"/>
                    <a:pt x="952698" y="706191"/>
                    <a:pt x="958789" y="706561"/>
                  </a:cubicBezTo>
                  <a:cubicBezTo>
                    <a:pt x="965585" y="710979"/>
                    <a:pt x="971018" y="717149"/>
                    <a:pt x="976498" y="723061"/>
                  </a:cubicBezTo>
                  <a:cubicBezTo>
                    <a:pt x="971847" y="728565"/>
                    <a:pt x="967014" y="733957"/>
                    <a:pt x="961944" y="739091"/>
                  </a:cubicBezTo>
                  <a:cubicBezTo>
                    <a:pt x="970531" y="745558"/>
                    <a:pt x="978528" y="759848"/>
                    <a:pt x="969102" y="768709"/>
                  </a:cubicBezTo>
                  <a:cubicBezTo>
                    <a:pt x="957769" y="774509"/>
                    <a:pt x="945721" y="781506"/>
                    <a:pt x="932664" y="779828"/>
                  </a:cubicBezTo>
                  <a:cubicBezTo>
                    <a:pt x="929861" y="782888"/>
                    <a:pt x="928546" y="786948"/>
                    <a:pt x="926697" y="790601"/>
                  </a:cubicBezTo>
                  <a:cubicBezTo>
                    <a:pt x="925324" y="789700"/>
                    <a:pt x="924009" y="788812"/>
                    <a:pt x="922703" y="787911"/>
                  </a:cubicBezTo>
                  <a:cubicBezTo>
                    <a:pt x="925506" y="775348"/>
                    <a:pt x="914230" y="769128"/>
                    <a:pt x="906062" y="763020"/>
                  </a:cubicBezTo>
                  <a:cubicBezTo>
                    <a:pt x="906958" y="761354"/>
                    <a:pt x="907844" y="759737"/>
                    <a:pt x="908807" y="758120"/>
                  </a:cubicBezTo>
                  <a:cubicBezTo>
                    <a:pt x="915364" y="756985"/>
                    <a:pt x="922227" y="756800"/>
                    <a:pt x="928727" y="755011"/>
                  </a:cubicBezTo>
                  <a:cubicBezTo>
                    <a:pt x="923533" y="746335"/>
                    <a:pt x="913753" y="742991"/>
                    <a:pt x="905042" y="739338"/>
                  </a:cubicBezTo>
                  <a:cubicBezTo>
                    <a:pt x="898189" y="729885"/>
                    <a:pt x="895082" y="718038"/>
                    <a:pt x="889601" y="707746"/>
                  </a:cubicBezTo>
                  <a:cubicBezTo>
                    <a:pt x="892041" y="705722"/>
                    <a:pt x="894672" y="703859"/>
                    <a:pt x="896873" y="701526"/>
                  </a:cubicBezTo>
                  <a:cubicBezTo>
                    <a:pt x="894843" y="690889"/>
                    <a:pt x="883215" y="676166"/>
                    <a:pt x="896454" y="668811"/>
                  </a:cubicBezTo>
                  <a:close/>
                  <a:moveTo>
                    <a:pt x="1196856" y="637796"/>
                  </a:moveTo>
                  <a:cubicBezTo>
                    <a:pt x="1201010" y="638428"/>
                    <a:pt x="1205387" y="640264"/>
                    <a:pt x="1209287" y="640927"/>
                  </a:cubicBezTo>
                  <a:cubicBezTo>
                    <a:pt x="1202440" y="653088"/>
                    <a:pt x="1188266" y="656339"/>
                    <a:pt x="1176178" y="660673"/>
                  </a:cubicBezTo>
                  <a:cubicBezTo>
                    <a:pt x="1178797" y="654171"/>
                    <a:pt x="1179989" y="646467"/>
                    <a:pt x="1185766" y="641891"/>
                  </a:cubicBezTo>
                  <a:cubicBezTo>
                    <a:pt x="1188773" y="637737"/>
                    <a:pt x="1192703" y="637165"/>
                    <a:pt x="1196856" y="637796"/>
                  </a:cubicBezTo>
                  <a:close/>
                  <a:moveTo>
                    <a:pt x="759819" y="598469"/>
                  </a:moveTo>
                  <a:cubicBezTo>
                    <a:pt x="766155" y="603000"/>
                    <a:pt x="773689" y="606292"/>
                    <a:pt x="779263" y="611888"/>
                  </a:cubicBezTo>
                  <a:cubicBezTo>
                    <a:pt x="790200" y="626818"/>
                    <a:pt x="785777" y="645969"/>
                    <a:pt x="790978" y="662680"/>
                  </a:cubicBezTo>
                  <a:cubicBezTo>
                    <a:pt x="793668" y="653017"/>
                    <a:pt x="793846" y="640953"/>
                    <a:pt x="804086" y="635938"/>
                  </a:cubicBezTo>
                  <a:cubicBezTo>
                    <a:pt x="807311" y="632724"/>
                    <a:pt x="810713" y="636713"/>
                    <a:pt x="813111" y="638920"/>
                  </a:cubicBezTo>
                  <a:cubicBezTo>
                    <a:pt x="817665" y="643935"/>
                    <a:pt x="821958" y="649241"/>
                    <a:pt x="827581" y="653075"/>
                  </a:cubicBezTo>
                  <a:cubicBezTo>
                    <a:pt x="825977" y="659930"/>
                    <a:pt x="824243" y="667094"/>
                    <a:pt x="826268" y="674065"/>
                  </a:cubicBezTo>
                  <a:cubicBezTo>
                    <a:pt x="831534" y="672226"/>
                    <a:pt x="836736" y="669651"/>
                    <a:pt x="842358" y="669070"/>
                  </a:cubicBezTo>
                  <a:cubicBezTo>
                    <a:pt x="850022" y="673949"/>
                    <a:pt x="855580" y="682314"/>
                    <a:pt x="853490" y="691609"/>
                  </a:cubicBezTo>
                  <a:cubicBezTo>
                    <a:pt x="857071" y="693294"/>
                    <a:pt x="860716" y="694843"/>
                    <a:pt x="864313" y="696450"/>
                  </a:cubicBezTo>
                  <a:cubicBezTo>
                    <a:pt x="860959" y="706229"/>
                    <a:pt x="852825" y="715853"/>
                    <a:pt x="858027" y="726774"/>
                  </a:cubicBezTo>
                  <a:cubicBezTo>
                    <a:pt x="863536" y="737753"/>
                    <a:pt x="872917" y="746932"/>
                    <a:pt x="875980" y="759169"/>
                  </a:cubicBezTo>
                  <a:cubicBezTo>
                    <a:pt x="876693" y="767709"/>
                    <a:pt x="874003" y="776113"/>
                    <a:pt x="872561" y="784478"/>
                  </a:cubicBezTo>
                  <a:cubicBezTo>
                    <a:pt x="863892" y="786085"/>
                    <a:pt x="854024" y="792107"/>
                    <a:pt x="845404" y="786802"/>
                  </a:cubicBezTo>
                  <a:cubicBezTo>
                    <a:pt x="830935" y="777004"/>
                    <a:pt x="833511" y="757911"/>
                    <a:pt x="827954" y="743175"/>
                  </a:cubicBezTo>
                  <a:lnTo>
                    <a:pt x="821310" y="745092"/>
                  </a:lnTo>
                  <a:cubicBezTo>
                    <a:pt x="816109" y="739651"/>
                    <a:pt x="810065" y="733396"/>
                    <a:pt x="802045" y="733203"/>
                  </a:cubicBezTo>
                  <a:cubicBezTo>
                    <a:pt x="795823" y="734345"/>
                    <a:pt x="789601" y="738218"/>
                    <a:pt x="783508" y="734461"/>
                  </a:cubicBezTo>
                  <a:cubicBezTo>
                    <a:pt x="784821" y="730279"/>
                    <a:pt x="786133" y="726057"/>
                    <a:pt x="787446" y="721817"/>
                  </a:cubicBezTo>
                  <a:cubicBezTo>
                    <a:pt x="776930" y="723075"/>
                    <a:pt x="767240" y="727665"/>
                    <a:pt x="759155" y="734345"/>
                  </a:cubicBezTo>
                  <a:cubicBezTo>
                    <a:pt x="752820" y="740425"/>
                    <a:pt x="742174" y="734229"/>
                    <a:pt x="739727" y="727122"/>
                  </a:cubicBezTo>
                  <a:cubicBezTo>
                    <a:pt x="734640" y="719241"/>
                    <a:pt x="726506" y="706171"/>
                    <a:pt x="736373" y="698425"/>
                  </a:cubicBezTo>
                  <a:cubicBezTo>
                    <a:pt x="748088" y="697457"/>
                    <a:pt x="757243" y="706771"/>
                    <a:pt x="769023" y="706422"/>
                  </a:cubicBezTo>
                  <a:cubicBezTo>
                    <a:pt x="769865" y="702066"/>
                    <a:pt x="770578" y="697709"/>
                    <a:pt x="771356" y="693352"/>
                  </a:cubicBezTo>
                  <a:cubicBezTo>
                    <a:pt x="766819" y="692984"/>
                    <a:pt x="762217" y="692635"/>
                    <a:pt x="757729" y="691551"/>
                  </a:cubicBezTo>
                  <a:cubicBezTo>
                    <a:pt x="764000" y="686245"/>
                    <a:pt x="773462" y="682373"/>
                    <a:pt x="772798" y="672652"/>
                  </a:cubicBezTo>
                  <a:lnTo>
                    <a:pt x="761132" y="676931"/>
                  </a:lnTo>
                  <a:cubicBezTo>
                    <a:pt x="761667" y="674782"/>
                    <a:pt x="762153" y="672652"/>
                    <a:pt x="762687" y="670503"/>
                  </a:cubicBezTo>
                  <a:lnTo>
                    <a:pt x="755688" y="676041"/>
                  </a:lnTo>
                  <a:lnTo>
                    <a:pt x="749174" y="674065"/>
                  </a:lnTo>
                  <a:cubicBezTo>
                    <a:pt x="752528" y="668876"/>
                    <a:pt x="756238" y="663880"/>
                    <a:pt x="760176" y="659097"/>
                  </a:cubicBezTo>
                  <a:lnTo>
                    <a:pt x="751621" y="648118"/>
                  </a:lnTo>
                  <a:cubicBezTo>
                    <a:pt x="742709" y="654624"/>
                    <a:pt x="743017" y="668760"/>
                    <a:pt x="731286" y="671935"/>
                  </a:cubicBezTo>
                  <a:cubicBezTo>
                    <a:pt x="733927" y="661421"/>
                    <a:pt x="737151" y="651042"/>
                    <a:pt x="739954" y="640605"/>
                  </a:cubicBezTo>
                  <a:cubicBezTo>
                    <a:pt x="733198" y="642096"/>
                    <a:pt x="726571" y="643819"/>
                    <a:pt x="719927" y="645620"/>
                  </a:cubicBezTo>
                  <a:cubicBezTo>
                    <a:pt x="714661" y="632356"/>
                    <a:pt x="716995" y="618104"/>
                    <a:pt x="720219" y="604743"/>
                  </a:cubicBezTo>
                  <a:cubicBezTo>
                    <a:pt x="733797" y="609332"/>
                    <a:pt x="746484" y="599670"/>
                    <a:pt x="759819" y="598469"/>
                  </a:cubicBezTo>
                  <a:close/>
                  <a:moveTo>
                    <a:pt x="856893" y="493124"/>
                  </a:moveTo>
                  <a:cubicBezTo>
                    <a:pt x="862068" y="497363"/>
                    <a:pt x="868374" y="498855"/>
                    <a:pt x="874742" y="496646"/>
                  </a:cubicBezTo>
                  <a:cubicBezTo>
                    <a:pt x="883548" y="515744"/>
                    <a:pt x="886227" y="538429"/>
                    <a:pt x="881111" y="558840"/>
                  </a:cubicBezTo>
                  <a:cubicBezTo>
                    <a:pt x="871469" y="552630"/>
                    <a:pt x="869269" y="541708"/>
                    <a:pt x="865758" y="531620"/>
                  </a:cubicBezTo>
                  <a:cubicBezTo>
                    <a:pt x="860043" y="529472"/>
                    <a:pt x="853797" y="529892"/>
                    <a:pt x="847904" y="528755"/>
                  </a:cubicBezTo>
                  <a:cubicBezTo>
                    <a:pt x="847845" y="516342"/>
                    <a:pt x="846597" y="502134"/>
                    <a:pt x="856893" y="493124"/>
                  </a:cubicBezTo>
                  <a:close/>
                  <a:moveTo>
                    <a:pt x="870400" y="488706"/>
                  </a:moveTo>
                  <a:cubicBezTo>
                    <a:pt x="871459" y="489428"/>
                    <a:pt x="872003" y="490796"/>
                    <a:pt x="870824" y="492073"/>
                  </a:cubicBezTo>
                  <a:cubicBezTo>
                    <a:pt x="869009" y="494627"/>
                    <a:pt x="864654" y="491769"/>
                    <a:pt x="866892" y="489215"/>
                  </a:cubicBezTo>
                  <a:cubicBezTo>
                    <a:pt x="867769" y="487908"/>
                    <a:pt x="869342" y="487984"/>
                    <a:pt x="870400" y="488706"/>
                  </a:cubicBezTo>
                  <a:close/>
                  <a:moveTo>
                    <a:pt x="961904" y="412895"/>
                  </a:moveTo>
                  <a:cubicBezTo>
                    <a:pt x="968331" y="413977"/>
                    <a:pt x="973409" y="418366"/>
                    <a:pt x="972805" y="426904"/>
                  </a:cubicBezTo>
                  <a:cubicBezTo>
                    <a:pt x="962498" y="425582"/>
                    <a:pt x="952614" y="422215"/>
                    <a:pt x="942910" y="418726"/>
                  </a:cubicBezTo>
                  <a:cubicBezTo>
                    <a:pt x="947701" y="414037"/>
                    <a:pt x="955477" y="411812"/>
                    <a:pt x="961904" y="412895"/>
                  </a:cubicBezTo>
                  <a:close/>
                  <a:moveTo>
                    <a:pt x="1005529" y="309016"/>
                  </a:moveTo>
                  <a:cubicBezTo>
                    <a:pt x="1022396" y="317379"/>
                    <a:pt x="1043017" y="327511"/>
                    <a:pt x="1047085" y="347775"/>
                  </a:cubicBezTo>
                  <a:cubicBezTo>
                    <a:pt x="1050071" y="364987"/>
                    <a:pt x="1057011" y="381181"/>
                    <a:pt x="1063127" y="397463"/>
                  </a:cubicBezTo>
                  <a:cubicBezTo>
                    <a:pt x="1064776" y="405958"/>
                    <a:pt x="1071973" y="411002"/>
                    <a:pt x="1076211" y="417949"/>
                  </a:cubicBezTo>
                  <a:cubicBezTo>
                    <a:pt x="1075557" y="422860"/>
                    <a:pt x="1074959" y="427949"/>
                    <a:pt x="1073992" y="432860"/>
                  </a:cubicBezTo>
                  <a:cubicBezTo>
                    <a:pt x="1081729" y="434143"/>
                    <a:pt x="1089323" y="437107"/>
                    <a:pt x="1094756" y="442992"/>
                  </a:cubicBezTo>
                  <a:cubicBezTo>
                    <a:pt x="1097202" y="440559"/>
                    <a:pt x="1099591" y="438037"/>
                    <a:pt x="1102521" y="436178"/>
                  </a:cubicBezTo>
                  <a:cubicBezTo>
                    <a:pt x="1107982" y="438125"/>
                    <a:pt x="1113842" y="442815"/>
                    <a:pt x="1114069" y="448788"/>
                  </a:cubicBezTo>
                  <a:cubicBezTo>
                    <a:pt x="1108636" y="464186"/>
                    <a:pt x="1109461" y="483388"/>
                    <a:pt x="1121379" y="495512"/>
                  </a:cubicBezTo>
                  <a:cubicBezTo>
                    <a:pt x="1124167" y="498565"/>
                    <a:pt x="1128490" y="498874"/>
                    <a:pt x="1131590" y="496175"/>
                  </a:cubicBezTo>
                  <a:cubicBezTo>
                    <a:pt x="1131761" y="485955"/>
                    <a:pt x="1122858" y="478300"/>
                    <a:pt x="1123569" y="467902"/>
                  </a:cubicBezTo>
                  <a:cubicBezTo>
                    <a:pt x="1121123" y="461487"/>
                    <a:pt x="1124821" y="454717"/>
                    <a:pt x="1130396" y="452107"/>
                  </a:cubicBezTo>
                  <a:cubicBezTo>
                    <a:pt x="1136369" y="452107"/>
                    <a:pt x="1142370" y="453876"/>
                    <a:pt x="1147547" y="456841"/>
                  </a:cubicBezTo>
                  <a:cubicBezTo>
                    <a:pt x="1150847" y="469982"/>
                    <a:pt x="1155085" y="490423"/>
                    <a:pt x="1138587" y="496529"/>
                  </a:cubicBezTo>
                  <a:cubicBezTo>
                    <a:pt x="1139071" y="499228"/>
                    <a:pt x="1139555" y="501883"/>
                    <a:pt x="1139953" y="504582"/>
                  </a:cubicBezTo>
                  <a:cubicBezTo>
                    <a:pt x="1144817" y="503387"/>
                    <a:pt x="1149823" y="502016"/>
                    <a:pt x="1154857" y="502679"/>
                  </a:cubicBezTo>
                  <a:cubicBezTo>
                    <a:pt x="1161257" y="509980"/>
                    <a:pt x="1165552" y="521218"/>
                    <a:pt x="1158100" y="529360"/>
                  </a:cubicBezTo>
                  <a:lnTo>
                    <a:pt x="1166092" y="527501"/>
                  </a:lnTo>
                  <a:cubicBezTo>
                    <a:pt x="1164613" y="543386"/>
                    <a:pt x="1164130" y="560995"/>
                    <a:pt x="1153350" y="573871"/>
                  </a:cubicBezTo>
                  <a:cubicBezTo>
                    <a:pt x="1153776" y="575818"/>
                    <a:pt x="1154260" y="577764"/>
                    <a:pt x="1154743" y="579711"/>
                  </a:cubicBezTo>
                  <a:cubicBezTo>
                    <a:pt x="1160773" y="572986"/>
                    <a:pt x="1166405" y="564845"/>
                    <a:pt x="1174540" y="560730"/>
                  </a:cubicBezTo>
                  <a:cubicBezTo>
                    <a:pt x="1185292" y="558872"/>
                    <a:pt x="1187141" y="572145"/>
                    <a:pt x="1186202" y="579977"/>
                  </a:cubicBezTo>
                  <a:lnTo>
                    <a:pt x="1189956" y="579048"/>
                  </a:lnTo>
                  <a:cubicBezTo>
                    <a:pt x="1191407" y="573871"/>
                    <a:pt x="1192886" y="568827"/>
                    <a:pt x="1194451" y="563739"/>
                  </a:cubicBezTo>
                  <a:cubicBezTo>
                    <a:pt x="1200623" y="579092"/>
                    <a:pt x="1207250" y="594224"/>
                    <a:pt x="1214304" y="609179"/>
                  </a:cubicBezTo>
                  <a:cubicBezTo>
                    <a:pt x="1206056" y="629576"/>
                    <a:pt x="1174113" y="627187"/>
                    <a:pt x="1171724" y="651212"/>
                  </a:cubicBezTo>
                  <a:cubicBezTo>
                    <a:pt x="1169392" y="649044"/>
                    <a:pt x="1167003" y="646876"/>
                    <a:pt x="1164613" y="644752"/>
                  </a:cubicBezTo>
                  <a:cubicBezTo>
                    <a:pt x="1165751" y="661477"/>
                    <a:pt x="1153776" y="674884"/>
                    <a:pt x="1149368" y="690370"/>
                  </a:cubicBezTo>
                  <a:cubicBezTo>
                    <a:pt x="1135544" y="679707"/>
                    <a:pt x="1141176" y="659929"/>
                    <a:pt x="1141887" y="644752"/>
                  </a:cubicBezTo>
                  <a:lnTo>
                    <a:pt x="1136084" y="645283"/>
                  </a:lnTo>
                  <a:cubicBezTo>
                    <a:pt x="1134179" y="658336"/>
                    <a:pt x="1133923" y="671831"/>
                    <a:pt x="1137165" y="684706"/>
                  </a:cubicBezTo>
                  <a:cubicBezTo>
                    <a:pt x="1136682" y="688865"/>
                    <a:pt x="1141773" y="692361"/>
                    <a:pt x="1142541" y="698024"/>
                  </a:cubicBezTo>
                  <a:cubicBezTo>
                    <a:pt x="1143309" y="704042"/>
                    <a:pt x="1138417" y="708599"/>
                    <a:pt x="1135487" y="713245"/>
                  </a:cubicBezTo>
                  <a:cubicBezTo>
                    <a:pt x="1131420" y="705856"/>
                    <a:pt x="1127893" y="698024"/>
                    <a:pt x="1122204" y="691741"/>
                  </a:cubicBezTo>
                  <a:cubicBezTo>
                    <a:pt x="1122375" y="701431"/>
                    <a:pt x="1125617" y="710679"/>
                    <a:pt x="1126328" y="720280"/>
                  </a:cubicBezTo>
                  <a:cubicBezTo>
                    <a:pt x="1125845" y="730368"/>
                    <a:pt x="1123029" y="740235"/>
                    <a:pt x="1120412" y="749969"/>
                  </a:cubicBezTo>
                  <a:cubicBezTo>
                    <a:pt x="1106588" y="733465"/>
                    <a:pt x="1100302" y="712183"/>
                    <a:pt x="1091656" y="692759"/>
                  </a:cubicBezTo>
                  <a:cubicBezTo>
                    <a:pt x="1090575" y="712891"/>
                    <a:pt x="1102948" y="729704"/>
                    <a:pt x="1104569" y="749394"/>
                  </a:cubicBezTo>
                  <a:cubicBezTo>
                    <a:pt x="1096918" y="742270"/>
                    <a:pt x="1092168" y="732801"/>
                    <a:pt x="1084516" y="725722"/>
                  </a:cubicBezTo>
                  <a:cubicBezTo>
                    <a:pt x="1084175" y="734261"/>
                    <a:pt x="1084459" y="742934"/>
                    <a:pt x="1084061" y="751473"/>
                  </a:cubicBezTo>
                  <a:cubicBezTo>
                    <a:pt x="1057011" y="750057"/>
                    <a:pt x="1028056" y="736607"/>
                    <a:pt x="1018982" y="709130"/>
                  </a:cubicBezTo>
                  <a:lnTo>
                    <a:pt x="1053001" y="701962"/>
                  </a:lnTo>
                  <a:cubicBezTo>
                    <a:pt x="1039974" y="698024"/>
                    <a:pt x="1026036" y="689573"/>
                    <a:pt x="1012639" y="697139"/>
                  </a:cubicBezTo>
                  <a:cubicBezTo>
                    <a:pt x="1008288" y="688910"/>
                    <a:pt x="1003537" y="680857"/>
                    <a:pt x="1000380" y="672052"/>
                  </a:cubicBezTo>
                  <a:cubicBezTo>
                    <a:pt x="1006723" y="674176"/>
                    <a:pt x="1012952" y="676654"/>
                    <a:pt x="1019352" y="678689"/>
                  </a:cubicBezTo>
                  <a:cubicBezTo>
                    <a:pt x="1015683" y="670238"/>
                    <a:pt x="1006894" y="668203"/>
                    <a:pt x="999072" y="665415"/>
                  </a:cubicBezTo>
                  <a:cubicBezTo>
                    <a:pt x="993980" y="660460"/>
                    <a:pt x="991961" y="652938"/>
                    <a:pt x="988292" y="646965"/>
                  </a:cubicBezTo>
                  <a:cubicBezTo>
                    <a:pt x="998588" y="642186"/>
                    <a:pt x="1008999" y="636567"/>
                    <a:pt x="1012156" y="624665"/>
                  </a:cubicBezTo>
                  <a:cubicBezTo>
                    <a:pt x="1032977" y="629930"/>
                    <a:pt x="1054622" y="623382"/>
                    <a:pt x="1074590" y="617763"/>
                  </a:cubicBezTo>
                  <a:cubicBezTo>
                    <a:pt x="1068787" y="613913"/>
                    <a:pt x="1062046" y="614488"/>
                    <a:pt x="1055817" y="616922"/>
                  </a:cubicBezTo>
                  <a:cubicBezTo>
                    <a:pt x="1046430" y="620240"/>
                    <a:pt x="1036134" y="618426"/>
                    <a:pt x="1027117" y="614975"/>
                  </a:cubicBezTo>
                  <a:cubicBezTo>
                    <a:pt x="1030815" y="608913"/>
                    <a:pt x="1037471" y="606790"/>
                    <a:pt x="1043671" y="604135"/>
                  </a:cubicBezTo>
                  <a:cubicBezTo>
                    <a:pt x="1038523" y="602277"/>
                    <a:pt x="1033460" y="600374"/>
                    <a:pt x="1028369" y="598339"/>
                  </a:cubicBezTo>
                  <a:cubicBezTo>
                    <a:pt x="1032209" y="594711"/>
                    <a:pt x="1036020" y="591127"/>
                    <a:pt x="1039718" y="587366"/>
                  </a:cubicBezTo>
                  <a:cubicBezTo>
                    <a:pt x="1028198" y="587764"/>
                    <a:pt x="1019949" y="595551"/>
                    <a:pt x="1012583" y="603294"/>
                  </a:cubicBezTo>
                  <a:cubicBezTo>
                    <a:pt x="1012156" y="600197"/>
                    <a:pt x="1011672" y="597144"/>
                    <a:pt x="1011217" y="594047"/>
                  </a:cubicBezTo>
                  <a:cubicBezTo>
                    <a:pt x="1006240" y="602232"/>
                    <a:pt x="1001945" y="611878"/>
                    <a:pt x="992018" y="614975"/>
                  </a:cubicBezTo>
                  <a:cubicBezTo>
                    <a:pt x="990624" y="608559"/>
                    <a:pt x="992957" y="602409"/>
                    <a:pt x="995886" y="596834"/>
                  </a:cubicBezTo>
                  <a:lnTo>
                    <a:pt x="985021" y="592056"/>
                  </a:lnTo>
                  <a:cubicBezTo>
                    <a:pt x="985248" y="594799"/>
                    <a:pt x="985476" y="597498"/>
                    <a:pt x="985675" y="600197"/>
                  </a:cubicBezTo>
                  <a:cubicBezTo>
                    <a:pt x="979872" y="604666"/>
                    <a:pt x="974127" y="609223"/>
                    <a:pt x="967613" y="612719"/>
                  </a:cubicBezTo>
                  <a:cubicBezTo>
                    <a:pt x="966902" y="607321"/>
                    <a:pt x="966163" y="602011"/>
                    <a:pt x="965622" y="596657"/>
                  </a:cubicBezTo>
                  <a:cubicBezTo>
                    <a:pt x="953619" y="599710"/>
                    <a:pt x="951287" y="584711"/>
                    <a:pt x="955354" y="576216"/>
                  </a:cubicBezTo>
                  <a:cubicBezTo>
                    <a:pt x="966902" y="570287"/>
                    <a:pt x="990880" y="567544"/>
                    <a:pt x="986983" y="549093"/>
                  </a:cubicBezTo>
                  <a:cubicBezTo>
                    <a:pt x="978792" y="558473"/>
                    <a:pt x="967187" y="567190"/>
                    <a:pt x="953960" y="563739"/>
                  </a:cubicBezTo>
                  <a:cubicBezTo>
                    <a:pt x="943692" y="553695"/>
                    <a:pt x="938544" y="539315"/>
                    <a:pt x="931120" y="527147"/>
                  </a:cubicBezTo>
                  <a:lnTo>
                    <a:pt x="942185" y="525997"/>
                  </a:lnTo>
                  <a:cubicBezTo>
                    <a:pt x="930779" y="518696"/>
                    <a:pt x="929869" y="504494"/>
                    <a:pt x="930694" y="492282"/>
                  </a:cubicBezTo>
                  <a:cubicBezTo>
                    <a:pt x="938544" y="496839"/>
                    <a:pt x="945826" y="502370"/>
                    <a:pt x="953847" y="506617"/>
                  </a:cubicBezTo>
                  <a:cubicBezTo>
                    <a:pt x="962949" y="510378"/>
                    <a:pt x="973103" y="508520"/>
                    <a:pt x="982489" y="511175"/>
                  </a:cubicBezTo>
                  <a:cubicBezTo>
                    <a:pt x="979929" y="507414"/>
                    <a:pt x="977426" y="503564"/>
                    <a:pt x="974952" y="499759"/>
                  </a:cubicBezTo>
                  <a:cubicBezTo>
                    <a:pt x="980811" y="496175"/>
                    <a:pt x="986670" y="492636"/>
                    <a:pt x="992672" y="489273"/>
                  </a:cubicBezTo>
                  <a:cubicBezTo>
                    <a:pt x="989003" y="488211"/>
                    <a:pt x="985305" y="487061"/>
                    <a:pt x="981721" y="485866"/>
                  </a:cubicBezTo>
                  <a:cubicBezTo>
                    <a:pt x="977057" y="491574"/>
                    <a:pt x="971567" y="497016"/>
                    <a:pt x="964086" y="498565"/>
                  </a:cubicBezTo>
                  <a:cubicBezTo>
                    <a:pt x="960417" y="496175"/>
                    <a:pt x="957146" y="493255"/>
                    <a:pt x="953960" y="490246"/>
                  </a:cubicBezTo>
                  <a:lnTo>
                    <a:pt x="963603" y="484495"/>
                  </a:lnTo>
                  <a:cubicBezTo>
                    <a:pt x="956549" y="484008"/>
                    <a:pt x="948585" y="487370"/>
                    <a:pt x="942498" y="482415"/>
                  </a:cubicBezTo>
                  <a:cubicBezTo>
                    <a:pt x="935956" y="478167"/>
                    <a:pt x="933936" y="470823"/>
                    <a:pt x="931604" y="463920"/>
                  </a:cubicBezTo>
                  <a:lnTo>
                    <a:pt x="939426" y="464938"/>
                  </a:lnTo>
                  <a:cubicBezTo>
                    <a:pt x="945712" y="455514"/>
                    <a:pt x="955354" y="463920"/>
                    <a:pt x="962749" y="467283"/>
                  </a:cubicBezTo>
                  <a:cubicBezTo>
                    <a:pt x="958824" y="459451"/>
                    <a:pt x="953079" y="452682"/>
                    <a:pt x="947930" y="445691"/>
                  </a:cubicBezTo>
                  <a:cubicBezTo>
                    <a:pt x="948755" y="441089"/>
                    <a:pt x="948755" y="436444"/>
                    <a:pt x="948158" y="431754"/>
                  </a:cubicBezTo>
                  <a:cubicBezTo>
                    <a:pt x="966362" y="425559"/>
                    <a:pt x="983286" y="434099"/>
                    <a:pt x="1000864" y="437461"/>
                  </a:cubicBezTo>
                  <a:cubicBezTo>
                    <a:pt x="994748" y="428302"/>
                    <a:pt x="977768" y="429718"/>
                    <a:pt x="979275" y="415825"/>
                  </a:cubicBezTo>
                  <a:lnTo>
                    <a:pt x="993013" y="413038"/>
                  </a:lnTo>
                  <a:cubicBezTo>
                    <a:pt x="991762" y="411489"/>
                    <a:pt x="990510" y="409985"/>
                    <a:pt x="989316" y="408436"/>
                  </a:cubicBezTo>
                  <a:cubicBezTo>
                    <a:pt x="985789" y="409056"/>
                    <a:pt x="982205" y="409896"/>
                    <a:pt x="978621" y="409941"/>
                  </a:cubicBezTo>
                  <a:cubicBezTo>
                    <a:pt x="974497" y="408082"/>
                    <a:pt x="973530" y="403171"/>
                    <a:pt x="971738" y="399499"/>
                  </a:cubicBezTo>
                  <a:cubicBezTo>
                    <a:pt x="967414" y="399499"/>
                    <a:pt x="962693" y="400383"/>
                    <a:pt x="958824" y="397994"/>
                  </a:cubicBezTo>
                  <a:cubicBezTo>
                    <a:pt x="957630" y="391933"/>
                    <a:pt x="963489" y="389676"/>
                    <a:pt x="967727" y="387242"/>
                  </a:cubicBezTo>
                  <a:cubicBezTo>
                    <a:pt x="964968" y="386402"/>
                    <a:pt x="962294" y="385605"/>
                    <a:pt x="959535" y="384897"/>
                  </a:cubicBezTo>
                  <a:cubicBezTo>
                    <a:pt x="963830" y="375916"/>
                    <a:pt x="965878" y="364854"/>
                    <a:pt x="974838" y="359191"/>
                  </a:cubicBezTo>
                  <a:cubicBezTo>
                    <a:pt x="981835" y="359545"/>
                    <a:pt x="983513" y="367509"/>
                    <a:pt x="986016" y="372641"/>
                  </a:cubicBezTo>
                  <a:cubicBezTo>
                    <a:pt x="988832" y="369367"/>
                    <a:pt x="991876" y="366358"/>
                    <a:pt x="994208" y="362730"/>
                  </a:cubicBezTo>
                  <a:cubicBezTo>
                    <a:pt x="991819" y="358881"/>
                    <a:pt x="988775" y="355607"/>
                    <a:pt x="986016" y="352111"/>
                  </a:cubicBezTo>
                  <a:cubicBezTo>
                    <a:pt x="995545" y="353218"/>
                    <a:pt x="1004988" y="354501"/>
                    <a:pt x="1014431" y="356270"/>
                  </a:cubicBezTo>
                  <a:cubicBezTo>
                    <a:pt x="1015455" y="349634"/>
                    <a:pt x="1020177" y="341227"/>
                    <a:pt x="1013407" y="336360"/>
                  </a:cubicBezTo>
                  <a:cubicBezTo>
                    <a:pt x="1005756" y="334767"/>
                    <a:pt x="997877" y="336714"/>
                    <a:pt x="990226" y="337112"/>
                  </a:cubicBezTo>
                  <a:cubicBezTo>
                    <a:pt x="985135" y="328750"/>
                    <a:pt x="988121" y="319370"/>
                    <a:pt x="990994" y="310874"/>
                  </a:cubicBezTo>
                  <a:cubicBezTo>
                    <a:pt x="996683" y="313573"/>
                    <a:pt x="1002229" y="316449"/>
                    <a:pt x="1007548" y="319724"/>
                  </a:cubicBezTo>
                  <a:cubicBezTo>
                    <a:pt x="1006837" y="316140"/>
                    <a:pt x="1006183" y="312556"/>
                    <a:pt x="1005529" y="309016"/>
                  </a:cubicBezTo>
                  <a:close/>
                  <a:moveTo>
                    <a:pt x="1648413" y="276576"/>
                  </a:moveTo>
                  <a:cubicBezTo>
                    <a:pt x="1650857" y="274704"/>
                    <a:pt x="1656233" y="274402"/>
                    <a:pt x="1657761" y="277482"/>
                  </a:cubicBezTo>
                  <a:cubicBezTo>
                    <a:pt x="1656356" y="280924"/>
                    <a:pt x="1648230" y="280381"/>
                    <a:pt x="1648413" y="276576"/>
                  </a:cubicBezTo>
                  <a:close/>
                  <a:moveTo>
                    <a:pt x="1692235" y="251326"/>
                  </a:moveTo>
                  <a:lnTo>
                    <a:pt x="1692877" y="259352"/>
                  </a:lnTo>
                  <a:lnTo>
                    <a:pt x="1685352" y="258667"/>
                  </a:lnTo>
                  <a:cubicBezTo>
                    <a:pt x="1687569" y="256117"/>
                    <a:pt x="1689844" y="253690"/>
                    <a:pt x="1692235" y="251326"/>
                  </a:cubicBezTo>
                  <a:close/>
                  <a:moveTo>
                    <a:pt x="1640423" y="65828"/>
                  </a:moveTo>
                  <a:cubicBezTo>
                    <a:pt x="1643717" y="65884"/>
                    <a:pt x="1643158" y="70731"/>
                    <a:pt x="1640050" y="70562"/>
                  </a:cubicBezTo>
                  <a:cubicBezTo>
                    <a:pt x="1636694" y="70562"/>
                    <a:pt x="1637316" y="65715"/>
                    <a:pt x="1640423" y="65828"/>
                  </a:cubicBezTo>
                  <a:close/>
                  <a:moveTo>
                    <a:pt x="1377339" y="28091"/>
                  </a:moveTo>
                  <a:cubicBezTo>
                    <a:pt x="1376353" y="34149"/>
                    <a:pt x="1374381" y="39972"/>
                    <a:pt x="1371132" y="45147"/>
                  </a:cubicBezTo>
                  <a:cubicBezTo>
                    <a:pt x="1370262" y="40736"/>
                    <a:pt x="1369043" y="36326"/>
                    <a:pt x="1368811" y="31796"/>
                  </a:cubicBezTo>
                  <a:cubicBezTo>
                    <a:pt x="1371538" y="30267"/>
                    <a:pt x="1374439" y="29268"/>
                    <a:pt x="1377339" y="28091"/>
                  </a:cubicBezTo>
                  <a:close/>
                  <a:moveTo>
                    <a:pt x="1476165" y="4014"/>
                  </a:moveTo>
                  <a:cubicBezTo>
                    <a:pt x="1475282" y="6226"/>
                    <a:pt x="1474340" y="8381"/>
                    <a:pt x="1473457" y="10536"/>
                  </a:cubicBezTo>
                  <a:cubicBezTo>
                    <a:pt x="1470514" y="8495"/>
                    <a:pt x="1467512" y="6396"/>
                    <a:pt x="1464627" y="4354"/>
                  </a:cubicBezTo>
                  <a:cubicBezTo>
                    <a:pt x="1468453" y="4184"/>
                    <a:pt x="1472339" y="4128"/>
                    <a:pt x="1476165" y="4014"/>
                  </a:cubicBezTo>
                  <a:close/>
                  <a:moveTo>
                    <a:pt x="1579062" y="0"/>
                  </a:moveTo>
                  <a:cubicBezTo>
                    <a:pt x="1578643" y="4485"/>
                    <a:pt x="1578165" y="9030"/>
                    <a:pt x="1577746" y="13515"/>
                  </a:cubicBezTo>
                  <a:lnTo>
                    <a:pt x="1583010" y="15667"/>
                  </a:lnTo>
                  <a:cubicBezTo>
                    <a:pt x="1581874" y="18239"/>
                    <a:pt x="1580737" y="20930"/>
                    <a:pt x="1579660" y="23561"/>
                  </a:cubicBezTo>
                  <a:lnTo>
                    <a:pt x="1593120" y="17162"/>
                  </a:lnTo>
                  <a:cubicBezTo>
                    <a:pt x="1594795" y="23561"/>
                    <a:pt x="1596649" y="29959"/>
                    <a:pt x="1598863" y="36238"/>
                  </a:cubicBezTo>
                  <a:cubicBezTo>
                    <a:pt x="1600538" y="31096"/>
                    <a:pt x="1601674" y="25534"/>
                    <a:pt x="1605263" y="21229"/>
                  </a:cubicBezTo>
                  <a:cubicBezTo>
                    <a:pt x="1611724" y="19255"/>
                    <a:pt x="1615672" y="26670"/>
                    <a:pt x="1616450" y="31993"/>
                  </a:cubicBezTo>
                  <a:cubicBezTo>
                    <a:pt x="1623748" y="29660"/>
                    <a:pt x="1631285" y="30498"/>
                    <a:pt x="1637866" y="34265"/>
                  </a:cubicBezTo>
                  <a:cubicBezTo>
                    <a:pt x="1639062" y="33189"/>
                    <a:pt x="1640199" y="32112"/>
                    <a:pt x="1641395" y="30976"/>
                  </a:cubicBezTo>
                  <a:cubicBezTo>
                    <a:pt x="1646540" y="32949"/>
                    <a:pt x="1651864" y="34265"/>
                    <a:pt x="1656709" y="36777"/>
                  </a:cubicBezTo>
                  <a:cubicBezTo>
                    <a:pt x="1658444" y="43235"/>
                    <a:pt x="1654077" y="49275"/>
                    <a:pt x="1650129" y="53879"/>
                  </a:cubicBezTo>
                  <a:cubicBezTo>
                    <a:pt x="1636669" y="70803"/>
                    <a:pt x="1613100" y="75527"/>
                    <a:pt x="1601435" y="94364"/>
                  </a:cubicBezTo>
                  <a:cubicBezTo>
                    <a:pt x="1612023" y="91673"/>
                    <a:pt x="1623090" y="89819"/>
                    <a:pt x="1632960" y="84915"/>
                  </a:cubicBezTo>
                  <a:cubicBezTo>
                    <a:pt x="1648813" y="74271"/>
                    <a:pt x="1660657" y="58304"/>
                    <a:pt x="1677586" y="49155"/>
                  </a:cubicBezTo>
                  <a:cubicBezTo>
                    <a:pt x="1679082" y="53281"/>
                    <a:pt x="1680577" y="57467"/>
                    <a:pt x="1682133" y="61593"/>
                  </a:cubicBezTo>
                  <a:cubicBezTo>
                    <a:pt x="1684645" y="55972"/>
                    <a:pt x="1687098" y="49992"/>
                    <a:pt x="1686081" y="43713"/>
                  </a:cubicBezTo>
                  <a:cubicBezTo>
                    <a:pt x="1688534" y="41860"/>
                    <a:pt x="1690926" y="39946"/>
                    <a:pt x="1693319" y="37973"/>
                  </a:cubicBezTo>
                  <a:cubicBezTo>
                    <a:pt x="1695054" y="38690"/>
                    <a:pt x="1696849" y="39348"/>
                    <a:pt x="1698643" y="40006"/>
                  </a:cubicBezTo>
                  <a:cubicBezTo>
                    <a:pt x="1696011" y="49095"/>
                    <a:pt x="1699241" y="58125"/>
                    <a:pt x="1703907" y="65899"/>
                  </a:cubicBezTo>
                  <a:cubicBezTo>
                    <a:pt x="1708155" y="61534"/>
                    <a:pt x="1711744" y="56451"/>
                    <a:pt x="1716948" y="53221"/>
                  </a:cubicBezTo>
                  <a:cubicBezTo>
                    <a:pt x="1721614" y="53461"/>
                    <a:pt x="1725921" y="55374"/>
                    <a:pt x="1730348" y="56690"/>
                  </a:cubicBezTo>
                  <a:cubicBezTo>
                    <a:pt x="1735792" y="67394"/>
                    <a:pt x="1716649" y="74689"/>
                    <a:pt x="1725383" y="83540"/>
                  </a:cubicBezTo>
                  <a:cubicBezTo>
                    <a:pt x="1729750" y="90357"/>
                    <a:pt x="1734655" y="96815"/>
                    <a:pt x="1738484" y="103991"/>
                  </a:cubicBezTo>
                  <a:cubicBezTo>
                    <a:pt x="1739620" y="111526"/>
                    <a:pt x="1736330" y="119240"/>
                    <a:pt x="1735313" y="126775"/>
                  </a:cubicBezTo>
                  <a:cubicBezTo>
                    <a:pt x="1739680" y="120556"/>
                    <a:pt x="1743868" y="112303"/>
                    <a:pt x="1752541" y="111885"/>
                  </a:cubicBezTo>
                  <a:cubicBezTo>
                    <a:pt x="1773299" y="118283"/>
                    <a:pt x="1792202" y="139452"/>
                    <a:pt x="1784067" y="162356"/>
                  </a:cubicBezTo>
                  <a:cubicBezTo>
                    <a:pt x="1782153" y="174435"/>
                    <a:pt x="1765941" y="177545"/>
                    <a:pt x="1763967" y="189564"/>
                  </a:cubicBezTo>
                  <a:cubicBezTo>
                    <a:pt x="1762053" y="199969"/>
                    <a:pt x="1752123" y="205650"/>
                    <a:pt x="1746440" y="213783"/>
                  </a:cubicBezTo>
                  <a:cubicBezTo>
                    <a:pt x="1738125" y="225085"/>
                    <a:pt x="1724605" y="231065"/>
                    <a:pt x="1717008" y="242965"/>
                  </a:cubicBezTo>
                  <a:cubicBezTo>
                    <a:pt x="1713897" y="240753"/>
                    <a:pt x="1710906" y="238480"/>
                    <a:pt x="1707915" y="236208"/>
                  </a:cubicBezTo>
                  <a:cubicBezTo>
                    <a:pt x="1709889" y="241949"/>
                    <a:pt x="1714137" y="249782"/>
                    <a:pt x="1706540" y="253370"/>
                  </a:cubicBezTo>
                  <a:cubicBezTo>
                    <a:pt x="1700079" y="254506"/>
                    <a:pt x="1693379" y="246852"/>
                    <a:pt x="1686440" y="249962"/>
                  </a:cubicBezTo>
                  <a:cubicBezTo>
                    <a:pt x="1679321" y="253191"/>
                    <a:pt x="1672203" y="256420"/>
                    <a:pt x="1664725" y="258812"/>
                  </a:cubicBezTo>
                  <a:cubicBezTo>
                    <a:pt x="1670887" y="259769"/>
                    <a:pt x="1677108" y="260427"/>
                    <a:pt x="1683329" y="260785"/>
                  </a:cubicBezTo>
                  <a:cubicBezTo>
                    <a:pt x="1676928" y="264852"/>
                    <a:pt x="1669870" y="267722"/>
                    <a:pt x="1662272" y="268380"/>
                  </a:cubicBezTo>
                  <a:cubicBezTo>
                    <a:pt x="1645224" y="269696"/>
                    <a:pt x="1629012" y="275974"/>
                    <a:pt x="1611963" y="277170"/>
                  </a:cubicBezTo>
                  <a:cubicBezTo>
                    <a:pt x="1603708" y="270234"/>
                    <a:pt x="1597427" y="261324"/>
                    <a:pt x="1589052" y="254566"/>
                  </a:cubicBezTo>
                  <a:cubicBezTo>
                    <a:pt x="1595273" y="264433"/>
                    <a:pt x="1602990" y="273224"/>
                    <a:pt x="1609271" y="283031"/>
                  </a:cubicBezTo>
                  <a:lnTo>
                    <a:pt x="1601614" y="287157"/>
                  </a:lnTo>
                  <a:cubicBezTo>
                    <a:pt x="1614835" y="289011"/>
                    <a:pt x="1626978" y="281177"/>
                    <a:pt x="1639840" y="279921"/>
                  </a:cubicBezTo>
                  <a:cubicBezTo>
                    <a:pt x="1644446" y="281057"/>
                    <a:pt x="1648394" y="283988"/>
                    <a:pt x="1652402" y="286439"/>
                  </a:cubicBezTo>
                  <a:cubicBezTo>
                    <a:pt x="1636729" y="301329"/>
                    <a:pt x="1618125" y="312572"/>
                    <a:pt x="1600418" y="324950"/>
                  </a:cubicBezTo>
                  <a:cubicBezTo>
                    <a:pt x="1595812" y="328419"/>
                    <a:pt x="1589890" y="328000"/>
                    <a:pt x="1584446" y="327940"/>
                  </a:cubicBezTo>
                  <a:cubicBezTo>
                    <a:pt x="1584446" y="329555"/>
                    <a:pt x="1584506" y="331169"/>
                    <a:pt x="1584566" y="332784"/>
                  </a:cubicBezTo>
                  <a:cubicBezTo>
                    <a:pt x="1579062" y="336432"/>
                    <a:pt x="1573678" y="340079"/>
                    <a:pt x="1568235" y="343787"/>
                  </a:cubicBezTo>
                  <a:lnTo>
                    <a:pt x="1576490" y="344564"/>
                  </a:lnTo>
                  <a:cubicBezTo>
                    <a:pt x="1576310" y="346478"/>
                    <a:pt x="1576131" y="348451"/>
                    <a:pt x="1575951" y="350425"/>
                  </a:cubicBezTo>
                  <a:cubicBezTo>
                    <a:pt x="1582472" y="344325"/>
                    <a:pt x="1588454" y="337269"/>
                    <a:pt x="1596829" y="333502"/>
                  </a:cubicBezTo>
                  <a:cubicBezTo>
                    <a:pt x="1625662" y="319389"/>
                    <a:pt x="1653000" y="302226"/>
                    <a:pt x="1681893" y="288114"/>
                  </a:cubicBezTo>
                  <a:cubicBezTo>
                    <a:pt x="1688892" y="285064"/>
                    <a:pt x="1696490" y="283748"/>
                    <a:pt x="1703848" y="281895"/>
                  </a:cubicBezTo>
                  <a:cubicBezTo>
                    <a:pt x="1709889" y="303482"/>
                    <a:pt x="1689790" y="321422"/>
                    <a:pt x="1673578" y="332066"/>
                  </a:cubicBezTo>
                  <a:cubicBezTo>
                    <a:pt x="1662033" y="336312"/>
                    <a:pt x="1657965" y="348990"/>
                    <a:pt x="1653359" y="359215"/>
                  </a:cubicBezTo>
                  <a:cubicBezTo>
                    <a:pt x="1648334" y="371115"/>
                    <a:pt x="1634635" y="375720"/>
                    <a:pt x="1628294" y="386723"/>
                  </a:cubicBezTo>
                  <a:cubicBezTo>
                    <a:pt x="1620039" y="399879"/>
                    <a:pt x="1609391" y="411301"/>
                    <a:pt x="1600119" y="423679"/>
                  </a:cubicBezTo>
                  <a:cubicBezTo>
                    <a:pt x="1592402" y="433845"/>
                    <a:pt x="1592940" y="447778"/>
                    <a:pt x="1586420" y="458542"/>
                  </a:cubicBezTo>
                  <a:cubicBezTo>
                    <a:pt x="1582053" y="465419"/>
                    <a:pt x="1572422" y="464941"/>
                    <a:pt x="1565662" y="466854"/>
                  </a:cubicBezTo>
                  <a:cubicBezTo>
                    <a:pt x="1567756" y="455791"/>
                    <a:pt x="1564047" y="445626"/>
                    <a:pt x="1556330" y="437852"/>
                  </a:cubicBezTo>
                  <a:cubicBezTo>
                    <a:pt x="1558663" y="445865"/>
                    <a:pt x="1561654" y="453938"/>
                    <a:pt x="1561355" y="462429"/>
                  </a:cubicBezTo>
                  <a:cubicBezTo>
                    <a:pt x="1560398" y="469904"/>
                    <a:pt x="1568773" y="473133"/>
                    <a:pt x="1573200" y="477618"/>
                  </a:cubicBezTo>
                  <a:cubicBezTo>
                    <a:pt x="1571226" y="482462"/>
                    <a:pt x="1569969" y="490057"/>
                    <a:pt x="1562970" y="488621"/>
                  </a:cubicBezTo>
                  <a:cubicBezTo>
                    <a:pt x="1551126" y="486110"/>
                    <a:pt x="1542691" y="494841"/>
                    <a:pt x="1532940" y="499266"/>
                  </a:cubicBezTo>
                  <a:cubicBezTo>
                    <a:pt x="1527377" y="495558"/>
                    <a:pt x="1522831" y="490535"/>
                    <a:pt x="1517567" y="486528"/>
                  </a:cubicBezTo>
                  <a:cubicBezTo>
                    <a:pt x="1520258" y="490774"/>
                    <a:pt x="1523070" y="494960"/>
                    <a:pt x="1526001" y="499086"/>
                  </a:cubicBezTo>
                  <a:cubicBezTo>
                    <a:pt x="1523190" y="501598"/>
                    <a:pt x="1520498" y="504229"/>
                    <a:pt x="1517806" y="506860"/>
                  </a:cubicBezTo>
                  <a:cubicBezTo>
                    <a:pt x="1532402" y="507040"/>
                    <a:pt x="1545503" y="500641"/>
                    <a:pt x="1558304" y="494542"/>
                  </a:cubicBezTo>
                  <a:cubicBezTo>
                    <a:pt x="1559919" y="501598"/>
                    <a:pt x="1560637" y="509910"/>
                    <a:pt x="1554835" y="515412"/>
                  </a:cubicBezTo>
                  <a:cubicBezTo>
                    <a:pt x="1548314" y="519478"/>
                    <a:pt x="1540956" y="522229"/>
                    <a:pt x="1535453" y="527790"/>
                  </a:cubicBezTo>
                  <a:cubicBezTo>
                    <a:pt x="1541136" y="528029"/>
                    <a:pt x="1546759" y="528209"/>
                    <a:pt x="1552442" y="528627"/>
                  </a:cubicBezTo>
                  <a:cubicBezTo>
                    <a:pt x="1546041" y="544295"/>
                    <a:pt x="1532462" y="558706"/>
                    <a:pt x="1514875" y="560142"/>
                  </a:cubicBezTo>
                  <a:cubicBezTo>
                    <a:pt x="1501116" y="562534"/>
                    <a:pt x="1501355" y="548301"/>
                    <a:pt x="1496091" y="540527"/>
                  </a:cubicBezTo>
                  <a:cubicBezTo>
                    <a:pt x="1491305" y="538733"/>
                    <a:pt x="1486161" y="538554"/>
                    <a:pt x="1481076" y="538255"/>
                  </a:cubicBezTo>
                  <a:cubicBezTo>
                    <a:pt x="1479640" y="535863"/>
                    <a:pt x="1478205" y="533531"/>
                    <a:pt x="1476769" y="531258"/>
                  </a:cubicBezTo>
                  <a:cubicBezTo>
                    <a:pt x="1468873" y="532634"/>
                    <a:pt x="1461096" y="534607"/>
                    <a:pt x="1453439" y="537059"/>
                  </a:cubicBezTo>
                  <a:cubicBezTo>
                    <a:pt x="1464984" y="542202"/>
                    <a:pt x="1477786" y="543338"/>
                    <a:pt x="1489511" y="548002"/>
                  </a:cubicBezTo>
                  <a:cubicBezTo>
                    <a:pt x="1495194" y="556434"/>
                    <a:pt x="1497228" y="567198"/>
                    <a:pt x="1496091" y="577244"/>
                  </a:cubicBezTo>
                  <a:cubicBezTo>
                    <a:pt x="1492382" y="580653"/>
                    <a:pt x="1487477" y="582088"/>
                    <a:pt x="1482990" y="584061"/>
                  </a:cubicBezTo>
                  <a:cubicBezTo>
                    <a:pt x="1481315" y="581968"/>
                    <a:pt x="1479760" y="579875"/>
                    <a:pt x="1478145" y="577842"/>
                  </a:cubicBezTo>
                  <a:lnTo>
                    <a:pt x="1475453" y="591656"/>
                  </a:lnTo>
                  <a:cubicBezTo>
                    <a:pt x="1467018" y="592134"/>
                    <a:pt x="1459421" y="588905"/>
                    <a:pt x="1452901" y="584002"/>
                  </a:cubicBezTo>
                  <a:cubicBezTo>
                    <a:pt x="1453260" y="589383"/>
                    <a:pt x="1453678" y="594706"/>
                    <a:pt x="1454097" y="600088"/>
                  </a:cubicBezTo>
                  <a:cubicBezTo>
                    <a:pt x="1433579" y="596858"/>
                    <a:pt x="1420717" y="575988"/>
                    <a:pt x="1398344" y="578799"/>
                  </a:cubicBezTo>
                  <a:cubicBezTo>
                    <a:pt x="1405942" y="581968"/>
                    <a:pt x="1414137" y="583942"/>
                    <a:pt x="1421555" y="587709"/>
                  </a:cubicBezTo>
                  <a:cubicBezTo>
                    <a:pt x="1425563" y="592194"/>
                    <a:pt x="1427058" y="598353"/>
                    <a:pt x="1429690" y="603735"/>
                  </a:cubicBezTo>
                  <a:cubicBezTo>
                    <a:pt x="1421256" y="603018"/>
                    <a:pt x="1413000" y="602181"/>
                    <a:pt x="1404685" y="601044"/>
                  </a:cubicBezTo>
                  <a:cubicBezTo>
                    <a:pt x="1403429" y="597038"/>
                    <a:pt x="1402053" y="593031"/>
                    <a:pt x="1400857" y="589025"/>
                  </a:cubicBezTo>
                  <a:lnTo>
                    <a:pt x="1395652" y="588128"/>
                  </a:lnTo>
                  <a:cubicBezTo>
                    <a:pt x="1397028" y="593749"/>
                    <a:pt x="1398344" y="599430"/>
                    <a:pt x="1399660" y="605051"/>
                  </a:cubicBezTo>
                  <a:cubicBezTo>
                    <a:pt x="1392362" y="603676"/>
                    <a:pt x="1385124" y="602300"/>
                    <a:pt x="1377826" y="601224"/>
                  </a:cubicBezTo>
                  <a:cubicBezTo>
                    <a:pt x="1382791" y="604274"/>
                    <a:pt x="1387876" y="607443"/>
                    <a:pt x="1393499" y="609177"/>
                  </a:cubicBezTo>
                  <a:cubicBezTo>
                    <a:pt x="1417666" y="612406"/>
                    <a:pt x="1441953" y="615576"/>
                    <a:pt x="1466420" y="616532"/>
                  </a:cubicBezTo>
                  <a:cubicBezTo>
                    <a:pt x="1463608" y="618984"/>
                    <a:pt x="1460737" y="621376"/>
                    <a:pt x="1457806" y="623649"/>
                  </a:cubicBezTo>
                  <a:cubicBezTo>
                    <a:pt x="1460976" y="629509"/>
                    <a:pt x="1463728" y="635608"/>
                    <a:pt x="1466181" y="641828"/>
                  </a:cubicBezTo>
                  <a:cubicBezTo>
                    <a:pt x="1455174" y="643861"/>
                    <a:pt x="1444645" y="641230"/>
                    <a:pt x="1434596" y="636804"/>
                  </a:cubicBezTo>
                  <a:cubicBezTo>
                    <a:pt x="1431784" y="630705"/>
                    <a:pt x="1431006" y="620120"/>
                    <a:pt x="1421914" y="621615"/>
                  </a:cubicBezTo>
                  <a:cubicBezTo>
                    <a:pt x="1409052" y="623230"/>
                    <a:pt x="1396310" y="621675"/>
                    <a:pt x="1383509" y="620898"/>
                  </a:cubicBezTo>
                  <a:cubicBezTo>
                    <a:pt x="1397626" y="627117"/>
                    <a:pt x="1413539" y="626639"/>
                    <a:pt x="1427597" y="633097"/>
                  </a:cubicBezTo>
                  <a:cubicBezTo>
                    <a:pt x="1407616" y="631901"/>
                    <a:pt x="1390089" y="639675"/>
                    <a:pt x="1380219" y="653608"/>
                  </a:cubicBezTo>
                  <a:cubicBezTo>
                    <a:pt x="1397985" y="644220"/>
                    <a:pt x="1420538" y="637821"/>
                    <a:pt x="1434476" y="652233"/>
                  </a:cubicBezTo>
                  <a:lnTo>
                    <a:pt x="1421973" y="660963"/>
                  </a:lnTo>
                  <a:cubicBezTo>
                    <a:pt x="1431904" y="662638"/>
                    <a:pt x="1445423" y="656777"/>
                    <a:pt x="1453020" y="665927"/>
                  </a:cubicBezTo>
                  <a:cubicBezTo>
                    <a:pt x="1458883" y="672923"/>
                    <a:pt x="1466779" y="677588"/>
                    <a:pt x="1473359" y="683867"/>
                  </a:cubicBezTo>
                  <a:cubicBezTo>
                    <a:pt x="1468095" y="684405"/>
                    <a:pt x="1462831" y="683687"/>
                    <a:pt x="1457686" y="682372"/>
                  </a:cubicBezTo>
                  <a:cubicBezTo>
                    <a:pt x="1458404" y="687215"/>
                    <a:pt x="1459301" y="692119"/>
                    <a:pt x="1460139" y="696963"/>
                  </a:cubicBezTo>
                  <a:cubicBezTo>
                    <a:pt x="1448893" y="703122"/>
                    <a:pt x="1436570" y="706411"/>
                    <a:pt x="1424247" y="709461"/>
                  </a:cubicBezTo>
                  <a:cubicBezTo>
                    <a:pt x="1433638" y="714125"/>
                    <a:pt x="1443449" y="718311"/>
                    <a:pt x="1450029" y="727042"/>
                  </a:cubicBezTo>
                  <a:cubicBezTo>
                    <a:pt x="1445303" y="731228"/>
                    <a:pt x="1441535" y="736311"/>
                    <a:pt x="1438364" y="741753"/>
                  </a:cubicBezTo>
                  <a:cubicBezTo>
                    <a:pt x="1427656" y="739600"/>
                    <a:pt x="1416590" y="737208"/>
                    <a:pt x="1405762" y="739839"/>
                  </a:cubicBezTo>
                  <a:lnTo>
                    <a:pt x="1407258" y="745699"/>
                  </a:lnTo>
                  <a:lnTo>
                    <a:pt x="1438065" y="752995"/>
                  </a:lnTo>
                  <a:cubicBezTo>
                    <a:pt x="1435971" y="758377"/>
                    <a:pt x="1433818" y="763759"/>
                    <a:pt x="1431545" y="769081"/>
                  </a:cubicBezTo>
                  <a:cubicBezTo>
                    <a:pt x="1427597" y="768004"/>
                    <a:pt x="1423648" y="766569"/>
                    <a:pt x="1419521" y="766510"/>
                  </a:cubicBezTo>
                  <a:cubicBezTo>
                    <a:pt x="1414735" y="769739"/>
                    <a:pt x="1411624" y="774822"/>
                    <a:pt x="1408454" y="779546"/>
                  </a:cubicBezTo>
                  <a:cubicBezTo>
                    <a:pt x="1396550" y="772310"/>
                    <a:pt x="1382552" y="771234"/>
                    <a:pt x="1369092" y="773805"/>
                  </a:cubicBezTo>
                  <a:cubicBezTo>
                    <a:pt x="1377527" y="785107"/>
                    <a:pt x="1381176" y="798622"/>
                    <a:pt x="1384466" y="812077"/>
                  </a:cubicBezTo>
                  <a:cubicBezTo>
                    <a:pt x="1380279" y="825233"/>
                    <a:pt x="1372921" y="837611"/>
                    <a:pt x="1360657" y="844667"/>
                  </a:cubicBezTo>
                  <a:cubicBezTo>
                    <a:pt x="1360897" y="842156"/>
                    <a:pt x="1361136" y="839644"/>
                    <a:pt x="1361435" y="837133"/>
                  </a:cubicBezTo>
                  <a:cubicBezTo>
                    <a:pt x="1352462" y="847478"/>
                    <a:pt x="1337985" y="847059"/>
                    <a:pt x="1325543" y="846162"/>
                  </a:cubicBezTo>
                  <a:cubicBezTo>
                    <a:pt x="1310468" y="843531"/>
                    <a:pt x="1302213" y="829897"/>
                    <a:pt x="1292402" y="819731"/>
                  </a:cubicBezTo>
                  <a:lnTo>
                    <a:pt x="1288095" y="830674"/>
                  </a:lnTo>
                  <a:cubicBezTo>
                    <a:pt x="1293658" y="834621"/>
                    <a:pt x="1299222" y="838628"/>
                    <a:pt x="1304127" y="843352"/>
                  </a:cubicBezTo>
                  <a:cubicBezTo>
                    <a:pt x="1295872" y="844010"/>
                    <a:pt x="1287617" y="844129"/>
                    <a:pt x="1279361" y="844249"/>
                  </a:cubicBezTo>
                  <a:cubicBezTo>
                    <a:pt x="1282532" y="849511"/>
                    <a:pt x="1285702" y="854833"/>
                    <a:pt x="1288514" y="860395"/>
                  </a:cubicBezTo>
                  <a:lnTo>
                    <a:pt x="1305264" y="847717"/>
                  </a:lnTo>
                  <a:cubicBezTo>
                    <a:pt x="1312980" y="850169"/>
                    <a:pt x="1320398" y="853757"/>
                    <a:pt x="1328414" y="855132"/>
                  </a:cubicBezTo>
                  <a:cubicBezTo>
                    <a:pt x="1335952" y="855073"/>
                    <a:pt x="1345044" y="849511"/>
                    <a:pt x="1351325" y="856269"/>
                  </a:cubicBezTo>
                  <a:cubicBezTo>
                    <a:pt x="1360119" y="864760"/>
                    <a:pt x="1349950" y="876301"/>
                    <a:pt x="1346001" y="884255"/>
                  </a:cubicBezTo>
                  <a:cubicBezTo>
                    <a:pt x="1354496" y="883537"/>
                    <a:pt x="1357666" y="890294"/>
                    <a:pt x="1360777" y="896155"/>
                  </a:cubicBezTo>
                  <a:cubicBezTo>
                    <a:pt x="1364486" y="887962"/>
                    <a:pt x="1369331" y="880248"/>
                    <a:pt x="1376091" y="874208"/>
                  </a:cubicBezTo>
                  <a:cubicBezTo>
                    <a:pt x="1383210" y="886886"/>
                    <a:pt x="1390627" y="905902"/>
                    <a:pt x="1379321" y="918101"/>
                  </a:cubicBezTo>
                  <a:cubicBezTo>
                    <a:pt x="1375134" y="923782"/>
                    <a:pt x="1371724" y="930061"/>
                    <a:pt x="1367477" y="935742"/>
                  </a:cubicBezTo>
                  <a:cubicBezTo>
                    <a:pt x="1366759" y="931735"/>
                    <a:pt x="1365981" y="927729"/>
                    <a:pt x="1365264" y="923722"/>
                  </a:cubicBezTo>
                  <a:cubicBezTo>
                    <a:pt x="1356949" y="932752"/>
                    <a:pt x="1353898" y="942081"/>
                    <a:pt x="1347676" y="948718"/>
                  </a:cubicBezTo>
                  <a:cubicBezTo>
                    <a:pt x="1333379" y="953562"/>
                    <a:pt x="1320279" y="961336"/>
                    <a:pt x="1305981" y="966180"/>
                  </a:cubicBezTo>
                  <a:cubicBezTo>
                    <a:pt x="1306998" y="956193"/>
                    <a:pt x="1311964" y="947104"/>
                    <a:pt x="1312681" y="937177"/>
                  </a:cubicBezTo>
                  <a:cubicBezTo>
                    <a:pt x="1307178" y="926652"/>
                    <a:pt x="1293359" y="931855"/>
                    <a:pt x="1284207" y="930779"/>
                  </a:cubicBezTo>
                  <a:cubicBezTo>
                    <a:pt x="1284147" y="919955"/>
                    <a:pt x="1276191" y="912540"/>
                    <a:pt x="1267876" y="906799"/>
                  </a:cubicBezTo>
                  <a:cubicBezTo>
                    <a:pt x="1270927" y="912659"/>
                    <a:pt x="1275054" y="917802"/>
                    <a:pt x="1279780" y="922347"/>
                  </a:cubicBezTo>
                  <a:cubicBezTo>
                    <a:pt x="1279002" y="928805"/>
                    <a:pt x="1278344" y="935084"/>
                    <a:pt x="1277985" y="941662"/>
                  </a:cubicBezTo>
                  <a:cubicBezTo>
                    <a:pt x="1273020" y="939270"/>
                    <a:pt x="1265423" y="942798"/>
                    <a:pt x="1261176" y="938254"/>
                  </a:cubicBezTo>
                  <a:cubicBezTo>
                    <a:pt x="1258783" y="929044"/>
                    <a:pt x="1257587" y="918998"/>
                    <a:pt x="1250229" y="912181"/>
                  </a:cubicBezTo>
                  <a:cubicBezTo>
                    <a:pt x="1251784" y="921510"/>
                    <a:pt x="1253938" y="930719"/>
                    <a:pt x="1255852" y="939988"/>
                  </a:cubicBezTo>
                  <a:cubicBezTo>
                    <a:pt x="1240897" y="941602"/>
                    <a:pt x="1236709" y="926712"/>
                    <a:pt x="1230967" y="916606"/>
                  </a:cubicBezTo>
                  <a:cubicBezTo>
                    <a:pt x="1230368" y="922526"/>
                    <a:pt x="1229950" y="928506"/>
                    <a:pt x="1230129" y="934426"/>
                  </a:cubicBezTo>
                  <a:cubicBezTo>
                    <a:pt x="1227078" y="935084"/>
                    <a:pt x="1224087" y="935862"/>
                    <a:pt x="1221096" y="936759"/>
                  </a:cubicBezTo>
                  <a:cubicBezTo>
                    <a:pt x="1217567" y="931197"/>
                    <a:pt x="1213918" y="925755"/>
                    <a:pt x="1209850" y="920613"/>
                  </a:cubicBezTo>
                  <a:cubicBezTo>
                    <a:pt x="1207457" y="933529"/>
                    <a:pt x="1216729" y="941782"/>
                    <a:pt x="1225164" y="949197"/>
                  </a:cubicBezTo>
                  <a:cubicBezTo>
                    <a:pt x="1209012" y="954160"/>
                    <a:pt x="1194536" y="946566"/>
                    <a:pt x="1179940" y="941124"/>
                  </a:cubicBezTo>
                  <a:cubicBezTo>
                    <a:pt x="1178923" y="938313"/>
                    <a:pt x="1178025" y="935563"/>
                    <a:pt x="1177068" y="932812"/>
                  </a:cubicBezTo>
                  <a:lnTo>
                    <a:pt x="1172821" y="932274"/>
                  </a:lnTo>
                  <a:lnTo>
                    <a:pt x="1169292" y="945788"/>
                  </a:lnTo>
                  <a:cubicBezTo>
                    <a:pt x="1162173" y="940167"/>
                    <a:pt x="1156131" y="933290"/>
                    <a:pt x="1151525" y="925456"/>
                  </a:cubicBezTo>
                  <a:cubicBezTo>
                    <a:pt x="1152662" y="932632"/>
                    <a:pt x="1152482" y="940107"/>
                    <a:pt x="1149790" y="946925"/>
                  </a:cubicBezTo>
                  <a:cubicBezTo>
                    <a:pt x="1143509" y="944652"/>
                    <a:pt x="1137108" y="942619"/>
                    <a:pt x="1130767" y="940466"/>
                  </a:cubicBezTo>
                  <a:cubicBezTo>
                    <a:pt x="1129092" y="928207"/>
                    <a:pt x="1131724" y="913915"/>
                    <a:pt x="1124187" y="903151"/>
                  </a:cubicBezTo>
                  <a:cubicBezTo>
                    <a:pt x="1124366" y="914095"/>
                    <a:pt x="1126221" y="924978"/>
                    <a:pt x="1125742" y="936041"/>
                  </a:cubicBezTo>
                  <a:cubicBezTo>
                    <a:pt x="1124965" y="931556"/>
                    <a:pt x="1124247" y="927071"/>
                    <a:pt x="1123589" y="922586"/>
                  </a:cubicBezTo>
                  <a:cubicBezTo>
                    <a:pt x="1121555" y="928147"/>
                    <a:pt x="1119641" y="933828"/>
                    <a:pt x="1117846" y="939450"/>
                  </a:cubicBezTo>
                  <a:cubicBezTo>
                    <a:pt x="1110548" y="935503"/>
                    <a:pt x="1105942" y="928626"/>
                    <a:pt x="1100977" y="922227"/>
                  </a:cubicBezTo>
                  <a:cubicBezTo>
                    <a:pt x="1106121" y="912719"/>
                    <a:pt x="1105284" y="901776"/>
                    <a:pt x="1105882" y="891490"/>
                  </a:cubicBezTo>
                  <a:cubicBezTo>
                    <a:pt x="1114795" y="883118"/>
                    <a:pt x="1125144" y="876002"/>
                    <a:pt x="1131545" y="865298"/>
                  </a:cubicBezTo>
                  <a:cubicBezTo>
                    <a:pt x="1138903" y="864222"/>
                    <a:pt x="1146560" y="864162"/>
                    <a:pt x="1153798" y="866255"/>
                  </a:cubicBezTo>
                  <a:cubicBezTo>
                    <a:pt x="1154337" y="863684"/>
                    <a:pt x="1154875" y="861172"/>
                    <a:pt x="1155473" y="858660"/>
                  </a:cubicBezTo>
                  <a:cubicBezTo>
                    <a:pt x="1161216" y="859617"/>
                    <a:pt x="1166959" y="860454"/>
                    <a:pt x="1172761" y="860634"/>
                  </a:cubicBezTo>
                  <a:cubicBezTo>
                    <a:pt x="1169052" y="858541"/>
                    <a:pt x="1165224" y="856687"/>
                    <a:pt x="1161336" y="854893"/>
                  </a:cubicBezTo>
                  <a:cubicBezTo>
                    <a:pt x="1162412" y="852621"/>
                    <a:pt x="1163489" y="850348"/>
                    <a:pt x="1164626" y="848076"/>
                  </a:cubicBezTo>
                  <a:lnTo>
                    <a:pt x="1158644" y="846760"/>
                  </a:lnTo>
                  <a:cubicBezTo>
                    <a:pt x="1162053" y="843711"/>
                    <a:pt x="1164925" y="840063"/>
                    <a:pt x="1168394" y="837073"/>
                  </a:cubicBezTo>
                  <a:cubicBezTo>
                    <a:pt x="1162711" y="838209"/>
                    <a:pt x="1157148" y="840541"/>
                    <a:pt x="1151345" y="840601"/>
                  </a:cubicBezTo>
                  <a:cubicBezTo>
                    <a:pt x="1144287" y="840182"/>
                    <a:pt x="1146620" y="831990"/>
                    <a:pt x="1146979" y="827326"/>
                  </a:cubicBezTo>
                  <a:cubicBezTo>
                    <a:pt x="1150747" y="813153"/>
                    <a:pt x="1125623" y="808728"/>
                    <a:pt x="1135493" y="792821"/>
                  </a:cubicBezTo>
                  <a:cubicBezTo>
                    <a:pt x="1135254" y="785645"/>
                    <a:pt x="1143569" y="784629"/>
                    <a:pt x="1148414" y="781938"/>
                  </a:cubicBezTo>
                  <a:cubicBezTo>
                    <a:pt x="1159062" y="775420"/>
                    <a:pt x="1172163" y="781041"/>
                    <a:pt x="1180418" y="788695"/>
                  </a:cubicBezTo>
                  <a:cubicBezTo>
                    <a:pt x="1191425" y="799100"/>
                    <a:pt x="1188913" y="815844"/>
                    <a:pt x="1194775" y="828821"/>
                  </a:cubicBezTo>
                  <a:cubicBezTo>
                    <a:pt x="1204287" y="835159"/>
                    <a:pt x="1215294" y="839345"/>
                    <a:pt x="1224446" y="846461"/>
                  </a:cubicBezTo>
                  <a:cubicBezTo>
                    <a:pt x="1223310" y="842335"/>
                    <a:pt x="1222113" y="838209"/>
                    <a:pt x="1220977" y="834083"/>
                  </a:cubicBezTo>
                  <a:cubicBezTo>
                    <a:pt x="1230189" y="835040"/>
                    <a:pt x="1239282" y="837073"/>
                    <a:pt x="1248195" y="839465"/>
                  </a:cubicBezTo>
                  <a:cubicBezTo>
                    <a:pt x="1245563" y="835877"/>
                    <a:pt x="1242871" y="832289"/>
                    <a:pt x="1240299" y="828701"/>
                  </a:cubicBezTo>
                  <a:cubicBezTo>
                    <a:pt x="1262552" y="811419"/>
                    <a:pt x="1268773" y="781758"/>
                    <a:pt x="1275054" y="755805"/>
                  </a:cubicBezTo>
                  <a:cubicBezTo>
                    <a:pt x="1272003" y="758496"/>
                    <a:pt x="1267577" y="760410"/>
                    <a:pt x="1266560" y="764716"/>
                  </a:cubicBezTo>
                  <a:cubicBezTo>
                    <a:pt x="1260937" y="785227"/>
                    <a:pt x="1253459" y="805439"/>
                    <a:pt x="1241435" y="823080"/>
                  </a:cubicBezTo>
                  <a:cubicBezTo>
                    <a:pt x="1231924" y="820209"/>
                    <a:pt x="1217447" y="824635"/>
                    <a:pt x="1212542" y="813332"/>
                  </a:cubicBezTo>
                  <a:cubicBezTo>
                    <a:pt x="1206679" y="807054"/>
                    <a:pt x="1208235" y="798084"/>
                    <a:pt x="1205483" y="790609"/>
                  </a:cubicBezTo>
                  <a:cubicBezTo>
                    <a:pt x="1202671" y="784689"/>
                    <a:pt x="1199082" y="779247"/>
                    <a:pt x="1195493" y="773865"/>
                  </a:cubicBezTo>
                  <a:cubicBezTo>
                    <a:pt x="1201236" y="767765"/>
                    <a:pt x="1210029" y="763101"/>
                    <a:pt x="1211704" y="754251"/>
                  </a:cubicBezTo>
                  <a:cubicBezTo>
                    <a:pt x="1213978" y="744443"/>
                    <a:pt x="1214576" y="734337"/>
                    <a:pt x="1215593" y="724351"/>
                  </a:cubicBezTo>
                  <a:cubicBezTo>
                    <a:pt x="1208354" y="735414"/>
                    <a:pt x="1206859" y="752696"/>
                    <a:pt x="1192801" y="757360"/>
                  </a:cubicBezTo>
                  <a:cubicBezTo>
                    <a:pt x="1188733" y="758915"/>
                    <a:pt x="1184247" y="758437"/>
                    <a:pt x="1180000" y="758377"/>
                  </a:cubicBezTo>
                  <a:cubicBezTo>
                    <a:pt x="1183708" y="749347"/>
                    <a:pt x="1187716" y="740437"/>
                    <a:pt x="1191306" y="731347"/>
                  </a:cubicBezTo>
                  <a:cubicBezTo>
                    <a:pt x="1183768" y="738165"/>
                    <a:pt x="1176769" y="745639"/>
                    <a:pt x="1168873" y="752098"/>
                  </a:cubicBezTo>
                  <a:cubicBezTo>
                    <a:pt x="1162951" y="756942"/>
                    <a:pt x="1155593" y="753294"/>
                    <a:pt x="1149611" y="750782"/>
                  </a:cubicBezTo>
                  <a:cubicBezTo>
                    <a:pt x="1153379" y="747852"/>
                    <a:pt x="1157208" y="745161"/>
                    <a:pt x="1161156" y="742530"/>
                  </a:cubicBezTo>
                  <a:cubicBezTo>
                    <a:pt x="1158285" y="741753"/>
                    <a:pt x="1155413" y="741095"/>
                    <a:pt x="1152542" y="740557"/>
                  </a:cubicBezTo>
                  <a:cubicBezTo>
                    <a:pt x="1152243" y="732842"/>
                    <a:pt x="1150927" y="725068"/>
                    <a:pt x="1151585" y="717414"/>
                  </a:cubicBezTo>
                  <a:cubicBezTo>
                    <a:pt x="1155054" y="707487"/>
                    <a:pt x="1161635" y="698936"/>
                    <a:pt x="1164446" y="688770"/>
                  </a:cubicBezTo>
                  <a:cubicBezTo>
                    <a:pt x="1166899" y="683747"/>
                    <a:pt x="1166959" y="674957"/>
                    <a:pt x="1173479" y="672684"/>
                  </a:cubicBezTo>
                  <a:cubicBezTo>
                    <a:pt x="1186101" y="668737"/>
                    <a:pt x="1198245" y="663415"/>
                    <a:pt x="1209611" y="656718"/>
                  </a:cubicBezTo>
                  <a:cubicBezTo>
                    <a:pt x="1217866" y="662638"/>
                    <a:pt x="1228155" y="663176"/>
                    <a:pt x="1237427" y="666585"/>
                  </a:cubicBezTo>
                  <a:cubicBezTo>
                    <a:pt x="1254057" y="674119"/>
                    <a:pt x="1264047" y="690086"/>
                    <a:pt x="1277746" y="701448"/>
                  </a:cubicBezTo>
                  <a:cubicBezTo>
                    <a:pt x="1275952" y="685182"/>
                    <a:pt x="1261236" y="677229"/>
                    <a:pt x="1252801" y="665030"/>
                  </a:cubicBezTo>
                  <a:cubicBezTo>
                    <a:pt x="1265662" y="665329"/>
                    <a:pt x="1278464" y="664492"/>
                    <a:pt x="1291266" y="663475"/>
                  </a:cubicBezTo>
                  <a:cubicBezTo>
                    <a:pt x="1291266" y="656179"/>
                    <a:pt x="1291864" y="648944"/>
                    <a:pt x="1292821" y="641768"/>
                  </a:cubicBezTo>
                  <a:cubicBezTo>
                    <a:pt x="1286779" y="647389"/>
                    <a:pt x="1282532" y="655402"/>
                    <a:pt x="1274935" y="658990"/>
                  </a:cubicBezTo>
                  <a:cubicBezTo>
                    <a:pt x="1259680" y="655641"/>
                    <a:pt x="1244007" y="653608"/>
                    <a:pt x="1228933" y="649482"/>
                  </a:cubicBezTo>
                  <a:cubicBezTo>
                    <a:pt x="1220378" y="647030"/>
                    <a:pt x="1213320" y="634054"/>
                    <a:pt x="1223190" y="628791"/>
                  </a:cubicBezTo>
                  <a:cubicBezTo>
                    <a:pt x="1233838" y="627595"/>
                    <a:pt x="1236530" y="642426"/>
                    <a:pt x="1246699" y="644279"/>
                  </a:cubicBezTo>
                  <a:cubicBezTo>
                    <a:pt x="1243828" y="634831"/>
                    <a:pt x="1236769" y="627835"/>
                    <a:pt x="1230787" y="620300"/>
                  </a:cubicBezTo>
                  <a:cubicBezTo>
                    <a:pt x="1224326" y="610493"/>
                    <a:pt x="1226360" y="597337"/>
                    <a:pt x="1218703" y="588068"/>
                  </a:cubicBezTo>
                  <a:cubicBezTo>
                    <a:pt x="1212602" y="580174"/>
                    <a:pt x="1212362" y="569769"/>
                    <a:pt x="1207278" y="561517"/>
                  </a:cubicBezTo>
                  <a:cubicBezTo>
                    <a:pt x="1198364" y="555716"/>
                    <a:pt x="1187716" y="553324"/>
                    <a:pt x="1178863" y="547464"/>
                  </a:cubicBezTo>
                  <a:cubicBezTo>
                    <a:pt x="1173479" y="536581"/>
                    <a:pt x="1181854" y="523604"/>
                    <a:pt x="1176111" y="512661"/>
                  </a:cubicBezTo>
                  <a:cubicBezTo>
                    <a:pt x="1170428" y="500282"/>
                    <a:pt x="1171625" y="485990"/>
                    <a:pt x="1174317" y="473014"/>
                  </a:cubicBezTo>
                  <a:cubicBezTo>
                    <a:pt x="1179581" y="466675"/>
                    <a:pt x="1189212" y="467692"/>
                    <a:pt x="1195672" y="471758"/>
                  </a:cubicBezTo>
                  <a:cubicBezTo>
                    <a:pt x="1208654" y="479771"/>
                    <a:pt x="1225463" y="472894"/>
                    <a:pt x="1238923" y="479233"/>
                  </a:cubicBezTo>
                  <a:cubicBezTo>
                    <a:pt x="1250468" y="491851"/>
                    <a:pt x="1257946" y="507578"/>
                    <a:pt x="1270029" y="519837"/>
                  </a:cubicBezTo>
                  <a:cubicBezTo>
                    <a:pt x="1283070" y="531199"/>
                    <a:pt x="1280259" y="551889"/>
                    <a:pt x="1293958" y="562653"/>
                  </a:cubicBezTo>
                  <a:cubicBezTo>
                    <a:pt x="1300059" y="566121"/>
                    <a:pt x="1306819" y="567975"/>
                    <a:pt x="1313220" y="570786"/>
                  </a:cubicBezTo>
                  <a:cubicBezTo>
                    <a:pt x="1320937" y="566420"/>
                    <a:pt x="1329371" y="562892"/>
                    <a:pt x="1335772" y="556494"/>
                  </a:cubicBezTo>
                  <a:cubicBezTo>
                    <a:pt x="1328055" y="557510"/>
                    <a:pt x="1320937" y="560799"/>
                    <a:pt x="1313399" y="562414"/>
                  </a:cubicBezTo>
                  <a:cubicBezTo>
                    <a:pt x="1307238" y="559843"/>
                    <a:pt x="1302033" y="555417"/>
                    <a:pt x="1296291" y="552128"/>
                  </a:cubicBezTo>
                  <a:cubicBezTo>
                    <a:pt x="1294616" y="542022"/>
                    <a:pt x="1293658" y="531737"/>
                    <a:pt x="1290967" y="521870"/>
                  </a:cubicBezTo>
                  <a:cubicBezTo>
                    <a:pt x="1285942" y="515113"/>
                    <a:pt x="1277866" y="511106"/>
                    <a:pt x="1273678" y="503571"/>
                  </a:cubicBezTo>
                  <a:cubicBezTo>
                    <a:pt x="1266201" y="491791"/>
                    <a:pt x="1259800" y="479293"/>
                    <a:pt x="1253579" y="466795"/>
                  </a:cubicBezTo>
                  <a:cubicBezTo>
                    <a:pt x="1274935" y="459080"/>
                    <a:pt x="1297846" y="456748"/>
                    <a:pt x="1318843" y="448077"/>
                  </a:cubicBezTo>
                  <a:cubicBezTo>
                    <a:pt x="1334277" y="431034"/>
                    <a:pt x="1360298" y="437852"/>
                    <a:pt x="1380338" y="430975"/>
                  </a:cubicBezTo>
                  <a:cubicBezTo>
                    <a:pt x="1364665" y="424815"/>
                    <a:pt x="1347916" y="426789"/>
                    <a:pt x="1331644" y="427925"/>
                  </a:cubicBezTo>
                  <a:cubicBezTo>
                    <a:pt x="1343190" y="416264"/>
                    <a:pt x="1356769" y="406277"/>
                    <a:pt x="1372083" y="400118"/>
                  </a:cubicBezTo>
                  <a:cubicBezTo>
                    <a:pt x="1385244" y="393540"/>
                    <a:pt x="1400318" y="394916"/>
                    <a:pt x="1414496" y="392464"/>
                  </a:cubicBezTo>
                  <a:lnTo>
                    <a:pt x="1414615" y="386783"/>
                  </a:lnTo>
                  <a:cubicBezTo>
                    <a:pt x="1395114" y="382477"/>
                    <a:pt x="1374715" y="382118"/>
                    <a:pt x="1356590" y="392045"/>
                  </a:cubicBezTo>
                  <a:cubicBezTo>
                    <a:pt x="1356649" y="385288"/>
                    <a:pt x="1355274" y="378232"/>
                    <a:pt x="1357128" y="371713"/>
                  </a:cubicBezTo>
                  <a:cubicBezTo>
                    <a:pt x="1361854" y="363581"/>
                    <a:pt x="1368374" y="356285"/>
                    <a:pt x="1370049" y="346717"/>
                  </a:cubicBezTo>
                  <a:cubicBezTo>
                    <a:pt x="1376510" y="324591"/>
                    <a:pt x="1402292" y="316698"/>
                    <a:pt x="1411086" y="296426"/>
                  </a:cubicBezTo>
                  <a:cubicBezTo>
                    <a:pt x="1398943" y="303422"/>
                    <a:pt x="1387457" y="311675"/>
                    <a:pt x="1376390" y="320286"/>
                  </a:cubicBezTo>
                  <a:cubicBezTo>
                    <a:pt x="1368075" y="329136"/>
                    <a:pt x="1364007" y="341096"/>
                    <a:pt x="1360179" y="352338"/>
                  </a:cubicBezTo>
                  <a:cubicBezTo>
                    <a:pt x="1356590" y="350963"/>
                    <a:pt x="1353060" y="349588"/>
                    <a:pt x="1349531" y="348093"/>
                  </a:cubicBezTo>
                  <a:cubicBezTo>
                    <a:pt x="1351266" y="351860"/>
                    <a:pt x="1352761" y="355926"/>
                    <a:pt x="1350488" y="359813"/>
                  </a:cubicBezTo>
                  <a:cubicBezTo>
                    <a:pt x="1346959" y="366750"/>
                    <a:pt x="1350727" y="374703"/>
                    <a:pt x="1347617" y="381700"/>
                  </a:cubicBezTo>
                  <a:cubicBezTo>
                    <a:pt x="1342233" y="400896"/>
                    <a:pt x="1322432" y="409626"/>
                    <a:pt x="1307776" y="420510"/>
                  </a:cubicBezTo>
                  <a:cubicBezTo>
                    <a:pt x="1290907" y="428941"/>
                    <a:pt x="1272721" y="438988"/>
                    <a:pt x="1253280" y="437433"/>
                  </a:cubicBezTo>
                  <a:cubicBezTo>
                    <a:pt x="1255852" y="428044"/>
                    <a:pt x="1258604" y="416922"/>
                    <a:pt x="1269072" y="413693"/>
                  </a:cubicBezTo>
                  <a:cubicBezTo>
                    <a:pt x="1278344" y="410703"/>
                    <a:pt x="1290129" y="404842"/>
                    <a:pt x="1286719" y="393002"/>
                  </a:cubicBezTo>
                  <a:cubicBezTo>
                    <a:pt x="1272901" y="400776"/>
                    <a:pt x="1261894" y="419194"/>
                    <a:pt x="1244247" y="415786"/>
                  </a:cubicBezTo>
                  <a:cubicBezTo>
                    <a:pt x="1247956" y="408012"/>
                    <a:pt x="1253280" y="401195"/>
                    <a:pt x="1256869" y="393361"/>
                  </a:cubicBezTo>
                  <a:cubicBezTo>
                    <a:pt x="1251006" y="398324"/>
                    <a:pt x="1244665" y="403347"/>
                    <a:pt x="1240837" y="410164"/>
                  </a:cubicBezTo>
                  <a:cubicBezTo>
                    <a:pt x="1240179" y="417998"/>
                    <a:pt x="1243529" y="425952"/>
                    <a:pt x="1240957" y="433606"/>
                  </a:cubicBezTo>
                  <a:cubicBezTo>
                    <a:pt x="1238564" y="439406"/>
                    <a:pt x="1231445" y="440363"/>
                    <a:pt x="1226001" y="441260"/>
                  </a:cubicBezTo>
                  <a:cubicBezTo>
                    <a:pt x="1214516" y="441559"/>
                    <a:pt x="1202911" y="441260"/>
                    <a:pt x="1191605" y="438808"/>
                  </a:cubicBezTo>
                  <a:cubicBezTo>
                    <a:pt x="1192083" y="436775"/>
                    <a:pt x="1192562" y="434742"/>
                    <a:pt x="1193040" y="432769"/>
                  </a:cubicBezTo>
                  <a:cubicBezTo>
                    <a:pt x="1186400" y="441499"/>
                    <a:pt x="1175573" y="437313"/>
                    <a:pt x="1169770" y="429838"/>
                  </a:cubicBezTo>
                  <a:cubicBezTo>
                    <a:pt x="1171924" y="412616"/>
                    <a:pt x="1183349" y="398264"/>
                    <a:pt x="1189511" y="382358"/>
                  </a:cubicBezTo>
                  <a:cubicBezTo>
                    <a:pt x="1195194" y="367647"/>
                    <a:pt x="1213320" y="365793"/>
                    <a:pt x="1226121" y="361428"/>
                  </a:cubicBezTo>
                  <a:cubicBezTo>
                    <a:pt x="1242632" y="354431"/>
                    <a:pt x="1260937" y="351441"/>
                    <a:pt x="1276370" y="341993"/>
                  </a:cubicBezTo>
                  <a:cubicBezTo>
                    <a:pt x="1261296" y="341395"/>
                    <a:pt x="1248494" y="350544"/>
                    <a:pt x="1234077" y="353355"/>
                  </a:cubicBezTo>
                  <a:cubicBezTo>
                    <a:pt x="1217507" y="358139"/>
                    <a:pt x="1196510" y="356225"/>
                    <a:pt x="1185324" y="371713"/>
                  </a:cubicBezTo>
                  <a:cubicBezTo>
                    <a:pt x="1174257" y="388936"/>
                    <a:pt x="1165762" y="407713"/>
                    <a:pt x="1156370" y="425892"/>
                  </a:cubicBezTo>
                  <a:cubicBezTo>
                    <a:pt x="1149192" y="426490"/>
                    <a:pt x="1143150" y="421945"/>
                    <a:pt x="1137587" y="418058"/>
                  </a:cubicBezTo>
                  <a:cubicBezTo>
                    <a:pt x="1125024" y="407234"/>
                    <a:pt x="1111385" y="396590"/>
                    <a:pt x="1102951" y="381999"/>
                  </a:cubicBezTo>
                  <a:cubicBezTo>
                    <a:pt x="1113419" y="376677"/>
                    <a:pt x="1123589" y="368544"/>
                    <a:pt x="1136091" y="369561"/>
                  </a:cubicBezTo>
                  <a:cubicBezTo>
                    <a:pt x="1147696" y="368903"/>
                    <a:pt x="1159601" y="373089"/>
                    <a:pt x="1170727" y="367767"/>
                  </a:cubicBezTo>
                  <a:cubicBezTo>
                    <a:pt x="1181316" y="362743"/>
                    <a:pt x="1190408" y="354671"/>
                    <a:pt x="1195972" y="344325"/>
                  </a:cubicBezTo>
                  <a:cubicBezTo>
                    <a:pt x="1200638" y="334817"/>
                    <a:pt x="1210568" y="330452"/>
                    <a:pt x="1219182" y="325429"/>
                  </a:cubicBezTo>
                  <a:cubicBezTo>
                    <a:pt x="1216011" y="323934"/>
                    <a:pt x="1212961" y="319807"/>
                    <a:pt x="1209192" y="321781"/>
                  </a:cubicBezTo>
                  <a:cubicBezTo>
                    <a:pt x="1199980" y="325847"/>
                    <a:pt x="1190947" y="331528"/>
                    <a:pt x="1184905" y="339780"/>
                  </a:cubicBezTo>
                  <a:cubicBezTo>
                    <a:pt x="1176769" y="353714"/>
                    <a:pt x="1159182" y="357063"/>
                    <a:pt x="1144466" y="359275"/>
                  </a:cubicBezTo>
                  <a:cubicBezTo>
                    <a:pt x="1126640" y="359454"/>
                    <a:pt x="1109411" y="364179"/>
                    <a:pt x="1092063" y="367527"/>
                  </a:cubicBezTo>
                  <a:cubicBezTo>
                    <a:pt x="1086201" y="358079"/>
                    <a:pt x="1076749" y="340558"/>
                    <a:pt x="1089970" y="333442"/>
                  </a:cubicBezTo>
                  <a:cubicBezTo>
                    <a:pt x="1096789" y="331229"/>
                    <a:pt x="1104147" y="333681"/>
                    <a:pt x="1111206" y="333621"/>
                  </a:cubicBezTo>
                  <a:lnTo>
                    <a:pt x="1091645" y="317356"/>
                  </a:lnTo>
                  <a:cubicBezTo>
                    <a:pt x="1104685" y="311675"/>
                    <a:pt x="1112582" y="299356"/>
                    <a:pt x="1121615" y="288951"/>
                  </a:cubicBezTo>
                  <a:cubicBezTo>
                    <a:pt x="1129212" y="284107"/>
                    <a:pt x="1139022" y="286499"/>
                    <a:pt x="1147577" y="286499"/>
                  </a:cubicBezTo>
                  <a:cubicBezTo>
                    <a:pt x="1141236" y="281715"/>
                    <a:pt x="1132681" y="277529"/>
                    <a:pt x="1124845" y="281476"/>
                  </a:cubicBezTo>
                  <a:cubicBezTo>
                    <a:pt x="1108813" y="288532"/>
                    <a:pt x="1096370" y="301688"/>
                    <a:pt x="1081894" y="311376"/>
                  </a:cubicBezTo>
                  <a:cubicBezTo>
                    <a:pt x="1078006" y="307130"/>
                    <a:pt x="1073998" y="303064"/>
                    <a:pt x="1069930" y="298997"/>
                  </a:cubicBezTo>
                  <a:cubicBezTo>
                    <a:pt x="1079860" y="288174"/>
                    <a:pt x="1091346" y="279084"/>
                    <a:pt x="1102771" y="269935"/>
                  </a:cubicBezTo>
                  <a:lnTo>
                    <a:pt x="1091286" y="271250"/>
                  </a:lnTo>
                  <a:cubicBezTo>
                    <a:pt x="1089551" y="267423"/>
                    <a:pt x="1087756" y="263596"/>
                    <a:pt x="1085902" y="259769"/>
                  </a:cubicBezTo>
                  <a:cubicBezTo>
                    <a:pt x="1080159" y="263656"/>
                    <a:pt x="1072622" y="266227"/>
                    <a:pt x="1070109" y="273284"/>
                  </a:cubicBezTo>
                  <a:cubicBezTo>
                    <a:pt x="1069032" y="280758"/>
                    <a:pt x="1063589" y="284885"/>
                    <a:pt x="1057367" y="287576"/>
                  </a:cubicBezTo>
                  <a:cubicBezTo>
                    <a:pt x="1056650" y="283748"/>
                    <a:pt x="1055872" y="279921"/>
                    <a:pt x="1055094" y="276094"/>
                  </a:cubicBezTo>
                  <a:cubicBezTo>
                    <a:pt x="1053778" y="278964"/>
                    <a:pt x="1052522" y="281835"/>
                    <a:pt x="1051206" y="284705"/>
                  </a:cubicBezTo>
                  <a:cubicBezTo>
                    <a:pt x="1049411" y="283808"/>
                    <a:pt x="1047617" y="282851"/>
                    <a:pt x="1045822" y="282014"/>
                  </a:cubicBezTo>
                  <a:cubicBezTo>
                    <a:pt x="1046839" y="271071"/>
                    <a:pt x="1044745" y="257496"/>
                    <a:pt x="1054556" y="249902"/>
                  </a:cubicBezTo>
                  <a:cubicBezTo>
                    <a:pt x="1062692" y="243982"/>
                    <a:pt x="1069391" y="236447"/>
                    <a:pt x="1076630" y="229451"/>
                  </a:cubicBezTo>
                  <a:cubicBezTo>
                    <a:pt x="1082313" y="223650"/>
                    <a:pt x="1090987" y="223949"/>
                    <a:pt x="1098404" y="222155"/>
                  </a:cubicBezTo>
                  <a:cubicBezTo>
                    <a:pt x="1099900" y="228075"/>
                    <a:pt x="1103609" y="232919"/>
                    <a:pt x="1107677" y="237284"/>
                  </a:cubicBezTo>
                  <a:cubicBezTo>
                    <a:pt x="1106002" y="230288"/>
                    <a:pt x="1104985" y="223052"/>
                    <a:pt x="1106002" y="215876"/>
                  </a:cubicBezTo>
                  <a:cubicBezTo>
                    <a:pt x="1109052" y="218148"/>
                    <a:pt x="1112043" y="220540"/>
                    <a:pt x="1114915" y="222992"/>
                  </a:cubicBezTo>
                  <a:cubicBezTo>
                    <a:pt x="1106959" y="202122"/>
                    <a:pt x="1134117" y="183345"/>
                    <a:pt x="1152243" y="192853"/>
                  </a:cubicBezTo>
                  <a:cubicBezTo>
                    <a:pt x="1159003" y="198534"/>
                    <a:pt x="1158105" y="207803"/>
                    <a:pt x="1158045" y="215637"/>
                  </a:cubicBezTo>
                  <a:cubicBezTo>
                    <a:pt x="1162532" y="209836"/>
                    <a:pt x="1165164" y="203019"/>
                    <a:pt x="1166241" y="195843"/>
                  </a:cubicBezTo>
                  <a:cubicBezTo>
                    <a:pt x="1179521" y="195245"/>
                    <a:pt x="1188853" y="202900"/>
                    <a:pt x="1193698" y="214800"/>
                  </a:cubicBezTo>
                  <a:cubicBezTo>
                    <a:pt x="1194237" y="211929"/>
                    <a:pt x="1194835" y="209119"/>
                    <a:pt x="1195792" y="206368"/>
                  </a:cubicBezTo>
                  <a:cubicBezTo>
                    <a:pt x="1201774" y="203797"/>
                    <a:pt x="1206021" y="207863"/>
                    <a:pt x="1209312" y="211511"/>
                  </a:cubicBezTo>
                  <a:cubicBezTo>
                    <a:pt x="1210867" y="209717"/>
                    <a:pt x="1212482" y="207983"/>
                    <a:pt x="1214037" y="206189"/>
                  </a:cubicBezTo>
                  <a:cubicBezTo>
                    <a:pt x="1216131" y="212886"/>
                    <a:pt x="1218045" y="219703"/>
                    <a:pt x="1220259" y="226401"/>
                  </a:cubicBezTo>
                  <a:cubicBezTo>
                    <a:pt x="1218045" y="219404"/>
                    <a:pt x="1221694" y="205710"/>
                    <a:pt x="1211884" y="202840"/>
                  </a:cubicBezTo>
                  <a:cubicBezTo>
                    <a:pt x="1198484" y="198654"/>
                    <a:pt x="1185682" y="192793"/>
                    <a:pt x="1173659" y="185558"/>
                  </a:cubicBezTo>
                  <a:cubicBezTo>
                    <a:pt x="1167676" y="182149"/>
                    <a:pt x="1167078" y="174614"/>
                    <a:pt x="1164925" y="168754"/>
                  </a:cubicBezTo>
                  <a:cubicBezTo>
                    <a:pt x="1177846" y="166960"/>
                    <a:pt x="1191425" y="165046"/>
                    <a:pt x="1202612" y="157751"/>
                  </a:cubicBezTo>
                  <a:cubicBezTo>
                    <a:pt x="1199322" y="147166"/>
                    <a:pt x="1199322" y="134369"/>
                    <a:pt x="1188793" y="127851"/>
                  </a:cubicBezTo>
                  <a:cubicBezTo>
                    <a:pt x="1199082" y="121273"/>
                    <a:pt x="1211465" y="118941"/>
                    <a:pt x="1222652" y="124562"/>
                  </a:cubicBezTo>
                  <a:cubicBezTo>
                    <a:pt x="1220378" y="126894"/>
                    <a:pt x="1218045" y="129107"/>
                    <a:pt x="1215772" y="131379"/>
                  </a:cubicBezTo>
                  <a:cubicBezTo>
                    <a:pt x="1220498" y="135565"/>
                    <a:pt x="1225104" y="140887"/>
                    <a:pt x="1231744" y="141784"/>
                  </a:cubicBezTo>
                  <a:cubicBezTo>
                    <a:pt x="1238085" y="142861"/>
                    <a:pt x="1245563" y="144655"/>
                    <a:pt x="1247178" y="152010"/>
                  </a:cubicBezTo>
                  <a:cubicBezTo>
                    <a:pt x="1251724" y="166302"/>
                    <a:pt x="1265662" y="182149"/>
                    <a:pt x="1256390" y="197219"/>
                  </a:cubicBezTo>
                  <a:cubicBezTo>
                    <a:pt x="1264945" y="195604"/>
                    <a:pt x="1273499" y="194348"/>
                    <a:pt x="1282113" y="193092"/>
                  </a:cubicBezTo>
                  <a:lnTo>
                    <a:pt x="1268534" y="190401"/>
                  </a:lnTo>
                  <a:cubicBezTo>
                    <a:pt x="1264646" y="179339"/>
                    <a:pt x="1259920" y="168575"/>
                    <a:pt x="1257288" y="157153"/>
                  </a:cubicBezTo>
                  <a:cubicBezTo>
                    <a:pt x="1267457" y="153206"/>
                    <a:pt x="1272123" y="163910"/>
                    <a:pt x="1277926" y="170249"/>
                  </a:cubicBezTo>
                  <a:cubicBezTo>
                    <a:pt x="1292342" y="187112"/>
                    <a:pt x="1310229" y="201106"/>
                    <a:pt x="1329730" y="211750"/>
                  </a:cubicBezTo>
                  <a:cubicBezTo>
                    <a:pt x="1334994" y="221079"/>
                    <a:pt x="1339122" y="232082"/>
                    <a:pt x="1348992" y="237763"/>
                  </a:cubicBezTo>
                  <a:cubicBezTo>
                    <a:pt x="1344745" y="225982"/>
                    <a:pt x="1339002" y="214740"/>
                    <a:pt x="1332302" y="204275"/>
                  </a:cubicBezTo>
                  <a:cubicBezTo>
                    <a:pt x="1323210" y="197876"/>
                    <a:pt x="1306101" y="194288"/>
                    <a:pt x="1308853" y="179757"/>
                  </a:cubicBezTo>
                  <a:cubicBezTo>
                    <a:pt x="1288454" y="174674"/>
                    <a:pt x="1279481" y="154582"/>
                    <a:pt x="1266141" y="140588"/>
                  </a:cubicBezTo>
                  <a:cubicBezTo>
                    <a:pt x="1266560" y="132097"/>
                    <a:pt x="1268594" y="123785"/>
                    <a:pt x="1272482" y="116250"/>
                  </a:cubicBezTo>
                  <a:lnTo>
                    <a:pt x="1294436" y="118223"/>
                  </a:lnTo>
                  <a:cubicBezTo>
                    <a:pt x="1287796" y="112842"/>
                    <a:pt x="1280139" y="108177"/>
                    <a:pt x="1275114" y="101181"/>
                  </a:cubicBezTo>
                  <a:cubicBezTo>
                    <a:pt x="1270747" y="95141"/>
                    <a:pt x="1276011" y="88623"/>
                    <a:pt x="1279122" y="83420"/>
                  </a:cubicBezTo>
                  <a:cubicBezTo>
                    <a:pt x="1288275" y="88384"/>
                    <a:pt x="1296949" y="94124"/>
                    <a:pt x="1304366" y="101480"/>
                  </a:cubicBezTo>
                  <a:cubicBezTo>
                    <a:pt x="1303290" y="103214"/>
                    <a:pt x="1302213" y="105008"/>
                    <a:pt x="1301136" y="106742"/>
                  </a:cubicBezTo>
                  <a:cubicBezTo>
                    <a:pt x="1306639" y="108416"/>
                    <a:pt x="1312143" y="109911"/>
                    <a:pt x="1317886" y="110390"/>
                  </a:cubicBezTo>
                  <a:cubicBezTo>
                    <a:pt x="1312442" y="91493"/>
                    <a:pt x="1299461" y="76244"/>
                    <a:pt x="1291385" y="58544"/>
                  </a:cubicBezTo>
                  <a:cubicBezTo>
                    <a:pt x="1301196" y="57826"/>
                    <a:pt x="1312083" y="55972"/>
                    <a:pt x="1320578" y="62251"/>
                  </a:cubicBezTo>
                  <a:cubicBezTo>
                    <a:pt x="1327995" y="68231"/>
                    <a:pt x="1327278" y="78816"/>
                    <a:pt x="1329311" y="87367"/>
                  </a:cubicBezTo>
                  <a:cubicBezTo>
                    <a:pt x="1330927" y="84198"/>
                    <a:pt x="1332482" y="80968"/>
                    <a:pt x="1333918" y="77739"/>
                  </a:cubicBezTo>
                  <a:cubicBezTo>
                    <a:pt x="1342592" y="82882"/>
                    <a:pt x="1352103" y="86530"/>
                    <a:pt x="1362452" y="86410"/>
                  </a:cubicBezTo>
                  <a:cubicBezTo>
                    <a:pt x="1350787" y="80191"/>
                    <a:pt x="1331465" y="77141"/>
                    <a:pt x="1331704" y="60457"/>
                  </a:cubicBezTo>
                  <a:lnTo>
                    <a:pt x="1338823" y="57706"/>
                  </a:lnTo>
                  <a:cubicBezTo>
                    <a:pt x="1331286" y="55195"/>
                    <a:pt x="1320039" y="52683"/>
                    <a:pt x="1321774" y="42458"/>
                  </a:cubicBezTo>
                  <a:cubicBezTo>
                    <a:pt x="1327816" y="35102"/>
                    <a:pt x="1336968" y="29361"/>
                    <a:pt x="1346420" y="27807"/>
                  </a:cubicBezTo>
                  <a:cubicBezTo>
                    <a:pt x="1351684" y="30976"/>
                    <a:pt x="1353299" y="37375"/>
                    <a:pt x="1356231" y="42398"/>
                  </a:cubicBezTo>
                  <a:lnTo>
                    <a:pt x="1363409" y="32890"/>
                  </a:lnTo>
                  <a:cubicBezTo>
                    <a:pt x="1366101" y="38750"/>
                    <a:pt x="1368314" y="44730"/>
                    <a:pt x="1370827" y="50650"/>
                  </a:cubicBezTo>
                  <a:cubicBezTo>
                    <a:pt x="1374835" y="45687"/>
                    <a:pt x="1378843" y="40723"/>
                    <a:pt x="1382791" y="35640"/>
                  </a:cubicBezTo>
                  <a:cubicBezTo>
                    <a:pt x="1388534" y="41142"/>
                    <a:pt x="1395234" y="45687"/>
                    <a:pt x="1400378" y="51786"/>
                  </a:cubicBezTo>
                  <a:cubicBezTo>
                    <a:pt x="1406300" y="62311"/>
                    <a:pt x="1408215" y="74630"/>
                    <a:pt x="1413658" y="85394"/>
                  </a:cubicBezTo>
                  <a:cubicBezTo>
                    <a:pt x="1417846" y="90895"/>
                    <a:pt x="1424247" y="94244"/>
                    <a:pt x="1428494" y="99686"/>
                  </a:cubicBezTo>
                  <a:cubicBezTo>
                    <a:pt x="1427716" y="109852"/>
                    <a:pt x="1423050" y="119240"/>
                    <a:pt x="1420777" y="129047"/>
                  </a:cubicBezTo>
                  <a:cubicBezTo>
                    <a:pt x="1427896" y="117984"/>
                    <a:pt x="1434237" y="106443"/>
                    <a:pt x="1440996" y="95201"/>
                  </a:cubicBezTo>
                  <a:cubicBezTo>
                    <a:pt x="1433100" y="89340"/>
                    <a:pt x="1423888" y="83241"/>
                    <a:pt x="1420777" y="73493"/>
                  </a:cubicBezTo>
                  <a:cubicBezTo>
                    <a:pt x="1419521" y="67693"/>
                    <a:pt x="1426221" y="65361"/>
                    <a:pt x="1429750" y="62251"/>
                  </a:cubicBezTo>
                  <a:cubicBezTo>
                    <a:pt x="1426280" y="62431"/>
                    <a:pt x="1422751" y="62670"/>
                    <a:pt x="1419281" y="62311"/>
                  </a:cubicBezTo>
                  <a:cubicBezTo>
                    <a:pt x="1412641" y="55195"/>
                    <a:pt x="1412163" y="43952"/>
                    <a:pt x="1404147" y="37674"/>
                  </a:cubicBezTo>
                  <a:cubicBezTo>
                    <a:pt x="1399720" y="32770"/>
                    <a:pt x="1389431" y="25714"/>
                    <a:pt x="1397088" y="19016"/>
                  </a:cubicBezTo>
                  <a:cubicBezTo>
                    <a:pt x="1404984" y="19196"/>
                    <a:pt x="1413359" y="21229"/>
                    <a:pt x="1420418" y="16265"/>
                  </a:cubicBezTo>
                  <a:cubicBezTo>
                    <a:pt x="1429989" y="9747"/>
                    <a:pt x="1440697" y="19495"/>
                    <a:pt x="1450388" y="14830"/>
                  </a:cubicBezTo>
                  <a:cubicBezTo>
                    <a:pt x="1457686" y="11721"/>
                    <a:pt x="1465164" y="17222"/>
                    <a:pt x="1470308" y="21886"/>
                  </a:cubicBezTo>
                  <a:cubicBezTo>
                    <a:pt x="1475752" y="31096"/>
                    <a:pt x="1477128" y="41919"/>
                    <a:pt x="1481196" y="51667"/>
                  </a:cubicBezTo>
                  <a:cubicBezTo>
                    <a:pt x="1488195" y="63208"/>
                    <a:pt x="1498364" y="72417"/>
                    <a:pt x="1508833" y="80789"/>
                  </a:cubicBezTo>
                  <a:lnTo>
                    <a:pt x="1511943" y="75766"/>
                  </a:lnTo>
                  <a:cubicBezTo>
                    <a:pt x="1502671" y="66856"/>
                    <a:pt x="1494117" y="56989"/>
                    <a:pt x="1489511" y="44849"/>
                  </a:cubicBezTo>
                  <a:cubicBezTo>
                    <a:pt x="1481674" y="29959"/>
                    <a:pt x="1497646" y="17581"/>
                    <a:pt x="1505363" y="6339"/>
                  </a:cubicBezTo>
                  <a:cubicBezTo>
                    <a:pt x="1514635" y="5322"/>
                    <a:pt x="1523728" y="3169"/>
                    <a:pt x="1532940" y="1674"/>
                  </a:cubicBezTo>
                  <a:cubicBezTo>
                    <a:pt x="1531624" y="8611"/>
                    <a:pt x="1530129" y="15548"/>
                    <a:pt x="1528753" y="22484"/>
                  </a:cubicBezTo>
                  <a:cubicBezTo>
                    <a:pt x="1534376" y="32112"/>
                    <a:pt x="1542033" y="40544"/>
                    <a:pt x="1552801" y="44371"/>
                  </a:cubicBezTo>
                  <a:cubicBezTo>
                    <a:pt x="1548075" y="35102"/>
                    <a:pt x="1542452" y="26371"/>
                    <a:pt x="1537068" y="17521"/>
                  </a:cubicBezTo>
                  <a:cubicBezTo>
                    <a:pt x="1540956" y="13275"/>
                    <a:pt x="1544007" y="8013"/>
                    <a:pt x="1548853" y="4784"/>
                  </a:cubicBezTo>
                  <a:cubicBezTo>
                    <a:pt x="1558304" y="717"/>
                    <a:pt x="1568952" y="1136"/>
                    <a:pt x="1579062" y="0"/>
                  </a:cubicBez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1" name="Canada - Mainland">
              <a:extLst>
                <a:ext uri="{FF2B5EF4-FFF2-40B4-BE49-F238E27FC236}">
                  <a16:creationId xmlns:a16="http://schemas.microsoft.com/office/drawing/2014/main" id="{8E4EAD92-12E8-1C73-8433-267B9425FA75}"/>
                </a:ext>
              </a:extLst>
            </p:cNvPr>
            <p:cNvSpPr>
              <a:spLocks noEditPoints="1"/>
            </p:cNvSpPr>
            <p:nvPr/>
          </p:nvSpPr>
          <p:spPr bwMode="auto">
            <a:xfrm>
              <a:off x="2497236" y="2108118"/>
              <a:ext cx="2016681" cy="1393245"/>
            </a:xfrm>
            <a:custGeom>
              <a:avLst/>
              <a:gdLst>
                <a:gd name="T0" fmla="*/ 581 w 1116"/>
                <a:gd name="T1" fmla="*/ 586 h 771"/>
                <a:gd name="T2" fmla="*/ 568 w 1116"/>
                <a:gd name="T3" fmla="*/ 575 h 771"/>
                <a:gd name="T4" fmla="*/ 564 w 1116"/>
                <a:gd name="T5" fmla="*/ 531 h 771"/>
                <a:gd name="T6" fmla="*/ 426 w 1116"/>
                <a:gd name="T7" fmla="*/ 408 h 771"/>
                <a:gd name="T8" fmla="*/ 344 w 1116"/>
                <a:gd name="T9" fmla="*/ 340 h 771"/>
                <a:gd name="T10" fmla="*/ 381 w 1116"/>
                <a:gd name="T11" fmla="*/ 340 h 771"/>
                <a:gd name="T12" fmla="*/ 374 w 1116"/>
                <a:gd name="T13" fmla="*/ 335 h 771"/>
                <a:gd name="T14" fmla="*/ 684 w 1116"/>
                <a:gd name="T15" fmla="*/ 228 h 771"/>
                <a:gd name="T16" fmla="*/ 257 w 1116"/>
                <a:gd name="T17" fmla="*/ 223 h 771"/>
                <a:gd name="T18" fmla="*/ 269 w 1116"/>
                <a:gd name="T19" fmla="*/ 243 h 771"/>
                <a:gd name="T20" fmla="*/ 272 w 1116"/>
                <a:gd name="T21" fmla="*/ 209 h 771"/>
                <a:gd name="T22" fmla="*/ 610 w 1116"/>
                <a:gd name="T23" fmla="*/ 2 h 771"/>
                <a:gd name="T24" fmla="*/ 656 w 1116"/>
                <a:gd name="T25" fmla="*/ 97 h 771"/>
                <a:gd name="T26" fmla="*/ 676 w 1116"/>
                <a:gd name="T27" fmla="*/ 105 h 771"/>
                <a:gd name="T28" fmla="*/ 736 w 1116"/>
                <a:gd name="T29" fmla="*/ 114 h 771"/>
                <a:gd name="T30" fmla="*/ 780 w 1116"/>
                <a:gd name="T31" fmla="*/ 131 h 771"/>
                <a:gd name="T32" fmla="*/ 749 w 1116"/>
                <a:gd name="T33" fmla="*/ 212 h 771"/>
                <a:gd name="T34" fmla="*/ 693 w 1116"/>
                <a:gd name="T35" fmla="*/ 240 h 771"/>
                <a:gd name="T36" fmla="*/ 639 w 1116"/>
                <a:gd name="T37" fmla="*/ 288 h 771"/>
                <a:gd name="T38" fmla="*/ 638 w 1116"/>
                <a:gd name="T39" fmla="*/ 319 h 771"/>
                <a:gd name="T40" fmla="*/ 611 w 1116"/>
                <a:gd name="T41" fmla="*/ 427 h 771"/>
                <a:gd name="T42" fmla="*/ 728 w 1116"/>
                <a:gd name="T43" fmla="*/ 504 h 771"/>
                <a:gd name="T44" fmla="*/ 786 w 1116"/>
                <a:gd name="T45" fmla="*/ 596 h 771"/>
                <a:gd name="T46" fmla="*/ 839 w 1116"/>
                <a:gd name="T47" fmla="*/ 485 h 771"/>
                <a:gd name="T48" fmla="*/ 827 w 1116"/>
                <a:gd name="T49" fmla="*/ 393 h 771"/>
                <a:gd name="T50" fmla="*/ 862 w 1116"/>
                <a:gd name="T51" fmla="*/ 332 h 771"/>
                <a:gd name="T52" fmla="*/ 934 w 1116"/>
                <a:gd name="T53" fmla="*/ 362 h 771"/>
                <a:gd name="T54" fmla="*/ 930 w 1116"/>
                <a:gd name="T55" fmla="*/ 420 h 771"/>
                <a:gd name="T56" fmla="*/ 980 w 1116"/>
                <a:gd name="T57" fmla="*/ 429 h 771"/>
                <a:gd name="T58" fmla="*/ 1007 w 1116"/>
                <a:gd name="T59" fmla="*/ 402 h 771"/>
                <a:gd name="T60" fmla="*/ 1023 w 1116"/>
                <a:gd name="T61" fmla="*/ 427 h 771"/>
                <a:gd name="T62" fmla="*/ 1041 w 1116"/>
                <a:gd name="T63" fmla="*/ 466 h 771"/>
                <a:gd name="T64" fmla="*/ 1042 w 1116"/>
                <a:gd name="T65" fmla="*/ 485 h 771"/>
                <a:gd name="T66" fmla="*/ 1094 w 1116"/>
                <a:gd name="T67" fmla="*/ 522 h 771"/>
                <a:gd name="T68" fmla="*/ 1085 w 1116"/>
                <a:gd name="T69" fmla="*/ 532 h 771"/>
                <a:gd name="T70" fmla="*/ 1114 w 1116"/>
                <a:gd name="T71" fmla="*/ 567 h 771"/>
                <a:gd name="T72" fmla="*/ 971 w 1116"/>
                <a:gd name="T73" fmla="*/ 621 h 771"/>
                <a:gd name="T74" fmla="*/ 992 w 1116"/>
                <a:gd name="T75" fmla="*/ 658 h 771"/>
                <a:gd name="T76" fmla="*/ 1025 w 1116"/>
                <a:gd name="T77" fmla="*/ 703 h 771"/>
                <a:gd name="T78" fmla="*/ 1007 w 1116"/>
                <a:gd name="T79" fmla="*/ 725 h 771"/>
                <a:gd name="T80" fmla="*/ 986 w 1116"/>
                <a:gd name="T81" fmla="*/ 712 h 771"/>
                <a:gd name="T82" fmla="*/ 909 w 1116"/>
                <a:gd name="T83" fmla="*/ 718 h 771"/>
                <a:gd name="T84" fmla="*/ 756 w 1116"/>
                <a:gd name="T85" fmla="*/ 771 h 771"/>
                <a:gd name="T86" fmla="*/ 781 w 1116"/>
                <a:gd name="T87" fmla="*/ 712 h 771"/>
                <a:gd name="T88" fmla="*/ 736 w 1116"/>
                <a:gd name="T89" fmla="*/ 681 h 771"/>
                <a:gd name="T90" fmla="*/ 682 w 1116"/>
                <a:gd name="T91" fmla="*/ 650 h 771"/>
                <a:gd name="T92" fmla="*/ 227 w 1116"/>
                <a:gd name="T93" fmla="*/ 632 h 771"/>
                <a:gd name="T94" fmla="*/ 186 w 1116"/>
                <a:gd name="T95" fmla="*/ 602 h 771"/>
                <a:gd name="T96" fmla="*/ 166 w 1116"/>
                <a:gd name="T97" fmla="*/ 567 h 771"/>
                <a:gd name="T98" fmla="*/ 86 w 1116"/>
                <a:gd name="T99" fmla="*/ 421 h 771"/>
                <a:gd name="T100" fmla="*/ 76 w 1116"/>
                <a:gd name="T101" fmla="*/ 128 h 771"/>
                <a:gd name="T102" fmla="*/ 132 w 1116"/>
                <a:gd name="T103" fmla="*/ 97 h 771"/>
                <a:gd name="T104" fmla="*/ 196 w 1116"/>
                <a:gd name="T105" fmla="*/ 101 h 771"/>
                <a:gd name="T106" fmla="*/ 275 w 1116"/>
                <a:gd name="T107" fmla="*/ 101 h 771"/>
                <a:gd name="T108" fmla="*/ 409 w 1116"/>
                <a:gd name="T109" fmla="*/ 159 h 771"/>
                <a:gd name="T110" fmla="*/ 438 w 1116"/>
                <a:gd name="T111" fmla="*/ 181 h 771"/>
                <a:gd name="T112" fmla="*/ 448 w 1116"/>
                <a:gd name="T113" fmla="*/ 141 h 771"/>
                <a:gd name="T114" fmla="*/ 466 w 1116"/>
                <a:gd name="T115" fmla="*/ 132 h 771"/>
                <a:gd name="T116" fmla="*/ 572 w 1116"/>
                <a:gd name="T117" fmla="*/ 162 h 771"/>
                <a:gd name="T118" fmla="*/ 589 w 1116"/>
                <a:gd name="T119" fmla="*/ 142 h 771"/>
                <a:gd name="T120" fmla="*/ 605 w 1116"/>
                <a:gd name="T121" fmla="*/ 148 h 771"/>
                <a:gd name="T122" fmla="*/ 583 w 1116"/>
                <a:gd name="T123" fmla="*/ 48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6" h="771">
                  <a:moveTo>
                    <a:pt x="1004" y="710"/>
                  </a:moveTo>
                  <a:lnTo>
                    <a:pt x="1005" y="713"/>
                  </a:lnTo>
                  <a:lnTo>
                    <a:pt x="1013" y="710"/>
                  </a:lnTo>
                  <a:lnTo>
                    <a:pt x="1004" y="710"/>
                  </a:lnTo>
                  <a:close/>
                  <a:moveTo>
                    <a:pt x="581" y="586"/>
                  </a:moveTo>
                  <a:lnTo>
                    <a:pt x="578" y="595"/>
                  </a:lnTo>
                  <a:lnTo>
                    <a:pt x="581" y="593"/>
                  </a:lnTo>
                  <a:lnTo>
                    <a:pt x="583" y="593"/>
                  </a:lnTo>
                  <a:lnTo>
                    <a:pt x="583" y="595"/>
                  </a:lnTo>
                  <a:lnTo>
                    <a:pt x="577" y="607"/>
                  </a:lnTo>
                  <a:lnTo>
                    <a:pt x="578" y="611"/>
                  </a:lnTo>
                  <a:lnTo>
                    <a:pt x="580" y="611"/>
                  </a:lnTo>
                  <a:lnTo>
                    <a:pt x="581" y="607"/>
                  </a:lnTo>
                  <a:lnTo>
                    <a:pt x="583" y="607"/>
                  </a:lnTo>
                  <a:lnTo>
                    <a:pt x="586" y="595"/>
                  </a:lnTo>
                  <a:lnTo>
                    <a:pt x="581" y="586"/>
                  </a:lnTo>
                  <a:close/>
                  <a:moveTo>
                    <a:pt x="559" y="529"/>
                  </a:moveTo>
                  <a:lnTo>
                    <a:pt x="562" y="531"/>
                  </a:lnTo>
                  <a:lnTo>
                    <a:pt x="561" y="535"/>
                  </a:lnTo>
                  <a:lnTo>
                    <a:pt x="564" y="541"/>
                  </a:lnTo>
                  <a:lnTo>
                    <a:pt x="564" y="543"/>
                  </a:lnTo>
                  <a:lnTo>
                    <a:pt x="552" y="540"/>
                  </a:lnTo>
                  <a:lnTo>
                    <a:pt x="547" y="549"/>
                  </a:lnTo>
                  <a:lnTo>
                    <a:pt x="549" y="552"/>
                  </a:lnTo>
                  <a:lnTo>
                    <a:pt x="558" y="555"/>
                  </a:lnTo>
                  <a:lnTo>
                    <a:pt x="558" y="556"/>
                  </a:lnTo>
                  <a:lnTo>
                    <a:pt x="552" y="559"/>
                  </a:lnTo>
                  <a:lnTo>
                    <a:pt x="555" y="565"/>
                  </a:lnTo>
                  <a:lnTo>
                    <a:pt x="561" y="571"/>
                  </a:lnTo>
                  <a:lnTo>
                    <a:pt x="562" y="580"/>
                  </a:lnTo>
                  <a:lnTo>
                    <a:pt x="565" y="580"/>
                  </a:lnTo>
                  <a:lnTo>
                    <a:pt x="568" y="575"/>
                  </a:lnTo>
                  <a:lnTo>
                    <a:pt x="570" y="575"/>
                  </a:lnTo>
                  <a:lnTo>
                    <a:pt x="574" y="589"/>
                  </a:lnTo>
                  <a:lnTo>
                    <a:pt x="575" y="584"/>
                  </a:lnTo>
                  <a:lnTo>
                    <a:pt x="577" y="584"/>
                  </a:lnTo>
                  <a:lnTo>
                    <a:pt x="580" y="586"/>
                  </a:lnTo>
                  <a:lnTo>
                    <a:pt x="581" y="586"/>
                  </a:lnTo>
                  <a:lnTo>
                    <a:pt x="575" y="575"/>
                  </a:lnTo>
                  <a:lnTo>
                    <a:pt x="572" y="558"/>
                  </a:lnTo>
                  <a:lnTo>
                    <a:pt x="568" y="553"/>
                  </a:lnTo>
                  <a:lnTo>
                    <a:pt x="565" y="541"/>
                  </a:lnTo>
                  <a:lnTo>
                    <a:pt x="565" y="537"/>
                  </a:lnTo>
                  <a:lnTo>
                    <a:pt x="568" y="535"/>
                  </a:lnTo>
                  <a:lnTo>
                    <a:pt x="567" y="534"/>
                  </a:lnTo>
                  <a:lnTo>
                    <a:pt x="562" y="537"/>
                  </a:lnTo>
                  <a:lnTo>
                    <a:pt x="562" y="535"/>
                  </a:lnTo>
                  <a:lnTo>
                    <a:pt x="564" y="531"/>
                  </a:lnTo>
                  <a:lnTo>
                    <a:pt x="562" y="529"/>
                  </a:lnTo>
                  <a:lnTo>
                    <a:pt x="559" y="529"/>
                  </a:lnTo>
                  <a:close/>
                  <a:moveTo>
                    <a:pt x="415" y="395"/>
                  </a:moveTo>
                  <a:lnTo>
                    <a:pt x="414" y="396"/>
                  </a:lnTo>
                  <a:lnTo>
                    <a:pt x="417" y="398"/>
                  </a:lnTo>
                  <a:lnTo>
                    <a:pt x="417" y="399"/>
                  </a:lnTo>
                  <a:lnTo>
                    <a:pt x="411" y="400"/>
                  </a:lnTo>
                  <a:lnTo>
                    <a:pt x="395" y="420"/>
                  </a:lnTo>
                  <a:lnTo>
                    <a:pt x="402" y="420"/>
                  </a:lnTo>
                  <a:lnTo>
                    <a:pt x="402" y="418"/>
                  </a:lnTo>
                  <a:lnTo>
                    <a:pt x="404" y="418"/>
                  </a:lnTo>
                  <a:lnTo>
                    <a:pt x="417" y="412"/>
                  </a:lnTo>
                  <a:lnTo>
                    <a:pt x="449" y="409"/>
                  </a:lnTo>
                  <a:lnTo>
                    <a:pt x="436" y="406"/>
                  </a:lnTo>
                  <a:lnTo>
                    <a:pt x="429" y="406"/>
                  </a:lnTo>
                  <a:lnTo>
                    <a:pt x="426" y="408"/>
                  </a:lnTo>
                  <a:lnTo>
                    <a:pt x="420" y="408"/>
                  </a:lnTo>
                  <a:lnTo>
                    <a:pt x="420" y="406"/>
                  </a:lnTo>
                  <a:lnTo>
                    <a:pt x="421" y="406"/>
                  </a:lnTo>
                  <a:lnTo>
                    <a:pt x="423" y="405"/>
                  </a:lnTo>
                  <a:lnTo>
                    <a:pt x="417" y="405"/>
                  </a:lnTo>
                  <a:lnTo>
                    <a:pt x="417" y="399"/>
                  </a:lnTo>
                  <a:lnTo>
                    <a:pt x="423" y="395"/>
                  </a:lnTo>
                  <a:lnTo>
                    <a:pt x="415" y="395"/>
                  </a:lnTo>
                  <a:close/>
                  <a:moveTo>
                    <a:pt x="323" y="310"/>
                  </a:moveTo>
                  <a:lnTo>
                    <a:pt x="332" y="323"/>
                  </a:lnTo>
                  <a:lnTo>
                    <a:pt x="343" y="329"/>
                  </a:lnTo>
                  <a:lnTo>
                    <a:pt x="343" y="331"/>
                  </a:lnTo>
                  <a:lnTo>
                    <a:pt x="341" y="334"/>
                  </a:lnTo>
                  <a:lnTo>
                    <a:pt x="347" y="335"/>
                  </a:lnTo>
                  <a:lnTo>
                    <a:pt x="347" y="337"/>
                  </a:lnTo>
                  <a:lnTo>
                    <a:pt x="344" y="340"/>
                  </a:lnTo>
                  <a:lnTo>
                    <a:pt x="346" y="341"/>
                  </a:lnTo>
                  <a:lnTo>
                    <a:pt x="346" y="343"/>
                  </a:lnTo>
                  <a:lnTo>
                    <a:pt x="338" y="343"/>
                  </a:lnTo>
                  <a:lnTo>
                    <a:pt x="337" y="353"/>
                  </a:lnTo>
                  <a:lnTo>
                    <a:pt x="331" y="353"/>
                  </a:lnTo>
                  <a:lnTo>
                    <a:pt x="331" y="360"/>
                  </a:lnTo>
                  <a:lnTo>
                    <a:pt x="329" y="360"/>
                  </a:lnTo>
                  <a:lnTo>
                    <a:pt x="300" y="350"/>
                  </a:lnTo>
                  <a:lnTo>
                    <a:pt x="295" y="355"/>
                  </a:lnTo>
                  <a:lnTo>
                    <a:pt x="304" y="353"/>
                  </a:lnTo>
                  <a:lnTo>
                    <a:pt x="306" y="353"/>
                  </a:lnTo>
                  <a:lnTo>
                    <a:pt x="325" y="369"/>
                  </a:lnTo>
                  <a:lnTo>
                    <a:pt x="355" y="365"/>
                  </a:lnTo>
                  <a:lnTo>
                    <a:pt x="358" y="356"/>
                  </a:lnTo>
                  <a:lnTo>
                    <a:pt x="374" y="349"/>
                  </a:lnTo>
                  <a:lnTo>
                    <a:pt x="381" y="340"/>
                  </a:lnTo>
                  <a:lnTo>
                    <a:pt x="383" y="334"/>
                  </a:lnTo>
                  <a:lnTo>
                    <a:pt x="392" y="329"/>
                  </a:lnTo>
                  <a:lnTo>
                    <a:pt x="392" y="323"/>
                  </a:lnTo>
                  <a:lnTo>
                    <a:pt x="398" y="323"/>
                  </a:lnTo>
                  <a:lnTo>
                    <a:pt x="402" y="325"/>
                  </a:lnTo>
                  <a:lnTo>
                    <a:pt x="405" y="325"/>
                  </a:lnTo>
                  <a:lnTo>
                    <a:pt x="401" y="320"/>
                  </a:lnTo>
                  <a:lnTo>
                    <a:pt x="404" y="319"/>
                  </a:lnTo>
                  <a:lnTo>
                    <a:pt x="405" y="319"/>
                  </a:lnTo>
                  <a:lnTo>
                    <a:pt x="412" y="322"/>
                  </a:lnTo>
                  <a:lnTo>
                    <a:pt x="417" y="319"/>
                  </a:lnTo>
                  <a:lnTo>
                    <a:pt x="405" y="313"/>
                  </a:lnTo>
                  <a:lnTo>
                    <a:pt x="395" y="314"/>
                  </a:lnTo>
                  <a:lnTo>
                    <a:pt x="384" y="320"/>
                  </a:lnTo>
                  <a:lnTo>
                    <a:pt x="375" y="335"/>
                  </a:lnTo>
                  <a:lnTo>
                    <a:pt x="374" y="335"/>
                  </a:lnTo>
                  <a:lnTo>
                    <a:pt x="365" y="337"/>
                  </a:lnTo>
                  <a:lnTo>
                    <a:pt x="361" y="337"/>
                  </a:lnTo>
                  <a:lnTo>
                    <a:pt x="361" y="329"/>
                  </a:lnTo>
                  <a:lnTo>
                    <a:pt x="355" y="332"/>
                  </a:lnTo>
                  <a:lnTo>
                    <a:pt x="352" y="323"/>
                  </a:lnTo>
                  <a:lnTo>
                    <a:pt x="350" y="323"/>
                  </a:lnTo>
                  <a:lnTo>
                    <a:pt x="346" y="326"/>
                  </a:lnTo>
                  <a:lnTo>
                    <a:pt x="332" y="317"/>
                  </a:lnTo>
                  <a:lnTo>
                    <a:pt x="329" y="310"/>
                  </a:lnTo>
                  <a:lnTo>
                    <a:pt x="323" y="310"/>
                  </a:lnTo>
                  <a:close/>
                  <a:moveTo>
                    <a:pt x="666" y="223"/>
                  </a:moveTo>
                  <a:lnTo>
                    <a:pt x="664" y="224"/>
                  </a:lnTo>
                  <a:lnTo>
                    <a:pt x="679" y="239"/>
                  </a:lnTo>
                  <a:lnTo>
                    <a:pt x="693" y="240"/>
                  </a:lnTo>
                  <a:lnTo>
                    <a:pt x="693" y="239"/>
                  </a:lnTo>
                  <a:lnTo>
                    <a:pt x="684" y="228"/>
                  </a:lnTo>
                  <a:lnTo>
                    <a:pt x="666" y="223"/>
                  </a:lnTo>
                  <a:close/>
                  <a:moveTo>
                    <a:pt x="276" y="187"/>
                  </a:moveTo>
                  <a:lnTo>
                    <a:pt x="251" y="202"/>
                  </a:lnTo>
                  <a:lnTo>
                    <a:pt x="211" y="211"/>
                  </a:lnTo>
                  <a:lnTo>
                    <a:pt x="209" y="215"/>
                  </a:lnTo>
                  <a:lnTo>
                    <a:pt x="212" y="220"/>
                  </a:lnTo>
                  <a:lnTo>
                    <a:pt x="215" y="214"/>
                  </a:lnTo>
                  <a:lnTo>
                    <a:pt x="218" y="214"/>
                  </a:lnTo>
                  <a:lnTo>
                    <a:pt x="223" y="215"/>
                  </a:lnTo>
                  <a:lnTo>
                    <a:pt x="226" y="215"/>
                  </a:lnTo>
                  <a:lnTo>
                    <a:pt x="230" y="217"/>
                  </a:lnTo>
                  <a:lnTo>
                    <a:pt x="233" y="217"/>
                  </a:lnTo>
                  <a:lnTo>
                    <a:pt x="235" y="212"/>
                  </a:lnTo>
                  <a:lnTo>
                    <a:pt x="258" y="217"/>
                  </a:lnTo>
                  <a:lnTo>
                    <a:pt x="258" y="218"/>
                  </a:lnTo>
                  <a:lnTo>
                    <a:pt x="257" y="223"/>
                  </a:lnTo>
                  <a:lnTo>
                    <a:pt x="254" y="223"/>
                  </a:lnTo>
                  <a:lnTo>
                    <a:pt x="249" y="221"/>
                  </a:lnTo>
                  <a:lnTo>
                    <a:pt x="243" y="221"/>
                  </a:lnTo>
                  <a:lnTo>
                    <a:pt x="246" y="226"/>
                  </a:lnTo>
                  <a:lnTo>
                    <a:pt x="246" y="231"/>
                  </a:lnTo>
                  <a:lnTo>
                    <a:pt x="239" y="237"/>
                  </a:lnTo>
                  <a:lnTo>
                    <a:pt x="238" y="243"/>
                  </a:lnTo>
                  <a:lnTo>
                    <a:pt x="238" y="245"/>
                  </a:lnTo>
                  <a:lnTo>
                    <a:pt x="232" y="246"/>
                  </a:lnTo>
                  <a:lnTo>
                    <a:pt x="249" y="252"/>
                  </a:lnTo>
                  <a:lnTo>
                    <a:pt x="254" y="248"/>
                  </a:lnTo>
                  <a:lnTo>
                    <a:pt x="255" y="239"/>
                  </a:lnTo>
                  <a:lnTo>
                    <a:pt x="269" y="233"/>
                  </a:lnTo>
                  <a:lnTo>
                    <a:pt x="270" y="233"/>
                  </a:lnTo>
                  <a:lnTo>
                    <a:pt x="270" y="239"/>
                  </a:lnTo>
                  <a:lnTo>
                    <a:pt x="269" y="243"/>
                  </a:lnTo>
                  <a:lnTo>
                    <a:pt x="257" y="254"/>
                  </a:lnTo>
                  <a:lnTo>
                    <a:pt x="258" y="258"/>
                  </a:lnTo>
                  <a:lnTo>
                    <a:pt x="276" y="240"/>
                  </a:lnTo>
                  <a:lnTo>
                    <a:pt x="280" y="240"/>
                  </a:lnTo>
                  <a:lnTo>
                    <a:pt x="276" y="234"/>
                  </a:lnTo>
                  <a:lnTo>
                    <a:pt x="280" y="227"/>
                  </a:lnTo>
                  <a:lnTo>
                    <a:pt x="288" y="227"/>
                  </a:lnTo>
                  <a:lnTo>
                    <a:pt x="292" y="228"/>
                  </a:lnTo>
                  <a:lnTo>
                    <a:pt x="295" y="228"/>
                  </a:lnTo>
                  <a:lnTo>
                    <a:pt x="306" y="214"/>
                  </a:lnTo>
                  <a:lnTo>
                    <a:pt x="304" y="211"/>
                  </a:lnTo>
                  <a:lnTo>
                    <a:pt x="306" y="206"/>
                  </a:lnTo>
                  <a:lnTo>
                    <a:pt x="304" y="206"/>
                  </a:lnTo>
                  <a:lnTo>
                    <a:pt x="306" y="200"/>
                  </a:lnTo>
                  <a:lnTo>
                    <a:pt x="295" y="209"/>
                  </a:lnTo>
                  <a:lnTo>
                    <a:pt x="272" y="209"/>
                  </a:lnTo>
                  <a:lnTo>
                    <a:pt x="269" y="206"/>
                  </a:lnTo>
                  <a:lnTo>
                    <a:pt x="272" y="200"/>
                  </a:lnTo>
                  <a:lnTo>
                    <a:pt x="286" y="191"/>
                  </a:lnTo>
                  <a:lnTo>
                    <a:pt x="276" y="187"/>
                  </a:lnTo>
                  <a:close/>
                  <a:moveTo>
                    <a:pt x="596" y="172"/>
                  </a:moveTo>
                  <a:lnTo>
                    <a:pt x="595" y="175"/>
                  </a:lnTo>
                  <a:lnTo>
                    <a:pt x="596" y="177"/>
                  </a:lnTo>
                  <a:lnTo>
                    <a:pt x="596" y="172"/>
                  </a:lnTo>
                  <a:close/>
                  <a:moveTo>
                    <a:pt x="618" y="101"/>
                  </a:moveTo>
                  <a:lnTo>
                    <a:pt x="617" y="107"/>
                  </a:lnTo>
                  <a:lnTo>
                    <a:pt x="618" y="105"/>
                  </a:lnTo>
                  <a:lnTo>
                    <a:pt x="618" y="101"/>
                  </a:lnTo>
                  <a:close/>
                  <a:moveTo>
                    <a:pt x="601" y="0"/>
                  </a:moveTo>
                  <a:lnTo>
                    <a:pt x="602" y="0"/>
                  </a:lnTo>
                  <a:lnTo>
                    <a:pt x="608" y="2"/>
                  </a:lnTo>
                  <a:lnTo>
                    <a:pt x="610" y="2"/>
                  </a:lnTo>
                  <a:lnTo>
                    <a:pt x="610" y="3"/>
                  </a:lnTo>
                  <a:lnTo>
                    <a:pt x="608" y="8"/>
                  </a:lnTo>
                  <a:lnTo>
                    <a:pt x="610" y="11"/>
                  </a:lnTo>
                  <a:lnTo>
                    <a:pt x="617" y="8"/>
                  </a:lnTo>
                  <a:lnTo>
                    <a:pt x="618" y="8"/>
                  </a:lnTo>
                  <a:lnTo>
                    <a:pt x="618" y="9"/>
                  </a:lnTo>
                  <a:lnTo>
                    <a:pt x="620" y="18"/>
                  </a:lnTo>
                  <a:lnTo>
                    <a:pt x="627" y="27"/>
                  </a:lnTo>
                  <a:lnTo>
                    <a:pt x="629" y="48"/>
                  </a:lnTo>
                  <a:lnTo>
                    <a:pt x="648" y="74"/>
                  </a:lnTo>
                  <a:lnTo>
                    <a:pt x="644" y="74"/>
                  </a:lnTo>
                  <a:lnTo>
                    <a:pt x="641" y="73"/>
                  </a:lnTo>
                  <a:lnTo>
                    <a:pt x="638" y="73"/>
                  </a:lnTo>
                  <a:lnTo>
                    <a:pt x="642" y="80"/>
                  </a:lnTo>
                  <a:lnTo>
                    <a:pt x="632" y="91"/>
                  </a:lnTo>
                  <a:lnTo>
                    <a:pt x="656" y="97"/>
                  </a:lnTo>
                  <a:lnTo>
                    <a:pt x="657" y="97"/>
                  </a:lnTo>
                  <a:lnTo>
                    <a:pt x="657" y="98"/>
                  </a:lnTo>
                  <a:lnTo>
                    <a:pt x="656" y="104"/>
                  </a:lnTo>
                  <a:lnTo>
                    <a:pt x="656" y="105"/>
                  </a:lnTo>
                  <a:lnTo>
                    <a:pt x="654" y="105"/>
                  </a:lnTo>
                  <a:lnTo>
                    <a:pt x="651" y="104"/>
                  </a:lnTo>
                  <a:lnTo>
                    <a:pt x="661" y="122"/>
                  </a:lnTo>
                  <a:lnTo>
                    <a:pt x="663" y="122"/>
                  </a:lnTo>
                  <a:lnTo>
                    <a:pt x="663" y="123"/>
                  </a:lnTo>
                  <a:lnTo>
                    <a:pt x="660" y="134"/>
                  </a:lnTo>
                  <a:lnTo>
                    <a:pt x="663" y="140"/>
                  </a:lnTo>
                  <a:lnTo>
                    <a:pt x="669" y="126"/>
                  </a:lnTo>
                  <a:lnTo>
                    <a:pt x="669" y="114"/>
                  </a:lnTo>
                  <a:lnTo>
                    <a:pt x="673" y="107"/>
                  </a:lnTo>
                  <a:lnTo>
                    <a:pt x="675" y="107"/>
                  </a:lnTo>
                  <a:lnTo>
                    <a:pt x="676" y="105"/>
                  </a:lnTo>
                  <a:lnTo>
                    <a:pt x="681" y="105"/>
                  </a:lnTo>
                  <a:lnTo>
                    <a:pt x="691" y="120"/>
                  </a:lnTo>
                  <a:lnTo>
                    <a:pt x="696" y="141"/>
                  </a:lnTo>
                  <a:lnTo>
                    <a:pt x="693" y="141"/>
                  </a:lnTo>
                  <a:lnTo>
                    <a:pt x="691" y="142"/>
                  </a:lnTo>
                  <a:lnTo>
                    <a:pt x="690" y="142"/>
                  </a:lnTo>
                  <a:lnTo>
                    <a:pt x="688" y="154"/>
                  </a:lnTo>
                  <a:lnTo>
                    <a:pt x="701" y="177"/>
                  </a:lnTo>
                  <a:lnTo>
                    <a:pt x="712" y="171"/>
                  </a:lnTo>
                  <a:lnTo>
                    <a:pt x="712" y="160"/>
                  </a:lnTo>
                  <a:lnTo>
                    <a:pt x="721" y="140"/>
                  </a:lnTo>
                  <a:lnTo>
                    <a:pt x="722" y="128"/>
                  </a:lnTo>
                  <a:lnTo>
                    <a:pt x="734" y="125"/>
                  </a:lnTo>
                  <a:lnTo>
                    <a:pt x="730" y="122"/>
                  </a:lnTo>
                  <a:lnTo>
                    <a:pt x="730" y="120"/>
                  </a:lnTo>
                  <a:lnTo>
                    <a:pt x="736" y="114"/>
                  </a:lnTo>
                  <a:lnTo>
                    <a:pt x="725" y="105"/>
                  </a:lnTo>
                  <a:lnTo>
                    <a:pt x="725" y="86"/>
                  </a:lnTo>
                  <a:lnTo>
                    <a:pt x="730" y="86"/>
                  </a:lnTo>
                  <a:lnTo>
                    <a:pt x="739" y="88"/>
                  </a:lnTo>
                  <a:lnTo>
                    <a:pt x="750" y="89"/>
                  </a:lnTo>
                  <a:lnTo>
                    <a:pt x="759" y="91"/>
                  </a:lnTo>
                  <a:lnTo>
                    <a:pt x="764" y="91"/>
                  </a:lnTo>
                  <a:lnTo>
                    <a:pt x="765" y="98"/>
                  </a:lnTo>
                  <a:lnTo>
                    <a:pt x="764" y="100"/>
                  </a:lnTo>
                  <a:lnTo>
                    <a:pt x="768" y="107"/>
                  </a:lnTo>
                  <a:lnTo>
                    <a:pt x="781" y="111"/>
                  </a:lnTo>
                  <a:lnTo>
                    <a:pt x="781" y="113"/>
                  </a:lnTo>
                  <a:lnTo>
                    <a:pt x="774" y="120"/>
                  </a:lnTo>
                  <a:lnTo>
                    <a:pt x="781" y="122"/>
                  </a:lnTo>
                  <a:lnTo>
                    <a:pt x="781" y="123"/>
                  </a:lnTo>
                  <a:lnTo>
                    <a:pt x="780" y="131"/>
                  </a:lnTo>
                  <a:lnTo>
                    <a:pt x="773" y="138"/>
                  </a:lnTo>
                  <a:lnTo>
                    <a:pt x="770" y="134"/>
                  </a:lnTo>
                  <a:lnTo>
                    <a:pt x="765" y="135"/>
                  </a:lnTo>
                  <a:lnTo>
                    <a:pt x="768" y="140"/>
                  </a:lnTo>
                  <a:lnTo>
                    <a:pt x="768" y="145"/>
                  </a:lnTo>
                  <a:lnTo>
                    <a:pt x="771" y="144"/>
                  </a:lnTo>
                  <a:lnTo>
                    <a:pt x="773" y="144"/>
                  </a:lnTo>
                  <a:lnTo>
                    <a:pt x="771" y="154"/>
                  </a:lnTo>
                  <a:lnTo>
                    <a:pt x="781" y="168"/>
                  </a:lnTo>
                  <a:lnTo>
                    <a:pt x="781" y="178"/>
                  </a:lnTo>
                  <a:lnTo>
                    <a:pt x="764" y="200"/>
                  </a:lnTo>
                  <a:lnTo>
                    <a:pt x="755" y="206"/>
                  </a:lnTo>
                  <a:lnTo>
                    <a:pt x="753" y="206"/>
                  </a:lnTo>
                  <a:lnTo>
                    <a:pt x="746" y="197"/>
                  </a:lnTo>
                  <a:lnTo>
                    <a:pt x="744" y="200"/>
                  </a:lnTo>
                  <a:lnTo>
                    <a:pt x="749" y="212"/>
                  </a:lnTo>
                  <a:lnTo>
                    <a:pt x="749" y="214"/>
                  </a:lnTo>
                  <a:lnTo>
                    <a:pt x="740" y="208"/>
                  </a:lnTo>
                  <a:lnTo>
                    <a:pt x="740" y="212"/>
                  </a:lnTo>
                  <a:lnTo>
                    <a:pt x="736" y="212"/>
                  </a:lnTo>
                  <a:lnTo>
                    <a:pt x="733" y="211"/>
                  </a:lnTo>
                  <a:lnTo>
                    <a:pt x="730" y="211"/>
                  </a:lnTo>
                  <a:lnTo>
                    <a:pt x="728" y="200"/>
                  </a:lnTo>
                  <a:lnTo>
                    <a:pt x="713" y="200"/>
                  </a:lnTo>
                  <a:lnTo>
                    <a:pt x="712" y="206"/>
                  </a:lnTo>
                  <a:lnTo>
                    <a:pt x="719" y="208"/>
                  </a:lnTo>
                  <a:lnTo>
                    <a:pt x="719" y="215"/>
                  </a:lnTo>
                  <a:lnTo>
                    <a:pt x="703" y="237"/>
                  </a:lnTo>
                  <a:lnTo>
                    <a:pt x="703" y="239"/>
                  </a:lnTo>
                  <a:lnTo>
                    <a:pt x="700" y="239"/>
                  </a:lnTo>
                  <a:lnTo>
                    <a:pt x="697" y="240"/>
                  </a:lnTo>
                  <a:lnTo>
                    <a:pt x="693" y="240"/>
                  </a:lnTo>
                  <a:lnTo>
                    <a:pt x="707" y="242"/>
                  </a:lnTo>
                  <a:lnTo>
                    <a:pt x="709" y="242"/>
                  </a:lnTo>
                  <a:lnTo>
                    <a:pt x="709" y="243"/>
                  </a:lnTo>
                  <a:lnTo>
                    <a:pt x="693" y="274"/>
                  </a:lnTo>
                  <a:lnTo>
                    <a:pt x="693" y="276"/>
                  </a:lnTo>
                  <a:lnTo>
                    <a:pt x="679" y="280"/>
                  </a:lnTo>
                  <a:lnTo>
                    <a:pt x="678" y="280"/>
                  </a:lnTo>
                  <a:lnTo>
                    <a:pt x="670" y="277"/>
                  </a:lnTo>
                  <a:lnTo>
                    <a:pt x="670" y="282"/>
                  </a:lnTo>
                  <a:lnTo>
                    <a:pt x="667" y="282"/>
                  </a:lnTo>
                  <a:lnTo>
                    <a:pt x="667" y="289"/>
                  </a:lnTo>
                  <a:lnTo>
                    <a:pt x="666" y="289"/>
                  </a:lnTo>
                  <a:lnTo>
                    <a:pt x="660" y="295"/>
                  </a:lnTo>
                  <a:lnTo>
                    <a:pt x="658" y="295"/>
                  </a:lnTo>
                  <a:lnTo>
                    <a:pt x="647" y="286"/>
                  </a:lnTo>
                  <a:lnTo>
                    <a:pt x="639" y="288"/>
                  </a:lnTo>
                  <a:lnTo>
                    <a:pt x="623" y="279"/>
                  </a:lnTo>
                  <a:lnTo>
                    <a:pt x="621" y="282"/>
                  </a:lnTo>
                  <a:lnTo>
                    <a:pt x="623" y="283"/>
                  </a:lnTo>
                  <a:lnTo>
                    <a:pt x="623" y="280"/>
                  </a:lnTo>
                  <a:lnTo>
                    <a:pt x="624" y="280"/>
                  </a:lnTo>
                  <a:lnTo>
                    <a:pt x="639" y="289"/>
                  </a:lnTo>
                  <a:lnTo>
                    <a:pt x="639" y="291"/>
                  </a:lnTo>
                  <a:lnTo>
                    <a:pt x="644" y="288"/>
                  </a:lnTo>
                  <a:lnTo>
                    <a:pt x="656" y="294"/>
                  </a:lnTo>
                  <a:lnTo>
                    <a:pt x="657" y="295"/>
                  </a:lnTo>
                  <a:lnTo>
                    <a:pt x="660" y="309"/>
                  </a:lnTo>
                  <a:lnTo>
                    <a:pt x="660" y="310"/>
                  </a:lnTo>
                  <a:lnTo>
                    <a:pt x="658" y="310"/>
                  </a:lnTo>
                  <a:lnTo>
                    <a:pt x="648" y="314"/>
                  </a:lnTo>
                  <a:lnTo>
                    <a:pt x="636" y="314"/>
                  </a:lnTo>
                  <a:lnTo>
                    <a:pt x="638" y="319"/>
                  </a:lnTo>
                  <a:lnTo>
                    <a:pt x="642" y="320"/>
                  </a:lnTo>
                  <a:lnTo>
                    <a:pt x="642" y="322"/>
                  </a:lnTo>
                  <a:lnTo>
                    <a:pt x="633" y="322"/>
                  </a:lnTo>
                  <a:lnTo>
                    <a:pt x="633" y="337"/>
                  </a:lnTo>
                  <a:lnTo>
                    <a:pt x="629" y="334"/>
                  </a:lnTo>
                  <a:lnTo>
                    <a:pt x="624" y="340"/>
                  </a:lnTo>
                  <a:lnTo>
                    <a:pt x="623" y="340"/>
                  </a:lnTo>
                  <a:lnTo>
                    <a:pt x="624" y="343"/>
                  </a:lnTo>
                  <a:lnTo>
                    <a:pt x="621" y="349"/>
                  </a:lnTo>
                  <a:lnTo>
                    <a:pt x="608" y="355"/>
                  </a:lnTo>
                  <a:lnTo>
                    <a:pt x="613" y="360"/>
                  </a:lnTo>
                  <a:lnTo>
                    <a:pt x="605" y="380"/>
                  </a:lnTo>
                  <a:lnTo>
                    <a:pt x="605" y="412"/>
                  </a:lnTo>
                  <a:lnTo>
                    <a:pt x="604" y="415"/>
                  </a:lnTo>
                  <a:lnTo>
                    <a:pt x="610" y="421"/>
                  </a:lnTo>
                  <a:lnTo>
                    <a:pt x="611" y="427"/>
                  </a:lnTo>
                  <a:lnTo>
                    <a:pt x="613" y="423"/>
                  </a:lnTo>
                  <a:lnTo>
                    <a:pt x="613" y="421"/>
                  </a:lnTo>
                  <a:lnTo>
                    <a:pt x="614" y="421"/>
                  </a:lnTo>
                  <a:lnTo>
                    <a:pt x="615" y="423"/>
                  </a:lnTo>
                  <a:lnTo>
                    <a:pt x="621" y="423"/>
                  </a:lnTo>
                  <a:lnTo>
                    <a:pt x="623" y="424"/>
                  </a:lnTo>
                  <a:lnTo>
                    <a:pt x="626" y="424"/>
                  </a:lnTo>
                  <a:lnTo>
                    <a:pt x="636" y="455"/>
                  </a:lnTo>
                  <a:lnTo>
                    <a:pt x="636" y="463"/>
                  </a:lnTo>
                  <a:lnTo>
                    <a:pt x="633" y="466"/>
                  </a:lnTo>
                  <a:lnTo>
                    <a:pt x="653" y="458"/>
                  </a:lnTo>
                  <a:lnTo>
                    <a:pt x="678" y="470"/>
                  </a:lnTo>
                  <a:lnTo>
                    <a:pt x="691" y="479"/>
                  </a:lnTo>
                  <a:lnTo>
                    <a:pt x="698" y="491"/>
                  </a:lnTo>
                  <a:lnTo>
                    <a:pt x="721" y="497"/>
                  </a:lnTo>
                  <a:lnTo>
                    <a:pt x="728" y="504"/>
                  </a:lnTo>
                  <a:lnTo>
                    <a:pt x="728" y="506"/>
                  </a:lnTo>
                  <a:lnTo>
                    <a:pt x="733" y="506"/>
                  </a:lnTo>
                  <a:lnTo>
                    <a:pt x="764" y="510"/>
                  </a:lnTo>
                  <a:lnTo>
                    <a:pt x="768" y="510"/>
                  </a:lnTo>
                  <a:lnTo>
                    <a:pt x="767" y="532"/>
                  </a:lnTo>
                  <a:lnTo>
                    <a:pt x="770" y="552"/>
                  </a:lnTo>
                  <a:lnTo>
                    <a:pt x="768" y="558"/>
                  </a:lnTo>
                  <a:lnTo>
                    <a:pt x="780" y="571"/>
                  </a:lnTo>
                  <a:lnTo>
                    <a:pt x="780" y="572"/>
                  </a:lnTo>
                  <a:lnTo>
                    <a:pt x="779" y="572"/>
                  </a:lnTo>
                  <a:lnTo>
                    <a:pt x="773" y="577"/>
                  </a:lnTo>
                  <a:lnTo>
                    <a:pt x="783" y="577"/>
                  </a:lnTo>
                  <a:lnTo>
                    <a:pt x="789" y="583"/>
                  </a:lnTo>
                  <a:lnTo>
                    <a:pt x="790" y="590"/>
                  </a:lnTo>
                  <a:lnTo>
                    <a:pt x="790" y="592"/>
                  </a:lnTo>
                  <a:lnTo>
                    <a:pt x="786" y="596"/>
                  </a:lnTo>
                  <a:lnTo>
                    <a:pt x="792" y="592"/>
                  </a:lnTo>
                  <a:lnTo>
                    <a:pt x="793" y="592"/>
                  </a:lnTo>
                  <a:lnTo>
                    <a:pt x="801" y="596"/>
                  </a:lnTo>
                  <a:lnTo>
                    <a:pt x="801" y="590"/>
                  </a:lnTo>
                  <a:lnTo>
                    <a:pt x="802" y="590"/>
                  </a:lnTo>
                  <a:lnTo>
                    <a:pt x="805" y="589"/>
                  </a:lnTo>
                  <a:lnTo>
                    <a:pt x="813" y="593"/>
                  </a:lnTo>
                  <a:lnTo>
                    <a:pt x="814" y="589"/>
                  </a:lnTo>
                  <a:lnTo>
                    <a:pt x="810" y="583"/>
                  </a:lnTo>
                  <a:lnTo>
                    <a:pt x="810" y="581"/>
                  </a:lnTo>
                  <a:lnTo>
                    <a:pt x="819" y="574"/>
                  </a:lnTo>
                  <a:lnTo>
                    <a:pt x="814" y="568"/>
                  </a:lnTo>
                  <a:lnTo>
                    <a:pt x="811" y="537"/>
                  </a:lnTo>
                  <a:lnTo>
                    <a:pt x="802" y="524"/>
                  </a:lnTo>
                  <a:lnTo>
                    <a:pt x="827" y="504"/>
                  </a:lnTo>
                  <a:lnTo>
                    <a:pt x="839" y="485"/>
                  </a:lnTo>
                  <a:lnTo>
                    <a:pt x="841" y="485"/>
                  </a:lnTo>
                  <a:lnTo>
                    <a:pt x="847" y="483"/>
                  </a:lnTo>
                  <a:lnTo>
                    <a:pt x="844" y="478"/>
                  </a:lnTo>
                  <a:lnTo>
                    <a:pt x="841" y="483"/>
                  </a:lnTo>
                  <a:lnTo>
                    <a:pt x="839" y="483"/>
                  </a:lnTo>
                  <a:lnTo>
                    <a:pt x="838" y="467"/>
                  </a:lnTo>
                  <a:lnTo>
                    <a:pt x="829" y="435"/>
                  </a:lnTo>
                  <a:lnTo>
                    <a:pt x="813" y="423"/>
                  </a:lnTo>
                  <a:lnTo>
                    <a:pt x="813" y="415"/>
                  </a:lnTo>
                  <a:lnTo>
                    <a:pt x="814" y="414"/>
                  </a:lnTo>
                  <a:lnTo>
                    <a:pt x="827" y="409"/>
                  </a:lnTo>
                  <a:lnTo>
                    <a:pt x="827" y="400"/>
                  </a:lnTo>
                  <a:lnTo>
                    <a:pt x="830" y="400"/>
                  </a:lnTo>
                  <a:lnTo>
                    <a:pt x="830" y="399"/>
                  </a:lnTo>
                  <a:lnTo>
                    <a:pt x="833" y="393"/>
                  </a:lnTo>
                  <a:lnTo>
                    <a:pt x="827" y="393"/>
                  </a:lnTo>
                  <a:lnTo>
                    <a:pt x="827" y="392"/>
                  </a:lnTo>
                  <a:lnTo>
                    <a:pt x="829" y="387"/>
                  </a:lnTo>
                  <a:lnTo>
                    <a:pt x="826" y="380"/>
                  </a:lnTo>
                  <a:lnTo>
                    <a:pt x="824" y="374"/>
                  </a:lnTo>
                  <a:lnTo>
                    <a:pt x="824" y="372"/>
                  </a:lnTo>
                  <a:lnTo>
                    <a:pt x="827" y="372"/>
                  </a:lnTo>
                  <a:lnTo>
                    <a:pt x="822" y="371"/>
                  </a:lnTo>
                  <a:lnTo>
                    <a:pt x="822" y="369"/>
                  </a:lnTo>
                  <a:lnTo>
                    <a:pt x="830" y="346"/>
                  </a:lnTo>
                  <a:lnTo>
                    <a:pt x="822" y="344"/>
                  </a:lnTo>
                  <a:lnTo>
                    <a:pt x="822" y="343"/>
                  </a:lnTo>
                  <a:lnTo>
                    <a:pt x="820" y="331"/>
                  </a:lnTo>
                  <a:lnTo>
                    <a:pt x="820" y="329"/>
                  </a:lnTo>
                  <a:lnTo>
                    <a:pt x="829" y="320"/>
                  </a:lnTo>
                  <a:lnTo>
                    <a:pt x="830" y="320"/>
                  </a:lnTo>
                  <a:lnTo>
                    <a:pt x="862" y="332"/>
                  </a:lnTo>
                  <a:lnTo>
                    <a:pt x="878" y="323"/>
                  </a:lnTo>
                  <a:lnTo>
                    <a:pt x="894" y="332"/>
                  </a:lnTo>
                  <a:lnTo>
                    <a:pt x="894" y="334"/>
                  </a:lnTo>
                  <a:lnTo>
                    <a:pt x="893" y="341"/>
                  </a:lnTo>
                  <a:lnTo>
                    <a:pt x="899" y="340"/>
                  </a:lnTo>
                  <a:lnTo>
                    <a:pt x="902" y="347"/>
                  </a:lnTo>
                  <a:lnTo>
                    <a:pt x="900" y="349"/>
                  </a:lnTo>
                  <a:lnTo>
                    <a:pt x="909" y="349"/>
                  </a:lnTo>
                  <a:lnTo>
                    <a:pt x="909" y="350"/>
                  </a:lnTo>
                  <a:lnTo>
                    <a:pt x="905" y="353"/>
                  </a:lnTo>
                  <a:lnTo>
                    <a:pt x="907" y="360"/>
                  </a:lnTo>
                  <a:lnTo>
                    <a:pt x="924" y="362"/>
                  </a:lnTo>
                  <a:lnTo>
                    <a:pt x="925" y="362"/>
                  </a:lnTo>
                  <a:lnTo>
                    <a:pt x="927" y="368"/>
                  </a:lnTo>
                  <a:lnTo>
                    <a:pt x="933" y="362"/>
                  </a:lnTo>
                  <a:lnTo>
                    <a:pt x="934" y="362"/>
                  </a:lnTo>
                  <a:lnTo>
                    <a:pt x="937" y="366"/>
                  </a:lnTo>
                  <a:lnTo>
                    <a:pt x="933" y="378"/>
                  </a:lnTo>
                  <a:lnTo>
                    <a:pt x="937" y="389"/>
                  </a:lnTo>
                  <a:lnTo>
                    <a:pt x="937" y="390"/>
                  </a:lnTo>
                  <a:lnTo>
                    <a:pt x="919" y="390"/>
                  </a:lnTo>
                  <a:lnTo>
                    <a:pt x="933" y="393"/>
                  </a:lnTo>
                  <a:lnTo>
                    <a:pt x="934" y="393"/>
                  </a:lnTo>
                  <a:lnTo>
                    <a:pt x="937" y="400"/>
                  </a:lnTo>
                  <a:lnTo>
                    <a:pt x="934" y="408"/>
                  </a:lnTo>
                  <a:lnTo>
                    <a:pt x="939" y="408"/>
                  </a:lnTo>
                  <a:lnTo>
                    <a:pt x="939" y="409"/>
                  </a:lnTo>
                  <a:lnTo>
                    <a:pt x="936" y="412"/>
                  </a:lnTo>
                  <a:lnTo>
                    <a:pt x="939" y="417"/>
                  </a:lnTo>
                  <a:lnTo>
                    <a:pt x="939" y="418"/>
                  </a:lnTo>
                  <a:lnTo>
                    <a:pt x="933" y="421"/>
                  </a:lnTo>
                  <a:lnTo>
                    <a:pt x="930" y="420"/>
                  </a:lnTo>
                  <a:lnTo>
                    <a:pt x="930" y="423"/>
                  </a:lnTo>
                  <a:lnTo>
                    <a:pt x="948" y="420"/>
                  </a:lnTo>
                  <a:lnTo>
                    <a:pt x="949" y="420"/>
                  </a:lnTo>
                  <a:lnTo>
                    <a:pt x="952" y="430"/>
                  </a:lnTo>
                  <a:lnTo>
                    <a:pt x="952" y="435"/>
                  </a:lnTo>
                  <a:lnTo>
                    <a:pt x="955" y="426"/>
                  </a:lnTo>
                  <a:lnTo>
                    <a:pt x="956" y="426"/>
                  </a:lnTo>
                  <a:lnTo>
                    <a:pt x="956" y="430"/>
                  </a:lnTo>
                  <a:lnTo>
                    <a:pt x="958" y="430"/>
                  </a:lnTo>
                  <a:lnTo>
                    <a:pt x="958" y="432"/>
                  </a:lnTo>
                  <a:lnTo>
                    <a:pt x="959" y="438"/>
                  </a:lnTo>
                  <a:lnTo>
                    <a:pt x="971" y="429"/>
                  </a:lnTo>
                  <a:lnTo>
                    <a:pt x="974" y="420"/>
                  </a:lnTo>
                  <a:lnTo>
                    <a:pt x="976" y="420"/>
                  </a:lnTo>
                  <a:lnTo>
                    <a:pt x="980" y="424"/>
                  </a:lnTo>
                  <a:lnTo>
                    <a:pt x="980" y="429"/>
                  </a:lnTo>
                  <a:lnTo>
                    <a:pt x="983" y="426"/>
                  </a:lnTo>
                  <a:lnTo>
                    <a:pt x="979" y="420"/>
                  </a:lnTo>
                  <a:lnTo>
                    <a:pt x="979" y="418"/>
                  </a:lnTo>
                  <a:lnTo>
                    <a:pt x="983" y="418"/>
                  </a:lnTo>
                  <a:lnTo>
                    <a:pt x="985" y="412"/>
                  </a:lnTo>
                  <a:lnTo>
                    <a:pt x="985" y="408"/>
                  </a:lnTo>
                  <a:lnTo>
                    <a:pt x="989" y="405"/>
                  </a:lnTo>
                  <a:lnTo>
                    <a:pt x="986" y="399"/>
                  </a:lnTo>
                  <a:lnTo>
                    <a:pt x="986" y="398"/>
                  </a:lnTo>
                  <a:lnTo>
                    <a:pt x="995" y="383"/>
                  </a:lnTo>
                  <a:lnTo>
                    <a:pt x="1001" y="383"/>
                  </a:lnTo>
                  <a:lnTo>
                    <a:pt x="1004" y="390"/>
                  </a:lnTo>
                  <a:lnTo>
                    <a:pt x="1002" y="393"/>
                  </a:lnTo>
                  <a:lnTo>
                    <a:pt x="1004" y="393"/>
                  </a:lnTo>
                  <a:lnTo>
                    <a:pt x="1004" y="395"/>
                  </a:lnTo>
                  <a:lnTo>
                    <a:pt x="1007" y="402"/>
                  </a:lnTo>
                  <a:lnTo>
                    <a:pt x="1011" y="402"/>
                  </a:lnTo>
                  <a:lnTo>
                    <a:pt x="1011" y="403"/>
                  </a:lnTo>
                  <a:lnTo>
                    <a:pt x="1008" y="406"/>
                  </a:lnTo>
                  <a:lnTo>
                    <a:pt x="1016" y="411"/>
                  </a:lnTo>
                  <a:lnTo>
                    <a:pt x="1017" y="411"/>
                  </a:lnTo>
                  <a:lnTo>
                    <a:pt x="1016" y="412"/>
                  </a:lnTo>
                  <a:lnTo>
                    <a:pt x="1008" y="417"/>
                  </a:lnTo>
                  <a:lnTo>
                    <a:pt x="1010" y="417"/>
                  </a:lnTo>
                  <a:lnTo>
                    <a:pt x="1011" y="415"/>
                  </a:lnTo>
                  <a:lnTo>
                    <a:pt x="1014" y="415"/>
                  </a:lnTo>
                  <a:lnTo>
                    <a:pt x="1016" y="414"/>
                  </a:lnTo>
                  <a:lnTo>
                    <a:pt x="1019" y="414"/>
                  </a:lnTo>
                  <a:lnTo>
                    <a:pt x="1019" y="415"/>
                  </a:lnTo>
                  <a:lnTo>
                    <a:pt x="1017" y="421"/>
                  </a:lnTo>
                  <a:lnTo>
                    <a:pt x="1023" y="426"/>
                  </a:lnTo>
                  <a:lnTo>
                    <a:pt x="1023" y="427"/>
                  </a:lnTo>
                  <a:lnTo>
                    <a:pt x="1016" y="430"/>
                  </a:lnTo>
                  <a:lnTo>
                    <a:pt x="1026" y="432"/>
                  </a:lnTo>
                  <a:lnTo>
                    <a:pt x="1028" y="432"/>
                  </a:lnTo>
                  <a:lnTo>
                    <a:pt x="1028" y="433"/>
                  </a:lnTo>
                  <a:lnTo>
                    <a:pt x="1020" y="439"/>
                  </a:lnTo>
                  <a:lnTo>
                    <a:pt x="1026" y="438"/>
                  </a:lnTo>
                  <a:lnTo>
                    <a:pt x="1028" y="438"/>
                  </a:lnTo>
                  <a:lnTo>
                    <a:pt x="1029" y="440"/>
                  </a:lnTo>
                  <a:lnTo>
                    <a:pt x="1029" y="442"/>
                  </a:lnTo>
                  <a:lnTo>
                    <a:pt x="1028" y="443"/>
                  </a:lnTo>
                  <a:lnTo>
                    <a:pt x="1031" y="443"/>
                  </a:lnTo>
                  <a:lnTo>
                    <a:pt x="1036" y="451"/>
                  </a:lnTo>
                  <a:lnTo>
                    <a:pt x="1036" y="452"/>
                  </a:lnTo>
                  <a:lnTo>
                    <a:pt x="1031" y="455"/>
                  </a:lnTo>
                  <a:lnTo>
                    <a:pt x="1035" y="455"/>
                  </a:lnTo>
                  <a:lnTo>
                    <a:pt x="1041" y="466"/>
                  </a:lnTo>
                  <a:lnTo>
                    <a:pt x="1036" y="472"/>
                  </a:lnTo>
                  <a:lnTo>
                    <a:pt x="1038" y="473"/>
                  </a:lnTo>
                  <a:lnTo>
                    <a:pt x="1038" y="475"/>
                  </a:lnTo>
                  <a:lnTo>
                    <a:pt x="1036" y="475"/>
                  </a:lnTo>
                  <a:lnTo>
                    <a:pt x="1032" y="473"/>
                  </a:lnTo>
                  <a:lnTo>
                    <a:pt x="1031" y="473"/>
                  </a:lnTo>
                  <a:lnTo>
                    <a:pt x="1026" y="475"/>
                  </a:lnTo>
                  <a:lnTo>
                    <a:pt x="1036" y="476"/>
                  </a:lnTo>
                  <a:lnTo>
                    <a:pt x="1035" y="479"/>
                  </a:lnTo>
                  <a:lnTo>
                    <a:pt x="1038" y="482"/>
                  </a:lnTo>
                  <a:lnTo>
                    <a:pt x="1038" y="483"/>
                  </a:lnTo>
                  <a:lnTo>
                    <a:pt x="1036" y="485"/>
                  </a:lnTo>
                  <a:lnTo>
                    <a:pt x="1038" y="485"/>
                  </a:lnTo>
                  <a:lnTo>
                    <a:pt x="1039" y="483"/>
                  </a:lnTo>
                  <a:lnTo>
                    <a:pt x="1042" y="483"/>
                  </a:lnTo>
                  <a:lnTo>
                    <a:pt x="1042" y="485"/>
                  </a:lnTo>
                  <a:lnTo>
                    <a:pt x="1044" y="491"/>
                  </a:lnTo>
                  <a:lnTo>
                    <a:pt x="1056" y="494"/>
                  </a:lnTo>
                  <a:lnTo>
                    <a:pt x="1056" y="495"/>
                  </a:lnTo>
                  <a:lnTo>
                    <a:pt x="1057" y="503"/>
                  </a:lnTo>
                  <a:lnTo>
                    <a:pt x="1054" y="506"/>
                  </a:lnTo>
                  <a:lnTo>
                    <a:pt x="1057" y="506"/>
                  </a:lnTo>
                  <a:lnTo>
                    <a:pt x="1060" y="504"/>
                  </a:lnTo>
                  <a:lnTo>
                    <a:pt x="1065" y="504"/>
                  </a:lnTo>
                  <a:lnTo>
                    <a:pt x="1066" y="507"/>
                  </a:lnTo>
                  <a:lnTo>
                    <a:pt x="1066" y="512"/>
                  </a:lnTo>
                  <a:lnTo>
                    <a:pt x="1069" y="507"/>
                  </a:lnTo>
                  <a:lnTo>
                    <a:pt x="1071" y="507"/>
                  </a:lnTo>
                  <a:lnTo>
                    <a:pt x="1076" y="516"/>
                  </a:lnTo>
                  <a:lnTo>
                    <a:pt x="1081" y="518"/>
                  </a:lnTo>
                  <a:lnTo>
                    <a:pt x="1085" y="513"/>
                  </a:lnTo>
                  <a:lnTo>
                    <a:pt x="1094" y="522"/>
                  </a:lnTo>
                  <a:lnTo>
                    <a:pt x="1094" y="524"/>
                  </a:lnTo>
                  <a:lnTo>
                    <a:pt x="1093" y="524"/>
                  </a:lnTo>
                  <a:lnTo>
                    <a:pt x="1075" y="531"/>
                  </a:lnTo>
                  <a:lnTo>
                    <a:pt x="1076" y="531"/>
                  </a:lnTo>
                  <a:lnTo>
                    <a:pt x="1078" y="532"/>
                  </a:lnTo>
                  <a:lnTo>
                    <a:pt x="1076" y="532"/>
                  </a:lnTo>
                  <a:lnTo>
                    <a:pt x="1062" y="538"/>
                  </a:lnTo>
                  <a:lnTo>
                    <a:pt x="1059" y="544"/>
                  </a:lnTo>
                  <a:lnTo>
                    <a:pt x="1057" y="544"/>
                  </a:lnTo>
                  <a:lnTo>
                    <a:pt x="1048" y="540"/>
                  </a:lnTo>
                  <a:lnTo>
                    <a:pt x="1047" y="541"/>
                  </a:lnTo>
                  <a:lnTo>
                    <a:pt x="1056" y="544"/>
                  </a:lnTo>
                  <a:lnTo>
                    <a:pt x="1057" y="546"/>
                  </a:lnTo>
                  <a:lnTo>
                    <a:pt x="1056" y="550"/>
                  </a:lnTo>
                  <a:lnTo>
                    <a:pt x="1076" y="534"/>
                  </a:lnTo>
                  <a:lnTo>
                    <a:pt x="1085" y="532"/>
                  </a:lnTo>
                  <a:lnTo>
                    <a:pt x="1084" y="532"/>
                  </a:lnTo>
                  <a:lnTo>
                    <a:pt x="1084" y="531"/>
                  </a:lnTo>
                  <a:lnTo>
                    <a:pt x="1096" y="531"/>
                  </a:lnTo>
                  <a:lnTo>
                    <a:pt x="1096" y="546"/>
                  </a:lnTo>
                  <a:lnTo>
                    <a:pt x="1099" y="540"/>
                  </a:lnTo>
                  <a:lnTo>
                    <a:pt x="1099" y="538"/>
                  </a:lnTo>
                  <a:lnTo>
                    <a:pt x="1100" y="538"/>
                  </a:lnTo>
                  <a:lnTo>
                    <a:pt x="1114" y="544"/>
                  </a:lnTo>
                  <a:lnTo>
                    <a:pt x="1114" y="546"/>
                  </a:lnTo>
                  <a:lnTo>
                    <a:pt x="1112" y="546"/>
                  </a:lnTo>
                  <a:lnTo>
                    <a:pt x="1116" y="553"/>
                  </a:lnTo>
                  <a:lnTo>
                    <a:pt x="1109" y="553"/>
                  </a:lnTo>
                  <a:lnTo>
                    <a:pt x="1114" y="556"/>
                  </a:lnTo>
                  <a:lnTo>
                    <a:pt x="1116" y="565"/>
                  </a:lnTo>
                  <a:lnTo>
                    <a:pt x="1115" y="565"/>
                  </a:lnTo>
                  <a:lnTo>
                    <a:pt x="1114" y="567"/>
                  </a:lnTo>
                  <a:lnTo>
                    <a:pt x="1116" y="571"/>
                  </a:lnTo>
                  <a:lnTo>
                    <a:pt x="1114" y="571"/>
                  </a:lnTo>
                  <a:lnTo>
                    <a:pt x="1116" y="574"/>
                  </a:lnTo>
                  <a:lnTo>
                    <a:pt x="1116" y="575"/>
                  </a:lnTo>
                  <a:lnTo>
                    <a:pt x="1105" y="589"/>
                  </a:lnTo>
                  <a:lnTo>
                    <a:pt x="1081" y="593"/>
                  </a:lnTo>
                  <a:lnTo>
                    <a:pt x="1060" y="615"/>
                  </a:lnTo>
                  <a:lnTo>
                    <a:pt x="1059" y="615"/>
                  </a:lnTo>
                  <a:lnTo>
                    <a:pt x="1057" y="614"/>
                  </a:lnTo>
                  <a:lnTo>
                    <a:pt x="1056" y="614"/>
                  </a:lnTo>
                  <a:lnTo>
                    <a:pt x="1056" y="612"/>
                  </a:lnTo>
                  <a:lnTo>
                    <a:pt x="1039" y="618"/>
                  </a:lnTo>
                  <a:lnTo>
                    <a:pt x="1038" y="618"/>
                  </a:lnTo>
                  <a:lnTo>
                    <a:pt x="1031" y="615"/>
                  </a:lnTo>
                  <a:lnTo>
                    <a:pt x="977" y="615"/>
                  </a:lnTo>
                  <a:lnTo>
                    <a:pt x="971" y="621"/>
                  </a:lnTo>
                  <a:lnTo>
                    <a:pt x="965" y="633"/>
                  </a:lnTo>
                  <a:lnTo>
                    <a:pt x="964" y="633"/>
                  </a:lnTo>
                  <a:lnTo>
                    <a:pt x="955" y="635"/>
                  </a:lnTo>
                  <a:lnTo>
                    <a:pt x="945" y="644"/>
                  </a:lnTo>
                  <a:lnTo>
                    <a:pt x="937" y="654"/>
                  </a:lnTo>
                  <a:lnTo>
                    <a:pt x="933" y="657"/>
                  </a:lnTo>
                  <a:lnTo>
                    <a:pt x="925" y="670"/>
                  </a:lnTo>
                  <a:lnTo>
                    <a:pt x="918" y="679"/>
                  </a:lnTo>
                  <a:lnTo>
                    <a:pt x="919" y="678"/>
                  </a:lnTo>
                  <a:lnTo>
                    <a:pt x="934" y="660"/>
                  </a:lnTo>
                  <a:lnTo>
                    <a:pt x="949" y="647"/>
                  </a:lnTo>
                  <a:lnTo>
                    <a:pt x="973" y="636"/>
                  </a:lnTo>
                  <a:lnTo>
                    <a:pt x="993" y="635"/>
                  </a:lnTo>
                  <a:lnTo>
                    <a:pt x="1004" y="639"/>
                  </a:lnTo>
                  <a:lnTo>
                    <a:pt x="1004" y="650"/>
                  </a:lnTo>
                  <a:lnTo>
                    <a:pt x="992" y="658"/>
                  </a:lnTo>
                  <a:lnTo>
                    <a:pt x="990" y="658"/>
                  </a:lnTo>
                  <a:lnTo>
                    <a:pt x="983" y="657"/>
                  </a:lnTo>
                  <a:lnTo>
                    <a:pt x="977" y="658"/>
                  </a:lnTo>
                  <a:lnTo>
                    <a:pt x="985" y="660"/>
                  </a:lnTo>
                  <a:lnTo>
                    <a:pt x="986" y="664"/>
                  </a:lnTo>
                  <a:lnTo>
                    <a:pt x="993" y="661"/>
                  </a:lnTo>
                  <a:lnTo>
                    <a:pt x="998" y="663"/>
                  </a:lnTo>
                  <a:lnTo>
                    <a:pt x="998" y="664"/>
                  </a:lnTo>
                  <a:lnTo>
                    <a:pt x="992" y="676"/>
                  </a:lnTo>
                  <a:lnTo>
                    <a:pt x="998" y="676"/>
                  </a:lnTo>
                  <a:lnTo>
                    <a:pt x="998" y="688"/>
                  </a:lnTo>
                  <a:lnTo>
                    <a:pt x="1001" y="691"/>
                  </a:lnTo>
                  <a:lnTo>
                    <a:pt x="1011" y="696"/>
                  </a:lnTo>
                  <a:lnTo>
                    <a:pt x="1011" y="697"/>
                  </a:lnTo>
                  <a:lnTo>
                    <a:pt x="1010" y="697"/>
                  </a:lnTo>
                  <a:lnTo>
                    <a:pt x="1025" y="703"/>
                  </a:lnTo>
                  <a:lnTo>
                    <a:pt x="1033" y="700"/>
                  </a:lnTo>
                  <a:lnTo>
                    <a:pt x="1033" y="698"/>
                  </a:lnTo>
                  <a:lnTo>
                    <a:pt x="1035" y="698"/>
                  </a:lnTo>
                  <a:lnTo>
                    <a:pt x="1035" y="700"/>
                  </a:lnTo>
                  <a:lnTo>
                    <a:pt x="1036" y="703"/>
                  </a:lnTo>
                  <a:lnTo>
                    <a:pt x="1042" y="704"/>
                  </a:lnTo>
                  <a:lnTo>
                    <a:pt x="1044" y="704"/>
                  </a:lnTo>
                  <a:lnTo>
                    <a:pt x="1044" y="706"/>
                  </a:lnTo>
                  <a:lnTo>
                    <a:pt x="1042" y="709"/>
                  </a:lnTo>
                  <a:lnTo>
                    <a:pt x="1047" y="710"/>
                  </a:lnTo>
                  <a:lnTo>
                    <a:pt x="1048" y="710"/>
                  </a:lnTo>
                  <a:lnTo>
                    <a:pt x="1047" y="712"/>
                  </a:lnTo>
                  <a:lnTo>
                    <a:pt x="1023" y="721"/>
                  </a:lnTo>
                  <a:lnTo>
                    <a:pt x="1014" y="722"/>
                  </a:lnTo>
                  <a:lnTo>
                    <a:pt x="1014" y="725"/>
                  </a:lnTo>
                  <a:lnTo>
                    <a:pt x="1007" y="725"/>
                  </a:lnTo>
                  <a:lnTo>
                    <a:pt x="1004" y="730"/>
                  </a:lnTo>
                  <a:lnTo>
                    <a:pt x="990" y="744"/>
                  </a:lnTo>
                  <a:lnTo>
                    <a:pt x="989" y="744"/>
                  </a:lnTo>
                  <a:lnTo>
                    <a:pt x="980" y="738"/>
                  </a:lnTo>
                  <a:lnTo>
                    <a:pt x="980" y="737"/>
                  </a:lnTo>
                  <a:lnTo>
                    <a:pt x="979" y="731"/>
                  </a:lnTo>
                  <a:lnTo>
                    <a:pt x="982" y="725"/>
                  </a:lnTo>
                  <a:lnTo>
                    <a:pt x="979" y="725"/>
                  </a:lnTo>
                  <a:lnTo>
                    <a:pt x="979" y="724"/>
                  </a:lnTo>
                  <a:lnTo>
                    <a:pt x="980" y="724"/>
                  </a:lnTo>
                  <a:lnTo>
                    <a:pt x="1001" y="710"/>
                  </a:lnTo>
                  <a:lnTo>
                    <a:pt x="996" y="710"/>
                  </a:lnTo>
                  <a:lnTo>
                    <a:pt x="996" y="707"/>
                  </a:lnTo>
                  <a:lnTo>
                    <a:pt x="1002" y="700"/>
                  </a:lnTo>
                  <a:lnTo>
                    <a:pt x="1001" y="700"/>
                  </a:lnTo>
                  <a:lnTo>
                    <a:pt x="986" y="712"/>
                  </a:lnTo>
                  <a:lnTo>
                    <a:pt x="967" y="713"/>
                  </a:lnTo>
                  <a:lnTo>
                    <a:pt x="961" y="713"/>
                  </a:lnTo>
                  <a:lnTo>
                    <a:pt x="961" y="712"/>
                  </a:lnTo>
                  <a:lnTo>
                    <a:pt x="959" y="706"/>
                  </a:lnTo>
                  <a:lnTo>
                    <a:pt x="958" y="704"/>
                  </a:lnTo>
                  <a:lnTo>
                    <a:pt x="956" y="704"/>
                  </a:lnTo>
                  <a:lnTo>
                    <a:pt x="956" y="679"/>
                  </a:lnTo>
                  <a:lnTo>
                    <a:pt x="950" y="673"/>
                  </a:lnTo>
                  <a:lnTo>
                    <a:pt x="945" y="676"/>
                  </a:lnTo>
                  <a:lnTo>
                    <a:pt x="943" y="676"/>
                  </a:lnTo>
                  <a:lnTo>
                    <a:pt x="937" y="672"/>
                  </a:lnTo>
                  <a:lnTo>
                    <a:pt x="928" y="684"/>
                  </a:lnTo>
                  <a:lnTo>
                    <a:pt x="921" y="710"/>
                  </a:lnTo>
                  <a:lnTo>
                    <a:pt x="921" y="712"/>
                  </a:lnTo>
                  <a:lnTo>
                    <a:pt x="910" y="712"/>
                  </a:lnTo>
                  <a:lnTo>
                    <a:pt x="909" y="718"/>
                  </a:lnTo>
                  <a:lnTo>
                    <a:pt x="863" y="718"/>
                  </a:lnTo>
                  <a:lnTo>
                    <a:pt x="854" y="725"/>
                  </a:lnTo>
                  <a:lnTo>
                    <a:pt x="838" y="734"/>
                  </a:lnTo>
                  <a:lnTo>
                    <a:pt x="836" y="733"/>
                  </a:lnTo>
                  <a:lnTo>
                    <a:pt x="836" y="737"/>
                  </a:lnTo>
                  <a:lnTo>
                    <a:pt x="823" y="737"/>
                  </a:lnTo>
                  <a:lnTo>
                    <a:pt x="808" y="740"/>
                  </a:lnTo>
                  <a:lnTo>
                    <a:pt x="802" y="747"/>
                  </a:lnTo>
                  <a:lnTo>
                    <a:pt x="810" y="749"/>
                  </a:lnTo>
                  <a:lnTo>
                    <a:pt x="811" y="749"/>
                  </a:lnTo>
                  <a:lnTo>
                    <a:pt x="813" y="756"/>
                  </a:lnTo>
                  <a:lnTo>
                    <a:pt x="796" y="756"/>
                  </a:lnTo>
                  <a:lnTo>
                    <a:pt x="790" y="761"/>
                  </a:lnTo>
                  <a:lnTo>
                    <a:pt x="783" y="759"/>
                  </a:lnTo>
                  <a:lnTo>
                    <a:pt x="765" y="771"/>
                  </a:lnTo>
                  <a:lnTo>
                    <a:pt x="756" y="771"/>
                  </a:lnTo>
                  <a:lnTo>
                    <a:pt x="756" y="770"/>
                  </a:lnTo>
                  <a:lnTo>
                    <a:pt x="759" y="764"/>
                  </a:lnTo>
                  <a:lnTo>
                    <a:pt x="759" y="762"/>
                  </a:lnTo>
                  <a:lnTo>
                    <a:pt x="761" y="762"/>
                  </a:lnTo>
                  <a:lnTo>
                    <a:pt x="764" y="764"/>
                  </a:lnTo>
                  <a:lnTo>
                    <a:pt x="762" y="759"/>
                  </a:lnTo>
                  <a:lnTo>
                    <a:pt x="765" y="752"/>
                  </a:lnTo>
                  <a:lnTo>
                    <a:pt x="765" y="750"/>
                  </a:lnTo>
                  <a:lnTo>
                    <a:pt x="774" y="746"/>
                  </a:lnTo>
                  <a:lnTo>
                    <a:pt x="774" y="731"/>
                  </a:lnTo>
                  <a:lnTo>
                    <a:pt x="779" y="721"/>
                  </a:lnTo>
                  <a:lnTo>
                    <a:pt x="776" y="712"/>
                  </a:lnTo>
                  <a:lnTo>
                    <a:pt x="776" y="710"/>
                  </a:lnTo>
                  <a:lnTo>
                    <a:pt x="779" y="710"/>
                  </a:lnTo>
                  <a:lnTo>
                    <a:pt x="780" y="712"/>
                  </a:lnTo>
                  <a:lnTo>
                    <a:pt x="781" y="712"/>
                  </a:lnTo>
                  <a:lnTo>
                    <a:pt x="783" y="716"/>
                  </a:lnTo>
                  <a:lnTo>
                    <a:pt x="786" y="716"/>
                  </a:lnTo>
                  <a:lnTo>
                    <a:pt x="786" y="722"/>
                  </a:lnTo>
                  <a:lnTo>
                    <a:pt x="787" y="721"/>
                  </a:lnTo>
                  <a:lnTo>
                    <a:pt x="789" y="721"/>
                  </a:lnTo>
                  <a:lnTo>
                    <a:pt x="796" y="724"/>
                  </a:lnTo>
                  <a:lnTo>
                    <a:pt x="796" y="718"/>
                  </a:lnTo>
                  <a:lnTo>
                    <a:pt x="799" y="719"/>
                  </a:lnTo>
                  <a:lnTo>
                    <a:pt x="796" y="715"/>
                  </a:lnTo>
                  <a:lnTo>
                    <a:pt x="796" y="710"/>
                  </a:lnTo>
                  <a:lnTo>
                    <a:pt x="787" y="700"/>
                  </a:lnTo>
                  <a:lnTo>
                    <a:pt x="743" y="693"/>
                  </a:lnTo>
                  <a:lnTo>
                    <a:pt x="741" y="690"/>
                  </a:lnTo>
                  <a:lnTo>
                    <a:pt x="739" y="690"/>
                  </a:lnTo>
                  <a:lnTo>
                    <a:pt x="739" y="682"/>
                  </a:lnTo>
                  <a:lnTo>
                    <a:pt x="736" y="681"/>
                  </a:lnTo>
                  <a:lnTo>
                    <a:pt x="736" y="672"/>
                  </a:lnTo>
                  <a:lnTo>
                    <a:pt x="731" y="667"/>
                  </a:lnTo>
                  <a:lnTo>
                    <a:pt x="733" y="661"/>
                  </a:lnTo>
                  <a:lnTo>
                    <a:pt x="722" y="661"/>
                  </a:lnTo>
                  <a:lnTo>
                    <a:pt x="713" y="645"/>
                  </a:lnTo>
                  <a:lnTo>
                    <a:pt x="706" y="645"/>
                  </a:lnTo>
                  <a:lnTo>
                    <a:pt x="706" y="654"/>
                  </a:lnTo>
                  <a:lnTo>
                    <a:pt x="704" y="654"/>
                  </a:lnTo>
                  <a:lnTo>
                    <a:pt x="700" y="644"/>
                  </a:lnTo>
                  <a:lnTo>
                    <a:pt x="693" y="641"/>
                  </a:lnTo>
                  <a:lnTo>
                    <a:pt x="688" y="651"/>
                  </a:lnTo>
                  <a:lnTo>
                    <a:pt x="687" y="651"/>
                  </a:lnTo>
                  <a:lnTo>
                    <a:pt x="687" y="647"/>
                  </a:lnTo>
                  <a:lnTo>
                    <a:pt x="684" y="653"/>
                  </a:lnTo>
                  <a:lnTo>
                    <a:pt x="682" y="653"/>
                  </a:lnTo>
                  <a:lnTo>
                    <a:pt x="682" y="650"/>
                  </a:lnTo>
                  <a:lnTo>
                    <a:pt x="676" y="658"/>
                  </a:lnTo>
                  <a:lnTo>
                    <a:pt x="670" y="661"/>
                  </a:lnTo>
                  <a:lnTo>
                    <a:pt x="656" y="657"/>
                  </a:lnTo>
                  <a:lnTo>
                    <a:pt x="650" y="658"/>
                  </a:lnTo>
                  <a:lnTo>
                    <a:pt x="630" y="648"/>
                  </a:lnTo>
                  <a:lnTo>
                    <a:pt x="607" y="647"/>
                  </a:lnTo>
                  <a:lnTo>
                    <a:pt x="601" y="635"/>
                  </a:lnTo>
                  <a:lnTo>
                    <a:pt x="601" y="642"/>
                  </a:lnTo>
                  <a:lnTo>
                    <a:pt x="239" y="641"/>
                  </a:lnTo>
                  <a:lnTo>
                    <a:pt x="236" y="638"/>
                  </a:lnTo>
                  <a:lnTo>
                    <a:pt x="236" y="636"/>
                  </a:lnTo>
                  <a:lnTo>
                    <a:pt x="239" y="636"/>
                  </a:lnTo>
                  <a:lnTo>
                    <a:pt x="233" y="635"/>
                  </a:lnTo>
                  <a:lnTo>
                    <a:pt x="233" y="627"/>
                  </a:lnTo>
                  <a:lnTo>
                    <a:pt x="229" y="632"/>
                  </a:lnTo>
                  <a:lnTo>
                    <a:pt x="227" y="632"/>
                  </a:lnTo>
                  <a:lnTo>
                    <a:pt x="227" y="626"/>
                  </a:lnTo>
                  <a:lnTo>
                    <a:pt x="224" y="621"/>
                  </a:lnTo>
                  <a:lnTo>
                    <a:pt x="224" y="624"/>
                  </a:lnTo>
                  <a:lnTo>
                    <a:pt x="221" y="624"/>
                  </a:lnTo>
                  <a:lnTo>
                    <a:pt x="215" y="621"/>
                  </a:lnTo>
                  <a:lnTo>
                    <a:pt x="212" y="618"/>
                  </a:lnTo>
                  <a:lnTo>
                    <a:pt x="212" y="617"/>
                  </a:lnTo>
                  <a:lnTo>
                    <a:pt x="214" y="612"/>
                  </a:lnTo>
                  <a:lnTo>
                    <a:pt x="196" y="610"/>
                  </a:lnTo>
                  <a:lnTo>
                    <a:pt x="195" y="610"/>
                  </a:lnTo>
                  <a:lnTo>
                    <a:pt x="195" y="608"/>
                  </a:lnTo>
                  <a:lnTo>
                    <a:pt x="197" y="605"/>
                  </a:lnTo>
                  <a:lnTo>
                    <a:pt x="192" y="602"/>
                  </a:lnTo>
                  <a:lnTo>
                    <a:pt x="192" y="601"/>
                  </a:lnTo>
                  <a:lnTo>
                    <a:pt x="189" y="601"/>
                  </a:lnTo>
                  <a:lnTo>
                    <a:pt x="186" y="602"/>
                  </a:lnTo>
                  <a:lnTo>
                    <a:pt x="181" y="602"/>
                  </a:lnTo>
                  <a:lnTo>
                    <a:pt x="175" y="598"/>
                  </a:lnTo>
                  <a:lnTo>
                    <a:pt x="174" y="595"/>
                  </a:lnTo>
                  <a:lnTo>
                    <a:pt x="174" y="593"/>
                  </a:lnTo>
                  <a:lnTo>
                    <a:pt x="177" y="593"/>
                  </a:lnTo>
                  <a:lnTo>
                    <a:pt x="174" y="592"/>
                  </a:lnTo>
                  <a:lnTo>
                    <a:pt x="174" y="590"/>
                  </a:lnTo>
                  <a:lnTo>
                    <a:pt x="178" y="589"/>
                  </a:lnTo>
                  <a:lnTo>
                    <a:pt x="177" y="589"/>
                  </a:lnTo>
                  <a:lnTo>
                    <a:pt x="177" y="584"/>
                  </a:lnTo>
                  <a:lnTo>
                    <a:pt x="174" y="587"/>
                  </a:lnTo>
                  <a:lnTo>
                    <a:pt x="172" y="587"/>
                  </a:lnTo>
                  <a:lnTo>
                    <a:pt x="172" y="569"/>
                  </a:lnTo>
                  <a:lnTo>
                    <a:pt x="168" y="571"/>
                  </a:lnTo>
                  <a:lnTo>
                    <a:pt x="166" y="571"/>
                  </a:lnTo>
                  <a:lnTo>
                    <a:pt x="166" y="567"/>
                  </a:lnTo>
                  <a:lnTo>
                    <a:pt x="160" y="568"/>
                  </a:lnTo>
                  <a:lnTo>
                    <a:pt x="156" y="558"/>
                  </a:lnTo>
                  <a:lnTo>
                    <a:pt x="156" y="547"/>
                  </a:lnTo>
                  <a:lnTo>
                    <a:pt x="154" y="549"/>
                  </a:lnTo>
                  <a:lnTo>
                    <a:pt x="153" y="549"/>
                  </a:lnTo>
                  <a:lnTo>
                    <a:pt x="143" y="537"/>
                  </a:lnTo>
                  <a:lnTo>
                    <a:pt x="143" y="535"/>
                  </a:lnTo>
                  <a:lnTo>
                    <a:pt x="144" y="531"/>
                  </a:lnTo>
                  <a:lnTo>
                    <a:pt x="138" y="526"/>
                  </a:lnTo>
                  <a:lnTo>
                    <a:pt x="138" y="525"/>
                  </a:lnTo>
                  <a:lnTo>
                    <a:pt x="140" y="519"/>
                  </a:lnTo>
                  <a:lnTo>
                    <a:pt x="143" y="519"/>
                  </a:lnTo>
                  <a:lnTo>
                    <a:pt x="143" y="489"/>
                  </a:lnTo>
                  <a:lnTo>
                    <a:pt x="119" y="476"/>
                  </a:lnTo>
                  <a:lnTo>
                    <a:pt x="94" y="426"/>
                  </a:lnTo>
                  <a:lnTo>
                    <a:pt x="86" y="421"/>
                  </a:lnTo>
                  <a:lnTo>
                    <a:pt x="73" y="398"/>
                  </a:lnTo>
                  <a:lnTo>
                    <a:pt x="63" y="403"/>
                  </a:lnTo>
                  <a:lnTo>
                    <a:pt x="58" y="414"/>
                  </a:lnTo>
                  <a:lnTo>
                    <a:pt x="46" y="420"/>
                  </a:lnTo>
                  <a:lnTo>
                    <a:pt x="42" y="411"/>
                  </a:lnTo>
                  <a:lnTo>
                    <a:pt x="24" y="390"/>
                  </a:lnTo>
                  <a:lnTo>
                    <a:pt x="23" y="390"/>
                  </a:lnTo>
                  <a:lnTo>
                    <a:pt x="24" y="384"/>
                  </a:lnTo>
                  <a:lnTo>
                    <a:pt x="14" y="387"/>
                  </a:lnTo>
                  <a:lnTo>
                    <a:pt x="0" y="384"/>
                  </a:lnTo>
                  <a:lnTo>
                    <a:pt x="0" y="88"/>
                  </a:lnTo>
                  <a:lnTo>
                    <a:pt x="24" y="94"/>
                  </a:lnTo>
                  <a:lnTo>
                    <a:pt x="46" y="117"/>
                  </a:lnTo>
                  <a:lnTo>
                    <a:pt x="60" y="117"/>
                  </a:lnTo>
                  <a:lnTo>
                    <a:pt x="74" y="128"/>
                  </a:lnTo>
                  <a:lnTo>
                    <a:pt x="76" y="128"/>
                  </a:lnTo>
                  <a:lnTo>
                    <a:pt x="73" y="120"/>
                  </a:lnTo>
                  <a:lnTo>
                    <a:pt x="71" y="120"/>
                  </a:lnTo>
                  <a:lnTo>
                    <a:pt x="73" y="119"/>
                  </a:lnTo>
                  <a:lnTo>
                    <a:pt x="76" y="119"/>
                  </a:lnTo>
                  <a:lnTo>
                    <a:pt x="79" y="120"/>
                  </a:lnTo>
                  <a:lnTo>
                    <a:pt x="83" y="120"/>
                  </a:lnTo>
                  <a:lnTo>
                    <a:pt x="89" y="129"/>
                  </a:lnTo>
                  <a:lnTo>
                    <a:pt x="89" y="126"/>
                  </a:lnTo>
                  <a:lnTo>
                    <a:pt x="83" y="114"/>
                  </a:lnTo>
                  <a:lnTo>
                    <a:pt x="83" y="113"/>
                  </a:lnTo>
                  <a:lnTo>
                    <a:pt x="92" y="104"/>
                  </a:lnTo>
                  <a:lnTo>
                    <a:pt x="149" y="68"/>
                  </a:lnTo>
                  <a:lnTo>
                    <a:pt x="150" y="68"/>
                  </a:lnTo>
                  <a:lnTo>
                    <a:pt x="153" y="76"/>
                  </a:lnTo>
                  <a:lnTo>
                    <a:pt x="150" y="80"/>
                  </a:lnTo>
                  <a:lnTo>
                    <a:pt x="132" y="97"/>
                  </a:lnTo>
                  <a:lnTo>
                    <a:pt x="120" y="97"/>
                  </a:lnTo>
                  <a:lnTo>
                    <a:pt x="110" y="108"/>
                  </a:lnTo>
                  <a:lnTo>
                    <a:pt x="131" y="98"/>
                  </a:lnTo>
                  <a:lnTo>
                    <a:pt x="131" y="105"/>
                  </a:lnTo>
                  <a:lnTo>
                    <a:pt x="140" y="91"/>
                  </a:lnTo>
                  <a:lnTo>
                    <a:pt x="159" y="79"/>
                  </a:lnTo>
                  <a:lnTo>
                    <a:pt x="159" y="80"/>
                  </a:lnTo>
                  <a:lnTo>
                    <a:pt x="157" y="86"/>
                  </a:lnTo>
                  <a:lnTo>
                    <a:pt x="174" y="70"/>
                  </a:lnTo>
                  <a:lnTo>
                    <a:pt x="166" y="64"/>
                  </a:lnTo>
                  <a:lnTo>
                    <a:pt x="166" y="62"/>
                  </a:lnTo>
                  <a:lnTo>
                    <a:pt x="169" y="57"/>
                  </a:lnTo>
                  <a:lnTo>
                    <a:pt x="171" y="57"/>
                  </a:lnTo>
                  <a:lnTo>
                    <a:pt x="180" y="67"/>
                  </a:lnTo>
                  <a:lnTo>
                    <a:pt x="187" y="89"/>
                  </a:lnTo>
                  <a:lnTo>
                    <a:pt x="196" y="101"/>
                  </a:lnTo>
                  <a:lnTo>
                    <a:pt x="200" y="100"/>
                  </a:lnTo>
                  <a:lnTo>
                    <a:pt x="206" y="97"/>
                  </a:lnTo>
                  <a:lnTo>
                    <a:pt x="203" y="94"/>
                  </a:lnTo>
                  <a:lnTo>
                    <a:pt x="211" y="79"/>
                  </a:lnTo>
                  <a:lnTo>
                    <a:pt x="214" y="79"/>
                  </a:lnTo>
                  <a:lnTo>
                    <a:pt x="214" y="77"/>
                  </a:lnTo>
                  <a:lnTo>
                    <a:pt x="212" y="74"/>
                  </a:lnTo>
                  <a:lnTo>
                    <a:pt x="212" y="73"/>
                  </a:lnTo>
                  <a:lnTo>
                    <a:pt x="217" y="73"/>
                  </a:lnTo>
                  <a:lnTo>
                    <a:pt x="217" y="88"/>
                  </a:lnTo>
                  <a:lnTo>
                    <a:pt x="223" y="89"/>
                  </a:lnTo>
                  <a:lnTo>
                    <a:pt x="217" y="101"/>
                  </a:lnTo>
                  <a:lnTo>
                    <a:pt x="229" y="101"/>
                  </a:lnTo>
                  <a:lnTo>
                    <a:pt x="235" y="86"/>
                  </a:lnTo>
                  <a:lnTo>
                    <a:pt x="252" y="86"/>
                  </a:lnTo>
                  <a:lnTo>
                    <a:pt x="275" y="101"/>
                  </a:lnTo>
                  <a:lnTo>
                    <a:pt x="315" y="117"/>
                  </a:lnTo>
                  <a:lnTo>
                    <a:pt x="326" y="122"/>
                  </a:lnTo>
                  <a:lnTo>
                    <a:pt x="323" y="116"/>
                  </a:lnTo>
                  <a:lnTo>
                    <a:pt x="338" y="116"/>
                  </a:lnTo>
                  <a:lnTo>
                    <a:pt x="338" y="117"/>
                  </a:lnTo>
                  <a:lnTo>
                    <a:pt x="352" y="131"/>
                  </a:lnTo>
                  <a:lnTo>
                    <a:pt x="353" y="141"/>
                  </a:lnTo>
                  <a:lnTo>
                    <a:pt x="344" y="141"/>
                  </a:lnTo>
                  <a:lnTo>
                    <a:pt x="344" y="142"/>
                  </a:lnTo>
                  <a:lnTo>
                    <a:pt x="337" y="145"/>
                  </a:lnTo>
                  <a:lnTo>
                    <a:pt x="337" y="151"/>
                  </a:lnTo>
                  <a:lnTo>
                    <a:pt x="334" y="153"/>
                  </a:lnTo>
                  <a:lnTo>
                    <a:pt x="344" y="159"/>
                  </a:lnTo>
                  <a:lnTo>
                    <a:pt x="381" y="160"/>
                  </a:lnTo>
                  <a:lnTo>
                    <a:pt x="405" y="148"/>
                  </a:lnTo>
                  <a:lnTo>
                    <a:pt x="409" y="159"/>
                  </a:lnTo>
                  <a:lnTo>
                    <a:pt x="420" y="159"/>
                  </a:lnTo>
                  <a:lnTo>
                    <a:pt x="421" y="168"/>
                  </a:lnTo>
                  <a:lnTo>
                    <a:pt x="423" y="162"/>
                  </a:lnTo>
                  <a:lnTo>
                    <a:pt x="424" y="162"/>
                  </a:lnTo>
                  <a:lnTo>
                    <a:pt x="424" y="171"/>
                  </a:lnTo>
                  <a:lnTo>
                    <a:pt x="432" y="172"/>
                  </a:lnTo>
                  <a:lnTo>
                    <a:pt x="432" y="174"/>
                  </a:lnTo>
                  <a:lnTo>
                    <a:pt x="435" y="180"/>
                  </a:lnTo>
                  <a:lnTo>
                    <a:pt x="435" y="181"/>
                  </a:lnTo>
                  <a:lnTo>
                    <a:pt x="427" y="183"/>
                  </a:lnTo>
                  <a:lnTo>
                    <a:pt x="433" y="191"/>
                  </a:lnTo>
                  <a:lnTo>
                    <a:pt x="433" y="187"/>
                  </a:lnTo>
                  <a:lnTo>
                    <a:pt x="441" y="187"/>
                  </a:lnTo>
                  <a:lnTo>
                    <a:pt x="439" y="183"/>
                  </a:lnTo>
                  <a:lnTo>
                    <a:pt x="438" y="183"/>
                  </a:lnTo>
                  <a:lnTo>
                    <a:pt x="438" y="181"/>
                  </a:lnTo>
                  <a:lnTo>
                    <a:pt x="441" y="181"/>
                  </a:lnTo>
                  <a:lnTo>
                    <a:pt x="430" y="160"/>
                  </a:lnTo>
                  <a:lnTo>
                    <a:pt x="430" y="159"/>
                  </a:lnTo>
                  <a:lnTo>
                    <a:pt x="435" y="153"/>
                  </a:lnTo>
                  <a:lnTo>
                    <a:pt x="433" y="151"/>
                  </a:lnTo>
                  <a:lnTo>
                    <a:pt x="436" y="148"/>
                  </a:lnTo>
                  <a:lnTo>
                    <a:pt x="451" y="141"/>
                  </a:lnTo>
                  <a:lnTo>
                    <a:pt x="457" y="128"/>
                  </a:lnTo>
                  <a:lnTo>
                    <a:pt x="451" y="131"/>
                  </a:lnTo>
                  <a:lnTo>
                    <a:pt x="451" y="132"/>
                  </a:lnTo>
                  <a:lnTo>
                    <a:pt x="452" y="134"/>
                  </a:lnTo>
                  <a:lnTo>
                    <a:pt x="449" y="134"/>
                  </a:lnTo>
                  <a:lnTo>
                    <a:pt x="449" y="135"/>
                  </a:lnTo>
                  <a:lnTo>
                    <a:pt x="451" y="135"/>
                  </a:lnTo>
                  <a:lnTo>
                    <a:pt x="449" y="141"/>
                  </a:lnTo>
                  <a:lnTo>
                    <a:pt x="448" y="141"/>
                  </a:lnTo>
                  <a:lnTo>
                    <a:pt x="438" y="138"/>
                  </a:lnTo>
                  <a:lnTo>
                    <a:pt x="433" y="141"/>
                  </a:lnTo>
                  <a:lnTo>
                    <a:pt x="438" y="144"/>
                  </a:lnTo>
                  <a:lnTo>
                    <a:pt x="438" y="145"/>
                  </a:lnTo>
                  <a:lnTo>
                    <a:pt x="436" y="145"/>
                  </a:lnTo>
                  <a:lnTo>
                    <a:pt x="432" y="147"/>
                  </a:lnTo>
                  <a:lnTo>
                    <a:pt x="421" y="138"/>
                  </a:lnTo>
                  <a:lnTo>
                    <a:pt x="420" y="138"/>
                  </a:lnTo>
                  <a:lnTo>
                    <a:pt x="420" y="137"/>
                  </a:lnTo>
                  <a:lnTo>
                    <a:pt x="427" y="128"/>
                  </a:lnTo>
                  <a:lnTo>
                    <a:pt x="454" y="116"/>
                  </a:lnTo>
                  <a:lnTo>
                    <a:pt x="455" y="116"/>
                  </a:lnTo>
                  <a:lnTo>
                    <a:pt x="464" y="123"/>
                  </a:lnTo>
                  <a:lnTo>
                    <a:pt x="464" y="125"/>
                  </a:lnTo>
                  <a:lnTo>
                    <a:pt x="463" y="126"/>
                  </a:lnTo>
                  <a:lnTo>
                    <a:pt x="466" y="132"/>
                  </a:lnTo>
                  <a:lnTo>
                    <a:pt x="466" y="134"/>
                  </a:lnTo>
                  <a:lnTo>
                    <a:pt x="464" y="135"/>
                  </a:lnTo>
                  <a:lnTo>
                    <a:pt x="475" y="141"/>
                  </a:lnTo>
                  <a:lnTo>
                    <a:pt x="476" y="142"/>
                  </a:lnTo>
                  <a:lnTo>
                    <a:pt x="476" y="145"/>
                  </a:lnTo>
                  <a:lnTo>
                    <a:pt x="494" y="145"/>
                  </a:lnTo>
                  <a:lnTo>
                    <a:pt x="507" y="160"/>
                  </a:lnTo>
                  <a:lnTo>
                    <a:pt x="531" y="154"/>
                  </a:lnTo>
                  <a:lnTo>
                    <a:pt x="556" y="159"/>
                  </a:lnTo>
                  <a:lnTo>
                    <a:pt x="552" y="150"/>
                  </a:lnTo>
                  <a:lnTo>
                    <a:pt x="555" y="147"/>
                  </a:lnTo>
                  <a:lnTo>
                    <a:pt x="556" y="147"/>
                  </a:lnTo>
                  <a:lnTo>
                    <a:pt x="556" y="148"/>
                  </a:lnTo>
                  <a:lnTo>
                    <a:pt x="561" y="159"/>
                  </a:lnTo>
                  <a:lnTo>
                    <a:pt x="571" y="163"/>
                  </a:lnTo>
                  <a:lnTo>
                    <a:pt x="572" y="162"/>
                  </a:lnTo>
                  <a:lnTo>
                    <a:pt x="572" y="154"/>
                  </a:lnTo>
                  <a:lnTo>
                    <a:pt x="570" y="154"/>
                  </a:lnTo>
                  <a:lnTo>
                    <a:pt x="565" y="156"/>
                  </a:lnTo>
                  <a:lnTo>
                    <a:pt x="562" y="156"/>
                  </a:lnTo>
                  <a:lnTo>
                    <a:pt x="553" y="138"/>
                  </a:lnTo>
                  <a:lnTo>
                    <a:pt x="553" y="137"/>
                  </a:lnTo>
                  <a:lnTo>
                    <a:pt x="556" y="137"/>
                  </a:lnTo>
                  <a:lnTo>
                    <a:pt x="561" y="135"/>
                  </a:lnTo>
                  <a:lnTo>
                    <a:pt x="564" y="135"/>
                  </a:lnTo>
                  <a:lnTo>
                    <a:pt x="568" y="134"/>
                  </a:lnTo>
                  <a:lnTo>
                    <a:pt x="572" y="134"/>
                  </a:lnTo>
                  <a:lnTo>
                    <a:pt x="577" y="140"/>
                  </a:lnTo>
                  <a:lnTo>
                    <a:pt x="583" y="140"/>
                  </a:lnTo>
                  <a:lnTo>
                    <a:pt x="583" y="141"/>
                  </a:lnTo>
                  <a:lnTo>
                    <a:pt x="581" y="148"/>
                  </a:lnTo>
                  <a:lnTo>
                    <a:pt x="589" y="142"/>
                  </a:lnTo>
                  <a:lnTo>
                    <a:pt x="587" y="159"/>
                  </a:lnTo>
                  <a:lnTo>
                    <a:pt x="589" y="162"/>
                  </a:lnTo>
                  <a:lnTo>
                    <a:pt x="589" y="163"/>
                  </a:lnTo>
                  <a:lnTo>
                    <a:pt x="584" y="166"/>
                  </a:lnTo>
                  <a:lnTo>
                    <a:pt x="589" y="168"/>
                  </a:lnTo>
                  <a:lnTo>
                    <a:pt x="589" y="174"/>
                  </a:lnTo>
                  <a:lnTo>
                    <a:pt x="595" y="171"/>
                  </a:lnTo>
                  <a:lnTo>
                    <a:pt x="596" y="171"/>
                  </a:lnTo>
                  <a:lnTo>
                    <a:pt x="596" y="166"/>
                  </a:lnTo>
                  <a:lnTo>
                    <a:pt x="593" y="160"/>
                  </a:lnTo>
                  <a:lnTo>
                    <a:pt x="595" y="151"/>
                  </a:lnTo>
                  <a:lnTo>
                    <a:pt x="593" y="148"/>
                  </a:lnTo>
                  <a:lnTo>
                    <a:pt x="593" y="147"/>
                  </a:lnTo>
                  <a:lnTo>
                    <a:pt x="599" y="147"/>
                  </a:lnTo>
                  <a:lnTo>
                    <a:pt x="602" y="148"/>
                  </a:lnTo>
                  <a:lnTo>
                    <a:pt x="605" y="148"/>
                  </a:lnTo>
                  <a:lnTo>
                    <a:pt x="620" y="131"/>
                  </a:lnTo>
                  <a:lnTo>
                    <a:pt x="617" y="120"/>
                  </a:lnTo>
                  <a:lnTo>
                    <a:pt x="614" y="125"/>
                  </a:lnTo>
                  <a:lnTo>
                    <a:pt x="610" y="125"/>
                  </a:lnTo>
                  <a:lnTo>
                    <a:pt x="608" y="126"/>
                  </a:lnTo>
                  <a:lnTo>
                    <a:pt x="605" y="126"/>
                  </a:lnTo>
                  <a:lnTo>
                    <a:pt x="605" y="125"/>
                  </a:lnTo>
                  <a:lnTo>
                    <a:pt x="613" y="102"/>
                  </a:lnTo>
                  <a:lnTo>
                    <a:pt x="617" y="100"/>
                  </a:lnTo>
                  <a:lnTo>
                    <a:pt x="617" y="98"/>
                  </a:lnTo>
                  <a:lnTo>
                    <a:pt x="610" y="101"/>
                  </a:lnTo>
                  <a:lnTo>
                    <a:pt x="608" y="101"/>
                  </a:lnTo>
                  <a:lnTo>
                    <a:pt x="580" y="76"/>
                  </a:lnTo>
                  <a:lnTo>
                    <a:pt x="580" y="64"/>
                  </a:lnTo>
                  <a:lnTo>
                    <a:pt x="587" y="54"/>
                  </a:lnTo>
                  <a:lnTo>
                    <a:pt x="583" y="48"/>
                  </a:lnTo>
                  <a:lnTo>
                    <a:pt x="581" y="48"/>
                  </a:lnTo>
                  <a:lnTo>
                    <a:pt x="583" y="28"/>
                  </a:lnTo>
                  <a:lnTo>
                    <a:pt x="589" y="24"/>
                  </a:lnTo>
                  <a:lnTo>
                    <a:pt x="590" y="24"/>
                  </a:lnTo>
                  <a:lnTo>
                    <a:pt x="593" y="27"/>
                  </a:lnTo>
                  <a:lnTo>
                    <a:pt x="595" y="21"/>
                  </a:lnTo>
                  <a:lnTo>
                    <a:pt x="590" y="16"/>
                  </a:lnTo>
                  <a:lnTo>
                    <a:pt x="590" y="15"/>
                  </a:lnTo>
                  <a:lnTo>
                    <a:pt x="60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2" name="Alaska - Mainland">
              <a:extLst>
                <a:ext uri="{FF2B5EF4-FFF2-40B4-BE49-F238E27FC236}">
                  <a16:creationId xmlns:a16="http://schemas.microsoft.com/office/drawing/2014/main" id="{CE4C52AA-CC53-3358-8765-27791B42F162}"/>
                </a:ext>
              </a:extLst>
            </p:cNvPr>
            <p:cNvSpPr>
              <a:spLocks noEditPoints="1"/>
            </p:cNvSpPr>
            <p:nvPr/>
          </p:nvSpPr>
          <p:spPr bwMode="auto">
            <a:xfrm>
              <a:off x="1857537" y="2153295"/>
              <a:ext cx="899916" cy="892689"/>
            </a:xfrm>
            <a:custGeom>
              <a:avLst/>
              <a:gdLst>
                <a:gd name="T0" fmla="*/ 234 w 498"/>
                <a:gd name="T1" fmla="*/ 318 h 494"/>
                <a:gd name="T2" fmla="*/ 166 w 498"/>
                <a:gd name="T3" fmla="*/ 8 h 494"/>
                <a:gd name="T4" fmla="*/ 196 w 498"/>
                <a:gd name="T5" fmla="*/ 17 h 494"/>
                <a:gd name="T6" fmla="*/ 212 w 498"/>
                <a:gd name="T7" fmla="*/ 30 h 494"/>
                <a:gd name="T8" fmla="*/ 308 w 498"/>
                <a:gd name="T9" fmla="*/ 52 h 494"/>
                <a:gd name="T10" fmla="*/ 356 w 498"/>
                <a:gd name="T11" fmla="*/ 358 h 494"/>
                <a:gd name="T12" fmla="*/ 393 w 498"/>
                <a:gd name="T13" fmla="*/ 375 h 494"/>
                <a:gd name="T14" fmla="*/ 415 w 498"/>
                <a:gd name="T15" fmla="*/ 377 h 494"/>
                <a:gd name="T16" fmla="*/ 498 w 498"/>
                <a:gd name="T17" fmla="*/ 488 h 494"/>
                <a:gd name="T18" fmla="*/ 483 w 498"/>
                <a:gd name="T19" fmla="*/ 463 h 494"/>
                <a:gd name="T20" fmla="*/ 476 w 498"/>
                <a:gd name="T21" fmla="*/ 460 h 494"/>
                <a:gd name="T22" fmla="*/ 461 w 498"/>
                <a:gd name="T23" fmla="*/ 441 h 494"/>
                <a:gd name="T24" fmla="*/ 454 w 498"/>
                <a:gd name="T25" fmla="*/ 427 h 494"/>
                <a:gd name="T26" fmla="*/ 448 w 498"/>
                <a:gd name="T27" fmla="*/ 417 h 494"/>
                <a:gd name="T28" fmla="*/ 433 w 498"/>
                <a:gd name="T29" fmla="*/ 405 h 494"/>
                <a:gd name="T30" fmla="*/ 420 w 498"/>
                <a:gd name="T31" fmla="*/ 407 h 494"/>
                <a:gd name="T32" fmla="*/ 411 w 498"/>
                <a:gd name="T33" fmla="*/ 411 h 494"/>
                <a:gd name="T34" fmla="*/ 369 w 498"/>
                <a:gd name="T35" fmla="*/ 378 h 494"/>
                <a:gd name="T36" fmla="*/ 359 w 498"/>
                <a:gd name="T37" fmla="*/ 374 h 494"/>
                <a:gd name="T38" fmla="*/ 302 w 498"/>
                <a:gd name="T39" fmla="*/ 355 h 494"/>
                <a:gd name="T40" fmla="*/ 279 w 498"/>
                <a:gd name="T41" fmla="*/ 346 h 494"/>
                <a:gd name="T42" fmla="*/ 267 w 498"/>
                <a:gd name="T43" fmla="*/ 341 h 494"/>
                <a:gd name="T44" fmla="*/ 257 w 498"/>
                <a:gd name="T45" fmla="*/ 353 h 494"/>
                <a:gd name="T46" fmla="*/ 240 w 498"/>
                <a:gd name="T47" fmla="*/ 375 h 494"/>
                <a:gd name="T48" fmla="*/ 214 w 498"/>
                <a:gd name="T49" fmla="*/ 389 h 494"/>
                <a:gd name="T50" fmla="*/ 216 w 498"/>
                <a:gd name="T51" fmla="*/ 377 h 494"/>
                <a:gd name="T52" fmla="*/ 243 w 498"/>
                <a:gd name="T53" fmla="*/ 341 h 494"/>
                <a:gd name="T54" fmla="*/ 214 w 498"/>
                <a:gd name="T55" fmla="*/ 343 h 494"/>
                <a:gd name="T56" fmla="*/ 188 w 498"/>
                <a:gd name="T57" fmla="*/ 390 h 494"/>
                <a:gd name="T58" fmla="*/ 182 w 498"/>
                <a:gd name="T59" fmla="*/ 413 h 494"/>
                <a:gd name="T60" fmla="*/ 153 w 498"/>
                <a:gd name="T61" fmla="*/ 439 h 494"/>
                <a:gd name="T62" fmla="*/ 133 w 498"/>
                <a:gd name="T63" fmla="*/ 454 h 494"/>
                <a:gd name="T64" fmla="*/ 110 w 498"/>
                <a:gd name="T65" fmla="*/ 475 h 494"/>
                <a:gd name="T66" fmla="*/ 73 w 498"/>
                <a:gd name="T67" fmla="*/ 485 h 494"/>
                <a:gd name="T68" fmla="*/ 59 w 498"/>
                <a:gd name="T69" fmla="*/ 484 h 494"/>
                <a:gd name="T70" fmla="*/ 99 w 498"/>
                <a:gd name="T71" fmla="*/ 460 h 494"/>
                <a:gd name="T72" fmla="*/ 138 w 498"/>
                <a:gd name="T73" fmla="*/ 410 h 494"/>
                <a:gd name="T74" fmla="*/ 125 w 498"/>
                <a:gd name="T75" fmla="*/ 396 h 494"/>
                <a:gd name="T76" fmla="*/ 119 w 498"/>
                <a:gd name="T77" fmla="*/ 407 h 494"/>
                <a:gd name="T78" fmla="*/ 77 w 498"/>
                <a:gd name="T79" fmla="*/ 401 h 494"/>
                <a:gd name="T80" fmla="*/ 79 w 498"/>
                <a:gd name="T81" fmla="*/ 386 h 494"/>
                <a:gd name="T82" fmla="*/ 67 w 498"/>
                <a:gd name="T83" fmla="*/ 375 h 494"/>
                <a:gd name="T84" fmla="*/ 49 w 498"/>
                <a:gd name="T85" fmla="*/ 367 h 494"/>
                <a:gd name="T86" fmla="*/ 43 w 498"/>
                <a:gd name="T87" fmla="*/ 338 h 494"/>
                <a:gd name="T88" fmla="*/ 28 w 498"/>
                <a:gd name="T89" fmla="*/ 328 h 494"/>
                <a:gd name="T90" fmla="*/ 30 w 498"/>
                <a:gd name="T91" fmla="*/ 315 h 494"/>
                <a:gd name="T92" fmla="*/ 77 w 498"/>
                <a:gd name="T93" fmla="*/ 269 h 494"/>
                <a:gd name="T94" fmla="*/ 71 w 498"/>
                <a:gd name="T95" fmla="*/ 248 h 494"/>
                <a:gd name="T96" fmla="*/ 27 w 498"/>
                <a:gd name="T97" fmla="*/ 238 h 494"/>
                <a:gd name="T98" fmla="*/ 33 w 498"/>
                <a:gd name="T99" fmla="*/ 189 h 494"/>
                <a:gd name="T100" fmla="*/ 58 w 498"/>
                <a:gd name="T101" fmla="*/ 184 h 494"/>
                <a:gd name="T102" fmla="*/ 82 w 498"/>
                <a:gd name="T103" fmla="*/ 178 h 494"/>
                <a:gd name="T104" fmla="*/ 90 w 498"/>
                <a:gd name="T105" fmla="*/ 171 h 494"/>
                <a:gd name="T106" fmla="*/ 80 w 498"/>
                <a:gd name="T107" fmla="*/ 160 h 494"/>
                <a:gd name="T108" fmla="*/ 55 w 498"/>
                <a:gd name="T109" fmla="*/ 143 h 494"/>
                <a:gd name="T110" fmla="*/ 55 w 498"/>
                <a:gd name="T111" fmla="*/ 91 h 494"/>
                <a:gd name="T112" fmla="*/ 68 w 498"/>
                <a:gd name="T113" fmla="*/ 63 h 494"/>
                <a:gd name="T114" fmla="*/ 80 w 498"/>
                <a:gd name="T115" fmla="*/ 42 h 494"/>
                <a:gd name="T116" fmla="*/ 105 w 498"/>
                <a:gd name="T117" fmla="*/ 40 h 494"/>
                <a:gd name="T118" fmla="*/ 120 w 498"/>
                <a:gd name="T119" fmla="*/ 1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8" h="494">
                  <a:moveTo>
                    <a:pt x="375" y="368"/>
                  </a:moveTo>
                  <a:lnTo>
                    <a:pt x="377" y="371"/>
                  </a:lnTo>
                  <a:lnTo>
                    <a:pt x="378" y="370"/>
                  </a:lnTo>
                  <a:lnTo>
                    <a:pt x="375" y="368"/>
                  </a:lnTo>
                  <a:close/>
                  <a:moveTo>
                    <a:pt x="233" y="310"/>
                  </a:moveTo>
                  <a:lnTo>
                    <a:pt x="228" y="330"/>
                  </a:lnTo>
                  <a:lnTo>
                    <a:pt x="234" y="318"/>
                  </a:lnTo>
                  <a:lnTo>
                    <a:pt x="233" y="310"/>
                  </a:lnTo>
                  <a:close/>
                  <a:moveTo>
                    <a:pt x="89" y="184"/>
                  </a:moveTo>
                  <a:lnTo>
                    <a:pt x="92" y="187"/>
                  </a:lnTo>
                  <a:lnTo>
                    <a:pt x="93" y="186"/>
                  </a:lnTo>
                  <a:lnTo>
                    <a:pt x="89" y="184"/>
                  </a:lnTo>
                  <a:close/>
                  <a:moveTo>
                    <a:pt x="150" y="0"/>
                  </a:moveTo>
                  <a:lnTo>
                    <a:pt x="166" y="8"/>
                  </a:lnTo>
                  <a:lnTo>
                    <a:pt x="166" y="9"/>
                  </a:lnTo>
                  <a:lnTo>
                    <a:pt x="157" y="20"/>
                  </a:lnTo>
                  <a:lnTo>
                    <a:pt x="168" y="24"/>
                  </a:lnTo>
                  <a:lnTo>
                    <a:pt x="166" y="14"/>
                  </a:lnTo>
                  <a:lnTo>
                    <a:pt x="172" y="9"/>
                  </a:lnTo>
                  <a:lnTo>
                    <a:pt x="182" y="21"/>
                  </a:lnTo>
                  <a:lnTo>
                    <a:pt x="196" y="17"/>
                  </a:lnTo>
                  <a:lnTo>
                    <a:pt x="200" y="23"/>
                  </a:lnTo>
                  <a:lnTo>
                    <a:pt x="203" y="23"/>
                  </a:lnTo>
                  <a:lnTo>
                    <a:pt x="206" y="21"/>
                  </a:lnTo>
                  <a:lnTo>
                    <a:pt x="211" y="21"/>
                  </a:lnTo>
                  <a:lnTo>
                    <a:pt x="211" y="23"/>
                  </a:lnTo>
                  <a:lnTo>
                    <a:pt x="209" y="29"/>
                  </a:lnTo>
                  <a:lnTo>
                    <a:pt x="212" y="30"/>
                  </a:lnTo>
                  <a:lnTo>
                    <a:pt x="218" y="32"/>
                  </a:lnTo>
                  <a:lnTo>
                    <a:pt x="218" y="33"/>
                  </a:lnTo>
                  <a:lnTo>
                    <a:pt x="216" y="34"/>
                  </a:lnTo>
                  <a:lnTo>
                    <a:pt x="246" y="34"/>
                  </a:lnTo>
                  <a:lnTo>
                    <a:pt x="299" y="54"/>
                  </a:lnTo>
                  <a:lnTo>
                    <a:pt x="302" y="54"/>
                  </a:lnTo>
                  <a:lnTo>
                    <a:pt x="308" y="52"/>
                  </a:lnTo>
                  <a:lnTo>
                    <a:pt x="317" y="49"/>
                  </a:lnTo>
                  <a:lnTo>
                    <a:pt x="323" y="48"/>
                  </a:lnTo>
                  <a:lnTo>
                    <a:pt x="326" y="48"/>
                  </a:lnTo>
                  <a:lnTo>
                    <a:pt x="351" y="66"/>
                  </a:lnTo>
                  <a:lnTo>
                    <a:pt x="354" y="63"/>
                  </a:lnTo>
                  <a:lnTo>
                    <a:pt x="356" y="63"/>
                  </a:lnTo>
                  <a:lnTo>
                    <a:pt x="356" y="358"/>
                  </a:lnTo>
                  <a:lnTo>
                    <a:pt x="368" y="361"/>
                  </a:lnTo>
                  <a:lnTo>
                    <a:pt x="378" y="358"/>
                  </a:lnTo>
                  <a:lnTo>
                    <a:pt x="380" y="358"/>
                  </a:lnTo>
                  <a:lnTo>
                    <a:pt x="378" y="365"/>
                  </a:lnTo>
                  <a:lnTo>
                    <a:pt x="393" y="380"/>
                  </a:lnTo>
                  <a:lnTo>
                    <a:pt x="394" y="378"/>
                  </a:lnTo>
                  <a:lnTo>
                    <a:pt x="393" y="375"/>
                  </a:lnTo>
                  <a:lnTo>
                    <a:pt x="394" y="375"/>
                  </a:lnTo>
                  <a:lnTo>
                    <a:pt x="396" y="378"/>
                  </a:lnTo>
                  <a:lnTo>
                    <a:pt x="394" y="381"/>
                  </a:lnTo>
                  <a:lnTo>
                    <a:pt x="397" y="386"/>
                  </a:lnTo>
                  <a:lnTo>
                    <a:pt x="400" y="393"/>
                  </a:lnTo>
                  <a:lnTo>
                    <a:pt x="411" y="387"/>
                  </a:lnTo>
                  <a:lnTo>
                    <a:pt x="415" y="377"/>
                  </a:lnTo>
                  <a:lnTo>
                    <a:pt x="427" y="371"/>
                  </a:lnTo>
                  <a:lnTo>
                    <a:pt x="428" y="371"/>
                  </a:lnTo>
                  <a:lnTo>
                    <a:pt x="442" y="395"/>
                  </a:lnTo>
                  <a:lnTo>
                    <a:pt x="449" y="401"/>
                  </a:lnTo>
                  <a:lnTo>
                    <a:pt x="474" y="450"/>
                  </a:lnTo>
                  <a:lnTo>
                    <a:pt x="498" y="464"/>
                  </a:lnTo>
                  <a:lnTo>
                    <a:pt x="498" y="488"/>
                  </a:lnTo>
                  <a:lnTo>
                    <a:pt x="488" y="494"/>
                  </a:lnTo>
                  <a:lnTo>
                    <a:pt x="486" y="494"/>
                  </a:lnTo>
                  <a:lnTo>
                    <a:pt x="486" y="487"/>
                  </a:lnTo>
                  <a:lnTo>
                    <a:pt x="491" y="484"/>
                  </a:lnTo>
                  <a:lnTo>
                    <a:pt x="489" y="481"/>
                  </a:lnTo>
                  <a:lnTo>
                    <a:pt x="486" y="481"/>
                  </a:lnTo>
                  <a:lnTo>
                    <a:pt x="483" y="463"/>
                  </a:lnTo>
                  <a:lnTo>
                    <a:pt x="476" y="467"/>
                  </a:lnTo>
                  <a:lnTo>
                    <a:pt x="471" y="475"/>
                  </a:lnTo>
                  <a:lnTo>
                    <a:pt x="470" y="475"/>
                  </a:lnTo>
                  <a:lnTo>
                    <a:pt x="468" y="472"/>
                  </a:lnTo>
                  <a:lnTo>
                    <a:pt x="468" y="470"/>
                  </a:lnTo>
                  <a:lnTo>
                    <a:pt x="473" y="460"/>
                  </a:lnTo>
                  <a:lnTo>
                    <a:pt x="476" y="460"/>
                  </a:lnTo>
                  <a:lnTo>
                    <a:pt x="470" y="456"/>
                  </a:lnTo>
                  <a:lnTo>
                    <a:pt x="467" y="448"/>
                  </a:lnTo>
                  <a:lnTo>
                    <a:pt x="461" y="444"/>
                  </a:lnTo>
                  <a:lnTo>
                    <a:pt x="458" y="441"/>
                  </a:lnTo>
                  <a:lnTo>
                    <a:pt x="458" y="439"/>
                  </a:lnTo>
                  <a:lnTo>
                    <a:pt x="460" y="439"/>
                  </a:lnTo>
                  <a:lnTo>
                    <a:pt x="461" y="441"/>
                  </a:lnTo>
                  <a:lnTo>
                    <a:pt x="461" y="439"/>
                  </a:lnTo>
                  <a:lnTo>
                    <a:pt x="454" y="438"/>
                  </a:lnTo>
                  <a:lnTo>
                    <a:pt x="452" y="436"/>
                  </a:lnTo>
                  <a:lnTo>
                    <a:pt x="454" y="436"/>
                  </a:lnTo>
                  <a:lnTo>
                    <a:pt x="455" y="433"/>
                  </a:lnTo>
                  <a:lnTo>
                    <a:pt x="454" y="433"/>
                  </a:lnTo>
                  <a:lnTo>
                    <a:pt x="454" y="427"/>
                  </a:lnTo>
                  <a:lnTo>
                    <a:pt x="451" y="427"/>
                  </a:lnTo>
                  <a:lnTo>
                    <a:pt x="451" y="423"/>
                  </a:lnTo>
                  <a:lnTo>
                    <a:pt x="452" y="423"/>
                  </a:lnTo>
                  <a:lnTo>
                    <a:pt x="457" y="426"/>
                  </a:lnTo>
                  <a:lnTo>
                    <a:pt x="452" y="421"/>
                  </a:lnTo>
                  <a:lnTo>
                    <a:pt x="449" y="421"/>
                  </a:lnTo>
                  <a:lnTo>
                    <a:pt x="448" y="417"/>
                  </a:lnTo>
                  <a:lnTo>
                    <a:pt x="446" y="417"/>
                  </a:lnTo>
                  <a:lnTo>
                    <a:pt x="443" y="411"/>
                  </a:lnTo>
                  <a:lnTo>
                    <a:pt x="436" y="408"/>
                  </a:lnTo>
                  <a:lnTo>
                    <a:pt x="436" y="407"/>
                  </a:lnTo>
                  <a:lnTo>
                    <a:pt x="427" y="384"/>
                  </a:lnTo>
                  <a:lnTo>
                    <a:pt x="427" y="387"/>
                  </a:lnTo>
                  <a:lnTo>
                    <a:pt x="433" y="405"/>
                  </a:lnTo>
                  <a:lnTo>
                    <a:pt x="431" y="410"/>
                  </a:lnTo>
                  <a:lnTo>
                    <a:pt x="431" y="411"/>
                  </a:lnTo>
                  <a:lnTo>
                    <a:pt x="427" y="411"/>
                  </a:lnTo>
                  <a:lnTo>
                    <a:pt x="425" y="405"/>
                  </a:lnTo>
                  <a:lnTo>
                    <a:pt x="421" y="408"/>
                  </a:lnTo>
                  <a:lnTo>
                    <a:pt x="421" y="407"/>
                  </a:lnTo>
                  <a:lnTo>
                    <a:pt x="420" y="407"/>
                  </a:lnTo>
                  <a:lnTo>
                    <a:pt x="421" y="402"/>
                  </a:lnTo>
                  <a:lnTo>
                    <a:pt x="418" y="395"/>
                  </a:lnTo>
                  <a:lnTo>
                    <a:pt x="417" y="398"/>
                  </a:lnTo>
                  <a:lnTo>
                    <a:pt x="408" y="393"/>
                  </a:lnTo>
                  <a:lnTo>
                    <a:pt x="418" y="404"/>
                  </a:lnTo>
                  <a:lnTo>
                    <a:pt x="418" y="408"/>
                  </a:lnTo>
                  <a:lnTo>
                    <a:pt x="411" y="411"/>
                  </a:lnTo>
                  <a:lnTo>
                    <a:pt x="397" y="402"/>
                  </a:lnTo>
                  <a:lnTo>
                    <a:pt x="399" y="399"/>
                  </a:lnTo>
                  <a:lnTo>
                    <a:pt x="391" y="392"/>
                  </a:lnTo>
                  <a:lnTo>
                    <a:pt x="390" y="392"/>
                  </a:lnTo>
                  <a:lnTo>
                    <a:pt x="390" y="384"/>
                  </a:lnTo>
                  <a:lnTo>
                    <a:pt x="385" y="389"/>
                  </a:lnTo>
                  <a:lnTo>
                    <a:pt x="369" y="378"/>
                  </a:lnTo>
                  <a:lnTo>
                    <a:pt x="369" y="377"/>
                  </a:lnTo>
                  <a:lnTo>
                    <a:pt x="372" y="375"/>
                  </a:lnTo>
                  <a:lnTo>
                    <a:pt x="374" y="367"/>
                  </a:lnTo>
                  <a:lnTo>
                    <a:pt x="372" y="365"/>
                  </a:lnTo>
                  <a:lnTo>
                    <a:pt x="369" y="371"/>
                  </a:lnTo>
                  <a:lnTo>
                    <a:pt x="368" y="371"/>
                  </a:lnTo>
                  <a:lnTo>
                    <a:pt x="359" y="374"/>
                  </a:lnTo>
                  <a:lnTo>
                    <a:pt x="350" y="370"/>
                  </a:lnTo>
                  <a:lnTo>
                    <a:pt x="348" y="370"/>
                  </a:lnTo>
                  <a:lnTo>
                    <a:pt x="348" y="365"/>
                  </a:lnTo>
                  <a:lnTo>
                    <a:pt x="337" y="365"/>
                  </a:lnTo>
                  <a:lnTo>
                    <a:pt x="326" y="367"/>
                  </a:lnTo>
                  <a:lnTo>
                    <a:pt x="314" y="367"/>
                  </a:lnTo>
                  <a:lnTo>
                    <a:pt x="302" y="355"/>
                  </a:lnTo>
                  <a:lnTo>
                    <a:pt x="298" y="358"/>
                  </a:lnTo>
                  <a:lnTo>
                    <a:pt x="291" y="352"/>
                  </a:lnTo>
                  <a:lnTo>
                    <a:pt x="291" y="349"/>
                  </a:lnTo>
                  <a:lnTo>
                    <a:pt x="283" y="349"/>
                  </a:lnTo>
                  <a:lnTo>
                    <a:pt x="286" y="346"/>
                  </a:lnTo>
                  <a:lnTo>
                    <a:pt x="279" y="347"/>
                  </a:lnTo>
                  <a:lnTo>
                    <a:pt x="279" y="346"/>
                  </a:lnTo>
                  <a:lnTo>
                    <a:pt x="282" y="344"/>
                  </a:lnTo>
                  <a:lnTo>
                    <a:pt x="279" y="344"/>
                  </a:lnTo>
                  <a:lnTo>
                    <a:pt x="280" y="338"/>
                  </a:lnTo>
                  <a:lnTo>
                    <a:pt x="270" y="341"/>
                  </a:lnTo>
                  <a:lnTo>
                    <a:pt x="268" y="341"/>
                  </a:lnTo>
                  <a:lnTo>
                    <a:pt x="267" y="338"/>
                  </a:lnTo>
                  <a:lnTo>
                    <a:pt x="267" y="341"/>
                  </a:lnTo>
                  <a:lnTo>
                    <a:pt x="264" y="343"/>
                  </a:lnTo>
                  <a:lnTo>
                    <a:pt x="262" y="343"/>
                  </a:lnTo>
                  <a:lnTo>
                    <a:pt x="264" y="335"/>
                  </a:lnTo>
                  <a:lnTo>
                    <a:pt x="255" y="344"/>
                  </a:lnTo>
                  <a:lnTo>
                    <a:pt x="259" y="346"/>
                  </a:lnTo>
                  <a:lnTo>
                    <a:pt x="259" y="347"/>
                  </a:lnTo>
                  <a:lnTo>
                    <a:pt x="257" y="353"/>
                  </a:lnTo>
                  <a:lnTo>
                    <a:pt x="262" y="352"/>
                  </a:lnTo>
                  <a:lnTo>
                    <a:pt x="257" y="367"/>
                  </a:lnTo>
                  <a:lnTo>
                    <a:pt x="255" y="367"/>
                  </a:lnTo>
                  <a:lnTo>
                    <a:pt x="245" y="365"/>
                  </a:lnTo>
                  <a:lnTo>
                    <a:pt x="242" y="374"/>
                  </a:lnTo>
                  <a:lnTo>
                    <a:pt x="240" y="374"/>
                  </a:lnTo>
                  <a:lnTo>
                    <a:pt x="240" y="375"/>
                  </a:lnTo>
                  <a:lnTo>
                    <a:pt x="236" y="375"/>
                  </a:lnTo>
                  <a:lnTo>
                    <a:pt x="233" y="383"/>
                  </a:lnTo>
                  <a:lnTo>
                    <a:pt x="231" y="383"/>
                  </a:lnTo>
                  <a:lnTo>
                    <a:pt x="231" y="378"/>
                  </a:lnTo>
                  <a:lnTo>
                    <a:pt x="224" y="386"/>
                  </a:lnTo>
                  <a:lnTo>
                    <a:pt x="215" y="389"/>
                  </a:lnTo>
                  <a:lnTo>
                    <a:pt x="214" y="389"/>
                  </a:lnTo>
                  <a:lnTo>
                    <a:pt x="214" y="387"/>
                  </a:lnTo>
                  <a:lnTo>
                    <a:pt x="211" y="386"/>
                  </a:lnTo>
                  <a:lnTo>
                    <a:pt x="211" y="384"/>
                  </a:lnTo>
                  <a:lnTo>
                    <a:pt x="212" y="380"/>
                  </a:lnTo>
                  <a:lnTo>
                    <a:pt x="218" y="380"/>
                  </a:lnTo>
                  <a:lnTo>
                    <a:pt x="222" y="374"/>
                  </a:lnTo>
                  <a:lnTo>
                    <a:pt x="216" y="377"/>
                  </a:lnTo>
                  <a:lnTo>
                    <a:pt x="216" y="375"/>
                  </a:lnTo>
                  <a:lnTo>
                    <a:pt x="212" y="374"/>
                  </a:lnTo>
                  <a:lnTo>
                    <a:pt x="212" y="373"/>
                  </a:lnTo>
                  <a:lnTo>
                    <a:pt x="218" y="358"/>
                  </a:lnTo>
                  <a:lnTo>
                    <a:pt x="219" y="346"/>
                  </a:lnTo>
                  <a:lnTo>
                    <a:pt x="231" y="340"/>
                  </a:lnTo>
                  <a:lnTo>
                    <a:pt x="243" y="341"/>
                  </a:lnTo>
                  <a:lnTo>
                    <a:pt x="236" y="338"/>
                  </a:lnTo>
                  <a:lnTo>
                    <a:pt x="236" y="337"/>
                  </a:lnTo>
                  <a:lnTo>
                    <a:pt x="242" y="330"/>
                  </a:lnTo>
                  <a:lnTo>
                    <a:pt x="236" y="334"/>
                  </a:lnTo>
                  <a:lnTo>
                    <a:pt x="234" y="334"/>
                  </a:lnTo>
                  <a:lnTo>
                    <a:pt x="228" y="332"/>
                  </a:lnTo>
                  <a:lnTo>
                    <a:pt x="214" y="343"/>
                  </a:lnTo>
                  <a:lnTo>
                    <a:pt x="203" y="361"/>
                  </a:lnTo>
                  <a:lnTo>
                    <a:pt x="202" y="361"/>
                  </a:lnTo>
                  <a:lnTo>
                    <a:pt x="197" y="359"/>
                  </a:lnTo>
                  <a:lnTo>
                    <a:pt x="202" y="367"/>
                  </a:lnTo>
                  <a:lnTo>
                    <a:pt x="184" y="381"/>
                  </a:lnTo>
                  <a:lnTo>
                    <a:pt x="182" y="389"/>
                  </a:lnTo>
                  <a:lnTo>
                    <a:pt x="188" y="390"/>
                  </a:lnTo>
                  <a:lnTo>
                    <a:pt x="193" y="395"/>
                  </a:lnTo>
                  <a:lnTo>
                    <a:pt x="193" y="396"/>
                  </a:lnTo>
                  <a:lnTo>
                    <a:pt x="184" y="405"/>
                  </a:lnTo>
                  <a:lnTo>
                    <a:pt x="182" y="408"/>
                  </a:lnTo>
                  <a:lnTo>
                    <a:pt x="184" y="411"/>
                  </a:lnTo>
                  <a:lnTo>
                    <a:pt x="184" y="413"/>
                  </a:lnTo>
                  <a:lnTo>
                    <a:pt x="182" y="413"/>
                  </a:lnTo>
                  <a:lnTo>
                    <a:pt x="171" y="417"/>
                  </a:lnTo>
                  <a:lnTo>
                    <a:pt x="166" y="424"/>
                  </a:lnTo>
                  <a:lnTo>
                    <a:pt x="163" y="423"/>
                  </a:lnTo>
                  <a:lnTo>
                    <a:pt x="162" y="427"/>
                  </a:lnTo>
                  <a:lnTo>
                    <a:pt x="153" y="433"/>
                  </a:lnTo>
                  <a:lnTo>
                    <a:pt x="154" y="433"/>
                  </a:lnTo>
                  <a:lnTo>
                    <a:pt x="153" y="439"/>
                  </a:lnTo>
                  <a:lnTo>
                    <a:pt x="139" y="445"/>
                  </a:lnTo>
                  <a:lnTo>
                    <a:pt x="139" y="451"/>
                  </a:lnTo>
                  <a:lnTo>
                    <a:pt x="133" y="451"/>
                  </a:lnTo>
                  <a:lnTo>
                    <a:pt x="133" y="453"/>
                  </a:lnTo>
                  <a:lnTo>
                    <a:pt x="135" y="453"/>
                  </a:lnTo>
                  <a:lnTo>
                    <a:pt x="135" y="454"/>
                  </a:lnTo>
                  <a:lnTo>
                    <a:pt x="133" y="454"/>
                  </a:lnTo>
                  <a:lnTo>
                    <a:pt x="123" y="457"/>
                  </a:lnTo>
                  <a:lnTo>
                    <a:pt x="120" y="456"/>
                  </a:lnTo>
                  <a:lnTo>
                    <a:pt x="125" y="463"/>
                  </a:lnTo>
                  <a:lnTo>
                    <a:pt x="125" y="464"/>
                  </a:lnTo>
                  <a:lnTo>
                    <a:pt x="114" y="467"/>
                  </a:lnTo>
                  <a:lnTo>
                    <a:pt x="111" y="475"/>
                  </a:lnTo>
                  <a:lnTo>
                    <a:pt x="110" y="475"/>
                  </a:lnTo>
                  <a:lnTo>
                    <a:pt x="107" y="469"/>
                  </a:lnTo>
                  <a:lnTo>
                    <a:pt x="88" y="479"/>
                  </a:lnTo>
                  <a:lnTo>
                    <a:pt x="86" y="479"/>
                  </a:lnTo>
                  <a:lnTo>
                    <a:pt x="86" y="473"/>
                  </a:lnTo>
                  <a:lnTo>
                    <a:pt x="80" y="485"/>
                  </a:lnTo>
                  <a:lnTo>
                    <a:pt x="74" y="487"/>
                  </a:lnTo>
                  <a:lnTo>
                    <a:pt x="73" y="485"/>
                  </a:lnTo>
                  <a:lnTo>
                    <a:pt x="73" y="487"/>
                  </a:lnTo>
                  <a:lnTo>
                    <a:pt x="65" y="485"/>
                  </a:lnTo>
                  <a:lnTo>
                    <a:pt x="64" y="490"/>
                  </a:lnTo>
                  <a:lnTo>
                    <a:pt x="64" y="491"/>
                  </a:lnTo>
                  <a:lnTo>
                    <a:pt x="62" y="491"/>
                  </a:lnTo>
                  <a:lnTo>
                    <a:pt x="59" y="485"/>
                  </a:lnTo>
                  <a:lnTo>
                    <a:pt x="59" y="484"/>
                  </a:lnTo>
                  <a:lnTo>
                    <a:pt x="61" y="484"/>
                  </a:lnTo>
                  <a:lnTo>
                    <a:pt x="62" y="482"/>
                  </a:lnTo>
                  <a:lnTo>
                    <a:pt x="89" y="463"/>
                  </a:lnTo>
                  <a:lnTo>
                    <a:pt x="98" y="466"/>
                  </a:lnTo>
                  <a:lnTo>
                    <a:pt x="98" y="464"/>
                  </a:lnTo>
                  <a:lnTo>
                    <a:pt x="99" y="463"/>
                  </a:lnTo>
                  <a:lnTo>
                    <a:pt x="99" y="460"/>
                  </a:lnTo>
                  <a:lnTo>
                    <a:pt x="102" y="457"/>
                  </a:lnTo>
                  <a:lnTo>
                    <a:pt x="102" y="454"/>
                  </a:lnTo>
                  <a:lnTo>
                    <a:pt x="123" y="444"/>
                  </a:lnTo>
                  <a:lnTo>
                    <a:pt x="125" y="438"/>
                  </a:lnTo>
                  <a:lnTo>
                    <a:pt x="132" y="433"/>
                  </a:lnTo>
                  <a:lnTo>
                    <a:pt x="141" y="410"/>
                  </a:lnTo>
                  <a:lnTo>
                    <a:pt x="138" y="410"/>
                  </a:lnTo>
                  <a:lnTo>
                    <a:pt x="138" y="408"/>
                  </a:lnTo>
                  <a:lnTo>
                    <a:pt x="139" y="402"/>
                  </a:lnTo>
                  <a:lnTo>
                    <a:pt x="147" y="392"/>
                  </a:lnTo>
                  <a:lnTo>
                    <a:pt x="132" y="401"/>
                  </a:lnTo>
                  <a:lnTo>
                    <a:pt x="131" y="402"/>
                  </a:lnTo>
                  <a:lnTo>
                    <a:pt x="131" y="401"/>
                  </a:lnTo>
                  <a:lnTo>
                    <a:pt x="125" y="396"/>
                  </a:lnTo>
                  <a:lnTo>
                    <a:pt x="125" y="393"/>
                  </a:lnTo>
                  <a:lnTo>
                    <a:pt x="122" y="398"/>
                  </a:lnTo>
                  <a:lnTo>
                    <a:pt x="123" y="404"/>
                  </a:lnTo>
                  <a:lnTo>
                    <a:pt x="123" y="405"/>
                  </a:lnTo>
                  <a:lnTo>
                    <a:pt x="120" y="407"/>
                  </a:lnTo>
                  <a:lnTo>
                    <a:pt x="120" y="408"/>
                  </a:lnTo>
                  <a:lnTo>
                    <a:pt x="119" y="407"/>
                  </a:lnTo>
                  <a:lnTo>
                    <a:pt x="111" y="395"/>
                  </a:lnTo>
                  <a:lnTo>
                    <a:pt x="102" y="395"/>
                  </a:lnTo>
                  <a:lnTo>
                    <a:pt x="102" y="387"/>
                  </a:lnTo>
                  <a:lnTo>
                    <a:pt x="96" y="393"/>
                  </a:lnTo>
                  <a:lnTo>
                    <a:pt x="79" y="402"/>
                  </a:lnTo>
                  <a:lnTo>
                    <a:pt x="77" y="402"/>
                  </a:lnTo>
                  <a:lnTo>
                    <a:pt x="77" y="401"/>
                  </a:lnTo>
                  <a:lnTo>
                    <a:pt x="85" y="396"/>
                  </a:lnTo>
                  <a:lnTo>
                    <a:pt x="83" y="392"/>
                  </a:lnTo>
                  <a:lnTo>
                    <a:pt x="83" y="390"/>
                  </a:lnTo>
                  <a:lnTo>
                    <a:pt x="85" y="389"/>
                  </a:lnTo>
                  <a:lnTo>
                    <a:pt x="80" y="387"/>
                  </a:lnTo>
                  <a:lnTo>
                    <a:pt x="79" y="387"/>
                  </a:lnTo>
                  <a:lnTo>
                    <a:pt x="79" y="386"/>
                  </a:lnTo>
                  <a:lnTo>
                    <a:pt x="83" y="377"/>
                  </a:lnTo>
                  <a:lnTo>
                    <a:pt x="74" y="358"/>
                  </a:lnTo>
                  <a:lnTo>
                    <a:pt x="83" y="347"/>
                  </a:lnTo>
                  <a:lnTo>
                    <a:pt x="77" y="352"/>
                  </a:lnTo>
                  <a:lnTo>
                    <a:pt x="74" y="358"/>
                  </a:lnTo>
                  <a:lnTo>
                    <a:pt x="76" y="362"/>
                  </a:lnTo>
                  <a:lnTo>
                    <a:pt x="67" y="375"/>
                  </a:lnTo>
                  <a:lnTo>
                    <a:pt x="64" y="375"/>
                  </a:lnTo>
                  <a:lnTo>
                    <a:pt x="59" y="374"/>
                  </a:lnTo>
                  <a:lnTo>
                    <a:pt x="55" y="374"/>
                  </a:lnTo>
                  <a:lnTo>
                    <a:pt x="50" y="368"/>
                  </a:lnTo>
                  <a:lnTo>
                    <a:pt x="52" y="368"/>
                  </a:lnTo>
                  <a:lnTo>
                    <a:pt x="52" y="367"/>
                  </a:lnTo>
                  <a:lnTo>
                    <a:pt x="49" y="367"/>
                  </a:lnTo>
                  <a:lnTo>
                    <a:pt x="48" y="361"/>
                  </a:lnTo>
                  <a:lnTo>
                    <a:pt x="48" y="359"/>
                  </a:lnTo>
                  <a:lnTo>
                    <a:pt x="56" y="344"/>
                  </a:lnTo>
                  <a:lnTo>
                    <a:pt x="48" y="344"/>
                  </a:lnTo>
                  <a:lnTo>
                    <a:pt x="45" y="343"/>
                  </a:lnTo>
                  <a:lnTo>
                    <a:pt x="46" y="338"/>
                  </a:lnTo>
                  <a:lnTo>
                    <a:pt x="43" y="338"/>
                  </a:lnTo>
                  <a:lnTo>
                    <a:pt x="39" y="340"/>
                  </a:lnTo>
                  <a:lnTo>
                    <a:pt x="37" y="340"/>
                  </a:lnTo>
                  <a:lnTo>
                    <a:pt x="34" y="334"/>
                  </a:lnTo>
                  <a:lnTo>
                    <a:pt x="34" y="332"/>
                  </a:lnTo>
                  <a:lnTo>
                    <a:pt x="36" y="330"/>
                  </a:lnTo>
                  <a:lnTo>
                    <a:pt x="28" y="330"/>
                  </a:lnTo>
                  <a:lnTo>
                    <a:pt x="28" y="328"/>
                  </a:lnTo>
                  <a:lnTo>
                    <a:pt x="30" y="328"/>
                  </a:lnTo>
                  <a:lnTo>
                    <a:pt x="34" y="324"/>
                  </a:lnTo>
                  <a:lnTo>
                    <a:pt x="25" y="327"/>
                  </a:lnTo>
                  <a:lnTo>
                    <a:pt x="24" y="327"/>
                  </a:lnTo>
                  <a:lnTo>
                    <a:pt x="27" y="321"/>
                  </a:lnTo>
                  <a:lnTo>
                    <a:pt x="25" y="318"/>
                  </a:lnTo>
                  <a:lnTo>
                    <a:pt x="30" y="315"/>
                  </a:lnTo>
                  <a:lnTo>
                    <a:pt x="34" y="301"/>
                  </a:lnTo>
                  <a:lnTo>
                    <a:pt x="46" y="291"/>
                  </a:lnTo>
                  <a:lnTo>
                    <a:pt x="53" y="291"/>
                  </a:lnTo>
                  <a:lnTo>
                    <a:pt x="53" y="287"/>
                  </a:lnTo>
                  <a:lnTo>
                    <a:pt x="58" y="284"/>
                  </a:lnTo>
                  <a:lnTo>
                    <a:pt x="67" y="282"/>
                  </a:lnTo>
                  <a:lnTo>
                    <a:pt x="77" y="269"/>
                  </a:lnTo>
                  <a:lnTo>
                    <a:pt x="92" y="267"/>
                  </a:lnTo>
                  <a:lnTo>
                    <a:pt x="96" y="258"/>
                  </a:lnTo>
                  <a:lnTo>
                    <a:pt x="88" y="239"/>
                  </a:lnTo>
                  <a:lnTo>
                    <a:pt x="93" y="239"/>
                  </a:lnTo>
                  <a:lnTo>
                    <a:pt x="96" y="233"/>
                  </a:lnTo>
                  <a:lnTo>
                    <a:pt x="85" y="230"/>
                  </a:lnTo>
                  <a:lnTo>
                    <a:pt x="71" y="248"/>
                  </a:lnTo>
                  <a:lnTo>
                    <a:pt x="68" y="241"/>
                  </a:lnTo>
                  <a:lnTo>
                    <a:pt x="67" y="242"/>
                  </a:lnTo>
                  <a:lnTo>
                    <a:pt x="67" y="244"/>
                  </a:lnTo>
                  <a:lnTo>
                    <a:pt x="59" y="239"/>
                  </a:lnTo>
                  <a:lnTo>
                    <a:pt x="43" y="242"/>
                  </a:lnTo>
                  <a:lnTo>
                    <a:pt x="27" y="239"/>
                  </a:lnTo>
                  <a:lnTo>
                    <a:pt x="27" y="238"/>
                  </a:lnTo>
                  <a:lnTo>
                    <a:pt x="16" y="218"/>
                  </a:lnTo>
                  <a:lnTo>
                    <a:pt x="24" y="215"/>
                  </a:lnTo>
                  <a:lnTo>
                    <a:pt x="10" y="214"/>
                  </a:lnTo>
                  <a:lnTo>
                    <a:pt x="0" y="203"/>
                  </a:lnTo>
                  <a:lnTo>
                    <a:pt x="0" y="202"/>
                  </a:lnTo>
                  <a:lnTo>
                    <a:pt x="24" y="187"/>
                  </a:lnTo>
                  <a:lnTo>
                    <a:pt x="33" y="189"/>
                  </a:lnTo>
                  <a:lnTo>
                    <a:pt x="30" y="186"/>
                  </a:lnTo>
                  <a:lnTo>
                    <a:pt x="30" y="184"/>
                  </a:lnTo>
                  <a:lnTo>
                    <a:pt x="31" y="184"/>
                  </a:lnTo>
                  <a:lnTo>
                    <a:pt x="46" y="174"/>
                  </a:lnTo>
                  <a:lnTo>
                    <a:pt x="55" y="174"/>
                  </a:lnTo>
                  <a:lnTo>
                    <a:pt x="58" y="175"/>
                  </a:lnTo>
                  <a:lnTo>
                    <a:pt x="58" y="184"/>
                  </a:lnTo>
                  <a:lnTo>
                    <a:pt x="55" y="186"/>
                  </a:lnTo>
                  <a:lnTo>
                    <a:pt x="59" y="192"/>
                  </a:lnTo>
                  <a:lnTo>
                    <a:pt x="83" y="195"/>
                  </a:lnTo>
                  <a:lnTo>
                    <a:pt x="86" y="184"/>
                  </a:lnTo>
                  <a:lnTo>
                    <a:pt x="82" y="184"/>
                  </a:lnTo>
                  <a:lnTo>
                    <a:pt x="80" y="183"/>
                  </a:lnTo>
                  <a:lnTo>
                    <a:pt x="82" y="178"/>
                  </a:lnTo>
                  <a:lnTo>
                    <a:pt x="79" y="172"/>
                  </a:lnTo>
                  <a:lnTo>
                    <a:pt x="79" y="171"/>
                  </a:lnTo>
                  <a:lnTo>
                    <a:pt x="80" y="171"/>
                  </a:lnTo>
                  <a:lnTo>
                    <a:pt x="85" y="178"/>
                  </a:lnTo>
                  <a:lnTo>
                    <a:pt x="98" y="181"/>
                  </a:lnTo>
                  <a:lnTo>
                    <a:pt x="111" y="175"/>
                  </a:lnTo>
                  <a:lnTo>
                    <a:pt x="90" y="171"/>
                  </a:lnTo>
                  <a:lnTo>
                    <a:pt x="90" y="177"/>
                  </a:lnTo>
                  <a:lnTo>
                    <a:pt x="89" y="177"/>
                  </a:lnTo>
                  <a:lnTo>
                    <a:pt x="82" y="169"/>
                  </a:lnTo>
                  <a:lnTo>
                    <a:pt x="82" y="168"/>
                  </a:lnTo>
                  <a:lnTo>
                    <a:pt x="86" y="162"/>
                  </a:lnTo>
                  <a:lnTo>
                    <a:pt x="86" y="160"/>
                  </a:lnTo>
                  <a:lnTo>
                    <a:pt x="80" y="160"/>
                  </a:lnTo>
                  <a:lnTo>
                    <a:pt x="77" y="162"/>
                  </a:lnTo>
                  <a:lnTo>
                    <a:pt x="74" y="162"/>
                  </a:lnTo>
                  <a:lnTo>
                    <a:pt x="74" y="158"/>
                  </a:lnTo>
                  <a:lnTo>
                    <a:pt x="71" y="162"/>
                  </a:lnTo>
                  <a:lnTo>
                    <a:pt x="70" y="162"/>
                  </a:lnTo>
                  <a:lnTo>
                    <a:pt x="59" y="158"/>
                  </a:lnTo>
                  <a:lnTo>
                    <a:pt x="55" y="143"/>
                  </a:lnTo>
                  <a:lnTo>
                    <a:pt x="49" y="137"/>
                  </a:lnTo>
                  <a:lnTo>
                    <a:pt x="16" y="115"/>
                  </a:lnTo>
                  <a:lnTo>
                    <a:pt x="16" y="113"/>
                  </a:lnTo>
                  <a:lnTo>
                    <a:pt x="24" y="109"/>
                  </a:lnTo>
                  <a:lnTo>
                    <a:pt x="24" y="95"/>
                  </a:lnTo>
                  <a:lnTo>
                    <a:pt x="25" y="95"/>
                  </a:lnTo>
                  <a:lnTo>
                    <a:pt x="55" y="91"/>
                  </a:lnTo>
                  <a:lnTo>
                    <a:pt x="65" y="76"/>
                  </a:lnTo>
                  <a:lnTo>
                    <a:pt x="67" y="67"/>
                  </a:lnTo>
                  <a:lnTo>
                    <a:pt x="67" y="66"/>
                  </a:lnTo>
                  <a:lnTo>
                    <a:pt x="68" y="66"/>
                  </a:lnTo>
                  <a:lnTo>
                    <a:pt x="67" y="64"/>
                  </a:lnTo>
                  <a:lnTo>
                    <a:pt x="67" y="63"/>
                  </a:lnTo>
                  <a:lnTo>
                    <a:pt x="68" y="63"/>
                  </a:lnTo>
                  <a:lnTo>
                    <a:pt x="68" y="61"/>
                  </a:lnTo>
                  <a:lnTo>
                    <a:pt x="74" y="52"/>
                  </a:lnTo>
                  <a:lnTo>
                    <a:pt x="76" y="52"/>
                  </a:lnTo>
                  <a:lnTo>
                    <a:pt x="80" y="55"/>
                  </a:lnTo>
                  <a:lnTo>
                    <a:pt x="77" y="52"/>
                  </a:lnTo>
                  <a:lnTo>
                    <a:pt x="77" y="51"/>
                  </a:lnTo>
                  <a:lnTo>
                    <a:pt x="80" y="42"/>
                  </a:lnTo>
                  <a:lnTo>
                    <a:pt x="83" y="42"/>
                  </a:lnTo>
                  <a:lnTo>
                    <a:pt x="85" y="43"/>
                  </a:lnTo>
                  <a:lnTo>
                    <a:pt x="83" y="46"/>
                  </a:lnTo>
                  <a:lnTo>
                    <a:pt x="104" y="30"/>
                  </a:lnTo>
                  <a:lnTo>
                    <a:pt x="107" y="33"/>
                  </a:lnTo>
                  <a:lnTo>
                    <a:pt x="107" y="34"/>
                  </a:lnTo>
                  <a:lnTo>
                    <a:pt x="105" y="40"/>
                  </a:lnTo>
                  <a:lnTo>
                    <a:pt x="107" y="42"/>
                  </a:lnTo>
                  <a:lnTo>
                    <a:pt x="108" y="34"/>
                  </a:lnTo>
                  <a:lnTo>
                    <a:pt x="113" y="33"/>
                  </a:lnTo>
                  <a:lnTo>
                    <a:pt x="105" y="29"/>
                  </a:lnTo>
                  <a:lnTo>
                    <a:pt x="108" y="24"/>
                  </a:lnTo>
                  <a:lnTo>
                    <a:pt x="119" y="17"/>
                  </a:lnTo>
                  <a:lnTo>
                    <a:pt x="120" y="17"/>
                  </a:lnTo>
                  <a:lnTo>
                    <a:pt x="120" y="18"/>
                  </a:lnTo>
                  <a:lnTo>
                    <a:pt x="114" y="24"/>
                  </a:lnTo>
                  <a:lnTo>
                    <a:pt x="117" y="26"/>
                  </a:lnTo>
                  <a:lnTo>
                    <a:pt x="117" y="23"/>
                  </a:lnTo>
                  <a:lnTo>
                    <a:pt x="133" y="20"/>
                  </a:lnTo>
                  <a:lnTo>
                    <a:pt x="15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3" name="Alaska - Offshore">
              <a:extLst>
                <a:ext uri="{FF2B5EF4-FFF2-40B4-BE49-F238E27FC236}">
                  <a16:creationId xmlns:a16="http://schemas.microsoft.com/office/drawing/2014/main" id="{26903BEF-FD1A-B0AF-782E-9179C768256A}"/>
                </a:ext>
              </a:extLst>
            </p:cNvPr>
            <p:cNvSpPr>
              <a:spLocks/>
            </p:cNvSpPr>
            <p:nvPr/>
          </p:nvSpPr>
          <p:spPr bwMode="auto">
            <a:xfrm>
              <a:off x="1866572" y="2446039"/>
              <a:ext cx="907145" cy="701140"/>
            </a:xfrm>
            <a:custGeom>
              <a:avLst/>
              <a:gdLst/>
              <a:ahLst/>
              <a:cxnLst/>
              <a:rect l="l" t="t" r="r" b="b"/>
              <a:pathLst>
                <a:path w="914377" h="706729">
                  <a:moveTo>
                    <a:pt x="892519" y="639334"/>
                  </a:moveTo>
                  <a:lnTo>
                    <a:pt x="903448" y="644799"/>
                  </a:lnTo>
                  <a:lnTo>
                    <a:pt x="912556" y="655728"/>
                  </a:lnTo>
                  <a:lnTo>
                    <a:pt x="914377" y="655728"/>
                  </a:lnTo>
                  <a:lnTo>
                    <a:pt x="912556" y="666657"/>
                  </a:lnTo>
                  <a:lnTo>
                    <a:pt x="908913" y="666657"/>
                  </a:lnTo>
                  <a:lnTo>
                    <a:pt x="901741" y="654704"/>
                  </a:lnTo>
                  <a:lnTo>
                    <a:pt x="903448" y="666656"/>
                  </a:lnTo>
                  <a:lnTo>
                    <a:pt x="887054" y="648441"/>
                  </a:lnTo>
                  <a:lnTo>
                    <a:pt x="887054" y="644798"/>
                  </a:lnTo>
                  <a:lnTo>
                    <a:pt x="898336" y="649029"/>
                  </a:lnTo>
                  <a:close/>
                  <a:moveTo>
                    <a:pt x="25501" y="633870"/>
                  </a:moveTo>
                  <a:lnTo>
                    <a:pt x="34608" y="633870"/>
                  </a:lnTo>
                  <a:lnTo>
                    <a:pt x="29144" y="644799"/>
                  </a:lnTo>
                  <a:lnTo>
                    <a:pt x="30965" y="644799"/>
                  </a:lnTo>
                  <a:lnTo>
                    <a:pt x="30965" y="648442"/>
                  </a:lnTo>
                  <a:lnTo>
                    <a:pt x="29144" y="648442"/>
                  </a:lnTo>
                  <a:lnTo>
                    <a:pt x="20036" y="655728"/>
                  </a:lnTo>
                  <a:lnTo>
                    <a:pt x="0" y="664836"/>
                  </a:lnTo>
                  <a:lnTo>
                    <a:pt x="0" y="661193"/>
                  </a:lnTo>
                  <a:lnTo>
                    <a:pt x="14572" y="644799"/>
                  </a:lnTo>
                  <a:lnTo>
                    <a:pt x="12750" y="637513"/>
                  </a:lnTo>
                  <a:lnTo>
                    <a:pt x="18215" y="637513"/>
                  </a:lnTo>
                  <a:close/>
                  <a:moveTo>
                    <a:pt x="887056" y="628405"/>
                  </a:moveTo>
                  <a:lnTo>
                    <a:pt x="890699" y="628405"/>
                  </a:lnTo>
                  <a:lnTo>
                    <a:pt x="892520" y="637513"/>
                  </a:lnTo>
                  <a:lnTo>
                    <a:pt x="892520" y="639334"/>
                  </a:lnTo>
                  <a:lnTo>
                    <a:pt x="885234" y="637513"/>
                  </a:lnTo>
                  <a:lnTo>
                    <a:pt x="881591" y="633870"/>
                  </a:lnTo>
                  <a:close/>
                  <a:moveTo>
                    <a:pt x="823304" y="626583"/>
                  </a:moveTo>
                  <a:lnTo>
                    <a:pt x="839697" y="626583"/>
                  </a:lnTo>
                  <a:lnTo>
                    <a:pt x="839697" y="632048"/>
                  </a:lnTo>
                  <a:lnTo>
                    <a:pt x="843340" y="626583"/>
                  </a:lnTo>
                  <a:lnTo>
                    <a:pt x="843340" y="628405"/>
                  </a:lnTo>
                  <a:lnTo>
                    <a:pt x="846983" y="637512"/>
                  </a:lnTo>
                  <a:lnTo>
                    <a:pt x="848804" y="632048"/>
                  </a:lnTo>
                  <a:lnTo>
                    <a:pt x="854269" y="626583"/>
                  </a:lnTo>
                  <a:lnTo>
                    <a:pt x="857912" y="626583"/>
                  </a:lnTo>
                  <a:lnTo>
                    <a:pt x="859733" y="633869"/>
                  </a:lnTo>
                  <a:lnTo>
                    <a:pt x="854269" y="659369"/>
                  </a:lnTo>
                  <a:lnTo>
                    <a:pt x="854269" y="661191"/>
                  </a:lnTo>
                  <a:lnTo>
                    <a:pt x="854257" y="661200"/>
                  </a:lnTo>
                  <a:lnTo>
                    <a:pt x="854269" y="661192"/>
                  </a:lnTo>
                  <a:lnTo>
                    <a:pt x="854269" y="664835"/>
                  </a:lnTo>
                  <a:lnTo>
                    <a:pt x="857912" y="664835"/>
                  </a:lnTo>
                  <a:lnTo>
                    <a:pt x="859733" y="670300"/>
                  </a:lnTo>
                  <a:lnTo>
                    <a:pt x="859733" y="672121"/>
                  </a:lnTo>
                  <a:lnTo>
                    <a:pt x="857912" y="672121"/>
                  </a:lnTo>
                  <a:lnTo>
                    <a:pt x="859733" y="675764"/>
                  </a:lnTo>
                  <a:lnTo>
                    <a:pt x="859733" y="677585"/>
                  </a:lnTo>
                  <a:lnTo>
                    <a:pt x="854269" y="677585"/>
                  </a:lnTo>
                  <a:lnTo>
                    <a:pt x="854269" y="686693"/>
                  </a:lnTo>
                  <a:lnTo>
                    <a:pt x="868841" y="706729"/>
                  </a:lnTo>
                  <a:lnTo>
                    <a:pt x="846983" y="686693"/>
                  </a:lnTo>
                  <a:lnTo>
                    <a:pt x="846983" y="681228"/>
                  </a:lnTo>
                  <a:lnTo>
                    <a:pt x="843340" y="681228"/>
                  </a:lnTo>
                  <a:lnTo>
                    <a:pt x="843340" y="672121"/>
                  </a:lnTo>
                  <a:lnTo>
                    <a:pt x="841518" y="672121"/>
                  </a:lnTo>
                  <a:lnTo>
                    <a:pt x="841518" y="670300"/>
                  </a:lnTo>
                  <a:lnTo>
                    <a:pt x="841520" y="670298"/>
                  </a:lnTo>
                  <a:lnTo>
                    <a:pt x="841519" y="670298"/>
                  </a:lnTo>
                  <a:lnTo>
                    <a:pt x="839697" y="659369"/>
                  </a:lnTo>
                  <a:lnTo>
                    <a:pt x="841519" y="655726"/>
                  </a:lnTo>
                  <a:lnTo>
                    <a:pt x="830590" y="650262"/>
                  </a:lnTo>
                  <a:lnTo>
                    <a:pt x="823304" y="633869"/>
                  </a:lnTo>
                  <a:close/>
                  <a:moveTo>
                    <a:pt x="40072" y="621119"/>
                  </a:moveTo>
                  <a:lnTo>
                    <a:pt x="41893" y="621119"/>
                  </a:lnTo>
                  <a:lnTo>
                    <a:pt x="47358" y="628405"/>
                  </a:lnTo>
                  <a:lnTo>
                    <a:pt x="41893" y="628405"/>
                  </a:lnTo>
                  <a:lnTo>
                    <a:pt x="40072" y="632048"/>
                  </a:lnTo>
                  <a:lnTo>
                    <a:pt x="36429" y="632048"/>
                  </a:lnTo>
                  <a:lnTo>
                    <a:pt x="36429" y="628405"/>
                  </a:lnTo>
                  <a:lnTo>
                    <a:pt x="40072" y="622941"/>
                  </a:lnTo>
                  <a:close/>
                  <a:moveTo>
                    <a:pt x="96539" y="588333"/>
                  </a:moveTo>
                  <a:lnTo>
                    <a:pt x="109289" y="602905"/>
                  </a:lnTo>
                  <a:lnTo>
                    <a:pt x="109289" y="604726"/>
                  </a:lnTo>
                  <a:lnTo>
                    <a:pt x="107468" y="604726"/>
                  </a:lnTo>
                  <a:lnTo>
                    <a:pt x="85610" y="608369"/>
                  </a:lnTo>
                  <a:lnTo>
                    <a:pt x="78324" y="617476"/>
                  </a:lnTo>
                  <a:lnTo>
                    <a:pt x="74681" y="617476"/>
                  </a:lnTo>
                  <a:lnTo>
                    <a:pt x="63752" y="610190"/>
                  </a:lnTo>
                  <a:lnTo>
                    <a:pt x="63752" y="608369"/>
                  </a:lnTo>
                  <a:lnTo>
                    <a:pt x="74681" y="593797"/>
                  </a:lnTo>
                  <a:close/>
                  <a:moveTo>
                    <a:pt x="163932" y="575583"/>
                  </a:moveTo>
                  <a:lnTo>
                    <a:pt x="165753" y="575583"/>
                  </a:lnTo>
                  <a:lnTo>
                    <a:pt x="169396" y="577405"/>
                  </a:lnTo>
                  <a:lnTo>
                    <a:pt x="171218" y="586512"/>
                  </a:lnTo>
                  <a:lnTo>
                    <a:pt x="163932" y="586512"/>
                  </a:lnTo>
                  <a:close/>
                  <a:moveTo>
                    <a:pt x="870662" y="553725"/>
                  </a:moveTo>
                  <a:lnTo>
                    <a:pt x="879769" y="586511"/>
                  </a:lnTo>
                  <a:lnTo>
                    <a:pt x="876126" y="586511"/>
                  </a:lnTo>
                  <a:lnTo>
                    <a:pt x="865197" y="582868"/>
                  </a:lnTo>
                  <a:lnTo>
                    <a:pt x="865197" y="575582"/>
                  </a:lnTo>
                  <a:lnTo>
                    <a:pt x="863376" y="581047"/>
                  </a:lnTo>
                  <a:lnTo>
                    <a:pt x="859733" y="581047"/>
                  </a:lnTo>
                  <a:lnTo>
                    <a:pt x="854268" y="575582"/>
                  </a:lnTo>
                  <a:lnTo>
                    <a:pt x="857911" y="559189"/>
                  </a:lnTo>
                  <a:lnTo>
                    <a:pt x="857911" y="555546"/>
                  </a:lnTo>
                  <a:lnTo>
                    <a:pt x="859733" y="555546"/>
                  </a:lnTo>
                  <a:close/>
                  <a:moveTo>
                    <a:pt x="218576" y="537332"/>
                  </a:moveTo>
                  <a:lnTo>
                    <a:pt x="220397" y="537332"/>
                  </a:lnTo>
                  <a:lnTo>
                    <a:pt x="225862" y="542797"/>
                  </a:lnTo>
                  <a:lnTo>
                    <a:pt x="224040" y="553726"/>
                  </a:lnTo>
                  <a:lnTo>
                    <a:pt x="220397" y="553726"/>
                  </a:lnTo>
                  <a:lnTo>
                    <a:pt x="218576" y="539154"/>
                  </a:lnTo>
                  <a:close/>
                  <a:moveTo>
                    <a:pt x="812374" y="535510"/>
                  </a:moveTo>
                  <a:lnTo>
                    <a:pt x="817838" y="535510"/>
                  </a:lnTo>
                  <a:lnTo>
                    <a:pt x="823303" y="537331"/>
                  </a:lnTo>
                  <a:lnTo>
                    <a:pt x="825124" y="537331"/>
                  </a:lnTo>
                  <a:lnTo>
                    <a:pt x="825124" y="548260"/>
                  </a:lnTo>
                  <a:lnTo>
                    <a:pt x="834231" y="548260"/>
                  </a:lnTo>
                  <a:lnTo>
                    <a:pt x="846982" y="571939"/>
                  </a:lnTo>
                  <a:lnTo>
                    <a:pt x="846982" y="575582"/>
                  </a:lnTo>
                  <a:lnTo>
                    <a:pt x="841517" y="571939"/>
                  </a:lnTo>
                  <a:lnTo>
                    <a:pt x="843339" y="577404"/>
                  </a:lnTo>
                  <a:lnTo>
                    <a:pt x="852446" y="582868"/>
                  </a:lnTo>
                  <a:lnTo>
                    <a:pt x="852446" y="586511"/>
                  </a:lnTo>
                  <a:lnTo>
                    <a:pt x="848803" y="591976"/>
                  </a:lnTo>
                  <a:lnTo>
                    <a:pt x="852446" y="591976"/>
                  </a:lnTo>
                  <a:lnTo>
                    <a:pt x="852446" y="604726"/>
                  </a:lnTo>
                  <a:lnTo>
                    <a:pt x="843339" y="604726"/>
                  </a:lnTo>
                  <a:lnTo>
                    <a:pt x="836053" y="586511"/>
                  </a:lnTo>
                  <a:lnTo>
                    <a:pt x="823304" y="581047"/>
                  </a:lnTo>
                  <a:lnTo>
                    <a:pt x="834232" y="602904"/>
                  </a:lnTo>
                  <a:lnTo>
                    <a:pt x="834232" y="604726"/>
                  </a:lnTo>
                  <a:lnTo>
                    <a:pt x="830589" y="604726"/>
                  </a:lnTo>
                  <a:lnTo>
                    <a:pt x="823303" y="593797"/>
                  </a:lnTo>
                  <a:lnTo>
                    <a:pt x="823303" y="581047"/>
                  </a:lnTo>
                  <a:lnTo>
                    <a:pt x="823303" y="577404"/>
                  </a:lnTo>
                  <a:lnTo>
                    <a:pt x="828767" y="575582"/>
                  </a:lnTo>
                  <a:lnTo>
                    <a:pt x="828767" y="570118"/>
                  </a:lnTo>
                  <a:lnTo>
                    <a:pt x="817838" y="566475"/>
                  </a:lnTo>
                  <a:lnTo>
                    <a:pt x="819660" y="548260"/>
                  </a:lnTo>
                  <a:lnTo>
                    <a:pt x="812374" y="555546"/>
                  </a:lnTo>
                  <a:lnTo>
                    <a:pt x="808731" y="555546"/>
                  </a:lnTo>
                  <a:lnTo>
                    <a:pt x="808731" y="553725"/>
                  </a:lnTo>
                  <a:lnTo>
                    <a:pt x="814195" y="542796"/>
                  </a:lnTo>
                  <a:lnTo>
                    <a:pt x="812374" y="537331"/>
                  </a:lnTo>
                  <a:close/>
                  <a:moveTo>
                    <a:pt x="841517" y="531867"/>
                  </a:moveTo>
                  <a:lnTo>
                    <a:pt x="843339" y="531867"/>
                  </a:lnTo>
                  <a:lnTo>
                    <a:pt x="848803" y="537332"/>
                  </a:lnTo>
                  <a:lnTo>
                    <a:pt x="848803" y="544618"/>
                  </a:lnTo>
                  <a:lnTo>
                    <a:pt x="846982" y="542796"/>
                  </a:lnTo>
                  <a:close/>
                  <a:moveTo>
                    <a:pt x="825125" y="531867"/>
                  </a:moveTo>
                  <a:lnTo>
                    <a:pt x="836054" y="531867"/>
                  </a:lnTo>
                  <a:lnTo>
                    <a:pt x="834233" y="539153"/>
                  </a:lnTo>
                  <a:lnTo>
                    <a:pt x="830590" y="539153"/>
                  </a:lnTo>
                  <a:lnTo>
                    <a:pt x="825125" y="535510"/>
                  </a:lnTo>
                  <a:close/>
                  <a:moveTo>
                    <a:pt x="309649" y="526403"/>
                  </a:moveTo>
                  <a:lnTo>
                    <a:pt x="315114" y="530046"/>
                  </a:lnTo>
                  <a:lnTo>
                    <a:pt x="315114" y="531868"/>
                  </a:lnTo>
                  <a:lnTo>
                    <a:pt x="311471" y="535511"/>
                  </a:lnTo>
                  <a:lnTo>
                    <a:pt x="309649" y="535511"/>
                  </a:lnTo>
                  <a:close/>
                  <a:moveTo>
                    <a:pt x="806910" y="502724"/>
                  </a:moveTo>
                  <a:lnTo>
                    <a:pt x="808731" y="502724"/>
                  </a:lnTo>
                  <a:lnTo>
                    <a:pt x="812374" y="504545"/>
                  </a:lnTo>
                  <a:lnTo>
                    <a:pt x="819660" y="504545"/>
                  </a:lnTo>
                  <a:lnTo>
                    <a:pt x="823303" y="508188"/>
                  </a:lnTo>
                  <a:lnTo>
                    <a:pt x="825125" y="508188"/>
                  </a:lnTo>
                  <a:lnTo>
                    <a:pt x="828768" y="520938"/>
                  </a:lnTo>
                  <a:lnTo>
                    <a:pt x="828768" y="524580"/>
                  </a:lnTo>
                  <a:lnTo>
                    <a:pt x="830590" y="519116"/>
                  </a:lnTo>
                  <a:lnTo>
                    <a:pt x="830590" y="515473"/>
                  </a:lnTo>
                  <a:lnTo>
                    <a:pt x="834233" y="515473"/>
                  </a:lnTo>
                  <a:lnTo>
                    <a:pt x="834233" y="519116"/>
                  </a:lnTo>
                  <a:lnTo>
                    <a:pt x="836054" y="526402"/>
                  </a:lnTo>
                  <a:lnTo>
                    <a:pt x="828768" y="526402"/>
                  </a:lnTo>
                  <a:lnTo>
                    <a:pt x="828768" y="524581"/>
                  </a:lnTo>
                  <a:lnTo>
                    <a:pt x="823303" y="519117"/>
                  </a:lnTo>
                  <a:lnTo>
                    <a:pt x="825125" y="530045"/>
                  </a:lnTo>
                  <a:lnTo>
                    <a:pt x="825125" y="531867"/>
                  </a:lnTo>
                  <a:lnTo>
                    <a:pt x="812374" y="531867"/>
                  </a:lnTo>
                  <a:lnTo>
                    <a:pt x="808732" y="519726"/>
                  </a:lnTo>
                  <a:lnTo>
                    <a:pt x="808732" y="526402"/>
                  </a:lnTo>
                  <a:lnTo>
                    <a:pt x="806910" y="526402"/>
                  </a:lnTo>
                  <a:lnTo>
                    <a:pt x="806910" y="548260"/>
                  </a:lnTo>
                  <a:lnTo>
                    <a:pt x="803267" y="548260"/>
                  </a:lnTo>
                  <a:lnTo>
                    <a:pt x="803267" y="544617"/>
                  </a:lnTo>
                  <a:lnTo>
                    <a:pt x="797803" y="539153"/>
                  </a:lnTo>
                  <a:lnTo>
                    <a:pt x="797803" y="530045"/>
                  </a:lnTo>
                  <a:lnTo>
                    <a:pt x="801446" y="530045"/>
                  </a:lnTo>
                  <a:lnTo>
                    <a:pt x="792338" y="513652"/>
                  </a:lnTo>
                  <a:lnTo>
                    <a:pt x="806910" y="515473"/>
                  </a:lnTo>
                  <a:lnTo>
                    <a:pt x="807456" y="515473"/>
                  </a:lnTo>
                  <a:lnTo>
                    <a:pt x="806910" y="513652"/>
                  </a:lnTo>
                  <a:lnTo>
                    <a:pt x="803267" y="504545"/>
                  </a:lnTo>
                  <a:lnTo>
                    <a:pt x="806910" y="504545"/>
                  </a:lnTo>
                  <a:close/>
                  <a:moveTo>
                    <a:pt x="344258" y="464473"/>
                  </a:moveTo>
                  <a:lnTo>
                    <a:pt x="347901" y="464473"/>
                  </a:lnTo>
                  <a:lnTo>
                    <a:pt x="355187" y="471759"/>
                  </a:lnTo>
                  <a:lnTo>
                    <a:pt x="360651" y="466295"/>
                  </a:lnTo>
                  <a:lnTo>
                    <a:pt x="364294" y="466295"/>
                  </a:lnTo>
                  <a:lnTo>
                    <a:pt x="364294" y="480866"/>
                  </a:lnTo>
                  <a:lnTo>
                    <a:pt x="371580" y="480866"/>
                  </a:lnTo>
                  <a:lnTo>
                    <a:pt x="371580" y="482688"/>
                  </a:lnTo>
                  <a:lnTo>
                    <a:pt x="369759" y="488152"/>
                  </a:lnTo>
                  <a:lnTo>
                    <a:pt x="366116" y="488152"/>
                  </a:lnTo>
                  <a:lnTo>
                    <a:pt x="355187" y="486331"/>
                  </a:lnTo>
                  <a:lnTo>
                    <a:pt x="360651" y="493617"/>
                  </a:lnTo>
                  <a:lnTo>
                    <a:pt x="360651" y="497260"/>
                  </a:lnTo>
                  <a:lnTo>
                    <a:pt x="355187" y="497260"/>
                  </a:lnTo>
                  <a:lnTo>
                    <a:pt x="353365" y="493617"/>
                  </a:lnTo>
                  <a:lnTo>
                    <a:pt x="347901" y="493617"/>
                  </a:lnTo>
                  <a:lnTo>
                    <a:pt x="331507" y="519117"/>
                  </a:lnTo>
                  <a:lnTo>
                    <a:pt x="327864" y="519117"/>
                  </a:lnTo>
                  <a:lnTo>
                    <a:pt x="327864" y="510010"/>
                  </a:lnTo>
                  <a:lnTo>
                    <a:pt x="326043" y="504545"/>
                  </a:lnTo>
                  <a:lnTo>
                    <a:pt x="326043" y="502724"/>
                  </a:lnTo>
                  <a:lnTo>
                    <a:pt x="322400" y="513653"/>
                  </a:lnTo>
                  <a:lnTo>
                    <a:pt x="322400" y="515474"/>
                  </a:lnTo>
                  <a:lnTo>
                    <a:pt x="320578" y="515474"/>
                  </a:lnTo>
                  <a:lnTo>
                    <a:pt x="320578" y="513653"/>
                  </a:lnTo>
                  <a:lnTo>
                    <a:pt x="307828" y="493617"/>
                  </a:lnTo>
                  <a:lnTo>
                    <a:pt x="307828" y="491795"/>
                  </a:lnTo>
                  <a:lnTo>
                    <a:pt x="322400" y="477223"/>
                  </a:lnTo>
                  <a:lnTo>
                    <a:pt x="326043" y="477223"/>
                  </a:lnTo>
                  <a:lnTo>
                    <a:pt x="331507" y="486331"/>
                  </a:lnTo>
                  <a:lnTo>
                    <a:pt x="333329" y="480866"/>
                  </a:lnTo>
                  <a:lnTo>
                    <a:pt x="327864" y="469938"/>
                  </a:lnTo>
                  <a:lnTo>
                    <a:pt x="331507" y="469938"/>
                  </a:lnTo>
                  <a:lnTo>
                    <a:pt x="338793" y="475402"/>
                  </a:lnTo>
                  <a:lnTo>
                    <a:pt x="347901" y="469938"/>
                  </a:lnTo>
                  <a:lnTo>
                    <a:pt x="344258" y="466295"/>
                  </a:lnTo>
                  <a:close/>
                  <a:moveTo>
                    <a:pt x="792338" y="457186"/>
                  </a:moveTo>
                  <a:lnTo>
                    <a:pt x="795981" y="457186"/>
                  </a:lnTo>
                  <a:lnTo>
                    <a:pt x="797802" y="460829"/>
                  </a:lnTo>
                  <a:lnTo>
                    <a:pt x="806910" y="491794"/>
                  </a:lnTo>
                  <a:lnTo>
                    <a:pt x="806910" y="493615"/>
                  </a:lnTo>
                  <a:lnTo>
                    <a:pt x="801445" y="491794"/>
                  </a:lnTo>
                  <a:lnTo>
                    <a:pt x="801445" y="499080"/>
                  </a:lnTo>
                  <a:lnTo>
                    <a:pt x="792338" y="508187"/>
                  </a:lnTo>
                  <a:lnTo>
                    <a:pt x="790516" y="508187"/>
                  </a:lnTo>
                  <a:lnTo>
                    <a:pt x="790516" y="491794"/>
                  </a:lnTo>
                  <a:lnTo>
                    <a:pt x="792338" y="488151"/>
                  </a:lnTo>
                  <a:lnTo>
                    <a:pt x="790516" y="486329"/>
                  </a:lnTo>
                  <a:lnTo>
                    <a:pt x="790516" y="482686"/>
                  </a:lnTo>
                  <a:lnTo>
                    <a:pt x="786873" y="482686"/>
                  </a:lnTo>
                  <a:lnTo>
                    <a:pt x="785052" y="460829"/>
                  </a:lnTo>
                  <a:lnTo>
                    <a:pt x="785052" y="459007"/>
                  </a:lnTo>
                  <a:close/>
                  <a:moveTo>
                    <a:pt x="757730" y="448080"/>
                  </a:moveTo>
                  <a:lnTo>
                    <a:pt x="775945" y="459009"/>
                  </a:lnTo>
                  <a:lnTo>
                    <a:pt x="781409" y="464473"/>
                  </a:lnTo>
                  <a:lnTo>
                    <a:pt x="781409" y="466294"/>
                  </a:lnTo>
                  <a:lnTo>
                    <a:pt x="775945" y="466294"/>
                  </a:lnTo>
                  <a:lnTo>
                    <a:pt x="779587" y="471759"/>
                  </a:lnTo>
                  <a:lnTo>
                    <a:pt x="775945" y="471759"/>
                  </a:lnTo>
                  <a:lnTo>
                    <a:pt x="781409" y="475402"/>
                  </a:lnTo>
                  <a:lnTo>
                    <a:pt x="781409" y="488152"/>
                  </a:lnTo>
                  <a:lnTo>
                    <a:pt x="779587" y="488152"/>
                  </a:lnTo>
                  <a:lnTo>
                    <a:pt x="763194" y="475402"/>
                  </a:lnTo>
                  <a:lnTo>
                    <a:pt x="764713" y="484510"/>
                  </a:lnTo>
                  <a:lnTo>
                    <a:pt x="765016" y="482687"/>
                  </a:lnTo>
                  <a:lnTo>
                    <a:pt x="768660" y="482687"/>
                  </a:lnTo>
                  <a:lnTo>
                    <a:pt x="781410" y="493616"/>
                  </a:lnTo>
                  <a:lnTo>
                    <a:pt x="790518" y="524581"/>
                  </a:lnTo>
                  <a:lnTo>
                    <a:pt x="786875" y="542796"/>
                  </a:lnTo>
                  <a:lnTo>
                    <a:pt x="785053" y="542796"/>
                  </a:lnTo>
                  <a:lnTo>
                    <a:pt x="779589" y="526403"/>
                  </a:lnTo>
                  <a:lnTo>
                    <a:pt x="779589" y="520938"/>
                  </a:lnTo>
                  <a:lnTo>
                    <a:pt x="770481" y="513652"/>
                  </a:lnTo>
                  <a:lnTo>
                    <a:pt x="768660" y="513652"/>
                  </a:lnTo>
                  <a:lnTo>
                    <a:pt x="774124" y="504545"/>
                  </a:lnTo>
                  <a:lnTo>
                    <a:pt x="763195" y="493616"/>
                  </a:lnTo>
                  <a:lnTo>
                    <a:pt x="763802" y="489971"/>
                  </a:lnTo>
                  <a:lnTo>
                    <a:pt x="763194" y="491795"/>
                  </a:lnTo>
                  <a:lnTo>
                    <a:pt x="761373" y="491795"/>
                  </a:lnTo>
                  <a:lnTo>
                    <a:pt x="746801" y="471759"/>
                  </a:lnTo>
                  <a:lnTo>
                    <a:pt x="750444" y="466294"/>
                  </a:lnTo>
                  <a:lnTo>
                    <a:pt x="744980" y="459009"/>
                  </a:lnTo>
                  <a:lnTo>
                    <a:pt x="744980" y="457187"/>
                  </a:lnTo>
                  <a:lnTo>
                    <a:pt x="746801" y="457187"/>
                  </a:lnTo>
                  <a:close/>
                  <a:moveTo>
                    <a:pt x="355186" y="442616"/>
                  </a:moveTo>
                  <a:lnTo>
                    <a:pt x="369758" y="442616"/>
                  </a:lnTo>
                  <a:lnTo>
                    <a:pt x="369758" y="446259"/>
                  </a:lnTo>
                  <a:lnTo>
                    <a:pt x="371580" y="446259"/>
                  </a:lnTo>
                  <a:lnTo>
                    <a:pt x="375223" y="453545"/>
                  </a:lnTo>
                  <a:lnTo>
                    <a:pt x="375223" y="457188"/>
                  </a:lnTo>
                  <a:lnTo>
                    <a:pt x="353365" y="460831"/>
                  </a:lnTo>
                  <a:lnTo>
                    <a:pt x="347900" y="457188"/>
                  </a:lnTo>
                  <a:lnTo>
                    <a:pt x="347900" y="453545"/>
                  </a:lnTo>
                  <a:lnTo>
                    <a:pt x="355186" y="451723"/>
                  </a:lnTo>
                  <a:lnTo>
                    <a:pt x="353365" y="448080"/>
                  </a:lnTo>
                  <a:close/>
                  <a:moveTo>
                    <a:pt x="488154" y="351542"/>
                  </a:moveTo>
                  <a:lnTo>
                    <a:pt x="489975" y="351542"/>
                  </a:lnTo>
                  <a:lnTo>
                    <a:pt x="495440" y="357006"/>
                  </a:lnTo>
                  <a:lnTo>
                    <a:pt x="495440" y="358828"/>
                  </a:lnTo>
                  <a:lnTo>
                    <a:pt x="482689" y="378863"/>
                  </a:lnTo>
                  <a:lnTo>
                    <a:pt x="471760" y="380685"/>
                  </a:lnTo>
                  <a:lnTo>
                    <a:pt x="468117" y="380685"/>
                  </a:lnTo>
                  <a:lnTo>
                    <a:pt x="473582" y="373399"/>
                  </a:lnTo>
                  <a:close/>
                  <a:moveTo>
                    <a:pt x="36430" y="351542"/>
                  </a:moveTo>
                  <a:lnTo>
                    <a:pt x="51001" y="357006"/>
                  </a:lnTo>
                  <a:lnTo>
                    <a:pt x="52823" y="357006"/>
                  </a:lnTo>
                  <a:lnTo>
                    <a:pt x="52823" y="369756"/>
                  </a:lnTo>
                  <a:lnTo>
                    <a:pt x="40073" y="384328"/>
                  </a:lnTo>
                  <a:lnTo>
                    <a:pt x="14572" y="373399"/>
                  </a:lnTo>
                  <a:lnTo>
                    <a:pt x="3643" y="362471"/>
                  </a:lnTo>
                  <a:lnTo>
                    <a:pt x="3643" y="358828"/>
                  </a:lnTo>
                  <a:close/>
                  <a:moveTo>
                    <a:pt x="500904" y="346077"/>
                  </a:moveTo>
                  <a:lnTo>
                    <a:pt x="504547" y="346077"/>
                  </a:lnTo>
                  <a:lnTo>
                    <a:pt x="515476" y="351541"/>
                  </a:lnTo>
                  <a:lnTo>
                    <a:pt x="515476" y="353363"/>
                  </a:lnTo>
                  <a:lnTo>
                    <a:pt x="499082" y="353363"/>
                  </a:lnTo>
                  <a:lnTo>
                    <a:pt x="499082" y="351541"/>
                  </a:lnTo>
                  <a:lnTo>
                    <a:pt x="500904" y="347898"/>
                  </a:lnTo>
                  <a:close/>
                  <a:moveTo>
                    <a:pt x="67395" y="329685"/>
                  </a:moveTo>
                  <a:lnTo>
                    <a:pt x="85609" y="342436"/>
                  </a:lnTo>
                  <a:lnTo>
                    <a:pt x="74680" y="353365"/>
                  </a:lnTo>
                  <a:lnTo>
                    <a:pt x="72859" y="353365"/>
                  </a:lnTo>
                  <a:lnTo>
                    <a:pt x="58287" y="340614"/>
                  </a:lnTo>
                  <a:lnTo>
                    <a:pt x="56466" y="340614"/>
                  </a:lnTo>
                  <a:close/>
                  <a:moveTo>
                    <a:pt x="74681" y="216754"/>
                  </a:moveTo>
                  <a:lnTo>
                    <a:pt x="78324" y="216754"/>
                  </a:lnTo>
                  <a:lnTo>
                    <a:pt x="81967" y="218575"/>
                  </a:lnTo>
                  <a:lnTo>
                    <a:pt x="81967" y="231326"/>
                  </a:lnTo>
                  <a:lnTo>
                    <a:pt x="80145" y="231326"/>
                  </a:lnTo>
                  <a:lnTo>
                    <a:pt x="69216" y="236791"/>
                  </a:lnTo>
                  <a:lnTo>
                    <a:pt x="67395" y="236791"/>
                  </a:lnTo>
                  <a:lnTo>
                    <a:pt x="67395" y="227683"/>
                  </a:lnTo>
                  <a:close/>
                  <a:moveTo>
                    <a:pt x="125682" y="0"/>
                  </a:moveTo>
                  <a:lnTo>
                    <a:pt x="129325" y="0"/>
                  </a:lnTo>
                  <a:lnTo>
                    <a:pt x="140254" y="10930"/>
                  </a:lnTo>
                  <a:lnTo>
                    <a:pt x="140254" y="12751"/>
                  </a:lnTo>
                  <a:lnTo>
                    <a:pt x="129325" y="12751"/>
                  </a:lnTo>
                  <a:lnTo>
                    <a:pt x="125682" y="182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4" name="USA - Mainland">
              <a:extLst>
                <a:ext uri="{FF2B5EF4-FFF2-40B4-BE49-F238E27FC236}">
                  <a16:creationId xmlns:a16="http://schemas.microsoft.com/office/drawing/2014/main" id="{1DD7BD2D-8259-249F-97B1-DFA196F6FC1D}"/>
                </a:ext>
              </a:extLst>
            </p:cNvPr>
            <p:cNvSpPr>
              <a:spLocks noEditPoints="1"/>
            </p:cNvSpPr>
            <p:nvPr/>
          </p:nvSpPr>
          <p:spPr bwMode="auto">
            <a:xfrm>
              <a:off x="2885754" y="3250181"/>
              <a:ext cx="1360718" cy="728247"/>
            </a:xfrm>
            <a:custGeom>
              <a:avLst/>
              <a:gdLst>
                <a:gd name="T0" fmla="*/ 162 w 753"/>
                <a:gd name="T1" fmla="*/ 160 h 403"/>
                <a:gd name="T2" fmla="*/ 151 w 753"/>
                <a:gd name="T3" fmla="*/ 144 h 403"/>
                <a:gd name="T4" fmla="*/ 393 w 753"/>
                <a:gd name="T5" fmla="*/ 13 h 403"/>
                <a:gd name="T6" fmla="*/ 436 w 753"/>
                <a:gd name="T7" fmla="*/ 43 h 403"/>
                <a:gd name="T8" fmla="*/ 481 w 753"/>
                <a:gd name="T9" fmla="*/ 37 h 403"/>
                <a:gd name="T10" fmla="*/ 488 w 753"/>
                <a:gd name="T11" fmla="*/ 56 h 403"/>
                <a:gd name="T12" fmla="*/ 526 w 753"/>
                <a:gd name="T13" fmla="*/ 56 h 403"/>
                <a:gd name="T14" fmla="*/ 519 w 753"/>
                <a:gd name="T15" fmla="*/ 69 h 403"/>
                <a:gd name="T16" fmla="*/ 481 w 753"/>
                <a:gd name="T17" fmla="*/ 90 h 403"/>
                <a:gd name="T18" fmla="*/ 485 w 753"/>
                <a:gd name="T19" fmla="*/ 93 h 403"/>
                <a:gd name="T20" fmla="*/ 500 w 753"/>
                <a:gd name="T21" fmla="*/ 127 h 403"/>
                <a:gd name="T22" fmla="*/ 509 w 753"/>
                <a:gd name="T23" fmla="*/ 86 h 403"/>
                <a:gd name="T24" fmla="*/ 525 w 753"/>
                <a:gd name="T25" fmla="*/ 71 h 403"/>
                <a:gd name="T26" fmla="*/ 534 w 753"/>
                <a:gd name="T27" fmla="*/ 108 h 403"/>
                <a:gd name="T28" fmla="*/ 549 w 753"/>
                <a:gd name="T29" fmla="*/ 127 h 403"/>
                <a:gd name="T30" fmla="*/ 543 w 753"/>
                <a:gd name="T31" fmla="*/ 145 h 403"/>
                <a:gd name="T32" fmla="*/ 623 w 753"/>
                <a:gd name="T33" fmla="*/ 114 h 403"/>
                <a:gd name="T34" fmla="*/ 638 w 753"/>
                <a:gd name="T35" fmla="*/ 92 h 403"/>
                <a:gd name="T36" fmla="*/ 721 w 753"/>
                <a:gd name="T37" fmla="*/ 38 h 403"/>
                <a:gd name="T38" fmla="*/ 743 w 753"/>
                <a:gd name="T39" fmla="*/ 71 h 403"/>
                <a:gd name="T40" fmla="*/ 752 w 753"/>
                <a:gd name="T41" fmla="*/ 86 h 403"/>
                <a:gd name="T42" fmla="*/ 727 w 753"/>
                <a:gd name="T43" fmla="*/ 104 h 403"/>
                <a:gd name="T44" fmla="*/ 713 w 753"/>
                <a:gd name="T45" fmla="*/ 139 h 403"/>
                <a:gd name="T46" fmla="*/ 706 w 753"/>
                <a:gd name="T47" fmla="*/ 145 h 403"/>
                <a:gd name="T48" fmla="*/ 660 w 753"/>
                <a:gd name="T49" fmla="*/ 161 h 403"/>
                <a:gd name="T50" fmla="*/ 650 w 753"/>
                <a:gd name="T51" fmla="*/ 187 h 403"/>
                <a:gd name="T52" fmla="*/ 639 w 753"/>
                <a:gd name="T53" fmla="*/ 207 h 403"/>
                <a:gd name="T54" fmla="*/ 635 w 753"/>
                <a:gd name="T55" fmla="*/ 182 h 403"/>
                <a:gd name="T56" fmla="*/ 632 w 753"/>
                <a:gd name="T57" fmla="*/ 209 h 403"/>
                <a:gd name="T58" fmla="*/ 632 w 753"/>
                <a:gd name="T59" fmla="*/ 224 h 403"/>
                <a:gd name="T60" fmla="*/ 630 w 753"/>
                <a:gd name="T61" fmla="*/ 238 h 403"/>
                <a:gd name="T62" fmla="*/ 636 w 753"/>
                <a:gd name="T63" fmla="*/ 240 h 403"/>
                <a:gd name="T64" fmla="*/ 629 w 753"/>
                <a:gd name="T65" fmla="*/ 247 h 403"/>
                <a:gd name="T66" fmla="*/ 630 w 753"/>
                <a:gd name="T67" fmla="*/ 259 h 403"/>
                <a:gd name="T68" fmla="*/ 574 w 753"/>
                <a:gd name="T69" fmla="*/ 293 h 403"/>
                <a:gd name="T70" fmla="*/ 581 w 753"/>
                <a:gd name="T71" fmla="*/ 390 h 403"/>
                <a:gd name="T72" fmla="*/ 555 w 753"/>
                <a:gd name="T73" fmla="*/ 378 h 403"/>
                <a:gd name="T74" fmla="*/ 529 w 753"/>
                <a:gd name="T75" fmla="*/ 330 h 403"/>
                <a:gd name="T76" fmla="*/ 489 w 753"/>
                <a:gd name="T77" fmla="*/ 324 h 403"/>
                <a:gd name="T78" fmla="*/ 448 w 753"/>
                <a:gd name="T79" fmla="*/ 327 h 403"/>
                <a:gd name="T80" fmla="*/ 457 w 753"/>
                <a:gd name="T81" fmla="*/ 338 h 403"/>
                <a:gd name="T82" fmla="*/ 441 w 753"/>
                <a:gd name="T83" fmla="*/ 345 h 403"/>
                <a:gd name="T84" fmla="*/ 389 w 753"/>
                <a:gd name="T85" fmla="*/ 339 h 403"/>
                <a:gd name="T86" fmla="*/ 368 w 753"/>
                <a:gd name="T87" fmla="*/ 353 h 403"/>
                <a:gd name="T88" fmla="*/ 356 w 753"/>
                <a:gd name="T89" fmla="*/ 373 h 403"/>
                <a:gd name="T90" fmla="*/ 325 w 753"/>
                <a:gd name="T91" fmla="*/ 367 h 403"/>
                <a:gd name="T92" fmla="*/ 277 w 753"/>
                <a:gd name="T93" fmla="*/ 348 h 403"/>
                <a:gd name="T94" fmla="*/ 214 w 753"/>
                <a:gd name="T95" fmla="*/ 313 h 403"/>
                <a:gd name="T96" fmla="*/ 101 w 753"/>
                <a:gd name="T97" fmla="*/ 295 h 403"/>
                <a:gd name="T98" fmla="*/ 80 w 753"/>
                <a:gd name="T99" fmla="*/ 271 h 403"/>
                <a:gd name="T100" fmla="*/ 28 w 753"/>
                <a:gd name="T101" fmla="*/ 212 h 403"/>
                <a:gd name="T102" fmla="*/ 28 w 753"/>
                <a:gd name="T103" fmla="*/ 207 h 403"/>
                <a:gd name="T104" fmla="*/ 5 w 753"/>
                <a:gd name="T105" fmla="*/ 167 h 403"/>
                <a:gd name="T106" fmla="*/ 9 w 753"/>
                <a:gd name="T107" fmla="*/ 64 h 403"/>
                <a:gd name="T108" fmla="*/ 9 w 753"/>
                <a:gd name="T109" fmla="*/ 53 h 403"/>
                <a:gd name="T110" fmla="*/ 6 w 753"/>
                <a:gd name="T111" fmla="*/ 46 h 403"/>
                <a:gd name="T112" fmla="*/ 23 w 753"/>
                <a:gd name="T113" fmla="*/ 35 h 403"/>
                <a:gd name="T114" fmla="*/ 30 w 753"/>
                <a:gd name="T115" fmla="*/ 1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3" h="403">
                  <a:moveTo>
                    <a:pt x="160" y="147"/>
                  </a:moveTo>
                  <a:lnTo>
                    <a:pt x="160" y="151"/>
                  </a:lnTo>
                  <a:lnTo>
                    <a:pt x="159" y="151"/>
                  </a:lnTo>
                  <a:lnTo>
                    <a:pt x="156" y="149"/>
                  </a:lnTo>
                  <a:lnTo>
                    <a:pt x="160" y="157"/>
                  </a:lnTo>
                  <a:lnTo>
                    <a:pt x="162" y="160"/>
                  </a:lnTo>
                  <a:lnTo>
                    <a:pt x="165" y="158"/>
                  </a:lnTo>
                  <a:lnTo>
                    <a:pt x="166" y="157"/>
                  </a:lnTo>
                  <a:lnTo>
                    <a:pt x="162" y="152"/>
                  </a:lnTo>
                  <a:lnTo>
                    <a:pt x="163" y="148"/>
                  </a:lnTo>
                  <a:lnTo>
                    <a:pt x="160" y="147"/>
                  </a:lnTo>
                  <a:close/>
                  <a:moveTo>
                    <a:pt x="151" y="144"/>
                  </a:moveTo>
                  <a:lnTo>
                    <a:pt x="154" y="148"/>
                  </a:lnTo>
                  <a:lnTo>
                    <a:pt x="156" y="145"/>
                  </a:lnTo>
                  <a:lnTo>
                    <a:pt x="151" y="144"/>
                  </a:lnTo>
                  <a:close/>
                  <a:moveTo>
                    <a:pt x="384" y="0"/>
                  </a:moveTo>
                  <a:lnTo>
                    <a:pt x="386" y="0"/>
                  </a:lnTo>
                  <a:lnTo>
                    <a:pt x="393" y="13"/>
                  </a:lnTo>
                  <a:lnTo>
                    <a:pt x="415" y="15"/>
                  </a:lnTo>
                  <a:lnTo>
                    <a:pt x="435" y="25"/>
                  </a:lnTo>
                  <a:lnTo>
                    <a:pt x="441" y="23"/>
                  </a:lnTo>
                  <a:lnTo>
                    <a:pt x="455" y="28"/>
                  </a:lnTo>
                  <a:lnTo>
                    <a:pt x="455" y="29"/>
                  </a:lnTo>
                  <a:lnTo>
                    <a:pt x="436" y="43"/>
                  </a:lnTo>
                  <a:lnTo>
                    <a:pt x="427" y="53"/>
                  </a:lnTo>
                  <a:lnTo>
                    <a:pt x="439" y="49"/>
                  </a:lnTo>
                  <a:lnTo>
                    <a:pt x="441" y="49"/>
                  </a:lnTo>
                  <a:lnTo>
                    <a:pt x="441" y="55"/>
                  </a:lnTo>
                  <a:lnTo>
                    <a:pt x="449" y="55"/>
                  </a:lnTo>
                  <a:lnTo>
                    <a:pt x="481" y="37"/>
                  </a:lnTo>
                  <a:lnTo>
                    <a:pt x="481" y="38"/>
                  </a:lnTo>
                  <a:lnTo>
                    <a:pt x="473" y="49"/>
                  </a:lnTo>
                  <a:lnTo>
                    <a:pt x="473" y="52"/>
                  </a:lnTo>
                  <a:lnTo>
                    <a:pt x="478" y="49"/>
                  </a:lnTo>
                  <a:lnTo>
                    <a:pt x="479" y="49"/>
                  </a:lnTo>
                  <a:lnTo>
                    <a:pt x="488" y="56"/>
                  </a:lnTo>
                  <a:lnTo>
                    <a:pt x="495" y="58"/>
                  </a:lnTo>
                  <a:lnTo>
                    <a:pt x="501" y="52"/>
                  </a:lnTo>
                  <a:lnTo>
                    <a:pt x="516" y="52"/>
                  </a:lnTo>
                  <a:lnTo>
                    <a:pt x="518" y="55"/>
                  </a:lnTo>
                  <a:lnTo>
                    <a:pt x="524" y="56"/>
                  </a:lnTo>
                  <a:lnTo>
                    <a:pt x="526" y="56"/>
                  </a:lnTo>
                  <a:lnTo>
                    <a:pt x="526" y="58"/>
                  </a:lnTo>
                  <a:lnTo>
                    <a:pt x="531" y="65"/>
                  </a:lnTo>
                  <a:lnTo>
                    <a:pt x="531" y="66"/>
                  </a:lnTo>
                  <a:lnTo>
                    <a:pt x="522" y="66"/>
                  </a:lnTo>
                  <a:lnTo>
                    <a:pt x="521" y="69"/>
                  </a:lnTo>
                  <a:lnTo>
                    <a:pt x="519" y="69"/>
                  </a:lnTo>
                  <a:lnTo>
                    <a:pt x="513" y="65"/>
                  </a:lnTo>
                  <a:lnTo>
                    <a:pt x="495" y="74"/>
                  </a:lnTo>
                  <a:lnTo>
                    <a:pt x="495" y="69"/>
                  </a:lnTo>
                  <a:lnTo>
                    <a:pt x="489" y="74"/>
                  </a:lnTo>
                  <a:lnTo>
                    <a:pt x="481" y="89"/>
                  </a:lnTo>
                  <a:lnTo>
                    <a:pt x="481" y="90"/>
                  </a:lnTo>
                  <a:lnTo>
                    <a:pt x="485" y="87"/>
                  </a:lnTo>
                  <a:lnTo>
                    <a:pt x="488" y="78"/>
                  </a:lnTo>
                  <a:lnTo>
                    <a:pt x="489" y="78"/>
                  </a:lnTo>
                  <a:lnTo>
                    <a:pt x="491" y="81"/>
                  </a:lnTo>
                  <a:lnTo>
                    <a:pt x="491" y="83"/>
                  </a:lnTo>
                  <a:lnTo>
                    <a:pt x="485" y="93"/>
                  </a:lnTo>
                  <a:lnTo>
                    <a:pt x="481" y="117"/>
                  </a:lnTo>
                  <a:lnTo>
                    <a:pt x="481" y="133"/>
                  </a:lnTo>
                  <a:lnTo>
                    <a:pt x="485" y="141"/>
                  </a:lnTo>
                  <a:lnTo>
                    <a:pt x="489" y="144"/>
                  </a:lnTo>
                  <a:lnTo>
                    <a:pt x="494" y="139"/>
                  </a:lnTo>
                  <a:lnTo>
                    <a:pt x="500" y="127"/>
                  </a:lnTo>
                  <a:lnTo>
                    <a:pt x="500" y="118"/>
                  </a:lnTo>
                  <a:lnTo>
                    <a:pt x="497" y="109"/>
                  </a:lnTo>
                  <a:lnTo>
                    <a:pt x="500" y="90"/>
                  </a:lnTo>
                  <a:lnTo>
                    <a:pt x="507" y="81"/>
                  </a:lnTo>
                  <a:lnTo>
                    <a:pt x="509" y="81"/>
                  </a:lnTo>
                  <a:lnTo>
                    <a:pt x="509" y="86"/>
                  </a:lnTo>
                  <a:lnTo>
                    <a:pt x="510" y="86"/>
                  </a:lnTo>
                  <a:lnTo>
                    <a:pt x="510" y="78"/>
                  </a:lnTo>
                  <a:lnTo>
                    <a:pt x="512" y="78"/>
                  </a:lnTo>
                  <a:lnTo>
                    <a:pt x="516" y="77"/>
                  </a:lnTo>
                  <a:lnTo>
                    <a:pt x="516" y="71"/>
                  </a:lnTo>
                  <a:lnTo>
                    <a:pt x="525" y="71"/>
                  </a:lnTo>
                  <a:lnTo>
                    <a:pt x="537" y="78"/>
                  </a:lnTo>
                  <a:lnTo>
                    <a:pt x="538" y="78"/>
                  </a:lnTo>
                  <a:lnTo>
                    <a:pt x="538" y="80"/>
                  </a:lnTo>
                  <a:lnTo>
                    <a:pt x="540" y="95"/>
                  </a:lnTo>
                  <a:lnTo>
                    <a:pt x="532" y="106"/>
                  </a:lnTo>
                  <a:lnTo>
                    <a:pt x="534" y="108"/>
                  </a:lnTo>
                  <a:lnTo>
                    <a:pt x="538" y="104"/>
                  </a:lnTo>
                  <a:lnTo>
                    <a:pt x="544" y="101"/>
                  </a:lnTo>
                  <a:lnTo>
                    <a:pt x="546" y="101"/>
                  </a:lnTo>
                  <a:lnTo>
                    <a:pt x="546" y="102"/>
                  </a:lnTo>
                  <a:lnTo>
                    <a:pt x="552" y="120"/>
                  </a:lnTo>
                  <a:lnTo>
                    <a:pt x="549" y="127"/>
                  </a:lnTo>
                  <a:lnTo>
                    <a:pt x="549" y="129"/>
                  </a:lnTo>
                  <a:lnTo>
                    <a:pt x="547" y="129"/>
                  </a:lnTo>
                  <a:lnTo>
                    <a:pt x="546" y="132"/>
                  </a:lnTo>
                  <a:lnTo>
                    <a:pt x="543" y="139"/>
                  </a:lnTo>
                  <a:lnTo>
                    <a:pt x="538" y="144"/>
                  </a:lnTo>
                  <a:lnTo>
                    <a:pt x="543" y="145"/>
                  </a:lnTo>
                  <a:lnTo>
                    <a:pt x="559" y="145"/>
                  </a:lnTo>
                  <a:lnTo>
                    <a:pt x="583" y="135"/>
                  </a:lnTo>
                  <a:lnTo>
                    <a:pt x="596" y="124"/>
                  </a:lnTo>
                  <a:lnTo>
                    <a:pt x="595" y="117"/>
                  </a:lnTo>
                  <a:lnTo>
                    <a:pt x="607" y="112"/>
                  </a:lnTo>
                  <a:lnTo>
                    <a:pt x="623" y="114"/>
                  </a:lnTo>
                  <a:lnTo>
                    <a:pt x="632" y="111"/>
                  </a:lnTo>
                  <a:lnTo>
                    <a:pt x="632" y="105"/>
                  </a:lnTo>
                  <a:lnTo>
                    <a:pt x="633" y="102"/>
                  </a:lnTo>
                  <a:lnTo>
                    <a:pt x="630" y="102"/>
                  </a:lnTo>
                  <a:lnTo>
                    <a:pt x="630" y="101"/>
                  </a:lnTo>
                  <a:lnTo>
                    <a:pt x="638" y="92"/>
                  </a:lnTo>
                  <a:lnTo>
                    <a:pt x="648" y="84"/>
                  </a:lnTo>
                  <a:lnTo>
                    <a:pt x="692" y="84"/>
                  </a:lnTo>
                  <a:lnTo>
                    <a:pt x="695" y="80"/>
                  </a:lnTo>
                  <a:lnTo>
                    <a:pt x="704" y="78"/>
                  </a:lnTo>
                  <a:lnTo>
                    <a:pt x="713" y="50"/>
                  </a:lnTo>
                  <a:lnTo>
                    <a:pt x="721" y="38"/>
                  </a:lnTo>
                  <a:lnTo>
                    <a:pt x="722" y="38"/>
                  </a:lnTo>
                  <a:lnTo>
                    <a:pt x="728" y="43"/>
                  </a:lnTo>
                  <a:lnTo>
                    <a:pt x="735" y="40"/>
                  </a:lnTo>
                  <a:lnTo>
                    <a:pt x="737" y="40"/>
                  </a:lnTo>
                  <a:lnTo>
                    <a:pt x="743" y="46"/>
                  </a:lnTo>
                  <a:lnTo>
                    <a:pt x="743" y="71"/>
                  </a:lnTo>
                  <a:lnTo>
                    <a:pt x="746" y="72"/>
                  </a:lnTo>
                  <a:lnTo>
                    <a:pt x="746" y="74"/>
                  </a:lnTo>
                  <a:lnTo>
                    <a:pt x="747" y="80"/>
                  </a:lnTo>
                  <a:lnTo>
                    <a:pt x="753" y="80"/>
                  </a:lnTo>
                  <a:lnTo>
                    <a:pt x="753" y="81"/>
                  </a:lnTo>
                  <a:lnTo>
                    <a:pt x="752" y="86"/>
                  </a:lnTo>
                  <a:lnTo>
                    <a:pt x="753" y="89"/>
                  </a:lnTo>
                  <a:lnTo>
                    <a:pt x="752" y="90"/>
                  </a:lnTo>
                  <a:lnTo>
                    <a:pt x="735" y="99"/>
                  </a:lnTo>
                  <a:lnTo>
                    <a:pt x="730" y="95"/>
                  </a:lnTo>
                  <a:lnTo>
                    <a:pt x="727" y="102"/>
                  </a:lnTo>
                  <a:lnTo>
                    <a:pt x="727" y="104"/>
                  </a:lnTo>
                  <a:lnTo>
                    <a:pt x="725" y="104"/>
                  </a:lnTo>
                  <a:lnTo>
                    <a:pt x="712" y="109"/>
                  </a:lnTo>
                  <a:lnTo>
                    <a:pt x="703" y="133"/>
                  </a:lnTo>
                  <a:lnTo>
                    <a:pt x="710" y="142"/>
                  </a:lnTo>
                  <a:lnTo>
                    <a:pt x="713" y="142"/>
                  </a:lnTo>
                  <a:lnTo>
                    <a:pt x="713" y="139"/>
                  </a:lnTo>
                  <a:lnTo>
                    <a:pt x="715" y="138"/>
                  </a:lnTo>
                  <a:lnTo>
                    <a:pt x="715" y="139"/>
                  </a:lnTo>
                  <a:lnTo>
                    <a:pt x="716" y="144"/>
                  </a:lnTo>
                  <a:lnTo>
                    <a:pt x="712" y="144"/>
                  </a:lnTo>
                  <a:lnTo>
                    <a:pt x="709" y="145"/>
                  </a:lnTo>
                  <a:lnTo>
                    <a:pt x="706" y="145"/>
                  </a:lnTo>
                  <a:lnTo>
                    <a:pt x="703" y="147"/>
                  </a:lnTo>
                  <a:lnTo>
                    <a:pt x="700" y="147"/>
                  </a:lnTo>
                  <a:lnTo>
                    <a:pt x="698" y="145"/>
                  </a:lnTo>
                  <a:lnTo>
                    <a:pt x="694" y="149"/>
                  </a:lnTo>
                  <a:lnTo>
                    <a:pt x="675" y="152"/>
                  </a:lnTo>
                  <a:lnTo>
                    <a:pt x="660" y="161"/>
                  </a:lnTo>
                  <a:lnTo>
                    <a:pt x="660" y="164"/>
                  </a:lnTo>
                  <a:lnTo>
                    <a:pt x="663" y="170"/>
                  </a:lnTo>
                  <a:lnTo>
                    <a:pt x="660" y="179"/>
                  </a:lnTo>
                  <a:lnTo>
                    <a:pt x="651" y="191"/>
                  </a:lnTo>
                  <a:lnTo>
                    <a:pt x="650" y="191"/>
                  </a:lnTo>
                  <a:lnTo>
                    <a:pt x="650" y="187"/>
                  </a:lnTo>
                  <a:lnTo>
                    <a:pt x="644" y="182"/>
                  </a:lnTo>
                  <a:lnTo>
                    <a:pt x="650" y="197"/>
                  </a:lnTo>
                  <a:lnTo>
                    <a:pt x="638" y="221"/>
                  </a:lnTo>
                  <a:lnTo>
                    <a:pt x="636" y="221"/>
                  </a:lnTo>
                  <a:lnTo>
                    <a:pt x="635" y="215"/>
                  </a:lnTo>
                  <a:lnTo>
                    <a:pt x="639" y="207"/>
                  </a:lnTo>
                  <a:lnTo>
                    <a:pt x="632" y="200"/>
                  </a:lnTo>
                  <a:lnTo>
                    <a:pt x="632" y="198"/>
                  </a:lnTo>
                  <a:lnTo>
                    <a:pt x="633" y="192"/>
                  </a:lnTo>
                  <a:lnTo>
                    <a:pt x="632" y="192"/>
                  </a:lnTo>
                  <a:lnTo>
                    <a:pt x="632" y="191"/>
                  </a:lnTo>
                  <a:lnTo>
                    <a:pt x="635" y="182"/>
                  </a:lnTo>
                  <a:lnTo>
                    <a:pt x="629" y="187"/>
                  </a:lnTo>
                  <a:lnTo>
                    <a:pt x="629" y="198"/>
                  </a:lnTo>
                  <a:lnTo>
                    <a:pt x="632" y="204"/>
                  </a:lnTo>
                  <a:lnTo>
                    <a:pt x="630" y="204"/>
                  </a:lnTo>
                  <a:lnTo>
                    <a:pt x="620" y="198"/>
                  </a:lnTo>
                  <a:lnTo>
                    <a:pt x="632" y="209"/>
                  </a:lnTo>
                  <a:lnTo>
                    <a:pt x="633" y="209"/>
                  </a:lnTo>
                  <a:lnTo>
                    <a:pt x="633" y="210"/>
                  </a:lnTo>
                  <a:lnTo>
                    <a:pt x="630" y="212"/>
                  </a:lnTo>
                  <a:lnTo>
                    <a:pt x="633" y="221"/>
                  </a:lnTo>
                  <a:lnTo>
                    <a:pt x="633" y="222"/>
                  </a:lnTo>
                  <a:lnTo>
                    <a:pt x="632" y="224"/>
                  </a:lnTo>
                  <a:lnTo>
                    <a:pt x="636" y="224"/>
                  </a:lnTo>
                  <a:lnTo>
                    <a:pt x="639" y="237"/>
                  </a:lnTo>
                  <a:lnTo>
                    <a:pt x="639" y="238"/>
                  </a:lnTo>
                  <a:lnTo>
                    <a:pt x="638" y="238"/>
                  </a:lnTo>
                  <a:lnTo>
                    <a:pt x="633" y="237"/>
                  </a:lnTo>
                  <a:lnTo>
                    <a:pt x="630" y="238"/>
                  </a:lnTo>
                  <a:lnTo>
                    <a:pt x="629" y="238"/>
                  </a:lnTo>
                  <a:lnTo>
                    <a:pt x="627" y="237"/>
                  </a:lnTo>
                  <a:lnTo>
                    <a:pt x="627" y="240"/>
                  </a:lnTo>
                  <a:lnTo>
                    <a:pt x="635" y="240"/>
                  </a:lnTo>
                  <a:lnTo>
                    <a:pt x="636" y="241"/>
                  </a:lnTo>
                  <a:lnTo>
                    <a:pt x="636" y="240"/>
                  </a:lnTo>
                  <a:lnTo>
                    <a:pt x="638" y="240"/>
                  </a:lnTo>
                  <a:lnTo>
                    <a:pt x="639" y="244"/>
                  </a:lnTo>
                  <a:lnTo>
                    <a:pt x="641" y="244"/>
                  </a:lnTo>
                  <a:lnTo>
                    <a:pt x="635" y="250"/>
                  </a:lnTo>
                  <a:lnTo>
                    <a:pt x="633" y="250"/>
                  </a:lnTo>
                  <a:lnTo>
                    <a:pt x="629" y="247"/>
                  </a:lnTo>
                  <a:lnTo>
                    <a:pt x="627" y="249"/>
                  </a:lnTo>
                  <a:lnTo>
                    <a:pt x="630" y="250"/>
                  </a:lnTo>
                  <a:lnTo>
                    <a:pt x="630" y="252"/>
                  </a:lnTo>
                  <a:lnTo>
                    <a:pt x="629" y="253"/>
                  </a:lnTo>
                  <a:lnTo>
                    <a:pt x="630" y="253"/>
                  </a:lnTo>
                  <a:lnTo>
                    <a:pt x="630" y="259"/>
                  </a:lnTo>
                  <a:lnTo>
                    <a:pt x="617" y="264"/>
                  </a:lnTo>
                  <a:lnTo>
                    <a:pt x="612" y="270"/>
                  </a:lnTo>
                  <a:lnTo>
                    <a:pt x="598" y="277"/>
                  </a:lnTo>
                  <a:lnTo>
                    <a:pt x="593" y="284"/>
                  </a:lnTo>
                  <a:lnTo>
                    <a:pt x="581" y="293"/>
                  </a:lnTo>
                  <a:lnTo>
                    <a:pt x="574" y="293"/>
                  </a:lnTo>
                  <a:lnTo>
                    <a:pt x="575" y="296"/>
                  </a:lnTo>
                  <a:lnTo>
                    <a:pt x="575" y="298"/>
                  </a:lnTo>
                  <a:lnTo>
                    <a:pt x="571" y="301"/>
                  </a:lnTo>
                  <a:lnTo>
                    <a:pt x="562" y="323"/>
                  </a:lnTo>
                  <a:lnTo>
                    <a:pt x="581" y="376"/>
                  </a:lnTo>
                  <a:lnTo>
                    <a:pt x="581" y="390"/>
                  </a:lnTo>
                  <a:lnTo>
                    <a:pt x="578" y="400"/>
                  </a:lnTo>
                  <a:lnTo>
                    <a:pt x="568" y="403"/>
                  </a:lnTo>
                  <a:lnTo>
                    <a:pt x="566" y="403"/>
                  </a:lnTo>
                  <a:lnTo>
                    <a:pt x="564" y="394"/>
                  </a:lnTo>
                  <a:lnTo>
                    <a:pt x="559" y="391"/>
                  </a:lnTo>
                  <a:lnTo>
                    <a:pt x="555" y="378"/>
                  </a:lnTo>
                  <a:lnTo>
                    <a:pt x="553" y="378"/>
                  </a:lnTo>
                  <a:lnTo>
                    <a:pt x="547" y="370"/>
                  </a:lnTo>
                  <a:lnTo>
                    <a:pt x="549" y="364"/>
                  </a:lnTo>
                  <a:lnTo>
                    <a:pt x="546" y="364"/>
                  </a:lnTo>
                  <a:lnTo>
                    <a:pt x="546" y="344"/>
                  </a:lnTo>
                  <a:lnTo>
                    <a:pt x="529" y="330"/>
                  </a:lnTo>
                  <a:lnTo>
                    <a:pt x="513" y="336"/>
                  </a:lnTo>
                  <a:lnTo>
                    <a:pt x="500" y="324"/>
                  </a:lnTo>
                  <a:lnTo>
                    <a:pt x="497" y="324"/>
                  </a:lnTo>
                  <a:lnTo>
                    <a:pt x="494" y="326"/>
                  </a:lnTo>
                  <a:lnTo>
                    <a:pt x="489" y="326"/>
                  </a:lnTo>
                  <a:lnTo>
                    <a:pt x="489" y="324"/>
                  </a:lnTo>
                  <a:lnTo>
                    <a:pt x="479" y="329"/>
                  </a:lnTo>
                  <a:lnTo>
                    <a:pt x="478" y="329"/>
                  </a:lnTo>
                  <a:lnTo>
                    <a:pt x="478" y="321"/>
                  </a:lnTo>
                  <a:lnTo>
                    <a:pt x="475" y="326"/>
                  </a:lnTo>
                  <a:lnTo>
                    <a:pt x="475" y="327"/>
                  </a:lnTo>
                  <a:lnTo>
                    <a:pt x="448" y="327"/>
                  </a:lnTo>
                  <a:lnTo>
                    <a:pt x="448" y="330"/>
                  </a:lnTo>
                  <a:lnTo>
                    <a:pt x="451" y="330"/>
                  </a:lnTo>
                  <a:lnTo>
                    <a:pt x="454" y="329"/>
                  </a:lnTo>
                  <a:lnTo>
                    <a:pt x="461" y="329"/>
                  </a:lnTo>
                  <a:lnTo>
                    <a:pt x="461" y="330"/>
                  </a:lnTo>
                  <a:lnTo>
                    <a:pt x="457" y="338"/>
                  </a:lnTo>
                  <a:lnTo>
                    <a:pt x="463" y="344"/>
                  </a:lnTo>
                  <a:lnTo>
                    <a:pt x="463" y="345"/>
                  </a:lnTo>
                  <a:lnTo>
                    <a:pt x="460" y="347"/>
                  </a:lnTo>
                  <a:lnTo>
                    <a:pt x="452" y="341"/>
                  </a:lnTo>
                  <a:lnTo>
                    <a:pt x="449" y="345"/>
                  </a:lnTo>
                  <a:lnTo>
                    <a:pt x="441" y="345"/>
                  </a:lnTo>
                  <a:lnTo>
                    <a:pt x="427" y="336"/>
                  </a:lnTo>
                  <a:lnTo>
                    <a:pt x="423" y="339"/>
                  </a:lnTo>
                  <a:lnTo>
                    <a:pt x="400" y="336"/>
                  </a:lnTo>
                  <a:lnTo>
                    <a:pt x="390" y="341"/>
                  </a:lnTo>
                  <a:lnTo>
                    <a:pt x="389" y="341"/>
                  </a:lnTo>
                  <a:lnTo>
                    <a:pt x="389" y="339"/>
                  </a:lnTo>
                  <a:lnTo>
                    <a:pt x="390" y="338"/>
                  </a:lnTo>
                  <a:lnTo>
                    <a:pt x="389" y="336"/>
                  </a:lnTo>
                  <a:lnTo>
                    <a:pt x="386" y="348"/>
                  </a:lnTo>
                  <a:lnTo>
                    <a:pt x="386" y="350"/>
                  </a:lnTo>
                  <a:lnTo>
                    <a:pt x="378" y="353"/>
                  </a:lnTo>
                  <a:lnTo>
                    <a:pt x="368" y="353"/>
                  </a:lnTo>
                  <a:lnTo>
                    <a:pt x="369" y="356"/>
                  </a:lnTo>
                  <a:lnTo>
                    <a:pt x="369" y="357"/>
                  </a:lnTo>
                  <a:lnTo>
                    <a:pt x="357" y="364"/>
                  </a:lnTo>
                  <a:lnTo>
                    <a:pt x="359" y="372"/>
                  </a:lnTo>
                  <a:lnTo>
                    <a:pt x="359" y="373"/>
                  </a:lnTo>
                  <a:lnTo>
                    <a:pt x="356" y="373"/>
                  </a:lnTo>
                  <a:lnTo>
                    <a:pt x="357" y="375"/>
                  </a:lnTo>
                  <a:lnTo>
                    <a:pt x="356" y="381"/>
                  </a:lnTo>
                  <a:lnTo>
                    <a:pt x="360" y="393"/>
                  </a:lnTo>
                  <a:lnTo>
                    <a:pt x="360" y="394"/>
                  </a:lnTo>
                  <a:lnTo>
                    <a:pt x="334" y="385"/>
                  </a:lnTo>
                  <a:lnTo>
                    <a:pt x="325" y="367"/>
                  </a:lnTo>
                  <a:lnTo>
                    <a:pt x="316" y="357"/>
                  </a:lnTo>
                  <a:lnTo>
                    <a:pt x="312" y="345"/>
                  </a:lnTo>
                  <a:lnTo>
                    <a:pt x="301" y="335"/>
                  </a:lnTo>
                  <a:lnTo>
                    <a:pt x="286" y="336"/>
                  </a:lnTo>
                  <a:lnTo>
                    <a:pt x="279" y="348"/>
                  </a:lnTo>
                  <a:lnTo>
                    <a:pt x="277" y="348"/>
                  </a:lnTo>
                  <a:lnTo>
                    <a:pt x="264" y="339"/>
                  </a:lnTo>
                  <a:lnTo>
                    <a:pt x="258" y="332"/>
                  </a:lnTo>
                  <a:lnTo>
                    <a:pt x="255" y="323"/>
                  </a:lnTo>
                  <a:lnTo>
                    <a:pt x="237" y="305"/>
                  </a:lnTo>
                  <a:lnTo>
                    <a:pt x="214" y="305"/>
                  </a:lnTo>
                  <a:lnTo>
                    <a:pt x="214" y="313"/>
                  </a:lnTo>
                  <a:lnTo>
                    <a:pt x="178" y="314"/>
                  </a:lnTo>
                  <a:lnTo>
                    <a:pt x="128" y="292"/>
                  </a:lnTo>
                  <a:lnTo>
                    <a:pt x="125" y="292"/>
                  </a:lnTo>
                  <a:lnTo>
                    <a:pt x="117" y="293"/>
                  </a:lnTo>
                  <a:lnTo>
                    <a:pt x="108" y="293"/>
                  </a:lnTo>
                  <a:lnTo>
                    <a:pt x="101" y="295"/>
                  </a:lnTo>
                  <a:lnTo>
                    <a:pt x="98" y="295"/>
                  </a:lnTo>
                  <a:lnTo>
                    <a:pt x="98" y="293"/>
                  </a:lnTo>
                  <a:lnTo>
                    <a:pt x="95" y="284"/>
                  </a:lnTo>
                  <a:lnTo>
                    <a:pt x="88" y="277"/>
                  </a:lnTo>
                  <a:lnTo>
                    <a:pt x="83" y="276"/>
                  </a:lnTo>
                  <a:lnTo>
                    <a:pt x="80" y="271"/>
                  </a:lnTo>
                  <a:lnTo>
                    <a:pt x="54" y="262"/>
                  </a:lnTo>
                  <a:lnTo>
                    <a:pt x="54" y="253"/>
                  </a:lnTo>
                  <a:lnTo>
                    <a:pt x="37" y="234"/>
                  </a:lnTo>
                  <a:lnTo>
                    <a:pt x="37" y="225"/>
                  </a:lnTo>
                  <a:lnTo>
                    <a:pt x="31" y="221"/>
                  </a:lnTo>
                  <a:lnTo>
                    <a:pt x="28" y="212"/>
                  </a:lnTo>
                  <a:lnTo>
                    <a:pt x="30" y="210"/>
                  </a:lnTo>
                  <a:lnTo>
                    <a:pt x="31" y="210"/>
                  </a:lnTo>
                  <a:lnTo>
                    <a:pt x="30" y="207"/>
                  </a:lnTo>
                  <a:lnTo>
                    <a:pt x="33" y="204"/>
                  </a:lnTo>
                  <a:lnTo>
                    <a:pt x="30" y="204"/>
                  </a:lnTo>
                  <a:lnTo>
                    <a:pt x="28" y="207"/>
                  </a:lnTo>
                  <a:lnTo>
                    <a:pt x="28" y="209"/>
                  </a:lnTo>
                  <a:lnTo>
                    <a:pt x="27" y="209"/>
                  </a:lnTo>
                  <a:lnTo>
                    <a:pt x="23" y="206"/>
                  </a:lnTo>
                  <a:lnTo>
                    <a:pt x="14" y="192"/>
                  </a:lnTo>
                  <a:lnTo>
                    <a:pt x="12" y="178"/>
                  </a:lnTo>
                  <a:lnTo>
                    <a:pt x="5" y="167"/>
                  </a:lnTo>
                  <a:lnTo>
                    <a:pt x="8" y="148"/>
                  </a:lnTo>
                  <a:lnTo>
                    <a:pt x="6" y="141"/>
                  </a:lnTo>
                  <a:lnTo>
                    <a:pt x="3" y="123"/>
                  </a:lnTo>
                  <a:lnTo>
                    <a:pt x="6" y="112"/>
                  </a:lnTo>
                  <a:lnTo>
                    <a:pt x="9" y="65"/>
                  </a:lnTo>
                  <a:lnTo>
                    <a:pt x="9" y="64"/>
                  </a:lnTo>
                  <a:lnTo>
                    <a:pt x="11" y="64"/>
                  </a:lnTo>
                  <a:lnTo>
                    <a:pt x="17" y="62"/>
                  </a:lnTo>
                  <a:lnTo>
                    <a:pt x="9" y="59"/>
                  </a:lnTo>
                  <a:lnTo>
                    <a:pt x="8" y="59"/>
                  </a:lnTo>
                  <a:lnTo>
                    <a:pt x="8" y="53"/>
                  </a:lnTo>
                  <a:lnTo>
                    <a:pt x="9" y="53"/>
                  </a:lnTo>
                  <a:lnTo>
                    <a:pt x="11" y="55"/>
                  </a:lnTo>
                  <a:lnTo>
                    <a:pt x="11" y="53"/>
                  </a:lnTo>
                  <a:lnTo>
                    <a:pt x="8" y="52"/>
                  </a:lnTo>
                  <a:lnTo>
                    <a:pt x="8" y="47"/>
                  </a:lnTo>
                  <a:lnTo>
                    <a:pt x="6" y="47"/>
                  </a:lnTo>
                  <a:lnTo>
                    <a:pt x="6" y="46"/>
                  </a:lnTo>
                  <a:lnTo>
                    <a:pt x="0" y="23"/>
                  </a:lnTo>
                  <a:lnTo>
                    <a:pt x="0" y="19"/>
                  </a:lnTo>
                  <a:lnTo>
                    <a:pt x="2" y="19"/>
                  </a:lnTo>
                  <a:lnTo>
                    <a:pt x="25" y="23"/>
                  </a:lnTo>
                  <a:lnTo>
                    <a:pt x="25" y="29"/>
                  </a:lnTo>
                  <a:lnTo>
                    <a:pt x="23" y="35"/>
                  </a:lnTo>
                  <a:lnTo>
                    <a:pt x="24" y="38"/>
                  </a:lnTo>
                  <a:lnTo>
                    <a:pt x="30" y="28"/>
                  </a:lnTo>
                  <a:lnTo>
                    <a:pt x="30" y="21"/>
                  </a:lnTo>
                  <a:lnTo>
                    <a:pt x="27" y="19"/>
                  </a:lnTo>
                  <a:lnTo>
                    <a:pt x="27" y="18"/>
                  </a:lnTo>
                  <a:lnTo>
                    <a:pt x="30" y="13"/>
                  </a:lnTo>
                  <a:lnTo>
                    <a:pt x="24" y="9"/>
                  </a:lnTo>
                  <a:lnTo>
                    <a:pt x="24" y="7"/>
                  </a:lnTo>
                  <a:lnTo>
                    <a:pt x="384" y="9"/>
                  </a:lnTo>
                  <a:lnTo>
                    <a:pt x="38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5" name="USA - Offshore">
              <a:extLst>
                <a:ext uri="{FF2B5EF4-FFF2-40B4-BE49-F238E27FC236}">
                  <a16:creationId xmlns:a16="http://schemas.microsoft.com/office/drawing/2014/main" id="{BB66DB30-1011-BD6F-71C8-3EB69A6D5751}"/>
                </a:ext>
              </a:extLst>
            </p:cNvPr>
            <p:cNvSpPr>
              <a:spLocks/>
            </p:cNvSpPr>
            <p:nvPr/>
          </p:nvSpPr>
          <p:spPr bwMode="auto">
            <a:xfrm>
              <a:off x="3536295" y="3524854"/>
              <a:ext cx="590909" cy="388519"/>
            </a:xfrm>
            <a:custGeom>
              <a:avLst/>
              <a:gdLst/>
              <a:ahLst/>
              <a:cxnLst/>
              <a:rect l="l" t="t" r="r" b="b"/>
              <a:pathLst>
                <a:path w="595620" h="391616">
                  <a:moveTo>
                    <a:pt x="14572" y="373401"/>
                  </a:moveTo>
                  <a:lnTo>
                    <a:pt x="16394" y="373401"/>
                  </a:lnTo>
                  <a:lnTo>
                    <a:pt x="16394" y="377044"/>
                  </a:lnTo>
                  <a:lnTo>
                    <a:pt x="3643" y="391616"/>
                  </a:lnTo>
                  <a:lnTo>
                    <a:pt x="0" y="391616"/>
                  </a:lnTo>
                  <a:lnTo>
                    <a:pt x="0" y="389795"/>
                  </a:lnTo>
                  <a:lnTo>
                    <a:pt x="3643" y="384330"/>
                  </a:lnTo>
                  <a:lnTo>
                    <a:pt x="3643" y="382509"/>
                  </a:lnTo>
                  <a:close/>
                  <a:moveTo>
                    <a:pt x="591977" y="0"/>
                  </a:moveTo>
                  <a:lnTo>
                    <a:pt x="595620" y="0"/>
                  </a:lnTo>
                  <a:lnTo>
                    <a:pt x="586513" y="10929"/>
                  </a:lnTo>
                  <a:lnTo>
                    <a:pt x="551905" y="21858"/>
                  </a:lnTo>
                  <a:lnTo>
                    <a:pt x="551905" y="20037"/>
                  </a:lnTo>
                  <a:lnTo>
                    <a:pt x="557370"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6" name="Hawaii">
              <a:extLst>
                <a:ext uri="{FF2B5EF4-FFF2-40B4-BE49-F238E27FC236}">
                  <a16:creationId xmlns:a16="http://schemas.microsoft.com/office/drawing/2014/main" id="{ABEAAA9A-6EA0-1802-7D58-8414C6EBE8B9}"/>
                </a:ext>
              </a:extLst>
            </p:cNvPr>
            <p:cNvSpPr>
              <a:spLocks/>
            </p:cNvSpPr>
            <p:nvPr/>
          </p:nvSpPr>
          <p:spPr bwMode="auto">
            <a:xfrm>
              <a:off x="2056313" y="4056129"/>
              <a:ext cx="119266" cy="84933"/>
            </a:xfrm>
            <a:custGeom>
              <a:avLst/>
              <a:gdLst/>
              <a:ahLst/>
              <a:cxnLst/>
              <a:rect l="l" t="t" r="r" b="b"/>
              <a:pathLst>
                <a:path w="120217" h="85610">
                  <a:moveTo>
                    <a:pt x="91073" y="51001"/>
                  </a:moveTo>
                  <a:lnTo>
                    <a:pt x="94716" y="51001"/>
                  </a:lnTo>
                  <a:lnTo>
                    <a:pt x="111109" y="56466"/>
                  </a:lnTo>
                  <a:lnTo>
                    <a:pt x="120217" y="67395"/>
                  </a:lnTo>
                  <a:lnTo>
                    <a:pt x="118396" y="76502"/>
                  </a:lnTo>
                  <a:lnTo>
                    <a:pt x="118396" y="78324"/>
                  </a:lnTo>
                  <a:lnTo>
                    <a:pt x="107466" y="78324"/>
                  </a:lnTo>
                  <a:lnTo>
                    <a:pt x="100180" y="85610"/>
                  </a:lnTo>
                  <a:lnTo>
                    <a:pt x="96537" y="85610"/>
                  </a:lnTo>
                  <a:lnTo>
                    <a:pt x="96537" y="83789"/>
                  </a:lnTo>
                  <a:lnTo>
                    <a:pt x="94716" y="83789"/>
                  </a:lnTo>
                  <a:lnTo>
                    <a:pt x="89251" y="67395"/>
                  </a:lnTo>
                  <a:lnTo>
                    <a:pt x="91073" y="54644"/>
                  </a:lnTo>
                  <a:close/>
                  <a:moveTo>
                    <a:pt x="58287" y="23680"/>
                  </a:moveTo>
                  <a:lnTo>
                    <a:pt x="61930" y="23680"/>
                  </a:lnTo>
                  <a:lnTo>
                    <a:pt x="72859" y="29145"/>
                  </a:lnTo>
                  <a:lnTo>
                    <a:pt x="74681" y="29145"/>
                  </a:lnTo>
                  <a:lnTo>
                    <a:pt x="74681" y="32787"/>
                  </a:lnTo>
                  <a:lnTo>
                    <a:pt x="83788" y="32787"/>
                  </a:lnTo>
                  <a:lnTo>
                    <a:pt x="91074" y="38251"/>
                  </a:lnTo>
                  <a:lnTo>
                    <a:pt x="91074" y="40073"/>
                  </a:lnTo>
                  <a:lnTo>
                    <a:pt x="83788" y="43716"/>
                  </a:lnTo>
                  <a:lnTo>
                    <a:pt x="80145" y="43716"/>
                  </a:lnTo>
                  <a:lnTo>
                    <a:pt x="72860" y="32788"/>
                  </a:lnTo>
                  <a:lnTo>
                    <a:pt x="58287" y="32788"/>
                  </a:lnTo>
                  <a:close/>
                  <a:moveTo>
                    <a:pt x="40072" y="12751"/>
                  </a:moveTo>
                  <a:lnTo>
                    <a:pt x="41893" y="12751"/>
                  </a:lnTo>
                  <a:lnTo>
                    <a:pt x="51001" y="21858"/>
                  </a:lnTo>
                  <a:lnTo>
                    <a:pt x="51001" y="23680"/>
                  </a:lnTo>
                  <a:lnTo>
                    <a:pt x="41893" y="23680"/>
                  </a:lnTo>
                  <a:lnTo>
                    <a:pt x="40072" y="18215"/>
                  </a:lnTo>
                  <a:close/>
                  <a:moveTo>
                    <a:pt x="1822" y="0"/>
                  </a:moveTo>
                  <a:lnTo>
                    <a:pt x="5465" y="0"/>
                  </a:lnTo>
                  <a:lnTo>
                    <a:pt x="12751" y="1821"/>
                  </a:lnTo>
                  <a:lnTo>
                    <a:pt x="12751" y="5465"/>
                  </a:lnTo>
                  <a:lnTo>
                    <a:pt x="7286" y="10929"/>
                  </a:lnTo>
                  <a:lnTo>
                    <a:pt x="7286" y="12751"/>
                  </a:lnTo>
                  <a:lnTo>
                    <a:pt x="5465" y="12751"/>
                  </a:lnTo>
                  <a:lnTo>
                    <a:pt x="5465" y="10929"/>
                  </a:lnTo>
                  <a:lnTo>
                    <a:pt x="0" y="7286"/>
                  </a:lnTo>
                  <a:lnTo>
                    <a:pt x="0" y="5465"/>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7" name="Puerto Rico">
              <a:extLst>
                <a:ext uri="{FF2B5EF4-FFF2-40B4-BE49-F238E27FC236}">
                  <a16:creationId xmlns:a16="http://schemas.microsoft.com/office/drawing/2014/main" id="{0C809A6E-2E66-1F0D-F122-90CF4AF3EBB9}"/>
                </a:ext>
              </a:extLst>
            </p:cNvPr>
            <p:cNvSpPr>
              <a:spLocks/>
            </p:cNvSpPr>
            <p:nvPr/>
          </p:nvSpPr>
          <p:spPr bwMode="auto">
            <a:xfrm>
              <a:off x="4239243" y="4144677"/>
              <a:ext cx="37948" cy="16264"/>
            </a:xfrm>
            <a:custGeom>
              <a:avLst/>
              <a:gdLst>
                <a:gd name="T0" fmla="*/ 1 w 21"/>
                <a:gd name="T1" fmla="*/ 0 h 9"/>
                <a:gd name="T2" fmla="*/ 19 w 21"/>
                <a:gd name="T3" fmla="*/ 0 h 9"/>
                <a:gd name="T4" fmla="*/ 19 w 21"/>
                <a:gd name="T5" fmla="*/ 1 h 9"/>
                <a:gd name="T6" fmla="*/ 21 w 21"/>
                <a:gd name="T7" fmla="*/ 4 h 9"/>
                <a:gd name="T8" fmla="*/ 21 w 21"/>
                <a:gd name="T9" fmla="*/ 6 h 9"/>
                <a:gd name="T10" fmla="*/ 13 w 21"/>
                <a:gd name="T11" fmla="*/ 9 h 9"/>
                <a:gd name="T12" fmla="*/ 3 w 21"/>
                <a:gd name="T13" fmla="*/ 9 h 9"/>
                <a:gd name="T14" fmla="*/ 0 w 21"/>
                <a:gd name="T15" fmla="*/ 4 h 9"/>
                <a:gd name="T16" fmla="*/ 1 w 2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
                  <a:moveTo>
                    <a:pt x="1" y="0"/>
                  </a:moveTo>
                  <a:lnTo>
                    <a:pt x="19" y="0"/>
                  </a:lnTo>
                  <a:lnTo>
                    <a:pt x="19" y="1"/>
                  </a:lnTo>
                  <a:lnTo>
                    <a:pt x="21" y="4"/>
                  </a:lnTo>
                  <a:lnTo>
                    <a:pt x="21" y="6"/>
                  </a:lnTo>
                  <a:lnTo>
                    <a:pt x="13" y="9"/>
                  </a:lnTo>
                  <a:lnTo>
                    <a:pt x="3" y="9"/>
                  </a:lnTo>
                  <a:lnTo>
                    <a:pt x="0" y="4"/>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8" name="Panama">
              <a:extLst>
                <a:ext uri="{FF2B5EF4-FFF2-40B4-BE49-F238E27FC236}">
                  <a16:creationId xmlns:a16="http://schemas.microsoft.com/office/drawing/2014/main" id="{B2E177FF-F267-B5DF-347D-D122E8143D47}"/>
                </a:ext>
              </a:extLst>
            </p:cNvPr>
            <p:cNvSpPr>
              <a:spLocks/>
            </p:cNvSpPr>
            <p:nvPr/>
          </p:nvSpPr>
          <p:spPr bwMode="auto">
            <a:xfrm>
              <a:off x="3866989" y="4361524"/>
              <a:ext cx="139145" cy="59634"/>
            </a:xfrm>
            <a:custGeom>
              <a:avLst/>
              <a:gdLst>
                <a:gd name="T0" fmla="*/ 6 w 77"/>
                <a:gd name="T1" fmla="*/ 0 h 33"/>
                <a:gd name="T2" fmla="*/ 10 w 77"/>
                <a:gd name="T3" fmla="*/ 2 h 33"/>
                <a:gd name="T4" fmla="*/ 12 w 77"/>
                <a:gd name="T5" fmla="*/ 7 h 33"/>
                <a:gd name="T6" fmla="*/ 23 w 77"/>
                <a:gd name="T7" fmla="*/ 10 h 33"/>
                <a:gd name="T8" fmla="*/ 37 w 77"/>
                <a:gd name="T9" fmla="*/ 4 h 33"/>
                <a:gd name="T10" fmla="*/ 38 w 77"/>
                <a:gd name="T11" fmla="*/ 4 h 33"/>
                <a:gd name="T12" fmla="*/ 40 w 77"/>
                <a:gd name="T13" fmla="*/ 6 h 33"/>
                <a:gd name="T14" fmla="*/ 43 w 77"/>
                <a:gd name="T15" fmla="*/ 0 h 33"/>
                <a:gd name="T16" fmla="*/ 50 w 77"/>
                <a:gd name="T17" fmla="*/ 0 h 33"/>
                <a:gd name="T18" fmla="*/ 64 w 77"/>
                <a:gd name="T19" fmla="*/ 3 h 33"/>
                <a:gd name="T20" fmla="*/ 74 w 77"/>
                <a:gd name="T21" fmla="*/ 13 h 33"/>
                <a:gd name="T22" fmla="*/ 74 w 77"/>
                <a:gd name="T23" fmla="*/ 16 h 33"/>
                <a:gd name="T24" fmla="*/ 77 w 77"/>
                <a:gd name="T25" fmla="*/ 21 h 33"/>
                <a:gd name="T26" fmla="*/ 77 w 77"/>
                <a:gd name="T27" fmla="*/ 22 h 33"/>
                <a:gd name="T28" fmla="*/ 72 w 77"/>
                <a:gd name="T29" fmla="*/ 27 h 33"/>
                <a:gd name="T30" fmla="*/ 69 w 77"/>
                <a:gd name="T31" fmla="*/ 27 h 33"/>
                <a:gd name="T32" fmla="*/ 68 w 77"/>
                <a:gd name="T33" fmla="*/ 31 h 33"/>
                <a:gd name="T34" fmla="*/ 66 w 77"/>
                <a:gd name="T35" fmla="*/ 31 h 33"/>
                <a:gd name="T36" fmla="*/ 61 w 77"/>
                <a:gd name="T37" fmla="*/ 22 h 33"/>
                <a:gd name="T38" fmla="*/ 64 w 77"/>
                <a:gd name="T39" fmla="*/ 16 h 33"/>
                <a:gd name="T40" fmla="*/ 61 w 77"/>
                <a:gd name="T41" fmla="*/ 16 h 33"/>
                <a:gd name="T42" fmla="*/ 50 w 77"/>
                <a:gd name="T43" fmla="*/ 9 h 33"/>
                <a:gd name="T44" fmla="*/ 34 w 77"/>
                <a:gd name="T45" fmla="*/ 19 h 33"/>
                <a:gd name="T46" fmla="*/ 34 w 77"/>
                <a:gd name="T47" fmla="*/ 22 h 33"/>
                <a:gd name="T48" fmla="*/ 38 w 77"/>
                <a:gd name="T49" fmla="*/ 28 h 33"/>
                <a:gd name="T50" fmla="*/ 38 w 77"/>
                <a:gd name="T51" fmla="*/ 30 h 33"/>
                <a:gd name="T52" fmla="*/ 32 w 77"/>
                <a:gd name="T53" fmla="*/ 33 h 33"/>
                <a:gd name="T54" fmla="*/ 28 w 77"/>
                <a:gd name="T55" fmla="*/ 33 h 33"/>
                <a:gd name="T56" fmla="*/ 26 w 77"/>
                <a:gd name="T57" fmla="*/ 27 h 33"/>
                <a:gd name="T58" fmla="*/ 22 w 77"/>
                <a:gd name="T59" fmla="*/ 27 h 33"/>
                <a:gd name="T60" fmla="*/ 16 w 77"/>
                <a:gd name="T61" fmla="*/ 19 h 33"/>
                <a:gd name="T62" fmla="*/ 4 w 77"/>
                <a:gd name="T63" fmla="*/ 18 h 33"/>
                <a:gd name="T64" fmla="*/ 3 w 77"/>
                <a:gd name="T65" fmla="*/ 21 h 33"/>
                <a:gd name="T66" fmla="*/ 1 w 77"/>
                <a:gd name="T67" fmla="*/ 21 h 33"/>
                <a:gd name="T68" fmla="*/ 0 w 77"/>
                <a:gd name="T69" fmla="*/ 16 h 33"/>
                <a:gd name="T70" fmla="*/ 3 w 77"/>
                <a:gd name="T71" fmla="*/ 7 h 33"/>
                <a:gd name="T72" fmla="*/ 1 w 77"/>
                <a:gd name="T73" fmla="*/ 6 h 33"/>
                <a:gd name="T74" fmla="*/ 1 w 77"/>
                <a:gd name="T75" fmla="*/ 2 h 33"/>
                <a:gd name="T76" fmla="*/ 6 w 77"/>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33">
                  <a:moveTo>
                    <a:pt x="6" y="0"/>
                  </a:moveTo>
                  <a:lnTo>
                    <a:pt x="10" y="2"/>
                  </a:lnTo>
                  <a:lnTo>
                    <a:pt x="12" y="7"/>
                  </a:lnTo>
                  <a:lnTo>
                    <a:pt x="23" y="10"/>
                  </a:lnTo>
                  <a:lnTo>
                    <a:pt x="37" y="4"/>
                  </a:lnTo>
                  <a:lnTo>
                    <a:pt x="38" y="4"/>
                  </a:lnTo>
                  <a:lnTo>
                    <a:pt x="40" y="6"/>
                  </a:lnTo>
                  <a:lnTo>
                    <a:pt x="43" y="0"/>
                  </a:lnTo>
                  <a:lnTo>
                    <a:pt x="50" y="0"/>
                  </a:lnTo>
                  <a:lnTo>
                    <a:pt x="64" y="3"/>
                  </a:lnTo>
                  <a:lnTo>
                    <a:pt x="74" y="13"/>
                  </a:lnTo>
                  <a:lnTo>
                    <a:pt x="74" y="16"/>
                  </a:lnTo>
                  <a:lnTo>
                    <a:pt x="77" y="21"/>
                  </a:lnTo>
                  <a:lnTo>
                    <a:pt x="77" y="22"/>
                  </a:lnTo>
                  <a:lnTo>
                    <a:pt x="72" y="27"/>
                  </a:lnTo>
                  <a:lnTo>
                    <a:pt x="69" y="27"/>
                  </a:lnTo>
                  <a:lnTo>
                    <a:pt x="68" y="31"/>
                  </a:lnTo>
                  <a:lnTo>
                    <a:pt x="66" y="31"/>
                  </a:lnTo>
                  <a:lnTo>
                    <a:pt x="61" y="22"/>
                  </a:lnTo>
                  <a:lnTo>
                    <a:pt x="64" y="16"/>
                  </a:lnTo>
                  <a:lnTo>
                    <a:pt x="61" y="16"/>
                  </a:lnTo>
                  <a:lnTo>
                    <a:pt x="50" y="9"/>
                  </a:lnTo>
                  <a:lnTo>
                    <a:pt x="34" y="19"/>
                  </a:lnTo>
                  <a:lnTo>
                    <a:pt x="34" y="22"/>
                  </a:lnTo>
                  <a:lnTo>
                    <a:pt x="38" y="28"/>
                  </a:lnTo>
                  <a:lnTo>
                    <a:pt x="38" y="30"/>
                  </a:lnTo>
                  <a:lnTo>
                    <a:pt x="32" y="33"/>
                  </a:lnTo>
                  <a:lnTo>
                    <a:pt x="28" y="33"/>
                  </a:lnTo>
                  <a:lnTo>
                    <a:pt x="26" y="27"/>
                  </a:lnTo>
                  <a:lnTo>
                    <a:pt x="22" y="27"/>
                  </a:lnTo>
                  <a:lnTo>
                    <a:pt x="16" y="19"/>
                  </a:lnTo>
                  <a:lnTo>
                    <a:pt x="4" y="18"/>
                  </a:lnTo>
                  <a:lnTo>
                    <a:pt x="3" y="21"/>
                  </a:lnTo>
                  <a:lnTo>
                    <a:pt x="1" y="21"/>
                  </a:lnTo>
                  <a:lnTo>
                    <a:pt x="0" y="16"/>
                  </a:lnTo>
                  <a:lnTo>
                    <a:pt x="3" y="7"/>
                  </a:lnTo>
                  <a:lnTo>
                    <a:pt x="1" y="6"/>
                  </a:lnTo>
                  <a:lnTo>
                    <a:pt x="1" y="2"/>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9" name="Nicaragua">
              <a:extLst>
                <a:ext uri="{FF2B5EF4-FFF2-40B4-BE49-F238E27FC236}">
                  <a16:creationId xmlns:a16="http://schemas.microsoft.com/office/drawing/2014/main" id="{C21459A6-39F3-ECBB-9752-E8978A66F504}"/>
                </a:ext>
              </a:extLst>
            </p:cNvPr>
            <p:cNvSpPr>
              <a:spLocks/>
            </p:cNvSpPr>
            <p:nvPr/>
          </p:nvSpPr>
          <p:spPr bwMode="auto">
            <a:xfrm>
              <a:off x="3758565" y="4233222"/>
              <a:ext cx="104809" cy="104809"/>
            </a:xfrm>
            <a:custGeom>
              <a:avLst/>
              <a:gdLst>
                <a:gd name="T0" fmla="*/ 57 w 58"/>
                <a:gd name="T1" fmla="*/ 0 h 58"/>
                <a:gd name="T2" fmla="*/ 58 w 58"/>
                <a:gd name="T3" fmla="*/ 0 h 58"/>
                <a:gd name="T4" fmla="*/ 51 w 58"/>
                <a:gd name="T5" fmla="*/ 47 h 58"/>
                <a:gd name="T6" fmla="*/ 52 w 58"/>
                <a:gd name="T7" fmla="*/ 53 h 58"/>
                <a:gd name="T8" fmla="*/ 52 w 58"/>
                <a:gd name="T9" fmla="*/ 55 h 58"/>
                <a:gd name="T10" fmla="*/ 46 w 58"/>
                <a:gd name="T11" fmla="*/ 58 h 58"/>
                <a:gd name="T12" fmla="*/ 45 w 58"/>
                <a:gd name="T13" fmla="*/ 58 h 58"/>
                <a:gd name="T14" fmla="*/ 41 w 58"/>
                <a:gd name="T15" fmla="*/ 53 h 58"/>
                <a:gd name="T16" fmla="*/ 24 w 58"/>
                <a:gd name="T17" fmla="*/ 52 h 58"/>
                <a:gd name="T18" fmla="*/ 0 w 58"/>
                <a:gd name="T19" fmla="*/ 28 h 58"/>
                <a:gd name="T20" fmla="*/ 0 w 58"/>
                <a:gd name="T21" fmla="*/ 27 h 58"/>
                <a:gd name="T22" fmla="*/ 3 w 58"/>
                <a:gd name="T23" fmla="*/ 27 h 58"/>
                <a:gd name="T24" fmla="*/ 8 w 58"/>
                <a:gd name="T25" fmla="*/ 25 h 58"/>
                <a:gd name="T26" fmla="*/ 11 w 58"/>
                <a:gd name="T27" fmla="*/ 22 h 58"/>
                <a:gd name="T28" fmla="*/ 11 w 58"/>
                <a:gd name="T29" fmla="*/ 16 h 58"/>
                <a:gd name="T30" fmla="*/ 17 w 58"/>
                <a:gd name="T31" fmla="*/ 16 h 58"/>
                <a:gd name="T32" fmla="*/ 18 w 58"/>
                <a:gd name="T33" fmla="*/ 12 h 58"/>
                <a:gd name="T34" fmla="*/ 20 w 58"/>
                <a:gd name="T35" fmla="*/ 12 h 58"/>
                <a:gd name="T36" fmla="*/ 24 w 58"/>
                <a:gd name="T37" fmla="*/ 13 h 58"/>
                <a:gd name="T38" fmla="*/ 32 w 58"/>
                <a:gd name="T39" fmla="*/ 9 h 58"/>
                <a:gd name="T40" fmla="*/ 36 w 58"/>
                <a:gd name="T41" fmla="*/ 1 h 58"/>
                <a:gd name="T42" fmla="*/ 38 w 58"/>
                <a:gd name="T43" fmla="*/ 1 h 58"/>
                <a:gd name="T44" fmla="*/ 43 w 58"/>
                <a:gd name="T45" fmla="*/ 4 h 58"/>
                <a:gd name="T46" fmla="*/ 57 w 58"/>
                <a:gd name="T4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58">
                  <a:moveTo>
                    <a:pt x="57" y="0"/>
                  </a:moveTo>
                  <a:lnTo>
                    <a:pt x="58" y="0"/>
                  </a:lnTo>
                  <a:lnTo>
                    <a:pt x="51" y="47"/>
                  </a:lnTo>
                  <a:lnTo>
                    <a:pt x="52" y="53"/>
                  </a:lnTo>
                  <a:lnTo>
                    <a:pt x="52" y="55"/>
                  </a:lnTo>
                  <a:lnTo>
                    <a:pt x="46" y="58"/>
                  </a:lnTo>
                  <a:lnTo>
                    <a:pt x="45" y="58"/>
                  </a:lnTo>
                  <a:lnTo>
                    <a:pt x="41" y="53"/>
                  </a:lnTo>
                  <a:lnTo>
                    <a:pt x="24" y="52"/>
                  </a:lnTo>
                  <a:lnTo>
                    <a:pt x="0" y="28"/>
                  </a:lnTo>
                  <a:lnTo>
                    <a:pt x="0" y="27"/>
                  </a:lnTo>
                  <a:lnTo>
                    <a:pt x="3" y="27"/>
                  </a:lnTo>
                  <a:lnTo>
                    <a:pt x="8" y="25"/>
                  </a:lnTo>
                  <a:lnTo>
                    <a:pt x="11" y="22"/>
                  </a:lnTo>
                  <a:lnTo>
                    <a:pt x="11" y="16"/>
                  </a:lnTo>
                  <a:lnTo>
                    <a:pt x="17" y="16"/>
                  </a:lnTo>
                  <a:lnTo>
                    <a:pt x="18" y="12"/>
                  </a:lnTo>
                  <a:lnTo>
                    <a:pt x="20" y="12"/>
                  </a:lnTo>
                  <a:lnTo>
                    <a:pt x="24" y="13"/>
                  </a:lnTo>
                  <a:lnTo>
                    <a:pt x="32" y="9"/>
                  </a:lnTo>
                  <a:lnTo>
                    <a:pt x="36" y="1"/>
                  </a:lnTo>
                  <a:lnTo>
                    <a:pt x="38" y="1"/>
                  </a:lnTo>
                  <a:lnTo>
                    <a:pt x="43" y="4"/>
                  </a:lnTo>
                  <a:lnTo>
                    <a:pt x="5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0" name="Mexico">
              <a:extLst>
                <a:ext uri="{FF2B5EF4-FFF2-40B4-BE49-F238E27FC236}">
                  <a16:creationId xmlns:a16="http://schemas.microsoft.com/office/drawing/2014/main" id="{E57FDE24-1B11-BE92-DA55-55641BC3087C}"/>
                </a:ext>
              </a:extLst>
            </p:cNvPr>
            <p:cNvSpPr>
              <a:spLocks/>
            </p:cNvSpPr>
            <p:nvPr/>
          </p:nvSpPr>
          <p:spPr bwMode="auto">
            <a:xfrm>
              <a:off x="3062846" y="3774229"/>
              <a:ext cx="715596" cy="469837"/>
            </a:xfrm>
            <a:custGeom>
              <a:avLst/>
              <a:gdLst>
                <a:gd name="T0" fmla="*/ 114 w 396"/>
                <a:gd name="T1" fmla="*/ 21 h 260"/>
                <a:gd name="T2" fmla="*/ 139 w 396"/>
                <a:gd name="T3" fmla="*/ 14 h 260"/>
                <a:gd name="T4" fmla="*/ 162 w 396"/>
                <a:gd name="T5" fmla="*/ 40 h 260"/>
                <a:gd name="T6" fmla="*/ 187 w 396"/>
                <a:gd name="T7" fmla="*/ 45 h 260"/>
                <a:gd name="T8" fmla="*/ 205 w 396"/>
                <a:gd name="T9" fmla="*/ 43 h 260"/>
                <a:gd name="T10" fmla="*/ 228 w 396"/>
                <a:gd name="T11" fmla="*/ 77 h 260"/>
                <a:gd name="T12" fmla="*/ 262 w 396"/>
                <a:gd name="T13" fmla="*/ 109 h 260"/>
                <a:gd name="T14" fmla="*/ 255 w 396"/>
                <a:gd name="T15" fmla="*/ 138 h 260"/>
                <a:gd name="T16" fmla="*/ 261 w 396"/>
                <a:gd name="T17" fmla="*/ 172 h 260"/>
                <a:gd name="T18" fmla="*/ 280 w 396"/>
                <a:gd name="T19" fmla="*/ 200 h 260"/>
                <a:gd name="T20" fmla="*/ 322 w 396"/>
                <a:gd name="T21" fmla="*/ 202 h 260"/>
                <a:gd name="T22" fmla="*/ 337 w 396"/>
                <a:gd name="T23" fmla="*/ 199 h 260"/>
                <a:gd name="T24" fmla="*/ 378 w 396"/>
                <a:gd name="T25" fmla="*/ 162 h 260"/>
                <a:gd name="T26" fmla="*/ 385 w 396"/>
                <a:gd name="T27" fmla="*/ 163 h 260"/>
                <a:gd name="T28" fmla="*/ 390 w 396"/>
                <a:gd name="T29" fmla="*/ 163 h 260"/>
                <a:gd name="T30" fmla="*/ 396 w 396"/>
                <a:gd name="T31" fmla="*/ 168 h 260"/>
                <a:gd name="T32" fmla="*/ 387 w 396"/>
                <a:gd name="T33" fmla="*/ 190 h 260"/>
                <a:gd name="T34" fmla="*/ 387 w 396"/>
                <a:gd name="T35" fmla="*/ 195 h 260"/>
                <a:gd name="T36" fmla="*/ 378 w 396"/>
                <a:gd name="T37" fmla="*/ 206 h 260"/>
                <a:gd name="T38" fmla="*/ 374 w 396"/>
                <a:gd name="T39" fmla="*/ 208 h 260"/>
                <a:gd name="T40" fmla="*/ 343 w 396"/>
                <a:gd name="T41" fmla="*/ 215 h 260"/>
                <a:gd name="T42" fmla="*/ 338 w 396"/>
                <a:gd name="T43" fmla="*/ 221 h 260"/>
                <a:gd name="T44" fmla="*/ 348 w 396"/>
                <a:gd name="T45" fmla="*/ 238 h 260"/>
                <a:gd name="T46" fmla="*/ 328 w 396"/>
                <a:gd name="T47" fmla="*/ 252 h 260"/>
                <a:gd name="T48" fmla="*/ 308 w 396"/>
                <a:gd name="T49" fmla="*/ 243 h 260"/>
                <a:gd name="T50" fmla="*/ 274 w 396"/>
                <a:gd name="T51" fmla="*/ 246 h 260"/>
                <a:gd name="T52" fmla="*/ 240 w 396"/>
                <a:gd name="T53" fmla="*/ 233 h 260"/>
                <a:gd name="T54" fmla="*/ 181 w 396"/>
                <a:gd name="T55" fmla="*/ 209 h 260"/>
                <a:gd name="T56" fmla="*/ 154 w 396"/>
                <a:gd name="T57" fmla="*/ 190 h 260"/>
                <a:gd name="T58" fmla="*/ 156 w 396"/>
                <a:gd name="T59" fmla="*/ 178 h 260"/>
                <a:gd name="T60" fmla="*/ 150 w 396"/>
                <a:gd name="T61" fmla="*/ 150 h 260"/>
                <a:gd name="T62" fmla="*/ 122 w 396"/>
                <a:gd name="T63" fmla="*/ 123 h 260"/>
                <a:gd name="T64" fmla="*/ 116 w 396"/>
                <a:gd name="T65" fmla="*/ 113 h 260"/>
                <a:gd name="T66" fmla="*/ 107 w 396"/>
                <a:gd name="T67" fmla="*/ 107 h 260"/>
                <a:gd name="T68" fmla="*/ 101 w 396"/>
                <a:gd name="T69" fmla="*/ 103 h 260"/>
                <a:gd name="T70" fmla="*/ 86 w 396"/>
                <a:gd name="T71" fmla="*/ 74 h 260"/>
                <a:gd name="T72" fmla="*/ 58 w 396"/>
                <a:gd name="T73" fmla="*/ 43 h 260"/>
                <a:gd name="T74" fmla="*/ 39 w 396"/>
                <a:gd name="T75" fmla="*/ 21 h 260"/>
                <a:gd name="T76" fmla="*/ 39 w 396"/>
                <a:gd name="T77" fmla="*/ 46 h 260"/>
                <a:gd name="T78" fmla="*/ 52 w 396"/>
                <a:gd name="T79" fmla="*/ 60 h 260"/>
                <a:gd name="T80" fmla="*/ 71 w 396"/>
                <a:gd name="T81" fmla="*/ 89 h 260"/>
                <a:gd name="T82" fmla="*/ 89 w 396"/>
                <a:gd name="T83" fmla="*/ 126 h 260"/>
                <a:gd name="T84" fmla="*/ 102 w 396"/>
                <a:gd name="T85" fmla="*/ 137 h 260"/>
                <a:gd name="T86" fmla="*/ 88 w 396"/>
                <a:gd name="T87" fmla="*/ 135 h 260"/>
                <a:gd name="T88" fmla="*/ 64 w 396"/>
                <a:gd name="T89" fmla="*/ 119 h 260"/>
                <a:gd name="T90" fmla="*/ 55 w 396"/>
                <a:gd name="T91" fmla="*/ 94 h 260"/>
                <a:gd name="T92" fmla="*/ 48 w 396"/>
                <a:gd name="T93" fmla="*/ 91 h 260"/>
                <a:gd name="T94" fmla="*/ 39 w 396"/>
                <a:gd name="T95" fmla="*/ 74 h 260"/>
                <a:gd name="T96" fmla="*/ 19 w 396"/>
                <a:gd name="T97" fmla="*/ 46 h 260"/>
                <a:gd name="T98" fmla="*/ 8 w 396"/>
                <a:gd name="T99" fmla="*/ 15 h 260"/>
                <a:gd name="T100" fmla="*/ 31 w 396"/>
                <a:gd name="T10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 h="260">
                  <a:moveTo>
                    <a:pt x="31" y="0"/>
                  </a:moveTo>
                  <a:lnTo>
                    <a:pt x="80" y="23"/>
                  </a:lnTo>
                  <a:lnTo>
                    <a:pt x="114" y="21"/>
                  </a:lnTo>
                  <a:lnTo>
                    <a:pt x="114" y="15"/>
                  </a:lnTo>
                  <a:lnTo>
                    <a:pt x="116" y="14"/>
                  </a:lnTo>
                  <a:lnTo>
                    <a:pt x="139" y="14"/>
                  </a:lnTo>
                  <a:lnTo>
                    <a:pt x="139" y="15"/>
                  </a:lnTo>
                  <a:lnTo>
                    <a:pt x="159" y="31"/>
                  </a:lnTo>
                  <a:lnTo>
                    <a:pt x="162" y="40"/>
                  </a:lnTo>
                  <a:lnTo>
                    <a:pt x="166" y="48"/>
                  </a:lnTo>
                  <a:lnTo>
                    <a:pt x="179" y="57"/>
                  </a:lnTo>
                  <a:lnTo>
                    <a:pt x="187" y="45"/>
                  </a:lnTo>
                  <a:lnTo>
                    <a:pt x="193" y="45"/>
                  </a:lnTo>
                  <a:lnTo>
                    <a:pt x="197" y="43"/>
                  </a:lnTo>
                  <a:lnTo>
                    <a:pt x="205" y="43"/>
                  </a:lnTo>
                  <a:lnTo>
                    <a:pt x="215" y="54"/>
                  </a:lnTo>
                  <a:lnTo>
                    <a:pt x="219" y="66"/>
                  </a:lnTo>
                  <a:lnTo>
                    <a:pt x="228" y="77"/>
                  </a:lnTo>
                  <a:lnTo>
                    <a:pt x="236" y="94"/>
                  </a:lnTo>
                  <a:lnTo>
                    <a:pt x="262" y="103"/>
                  </a:lnTo>
                  <a:lnTo>
                    <a:pt x="262" y="109"/>
                  </a:lnTo>
                  <a:lnTo>
                    <a:pt x="257" y="112"/>
                  </a:lnTo>
                  <a:lnTo>
                    <a:pt x="252" y="120"/>
                  </a:lnTo>
                  <a:lnTo>
                    <a:pt x="255" y="138"/>
                  </a:lnTo>
                  <a:lnTo>
                    <a:pt x="255" y="156"/>
                  </a:lnTo>
                  <a:lnTo>
                    <a:pt x="261" y="165"/>
                  </a:lnTo>
                  <a:lnTo>
                    <a:pt x="261" y="172"/>
                  </a:lnTo>
                  <a:lnTo>
                    <a:pt x="270" y="186"/>
                  </a:lnTo>
                  <a:lnTo>
                    <a:pt x="274" y="196"/>
                  </a:lnTo>
                  <a:lnTo>
                    <a:pt x="280" y="200"/>
                  </a:lnTo>
                  <a:lnTo>
                    <a:pt x="289" y="203"/>
                  </a:lnTo>
                  <a:lnTo>
                    <a:pt x="297" y="209"/>
                  </a:lnTo>
                  <a:lnTo>
                    <a:pt x="322" y="202"/>
                  </a:lnTo>
                  <a:lnTo>
                    <a:pt x="334" y="205"/>
                  </a:lnTo>
                  <a:lnTo>
                    <a:pt x="337" y="203"/>
                  </a:lnTo>
                  <a:lnTo>
                    <a:pt x="337" y="199"/>
                  </a:lnTo>
                  <a:lnTo>
                    <a:pt x="343" y="195"/>
                  </a:lnTo>
                  <a:lnTo>
                    <a:pt x="348" y="169"/>
                  </a:lnTo>
                  <a:lnTo>
                    <a:pt x="378" y="162"/>
                  </a:lnTo>
                  <a:lnTo>
                    <a:pt x="384" y="162"/>
                  </a:lnTo>
                  <a:lnTo>
                    <a:pt x="384" y="165"/>
                  </a:lnTo>
                  <a:lnTo>
                    <a:pt x="385" y="163"/>
                  </a:lnTo>
                  <a:lnTo>
                    <a:pt x="385" y="162"/>
                  </a:lnTo>
                  <a:lnTo>
                    <a:pt x="388" y="162"/>
                  </a:lnTo>
                  <a:lnTo>
                    <a:pt x="390" y="163"/>
                  </a:lnTo>
                  <a:lnTo>
                    <a:pt x="393" y="163"/>
                  </a:lnTo>
                  <a:lnTo>
                    <a:pt x="393" y="165"/>
                  </a:lnTo>
                  <a:lnTo>
                    <a:pt x="396" y="168"/>
                  </a:lnTo>
                  <a:lnTo>
                    <a:pt x="396" y="169"/>
                  </a:lnTo>
                  <a:lnTo>
                    <a:pt x="385" y="190"/>
                  </a:lnTo>
                  <a:lnTo>
                    <a:pt x="387" y="190"/>
                  </a:lnTo>
                  <a:lnTo>
                    <a:pt x="387" y="192"/>
                  </a:lnTo>
                  <a:lnTo>
                    <a:pt x="385" y="193"/>
                  </a:lnTo>
                  <a:lnTo>
                    <a:pt x="387" y="195"/>
                  </a:lnTo>
                  <a:lnTo>
                    <a:pt x="383" y="212"/>
                  </a:lnTo>
                  <a:lnTo>
                    <a:pt x="381" y="212"/>
                  </a:lnTo>
                  <a:lnTo>
                    <a:pt x="378" y="206"/>
                  </a:lnTo>
                  <a:lnTo>
                    <a:pt x="378" y="202"/>
                  </a:lnTo>
                  <a:lnTo>
                    <a:pt x="375" y="206"/>
                  </a:lnTo>
                  <a:lnTo>
                    <a:pt x="374" y="208"/>
                  </a:lnTo>
                  <a:lnTo>
                    <a:pt x="369" y="214"/>
                  </a:lnTo>
                  <a:lnTo>
                    <a:pt x="365" y="215"/>
                  </a:lnTo>
                  <a:lnTo>
                    <a:pt x="343" y="215"/>
                  </a:lnTo>
                  <a:lnTo>
                    <a:pt x="343" y="223"/>
                  </a:lnTo>
                  <a:lnTo>
                    <a:pt x="340" y="223"/>
                  </a:lnTo>
                  <a:lnTo>
                    <a:pt x="338" y="221"/>
                  </a:lnTo>
                  <a:lnTo>
                    <a:pt x="337" y="221"/>
                  </a:lnTo>
                  <a:lnTo>
                    <a:pt x="344" y="229"/>
                  </a:lnTo>
                  <a:lnTo>
                    <a:pt x="348" y="238"/>
                  </a:lnTo>
                  <a:lnTo>
                    <a:pt x="348" y="239"/>
                  </a:lnTo>
                  <a:lnTo>
                    <a:pt x="335" y="239"/>
                  </a:lnTo>
                  <a:lnTo>
                    <a:pt x="328" y="252"/>
                  </a:lnTo>
                  <a:lnTo>
                    <a:pt x="325" y="258"/>
                  </a:lnTo>
                  <a:lnTo>
                    <a:pt x="325" y="260"/>
                  </a:lnTo>
                  <a:lnTo>
                    <a:pt x="308" y="243"/>
                  </a:lnTo>
                  <a:lnTo>
                    <a:pt x="294" y="238"/>
                  </a:lnTo>
                  <a:lnTo>
                    <a:pt x="289" y="239"/>
                  </a:lnTo>
                  <a:lnTo>
                    <a:pt x="274" y="246"/>
                  </a:lnTo>
                  <a:lnTo>
                    <a:pt x="273" y="246"/>
                  </a:lnTo>
                  <a:lnTo>
                    <a:pt x="254" y="241"/>
                  </a:lnTo>
                  <a:lnTo>
                    <a:pt x="240" y="233"/>
                  </a:lnTo>
                  <a:lnTo>
                    <a:pt x="212" y="226"/>
                  </a:lnTo>
                  <a:lnTo>
                    <a:pt x="200" y="214"/>
                  </a:lnTo>
                  <a:lnTo>
                    <a:pt x="181" y="209"/>
                  </a:lnTo>
                  <a:lnTo>
                    <a:pt x="174" y="203"/>
                  </a:lnTo>
                  <a:lnTo>
                    <a:pt x="162" y="196"/>
                  </a:lnTo>
                  <a:lnTo>
                    <a:pt x="154" y="190"/>
                  </a:lnTo>
                  <a:lnTo>
                    <a:pt x="151" y="181"/>
                  </a:lnTo>
                  <a:lnTo>
                    <a:pt x="151" y="180"/>
                  </a:lnTo>
                  <a:lnTo>
                    <a:pt x="156" y="178"/>
                  </a:lnTo>
                  <a:lnTo>
                    <a:pt x="154" y="175"/>
                  </a:lnTo>
                  <a:lnTo>
                    <a:pt x="157" y="168"/>
                  </a:lnTo>
                  <a:lnTo>
                    <a:pt x="150" y="150"/>
                  </a:lnTo>
                  <a:lnTo>
                    <a:pt x="141" y="143"/>
                  </a:lnTo>
                  <a:lnTo>
                    <a:pt x="134" y="132"/>
                  </a:lnTo>
                  <a:lnTo>
                    <a:pt x="122" y="123"/>
                  </a:lnTo>
                  <a:lnTo>
                    <a:pt x="122" y="122"/>
                  </a:lnTo>
                  <a:lnTo>
                    <a:pt x="120" y="116"/>
                  </a:lnTo>
                  <a:lnTo>
                    <a:pt x="116" y="113"/>
                  </a:lnTo>
                  <a:lnTo>
                    <a:pt x="108" y="110"/>
                  </a:lnTo>
                  <a:lnTo>
                    <a:pt x="107" y="110"/>
                  </a:lnTo>
                  <a:lnTo>
                    <a:pt x="107" y="107"/>
                  </a:lnTo>
                  <a:lnTo>
                    <a:pt x="104" y="107"/>
                  </a:lnTo>
                  <a:lnTo>
                    <a:pt x="101" y="104"/>
                  </a:lnTo>
                  <a:lnTo>
                    <a:pt x="101" y="103"/>
                  </a:lnTo>
                  <a:lnTo>
                    <a:pt x="105" y="97"/>
                  </a:lnTo>
                  <a:lnTo>
                    <a:pt x="88" y="83"/>
                  </a:lnTo>
                  <a:lnTo>
                    <a:pt x="86" y="74"/>
                  </a:lnTo>
                  <a:lnTo>
                    <a:pt x="80" y="73"/>
                  </a:lnTo>
                  <a:lnTo>
                    <a:pt x="70" y="63"/>
                  </a:lnTo>
                  <a:lnTo>
                    <a:pt x="58" y="43"/>
                  </a:lnTo>
                  <a:lnTo>
                    <a:pt x="52" y="26"/>
                  </a:lnTo>
                  <a:lnTo>
                    <a:pt x="45" y="20"/>
                  </a:lnTo>
                  <a:lnTo>
                    <a:pt x="39" y="21"/>
                  </a:lnTo>
                  <a:lnTo>
                    <a:pt x="31" y="14"/>
                  </a:lnTo>
                  <a:lnTo>
                    <a:pt x="36" y="40"/>
                  </a:lnTo>
                  <a:lnTo>
                    <a:pt x="39" y="46"/>
                  </a:lnTo>
                  <a:lnTo>
                    <a:pt x="48" y="52"/>
                  </a:lnTo>
                  <a:lnTo>
                    <a:pt x="50" y="58"/>
                  </a:lnTo>
                  <a:lnTo>
                    <a:pt x="52" y="60"/>
                  </a:lnTo>
                  <a:lnTo>
                    <a:pt x="53" y="60"/>
                  </a:lnTo>
                  <a:lnTo>
                    <a:pt x="70" y="89"/>
                  </a:lnTo>
                  <a:lnTo>
                    <a:pt x="71" y="89"/>
                  </a:lnTo>
                  <a:lnTo>
                    <a:pt x="74" y="91"/>
                  </a:lnTo>
                  <a:lnTo>
                    <a:pt x="88" y="126"/>
                  </a:lnTo>
                  <a:lnTo>
                    <a:pt x="89" y="126"/>
                  </a:lnTo>
                  <a:lnTo>
                    <a:pt x="92" y="125"/>
                  </a:lnTo>
                  <a:lnTo>
                    <a:pt x="92" y="126"/>
                  </a:lnTo>
                  <a:lnTo>
                    <a:pt x="102" y="137"/>
                  </a:lnTo>
                  <a:lnTo>
                    <a:pt x="101" y="143"/>
                  </a:lnTo>
                  <a:lnTo>
                    <a:pt x="95" y="147"/>
                  </a:lnTo>
                  <a:lnTo>
                    <a:pt x="88" y="135"/>
                  </a:lnTo>
                  <a:lnTo>
                    <a:pt x="70" y="120"/>
                  </a:lnTo>
                  <a:lnTo>
                    <a:pt x="64" y="120"/>
                  </a:lnTo>
                  <a:lnTo>
                    <a:pt x="64" y="119"/>
                  </a:lnTo>
                  <a:lnTo>
                    <a:pt x="65" y="106"/>
                  </a:lnTo>
                  <a:lnTo>
                    <a:pt x="64" y="98"/>
                  </a:lnTo>
                  <a:lnTo>
                    <a:pt x="55" y="94"/>
                  </a:lnTo>
                  <a:lnTo>
                    <a:pt x="53" y="89"/>
                  </a:lnTo>
                  <a:lnTo>
                    <a:pt x="52" y="91"/>
                  </a:lnTo>
                  <a:lnTo>
                    <a:pt x="48" y="91"/>
                  </a:lnTo>
                  <a:lnTo>
                    <a:pt x="28" y="77"/>
                  </a:lnTo>
                  <a:lnTo>
                    <a:pt x="28" y="74"/>
                  </a:lnTo>
                  <a:lnTo>
                    <a:pt x="39" y="74"/>
                  </a:lnTo>
                  <a:lnTo>
                    <a:pt x="40" y="66"/>
                  </a:lnTo>
                  <a:lnTo>
                    <a:pt x="28" y="51"/>
                  </a:lnTo>
                  <a:lnTo>
                    <a:pt x="19" y="46"/>
                  </a:lnTo>
                  <a:lnTo>
                    <a:pt x="18" y="37"/>
                  </a:lnTo>
                  <a:lnTo>
                    <a:pt x="15" y="37"/>
                  </a:lnTo>
                  <a:lnTo>
                    <a:pt x="8" y="15"/>
                  </a:lnTo>
                  <a:lnTo>
                    <a:pt x="0" y="5"/>
                  </a:lnTo>
                  <a:lnTo>
                    <a:pt x="0" y="3"/>
                  </a:lnTo>
                  <a:lnTo>
                    <a:pt x="3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1" name="Martinique">
              <a:extLst>
                <a:ext uri="{FF2B5EF4-FFF2-40B4-BE49-F238E27FC236}">
                  <a16:creationId xmlns:a16="http://schemas.microsoft.com/office/drawing/2014/main" id="{F691BD80-AF60-63B9-A6B7-56391ED501AF}"/>
                </a:ext>
              </a:extLst>
            </p:cNvPr>
            <p:cNvSpPr>
              <a:spLocks/>
            </p:cNvSpPr>
            <p:nvPr/>
          </p:nvSpPr>
          <p:spPr bwMode="auto">
            <a:xfrm>
              <a:off x="4380195" y="4235030"/>
              <a:ext cx="10843" cy="14457"/>
            </a:xfrm>
            <a:custGeom>
              <a:avLst/>
              <a:gdLst>
                <a:gd name="T0" fmla="*/ 0 w 6"/>
                <a:gd name="T1" fmla="*/ 0 h 8"/>
                <a:gd name="T2" fmla="*/ 2 w 6"/>
                <a:gd name="T3" fmla="*/ 0 h 8"/>
                <a:gd name="T4" fmla="*/ 6 w 6"/>
                <a:gd name="T5" fmla="*/ 6 h 8"/>
                <a:gd name="T6" fmla="*/ 6 w 6"/>
                <a:gd name="T7" fmla="*/ 8 h 8"/>
                <a:gd name="T8" fmla="*/ 3 w 6"/>
                <a:gd name="T9" fmla="*/ 8 h 8"/>
                <a:gd name="T10" fmla="*/ 3 w 6"/>
                <a:gd name="T11" fmla="*/ 6 h 8"/>
                <a:gd name="T12" fmla="*/ 0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0"/>
                  </a:moveTo>
                  <a:lnTo>
                    <a:pt x="2" y="0"/>
                  </a:lnTo>
                  <a:lnTo>
                    <a:pt x="6" y="6"/>
                  </a:lnTo>
                  <a:lnTo>
                    <a:pt x="6" y="8"/>
                  </a:lnTo>
                  <a:lnTo>
                    <a:pt x="3" y="8"/>
                  </a:lnTo>
                  <a:lnTo>
                    <a:pt x="3" y="6"/>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2" name="Lago de Nicaragua">
              <a:extLst>
                <a:ext uri="{FF2B5EF4-FFF2-40B4-BE49-F238E27FC236}">
                  <a16:creationId xmlns:a16="http://schemas.microsoft.com/office/drawing/2014/main" id="{4EF62560-A66D-468A-37C2-6AB1888D859F}"/>
                </a:ext>
              </a:extLst>
            </p:cNvPr>
            <p:cNvSpPr>
              <a:spLocks/>
            </p:cNvSpPr>
            <p:nvPr/>
          </p:nvSpPr>
          <p:spPr bwMode="auto">
            <a:xfrm>
              <a:off x="3800127" y="4301891"/>
              <a:ext cx="23493" cy="25299"/>
            </a:xfrm>
            <a:custGeom>
              <a:avLst/>
              <a:gdLst>
                <a:gd name="T0" fmla="*/ 0 w 13"/>
                <a:gd name="T1" fmla="*/ 0 h 14"/>
                <a:gd name="T2" fmla="*/ 3 w 13"/>
                <a:gd name="T3" fmla="*/ 0 h 14"/>
                <a:gd name="T4" fmla="*/ 10 w 13"/>
                <a:gd name="T5" fmla="*/ 6 h 14"/>
                <a:gd name="T6" fmla="*/ 13 w 13"/>
                <a:gd name="T7" fmla="*/ 14 h 14"/>
                <a:gd name="T8" fmla="*/ 3 w 13"/>
                <a:gd name="T9" fmla="*/ 11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3" y="0"/>
                  </a:lnTo>
                  <a:lnTo>
                    <a:pt x="10" y="6"/>
                  </a:lnTo>
                  <a:lnTo>
                    <a:pt x="13" y="14"/>
                  </a:lnTo>
                  <a:lnTo>
                    <a:pt x="3" y="11"/>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3" name="Honduras">
              <a:extLst>
                <a:ext uri="{FF2B5EF4-FFF2-40B4-BE49-F238E27FC236}">
                  <a16:creationId xmlns:a16="http://schemas.microsoft.com/office/drawing/2014/main" id="{A60F90A2-D792-80F4-EF5C-FC54E1B3EEB7}"/>
                </a:ext>
              </a:extLst>
            </p:cNvPr>
            <p:cNvSpPr>
              <a:spLocks/>
            </p:cNvSpPr>
            <p:nvPr/>
          </p:nvSpPr>
          <p:spPr bwMode="auto">
            <a:xfrm>
              <a:off x="3717003" y="4206117"/>
              <a:ext cx="144565" cy="75897"/>
            </a:xfrm>
            <a:custGeom>
              <a:avLst/>
              <a:gdLst>
                <a:gd name="T0" fmla="*/ 56 w 80"/>
                <a:gd name="T1" fmla="*/ 0 h 42"/>
                <a:gd name="T2" fmla="*/ 69 w 80"/>
                <a:gd name="T3" fmla="*/ 4 h 42"/>
                <a:gd name="T4" fmla="*/ 80 w 80"/>
                <a:gd name="T5" fmla="*/ 15 h 42"/>
                <a:gd name="T6" fmla="*/ 80 w 80"/>
                <a:gd name="T7" fmla="*/ 16 h 42"/>
                <a:gd name="T8" fmla="*/ 66 w 80"/>
                <a:gd name="T9" fmla="*/ 21 h 42"/>
                <a:gd name="T10" fmla="*/ 61 w 80"/>
                <a:gd name="T11" fmla="*/ 18 h 42"/>
                <a:gd name="T12" fmla="*/ 56 w 80"/>
                <a:gd name="T13" fmla="*/ 24 h 42"/>
                <a:gd name="T14" fmla="*/ 47 w 80"/>
                <a:gd name="T15" fmla="*/ 30 h 42"/>
                <a:gd name="T16" fmla="*/ 43 w 80"/>
                <a:gd name="T17" fmla="*/ 28 h 42"/>
                <a:gd name="T18" fmla="*/ 41 w 80"/>
                <a:gd name="T19" fmla="*/ 33 h 42"/>
                <a:gd name="T20" fmla="*/ 35 w 80"/>
                <a:gd name="T21" fmla="*/ 33 h 42"/>
                <a:gd name="T22" fmla="*/ 35 w 80"/>
                <a:gd name="T23" fmla="*/ 37 h 42"/>
                <a:gd name="T24" fmla="*/ 31 w 80"/>
                <a:gd name="T25" fmla="*/ 40 h 42"/>
                <a:gd name="T26" fmla="*/ 26 w 80"/>
                <a:gd name="T27" fmla="*/ 42 h 42"/>
                <a:gd name="T28" fmla="*/ 23 w 80"/>
                <a:gd name="T29" fmla="*/ 37 h 42"/>
                <a:gd name="T30" fmla="*/ 21 w 80"/>
                <a:gd name="T31" fmla="*/ 37 h 42"/>
                <a:gd name="T32" fmla="*/ 19 w 80"/>
                <a:gd name="T33" fmla="*/ 30 h 42"/>
                <a:gd name="T34" fmla="*/ 12 w 80"/>
                <a:gd name="T35" fmla="*/ 30 h 42"/>
                <a:gd name="T36" fmla="*/ 0 w 80"/>
                <a:gd name="T37" fmla="*/ 22 h 42"/>
                <a:gd name="T38" fmla="*/ 1 w 80"/>
                <a:gd name="T39" fmla="*/ 19 h 42"/>
                <a:gd name="T40" fmla="*/ 1 w 80"/>
                <a:gd name="T41" fmla="*/ 15 h 42"/>
                <a:gd name="T42" fmla="*/ 12 w 80"/>
                <a:gd name="T43" fmla="*/ 6 h 42"/>
                <a:gd name="T44" fmla="*/ 13 w 80"/>
                <a:gd name="T45" fmla="*/ 3 h 42"/>
                <a:gd name="T46" fmla="*/ 56 w 80"/>
                <a:gd name="T4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42">
                  <a:moveTo>
                    <a:pt x="56" y="0"/>
                  </a:moveTo>
                  <a:lnTo>
                    <a:pt x="69" y="4"/>
                  </a:lnTo>
                  <a:lnTo>
                    <a:pt x="80" y="15"/>
                  </a:lnTo>
                  <a:lnTo>
                    <a:pt x="80" y="16"/>
                  </a:lnTo>
                  <a:lnTo>
                    <a:pt x="66" y="21"/>
                  </a:lnTo>
                  <a:lnTo>
                    <a:pt x="61" y="18"/>
                  </a:lnTo>
                  <a:lnTo>
                    <a:pt x="56" y="24"/>
                  </a:lnTo>
                  <a:lnTo>
                    <a:pt x="47" y="30"/>
                  </a:lnTo>
                  <a:lnTo>
                    <a:pt x="43" y="28"/>
                  </a:lnTo>
                  <a:lnTo>
                    <a:pt x="41" y="33"/>
                  </a:lnTo>
                  <a:lnTo>
                    <a:pt x="35" y="33"/>
                  </a:lnTo>
                  <a:lnTo>
                    <a:pt x="35" y="37"/>
                  </a:lnTo>
                  <a:lnTo>
                    <a:pt x="31" y="40"/>
                  </a:lnTo>
                  <a:lnTo>
                    <a:pt x="26" y="42"/>
                  </a:lnTo>
                  <a:lnTo>
                    <a:pt x="23" y="37"/>
                  </a:lnTo>
                  <a:lnTo>
                    <a:pt x="21" y="37"/>
                  </a:lnTo>
                  <a:lnTo>
                    <a:pt x="19" y="30"/>
                  </a:lnTo>
                  <a:lnTo>
                    <a:pt x="12" y="30"/>
                  </a:lnTo>
                  <a:lnTo>
                    <a:pt x="0" y="22"/>
                  </a:lnTo>
                  <a:lnTo>
                    <a:pt x="1" y="19"/>
                  </a:lnTo>
                  <a:lnTo>
                    <a:pt x="1" y="15"/>
                  </a:lnTo>
                  <a:lnTo>
                    <a:pt x="12" y="6"/>
                  </a:lnTo>
                  <a:lnTo>
                    <a:pt x="13" y="3"/>
                  </a:lnTo>
                  <a:lnTo>
                    <a:pt x="5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4" name="Haiti">
              <a:extLst>
                <a:ext uri="{FF2B5EF4-FFF2-40B4-BE49-F238E27FC236}">
                  <a16:creationId xmlns:a16="http://schemas.microsoft.com/office/drawing/2014/main" id="{A0A1561D-A468-E6EB-180E-4773E7C07695}"/>
                </a:ext>
              </a:extLst>
            </p:cNvPr>
            <p:cNvSpPr>
              <a:spLocks/>
            </p:cNvSpPr>
            <p:nvPr/>
          </p:nvSpPr>
          <p:spPr bwMode="auto">
            <a:xfrm>
              <a:off x="4069380" y="4106729"/>
              <a:ext cx="66862" cy="50597"/>
            </a:xfrm>
            <a:custGeom>
              <a:avLst/>
              <a:gdLst/>
              <a:ahLst/>
              <a:cxnLst/>
              <a:rect l="l" t="t" r="r" b="b"/>
              <a:pathLst>
                <a:path w="67395" h="51000">
                  <a:moveTo>
                    <a:pt x="27322" y="27322"/>
                  </a:moveTo>
                  <a:lnTo>
                    <a:pt x="36430" y="27322"/>
                  </a:lnTo>
                  <a:lnTo>
                    <a:pt x="38251" y="32787"/>
                  </a:lnTo>
                  <a:lnTo>
                    <a:pt x="41894" y="34608"/>
                  </a:lnTo>
                  <a:lnTo>
                    <a:pt x="38251" y="34608"/>
                  </a:lnTo>
                  <a:lnTo>
                    <a:pt x="30965" y="32787"/>
                  </a:lnTo>
                  <a:lnTo>
                    <a:pt x="27322" y="29144"/>
                  </a:lnTo>
                  <a:close/>
                  <a:moveTo>
                    <a:pt x="36430" y="0"/>
                  </a:moveTo>
                  <a:lnTo>
                    <a:pt x="38252" y="0"/>
                  </a:lnTo>
                  <a:lnTo>
                    <a:pt x="43716" y="3643"/>
                  </a:lnTo>
                  <a:lnTo>
                    <a:pt x="43716" y="5465"/>
                  </a:lnTo>
                  <a:lnTo>
                    <a:pt x="41899" y="5465"/>
                  </a:lnTo>
                  <a:lnTo>
                    <a:pt x="52823" y="9107"/>
                  </a:lnTo>
                  <a:lnTo>
                    <a:pt x="63752" y="5464"/>
                  </a:lnTo>
                  <a:lnTo>
                    <a:pt x="67395" y="21857"/>
                  </a:lnTo>
                  <a:lnTo>
                    <a:pt x="63752" y="38250"/>
                  </a:lnTo>
                  <a:lnTo>
                    <a:pt x="65574" y="51000"/>
                  </a:lnTo>
                  <a:lnTo>
                    <a:pt x="63752" y="51000"/>
                  </a:lnTo>
                  <a:lnTo>
                    <a:pt x="54645" y="49179"/>
                  </a:lnTo>
                  <a:lnTo>
                    <a:pt x="41894" y="51000"/>
                  </a:lnTo>
                  <a:lnTo>
                    <a:pt x="21858" y="45536"/>
                  </a:lnTo>
                  <a:lnTo>
                    <a:pt x="14572" y="51000"/>
                  </a:lnTo>
                  <a:lnTo>
                    <a:pt x="0" y="40071"/>
                  </a:lnTo>
                  <a:lnTo>
                    <a:pt x="0" y="38250"/>
                  </a:lnTo>
                  <a:lnTo>
                    <a:pt x="47359" y="38250"/>
                  </a:lnTo>
                  <a:lnTo>
                    <a:pt x="47359" y="34607"/>
                  </a:lnTo>
                  <a:lnTo>
                    <a:pt x="38251" y="29143"/>
                  </a:lnTo>
                  <a:lnTo>
                    <a:pt x="38251" y="16392"/>
                  </a:lnTo>
                  <a:lnTo>
                    <a:pt x="25501" y="10928"/>
                  </a:lnTo>
                  <a:lnTo>
                    <a:pt x="21858" y="10928"/>
                  </a:lnTo>
                  <a:lnTo>
                    <a:pt x="21858" y="9107"/>
                  </a:lnTo>
                  <a:lnTo>
                    <a:pt x="36430" y="3642"/>
                  </a:lnTo>
                  <a:lnTo>
                    <a:pt x="36430" y="364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5" name="Jamaica">
              <a:extLst>
                <a:ext uri="{FF2B5EF4-FFF2-40B4-BE49-F238E27FC236}">
                  <a16:creationId xmlns:a16="http://schemas.microsoft.com/office/drawing/2014/main" id="{8A9BF4EE-1942-14C0-6FF8-57A1139B7CF8}"/>
                </a:ext>
              </a:extLst>
            </p:cNvPr>
            <p:cNvSpPr>
              <a:spLocks/>
            </p:cNvSpPr>
            <p:nvPr/>
          </p:nvSpPr>
          <p:spPr bwMode="auto">
            <a:xfrm>
              <a:off x="3977219" y="4144677"/>
              <a:ext cx="52405" cy="21685"/>
            </a:xfrm>
            <a:custGeom>
              <a:avLst/>
              <a:gdLst>
                <a:gd name="T0" fmla="*/ 5 w 29"/>
                <a:gd name="T1" fmla="*/ 0 h 12"/>
                <a:gd name="T2" fmla="*/ 16 w 29"/>
                <a:gd name="T3" fmla="*/ 0 h 12"/>
                <a:gd name="T4" fmla="*/ 26 w 29"/>
                <a:gd name="T5" fmla="*/ 4 h 12"/>
                <a:gd name="T6" fmla="*/ 29 w 29"/>
                <a:gd name="T7" fmla="*/ 9 h 12"/>
                <a:gd name="T8" fmla="*/ 22 w 29"/>
                <a:gd name="T9" fmla="*/ 9 h 12"/>
                <a:gd name="T10" fmla="*/ 16 w 29"/>
                <a:gd name="T11" fmla="*/ 12 h 12"/>
                <a:gd name="T12" fmla="*/ 8 w 29"/>
                <a:gd name="T13" fmla="*/ 10 h 12"/>
                <a:gd name="T14" fmla="*/ 0 w 29"/>
                <a:gd name="T15" fmla="*/ 4 h 12"/>
                <a:gd name="T16" fmla="*/ 0 w 29"/>
                <a:gd name="T17" fmla="*/ 3 h 12"/>
                <a:gd name="T18" fmla="*/ 5 w 29"/>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2">
                  <a:moveTo>
                    <a:pt x="5" y="0"/>
                  </a:moveTo>
                  <a:lnTo>
                    <a:pt x="16" y="0"/>
                  </a:lnTo>
                  <a:lnTo>
                    <a:pt x="26" y="4"/>
                  </a:lnTo>
                  <a:lnTo>
                    <a:pt x="29" y="9"/>
                  </a:lnTo>
                  <a:lnTo>
                    <a:pt x="22" y="9"/>
                  </a:lnTo>
                  <a:lnTo>
                    <a:pt x="16" y="12"/>
                  </a:lnTo>
                  <a:lnTo>
                    <a:pt x="8" y="10"/>
                  </a:lnTo>
                  <a:lnTo>
                    <a:pt x="0" y="4"/>
                  </a:lnTo>
                  <a:lnTo>
                    <a:pt x="0" y="3"/>
                  </a:lnTo>
                  <a:lnTo>
                    <a:pt x="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6" name="Guadeloupe">
              <a:extLst>
                <a:ext uri="{FF2B5EF4-FFF2-40B4-BE49-F238E27FC236}">
                  <a16:creationId xmlns:a16="http://schemas.microsoft.com/office/drawing/2014/main" id="{83FB0554-E7F2-2366-D30E-5503C7D9EF6B}"/>
                </a:ext>
              </a:extLst>
            </p:cNvPr>
            <p:cNvSpPr>
              <a:spLocks/>
            </p:cNvSpPr>
            <p:nvPr/>
          </p:nvSpPr>
          <p:spPr bwMode="auto">
            <a:xfrm>
              <a:off x="4367546" y="4195275"/>
              <a:ext cx="16264" cy="14457"/>
            </a:xfrm>
            <a:custGeom>
              <a:avLst/>
              <a:gdLst>
                <a:gd name="T0" fmla="*/ 4 w 9"/>
                <a:gd name="T1" fmla="*/ 0 h 8"/>
                <a:gd name="T2" fmla="*/ 6 w 9"/>
                <a:gd name="T3" fmla="*/ 0 h 8"/>
                <a:gd name="T4" fmla="*/ 9 w 9"/>
                <a:gd name="T5" fmla="*/ 3 h 8"/>
                <a:gd name="T6" fmla="*/ 9 w 9"/>
                <a:gd name="T7" fmla="*/ 5 h 8"/>
                <a:gd name="T8" fmla="*/ 1 w 9"/>
                <a:gd name="T9" fmla="*/ 8 h 8"/>
                <a:gd name="T10" fmla="*/ 0 w 9"/>
                <a:gd name="T11" fmla="*/ 8 h 8"/>
                <a:gd name="T12" fmla="*/ 0 w 9"/>
                <a:gd name="T13" fmla="*/ 2 h 8"/>
                <a:gd name="T14" fmla="*/ 1 w 9"/>
                <a:gd name="T15" fmla="*/ 2 h 8"/>
                <a:gd name="T16" fmla="*/ 4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4" y="0"/>
                  </a:moveTo>
                  <a:lnTo>
                    <a:pt x="6" y="0"/>
                  </a:lnTo>
                  <a:lnTo>
                    <a:pt x="9" y="3"/>
                  </a:lnTo>
                  <a:lnTo>
                    <a:pt x="9" y="5"/>
                  </a:lnTo>
                  <a:lnTo>
                    <a:pt x="1" y="8"/>
                  </a:lnTo>
                  <a:lnTo>
                    <a:pt x="0" y="8"/>
                  </a:lnTo>
                  <a:lnTo>
                    <a:pt x="0" y="2"/>
                  </a:lnTo>
                  <a:lnTo>
                    <a:pt x="1" y="2"/>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7" name="Guatemala">
              <a:extLst>
                <a:ext uri="{FF2B5EF4-FFF2-40B4-BE49-F238E27FC236}">
                  <a16:creationId xmlns:a16="http://schemas.microsoft.com/office/drawing/2014/main" id="{DC4372EC-F202-A694-2BC8-6A3D492240B7}"/>
                </a:ext>
              </a:extLst>
            </p:cNvPr>
            <p:cNvSpPr>
              <a:spLocks/>
            </p:cNvSpPr>
            <p:nvPr/>
          </p:nvSpPr>
          <p:spPr bwMode="auto">
            <a:xfrm>
              <a:off x="3646527" y="4160940"/>
              <a:ext cx="97581" cy="104809"/>
            </a:xfrm>
            <a:custGeom>
              <a:avLst/>
              <a:gdLst>
                <a:gd name="T0" fmla="*/ 20 w 54"/>
                <a:gd name="T1" fmla="*/ 0 h 58"/>
                <a:gd name="T2" fmla="*/ 42 w 54"/>
                <a:gd name="T3" fmla="*/ 0 h 58"/>
                <a:gd name="T4" fmla="*/ 42 w 54"/>
                <a:gd name="T5" fmla="*/ 25 h 58"/>
                <a:gd name="T6" fmla="*/ 46 w 54"/>
                <a:gd name="T7" fmla="*/ 25 h 58"/>
                <a:gd name="T8" fmla="*/ 54 w 54"/>
                <a:gd name="T9" fmla="*/ 28 h 58"/>
                <a:gd name="T10" fmla="*/ 54 w 54"/>
                <a:gd name="T11" fmla="*/ 29 h 58"/>
                <a:gd name="T12" fmla="*/ 52 w 54"/>
                <a:gd name="T13" fmla="*/ 32 h 58"/>
                <a:gd name="T14" fmla="*/ 42 w 54"/>
                <a:gd name="T15" fmla="*/ 40 h 58"/>
                <a:gd name="T16" fmla="*/ 42 w 54"/>
                <a:gd name="T17" fmla="*/ 44 h 58"/>
                <a:gd name="T18" fmla="*/ 39 w 54"/>
                <a:gd name="T19" fmla="*/ 47 h 58"/>
                <a:gd name="T20" fmla="*/ 31 w 54"/>
                <a:gd name="T21" fmla="*/ 58 h 58"/>
                <a:gd name="T22" fmla="*/ 30 w 54"/>
                <a:gd name="T23" fmla="*/ 58 h 58"/>
                <a:gd name="T24" fmla="*/ 14 w 54"/>
                <a:gd name="T25" fmla="*/ 55 h 58"/>
                <a:gd name="T26" fmla="*/ 2 w 54"/>
                <a:gd name="T27" fmla="*/ 46 h 58"/>
                <a:gd name="T28" fmla="*/ 0 w 54"/>
                <a:gd name="T29" fmla="*/ 44 h 58"/>
                <a:gd name="T30" fmla="*/ 3 w 54"/>
                <a:gd name="T31" fmla="*/ 38 h 58"/>
                <a:gd name="T32" fmla="*/ 12 w 54"/>
                <a:gd name="T33" fmla="*/ 25 h 58"/>
                <a:gd name="T34" fmla="*/ 12 w 54"/>
                <a:gd name="T35" fmla="*/ 24 h 58"/>
                <a:gd name="T36" fmla="*/ 22 w 54"/>
                <a:gd name="T37" fmla="*/ 24 h 58"/>
                <a:gd name="T38" fmla="*/ 20 w 54"/>
                <a:gd name="T39" fmla="*/ 16 h 58"/>
                <a:gd name="T40" fmla="*/ 11 w 54"/>
                <a:gd name="T41" fmla="*/ 7 h 58"/>
                <a:gd name="T42" fmla="*/ 11 w 54"/>
                <a:gd name="T43" fmla="*/ 6 h 58"/>
                <a:gd name="T44" fmla="*/ 14 w 54"/>
                <a:gd name="T45" fmla="*/ 6 h 58"/>
                <a:gd name="T46" fmla="*/ 15 w 54"/>
                <a:gd name="T47" fmla="*/ 7 h 58"/>
                <a:gd name="T48" fmla="*/ 18 w 54"/>
                <a:gd name="T49" fmla="*/ 7 h 58"/>
                <a:gd name="T50" fmla="*/ 20 w 54"/>
                <a:gd name="T51" fmla="*/ 1 h 58"/>
                <a:gd name="T52" fmla="*/ 20 w 54"/>
                <a:gd name="T5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8">
                  <a:moveTo>
                    <a:pt x="20" y="0"/>
                  </a:moveTo>
                  <a:lnTo>
                    <a:pt x="42" y="0"/>
                  </a:lnTo>
                  <a:lnTo>
                    <a:pt x="42" y="25"/>
                  </a:lnTo>
                  <a:lnTo>
                    <a:pt x="46" y="25"/>
                  </a:lnTo>
                  <a:lnTo>
                    <a:pt x="54" y="28"/>
                  </a:lnTo>
                  <a:lnTo>
                    <a:pt x="54" y="29"/>
                  </a:lnTo>
                  <a:lnTo>
                    <a:pt x="52" y="32"/>
                  </a:lnTo>
                  <a:lnTo>
                    <a:pt x="42" y="40"/>
                  </a:lnTo>
                  <a:lnTo>
                    <a:pt x="42" y="44"/>
                  </a:lnTo>
                  <a:lnTo>
                    <a:pt x="39" y="47"/>
                  </a:lnTo>
                  <a:lnTo>
                    <a:pt x="31" y="58"/>
                  </a:lnTo>
                  <a:lnTo>
                    <a:pt x="30" y="58"/>
                  </a:lnTo>
                  <a:lnTo>
                    <a:pt x="14" y="55"/>
                  </a:lnTo>
                  <a:lnTo>
                    <a:pt x="2" y="46"/>
                  </a:lnTo>
                  <a:lnTo>
                    <a:pt x="0" y="44"/>
                  </a:lnTo>
                  <a:lnTo>
                    <a:pt x="3" y="38"/>
                  </a:lnTo>
                  <a:lnTo>
                    <a:pt x="12" y="25"/>
                  </a:lnTo>
                  <a:lnTo>
                    <a:pt x="12" y="24"/>
                  </a:lnTo>
                  <a:lnTo>
                    <a:pt x="22" y="24"/>
                  </a:lnTo>
                  <a:lnTo>
                    <a:pt x="20" y="16"/>
                  </a:lnTo>
                  <a:lnTo>
                    <a:pt x="11" y="7"/>
                  </a:lnTo>
                  <a:lnTo>
                    <a:pt x="11" y="6"/>
                  </a:lnTo>
                  <a:lnTo>
                    <a:pt x="14" y="6"/>
                  </a:lnTo>
                  <a:lnTo>
                    <a:pt x="15" y="7"/>
                  </a:lnTo>
                  <a:lnTo>
                    <a:pt x="18" y="7"/>
                  </a:lnTo>
                  <a:lnTo>
                    <a:pt x="20" y="1"/>
                  </a:lnTo>
                  <a:lnTo>
                    <a:pt x="2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8" name="El Salvador">
              <a:extLst>
                <a:ext uri="{FF2B5EF4-FFF2-40B4-BE49-F238E27FC236}">
                  <a16:creationId xmlns:a16="http://schemas.microsoft.com/office/drawing/2014/main" id="{3591AACB-D2EA-AB4A-5173-C561D14B95F5}"/>
                </a:ext>
              </a:extLst>
            </p:cNvPr>
            <p:cNvSpPr>
              <a:spLocks/>
            </p:cNvSpPr>
            <p:nvPr/>
          </p:nvSpPr>
          <p:spPr bwMode="auto">
            <a:xfrm>
              <a:off x="3700739" y="4245872"/>
              <a:ext cx="56019" cy="32527"/>
            </a:xfrm>
            <a:custGeom>
              <a:avLst/>
              <a:gdLst>
                <a:gd name="T0" fmla="*/ 9 w 31"/>
                <a:gd name="T1" fmla="*/ 0 h 18"/>
                <a:gd name="T2" fmla="*/ 21 w 31"/>
                <a:gd name="T3" fmla="*/ 8 h 18"/>
                <a:gd name="T4" fmla="*/ 28 w 31"/>
                <a:gd name="T5" fmla="*/ 6 h 18"/>
                <a:gd name="T6" fmla="*/ 30 w 31"/>
                <a:gd name="T7" fmla="*/ 6 h 18"/>
                <a:gd name="T8" fmla="*/ 30 w 31"/>
                <a:gd name="T9" fmla="*/ 8 h 18"/>
                <a:gd name="T10" fmla="*/ 31 w 31"/>
                <a:gd name="T11" fmla="*/ 14 h 18"/>
                <a:gd name="T12" fmla="*/ 31 w 31"/>
                <a:gd name="T13" fmla="*/ 15 h 18"/>
                <a:gd name="T14" fmla="*/ 25 w 31"/>
                <a:gd name="T15" fmla="*/ 18 h 18"/>
                <a:gd name="T16" fmla="*/ 18 w 31"/>
                <a:gd name="T17" fmla="*/ 18 h 18"/>
                <a:gd name="T18" fmla="*/ 0 w 31"/>
                <a:gd name="T19" fmla="*/ 11 h 18"/>
                <a:gd name="T20" fmla="*/ 0 w 31"/>
                <a:gd name="T21" fmla="*/ 9 h 18"/>
                <a:gd name="T22" fmla="*/ 9 w 31"/>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8">
                  <a:moveTo>
                    <a:pt x="9" y="0"/>
                  </a:moveTo>
                  <a:lnTo>
                    <a:pt x="21" y="8"/>
                  </a:lnTo>
                  <a:lnTo>
                    <a:pt x="28" y="6"/>
                  </a:lnTo>
                  <a:lnTo>
                    <a:pt x="30" y="6"/>
                  </a:lnTo>
                  <a:lnTo>
                    <a:pt x="30" y="8"/>
                  </a:lnTo>
                  <a:lnTo>
                    <a:pt x="31" y="14"/>
                  </a:lnTo>
                  <a:lnTo>
                    <a:pt x="31" y="15"/>
                  </a:lnTo>
                  <a:lnTo>
                    <a:pt x="25" y="18"/>
                  </a:lnTo>
                  <a:lnTo>
                    <a:pt x="18" y="18"/>
                  </a:lnTo>
                  <a:lnTo>
                    <a:pt x="0" y="11"/>
                  </a:lnTo>
                  <a:lnTo>
                    <a:pt x="0" y="9"/>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9" name="Dominican Republic">
              <a:extLst>
                <a:ext uri="{FF2B5EF4-FFF2-40B4-BE49-F238E27FC236}">
                  <a16:creationId xmlns:a16="http://schemas.microsoft.com/office/drawing/2014/main" id="{C0D5BCC9-617A-7FAA-C1B1-E226B3038019}"/>
                </a:ext>
              </a:extLst>
            </p:cNvPr>
            <p:cNvSpPr>
              <a:spLocks/>
            </p:cNvSpPr>
            <p:nvPr/>
          </p:nvSpPr>
          <p:spPr bwMode="auto">
            <a:xfrm>
              <a:off x="4129012" y="4110342"/>
              <a:ext cx="84933" cy="57826"/>
            </a:xfrm>
            <a:custGeom>
              <a:avLst/>
              <a:gdLst>
                <a:gd name="T0" fmla="*/ 15 w 47"/>
                <a:gd name="T1" fmla="*/ 0 h 32"/>
                <a:gd name="T2" fmla="*/ 25 w 47"/>
                <a:gd name="T3" fmla="*/ 3 h 32"/>
                <a:gd name="T4" fmla="*/ 28 w 47"/>
                <a:gd name="T5" fmla="*/ 7 h 32"/>
                <a:gd name="T6" fmla="*/ 36 w 47"/>
                <a:gd name="T7" fmla="*/ 9 h 32"/>
                <a:gd name="T8" fmla="*/ 36 w 47"/>
                <a:gd name="T9" fmla="*/ 10 h 32"/>
                <a:gd name="T10" fmla="*/ 33 w 47"/>
                <a:gd name="T11" fmla="*/ 12 h 32"/>
                <a:gd name="T12" fmla="*/ 40 w 47"/>
                <a:gd name="T13" fmla="*/ 13 h 32"/>
                <a:gd name="T14" fmla="*/ 47 w 47"/>
                <a:gd name="T15" fmla="*/ 17 h 32"/>
                <a:gd name="T16" fmla="*/ 47 w 47"/>
                <a:gd name="T17" fmla="*/ 19 h 32"/>
                <a:gd name="T18" fmla="*/ 45 w 47"/>
                <a:gd name="T19" fmla="*/ 23 h 32"/>
                <a:gd name="T20" fmla="*/ 43 w 47"/>
                <a:gd name="T21" fmla="*/ 23 h 32"/>
                <a:gd name="T22" fmla="*/ 42 w 47"/>
                <a:gd name="T23" fmla="*/ 22 h 32"/>
                <a:gd name="T24" fmla="*/ 34 w 47"/>
                <a:gd name="T25" fmla="*/ 22 h 32"/>
                <a:gd name="T26" fmla="*/ 33 w 47"/>
                <a:gd name="T27" fmla="*/ 20 h 32"/>
                <a:gd name="T28" fmla="*/ 31 w 47"/>
                <a:gd name="T29" fmla="*/ 20 h 32"/>
                <a:gd name="T30" fmla="*/ 18 w 47"/>
                <a:gd name="T31" fmla="*/ 26 h 32"/>
                <a:gd name="T32" fmla="*/ 18 w 47"/>
                <a:gd name="T33" fmla="*/ 25 h 32"/>
                <a:gd name="T34" fmla="*/ 15 w 47"/>
                <a:gd name="T35" fmla="*/ 22 h 32"/>
                <a:gd name="T36" fmla="*/ 6 w 47"/>
                <a:gd name="T37" fmla="*/ 32 h 32"/>
                <a:gd name="T38" fmla="*/ 4 w 47"/>
                <a:gd name="T39" fmla="*/ 32 h 32"/>
                <a:gd name="T40" fmla="*/ 2 w 47"/>
                <a:gd name="T41" fmla="*/ 26 h 32"/>
                <a:gd name="T42" fmla="*/ 0 w 47"/>
                <a:gd name="T43" fmla="*/ 19 h 32"/>
                <a:gd name="T44" fmla="*/ 3 w 47"/>
                <a:gd name="T45" fmla="*/ 10 h 32"/>
                <a:gd name="T46" fmla="*/ 2 w 47"/>
                <a:gd name="T47" fmla="*/ 1 h 32"/>
                <a:gd name="T48" fmla="*/ 15 w 47"/>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32">
                  <a:moveTo>
                    <a:pt x="15" y="0"/>
                  </a:moveTo>
                  <a:lnTo>
                    <a:pt x="25" y="3"/>
                  </a:lnTo>
                  <a:lnTo>
                    <a:pt x="28" y="7"/>
                  </a:lnTo>
                  <a:lnTo>
                    <a:pt x="36" y="9"/>
                  </a:lnTo>
                  <a:lnTo>
                    <a:pt x="36" y="10"/>
                  </a:lnTo>
                  <a:lnTo>
                    <a:pt x="33" y="12"/>
                  </a:lnTo>
                  <a:lnTo>
                    <a:pt x="40" y="13"/>
                  </a:lnTo>
                  <a:lnTo>
                    <a:pt x="47" y="17"/>
                  </a:lnTo>
                  <a:lnTo>
                    <a:pt x="47" y="19"/>
                  </a:lnTo>
                  <a:lnTo>
                    <a:pt x="45" y="23"/>
                  </a:lnTo>
                  <a:lnTo>
                    <a:pt x="43" y="23"/>
                  </a:lnTo>
                  <a:lnTo>
                    <a:pt x="42" y="22"/>
                  </a:lnTo>
                  <a:lnTo>
                    <a:pt x="34" y="22"/>
                  </a:lnTo>
                  <a:lnTo>
                    <a:pt x="33" y="20"/>
                  </a:lnTo>
                  <a:lnTo>
                    <a:pt x="31" y="20"/>
                  </a:lnTo>
                  <a:lnTo>
                    <a:pt x="18" y="26"/>
                  </a:lnTo>
                  <a:lnTo>
                    <a:pt x="18" y="25"/>
                  </a:lnTo>
                  <a:lnTo>
                    <a:pt x="15" y="22"/>
                  </a:lnTo>
                  <a:lnTo>
                    <a:pt x="6" y="32"/>
                  </a:lnTo>
                  <a:lnTo>
                    <a:pt x="4" y="32"/>
                  </a:lnTo>
                  <a:lnTo>
                    <a:pt x="2" y="26"/>
                  </a:lnTo>
                  <a:lnTo>
                    <a:pt x="0" y="19"/>
                  </a:lnTo>
                  <a:lnTo>
                    <a:pt x="3" y="10"/>
                  </a:lnTo>
                  <a:lnTo>
                    <a:pt x="2" y="1"/>
                  </a:lnTo>
                  <a:lnTo>
                    <a:pt x="1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0" name="Costa Rica">
              <a:extLst>
                <a:ext uri="{FF2B5EF4-FFF2-40B4-BE49-F238E27FC236}">
                  <a16:creationId xmlns:a16="http://schemas.microsoft.com/office/drawing/2014/main" id="{7FB51EC5-CA78-FA7C-621D-901F615591C3}"/>
                </a:ext>
              </a:extLst>
            </p:cNvPr>
            <p:cNvSpPr>
              <a:spLocks/>
            </p:cNvSpPr>
            <p:nvPr/>
          </p:nvSpPr>
          <p:spPr bwMode="auto">
            <a:xfrm>
              <a:off x="3800127" y="4323576"/>
              <a:ext cx="77705" cy="70476"/>
            </a:xfrm>
            <a:custGeom>
              <a:avLst/>
              <a:gdLst>
                <a:gd name="T0" fmla="*/ 1 w 43"/>
                <a:gd name="T1" fmla="*/ 0 h 39"/>
                <a:gd name="T2" fmla="*/ 7 w 43"/>
                <a:gd name="T3" fmla="*/ 0 h 39"/>
                <a:gd name="T4" fmla="*/ 12 w 43"/>
                <a:gd name="T5" fmla="*/ 2 h 39"/>
                <a:gd name="T6" fmla="*/ 18 w 43"/>
                <a:gd name="T7" fmla="*/ 2 h 39"/>
                <a:gd name="T8" fmla="*/ 22 w 43"/>
                <a:gd name="T9" fmla="*/ 6 h 39"/>
                <a:gd name="T10" fmla="*/ 28 w 43"/>
                <a:gd name="T11" fmla="*/ 3 h 39"/>
                <a:gd name="T12" fmla="*/ 29 w 43"/>
                <a:gd name="T13" fmla="*/ 3 h 39"/>
                <a:gd name="T14" fmla="*/ 34 w 43"/>
                <a:gd name="T15" fmla="*/ 14 h 39"/>
                <a:gd name="T16" fmla="*/ 43 w 43"/>
                <a:gd name="T17" fmla="*/ 21 h 39"/>
                <a:gd name="T18" fmla="*/ 40 w 43"/>
                <a:gd name="T19" fmla="*/ 24 h 39"/>
                <a:gd name="T20" fmla="*/ 40 w 43"/>
                <a:gd name="T21" fmla="*/ 27 h 39"/>
                <a:gd name="T22" fmla="*/ 41 w 43"/>
                <a:gd name="T23" fmla="*/ 27 h 39"/>
                <a:gd name="T24" fmla="*/ 41 w 43"/>
                <a:gd name="T25" fmla="*/ 28 h 39"/>
                <a:gd name="T26" fmla="*/ 38 w 43"/>
                <a:gd name="T27" fmla="*/ 37 h 39"/>
                <a:gd name="T28" fmla="*/ 38 w 43"/>
                <a:gd name="T29" fmla="*/ 39 h 39"/>
                <a:gd name="T30" fmla="*/ 37 w 43"/>
                <a:gd name="T31" fmla="*/ 39 h 39"/>
                <a:gd name="T32" fmla="*/ 37 w 43"/>
                <a:gd name="T33" fmla="*/ 37 h 39"/>
                <a:gd name="T34" fmla="*/ 34 w 43"/>
                <a:gd name="T35" fmla="*/ 36 h 39"/>
                <a:gd name="T36" fmla="*/ 34 w 43"/>
                <a:gd name="T37" fmla="*/ 37 h 39"/>
                <a:gd name="T38" fmla="*/ 32 w 43"/>
                <a:gd name="T39" fmla="*/ 37 h 39"/>
                <a:gd name="T40" fmla="*/ 28 w 43"/>
                <a:gd name="T41" fmla="*/ 36 h 39"/>
                <a:gd name="T42" fmla="*/ 28 w 43"/>
                <a:gd name="T43" fmla="*/ 28 h 39"/>
                <a:gd name="T44" fmla="*/ 18 w 43"/>
                <a:gd name="T45" fmla="*/ 24 h 39"/>
                <a:gd name="T46" fmla="*/ 12 w 43"/>
                <a:gd name="T47" fmla="*/ 15 h 39"/>
                <a:gd name="T48" fmla="*/ 12 w 43"/>
                <a:gd name="T49" fmla="*/ 21 h 39"/>
                <a:gd name="T50" fmla="*/ 10 w 43"/>
                <a:gd name="T51" fmla="*/ 21 h 39"/>
                <a:gd name="T52" fmla="*/ 3 w 43"/>
                <a:gd name="T53" fmla="*/ 17 h 39"/>
                <a:gd name="T54" fmla="*/ 0 w 43"/>
                <a:gd name="T55" fmla="*/ 11 h 39"/>
                <a:gd name="T56" fmla="*/ 1 w 43"/>
                <a:gd name="T57" fmla="*/ 2 h 39"/>
                <a:gd name="T58" fmla="*/ 1 w 43"/>
                <a:gd name="T5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39">
                  <a:moveTo>
                    <a:pt x="1" y="0"/>
                  </a:moveTo>
                  <a:lnTo>
                    <a:pt x="7" y="0"/>
                  </a:lnTo>
                  <a:lnTo>
                    <a:pt x="12" y="2"/>
                  </a:lnTo>
                  <a:lnTo>
                    <a:pt x="18" y="2"/>
                  </a:lnTo>
                  <a:lnTo>
                    <a:pt x="22" y="6"/>
                  </a:lnTo>
                  <a:lnTo>
                    <a:pt x="28" y="3"/>
                  </a:lnTo>
                  <a:lnTo>
                    <a:pt x="29" y="3"/>
                  </a:lnTo>
                  <a:lnTo>
                    <a:pt x="34" y="14"/>
                  </a:lnTo>
                  <a:lnTo>
                    <a:pt x="43" y="21"/>
                  </a:lnTo>
                  <a:lnTo>
                    <a:pt x="40" y="24"/>
                  </a:lnTo>
                  <a:lnTo>
                    <a:pt x="40" y="27"/>
                  </a:lnTo>
                  <a:lnTo>
                    <a:pt x="41" y="27"/>
                  </a:lnTo>
                  <a:lnTo>
                    <a:pt x="41" y="28"/>
                  </a:lnTo>
                  <a:lnTo>
                    <a:pt x="38" y="37"/>
                  </a:lnTo>
                  <a:lnTo>
                    <a:pt x="38" y="39"/>
                  </a:lnTo>
                  <a:lnTo>
                    <a:pt x="37" y="39"/>
                  </a:lnTo>
                  <a:lnTo>
                    <a:pt x="37" y="37"/>
                  </a:lnTo>
                  <a:lnTo>
                    <a:pt x="34" y="36"/>
                  </a:lnTo>
                  <a:lnTo>
                    <a:pt x="34" y="37"/>
                  </a:lnTo>
                  <a:lnTo>
                    <a:pt x="32" y="37"/>
                  </a:lnTo>
                  <a:lnTo>
                    <a:pt x="28" y="36"/>
                  </a:lnTo>
                  <a:lnTo>
                    <a:pt x="28" y="28"/>
                  </a:lnTo>
                  <a:lnTo>
                    <a:pt x="18" y="24"/>
                  </a:lnTo>
                  <a:lnTo>
                    <a:pt x="12" y="15"/>
                  </a:lnTo>
                  <a:lnTo>
                    <a:pt x="12" y="21"/>
                  </a:lnTo>
                  <a:lnTo>
                    <a:pt x="10" y="21"/>
                  </a:lnTo>
                  <a:lnTo>
                    <a:pt x="3" y="17"/>
                  </a:lnTo>
                  <a:lnTo>
                    <a:pt x="0" y="11"/>
                  </a:lnTo>
                  <a:lnTo>
                    <a:pt x="1" y="2"/>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1" name="Cuba">
              <a:extLst>
                <a:ext uri="{FF2B5EF4-FFF2-40B4-BE49-F238E27FC236}">
                  <a16:creationId xmlns:a16="http://schemas.microsoft.com/office/drawing/2014/main" id="{C4F007E8-9949-7968-7E03-4B838455F2AE}"/>
                </a:ext>
              </a:extLst>
            </p:cNvPr>
            <p:cNvSpPr>
              <a:spLocks/>
            </p:cNvSpPr>
            <p:nvPr/>
          </p:nvSpPr>
          <p:spPr bwMode="auto">
            <a:xfrm>
              <a:off x="3823620" y="4027217"/>
              <a:ext cx="251182" cy="88546"/>
            </a:xfrm>
            <a:custGeom>
              <a:avLst/>
              <a:gdLst/>
              <a:ahLst/>
              <a:cxnLst/>
              <a:rect l="l" t="t" r="r" b="b"/>
              <a:pathLst>
                <a:path w="253184" h="89252">
                  <a:moveTo>
                    <a:pt x="43715" y="34608"/>
                  </a:moveTo>
                  <a:lnTo>
                    <a:pt x="51001" y="34608"/>
                  </a:lnTo>
                  <a:lnTo>
                    <a:pt x="51001" y="45538"/>
                  </a:lnTo>
                  <a:lnTo>
                    <a:pt x="49180" y="45538"/>
                  </a:lnTo>
                  <a:lnTo>
                    <a:pt x="45536" y="47359"/>
                  </a:lnTo>
                  <a:lnTo>
                    <a:pt x="40072" y="47359"/>
                  </a:lnTo>
                  <a:lnTo>
                    <a:pt x="38250" y="45538"/>
                  </a:lnTo>
                  <a:close/>
                  <a:moveTo>
                    <a:pt x="56466" y="0"/>
                  </a:moveTo>
                  <a:lnTo>
                    <a:pt x="76502" y="0"/>
                  </a:lnTo>
                  <a:lnTo>
                    <a:pt x="111110" y="5465"/>
                  </a:lnTo>
                  <a:lnTo>
                    <a:pt x="129324" y="21858"/>
                  </a:lnTo>
                  <a:lnTo>
                    <a:pt x="149360" y="21858"/>
                  </a:lnTo>
                  <a:lnTo>
                    <a:pt x="162111" y="30965"/>
                  </a:lnTo>
                  <a:lnTo>
                    <a:pt x="163930" y="31875"/>
                  </a:lnTo>
                  <a:lnTo>
                    <a:pt x="145717" y="18215"/>
                  </a:lnTo>
                  <a:lnTo>
                    <a:pt x="162111" y="23680"/>
                  </a:lnTo>
                  <a:lnTo>
                    <a:pt x="169397" y="29144"/>
                  </a:lnTo>
                  <a:lnTo>
                    <a:pt x="173040" y="29144"/>
                  </a:lnTo>
                  <a:lnTo>
                    <a:pt x="173040" y="34609"/>
                  </a:lnTo>
                  <a:lnTo>
                    <a:pt x="169399" y="34609"/>
                  </a:lnTo>
                  <a:lnTo>
                    <a:pt x="180325" y="40072"/>
                  </a:lnTo>
                  <a:lnTo>
                    <a:pt x="194897" y="47358"/>
                  </a:lnTo>
                  <a:lnTo>
                    <a:pt x="218576" y="52823"/>
                  </a:lnTo>
                  <a:lnTo>
                    <a:pt x="218576" y="63752"/>
                  </a:lnTo>
                  <a:lnTo>
                    <a:pt x="238612" y="63752"/>
                  </a:lnTo>
                  <a:lnTo>
                    <a:pt x="253184" y="74680"/>
                  </a:lnTo>
                  <a:lnTo>
                    <a:pt x="253184" y="78323"/>
                  </a:lnTo>
                  <a:lnTo>
                    <a:pt x="227684" y="85609"/>
                  </a:lnTo>
                  <a:lnTo>
                    <a:pt x="227684" y="89252"/>
                  </a:lnTo>
                  <a:lnTo>
                    <a:pt x="173040" y="89252"/>
                  </a:lnTo>
                  <a:lnTo>
                    <a:pt x="167575" y="85609"/>
                  </a:lnTo>
                  <a:lnTo>
                    <a:pt x="167575" y="83788"/>
                  </a:lnTo>
                  <a:lnTo>
                    <a:pt x="180325" y="72859"/>
                  </a:lnTo>
                  <a:lnTo>
                    <a:pt x="160289" y="67394"/>
                  </a:lnTo>
                  <a:lnTo>
                    <a:pt x="145718" y="45537"/>
                  </a:lnTo>
                  <a:lnTo>
                    <a:pt x="116574" y="41894"/>
                  </a:lnTo>
                  <a:lnTo>
                    <a:pt x="100181" y="30965"/>
                  </a:lnTo>
                  <a:lnTo>
                    <a:pt x="67394" y="29144"/>
                  </a:lnTo>
                  <a:lnTo>
                    <a:pt x="61930" y="23679"/>
                  </a:lnTo>
                  <a:lnTo>
                    <a:pt x="65573" y="21858"/>
                  </a:lnTo>
                  <a:lnTo>
                    <a:pt x="71037" y="18215"/>
                  </a:lnTo>
                  <a:lnTo>
                    <a:pt x="51001" y="18215"/>
                  </a:lnTo>
                  <a:lnTo>
                    <a:pt x="40072" y="27322"/>
                  </a:lnTo>
                  <a:lnTo>
                    <a:pt x="23679" y="29144"/>
                  </a:lnTo>
                  <a:lnTo>
                    <a:pt x="10929" y="40072"/>
                  </a:lnTo>
                  <a:lnTo>
                    <a:pt x="9107" y="40072"/>
                  </a:lnTo>
                  <a:lnTo>
                    <a:pt x="0" y="36430"/>
                  </a:lnTo>
                  <a:lnTo>
                    <a:pt x="0" y="34608"/>
                  </a:lnTo>
                  <a:lnTo>
                    <a:pt x="9107" y="30965"/>
                  </a:lnTo>
                  <a:lnTo>
                    <a:pt x="10929" y="18215"/>
                  </a:lnTo>
                  <a:lnTo>
                    <a:pt x="23679"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2" name="Belize">
              <a:extLst>
                <a:ext uri="{FF2B5EF4-FFF2-40B4-BE49-F238E27FC236}">
                  <a16:creationId xmlns:a16="http://schemas.microsoft.com/office/drawing/2014/main" id="{6C45F7B2-8094-321B-CB48-00E35A761CC7}"/>
                </a:ext>
              </a:extLst>
            </p:cNvPr>
            <p:cNvSpPr>
              <a:spLocks/>
            </p:cNvSpPr>
            <p:nvPr/>
          </p:nvSpPr>
          <p:spPr bwMode="auto">
            <a:xfrm>
              <a:off x="3718810" y="4146484"/>
              <a:ext cx="30721" cy="63248"/>
            </a:xfrm>
            <a:custGeom>
              <a:avLst/>
              <a:gdLst>
                <a:gd name="T0" fmla="*/ 9 w 17"/>
                <a:gd name="T1" fmla="*/ 0 h 35"/>
                <a:gd name="T2" fmla="*/ 12 w 17"/>
                <a:gd name="T3" fmla="*/ 0 h 35"/>
                <a:gd name="T4" fmla="*/ 17 w 17"/>
                <a:gd name="T5" fmla="*/ 3 h 35"/>
                <a:gd name="T6" fmla="*/ 14 w 17"/>
                <a:gd name="T7" fmla="*/ 21 h 35"/>
                <a:gd name="T8" fmla="*/ 6 w 17"/>
                <a:gd name="T9" fmla="*/ 35 h 35"/>
                <a:gd name="T10" fmla="*/ 0 w 17"/>
                <a:gd name="T11" fmla="*/ 35 h 35"/>
                <a:gd name="T12" fmla="*/ 0 w 17"/>
                <a:gd name="T13" fmla="*/ 8 h 35"/>
                <a:gd name="T14" fmla="*/ 2 w 17"/>
                <a:gd name="T15" fmla="*/ 8 h 35"/>
                <a:gd name="T16" fmla="*/ 6 w 17"/>
                <a:gd name="T17" fmla="*/ 6 h 35"/>
                <a:gd name="T18" fmla="*/ 9 w 17"/>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5">
                  <a:moveTo>
                    <a:pt x="9" y="0"/>
                  </a:moveTo>
                  <a:lnTo>
                    <a:pt x="12" y="0"/>
                  </a:lnTo>
                  <a:lnTo>
                    <a:pt x="17" y="3"/>
                  </a:lnTo>
                  <a:lnTo>
                    <a:pt x="14" y="21"/>
                  </a:lnTo>
                  <a:lnTo>
                    <a:pt x="6" y="35"/>
                  </a:lnTo>
                  <a:lnTo>
                    <a:pt x="0" y="35"/>
                  </a:lnTo>
                  <a:lnTo>
                    <a:pt x="0" y="8"/>
                  </a:lnTo>
                  <a:lnTo>
                    <a:pt x="2" y="8"/>
                  </a:lnTo>
                  <a:lnTo>
                    <a:pt x="6" y="6"/>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3" name="Greenland - Offshore">
              <a:extLst>
                <a:ext uri="{FF2B5EF4-FFF2-40B4-BE49-F238E27FC236}">
                  <a16:creationId xmlns:a16="http://schemas.microsoft.com/office/drawing/2014/main" id="{B1F6F3DD-2CF0-FD51-7355-8F0FFF5761AC}"/>
                </a:ext>
              </a:extLst>
            </p:cNvPr>
            <p:cNvSpPr/>
            <p:nvPr/>
          </p:nvSpPr>
          <p:spPr>
            <a:xfrm>
              <a:off x="4114830" y="727607"/>
              <a:ext cx="1315871" cy="1577254"/>
            </a:xfrm>
            <a:custGeom>
              <a:avLst/>
              <a:gdLst/>
              <a:ahLst/>
              <a:cxnLst/>
              <a:rect l="l" t="t" r="r" b="b"/>
              <a:pathLst>
                <a:path w="1326361" h="1589827">
                  <a:moveTo>
                    <a:pt x="507533" y="1543579"/>
                  </a:moveTo>
                  <a:cubicBezTo>
                    <a:pt x="512900" y="1544838"/>
                    <a:pt x="518803" y="1546575"/>
                    <a:pt x="524230" y="1548071"/>
                  </a:cubicBezTo>
                  <a:cubicBezTo>
                    <a:pt x="520712" y="1557115"/>
                    <a:pt x="518208" y="1566522"/>
                    <a:pt x="514986" y="1575685"/>
                  </a:cubicBezTo>
                  <a:cubicBezTo>
                    <a:pt x="511052" y="1570295"/>
                    <a:pt x="507175" y="1563764"/>
                    <a:pt x="509738" y="1556935"/>
                  </a:cubicBezTo>
                  <a:cubicBezTo>
                    <a:pt x="511886" y="1552264"/>
                    <a:pt x="509561" y="1547772"/>
                    <a:pt x="507533" y="1543579"/>
                  </a:cubicBezTo>
                  <a:close/>
                  <a:moveTo>
                    <a:pt x="435827" y="1516730"/>
                  </a:moveTo>
                  <a:cubicBezTo>
                    <a:pt x="440086" y="1516856"/>
                    <a:pt x="444712" y="1518259"/>
                    <a:pt x="448332" y="1519095"/>
                  </a:cubicBezTo>
                  <a:cubicBezTo>
                    <a:pt x="466780" y="1522381"/>
                    <a:pt x="471689" y="1544779"/>
                    <a:pt x="488641" y="1550805"/>
                  </a:cubicBezTo>
                  <a:cubicBezTo>
                    <a:pt x="501156" y="1555291"/>
                    <a:pt x="497141" y="1573798"/>
                    <a:pt x="486065" y="1577738"/>
                  </a:cubicBezTo>
                  <a:cubicBezTo>
                    <a:pt x="472948" y="1583590"/>
                    <a:pt x="456484" y="1596254"/>
                    <a:pt x="442644" y="1585866"/>
                  </a:cubicBezTo>
                  <a:cubicBezTo>
                    <a:pt x="437613" y="1583474"/>
                    <a:pt x="439832" y="1578160"/>
                    <a:pt x="440726" y="1574096"/>
                  </a:cubicBezTo>
                  <a:cubicBezTo>
                    <a:pt x="432469" y="1570877"/>
                    <a:pt x="424383" y="1566631"/>
                    <a:pt x="419889" y="1558693"/>
                  </a:cubicBezTo>
                  <a:cubicBezTo>
                    <a:pt x="424619" y="1558329"/>
                    <a:pt x="429349" y="1558213"/>
                    <a:pt x="434143" y="1558213"/>
                  </a:cubicBezTo>
                  <a:lnTo>
                    <a:pt x="422221" y="1551939"/>
                  </a:lnTo>
                  <a:cubicBezTo>
                    <a:pt x="424440" y="1548239"/>
                    <a:pt x="426837" y="1544597"/>
                    <a:pt x="429292" y="1541071"/>
                  </a:cubicBezTo>
                  <a:cubicBezTo>
                    <a:pt x="427731" y="1534863"/>
                    <a:pt x="423961" y="1528473"/>
                    <a:pt x="425521" y="1522025"/>
                  </a:cubicBezTo>
                  <a:cubicBezTo>
                    <a:pt x="427675" y="1517755"/>
                    <a:pt x="431567" y="1516604"/>
                    <a:pt x="435827" y="1516730"/>
                  </a:cubicBezTo>
                  <a:close/>
                  <a:moveTo>
                    <a:pt x="491142" y="1467836"/>
                  </a:moveTo>
                  <a:cubicBezTo>
                    <a:pt x="495965" y="1471117"/>
                    <a:pt x="500551" y="1474697"/>
                    <a:pt x="504667" y="1478873"/>
                  </a:cubicBezTo>
                  <a:cubicBezTo>
                    <a:pt x="499257" y="1478337"/>
                    <a:pt x="493907" y="1477680"/>
                    <a:pt x="488614" y="1476845"/>
                  </a:cubicBezTo>
                  <a:cubicBezTo>
                    <a:pt x="489495" y="1473861"/>
                    <a:pt x="490319" y="1470819"/>
                    <a:pt x="491142" y="1467836"/>
                  </a:cubicBezTo>
                  <a:close/>
                  <a:moveTo>
                    <a:pt x="1130402" y="1459810"/>
                  </a:moveTo>
                  <a:cubicBezTo>
                    <a:pt x="1128682" y="1462037"/>
                    <a:pt x="1127016" y="1464323"/>
                    <a:pt x="1125289" y="1466550"/>
                  </a:cubicBezTo>
                  <a:cubicBezTo>
                    <a:pt x="1130700" y="1474013"/>
                    <a:pt x="1131655" y="1483521"/>
                    <a:pt x="1133734" y="1492306"/>
                  </a:cubicBezTo>
                  <a:cubicBezTo>
                    <a:pt x="1125648" y="1496578"/>
                    <a:pt x="1117975" y="1501568"/>
                    <a:pt x="1109835" y="1505664"/>
                  </a:cubicBezTo>
                  <a:cubicBezTo>
                    <a:pt x="1108467" y="1504036"/>
                    <a:pt x="1107336" y="1502355"/>
                    <a:pt x="1106205" y="1500669"/>
                  </a:cubicBezTo>
                  <a:cubicBezTo>
                    <a:pt x="1092945" y="1504159"/>
                    <a:pt x="1079508" y="1506927"/>
                    <a:pt x="1066011" y="1508972"/>
                  </a:cubicBezTo>
                  <a:cubicBezTo>
                    <a:pt x="1067440" y="1499764"/>
                    <a:pt x="1073501" y="1493024"/>
                    <a:pt x="1080700" y="1487729"/>
                  </a:cubicBezTo>
                  <a:cubicBezTo>
                    <a:pt x="1077964" y="1484843"/>
                    <a:pt x="1073860" y="1481953"/>
                    <a:pt x="1075343" y="1477381"/>
                  </a:cubicBezTo>
                  <a:cubicBezTo>
                    <a:pt x="1078262" y="1471845"/>
                    <a:pt x="1084025" y="1476176"/>
                    <a:pt x="1087296" y="1478944"/>
                  </a:cubicBezTo>
                  <a:cubicBezTo>
                    <a:pt x="1102995" y="1475758"/>
                    <a:pt x="1116194" y="1466732"/>
                    <a:pt x="1130402" y="1459810"/>
                  </a:cubicBezTo>
                  <a:close/>
                  <a:moveTo>
                    <a:pt x="456196" y="1443761"/>
                  </a:moveTo>
                  <a:cubicBezTo>
                    <a:pt x="458846" y="1451381"/>
                    <a:pt x="461027" y="1459659"/>
                    <a:pt x="457432" y="1467338"/>
                  </a:cubicBezTo>
                  <a:cubicBezTo>
                    <a:pt x="453426" y="1463679"/>
                    <a:pt x="444471" y="1461279"/>
                    <a:pt x="447122" y="1454260"/>
                  </a:cubicBezTo>
                  <a:cubicBezTo>
                    <a:pt x="448595" y="1449641"/>
                    <a:pt x="452719" y="1446760"/>
                    <a:pt x="456196" y="1443761"/>
                  </a:cubicBezTo>
                  <a:close/>
                  <a:moveTo>
                    <a:pt x="462472" y="1416624"/>
                  </a:moveTo>
                  <a:cubicBezTo>
                    <a:pt x="465245" y="1414724"/>
                    <a:pt x="469375" y="1414812"/>
                    <a:pt x="475069" y="1417969"/>
                  </a:cubicBezTo>
                  <a:cubicBezTo>
                    <a:pt x="470538" y="1422821"/>
                    <a:pt x="464812" y="1426388"/>
                    <a:pt x="458014" y="1427206"/>
                  </a:cubicBezTo>
                  <a:cubicBezTo>
                    <a:pt x="458283" y="1422412"/>
                    <a:pt x="459699" y="1418525"/>
                    <a:pt x="462472" y="1416624"/>
                  </a:cubicBezTo>
                  <a:close/>
                  <a:moveTo>
                    <a:pt x="394347" y="1327877"/>
                  </a:moveTo>
                  <a:lnTo>
                    <a:pt x="403415" y="1328229"/>
                  </a:lnTo>
                  <a:cubicBezTo>
                    <a:pt x="403534" y="1330981"/>
                    <a:pt x="403653" y="1333792"/>
                    <a:pt x="403832" y="1336661"/>
                  </a:cubicBezTo>
                  <a:cubicBezTo>
                    <a:pt x="400134" y="1337540"/>
                    <a:pt x="396435" y="1338477"/>
                    <a:pt x="392796" y="1339414"/>
                  </a:cubicBezTo>
                  <a:cubicBezTo>
                    <a:pt x="393393" y="1335549"/>
                    <a:pt x="393930" y="1331683"/>
                    <a:pt x="394347" y="1327877"/>
                  </a:cubicBezTo>
                  <a:close/>
                  <a:moveTo>
                    <a:pt x="1152289" y="1322477"/>
                  </a:moveTo>
                  <a:cubicBezTo>
                    <a:pt x="1163487" y="1320854"/>
                    <a:pt x="1175042" y="1322117"/>
                    <a:pt x="1185637" y="1326203"/>
                  </a:cubicBezTo>
                  <a:cubicBezTo>
                    <a:pt x="1192047" y="1331790"/>
                    <a:pt x="1194980" y="1340810"/>
                    <a:pt x="1202820" y="1344834"/>
                  </a:cubicBezTo>
                  <a:cubicBezTo>
                    <a:pt x="1208687" y="1348803"/>
                    <a:pt x="1218508" y="1351926"/>
                    <a:pt x="1215515" y="1361002"/>
                  </a:cubicBezTo>
                  <a:cubicBezTo>
                    <a:pt x="1208449" y="1359378"/>
                    <a:pt x="1201383" y="1357817"/>
                    <a:pt x="1194258" y="1356672"/>
                  </a:cubicBezTo>
                  <a:cubicBezTo>
                    <a:pt x="1198748" y="1362924"/>
                    <a:pt x="1205337" y="1366955"/>
                    <a:pt x="1211084" y="1371819"/>
                  </a:cubicBezTo>
                  <a:cubicBezTo>
                    <a:pt x="1211025" y="1375608"/>
                    <a:pt x="1210303" y="1379334"/>
                    <a:pt x="1209946" y="1383060"/>
                  </a:cubicBezTo>
                  <a:cubicBezTo>
                    <a:pt x="1201086" y="1381797"/>
                    <a:pt x="1194258" y="1376087"/>
                    <a:pt x="1188391" y="1369897"/>
                  </a:cubicBezTo>
                  <a:cubicBezTo>
                    <a:pt x="1180492" y="1360342"/>
                    <a:pt x="1167440" y="1357518"/>
                    <a:pt x="1159831" y="1347658"/>
                  </a:cubicBezTo>
                  <a:cubicBezTo>
                    <a:pt x="1153488" y="1341046"/>
                    <a:pt x="1154925" y="1330589"/>
                    <a:pt x="1152289" y="1322477"/>
                  </a:cubicBezTo>
                  <a:close/>
                  <a:moveTo>
                    <a:pt x="1146272" y="1317342"/>
                  </a:moveTo>
                  <a:cubicBezTo>
                    <a:pt x="1145610" y="1321335"/>
                    <a:pt x="1144947" y="1325330"/>
                    <a:pt x="1144285" y="1329381"/>
                  </a:cubicBezTo>
                  <a:cubicBezTo>
                    <a:pt x="1140372" y="1328340"/>
                    <a:pt x="1136520" y="1327239"/>
                    <a:pt x="1132727" y="1326198"/>
                  </a:cubicBezTo>
                  <a:cubicBezTo>
                    <a:pt x="1136820" y="1322725"/>
                    <a:pt x="1141456" y="1319831"/>
                    <a:pt x="1146272" y="1317342"/>
                  </a:cubicBezTo>
                  <a:close/>
                  <a:moveTo>
                    <a:pt x="396431" y="1278717"/>
                  </a:moveTo>
                  <a:lnTo>
                    <a:pt x="406842" y="1281285"/>
                  </a:lnTo>
                  <a:cubicBezTo>
                    <a:pt x="405088" y="1289341"/>
                    <a:pt x="401227" y="1296803"/>
                    <a:pt x="395028" y="1302294"/>
                  </a:cubicBezTo>
                  <a:cubicBezTo>
                    <a:pt x="397074" y="1295728"/>
                    <a:pt x="400057" y="1289520"/>
                    <a:pt x="402981" y="1283312"/>
                  </a:cubicBezTo>
                  <a:lnTo>
                    <a:pt x="393799" y="1287252"/>
                  </a:lnTo>
                  <a:cubicBezTo>
                    <a:pt x="394677" y="1284387"/>
                    <a:pt x="395553" y="1281582"/>
                    <a:pt x="396431" y="1278717"/>
                  </a:cubicBezTo>
                  <a:close/>
                  <a:moveTo>
                    <a:pt x="390786" y="1253633"/>
                  </a:moveTo>
                  <a:cubicBezTo>
                    <a:pt x="385695" y="1258037"/>
                    <a:pt x="379211" y="1260656"/>
                    <a:pt x="372725" y="1257263"/>
                  </a:cubicBezTo>
                  <a:cubicBezTo>
                    <a:pt x="378241" y="1254288"/>
                    <a:pt x="384544" y="1253693"/>
                    <a:pt x="390786" y="1253633"/>
                  </a:cubicBezTo>
                  <a:close/>
                  <a:moveTo>
                    <a:pt x="370893" y="1171591"/>
                  </a:moveTo>
                  <a:cubicBezTo>
                    <a:pt x="373537" y="1170361"/>
                    <a:pt x="377744" y="1173559"/>
                    <a:pt x="375820" y="1176450"/>
                  </a:cubicBezTo>
                  <a:cubicBezTo>
                    <a:pt x="372936" y="1179894"/>
                    <a:pt x="366205" y="1173989"/>
                    <a:pt x="370893" y="1171591"/>
                  </a:cubicBezTo>
                  <a:close/>
                  <a:moveTo>
                    <a:pt x="1289843" y="1166349"/>
                  </a:moveTo>
                  <a:cubicBezTo>
                    <a:pt x="1290793" y="1170845"/>
                    <a:pt x="1291800" y="1175339"/>
                    <a:pt x="1292748" y="1179894"/>
                  </a:cubicBezTo>
                  <a:lnTo>
                    <a:pt x="1278702" y="1177497"/>
                  </a:lnTo>
                  <a:cubicBezTo>
                    <a:pt x="1282259" y="1173661"/>
                    <a:pt x="1285992" y="1169945"/>
                    <a:pt x="1289843" y="1166349"/>
                  </a:cubicBezTo>
                  <a:close/>
                  <a:moveTo>
                    <a:pt x="1257462" y="1134418"/>
                  </a:moveTo>
                  <a:cubicBezTo>
                    <a:pt x="1260468" y="1140962"/>
                    <a:pt x="1264914" y="1146910"/>
                    <a:pt x="1266657" y="1153928"/>
                  </a:cubicBezTo>
                  <a:cubicBezTo>
                    <a:pt x="1264973" y="1159104"/>
                    <a:pt x="1259986" y="1167849"/>
                    <a:pt x="1253495" y="1163446"/>
                  </a:cubicBezTo>
                  <a:cubicBezTo>
                    <a:pt x="1242077" y="1157974"/>
                    <a:pt x="1242738" y="1134240"/>
                    <a:pt x="1257462" y="1134418"/>
                  </a:cubicBezTo>
                  <a:close/>
                  <a:moveTo>
                    <a:pt x="1307932" y="1096613"/>
                  </a:moveTo>
                  <a:cubicBezTo>
                    <a:pt x="1310296" y="1101310"/>
                    <a:pt x="1312543" y="1106129"/>
                    <a:pt x="1314319" y="1111123"/>
                  </a:cubicBezTo>
                  <a:cubicBezTo>
                    <a:pt x="1311243" y="1112490"/>
                    <a:pt x="1308224" y="1113919"/>
                    <a:pt x="1305266" y="1115343"/>
                  </a:cubicBezTo>
                  <a:cubicBezTo>
                    <a:pt x="1308106" y="1120577"/>
                    <a:pt x="1310829" y="1125868"/>
                    <a:pt x="1313608" y="1131164"/>
                  </a:cubicBezTo>
                  <a:cubicBezTo>
                    <a:pt x="1317630" y="1128664"/>
                    <a:pt x="1321653" y="1126165"/>
                    <a:pt x="1325850" y="1123850"/>
                  </a:cubicBezTo>
                  <a:cubicBezTo>
                    <a:pt x="1325139" y="1130744"/>
                    <a:pt x="1323368" y="1137463"/>
                    <a:pt x="1320410" y="1143768"/>
                  </a:cubicBezTo>
                  <a:cubicBezTo>
                    <a:pt x="1318163" y="1140854"/>
                    <a:pt x="1316326" y="1137166"/>
                    <a:pt x="1312779" y="1135681"/>
                  </a:cubicBezTo>
                  <a:cubicBezTo>
                    <a:pt x="1304559" y="1136987"/>
                    <a:pt x="1296514" y="1142042"/>
                    <a:pt x="1288351" y="1137407"/>
                  </a:cubicBezTo>
                  <a:cubicBezTo>
                    <a:pt x="1290720" y="1126585"/>
                    <a:pt x="1285218" y="1112966"/>
                    <a:pt x="1292788" y="1103630"/>
                  </a:cubicBezTo>
                  <a:cubicBezTo>
                    <a:pt x="1297107" y="1105115"/>
                    <a:pt x="1300951" y="1107732"/>
                    <a:pt x="1304913" y="1110114"/>
                  </a:cubicBezTo>
                  <a:cubicBezTo>
                    <a:pt x="1305859" y="1105591"/>
                    <a:pt x="1306806" y="1101074"/>
                    <a:pt x="1307932" y="1096613"/>
                  </a:cubicBezTo>
                  <a:close/>
                  <a:moveTo>
                    <a:pt x="58997" y="996528"/>
                  </a:moveTo>
                  <a:cubicBezTo>
                    <a:pt x="61628" y="993775"/>
                    <a:pt x="66215" y="998302"/>
                    <a:pt x="63401" y="1000993"/>
                  </a:cubicBezTo>
                  <a:cubicBezTo>
                    <a:pt x="60771" y="1003807"/>
                    <a:pt x="56183" y="999220"/>
                    <a:pt x="58997" y="996528"/>
                  </a:cubicBezTo>
                  <a:close/>
                  <a:moveTo>
                    <a:pt x="1245884" y="988757"/>
                  </a:moveTo>
                  <a:cubicBezTo>
                    <a:pt x="1244377" y="992790"/>
                    <a:pt x="1242806" y="996703"/>
                    <a:pt x="1241237" y="1000676"/>
                  </a:cubicBezTo>
                  <a:cubicBezTo>
                    <a:pt x="1246851" y="1001098"/>
                    <a:pt x="1252523" y="1001338"/>
                    <a:pt x="1258133" y="1001879"/>
                  </a:cubicBezTo>
                  <a:cubicBezTo>
                    <a:pt x="1249504" y="1004708"/>
                    <a:pt x="1240513" y="1005311"/>
                    <a:pt x="1232549" y="1000735"/>
                  </a:cubicBezTo>
                  <a:cubicBezTo>
                    <a:pt x="1235445" y="995138"/>
                    <a:pt x="1238945" y="989360"/>
                    <a:pt x="1245884" y="988757"/>
                  </a:cubicBezTo>
                  <a:close/>
                  <a:moveTo>
                    <a:pt x="72320" y="981535"/>
                  </a:moveTo>
                  <a:cubicBezTo>
                    <a:pt x="75409" y="983167"/>
                    <a:pt x="76964" y="985720"/>
                    <a:pt x="72162" y="986928"/>
                  </a:cubicBezTo>
                  <a:cubicBezTo>
                    <a:pt x="69260" y="991764"/>
                    <a:pt x="53674" y="984149"/>
                    <a:pt x="63279" y="981670"/>
                  </a:cubicBezTo>
                  <a:cubicBezTo>
                    <a:pt x="64609" y="979193"/>
                    <a:pt x="69231" y="979903"/>
                    <a:pt x="72320" y="981535"/>
                  </a:cubicBezTo>
                  <a:close/>
                  <a:moveTo>
                    <a:pt x="1226952" y="977216"/>
                  </a:moveTo>
                  <a:cubicBezTo>
                    <a:pt x="1229781" y="978287"/>
                    <a:pt x="1232611" y="979358"/>
                    <a:pt x="1235561" y="980251"/>
                  </a:cubicBezTo>
                  <a:cubicBezTo>
                    <a:pt x="1234537" y="982750"/>
                    <a:pt x="1233514" y="985250"/>
                    <a:pt x="1232551" y="987749"/>
                  </a:cubicBezTo>
                  <a:lnTo>
                    <a:pt x="1222016" y="983286"/>
                  </a:lnTo>
                  <a:cubicBezTo>
                    <a:pt x="1223642" y="981203"/>
                    <a:pt x="1225267" y="979179"/>
                    <a:pt x="1226952" y="977216"/>
                  </a:cubicBezTo>
                  <a:close/>
                  <a:moveTo>
                    <a:pt x="1280804" y="968186"/>
                  </a:moveTo>
                  <a:cubicBezTo>
                    <a:pt x="1284085" y="969320"/>
                    <a:pt x="1288800" y="968543"/>
                    <a:pt x="1291187" y="971586"/>
                  </a:cubicBezTo>
                  <a:cubicBezTo>
                    <a:pt x="1295006" y="979695"/>
                    <a:pt x="1290114" y="988461"/>
                    <a:pt x="1291485" y="996934"/>
                  </a:cubicBezTo>
                  <a:cubicBezTo>
                    <a:pt x="1294231" y="1013690"/>
                    <a:pt x="1298767" y="1030271"/>
                    <a:pt x="1298409" y="1047447"/>
                  </a:cubicBezTo>
                  <a:cubicBezTo>
                    <a:pt x="1291665" y="1027346"/>
                    <a:pt x="1286353" y="1006770"/>
                    <a:pt x="1281340" y="986194"/>
                  </a:cubicBezTo>
                  <a:lnTo>
                    <a:pt x="1289635" y="985782"/>
                  </a:lnTo>
                  <a:cubicBezTo>
                    <a:pt x="1284562" y="981367"/>
                    <a:pt x="1280206" y="975645"/>
                    <a:pt x="1280804" y="968186"/>
                  </a:cubicBezTo>
                  <a:close/>
                  <a:moveTo>
                    <a:pt x="0" y="892298"/>
                  </a:moveTo>
                  <a:cubicBezTo>
                    <a:pt x="11154" y="890430"/>
                    <a:pt x="22427" y="892478"/>
                    <a:pt x="30601" y="900735"/>
                  </a:cubicBezTo>
                  <a:cubicBezTo>
                    <a:pt x="19805" y="907485"/>
                    <a:pt x="6203" y="903147"/>
                    <a:pt x="0" y="892298"/>
                  </a:cubicBezTo>
                  <a:close/>
                  <a:moveTo>
                    <a:pt x="32607" y="887776"/>
                  </a:moveTo>
                  <a:cubicBezTo>
                    <a:pt x="42291" y="887419"/>
                    <a:pt x="51380" y="890683"/>
                    <a:pt x="59696" y="895312"/>
                  </a:cubicBezTo>
                  <a:cubicBezTo>
                    <a:pt x="51499" y="896261"/>
                    <a:pt x="43418" y="897388"/>
                    <a:pt x="35281" y="898456"/>
                  </a:cubicBezTo>
                  <a:close/>
                  <a:moveTo>
                    <a:pt x="149779" y="881835"/>
                  </a:moveTo>
                  <a:cubicBezTo>
                    <a:pt x="150889" y="882506"/>
                    <a:pt x="151558" y="883803"/>
                    <a:pt x="150616" y="885087"/>
                  </a:cubicBezTo>
                  <a:cubicBezTo>
                    <a:pt x="148974" y="887420"/>
                    <a:pt x="144474" y="884795"/>
                    <a:pt x="146298" y="882345"/>
                  </a:cubicBezTo>
                  <a:cubicBezTo>
                    <a:pt x="147119" y="881121"/>
                    <a:pt x="148670" y="881164"/>
                    <a:pt x="149779" y="881835"/>
                  </a:cubicBezTo>
                  <a:close/>
                  <a:moveTo>
                    <a:pt x="1257634" y="869360"/>
                  </a:moveTo>
                  <a:cubicBezTo>
                    <a:pt x="1260585" y="876111"/>
                    <a:pt x="1263772" y="882677"/>
                    <a:pt x="1266664" y="889427"/>
                  </a:cubicBezTo>
                  <a:cubicBezTo>
                    <a:pt x="1261648" y="884440"/>
                    <a:pt x="1257103" y="879089"/>
                    <a:pt x="1252618" y="873678"/>
                  </a:cubicBezTo>
                  <a:cubicBezTo>
                    <a:pt x="1254211" y="872218"/>
                    <a:pt x="1255923" y="870819"/>
                    <a:pt x="1257634" y="869360"/>
                  </a:cubicBezTo>
                  <a:close/>
                  <a:moveTo>
                    <a:pt x="138730" y="868974"/>
                  </a:moveTo>
                  <a:cubicBezTo>
                    <a:pt x="145978" y="867853"/>
                    <a:pt x="138791" y="878385"/>
                    <a:pt x="136948" y="871467"/>
                  </a:cubicBezTo>
                  <a:close/>
                  <a:moveTo>
                    <a:pt x="1317271" y="840264"/>
                  </a:moveTo>
                  <a:cubicBezTo>
                    <a:pt x="1320341" y="850829"/>
                    <a:pt x="1316327" y="861277"/>
                    <a:pt x="1313494" y="871366"/>
                  </a:cubicBezTo>
                  <a:lnTo>
                    <a:pt x="1304287" y="871366"/>
                  </a:lnTo>
                  <a:cubicBezTo>
                    <a:pt x="1307357" y="860801"/>
                    <a:pt x="1307297" y="847010"/>
                    <a:pt x="1317271" y="840264"/>
                  </a:cubicBezTo>
                  <a:close/>
                  <a:moveTo>
                    <a:pt x="1250612" y="835247"/>
                  </a:moveTo>
                  <a:cubicBezTo>
                    <a:pt x="1263442" y="835666"/>
                    <a:pt x="1272236" y="846093"/>
                    <a:pt x="1282718" y="851904"/>
                  </a:cubicBezTo>
                  <a:lnTo>
                    <a:pt x="1279585" y="856818"/>
                  </a:lnTo>
                  <a:cubicBezTo>
                    <a:pt x="1268502" y="852025"/>
                    <a:pt x="1255011" y="847829"/>
                    <a:pt x="1250612" y="835247"/>
                  </a:cubicBezTo>
                  <a:close/>
                  <a:moveTo>
                    <a:pt x="1253043" y="825974"/>
                  </a:moveTo>
                  <a:cubicBezTo>
                    <a:pt x="1254125" y="829978"/>
                    <a:pt x="1245595" y="830733"/>
                    <a:pt x="1246196" y="826496"/>
                  </a:cubicBezTo>
                  <a:cubicBezTo>
                    <a:pt x="1247277" y="824117"/>
                    <a:pt x="1251542" y="823710"/>
                    <a:pt x="1253043" y="825974"/>
                  </a:cubicBezTo>
                  <a:close/>
                  <a:moveTo>
                    <a:pt x="1255629" y="807408"/>
                  </a:moveTo>
                  <a:cubicBezTo>
                    <a:pt x="1252870" y="810167"/>
                    <a:pt x="1250110" y="812986"/>
                    <a:pt x="1247291" y="815686"/>
                  </a:cubicBezTo>
                  <a:cubicBezTo>
                    <a:pt x="1244592" y="808908"/>
                    <a:pt x="1248851" y="804649"/>
                    <a:pt x="1255629" y="807408"/>
                  </a:cubicBezTo>
                  <a:close/>
                  <a:moveTo>
                    <a:pt x="1272566" y="785584"/>
                  </a:moveTo>
                  <a:cubicBezTo>
                    <a:pt x="1274147" y="790333"/>
                    <a:pt x="1274966" y="795263"/>
                    <a:pt x="1276195" y="800132"/>
                  </a:cubicBezTo>
                  <a:lnTo>
                    <a:pt x="1269172" y="797697"/>
                  </a:lnTo>
                  <a:cubicBezTo>
                    <a:pt x="1270343" y="793680"/>
                    <a:pt x="1271396" y="789602"/>
                    <a:pt x="1272566" y="785584"/>
                  </a:cubicBezTo>
                  <a:close/>
                  <a:moveTo>
                    <a:pt x="1279575" y="782575"/>
                  </a:moveTo>
                  <a:cubicBezTo>
                    <a:pt x="1282841" y="789207"/>
                    <a:pt x="1286109" y="795781"/>
                    <a:pt x="1289739" y="802234"/>
                  </a:cubicBezTo>
                  <a:lnTo>
                    <a:pt x="1281209" y="806655"/>
                  </a:lnTo>
                  <a:cubicBezTo>
                    <a:pt x="1279515" y="798709"/>
                    <a:pt x="1277699" y="790642"/>
                    <a:pt x="1279575" y="782575"/>
                  </a:cubicBezTo>
                  <a:close/>
                  <a:moveTo>
                    <a:pt x="1284312" y="717865"/>
                  </a:moveTo>
                  <a:cubicBezTo>
                    <a:pt x="1284131" y="725319"/>
                    <a:pt x="1283773" y="733254"/>
                    <a:pt x="1279516" y="739690"/>
                  </a:cubicBezTo>
                  <a:cubicBezTo>
                    <a:pt x="1286230" y="744197"/>
                    <a:pt x="1280835" y="747083"/>
                    <a:pt x="1275200" y="748466"/>
                  </a:cubicBezTo>
                  <a:cubicBezTo>
                    <a:pt x="1267167" y="737284"/>
                    <a:pt x="1275560" y="725319"/>
                    <a:pt x="1284312" y="717865"/>
                  </a:cubicBezTo>
                  <a:close/>
                  <a:moveTo>
                    <a:pt x="1321370" y="684253"/>
                  </a:moveTo>
                  <a:cubicBezTo>
                    <a:pt x="1322244" y="690052"/>
                    <a:pt x="1323352" y="695851"/>
                    <a:pt x="1323235" y="701831"/>
                  </a:cubicBezTo>
                  <a:cubicBezTo>
                    <a:pt x="1319972" y="706919"/>
                    <a:pt x="1315601" y="711182"/>
                    <a:pt x="1311813" y="715856"/>
                  </a:cubicBezTo>
                  <a:cubicBezTo>
                    <a:pt x="1312571" y="704729"/>
                    <a:pt x="1313561" y="692833"/>
                    <a:pt x="1321370" y="684253"/>
                  </a:cubicBezTo>
                  <a:close/>
                  <a:moveTo>
                    <a:pt x="1277316" y="543791"/>
                  </a:moveTo>
                  <a:cubicBezTo>
                    <a:pt x="1282332" y="547591"/>
                    <a:pt x="1287231" y="551452"/>
                    <a:pt x="1292248" y="555310"/>
                  </a:cubicBezTo>
                  <a:lnTo>
                    <a:pt x="1291775" y="560774"/>
                  </a:lnTo>
                  <a:cubicBezTo>
                    <a:pt x="1284222" y="564870"/>
                    <a:pt x="1276963" y="569325"/>
                    <a:pt x="1269172" y="572886"/>
                  </a:cubicBezTo>
                  <a:cubicBezTo>
                    <a:pt x="1270884" y="562909"/>
                    <a:pt x="1272714" y="552875"/>
                    <a:pt x="1277316" y="543791"/>
                  </a:cubicBezTo>
                  <a:close/>
                  <a:moveTo>
                    <a:pt x="139955" y="475563"/>
                  </a:moveTo>
                  <a:cubicBezTo>
                    <a:pt x="143661" y="480109"/>
                    <a:pt x="146308" y="485313"/>
                    <a:pt x="147485" y="491115"/>
                  </a:cubicBezTo>
                  <a:cubicBezTo>
                    <a:pt x="141073" y="488423"/>
                    <a:pt x="137954" y="482383"/>
                    <a:pt x="139955" y="475563"/>
                  </a:cubicBezTo>
                  <a:close/>
                  <a:moveTo>
                    <a:pt x="1313282" y="312026"/>
                  </a:moveTo>
                  <a:cubicBezTo>
                    <a:pt x="1318623" y="321604"/>
                    <a:pt x="1323541" y="331476"/>
                    <a:pt x="1326361" y="342125"/>
                  </a:cubicBezTo>
                  <a:lnTo>
                    <a:pt x="1318022" y="341710"/>
                  </a:lnTo>
                  <a:cubicBezTo>
                    <a:pt x="1312863" y="333559"/>
                    <a:pt x="1307643" y="325468"/>
                    <a:pt x="1302783" y="317200"/>
                  </a:cubicBezTo>
                  <a:close/>
                  <a:moveTo>
                    <a:pt x="1275647" y="247312"/>
                  </a:moveTo>
                  <a:lnTo>
                    <a:pt x="1281244" y="247312"/>
                  </a:lnTo>
                  <a:cubicBezTo>
                    <a:pt x="1285946" y="265816"/>
                    <a:pt x="1294043" y="283657"/>
                    <a:pt x="1294758" y="302996"/>
                  </a:cubicBezTo>
                  <a:cubicBezTo>
                    <a:pt x="1288089" y="301743"/>
                    <a:pt x="1280707" y="299293"/>
                    <a:pt x="1280528" y="290701"/>
                  </a:cubicBezTo>
                  <a:cubicBezTo>
                    <a:pt x="1275945" y="277036"/>
                    <a:pt x="1267669" y="261339"/>
                    <a:pt x="1275647" y="247312"/>
                  </a:cubicBezTo>
                  <a:close/>
                  <a:moveTo>
                    <a:pt x="1307848" y="241293"/>
                  </a:moveTo>
                  <a:cubicBezTo>
                    <a:pt x="1311854" y="256183"/>
                    <a:pt x="1316230" y="271073"/>
                    <a:pt x="1317833" y="286441"/>
                  </a:cubicBezTo>
                  <a:cubicBezTo>
                    <a:pt x="1314629" y="283931"/>
                    <a:pt x="1310806" y="281299"/>
                    <a:pt x="1311299" y="276815"/>
                  </a:cubicBezTo>
                  <a:cubicBezTo>
                    <a:pt x="1311299" y="264856"/>
                    <a:pt x="1303287" y="253013"/>
                    <a:pt x="1307848" y="241293"/>
                  </a:cubicBezTo>
                  <a:close/>
                  <a:moveTo>
                    <a:pt x="434381" y="226833"/>
                  </a:moveTo>
                  <a:lnTo>
                    <a:pt x="440614" y="227771"/>
                  </a:lnTo>
                  <a:cubicBezTo>
                    <a:pt x="444343" y="242152"/>
                    <a:pt x="468530" y="252469"/>
                    <a:pt x="478653" y="265756"/>
                  </a:cubicBezTo>
                  <a:cubicBezTo>
                    <a:pt x="482435" y="271592"/>
                    <a:pt x="485898" y="276802"/>
                    <a:pt x="487603" y="283263"/>
                  </a:cubicBezTo>
                  <a:cubicBezTo>
                    <a:pt x="475083" y="289099"/>
                    <a:pt x="464322" y="271175"/>
                    <a:pt x="450044" y="271696"/>
                  </a:cubicBezTo>
                  <a:cubicBezTo>
                    <a:pt x="435020" y="272425"/>
                    <a:pt x="425750" y="263151"/>
                    <a:pt x="426549" y="253719"/>
                  </a:cubicBezTo>
                  <a:cubicBezTo>
                    <a:pt x="425537" y="241891"/>
                    <a:pt x="429959" y="235691"/>
                    <a:pt x="434381" y="226833"/>
                  </a:cubicBezTo>
                  <a:close/>
                  <a:moveTo>
                    <a:pt x="459009" y="226746"/>
                  </a:moveTo>
                  <a:cubicBezTo>
                    <a:pt x="465492" y="228440"/>
                    <a:pt x="469893" y="233109"/>
                    <a:pt x="470547" y="239763"/>
                  </a:cubicBezTo>
                  <a:lnTo>
                    <a:pt x="462399" y="242799"/>
                  </a:lnTo>
                  <a:cubicBezTo>
                    <a:pt x="460793" y="237545"/>
                    <a:pt x="459782" y="232116"/>
                    <a:pt x="459009" y="226746"/>
                  </a:cubicBezTo>
                  <a:close/>
                  <a:moveTo>
                    <a:pt x="509920" y="129928"/>
                  </a:moveTo>
                  <a:cubicBezTo>
                    <a:pt x="513077" y="132244"/>
                    <a:pt x="516173" y="134618"/>
                    <a:pt x="519208" y="136992"/>
                  </a:cubicBezTo>
                  <a:lnTo>
                    <a:pt x="509677" y="139961"/>
                  </a:lnTo>
                  <a:cubicBezTo>
                    <a:pt x="509738" y="136636"/>
                    <a:pt x="509859" y="133253"/>
                    <a:pt x="509920" y="129928"/>
                  </a:cubicBezTo>
                  <a:close/>
                  <a:moveTo>
                    <a:pt x="537330" y="122402"/>
                  </a:moveTo>
                  <a:lnTo>
                    <a:pt x="542936" y="122868"/>
                  </a:lnTo>
                  <a:cubicBezTo>
                    <a:pt x="543890" y="124906"/>
                    <a:pt x="544845" y="126944"/>
                    <a:pt x="545799" y="128924"/>
                  </a:cubicBezTo>
                  <a:cubicBezTo>
                    <a:pt x="542936" y="128866"/>
                    <a:pt x="540133" y="128749"/>
                    <a:pt x="537270" y="128633"/>
                  </a:cubicBezTo>
                  <a:close/>
                  <a:moveTo>
                    <a:pt x="551334" y="112870"/>
                  </a:moveTo>
                  <a:cubicBezTo>
                    <a:pt x="561164" y="118391"/>
                    <a:pt x="574390" y="124150"/>
                    <a:pt x="574031" y="137450"/>
                  </a:cubicBezTo>
                  <a:lnTo>
                    <a:pt x="552049" y="137035"/>
                  </a:lnTo>
                  <a:cubicBezTo>
                    <a:pt x="549307" y="129257"/>
                    <a:pt x="549486" y="120827"/>
                    <a:pt x="551334" y="112870"/>
                  </a:cubicBezTo>
                  <a:close/>
                  <a:moveTo>
                    <a:pt x="578780" y="102835"/>
                  </a:moveTo>
                  <a:cubicBezTo>
                    <a:pt x="589201" y="107743"/>
                    <a:pt x="601020" y="113600"/>
                    <a:pt x="603989" y="125485"/>
                  </a:cubicBezTo>
                  <a:cubicBezTo>
                    <a:pt x="596112" y="127437"/>
                    <a:pt x="585869" y="130926"/>
                    <a:pt x="579628" y="123771"/>
                  </a:cubicBezTo>
                  <a:cubicBezTo>
                    <a:pt x="576900" y="116970"/>
                    <a:pt x="577626" y="109813"/>
                    <a:pt x="578780" y="102835"/>
                  </a:cubicBezTo>
                  <a:close/>
                  <a:moveTo>
                    <a:pt x="604489" y="94807"/>
                  </a:moveTo>
                  <a:cubicBezTo>
                    <a:pt x="614398" y="98470"/>
                    <a:pt x="620006" y="107779"/>
                    <a:pt x="625558" y="116125"/>
                  </a:cubicBezTo>
                  <a:lnTo>
                    <a:pt x="620723" y="118887"/>
                  </a:lnTo>
                  <a:cubicBezTo>
                    <a:pt x="614815" y="111261"/>
                    <a:pt x="608368" y="103815"/>
                    <a:pt x="604489" y="94807"/>
                  </a:cubicBezTo>
                  <a:close/>
                  <a:moveTo>
                    <a:pt x="612515" y="84275"/>
                  </a:moveTo>
                  <a:cubicBezTo>
                    <a:pt x="623146" y="95008"/>
                    <a:pt x="638287" y="100858"/>
                    <a:pt x="646124" y="114305"/>
                  </a:cubicBezTo>
                  <a:cubicBezTo>
                    <a:pt x="626231" y="118888"/>
                    <a:pt x="619223" y="98324"/>
                    <a:pt x="612515" y="84275"/>
                  </a:cubicBezTo>
                  <a:close/>
                  <a:moveTo>
                    <a:pt x="803143" y="67218"/>
                  </a:moveTo>
                  <a:cubicBezTo>
                    <a:pt x="799033" y="72401"/>
                    <a:pt x="795110" y="77762"/>
                    <a:pt x="790517" y="82409"/>
                  </a:cubicBezTo>
                  <a:cubicBezTo>
                    <a:pt x="781695" y="84851"/>
                    <a:pt x="772576" y="85507"/>
                    <a:pt x="763512" y="86281"/>
                  </a:cubicBezTo>
                  <a:cubicBezTo>
                    <a:pt x="769374" y="70196"/>
                    <a:pt x="789007" y="71269"/>
                    <a:pt x="803143" y="67218"/>
                  </a:cubicBezTo>
                  <a:close/>
                  <a:moveTo>
                    <a:pt x="705321" y="58188"/>
                  </a:moveTo>
                  <a:cubicBezTo>
                    <a:pt x="710889" y="58546"/>
                    <a:pt x="716165" y="58968"/>
                    <a:pt x="721795" y="59923"/>
                  </a:cubicBezTo>
                  <a:cubicBezTo>
                    <a:pt x="725986" y="65974"/>
                    <a:pt x="729638" y="72383"/>
                    <a:pt x="733475" y="78727"/>
                  </a:cubicBezTo>
                  <a:cubicBezTo>
                    <a:pt x="731975" y="72204"/>
                    <a:pt x="730419" y="65675"/>
                    <a:pt x="728863" y="59207"/>
                  </a:cubicBezTo>
                  <a:cubicBezTo>
                    <a:pt x="742038" y="59923"/>
                    <a:pt x="753359" y="67292"/>
                    <a:pt x="761506" y="77171"/>
                  </a:cubicBezTo>
                  <a:cubicBezTo>
                    <a:pt x="761265" y="90824"/>
                    <a:pt x="747432" y="100828"/>
                    <a:pt x="734015" y="96875"/>
                  </a:cubicBezTo>
                  <a:cubicBezTo>
                    <a:pt x="722812" y="85315"/>
                    <a:pt x="713828" y="71781"/>
                    <a:pt x="705321" y="58188"/>
                  </a:cubicBezTo>
                  <a:close/>
                  <a:moveTo>
                    <a:pt x="745452" y="46649"/>
                  </a:moveTo>
                  <a:cubicBezTo>
                    <a:pt x="760352" y="53824"/>
                    <a:pt x="780415" y="51232"/>
                    <a:pt x="791102" y="65464"/>
                  </a:cubicBezTo>
                  <a:cubicBezTo>
                    <a:pt x="780119" y="67753"/>
                    <a:pt x="768368" y="70226"/>
                    <a:pt x="757563" y="65824"/>
                  </a:cubicBezTo>
                  <a:cubicBezTo>
                    <a:pt x="751861" y="60819"/>
                    <a:pt x="749606" y="52800"/>
                    <a:pt x="745452" y="46649"/>
                  </a:cubicBezTo>
                  <a:close/>
                  <a:moveTo>
                    <a:pt x="812674" y="45646"/>
                  </a:moveTo>
                  <a:cubicBezTo>
                    <a:pt x="818722" y="45946"/>
                    <a:pt x="824710" y="48761"/>
                    <a:pt x="829729" y="52115"/>
                  </a:cubicBezTo>
                  <a:cubicBezTo>
                    <a:pt x="824952" y="54091"/>
                    <a:pt x="820114" y="55948"/>
                    <a:pt x="815214" y="57685"/>
                  </a:cubicBezTo>
                  <a:cubicBezTo>
                    <a:pt x="814306" y="53672"/>
                    <a:pt x="813460" y="49659"/>
                    <a:pt x="812674" y="45646"/>
                  </a:cubicBezTo>
                  <a:close/>
                  <a:moveTo>
                    <a:pt x="703818" y="41135"/>
                  </a:moveTo>
                  <a:cubicBezTo>
                    <a:pt x="710412" y="42803"/>
                    <a:pt x="716473" y="46020"/>
                    <a:pt x="721879" y="50071"/>
                  </a:cubicBezTo>
                  <a:lnTo>
                    <a:pt x="706314" y="50667"/>
                  </a:lnTo>
                  <a:cubicBezTo>
                    <a:pt x="705422" y="47509"/>
                    <a:pt x="704591" y="44352"/>
                    <a:pt x="703818" y="41135"/>
                  </a:cubicBezTo>
                  <a:close/>
                  <a:moveTo>
                    <a:pt x="691332" y="37620"/>
                  </a:moveTo>
                  <a:cubicBezTo>
                    <a:pt x="691942" y="39667"/>
                    <a:pt x="692612" y="41713"/>
                    <a:pt x="693282" y="43821"/>
                  </a:cubicBezTo>
                  <a:cubicBezTo>
                    <a:pt x="691150" y="44724"/>
                    <a:pt x="689018" y="45687"/>
                    <a:pt x="686946" y="46650"/>
                  </a:cubicBezTo>
                  <a:cubicBezTo>
                    <a:pt x="687068" y="41293"/>
                    <a:pt x="689262" y="39546"/>
                    <a:pt x="691332" y="37620"/>
                  </a:cubicBezTo>
                  <a:close/>
                  <a:moveTo>
                    <a:pt x="741918" y="30597"/>
                  </a:moveTo>
                  <a:cubicBezTo>
                    <a:pt x="745684" y="33598"/>
                    <a:pt x="749390" y="36657"/>
                    <a:pt x="752977" y="39834"/>
                  </a:cubicBezTo>
                  <a:cubicBezTo>
                    <a:pt x="749091" y="39894"/>
                    <a:pt x="745265" y="40012"/>
                    <a:pt x="741439" y="40129"/>
                  </a:cubicBezTo>
                  <a:cubicBezTo>
                    <a:pt x="741618" y="36952"/>
                    <a:pt x="741738" y="33774"/>
                    <a:pt x="741918" y="30597"/>
                  </a:cubicBezTo>
                  <a:close/>
                  <a:moveTo>
                    <a:pt x="699802" y="27922"/>
                  </a:moveTo>
                  <a:cubicBezTo>
                    <a:pt x="710570" y="21567"/>
                    <a:pt x="712424" y="31311"/>
                    <a:pt x="715356" y="37120"/>
                  </a:cubicBezTo>
                  <a:cubicBezTo>
                    <a:pt x="709254" y="35789"/>
                    <a:pt x="703750" y="32883"/>
                    <a:pt x="699802" y="27922"/>
                  </a:cubicBezTo>
                  <a:close/>
                  <a:moveTo>
                    <a:pt x="767316" y="9530"/>
                  </a:moveTo>
                  <a:cubicBezTo>
                    <a:pt x="775352" y="16578"/>
                    <a:pt x="783750" y="23331"/>
                    <a:pt x="790241" y="31991"/>
                  </a:cubicBezTo>
                  <a:cubicBezTo>
                    <a:pt x="797269" y="41788"/>
                    <a:pt x="808820" y="47699"/>
                    <a:pt x="814179" y="58870"/>
                  </a:cubicBezTo>
                  <a:lnTo>
                    <a:pt x="809357" y="61200"/>
                  </a:lnTo>
                  <a:cubicBezTo>
                    <a:pt x="796971" y="55046"/>
                    <a:pt x="785300" y="47104"/>
                    <a:pt x="780353" y="33365"/>
                  </a:cubicBezTo>
                  <a:cubicBezTo>
                    <a:pt x="774815" y="31991"/>
                    <a:pt x="769874" y="30554"/>
                    <a:pt x="764515" y="29180"/>
                  </a:cubicBezTo>
                  <a:cubicBezTo>
                    <a:pt x="765111" y="22551"/>
                    <a:pt x="766184" y="16040"/>
                    <a:pt x="767316" y="9530"/>
                  </a:cubicBezTo>
                  <a:close/>
                  <a:moveTo>
                    <a:pt x="792477" y="0"/>
                  </a:moveTo>
                  <a:lnTo>
                    <a:pt x="798624" y="61"/>
                  </a:lnTo>
                  <a:cubicBezTo>
                    <a:pt x="801309" y="8962"/>
                    <a:pt x="804293" y="17744"/>
                    <a:pt x="807157" y="26587"/>
                  </a:cubicBezTo>
                  <a:cubicBezTo>
                    <a:pt x="801608" y="24782"/>
                    <a:pt x="795461" y="23218"/>
                    <a:pt x="791761" y="18345"/>
                  </a:cubicBezTo>
                  <a:cubicBezTo>
                    <a:pt x="791104" y="12211"/>
                    <a:pt x="792297" y="6136"/>
                    <a:pt x="792477" y="0"/>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4" name="Greenland - Mainland">
              <a:extLst>
                <a:ext uri="{FF2B5EF4-FFF2-40B4-BE49-F238E27FC236}">
                  <a16:creationId xmlns:a16="http://schemas.microsoft.com/office/drawing/2014/main" id="{3FB27EE9-BE8B-9561-3C57-7E25342BF262}"/>
                </a:ext>
              </a:extLst>
            </p:cNvPr>
            <p:cNvSpPr>
              <a:spLocks/>
            </p:cNvSpPr>
            <p:nvPr/>
          </p:nvSpPr>
          <p:spPr bwMode="auto">
            <a:xfrm flipV="1">
              <a:off x="4109360" y="685800"/>
              <a:ext cx="1463183" cy="2149496"/>
            </a:xfrm>
            <a:custGeom>
              <a:avLst/>
              <a:gdLst>
                <a:gd name="T0" fmla="*/ 18345 w 24669"/>
                <a:gd name="T1" fmla="*/ 35148 h 36230"/>
                <a:gd name="T2" fmla="*/ 15080 w 24669"/>
                <a:gd name="T3" fmla="*/ 33857 h 36230"/>
                <a:gd name="T4" fmla="*/ 19709 w 24669"/>
                <a:gd name="T5" fmla="*/ 33256 h 36230"/>
                <a:gd name="T6" fmla="*/ 15797 w 24669"/>
                <a:gd name="T7" fmla="*/ 30351 h 36230"/>
                <a:gd name="T8" fmla="*/ 19397 w 24669"/>
                <a:gd name="T9" fmla="*/ 29995 h 36230"/>
                <a:gd name="T10" fmla="*/ 19907 w 24669"/>
                <a:gd name="T11" fmla="*/ 27549 h 36230"/>
                <a:gd name="T12" fmla="*/ 21622 w 24669"/>
                <a:gd name="T13" fmla="*/ 29929 h 36230"/>
                <a:gd name="T14" fmla="*/ 23865 w 24669"/>
                <a:gd name="T15" fmla="*/ 30346 h 36230"/>
                <a:gd name="T16" fmla="*/ 22894 w 24669"/>
                <a:gd name="T17" fmla="*/ 27360 h 36230"/>
                <a:gd name="T18" fmla="*/ 21041 w 24669"/>
                <a:gd name="T19" fmla="*/ 25509 h 36230"/>
                <a:gd name="T20" fmla="*/ 21285 w 24669"/>
                <a:gd name="T21" fmla="*/ 23338 h 36230"/>
                <a:gd name="T22" fmla="*/ 20669 w 24669"/>
                <a:gd name="T23" fmla="*/ 21592 h 36230"/>
                <a:gd name="T24" fmla="*/ 20911 w 24669"/>
                <a:gd name="T25" fmla="*/ 20497 h 36230"/>
                <a:gd name="T26" fmla="*/ 20304 w 24669"/>
                <a:gd name="T27" fmla="*/ 19557 h 36230"/>
                <a:gd name="T28" fmla="*/ 21043 w 24669"/>
                <a:gd name="T29" fmla="*/ 18015 h 36230"/>
                <a:gd name="T30" fmla="*/ 20890 w 24669"/>
                <a:gd name="T31" fmla="*/ 15999 h 36230"/>
                <a:gd name="T32" fmla="*/ 21110 w 24669"/>
                <a:gd name="T33" fmla="*/ 14792 h 36230"/>
                <a:gd name="T34" fmla="*/ 18206 w 24669"/>
                <a:gd name="T35" fmla="*/ 14284 h 36230"/>
                <a:gd name="T36" fmla="*/ 19966 w 24669"/>
                <a:gd name="T37" fmla="*/ 13664 h 36230"/>
                <a:gd name="T38" fmla="*/ 18495 w 24669"/>
                <a:gd name="T39" fmla="*/ 13202 h 36230"/>
                <a:gd name="T40" fmla="*/ 20301 w 24669"/>
                <a:gd name="T41" fmla="*/ 11905 h 36230"/>
                <a:gd name="T42" fmla="*/ 19316 w 24669"/>
                <a:gd name="T43" fmla="*/ 11352 h 36230"/>
                <a:gd name="T44" fmla="*/ 18015 w 24669"/>
                <a:gd name="T45" fmla="*/ 11186 h 36230"/>
                <a:gd name="T46" fmla="*/ 18374 w 24669"/>
                <a:gd name="T47" fmla="*/ 10035 h 36230"/>
                <a:gd name="T48" fmla="*/ 19061 w 24669"/>
                <a:gd name="T49" fmla="*/ 8937 h 36230"/>
                <a:gd name="T50" fmla="*/ 17118 w 24669"/>
                <a:gd name="T51" fmla="*/ 7798 h 36230"/>
                <a:gd name="T52" fmla="*/ 15407 w 24669"/>
                <a:gd name="T53" fmla="*/ 6156 h 36230"/>
                <a:gd name="T54" fmla="*/ 14329 w 24669"/>
                <a:gd name="T55" fmla="*/ 5512 h 36230"/>
                <a:gd name="T56" fmla="*/ 13285 w 24669"/>
                <a:gd name="T57" fmla="*/ 5127 h 36230"/>
                <a:gd name="T58" fmla="*/ 12902 w 24669"/>
                <a:gd name="T59" fmla="*/ 3708 h 36230"/>
                <a:gd name="T60" fmla="*/ 12100 w 24669"/>
                <a:gd name="T61" fmla="*/ 1144 h 36230"/>
                <a:gd name="T62" fmla="*/ 10832 w 24669"/>
                <a:gd name="T63" fmla="*/ 695 h 36230"/>
                <a:gd name="T64" fmla="*/ 9659 w 24669"/>
                <a:gd name="T65" fmla="*/ 1342 h 36230"/>
                <a:gd name="T66" fmla="*/ 8686 w 24669"/>
                <a:gd name="T67" fmla="*/ 3867 h 36230"/>
                <a:gd name="T68" fmla="*/ 8149 w 24669"/>
                <a:gd name="T69" fmla="*/ 4683 h 36230"/>
                <a:gd name="T70" fmla="*/ 7881 w 24669"/>
                <a:gd name="T71" fmla="*/ 7541 h 36230"/>
                <a:gd name="T72" fmla="*/ 7962 w 24669"/>
                <a:gd name="T73" fmla="*/ 8337 h 36230"/>
                <a:gd name="T74" fmla="*/ 9032 w 24669"/>
                <a:gd name="T75" fmla="*/ 9566 h 36230"/>
                <a:gd name="T76" fmla="*/ 8849 w 24669"/>
                <a:gd name="T77" fmla="*/ 10594 h 36230"/>
                <a:gd name="T78" fmla="*/ 7961 w 24669"/>
                <a:gd name="T79" fmla="*/ 11520 h 36230"/>
                <a:gd name="T80" fmla="*/ 6796 w 24669"/>
                <a:gd name="T81" fmla="*/ 11878 h 36230"/>
                <a:gd name="T82" fmla="*/ 7074 w 24669"/>
                <a:gd name="T83" fmla="*/ 13078 h 36230"/>
                <a:gd name="T84" fmla="*/ 6736 w 24669"/>
                <a:gd name="T85" fmla="*/ 14384 h 36230"/>
                <a:gd name="T86" fmla="*/ 6207 w 24669"/>
                <a:gd name="T87" fmla="*/ 15159 h 36230"/>
                <a:gd name="T88" fmla="*/ 5948 w 24669"/>
                <a:gd name="T89" fmla="*/ 16747 h 36230"/>
                <a:gd name="T90" fmla="*/ 3967 w 24669"/>
                <a:gd name="T91" fmla="*/ 18639 h 36230"/>
                <a:gd name="T92" fmla="*/ 2665 w 24669"/>
                <a:gd name="T93" fmla="*/ 18583 h 36230"/>
                <a:gd name="T94" fmla="*/ 870 w 24669"/>
                <a:gd name="T95" fmla="*/ 19481 h 36230"/>
                <a:gd name="T96" fmla="*/ 2344 w 24669"/>
                <a:gd name="T97" fmla="*/ 21109 h 36230"/>
                <a:gd name="T98" fmla="*/ 632 w 24669"/>
                <a:gd name="T99" fmla="*/ 21445 h 36230"/>
                <a:gd name="T100" fmla="*/ 2687 w 24669"/>
                <a:gd name="T101" fmla="*/ 23945 h 36230"/>
                <a:gd name="T102" fmla="*/ 2136 w 24669"/>
                <a:gd name="T103" fmla="*/ 26602 h 36230"/>
                <a:gd name="T104" fmla="*/ 4360 w 24669"/>
                <a:gd name="T105" fmla="*/ 30394 h 36230"/>
                <a:gd name="T106" fmla="*/ 6925 w 24669"/>
                <a:gd name="T107" fmla="*/ 31919 h 36230"/>
                <a:gd name="T108" fmla="*/ 8230 w 24669"/>
                <a:gd name="T109" fmla="*/ 32413 h 36230"/>
                <a:gd name="T110" fmla="*/ 9987 w 24669"/>
                <a:gd name="T111" fmla="*/ 32781 h 36230"/>
                <a:gd name="T112" fmla="*/ 11683 w 24669"/>
                <a:gd name="T113" fmla="*/ 33247 h 36230"/>
                <a:gd name="T114" fmla="*/ 11370 w 24669"/>
                <a:gd name="T115" fmla="*/ 34300 h 36230"/>
                <a:gd name="T116" fmla="*/ 14236 w 24669"/>
                <a:gd name="T117" fmla="*/ 34628 h 36230"/>
                <a:gd name="connsiteX0" fmla="*/ 15246 w 24669"/>
                <a:gd name="connsiteY0" fmla="*/ 36230 h 36230"/>
                <a:gd name="connsiteX1" fmla="*/ 15279 w 24669"/>
                <a:gd name="connsiteY1" fmla="*/ 36230 h 36230"/>
                <a:gd name="connsiteX2" fmla="*/ 15328 w 24669"/>
                <a:gd name="connsiteY2" fmla="*/ 36015 h 36230"/>
                <a:gd name="connsiteX3" fmla="*/ 15392 w 24669"/>
                <a:gd name="connsiteY3" fmla="*/ 36205 h 36230"/>
                <a:gd name="connsiteX4" fmla="*/ 15614 w 24669"/>
                <a:gd name="connsiteY4" fmla="*/ 35682 h 36230"/>
                <a:gd name="connsiteX5" fmla="*/ 15527 w 24669"/>
                <a:gd name="connsiteY5" fmla="*/ 36069 h 36230"/>
                <a:gd name="connsiteX6" fmla="*/ 16398 w 24669"/>
                <a:gd name="connsiteY6" fmla="*/ 35986 h 36230"/>
                <a:gd name="connsiteX7" fmla="*/ 17007 w 24669"/>
                <a:gd name="connsiteY7" fmla="*/ 35695 h 36230"/>
                <a:gd name="connsiteX8" fmla="*/ 16987 w 24669"/>
                <a:gd name="connsiteY8" fmla="*/ 35423 h 36230"/>
                <a:gd name="connsiteX9" fmla="*/ 17558 w 24669"/>
                <a:gd name="connsiteY9" fmla="*/ 35572 h 36230"/>
                <a:gd name="connsiteX10" fmla="*/ 18345 w 24669"/>
                <a:gd name="connsiteY10" fmla="*/ 35148 h 36230"/>
                <a:gd name="connsiteX11" fmla="*/ 17896 w 24669"/>
                <a:gd name="connsiteY11" fmla="*/ 34540 h 36230"/>
                <a:gd name="connsiteX12" fmla="*/ 18156 w 24669"/>
                <a:gd name="connsiteY12" fmla="*/ 34565 h 36230"/>
                <a:gd name="connsiteX13" fmla="*/ 16485 w 24669"/>
                <a:gd name="connsiteY13" fmla="*/ 34572 h 36230"/>
                <a:gd name="connsiteX14" fmla="*/ 15461 w 24669"/>
                <a:gd name="connsiteY14" fmla="*/ 34324 h 36230"/>
                <a:gd name="connsiteX15" fmla="*/ 14623 w 24669"/>
                <a:gd name="connsiteY15" fmla="*/ 34462 h 36230"/>
                <a:gd name="connsiteX16" fmla="*/ 15454 w 24669"/>
                <a:gd name="connsiteY16" fmla="*/ 34149 h 36230"/>
                <a:gd name="connsiteX17" fmla="*/ 14302 w 24669"/>
                <a:gd name="connsiteY17" fmla="*/ 33720 h 36230"/>
                <a:gd name="connsiteX18" fmla="*/ 14241 w 24669"/>
                <a:gd name="connsiteY18" fmla="*/ 33038 h 36230"/>
                <a:gd name="connsiteX19" fmla="*/ 14431 w 24669"/>
                <a:gd name="connsiteY19" fmla="*/ 33601 h 36230"/>
                <a:gd name="connsiteX20" fmla="*/ 14878 w 24669"/>
                <a:gd name="connsiteY20" fmla="*/ 33641 h 36230"/>
                <a:gd name="connsiteX21" fmla="*/ 15080 w 24669"/>
                <a:gd name="connsiteY21" fmla="*/ 33857 h 36230"/>
                <a:gd name="connsiteX22" fmla="*/ 15899 w 24669"/>
                <a:gd name="connsiteY22" fmla="*/ 34061 h 36230"/>
                <a:gd name="connsiteX23" fmla="*/ 16779 w 24669"/>
                <a:gd name="connsiteY23" fmla="*/ 34401 h 36230"/>
                <a:gd name="connsiteX24" fmla="*/ 17953 w 24669"/>
                <a:gd name="connsiteY24" fmla="*/ 34269 h 36230"/>
                <a:gd name="connsiteX25" fmla="*/ 18632 w 24669"/>
                <a:gd name="connsiteY25" fmla="*/ 34414 h 36230"/>
                <a:gd name="connsiteX26" fmla="*/ 18651 w 24669"/>
                <a:gd name="connsiteY26" fmla="*/ 33753 h 36230"/>
                <a:gd name="connsiteX27" fmla="*/ 18360 w 24669"/>
                <a:gd name="connsiteY27" fmla="*/ 33275 h 36230"/>
                <a:gd name="connsiteX28" fmla="*/ 18735 w 24669"/>
                <a:gd name="connsiteY28" fmla="*/ 33596 h 36230"/>
                <a:gd name="connsiteX29" fmla="*/ 19072 w 24669"/>
                <a:gd name="connsiteY29" fmla="*/ 33696 h 36230"/>
                <a:gd name="connsiteX30" fmla="*/ 19107 w 24669"/>
                <a:gd name="connsiteY30" fmla="*/ 33396 h 36230"/>
                <a:gd name="connsiteX31" fmla="*/ 19303 w 24669"/>
                <a:gd name="connsiteY31" fmla="*/ 33465 h 36230"/>
                <a:gd name="connsiteX32" fmla="*/ 19709 w 24669"/>
                <a:gd name="connsiteY32" fmla="*/ 33256 h 36230"/>
                <a:gd name="connsiteX33" fmla="*/ 20191 w 24669"/>
                <a:gd name="connsiteY33" fmla="*/ 32769 h 36230"/>
                <a:gd name="connsiteX34" fmla="*/ 20032 w 24669"/>
                <a:gd name="connsiteY34" fmla="*/ 32330 h 36230"/>
                <a:gd name="connsiteX35" fmla="*/ 19688 w 24669"/>
                <a:gd name="connsiteY35" fmla="*/ 31859 h 36230"/>
                <a:gd name="connsiteX36" fmla="*/ 19033 w 24669"/>
                <a:gd name="connsiteY36" fmla="*/ 31628 h 36230"/>
                <a:gd name="connsiteX37" fmla="*/ 18422 w 24669"/>
                <a:gd name="connsiteY37" fmla="*/ 31361 h 36230"/>
                <a:gd name="connsiteX38" fmla="*/ 17630 w 24669"/>
                <a:gd name="connsiteY38" fmla="*/ 31404 h 36230"/>
                <a:gd name="connsiteX39" fmla="*/ 16589 w 24669"/>
                <a:gd name="connsiteY39" fmla="*/ 31250 h 36230"/>
                <a:gd name="connsiteX40" fmla="*/ 16276 w 24669"/>
                <a:gd name="connsiteY40" fmla="*/ 31043 h 36230"/>
                <a:gd name="connsiteX41" fmla="*/ 15428 w 24669"/>
                <a:gd name="connsiteY41" fmla="*/ 30480 h 36230"/>
                <a:gd name="connsiteX42" fmla="*/ 15368 w 24669"/>
                <a:gd name="connsiteY42" fmla="*/ 29931 h 36230"/>
                <a:gd name="connsiteX43" fmla="*/ 15797 w 24669"/>
                <a:gd name="connsiteY43" fmla="*/ 30351 h 36230"/>
                <a:gd name="connsiteX44" fmla="*/ 16915 w 24669"/>
                <a:gd name="connsiteY44" fmla="*/ 30822 h 36230"/>
                <a:gd name="connsiteX45" fmla="*/ 18388 w 24669"/>
                <a:gd name="connsiteY45" fmla="*/ 30898 h 36230"/>
                <a:gd name="connsiteX46" fmla="*/ 18573 w 24669"/>
                <a:gd name="connsiteY46" fmla="*/ 30470 h 36230"/>
                <a:gd name="connsiteX47" fmla="*/ 19067 w 24669"/>
                <a:gd name="connsiteY47" fmla="*/ 30522 h 36230"/>
                <a:gd name="connsiteX48" fmla="*/ 19106 w 24669"/>
                <a:gd name="connsiteY48" fmla="*/ 30891 h 36230"/>
                <a:gd name="connsiteX49" fmla="*/ 19345 w 24669"/>
                <a:gd name="connsiteY49" fmla="*/ 31034 h 36230"/>
                <a:gd name="connsiteX50" fmla="*/ 19316 w 24669"/>
                <a:gd name="connsiteY50" fmla="*/ 30400 h 36230"/>
                <a:gd name="connsiteX51" fmla="*/ 18676 w 24669"/>
                <a:gd name="connsiteY51" fmla="*/ 29879 h 36230"/>
                <a:gd name="connsiteX52" fmla="*/ 18512 w 24669"/>
                <a:gd name="connsiteY52" fmla="*/ 29676 h 36230"/>
                <a:gd name="connsiteX53" fmla="*/ 18609 w 24669"/>
                <a:gd name="connsiteY53" fmla="*/ 29437 h 36230"/>
                <a:gd name="connsiteX54" fmla="*/ 19397 w 24669"/>
                <a:gd name="connsiteY54" fmla="*/ 29995 h 36230"/>
                <a:gd name="connsiteX55" fmla="*/ 19625 w 24669"/>
                <a:gd name="connsiteY55" fmla="*/ 30196 h 36230"/>
                <a:gd name="connsiteX56" fmla="*/ 19894 w 24669"/>
                <a:gd name="connsiteY56" fmla="*/ 30186 h 36230"/>
                <a:gd name="connsiteX57" fmla="*/ 19912 w 24669"/>
                <a:gd name="connsiteY57" fmla="*/ 30979 h 36230"/>
                <a:gd name="connsiteX58" fmla="*/ 20716 w 24669"/>
                <a:gd name="connsiteY58" fmla="*/ 31262 h 36230"/>
                <a:gd name="connsiteX59" fmla="*/ 20663 w 24669"/>
                <a:gd name="connsiteY59" fmla="*/ 29512 h 36230"/>
                <a:gd name="connsiteX60" fmla="*/ 20335 w 24669"/>
                <a:gd name="connsiteY60" fmla="*/ 28883 h 36230"/>
                <a:gd name="connsiteX61" fmla="*/ 19869 w 24669"/>
                <a:gd name="connsiteY61" fmla="*/ 27843 h 36230"/>
                <a:gd name="connsiteX62" fmla="*/ 19699 w 24669"/>
                <a:gd name="connsiteY62" fmla="*/ 27586 h 36230"/>
                <a:gd name="connsiteX63" fmla="*/ 19808 w 24669"/>
                <a:gd name="connsiteY63" fmla="*/ 27612 h 36230"/>
                <a:gd name="connsiteX64" fmla="*/ 19606 w 24669"/>
                <a:gd name="connsiteY64" fmla="*/ 27298 h 36230"/>
                <a:gd name="connsiteX65" fmla="*/ 19907 w 24669"/>
                <a:gd name="connsiteY65" fmla="*/ 27549 h 36230"/>
                <a:gd name="connsiteX66" fmla="*/ 20065 w 24669"/>
                <a:gd name="connsiteY66" fmla="*/ 28041 h 36230"/>
                <a:gd name="connsiteX67" fmla="*/ 20379 w 24669"/>
                <a:gd name="connsiteY67" fmla="*/ 28296 h 36230"/>
                <a:gd name="connsiteX68" fmla="*/ 20293 w 24669"/>
                <a:gd name="connsiteY68" fmla="*/ 28310 h 36230"/>
                <a:gd name="connsiteX69" fmla="*/ 20714 w 24669"/>
                <a:gd name="connsiteY69" fmla="*/ 28827 h 36230"/>
                <a:gd name="connsiteX70" fmla="*/ 21067 w 24669"/>
                <a:gd name="connsiteY70" fmla="*/ 29461 h 36230"/>
                <a:gd name="connsiteX71" fmla="*/ 21386 w 24669"/>
                <a:gd name="connsiteY71" fmla="*/ 29815 h 36230"/>
                <a:gd name="connsiteX72" fmla="*/ 21176 w 24669"/>
                <a:gd name="connsiteY72" fmla="*/ 29783 h 36230"/>
                <a:gd name="connsiteX73" fmla="*/ 21280 w 24669"/>
                <a:gd name="connsiteY73" fmla="*/ 30202 h 36230"/>
                <a:gd name="connsiteX74" fmla="*/ 21488 w 24669"/>
                <a:gd name="connsiteY74" fmla="*/ 29915 h 36230"/>
                <a:gd name="connsiteX75" fmla="*/ 21479 w 24669"/>
                <a:gd name="connsiteY75" fmla="*/ 29835 h 36230"/>
                <a:gd name="connsiteX76" fmla="*/ 21622 w 24669"/>
                <a:gd name="connsiteY76" fmla="*/ 29929 h 36230"/>
                <a:gd name="connsiteX77" fmla="*/ 21434 w 24669"/>
                <a:gd name="connsiteY77" fmla="*/ 29311 h 36230"/>
                <a:gd name="connsiteX78" fmla="*/ 21809 w 24669"/>
                <a:gd name="connsiteY78" fmla="*/ 29621 h 36230"/>
                <a:gd name="connsiteX79" fmla="*/ 22045 w 24669"/>
                <a:gd name="connsiteY79" fmla="*/ 29417 h 36230"/>
                <a:gd name="connsiteX80" fmla="*/ 22114 w 24669"/>
                <a:gd name="connsiteY80" fmla="*/ 29490 h 36230"/>
                <a:gd name="connsiteX81" fmla="*/ 22241 w 24669"/>
                <a:gd name="connsiteY81" fmla="*/ 29254 h 36230"/>
                <a:gd name="connsiteX82" fmla="*/ 22436 w 24669"/>
                <a:gd name="connsiteY82" fmla="*/ 29648 h 36230"/>
                <a:gd name="connsiteX83" fmla="*/ 22504 w 24669"/>
                <a:gd name="connsiteY83" fmla="*/ 30027 h 36230"/>
                <a:gd name="connsiteX84" fmla="*/ 22665 w 24669"/>
                <a:gd name="connsiteY84" fmla="*/ 30359 h 36230"/>
                <a:gd name="connsiteX85" fmla="*/ 22827 w 24669"/>
                <a:gd name="connsiteY85" fmla="*/ 30387 h 36230"/>
                <a:gd name="connsiteX86" fmla="*/ 23051 w 24669"/>
                <a:gd name="connsiteY86" fmla="*/ 30532 h 36230"/>
                <a:gd name="connsiteX87" fmla="*/ 23865 w 24669"/>
                <a:gd name="connsiteY87" fmla="*/ 30346 h 36230"/>
                <a:gd name="connsiteX88" fmla="*/ 24396 w 24669"/>
                <a:gd name="connsiteY88" fmla="*/ 29962 h 36230"/>
                <a:gd name="connsiteX89" fmla="*/ 24669 w 24669"/>
                <a:gd name="connsiteY89" fmla="*/ 29523 h 36230"/>
                <a:gd name="connsiteX90" fmla="*/ 24669 w 24669"/>
                <a:gd name="connsiteY90" fmla="*/ 29458 h 36230"/>
                <a:gd name="connsiteX91" fmla="*/ 24139 w 24669"/>
                <a:gd name="connsiteY91" fmla="*/ 28815 h 36230"/>
                <a:gd name="connsiteX92" fmla="*/ 23847 w 24669"/>
                <a:gd name="connsiteY92" fmla="*/ 28371 h 36230"/>
                <a:gd name="connsiteX93" fmla="*/ 23481 w 24669"/>
                <a:gd name="connsiteY93" fmla="*/ 28340 h 36230"/>
                <a:gd name="connsiteX94" fmla="*/ 23393 w 24669"/>
                <a:gd name="connsiteY94" fmla="*/ 28212 h 36230"/>
                <a:gd name="connsiteX95" fmla="*/ 23843 w 24669"/>
                <a:gd name="connsiteY95" fmla="*/ 28271 h 36230"/>
                <a:gd name="connsiteX96" fmla="*/ 23503 w 24669"/>
                <a:gd name="connsiteY96" fmla="*/ 27799 h 36230"/>
                <a:gd name="connsiteX97" fmla="*/ 23075 w 24669"/>
                <a:gd name="connsiteY97" fmla="*/ 27532 h 36230"/>
                <a:gd name="connsiteX98" fmla="*/ 22894 w 24669"/>
                <a:gd name="connsiteY98" fmla="*/ 27360 h 36230"/>
                <a:gd name="connsiteX99" fmla="*/ 22248 w 24669"/>
                <a:gd name="connsiteY99" fmla="*/ 27599 h 36230"/>
                <a:gd name="connsiteX100" fmla="*/ 21746 w 24669"/>
                <a:gd name="connsiteY100" fmla="*/ 27248 h 36230"/>
                <a:gd name="connsiteX101" fmla="*/ 21713 w 24669"/>
                <a:gd name="connsiteY101" fmla="*/ 27172 h 36230"/>
                <a:gd name="connsiteX102" fmla="*/ 22029 w 24669"/>
                <a:gd name="connsiteY102" fmla="*/ 27034 h 36230"/>
                <a:gd name="connsiteX103" fmla="*/ 22435 w 24669"/>
                <a:gd name="connsiteY103" fmla="*/ 27174 h 36230"/>
                <a:gd name="connsiteX104" fmla="*/ 22898 w 24669"/>
                <a:gd name="connsiteY104" fmla="*/ 26899 h 36230"/>
                <a:gd name="connsiteX105" fmla="*/ 22540 w 24669"/>
                <a:gd name="connsiteY105" fmla="*/ 26330 h 36230"/>
                <a:gd name="connsiteX106" fmla="*/ 21434 w 24669"/>
                <a:gd name="connsiteY106" fmla="*/ 26496 h 36230"/>
                <a:gd name="connsiteX107" fmla="*/ 21078 w 24669"/>
                <a:gd name="connsiteY107" fmla="*/ 26073 h 36230"/>
                <a:gd name="connsiteX108" fmla="*/ 21190 w 24669"/>
                <a:gd name="connsiteY108" fmla="*/ 26069 h 36230"/>
                <a:gd name="connsiteX109" fmla="*/ 21041 w 24669"/>
                <a:gd name="connsiteY109" fmla="*/ 25509 h 36230"/>
                <a:gd name="connsiteX110" fmla="*/ 21192 w 24669"/>
                <a:gd name="connsiteY110" fmla="*/ 25477 h 36230"/>
                <a:gd name="connsiteX111" fmla="*/ 21584 w 24669"/>
                <a:gd name="connsiteY111" fmla="*/ 25990 h 36230"/>
                <a:gd name="connsiteX112" fmla="*/ 22190 w 24669"/>
                <a:gd name="connsiteY112" fmla="*/ 26112 h 36230"/>
                <a:gd name="connsiteX113" fmla="*/ 22342 w 24669"/>
                <a:gd name="connsiteY113" fmla="*/ 25930 h 36230"/>
                <a:gd name="connsiteX114" fmla="*/ 22058 w 24669"/>
                <a:gd name="connsiteY114" fmla="*/ 25259 h 36230"/>
                <a:gd name="connsiteX115" fmla="*/ 21597 w 24669"/>
                <a:gd name="connsiteY115" fmla="*/ 25302 h 36230"/>
                <a:gd name="connsiteX116" fmla="*/ 21391 w 24669"/>
                <a:gd name="connsiteY116" fmla="*/ 24516 h 36230"/>
                <a:gd name="connsiteX117" fmla="*/ 21662 w 24669"/>
                <a:gd name="connsiteY117" fmla="*/ 24201 h 36230"/>
                <a:gd name="connsiteX118" fmla="*/ 21573 w 24669"/>
                <a:gd name="connsiteY118" fmla="*/ 23974 h 36230"/>
                <a:gd name="connsiteX119" fmla="*/ 21250 w 24669"/>
                <a:gd name="connsiteY119" fmla="*/ 23780 h 36230"/>
                <a:gd name="connsiteX120" fmla="*/ 21285 w 24669"/>
                <a:gd name="connsiteY120" fmla="*/ 23338 h 36230"/>
                <a:gd name="connsiteX121" fmla="*/ 20946 w 24669"/>
                <a:gd name="connsiteY121" fmla="*/ 23363 h 36230"/>
                <a:gd name="connsiteX122" fmla="*/ 20960 w 24669"/>
                <a:gd name="connsiteY122" fmla="*/ 23143 h 36230"/>
                <a:gd name="connsiteX123" fmla="*/ 20809 w 24669"/>
                <a:gd name="connsiteY123" fmla="*/ 23294 h 36230"/>
                <a:gd name="connsiteX124" fmla="*/ 20830 w 24669"/>
                <a:gd name="connsiteY124" fmla="*/ 22947 h 36230"/>
                <a:gd name="connsiteX125" fmla="*/ 20702 w 24669"/>
                <a:gd name="connsiteY125" fmla="*/ 22882 h 36230"/>
                <a:gd name="connsiteX126" fmla="*/ 20888 w 24669"/>
                <a:gd name="connsiteY126" fmla="*/ 22879 h 36230"/>
                <a:gd name="connsiteX127" fmla="*/ 20699 w 24669"/>
                <a:gd name="connsiteY127" fmla="*/ 22125 h 36230"/>
                <a:gd name="connsiteX128" fmla="*/ 20548 w 24669"/>
                <a:gd name="connsiteY128" fmla="*/ 21550 h 36230"/>
                <a:gd name="connsiteX129" fmla="*/ 20394 w 24669"/>
                <a:gd name="connsiteY129" fmla="*/ 20980 h 36230"/>
                <a:gd name="connsiteX130" fmla="*/ 20627 w 24669"/>
                <a:gd name="connsiteY130" fmla="*/ 21030 h 36230"/>
                <a:gd name="connsiteX131" fmla="*/ 20669 w 24669"/>
                <a:gd name="connsiteY131" fmla="*/ 21592 h 36230"/>
                <a:gd name="connsiteX132" fmla="*/ 20894 w 24669"/>
                <a:gd name="connsiteY132" fmla="*/ 21591 h 36230"/>
                <a:gd name="connsiteX133" fmla="*/ 21403 w 24669"/>
                <a:gd name="connsiteY133" fmla="*/ 21181 h 36230"/>
                <a:gd name="connsiteX134" fmla="*/ 21621 w 24669"/>
                <a:gd name="connsiteY134" fmla="*/ 20832 h 36230"/>
                <a:gd name="connsiteX135" fmla="*/ 21143 w 24669"/>
                <a:gd name="connsiteY135" fmla="*/ 21076 h 36230"/>
                <a:gd name="connsiteX136" fmla="*/ 20946 w 24669"/>
                <a:gd name="connsiteY136" fmla="*/ 20919 h 36230"/>
                <a:gd name="connsiteX137" fmla="*/ 20989 w 24669"/>
                <a:gd name="connsiteY137" fmla="*/ 21081 h 36230"/>
                <a:gd name="connsiteX138" fmla="*/ 20858 w 24669"/>
                <a:gd name="connsiteY138" fmla="*/ 20970 h 36230"/>
                <a:gd name="connsiteX139" fmla="*/ 21127 w 24669"/>
                <a:gd name="connsiteY139" fmla="*/ 20753 h 36230"/>
                <a:gd name="connsiteX140" fmla="*/ 20856 w 24669"/>
                <a:gd name="connsiteY140" fmla="*/ 20675 h 36230"/>
                <a:gd name="connsiteX141" fmla="*/ 21189 w 24669"/>
                <a:gd name="connsiteY141" fmla="*/ 20535 h 36230"/>
                <a:gd name="connsiteX142" fmla="*/ 20911 w 24669"/>
                <a:gd name="connsiteY142" fmla="*/ 20497 h 36230"/>
                <a:gd name="connsiteX143" fmla="*/ 21300 w 24669"/>
                <a:gd name="connsiteY143" fmla="*/ 20462 h 36230"/>
                <a:gd name="connsiteX144" fmla="*/ 21517 w 24669"/>
                <a:gd name="connsiteY144" fmla="*/ 20165 h 36230"/>
                <a:gd name="connsiteX145" fmla="*/ 21846 w 24669"/>
                <a:gd name="connsiteY145" fmla="*/ 20242 h 36230"/>
                <a:gd name="connsiteX146" fmla="*/ 21891 w 24669"/>
                <a:gd name="connsiteY146" fmla="*/ 19600 h 36230"/>
                <a:gd name="connsiteX147" fmla="*/ 21677 w 24669"/>
                <a:gd name="connsiteY147" fmla="*/ 19409 h 36230"/>
                <a:gd name="connsiteX148" fmla="*/ 20780 w 24669"/>
                <a:gd name="connsiteY148" fmla="*/ 19727 h 36230"/>
                <a:gd name="connsiteX149" fmla="*/ 20961 w 24669"/>
                <a:gd name="connsiteY149" fmla="*/ 19649 h 36230"/>
                <a:gd name="connsiteX150" fmla="*/ 20627 w 24669"/>
                <a:gd name="connsiteY150" fmla="*/ 19304 h 36230"/>
                <a:gd name="connsiteX151" fmla="*/ 20736 w 24669"/>
                <a:gd name="connsiteY151" fmla="*/ 19246 h 36230"/>
                <a:gd name="connsiteX152" fmla="*/ 20498 w 24669"/>
                <a:gd name="connsiteY152" fmla="*/ 19225 h 36230"/>
                <a:gd name="connsiteX153" fmla="*/ 20304 w 24669"/>
                <a:gd name="connsiteY153" fmla="*/ 19557 h 36230"/>
                <a:gd name="connsiteX154" fmla="*/ 20161 w 24669"/>
                <a:gd name="connsiteY154" fmla="*/ 19256 h 36230"/>
                <a:gd name="connsiteX155" fmla="*/ 20221 w 24669"/>
                <a:gd name="connsiteY155" fmla="*/ 19016 h 36230"/>
                <a:gd name="connsiteX156" fmla="*/ 20350 w 24669"/>
                <a:gd name="connsiteY156" fmla="*/ 19201 h 36230"/>
                <a:gd name="connsiteX157" fmla="*/ 20529 w 24669"/>
                <a:gd name="connsiteY157" fmla="*/ 18483 h 36230"/>
                <a:gd name="connsiteX158" fmla="*/ 21064 w 24669"/>
                <a:gd name="connsiteY158" fmla="*/ 18717 h 36230"/>
                <a:gd name="connsiteX159" fmla="*/ 21054 w 24669"/>
                <a:gd name="connsiteY159" fmla="*/ 18547 h 36230"/>
                <a:gd name="connsiteX160" fmla="*/ 20878 w 24669"/>
                <a:gd name="connsiteY160" fmla="*/ 18513 h 36230"/>
                <a:gd name="connsiteX161" fmla="*/ 21247 w 24669"/>
                <a:gd name="connsiteY161" fmla="*/ 18475 h 36230"/>
                <a:gd name="connsiteX162" fmla="*/ 21116 w 24669"/>
                <a:gd name="connsiteY162" fmla="*/ 18113 h 36230"/>
                <a:gd name="connsiteX163" fmla="*/ 21213 w 24669"/>
                <a:gd name="connsiteY163" fmla="*/ 18068 h 36230"/>
                <a:gd name="connsiteX164" fmla="*/ 21043 w 24669"/>
                <a:gd name="connsiteY164" fmla="*/ 18015 h 36230"/>
                <a:gd name="connsiteX165" fmla="*/ 21398 w 24669"/>
                <a:gd name="connsiteY165" fmla="*/ 17562 h 36230"/>
                <a:gd name="connsiteX166" fmla="*/ 21363 w 24669"/>
                <a:gd name="connsiteY166" fmla="*/ 16710 h 36230"/>
                <a:gd name="connsiteX167" fmla="*/ 21205 w 24669"/>
                <a:gd name="connsiteY167" fmla="*/ 16736 h 36230"/>
                <a:gd name="connsiteX168" fmla="*/ 21150 w 24669"/>
                <a:gd name="connsiteY168" fmla="*/ 17021 h 36230"/>
                <a:gd name="connsiteX169" fmla="*/ 20898 w 24669"/>
                <a:gd name="connsiteY169" fmla="*/ 16973 h 36230"/>
                <a:gd name="connsiteX170" fmla="*/ 20305 w 24669"/>
                <a:gd name="connsiteY170" fmla="*/ 17565 h 36230"/>
                <a:gd name="connsiteX171" fmla="*/ 20984 w 24669"/>
                <a:gd name="connsiteY171" fmla="*/ 16718 h 36230"/>
                <a:gd name="connsiteX172" fmla="*/ 20425 w 24669"/>
                <a:gd name="connsiteY172" fmla="*/ 16439 h 36230"/>
                <a:gd name="connsiteX173" fmla="*/ 20784 w 24669"/>
                <a:gd name="connsiteY173" fmla="*/ 16601 h 36230"/>
                <a:gd name="connsiteX174" fmla="*/ 20923 w 24669"/>
                <a:gd name="connsiteY174" fmla="*/ 16572 h 36230"/>
                <a:gd name="connsiteX175" fmla="*/ 20890 w 24669"/>
                <a:gd name="connsiteY175" fmla="*/ 15999 h 36230"/>
                <a:gd name="connsiteX176" fmla="*/ 21293 w 24669"/>
                <a:gd name="connsiteY176" fmla="*/ 15901 h 36230"/>
                <a:gd name="connsiteX177" fmla="*/ 21416 w 24669"/>
                <a:gd name="connsiteY177" fmla="*/ 16010 h 36230"/>
                <a:gd name="connsiteX178" fmla="*/ 21544 w 24669"/>
                <a:gd name="connsiteY178" fmla="*/ 15550 h 36230"/>
                <a:gd name="connsiteX179" fmla="*/ 21295 w 24669"/>
                <a:gd name="connsiteY179" fmla="*/ 15353 h 36230"/>
                <a:gd name="connsiteX180" fmla="*/ 21029 w 24669"/>
                <a:gd name="connsiteY180" fmla="*/ 15634 h 36230"/>
                <a:gd name="connsiteX181" fmla="*/ 20827 w 24669"/>
                <a:gd name="connsiteY181" fmla="*/ 15680 h 36230"/>
                <a:gd name="connsiteX182" fmla="*/ 21156 w 24669"/>
                <a:gd name="connsiteY182" fmla="*/ 15245 h 36230"/>
                <a:gd name="connsiteX183" fmla="*/ 20516 w 24669"/>
                <a:gd name="connsiteY183" fmla="*/ 15213 h 36230"/>
                <a:gd name="connsiteX184" fmla="*/ 20394 w 24669"/>
                <a:gd name="connsiteY184" fmla="*/ 15498 h 36230"/>
                <a:gd name="connsiteX185" fmla="*/ 20235 w 24669"/>
                <a:gd name="connsiteY185" fmla="*/ 15033 h 36230"/>
                <a:gd name="connsiteX186" fmla="*/ 21110 w 24669"/>
                <a:gd name="connsiteY186" fmla="*/ 14792 h 36230"/>
                <a:gd name="connsiteX187" fmla="*/ 21021 w 24669"/>
                <a:gd name="connsiteY187" fmla="*/ 14237 h 36230"/>
                <a:gd name="connsiteX188" fmla="*/ 20612 w 24669"/>
                <a:gd name="connsiteY188" fmla="*/ 14225 h 36230"/>
                <a:gd name="connsiteX189" fmla="*/ 20261 w 24669"/>
                <a:gd name="connsiteY189" fmla="*/ 13946 h 36230"/>
                <a:gd name="connsiteX190" fmla="*/ 19600 w 24669"/>
                <a:gd name="connsiteY190" fmla="*/ 14405 h 36230"/>
                <a:gd name="connsiteX191" fmla="*/ 19624 w 24669"/>
                <a:gd name="connsiteY191" fmla="*/ 14657 h 36230"/>
                <a:gd name="connsiteX192" fmla="*/ 19497 w 24669"/>
                <a:gd name="connsiteY192" fmla="*/ 14765 h 36230"/>
                <a:gd name="connsiteX193" fmla="*/ 19385 w 24669"/>
                <a:gd name="connsiteY193" fmla="*/ 14370 h 36230"/>
                <a:gd name="connsiteX194" fmla="*/ 19257 w 24669"/>
                <a:gd name="connsiteY194" fmla="*/ 14392 h 36230"/>
                <a:gd name="connsiteX195" fmla="*/ 19272 w 24669"/>
                <a:gd name="connsiteY195" fmla="*/ 14312 h 36230"/>
                <a:gd name="connsiteX196" fmla="*/ 18785 w 24669"/>
                <a:gd name="connsiteY196" fmla="*/ 13904 h 36230"/>
                <a:gd name="connsiteX197" fmla="*/ 18206 w 24669"/>
                <a:gd name="connsiteY197" fmla="*/ 14284 h 36230"/>
                <a:gd name="connsiteX198" fmla="*/ 18652 w 24669"/>
                <a:gd name="connsiteY198" fmla="*/ 13940 h 36230"/>
                <a:gd name="connsiteX199" fmla="*/ 18119 w 24669"/>
                <a:gd name="connsiteY199" fmla="*/ 13799 h 36230"/>
                <a:gd name="connsiteX200" fmla="*/ 18230 w 24669"/>
                <a:gd name="connsiteY200" fmla="*/ 13626 h 36230"/>
                <a:gd name="connsiteX201" fmla="*/ 18291 w 24669"/>
                <a:gd name="connsiteY201" fmla="*/ 13760 h 36230"/>
                <a:gd name="connsiteX202" fmla="*/ 18630 w 24669"/>
                <a:gd name="connsiteY202" fmla="*/ 13824 h 36230"/>
                <a:gd name="connsiteX203" fmla="*/ 18913 w 24669"/>
                <a:gd name="connsiteY203" fmla="*/ 13772 h 36230"/>
                <a:gd name="connsiteX204" fmla="*/ 19143 w 24669"/>
                <a:gd name="connsiteY204" fmla="*/ 14200 h 36230"/>
                <a:gd name="connsiteX205" fmla="*/ 19900 w 24669"/>
                <a:gd name="connsiteY205" fmla="*/ 13918 h 36230"/>
                <a:gd name="connsiteX206" fmla="*/ 19537 w 24669"/>
                <a:gd name="connsiteY206" fmla="*/ 13914 h 36230"/>
                <a:gd name="connsiteX207" fmla="*/ 19992 w 24669"/>
                <a:gd name="connsiteY207" fmla="*/ 13814 h 36230"/>
                <a:gd name="connsiteX208" fmla="*/ 19966 w 24669"/>
                <a:gd name="connsiteY208" fmla="*/ 13664 h 36230"/>
                <a:gd name="connsiteX209" fmla="*/ 20400 w 24669"/>
                <a:gd name="connsiteY209" fmla="*/ 13488 h 36230"/>
                <a:gd name="connsiteX210" fmla="*/ 20415 w 24669"/>
                <a:gd name="connsiteY210" fmla="*/ 13143 h 36230"/>
                <a:gd name="connsiteX211" fmla="*/ 19995 w 24669"/>
                <a:gd name="connsiteY211" fmla="*/ 13352 h 36230"/>
                <a:gd name="connsiteX212" fmla="*/ 19306 w 24669"/>
                <a:gd name="connsiteY212" fmla="*/ 13465 h 36230"/>
                <a:gd name="connsiteX213" fmla="*/ 19513 w 24669"/>
                <a:gd name="connsiteY213" fmla="*/ 13611 h 36230"/>
                <a:gd name="connsiteX214" fmla="*/ 18992 w 24669"/>
                <a:gd name="connsiteY214" fmla="*/ 13743 h 36230"/>
                <a:gd name="connsiteX215" fmla="*/ 19156 w 24669"/>
                <a:gd name="connsiteY215" fmla="*/ 13559 h 36230"/>
                <a:gd name="connsiteX216" fmla="*/ 18783 w 24669"/>
                <a:gd name="connsiteY216" fmla="*/ 13325 h 36230"/>
                <a:gd name="connsiteX217" fmla="*/ 18425 w 24669"/>
                <a:gd name="connsiteY217" fmla="*/ 13414 h 36230"/>
                <a:gd name="connsiteX218" fmla="*/ 18586 w 24669"/>
                <a:gd name="connsiteY218" fmla="*/ 13279 h 36230"/>
                <a:gd name="connsiteX219" fmla="*/ 18495 w 24669"/>
                <a:gd name="connsiteY219" fmla="*/ 13202 h 36230"/>
                <a:gd name="connsiteX220" fmla="*/ 18621 w 24669"/>
                <a:gd name="connsiteY220" fmla="*/ 13210 h 36230"/>
                <a:gd name="connsiteX221" fmla="*/ 18638 w 24669"/>
                <a:gd name="connsiteY221" fmla="*/ 13109 h 36230"/>
                <a:gd name="connsiteX222" fmla="*/ 18978 w 24669"/>
                <a:gd name="connsiteY222" fmla="*/ 13333 h 36230"/>
                <a:gd name="connsiteX223" fmla="*/ 19337 w 24669"/>
                <a:gd name="connsiteY223" fmla="*/ 12951 h 36230"/>
                <a:gd name="connsiteX224" fmla="*/ 18835 w 24669"/>
                <a:gd name="connsiteY224" fmla="*/ 12789 h 36230"/>
                <a:gd name="connsiteX225" fmla="*/ 19372 w 24669"/>
                <a:gd name="connsiteY225" fmla="*/ 12751 h 36230"/>
                <a:gd name="connsiteX226" fmla="*/ 20172 w 24669"/>
                <a:gd name="connsiteY226" fmla="*/ 12126 h 36230"/>
                <a:gd name="connsiteX227" fmla="*/ 19927 w 24669"/>
                <a:gd name="connsiteY227" fmla="*/ 11774 h 36230"/>
                <a:gd name="connsiteX228" fmla="*/ 20225 w 24669"/>
                <a:gd name="connsiteY228" fmla="*/ 11961 h 36230"/>
                <a:gd name="connsiteX229" fmla="*/ 20119 w 24669"/>
                <a:gd name="connsiteY229" fmla="*/ 11726 h 36230"/>
                <a:gd name="connsiteX230" fmla="*/ 20301 w 24669"/>
                <a:gd name="connsiteY230" fmla="*/ 11905 h 36230"/>
                <a:gd name="connsiteX231" fmla="*/ 20413 w 24669"/>
                <a:gd name="connsiteY231" fmla="*/ 11881 h 36230"/>
                <a:gd name="connsiteX232" fmla="*/ 20166 w 24669"/>
                <a:gd name="connsiteY232" fmla="*/ 11425 h 36230"/>
                <a:gd name="connsiteX233" fmla="*/ 20417 w 24669"/>
                <a:gd name="connsiteY233" fmla="*/ 11611 h 36230"/>
                <a:gd name="connsiteX234" fmla="*/ 20495 w 24669"/>
                <a:gd name="connsiteY234" fmla="*/ 11115 h 36230"/>
                <a:gd name="connsiteX235" fmla="*/ 20565 w 24669"/>
                <a:gd name="connsiteY235" fmla="*/ 10341 h 36230"/>
                <a:gd name="connsiteX236" fmla="*/ 20226 w 24669"/>
                <a:gd name="connsiteY236" fmla="*/ 10333 h 36230"/>
                <a:gd name="connsiteX237" fmla="*/ 20185 w 24669"/>
                <a:gd name="connsiteY237" fmla="*/ 10823 h 36230"/>
                <a:gd name="connsiteX238" fmla="*/ 20116 w 24669"/>
                <a:gd name="connsiteY238" fmla="*/ 10327 h 36230"/>
                <a:gd name="connsiteX239" fmla="*/ 19902 w 24669"/>
                <a:gd name="connsiteY239" fmla="*/ 10294 h 36230"/>
                <a:gd name="connsiteX240" fmla="*/ 19566 w 24669"/>
                <a:gd name="connsiteY240" fmla="*/ 10622 h 36230"/>
                <a:gd name="connsiteX241" fmla="*/ 19316 w 24669"/>
                <a:gd name="connsiteY241" fmla="*/ 11352 h 36230"/>
                <a:gd name="connsiteX242" fmla="*/ 18859 w 24669"/>
                <a:gd name="connsiteY242" fmla="*/ 11649 h 36230"/>
                <a:gd name="connsiteX243" fmla="*/ 18399 w 24669"/>
                <a:gd name="connsiteY243" fmla="*/ 11729 h 36230"/>
                <a:gd name="connsiteX244" fmla="*/ 18072 w 24669"/>
                <a:gd name="connsiteY244" fmla="*/ 12169 h 36230"/>
                <a:gd name="connsiteX245" fmla="*/ 17730 w 24669"/>
                <a:gd name="connsiteY245" fmla="*/ 12307 h 36230"/>
                <a:gd name="connsiteX246" fmla="*/ 18272 w 24669"/>
                <a:gd name="connsiteY246" fmla="*/ 11848 h 36230"/>
                <a:gd name="connsiteX247" fmla="*/ 18074 w 24669"/>
                <a:gd name="connsiteY247" fmla="*/ 11757 h 36230"/>
                <a:gd name="connsiteX248" fmla="*/ 18711 w 24669"/>
                <a:gd name="connsiteY248" fmla="*/ 11595 h 36230"/>
                <a:gd name="connsiteX249" fmla="*/ 19014 w 24669"/>
                <a:gd name="connsiteY249" fmla="*/ 11362 h 36230"/>
                <a:gd name="connsiteX250" fmla="*/ 18671 w 24669"/>
                <a:gd name="connsiteY250" fmla="*/ 11005 h 36230"/>
                <a:gd name="connsiteX251" fmla="*/ 18203 w 24669"/>
                <a:gd name="connsiteY251" fmla="*/ 10906 h 36230"/>
                <a:gd name="connsiteX252" fmla="*/ 18015 w 24669"/>
                <a:gd name="connsiteY252" fmla="*/ 11186 h 36230"/>
                <a:gd name="connsiteX253" fmla="*/ 18113 w 24669"/>
                <a:gd name="connsiteY253" fmla="*/ 10912 h 36230"/>
                <a:gd name="connsiteX254" fmla="*/ 17919 w 24669"/>
                <a:gd name="connsiteY254" fmla="*/ 10968 h 36230"/>
                <a:gd name="connsiteX255" fmla="*/ 17947 w 24669"/>
                <a:gd name="connsiteY255" fmla="*/ 10606 h 36230"/>
                <a:gd name="connsiteX256" fmla="*/ 17488 w 24669"/>
                <a:gd name="connsiteY256" fmla="*/ 10320 h 36230"/>
                <a:gd name="connsiteX257" fmla="*/ 17496 w 24669"/>
                <a:gd name="connsiteY257" fmla="*/ 10249 h 36230"/>
                <a:gd name="connsiteX258" fmla="*/ 17885 w 24669"/>
                <a:gd name="connsiteY258" fmla="*/ 10302 h 36230"/>
                <a:gd name="connsiteX259" fmla="*/ 18670 w 24669"/>
                <a:gd name="connsiteY259" fmla="*/ 10206 h 36230"/>
                <a:gd name="connsiteX260" fmla="*/ 18235 w 24669"/>
                <a:gd name="connsiteY260" fmla="*/ 10034 h 36230"/>
                <a:gd name="connsiteX261" fmla="*/ 17733 w 24669"/>
                <a:gd name="connsiteY261" fmla="*/ 9877 h 36230"/>
                <a:gd name="connsiteX262" fmla="*/ 18240 w 24669"/>
                <a:gd name="connsiteY262" fmla="*/ 9763 h 36230"/>
                <a:gd name="connsiteX263" fmla="*/ 18374 w 24669"/>
                <a:gd name="connsiteY263" fmla="*/ 10035 h 36230"/>
                <a:gd name="connsiteX264" fmla="*/ 18675 w 24669"/>
                <a:gd name="connsiteY264" fmla="*/ 10065 h 36230"/>
                <a:gd name="connsiteX265" fmla="*/ 19078 w 24669"/>
                <a:gd name="connsiteY265" fmla="*/ 10274 h 36230"/>
                <a:gd name="connsiteX266" fmla="*/ 19063 w 24669"/>
                <a:gd name="connsiteY266" fmla="*/ 10168 h 36230"/>
                <a:gd name="connsiteX267" fmla="*/ 19747 w 24669"/>
                <a:gd name="connsiteY267" fmla="*/ 9928 h 36230"/>
                <a:gd name="connsiteX268" fmla="*/ 20381 w 24669"/>
                <a:gd name="connsiteY268" fmla="*/ 9940 h 36230"/>
                <a:gd name="connsiteX269" fmla="*/ 19944 w 24669"/>
                <a:gd name="connsiteY269" fmla="*/ 9671 h 36230"/>
                <a:gd name="connsiteX270" fmla="*/ 19724 w 24669"/>
                <a:gd name="connsiteY270" fmla="*/ 9403 h 36230"/>
                <a:gd name="connsiteX271" fmla="*/ 19715 w 24669"/>
                <a:gd name="connsiteY271" fmla="*/ 9227 h 36230"/>
                <a:gd name="connsiteX272" fmla="*/ 19562 w 24669"/>
                <a:gd name="connsiteY272" fmla="*/ 9258 h 36230"/>
                <a:gd name="connsiteX273" fmla="*/ 19299 w 24669"/>
                <a:gd name="connsiteY273" fmla="*/ 8924 h 36230"/>
                <a:gd name="connsiteX274" fmla="*/ 19061 w 24669"/>
                <a:gd name="connsiteY274" fmla="*/ 8937 h 36230"/>
                <a:gd name="connsiteX275" fmla="*/ 19192 w 24669"/>
                <a:gd name="connsiteY275" fmla="*/ 8831 h 36230"/>
                <a:gd name="connsiteX276" fmla="*/ 19041 w 24669"/>
                <a:gd name="connsiteY276" fmla="*/ 8667 h 36230"/>
                <a:gd name="connsiteX277" fmla="*/ 18952 w 24669"/>
                <a:gd name="connsiteY277" fmla="*/ 8688 h 36230"/>
                <a:gd name="connsiteX278" fmla="*/ 18511 w 24669"/>
                <a:gd name="connsiteY278" fmla="*/ 8262 h 36230"/>
                <a:gd name="connsiteX279" fmla="*/ 18043 w 24669"/>
                <a:gd name="connsiteY279" fmla="*/ 8058 h 36230"/>
                <a:gd name="connsiteX280" fmla="*/ 17997 w 24669"/>
                <a:gd name="connsiteY280" fmla="*/ 8149 h 36230"/>
                <a:gd name="connsiteX281" fmla="*/ 17375 w 24669"/>
                <a:gd name="connsiteY281" fmla="*/ 7778 h 36230"/>
                <a:gd name="connsiteX282" fmla="*/ 17195 w 24669"/>
                <a:gd name="connsiteY282" fmla="*/ 7981 h 36230"/>
                <a:gd name="connsiteX283" fmla="*/ 17165 w 24669"/>
                <a:gd name="connsiteY283" fmla="*/ 7874 h 36230"/>
                <a:gd name="connsiteX284" fmla="*/ 17306 w 24669"/>
                <a:gd name="connsiteY284" fmla="*/ 7719 h 36230"/>
                <a:gd name="connsiteX285" fmla="*/ 17118 w 24669"/>
                <a:gd name="connsiteY285" fmla="*/ 7798 h 36230"/>
                <a:gd name="connsiteX286" fmla="*/ 17186 w 24669"/>
                <a:gd name="connsiteY286" fmla="*/ 7664 h 36230"/>
                <a:gd name="connsiteX287" fmla="*/ 16917 w 24669"/>
                <a:gd name="connsiteY287" fmla="*/ 7645 h 36230"/>
                <a:gd name="connsiteX288" fmla="*/ 16392 w 24669"/>
                <a:gd name="connsiteY288" fmla="*/ 7760 h 36230"/>
                <a:gd name="connsiteX289" fmla="*/ 16485 w 24669"/>
                <a:gd name="connsiteY289" fmla="*/ 7774 h 36230"/>
                <a:gd name="connsiteX290" fmla="*/ 16159 w 24669"/>
                <a:gd name="connsiteY290" fmla="*/ 8231 h 36230"/>
                <a:gd name="connsiteX291" fmla="*/ 16348 w 24669"/>
                <a:gd name="connsiteY291" fmla="*/ 7547 h 36230"/>
                <a:gd name="connsiteX292" fmla="*/ 16080 w 24669"/>
                <a:gd name="connsiteY292" fmla="*/ 7287 h 36230"/>
                <a:gd name="connsiteX293" fmla="*/ 15790 w 24669"/>
                <a:gd name="connsiteY293" fmla="*/ 6727 h 36230"/>
                <a:gd name="connsiteX294" fmla="*/ 15599 w 24669"/>
                <a:gd name="connsiteY294" fmla="*/ 6376 h 36230"/>
                <a:gd name="connsiteX295" fmla="*/ 15485 w 24669"/>
                <a:gd name="connsiteY295" fmla="*/ 6060 h 36230"/>
                <a:gd name="connsiteX296" fmla="*/ 15407 w 24669"/>
                <a:gd name="connsiteY296" fmla="*/ 6156 h 36230"/>
                <a:gd name="connsiteX297" fmla="*/ 15199 w 24669"/>
                <a:gd name="connsiteY297" fmla="*/ 5758 h 36230"/>
                <a:gd name="connsiteX298" fmla="*/ 15085 w 24669"/>
                <a:gd name="connsiteY298" fmla="*/ 5886 h 36230"/>
                <a:gd name="connsiteX299" fmla="*/ 15127 w 24669"/>
                <a:gd name="connsiteY299" fmla="*/ 5710 h 36230"/>
                <a:gd name="connsiteX300" fmla="*/ 14956 w 24669"/>
                <a:gd name="connsiteY300" fmla="*/ 5782 h 36230"/>
                <a:gd name="connsiteX301" fmla="*/ 14973 w 24669"/>
                <a:gd name="connsiteY301" fmla="*/ 5689 h 36230"/>
                <a:gd name="connsiteX302" fmla="*/ 14672 w 24669"/>
                <a:gd name="connsiteY302" fmla="*/ 5375 h 36230"/>
                <a:gd name="connsiteX303" fmla="*/ 14589 w 24669"/>
                <a:gd name="connsiteY303" fmla="*/ 5531 h 36230"/>
                <a:gd name="connsiteX304" fmla="*/ 14506 w 24669"/>
                <a:gd name="connsiteY304" fmla="*/ 5302 h 36230"/>
                <a:gd name="connsiteX305" fmla="*/ 14438 w 24669"/>
                <a:gd name="connsiteY305" fmla="*/ 5387 h 36230"/>
                <a:gd name="connsiteX306" fmla="*/ 14384 w 24669"/>
                <a:gd name="connsiteY306" fmla="*/ 5172 h 36230"/>
                <a:gd name="connsiteX307" fmla="*/ 14329 w 24669"/>
                <a:gd name="connsiteY307" fmla="*/ 5512 h 36230"/>
                <a:gd name="connsiteX308" fmla="*/ 13983 w 24669"/>
                <a:gd name="connsiteY308" fmla="*/ 5036 h 36230"/>
                <a:gd name="connsiteX309" fmla="*/ 14292 w 24669"/>
                <a:gd name="connsiteY309" fmla="*/ 5803 h 36230"/>
                <a:gd name="connsiteX310" fmla="*/ 13900 w 24669"/>
                <a:gd name="connsiteY310" fmla="*/ 5856 h 36230"/>
                <a:gd name="connsiteX311" fmla="*/ 14051 w 24669"/>
                <a:gd name="connsiteY311" fmla="*/ 5757 h 36230"/>
                <a:gd name="connsiteX312" fmla="*/ 13925 w 24669"/>
                <a:gd name="connsiteY312" fmla="*/ 5330 h 36230"/>
                <a:gd name="connsiteX313" fmla="*/ 13759 w 24669"/>
                <a:gd name="connsiteY313" fmla="*/ 5506 h 36230"/>
                <a:gd name="connsiteX314" fmla="*/ 13903 w 24669"/>
                <a:gd name="connsiteY314" fmla="*/ 5196 h 36230"/>
                <a:gd name="connsiteX315" fmla="*/ 13603 w 24669"/>
                <a:gd name="connsiteY315" fmla="*/ 5015 h 36230"/>
                <a:gd name="connsiteX316" fmla="*/ 13462 w 24669"/>
                <a:gd name="connsiteY316" fmla="*/ 5188 h 36230"/>
                <a:gd name="connsiteX317" fmla="*/ 13461 w 24669"/>
                <a:gd name="connsiteY317" fmla="*/ 5048 h 36230"/>
                <a:gd name="connsiteX318" fmla="*/ 13285 w 24669"/>
                <a:gd name="connsiteY318" fmla="*/ 5127 h 36230"/>
                <a:gd name="connsiteX319" fmla="*/ 13231 w 24669"/>
                <a:gd name="connsiteY319" fmla="*/ 4996 h 36230"/>
                <a:gd name="connsiteX320" fmla="*/ 13113 w 24669"/>
                <a:gd name="connsiteY320" fmla="*/ 5028 h 36230"/>
                <a:gd name="connsiteX321" fmla="*/ 13137 w 24669"/>
                <a:gd name="connsiteY321" fmla="*/ 4620 h 36230"/>
                <a:gd name="connsiteX322" fmla="*/ 12763 w 24669"/>
                <a:gd name="connsiteY322" fmla="*/ 4559 h 36230"/>
                <a:gd name="connsiteX323" fmla="*/ 12758 w 24669"/>
                <a:gd name="connsiteY323" fmla="*/ 4337 h 36230"/>
                <a:gd name="connsiteX324" fmla="*/ 12881 w 24669"/>
                <a:gd name="connsiteY324" fmla="*/ 4455 h 36230"/>
                <a:gd name="connsiteX325" fmla="*/ 13027 w 24669"/>
                <a:gd name="connsiteY325" fmla="*/ 3988 h 36230"/>
                <a:gd name="connsiteX326" fmla="*/ 12728 w 24669"/>
                <a:gd name="connsiteY326" fmla="*/ 3894 h 36230"/>
                <a:gd name="connsiteX327" fmla="*/ 12690 w 24669"/>
                <a:gd name="connsiteY327" fmla="*/ 3780 h 36230"/>
                <a:gd name="connsiteX328" fmla="*/ 12530 w 24669"/>
                <a:gd name="connsiteY328" fmla="*/ 3925 h 36230"/>
                <a:gd name="connsiteX329" fmla="*/ 12902 w 24669"/>
                <a:gd name="connsiteY329" fmla="*/ 3708 h 36230"/>
                <a:gd name="connsiteX330" fmla="*/ 12927 w 24669"/>
                <a:gd name="connsiteY330" fmla="*/ 3328 h 36230"/>
                <a:gd name="connsiteX331" fmla="*/ 12821 w 24669"/>
                <a:gd name="connsiteY331" fmla="*/ 3136 h 36230"/>
                <a:gd name="connsiteX332" fmla="*/ 12629 w 24669"/>
                <a:gd name="connsiteY332" fmla="*/ 3062 h 36230"/>
                <a:gd name="connsiteX333" fmla="*/ 12424 w 24669"/>
                <a:gd name="connsiteY333" fmla="*/ 2508 h 36230"/>
                <a:gd name="connsiteX334" fmla="*/ 11988 w 24669"/>
                <a:gd name="connsiteY334" fmla="*/ 2407 h 36230"/>
                <a:gd name="connsiteX335" fmla="*/ 12301 w 24669"/>
                <a:gd name="connsiteY335" fmla="*/ 2253 h 36230"/>
                <a:gd name="connsiteX336" fmla="*/ 12219 w 24669"/>
                <a:gd name="connsiteY336" fmla="*/ 2244 h 36230"/>
                <a:gd name="connsiteX337" fmla="*/ 12273 w 24669"/>
                <a:gd name="connsiteY337" fmla="*/ 1737 h 36230"/>
                <a:gd name="connsiteX338" fmla="*/ 12165 w 24669"/>
                <a:gd name="connsiteY338" fmla="*/ 1570 h 36230"/>
                <a:gd name="connsiteX339" fmla="*/ 12037 w 24669"/>
                <a:gd name="connsiteY339" fmla="*/ 1202 h 36230"/>
                <a:gd name="connsiteX340" fmla="*/ 12100 w 24669"/>
                <a:gd name="connsiteY340" fmla="*/ 1144 h 36230"/>
                <a:gd name="connsiteX341" fmla="*/ 12029 w 24669"/>
                <a:gd name="connsiteY341" fmla="*/ 1122 h 36230"/>
                <a:gd name="connsiteX342" fmla="*/ 12052 w 24669"/>
                <a:gd name="connsiteY342" fmla="*/ 1057 h 36230"/>
                <a:gd name="connsiteX343" fmla="*/ 12008 w 24669"/>
                <a:gd name="connsiteY343" fmla="*/ 1067 h 36230"/>
                <a:gd name="connsiteX344" fmla="*/ 12040 w 24669"/>
                <a:gd name="connsiteY344" fmla="*/ 777 h 36230"/>
                <a:gd name="connsiteX345" fmla="*/ 11865 w 24669"/>
                <a:gd name="connsiteY345" fmla="*/ 494 h 36230"/>
                <a:gd name="connsiteX346" fmla="*/ 11899 w 24669"/>
                <a:gd name="connsiteY346" fmla="*/ 185 h 36230"/>
                <a:gd name="connsiteX347" fmla="*/ 11584 w 24669"/>
                <a:gd name="connsiteY347" fmla="*/ 0 h 36230"/>
                <a:gd name="connsiteX348" fmla="*/ 11544 w 24669"/>
                <a:gd name="connsiteY348" fmla="*/ 0 h 36230"/>
                <a:gd name="connsiteX349" fmla="*/ 11118 w 24669"/>
                <a:gd name="connsiteY349" fmla="*/ 233 h 36230"/>
                <a:gd name="connsiteX350" fmla="*/ 11048 w 24669"/>
                <a:gd name="connsiteY350" fmla="*/ 543 h 36230"/>
                <a:gd name="connsiteX351" fmla="*/ 10832 w 24669"/>
                <a:gd name="connsiteY351" fmla="*/ 695 h 36230"/>
                <a:gd name="connsiteX352" fmla="*/ 10865 w 24669"/>
                <a:gd name="connsiteY352" fmla="*/ 782 h 36230"/>
                <a:gd name="connsiteX353" fmla="*/ 10535 w 24669"/>
                <a:gd name="connsiteY353" fmla="*/ 717 h 36230"/>
                <a:gd name="connsiteX354" fmla="*/ 10839 w 24669"/>
                <a:gd name="connsiteY354" fmla="*/ 845 h 36230"/>
                <a:gd name="connsiteX355" fmla="*/ 10549 w 24669"/>
                <a:gd name="connsiteY355" fmla="*/ 1019 h 36230"/>
                <a:gd name="connsiteX356" fmla="*/ 10557 w 24669"/>
                <a:gd name="connsiteY356" fmla="*/ 944 h 36230"/>
                <a:gd name="connsiteX357" fmla="*/ 10414 w 24669"/>
                <a:gd name="connsiteY357" fmla="*/ 800 h 36230"/>
                <a:gd name="connsiteX358" fmla="*/ 10328 w 24669"/>
                <a:gd name="connsiteY358" fmla="*/ 951 h 36230"/>
                <a:gd name="connsiteX359" fmla="*/ 9830 w 24669"/>
                <a:gd name="connsiteY359" fmla="*/ 788 h 36230"/>
                <a:gd name="connsiteX360" fmla="*/ 10061 w 24669"/>
                <a:gd name="connsiteY360" fmla="*/ 983 h 36230"/>
                <a:gd name="connsiteX361" fmla="*/ 9574 w 24669"/>
                <a:gd name="connsiteY361" fmla="*/ 1331 h 36230"/>
                <a:gd name="connsiteX362" fmla="*/ 9659 w 24669"/>
                <a:gd name="connsiteY362" fmla="*/ 1342 h 36230"/>
                <a:gd name="connsiteX363" fmla="*/ 9397 w 24669"/>
                <a:gd name="connsiteY363" fmla="*/ 1805 h 36230"/>
                <a:gd name="connsiteX364" fmla="*/ 9288 w 24669"/>
                <a:gd name="connsiteY364" fmla="*/ 1815 h 36230"/>
                <a:gd name="connsiteX365" fmla="*/ 9425 w 24669"/>
                <a:gd name="connsiteY365" fmla="*/ 1937 h 36230"/>
                <a:gd name="connsiteX366" fmla="*/ 8991 w 24669"/>
                <a:gd name="connsiteY366" fmla="*/ 2640 h 36230"/>
                <a:gd name="connsiteX367" fmla="*/ 8769 w 24669"/>
                <a:gd name="connsiteY367" fmla="*/ 2852 h 36230"/>
                <a:gd name="connsiteX368" fmla="*/ 8508 w 24669"/>
                <a:gd name="connsiteY368" fmla="*/ 3358 h 36230"/>
                <a:gd name="connsiteX369" fmla="*/ 8662 w 24669"/>
                <a:gd name="connsiteY369" fmla="*/ 3376 h 36230"/>
                <a:gd name="connsiteX370" fmla="*/ 8490 w 24669"/>
                <a:gd name="connsiteY370" fmla="*/ 3597 h 36230"/>
                <a:gd name="connsiteX371" fmla="*/ 8644 w 24669"/>
                <a:gd name="connsiteY371" fmla="*/ 3641 h 36230"/>
                <a:gd name="connsiteX372" fmla="*/ 8478 w 24669"/>
                <a:gd name="connsiteY372" fmla="*/ 3741 h 36230"/>
                <a:gd name="connsiteX373" fmla="*/ 8686 w 24669"/>
                <a:gd name="connsiteY373" fmla="*/ 3867 h 36230"/>
                <a:gd name="connsiteX374" fmla="*/ 8692 w 24669"/>
                <a:gd name="connsiteY374" fmla="*/ 3775 h 36230"/>
                <a:gd name="connsiteX375" fmla="*/ 8831 w 24669"/>
                <a:gd name="connsiteY375" fmla="*/ 4173 h 36230"/>
                <a:gd name="connsiteX376" fmla="*/ 8952 w 24669"/>
                <a:gd name="connsiteY376" fmla="*/ 4230 h 36230"/>
                <a:gd name="connsiteX377" fmla="*/ 9300 w 24669"/>
                <a:gd name="connsiteY377" fmla="*/ 3872 h 36230"/>
                <a:gd name="connsiteX378" fmla="*/ 9087 w 24669"/>
                <a:gd name="connsiteY378" fmla="*/ 4329 h 36230"/>
                <a:gd name="connsiteX379" fmla="*/ 8701 w 24669"/>
                <a:gd name="connsiteY379" fmla="*/ 4156 h 36230"/>
                <a:gd name="connsiteX380" fmla="*/ 8689 w 24669"/>
                <a:gd name="connsiteY380" fmla="*/ 4329 h 36230"/>
                <a:gd name="connsiteX381" fmla="*/ 8326 w 24669"/>
                <a:gd name="connsiteY381" fmla="*/ 3682 h 36230"/>
                <a:gd name="connsiteX382" fmla="*/ 8360 w 24669"/>
                <a:gd name="connsiteY382" fmla="*/ 4310 h 36230"/>
                <a:gd name="connsiteX383" fmla="*/ 8265 w 24669"/>
                <a:gd name="connsiteY383" fmla="*/ 4839 h 36230"/>
                <a:gd name="connsiteX384" fmla="*/ 8149 w 24669"/>
                <a:gd name="connsiteY384" fmla="*/ 4683 h 36230"/>
                <a:gd name="connsiteX385" fmla="*/ 8023 w 24669"/>
                <a:gd name="connsiteY385" fmla="*/ 5179 h 36230"/>
                <a:gd name="connsiteX386" fmla="*/ 7873 w 24669"/>
                <a:gd name="connsiteY386" fmla="*/ 5017 h 36230"/>
                <a:gd name="connsiteX387" fmla="*/ 7879 w 24669"/>
                <a:gd name="connsiteY387" fmla="*/ 5342 h 36230"/>
                <a:gd name="connsiteX388" fmla="*/ 7718 w 24669"/>
                <a:gd name="connsiteY388" fmla="*/ 5514 h 36230"/>
                <a:gd name="connsiteX389" fmla="*/ 7689 w 24669"/>
                <a:gd name="connsiteY389" fmla="*/ 5851 h 36230"/>
                <a:gd name="connsiteX390" fmla="*/ 7894 w 24669"/>
                <a:gd name="connsiteY390" fmla="*/ 6220 h 36230"/>
                <a:gd name="connsiteX391" fmla="*/ 7815 w 24669"/>
                <a:gd name="connsiteY391" fmla="*/ 6229 h 36230"/>
                <a:gd name="connsiteX392" fmla="*/ 7611 w 24669"/>
                <a:gd name="connsiteY392" fmla="*/ 6502 h 36230"/>
                <a:gd name="connsiteX393" fmla="*/ 7649 w 24669"/>
                <a:gd name="connsiteY393" fmla="*/ 6932 h 36230"/>
                <a:gd name="connsiteX394" fmla="*/ 7674 w 24669"/>
                <a:gd name="connsiteY394" fmla="*/ 7308 h 36230"/>
                <a:gd name="connsiteX395" fmla="*/ 7881 w 24669"/>
                <a:gd name="connsiteY395" fmla="*/ 7541 h 36230"/>
                <a:gd name="connsiteX396" fmla="*/ 7795 w 24669"/>
                <a:gd name="connsiteY396" fmla="*/ 7749 h 36230"/>
                <a:gd name="connsiteX397" fmla="*/ 8059 w 24669"/>
                <a:gd name="connsiteY397" fmla="*/ 7694 h 36230"/>
                <a:gd name="connsiteX398" fmla="*/ 7970 w 24669"/>
                <a:gd name="connsiteY398" fmla="*/ 7850 h 36230"/>
                <a:gd name="connsiteX399" fmla="*/ 7721 w 24669"/>
                <a:gd name="connsiteY399" fmla="*/ 7851 h 36230"/>
                <a:gd name="connsiteX400" fmla="*/ 7931 w 24669"/>
                <a:gd name="connsiteY400" fmla="*/ 7920 h 36230"/>
                <a:gd name="connsiteX401" fmla="*/ 7853 w 24669"/>
                <a:gd name="connsiteY401" fmla="*/ 8000 h 36230"/>
                <a:gd name="connsiteX402" fmla="*/ 7950 w 24669"/>
                <a:gd name="connsiteY402" fmla="*/ 8163 h 36230"/>
                <a:gd name="connsiteX403" fmla="*/ 8002 w 24669"/>
                <a:gd name="connsiteY403" fmla="*/ 7981 h 36230"/>
                <a:gd name="connsiteX404" fmla="*/ 8152 w 24669"/>
                <a:gd name="connsiteY404" fmla="*/ 8229 h 36230"/>
                <a:gd name="connsiteX405" fmla="*/ 7903 w 24669"/>
                <a:gd name="connsiteY405" fmla="*/ 8189 h 36230"/>
                <a:gd name="connsiteX406" fmla="*/ 7962 w 24669"/>
                <a:gd name="connsiteY406" fmla="*/ 8337 h 36230"/>
                <a:gd name="connsiteX407" fmla="*/ 8440 w 24669"/>
                <a:gd name="connsiteY407" fmla="*/ 8114 h 36230"/>
                <a:gd name="connsiteX408" fmla="*/ 8717 w 24669"/>
                <a:gd name="connsiteY408" fmla="*/ 8275 h 36230"/>
                <a:gd name="connsiteX409" fmla="*/ 8763 w 24669"/>
                <a:gd name="connsiteY409" fmla="*/ 8346 h 36230"/>
                <a:gd name="connsiteX410" fmla="*/ 8628 w 24669"/>
                <a:gd name="connsiteY410" fmla="*/ 8342 h 36230"/>
                <a:gd name="connsiteX411" fmla="*/ 8699 w 24669"/>
                <a:gd name="connsiteY411" fmla="*/ 8778 h 36230"/>
                <a:gd name="connsiteX412" fmla="*/ 9126 w 24669"/>
                <a:gd name="connsiteY412" fmla="*/ 8863 h 36230"/>
                <a:gd name="connsiteX413" fmla="*/ 8987 w 24669"/>
                <a:gd name="connsiteY413" fmla="*/ 8881 h 36230"/>
                <a:gd name="connsiteX414" fmla="*/ 8969 w 24669"/>
                <a:gd name="connsiteY414" fmla="*/ 8979 h 36230"/>
                <a:gd name="connsiteX415" fmla="*/ 8685 w 24669"/>
                <a:gd name="connsiteY415" fmla="*/ 8844 h 36230"/>
                <a:gd name="connsiteX416" fmla="*/ 8828 w 24669"/>
                <a:gd name="connsiteY416" fmla="*/ 9345 h 36230"/>
                <a:gd name="connsiteX417" fmla="*/ 9032 w 24669"/>
                <a:gd name="connsiteY417" fmla="*/ 9566 h 36230"/>
                <a:gd name="connsiteX418" fmla="*/ 8900 w 24669"/>
                <a:gd name="connsiteY418" fmla="*/ 9742 h 36230"/>
                <a:gd name="connsiteX419" fmla="*/ 8339 w 24669"/>
                <a:gd name="connsiteY419" fmla="*/ 9809 h 36230"/>
                <a:gd name="connsiteX420" fmla="*/ 7904 w 24669"/>
                <a:gd name="connsiteY420" fmla="*/ 10146 h 36230"/>
                <a:gd name="connsiteX421" fmla="*/ 7523 w 24669"/>
                <a:gd name="connsiteY421" fmla="*/ 10300 h 36230"/>
                <a:gd name="connsiteX422" fmla="*/ 7290 w 24669"/>
                <a:gd name="connsiteY422" fmla="*/ 10629 h 36230"/>
                <a:gd name="connsiteX423" fmla="*/ 7938 w 24669"/>
                <a:gd name="connsiteY423" fmla="*/ 10703 h 36230"/>
                <a:gd name="connsiteX424" fmla="*/ 8280 w 24669"/>
                <a:gd name="connsiteY424" fmla="*/ 10492 h 36230"/>
                <a:gd name="connsiteX425" fmla="*/ 8951 w 24669"/>
                <a:gd name="connsiteY425" fmla="*/ 10174 h 36230"/>
                <a:gd name="connsiteX426" fmla="*/ 8596 w 24669"/>
                <a:gd name="connsiteY426" fmla="*/ 10467 h 36230"/>
                <a:gd name="connsiteX427" fmla="*/ 8764 w 24669"/>
                <a:gd name="connsiteY427" fmla="*/ 10421 h 36230"/>
                <a:gd name="connsiteX428" fmla="*/ 8849 w 24669"/>
                <a:gd name="connsiteY428" fmla="*/ 10594 h 36230"/>
                <a:gd name="connsiteX429" fmla="*/ 8527 w 24669"/>
                <a:gd name="connsiteY429" fmla="*/ 10626 h 36230"/>
                <a:gd name="connsiteX430" fmla="*/ 8617 w 24669"/>
                <a:gd name="connsiteY430" fmla="*/ 10746 h 36230"/>
                <a:gd name="connsiteX431" fmla="*/ 8884 w 24669"/>
                <a:gd name="connsiteY431" fmla="*/ 10660 h 36230"/>
                <a:gd name="connsiteX432" fmla="*/ 8341 w 24669"/>
                <a:gd name="connsiteY432" fmla="*/ 11051 h 36230"/>
                <a:gd name="connsiteX433" fmla="*/ 8772 w 24669"/>
                <a:gd name="connsiteY433" fmla="*/ 10953 h 36230"/>
                <a:gd name="connsiteX434" fmla="*/ 8239 w 24669"/>
                <a:gd name="connsiteY434" fmla="*/ 11126 h 36230"/>
                <a:gd name="connsiteX435" fmla="*/ 8309 w 24669"/>
                <a:gd name="connsiteY435" fmla="*/ 11243 h 36230"/>
                <a:gd name="connsiteX436" fmla="*/ 8133 w 24669"/>
                <a:gd name="connsiteY436" fmla="*/ 11178 h 36230"/>
                <a:gd name="connsiteX437" fmla="*/ 8156 w 24669"/>
                <a:gd name="connsiteY437" fmla="*/ 11284 h 36230"/>
                <a:gd name="connsiteX438" fmla="*/ 7895 w 24669"/>
                <a:gd name="connsiteY438" fmla="*/ 11170 h 36230"/>
                <a:gd name="connsiteX439" fmla="*/ 7961 w 24669"/>
                <a:gd name="connsiteY439" fmla="*/ 11520 h 36230"/>
                <a:gd name="connsiteX440" fmla="*/ 8514 w 24669"/>
                <a:gd name="connsiteY440" fmla="*/ 11910 h 36230"/>
                <a:gd name="connsiteX441" fmla="*/ 8267 w 24669"/>
                <a:gd name="connsiteY441" fmla="*/ 11775 h 36230"/>
                <a:gd name="connsiteX442" fmla="*/ 7855 w 24669"/>
                <a:gd name="connsiteY442" fmla="*/ 11878 h 36230"/>
                <a:gd name="connsiteX443" fmla="*/ 8008 w 24669"/>
                <a:gd name="connsiteY443" fmla="*/ 12162 h 36230"/>
                <a:gd name="connsiteX444" fmla="*/ 7821 w 24669"/>
                <a:gd name="connsiteY444" fmla="*/ 11988 h 36230"/>
                <a:gd name="connsiteX445" fmla="*/ 7799 w 24669"/>
                <a:gd name="connsiteY445" fmla="*/ 12138 h 36230"/>
                <a:gd name="connsiteX446" fmla="*/ 7630 w 24669"/>
                <a:gd name="connsiteY446" fmla="*/ 11823 h 36230"/>
                <a:gd name="connsiteX447" fmla="*/ 7501 w 24669"/>
                <a:gd name="connsiteY447" fmla="*/ 11853 h 36230"/>
                <a:gd name="connsiteX448" fmla="*/ 7597 w 24669"/>
                <a:gd name="connsiteY448" fmla="*/ 11535 h 36230"/>
                <a:gd name="connsiteX449" fmla="*/ 6978 w 24669"/>
                <a:gd name="connsiteY449" fmla="*/ 11496 h 36230"/>
                <a:gd name="connsiteX450" fmla="*/ 6796 w 24669"/>
                <a:gd name="connsiteY450" fmla="*/ 11878 h 36230"/>
                <a:gd name="connsiteX451" fmla="*/ 7003 w 24669"/>
                <a:gd name="connsiteY451" fmla="*/ 12039 h 36230"/>
                <a:gd name="connsiteX452" fmla="*/ 6844 w 24669"/>
                <a:gd name="connsiteY452" fmla="*/ 12056 h 36230"/>
                <a:gd name="connsiteX453" fmla="*/ 6827 w 24669"/>
                <a:gd name="connsiteY453" fmla="*/ 12153 h 36230"/>
                <a:gd name="connsiteX454" fmla="*/ 7216 w 24669"/>
                <a:gd name="connsiteY454" fmla="*/ 12130 h 36230"/>
                <a:gd name="connsiteX455" fmla="*/ 6875 w 24669"/>
                <a:gd name="connsiteY455" fmla="*/ 12243 h 36230"/>
                <a:gd name="connsiteX456" fmla="*/ 7202 w 24669"/>
                <a:gd name="connsiteY456" fmla="*/ 12768 h 36230"/>
                <a:gd name="connsiteX457" fmla="*/ 6844 w 24669"/>
                <a:gd name="connsiteY457" fmla="*/ 12463 h 36230"/>
                <a:gd name="connsiteX458" fmla="*/ 7059 w 24669"/>
                <a:gd name="connsiteY458" fmla="*/ 12713 h 36230"/>
                <a:gd name="connsiteX459" fmla="*/ 6872 w 24669"/>
                <a:gd name="connsiteY459" fmla="*/ 12838 h 36230"/>
                <a:gd name="connsiteX460" fmla="*/ 7266 w 24669"/>
                <a:gd name="connsiteY460" fmla="*/ 13231 h 36230"/>
                <a:gd name="connsiteX461" fmla="*/ 7074 w 24669"/>
                <a:gd name="connsiteY461" fmla="*/ 13078 h 36230"/>
                <a:gd name="connsiteX462" fmla="*/ 7096 w 24669"/>
                <a:gd name="connsiteY462" fmla="*/ 13195 h 36230"/>
                <a:gd name="connsiteX463" fmla="*/ 6875 w 24669"/>
                <a:gd name="connsiteY463" fmla="*/ 13018 h 36230"/>
                <a:gd name="connsiteX464" fmla="*/ 6845 w 24669"/>
                <a:gd name="connsiteY464" fmla="*/ 13174 h 36230"/>
                <a:gd name="connsiteX465" fmla="*/ 7194 w 24669"/>
                <a:gd name="connsiteY465" fmla="*/ 13287 h 36230"/>
                <a:gd name="connsiteX466" fmla="*/ 7119 w 24669"/>
                <a:gd name="connsiteY466" fmla="*/ 13647 h 36230"/>
                <a:gd name="connsiteX467" fmla="*/ 7054 w 24669"/>
                <a:gd name="connsiteY467" fmla="*/ 13469 h 36230"/>
                <a:gd name="connsiteX468" fmla="*/ 6866 w 24669"/>
                <a:gd name="connsiteY468" fmla="*/ 13710 h 36230"/>
                <a:gd name="connsiteX469" fmla="*/ 7065 w 24669"/>
                <a:gd name="connsiteY469" fmla="*/ 13888 h 36230"/>
                <a:gd name="connsiteX470" fmla="*/ 6926 w 24669"/>
                <a:gd name="connsiteY470" fmla="*/ 14129 h 36230"/>
                <a:gd name="connsiteX471" fmla="*/ 6687 w 24669"/>
                <a:gd name="connsiteY471" fmla="*/ 14320 h 36230"/>
                <a:gd name="connsiteX472" fmla="*/ 6736 w 24669"/>
                <a:gd name="connsiteY472" fmla="*/ 14384 h 36230"/>
                <a:gd name="connsiteX473" fmla="*/ 6949 w 24669"/>
                <a:gd name="connsiteY473" fmla="*/ 14259 h 36230"/>
                <a:gd name="connsiteX474" fmla="*/ 6740 w 24669"/>
                <a:gd name="connsiteY474" fmla="*/ 14512 h 36230"/>
                <a:gd name="connsiteX475" fmla="*/ 6795 w 24669"/>
                <a:gd name="connsiteY475" fmla="*/ 14749 h 36230"/>
                <a:gd name="connsiteX476" fmla="*/ 6590 w 24669"/>
                <a:gd name="connsiteY476" fmla="*/ 14621 h 36230"/>
                <a:gd name="connsiteX477" fmla="*/ 6591 w 24669"/>
                <a:gd name="connsiteY477" fmla="*/ 14746 h 36230"/>
                <a:gd name="connsiteX478" fmla="*/ 6401 w 24669"/>
                <a:gd name="connsiteY478" fmla="*/ 14685 h 36230"/>
                <a:gd name="connsiteX479" fmla="*/ 6496 w 24669"/>
                <a:gd name="connsiteY479" fmla="*/ 14866 h 36230"/>
                <a:gd name="connsiteX480" fmla="*/ 6902 w 24669"/>
                <a:gd name="connsiteY480" fmla="*/ 14776 h 36230"/>
                <a:gd name="connsiteX481" fmla="*/ 6657 w 24669"/>
                <a:gd name="connsiteY481" fmla="*/ 15046 h 36230"/>
                <a:gd name="connsiteX482" fmla="*/ 6675 w 24669"/>
                <a:gd name="connsiteY482" fmla="*/ 15362 h 36230"/>
                <a:gd name="connsiteX483" fmla="*/ 6207 w 24669"/>
                <a:gd name="connsiteY483" fmla="*/ 15159 h 36230"/>
                <a:gd name="connsiteX484" fmla="*/ 6626 w 24669"/>
                <a:gd name="connsiteY484" fmla="*/ 15449 h 36230"/>
                <a:gd name="connsiteX485" fmla="*/ 6460 w 24669"/>
                <a:gd name="connsiteY485" fmla="*/ 15505 h 36230"/>
                <a:gd name="connsiteX486" fmla="*/ 6728 w 24669"/>
                <a:gd name="connsiteY486" fmla="*/ 15579 h 36230"/>
                <a:gd name="connsiteX487" fmla="*/ 6425 w 24669"/>
                <a:gd name="connsiteY487" fmla="*/ 15636 h 36230"/>
                <a:gd name="connsiteX488" fmla="*/ 6586 w 24669"/>
                <a:gd name="connsiteY488" fmla="*/ 15704 h 36230"/>
                <a:gd name="connsiteX489" fmla="*/ 6130 w 24669"/>
                <a:gd name="connsiteY489" fmla="*/ 15718 h 36230"/>
                <a:gd name="connsiteX490" fmla="*/ 6662 w 24669"/>
                <a:gd name="connsiteY490" fmla="*/ 15712 h 36230"/>
                <a:gd name="connsiteX491" fmla="*/ 6308 w 24669"/>
                <a:gd name="connsiteY491" fmla="*/ 16082 h 36230"/>
                <a:gd name="connsiteX492" fmla="*/ 6391 w 24669"/>
                <a:gd name="connsiteY492" fmla="*/ 16264 h 36230"/>
                <a:gd name="connsiteX493" fmla="*/ 5887 w 24669"/>
                <a:gd name="connsiteY493" fmla="*/ 16596 h 36230"/>
                <a:gd name="connsiteX494" fmla="*/ 5948 w 24669"/>
                <a:gd name="connsiteY494" fmla="*/ 16747 h 36230"/>
                <a:gd name="connsiteX495" fmla="*/ 5764 w 24669"/>
                <a:gd name="connsiteY495" fmla="*/ 17086 h 36230"/>
                <a:gd name="connsiteX496" fmla="*/ 5674 w 24669"/>
                <a:gd name="connsiteY496" fmla="*/ 17057 h 36230"/>
                <a:gd name="connsiteX497" fmla="*/ 5837 w 24669"/>
                <a:gd name="connsiteY497" fmla="*/ 17329 h 36230"/>
                <a:gd name="connsiteX498" fmla="*/ 5741 w 24669"/>
                <a:gd name="connsiteY498" fmla="*/ 17637 h 36230"/>
                <a:gd name="connsiteX499" fmla="*/ 5511 w 24669"/>
                <a:gd name="connsiteY499" fmla="*/ 17684 h 36230"/>
                <a:gd name="connsiteX500" fmla="*/ 5442 w 24669"/>
                <a:gd name="connsiteY500" fmla="*/ 17894 h 36230"/>
                <a:gd name="connsiteX501" fmla="*/ 5286 w 24669"/>
                <a:gd name="connsiteY501" fmla="*/ 17875 h 36230"/>
                <a:gd name="connsiteX502" fmla="*/ 4920 w 24669"/>
                <a:gd name="connsiteY502" fmla="*/ 18244 h 36230"/>
                <a:gd name="connsiteX503" fmla="*/ 4329 w 24669"/>
                <a:gd name="connsiteY503" fmla="*/ 18501 h 36230"/>
                <a:gd name="connsiteX504" fmla="*/ 4021 w 24669"/>
                <a:gd name="connsiteY504" fmla="*/ 18501 h 36230"/>
                <a:gd name="connsiteX505" fmla="*/ 3967 w 24669"/>
                <a:gd name="connsiteY505" fmla="*/ 18639 h 36230"/>
                <a:gd name="connsiteX506" fmla="*/ 3827 w 24669"/>
                <a:gd name="connsiteY506" fmla="*/ 18592 h 36230"/>
                <a:gd name="connsiteX507" fmla="*/ 3880 w 24669"/>
                <a:gd name="connsiteY507" fmla="*/ 18705 h 36230"/>
                <a:gd name="connsiteX508" fmla="*/ 3776 w 24669"/>
                <a:gd name="connsiteY508" fmla="*/ 18718 h 36230"/>
                <a:gd name="connsiteX509" fmla="*/ 3499 w 24669"/>
                <a:gd name="connsiteY509" fmla="*/ 18324 h 36230"/>
                <a:gd name="connsiteX510" fmla="*/ 3416 w 24669"/>
                <a:gd name="connsiteY510" fmla="*/ 18706 h 36230"/>
                <a:gd name="connsiteX511" fmla="*/ 3272 w 24669"/>
                <a:gd name="connsiteY511" fmla="*/ 18496 h 36230"/>
                <a:gd name="connsiteX512" fmla="*/ 3299 w 24669"/>
                <a:gd name="connsiteY512" fmla="*/ 18334 h 36230"/>
                <a:gd name="connsiteX513" fmla="*/ 3155 w 24669"/>
                <a:gd name="connsiteY513" fmla="*/ 18386 h 36230"/>
                <a:gd name="connsiteX514" fmla="*/ 2900 w 24669"/>
                <a:gd name="connsiteY514" fmla="*/ 18173 h 36230"/>
                <a:gd name="connsiteX515" fmla="*/ 2885 w 24669"/>
                <a:gd name="connsiteY515" fmla="*/ 18546 h 36230"/>
                <a:gd name="connsiteX516" fmla="*/ 2665 w 24669"/>
                <a:gd name="connsiteY516" fmla="*/ 18583 h 36230"/>
                <a:gd name="connsiteX517" fmla="*/ 2556 w 24669"/>
                <a:gd name="connsiteY517" fmla="*/ 18260 h 36230"/>
                <a:gd name="connsiteX518" fmla="*/ 2343 w 24669"/>
                <a:gd name="connsiteY518" fmla="*/ 18570 h 36230"/>
                <a:gd name="connsiteX519" fmla="*/ 2233 w 24669"/>
                <a:gd name="connsiteY519" fmla="*/ 18411 h 36230"/>
                <a:gd name="connsiteX520" fmla="*/ 2439 w 24669"/>
                <a:gd name="connsiteY520" fmla="*/ 18116 h 36230"/>
                <a:gd name="connsiteX521" fmla="*/ 1693 w 24669"/>
                <a:gd name="connsiteY521" fmla="*/ 18351 h 36230"/>
                <a:gd name="connsiteX522" fmla="*/ 1279 w 24669"/>
                <a:gd name="connsiteY522" fmla="*/ 18767 h 36230"/>
                <a:gd name="connsiteX523" fmla="*/ 1932 w 24669"/>
                <a:gd name="connsiteY523" fmla="*/ 19120 h 36230"/>
                <a:gd name="connsiteX524" fmla="*/ 1943 w 24669"/>
                <a:gd name="connsiteY524" fmla="*/ 19294 h 36230"/>
                <a:gd name="connsiteX525" fmla="*/ 1090 w 24669"/>
                <a:gd name="connsiteY525" fmla="*/ 19430 h 36230"/>
                <a:gd name="connsiteX526" fmla="*/ 1220 w 24669"/>
                <a:gd name="connsiteY526" fmla="*/ 19750 h 36230"/>
                <a:gd name="connsiteX527" fmla="*/ 870 w 24669"/>
                <a:gd name="connsiteY527" fmla="*/ 19481 h 36230"/>
                <a:gd name="connsiteX528" fmla="*/ 805 w 24669"/>
                <a:gd name="connsiteY528" fmla="*/ 19718 h 36230"/>
                <a:gd name="connsiteX529" fmla="*/ 580 w 24669"/>
                <a:gd name="connsiteY529" fmla="*/ 19838 h 36230"/>
                <a:gd name="connsiteX530" fmla="*/ 800 w 24669"/>
                <a:gd name="connsiteY530" fmla="*/ 20110 h 36230"/>
                <a:gd name="connsiteX531" fmla="*/ 773 w 24669"/>
                <a:gd name="connsiteY531" fmla="*/ 20186 h 36230"/>
                <a:gd name="connsiteX532" fmla="*/ 1933 w 24669"/>
                <a:gd name="connsiteY532" fmla="*/ 20139 h 36230"/>
                <a:gd name="connsiteX533" fmla="*/ 1483 w 24669"/>
                <a:gd name="connsiteY533" fmla="*/ 20328 h 36230"/>
                <a:gd name="connsiteX534" fmla="*/ 2023 w 24669"/>
                <a:gd name="connsiteY534" fmla="*/ 20530 h 36230"/>
                <a:gd name="connsiteX535" fmla="*/ 2520 w 24669"/>
                <a:gd name="connsiteY535" fmla="*/ 20412 h 36230"/>
                <a:gd name="connsiteX536" fmla="*/ 2494 w 24669"/>
                <a:gd name="connsiteY536" fmla="*/ 20593 h 36230"/>
                <a:gd name="connsiteX537" fmla="*/ 2710 w 24669"/>
                <a:gd name="connsiteY537" fmla="*/ 20652 h 36230"/>
                <a:gd name="connsiteX538" fmla="*/ 2344 w 24669"/>
                <a:gd name="connsiteY538" fmla="*/ 21109 h 36230"/>
                <a:gd name="connsiteX539" fmla="*/ 2166 w 24669"/>
                <a:gd name="connsiteY539" fmla="*/ 20842 h 36230"/>
                <a:gd name="connsiteX540" fmla="*/ 1821 w 24669"/>
                <a:gd name="connsiteY540" fmla="*/ 20777 h 36230"/>
                <a:gd name="connsiteX541" fmla="*/ 1616 w 24669"/>
                <a:gd name="connsiteY541" fmla="*/ 21086 h 36230"/>
                <a:gd name="connsiteX542" fmla="*/ 1653 w 24669"/>
                <a:gd name="connsiteY542" fmla="*/ 20759 h 36230"/>
                <a:gd name="connsiteX543" fmla="*/ 1028 w 24669"/>
                <a:gd name="connsiteY543" fmla="*/ 20848 h 36230"/>
                <a:gd name="connsiteX544" fmla="*/ 1386 w 24669"/>
                <a:gd name="connsiteY544" fmla="*/ 21167 h 36230"/>
                <a:gd name="connsiteX545" fmla="*/ 841 w 24669"/>
                <a:gd name="connsiteY545" fmla="*/ 21083 h 36230"/>
                <a:gd name="connsiteX546" fmla="*/ 1162 w 24669"/>
                <a:gd name="connsiteY546" fmla="*/ 21384 h 36230"/>
                <a:gd name="connsiteX547" fmla="*/ 1040 w 24669"/>
                <a:gd name="connsiteY547" fmla="*/ 21444 h 36230"/>
                <a:gd name="connsiteX548" fmla="*/ 585 w 24669"/>
                <a:gd name="connsiteY548" fmla="*/ 21228 h 36230"/>
                <a:gd name="connsiteX549" fmla="*/ 632 w 24669"/>
                <a:gd name="connsiteY549" fmla="*/ 21445 h 36230"/>
                <a:gd name="connsiteX550" fmla="*/ 480 w 24669"/>
                <a:gd name="connsiteY550" fmla="*/ 21424 h 36230"/>
                <a:gd name="connsiteX551" fmla="*/ 495 w 24669"/>
                <a:gd name="connsiteY551" fmla="*/ 21543 h 36230"/>
                <a:gd name="connsiteX552" fmla="*/ 311 w 24669"/>
                <a:gd name="connsiteY552" fmla="*/ 21495 h 36230"/>
                <a:gd name="connsiteX553" fmla="*/ 0 w 24669"/>
                <a:gd name="connsiteY553" fmla="*/ 21955 h 36230"/>
                <a:gd name="connsiteX554" fmla="*/ 92 w 24669"/>
                <a:gd name="connsiteY554" fmla="*/ 22640 h 36230"/>
                <a:gd name="connsiteX555" fmla="*/ 172 w 24669"/>
                <a:gd name="connsiteY555" fmla="*/ 22725 h 36230"/>
                <a:gd name="connsiteX556" fmla="*/ 942 w 24669"/>
                <a:gd name="connsiteY556" fmla="*/ 23088 h 36230"/>
                <a:gd name="connsiteX557" fmla="*/ 1579 w 24669"/>
                <a:gd name="connsiteY557" fmla="*/ 23420 h 36230"/>
                <a:gd name="connsiteX558" fmla="*/ 1479 w 24669"/>
                <a:gd name="connsiteY558" fmla="*/ 23585 h 36230"/>
                <a:gd name="connsiteX559" fmla="*/ 2212 w 24669"/>
                <a:gd name="connsiteY559" fmla="*/ 23971 h 36230"/>
                <a:gd name="connsiteX560" fmla="*/ 2687 w 24669"/>
                <a:gd name="connsiteY560" fmla="*/ 23945 h 36230"/>
                <a:gd name="connsiteX561" fmla="*/ 3158 w 24669"/>
                <a:gd name="connsiteY561" fmla="*/ 24727 h 36230"/>
                <a:gd name="connsiteX562" fmla="*/ 3134 w 24669"/>
                <a:gd name="connsiteY562" fmla="*/ 25302 h 36230"/>
                <a:gd name="connsiteX563" fmla="*/ 3132 w 24669"/>
                <a:gd name="connsiteY563" fmla="*/ 25873 h 36230"/>
                <a:gd name="connsiteX564" fmla="*/ 3632 w 24669"/>
                <a:gd name="connsiteY564" fmla="*/ 26164 h 36230"/>
                <a:gd name="connsiteX565" fmla="*/ 3495 w 24669"/>
                <a:gd name="connsiteY565" fmla="*/ 26266 h 36230"/>
                <a:gd name="connsiteX566" fmla="*/ 3350 w 24669"/>
                <a:gd name="connsiteY566" fmla="*/ 26040 h 36230"/>
                <a:gd name="connsiteX567" fmla="*/ 3050 w 24669"/>
                <a:gd name="connsiteY567" fmla="*/ 26060 h 36230"/>
                <a:gd name="connsiteX568" fmla="*/ 2779 w 24669"/>
                <a:gd name="connsiteY568" fmla="*/ 25900 h 36230"/>
                <a:gd name="connsiteX569" fmla="*/ 2578 w 24669"/>
                <a:gd name="connsiteY569" fmla="*/ 26102 h 36230"/>
                <a:gd name="connsiteX570" fmla="*/ 2318 w 24669"/>
                <a:gd name="connsiteY570" fmla="*/ 26049 h 36230"/>
                <a:gd name="connsiteX571" fmla="*/ 2136 w 24669"/>
                <a:gd name="connsiteY571" fmla="*/ 26602 h 36230"/>
                <a:gd name="connsiteX572" fmla="*/ 2331 w 24669"/>
                <a:gd name="connsiteY572" fmla="*/ 26922 h 36230"/>
                <a:gd name="connsiteX573" fmla="*/ 2876 w 24669"/>
                <a:gd name="connsiteY573" fmla="*/ 27509 h 36230"/>
                <a:gd name="connsiteX574" fmla="*/ 2802 w 24669"/>
                <a:gd name="connsiteY574" fmla="*/ 27584 h 36230"/>
                <a:gd name="connsiteX575" fmla="*/ 3109 w 24669"/>
                <a:gd name="connsiteY575" fmla="*/ 27773 h 36230"/>
                <a:gd name="connsiteX576" fmla="*/ 3426 w 24669"/>
                <a:gd name="connsiteY576" fmla="*/ 28370 h 36230"/>
                <a:gd name="connsiteX577" fmla="*/ 3713 w 24669"/>
                <a:gd name="connsiteY577" fmla="*/ 28874 h 36230"/>
                <a:gd name="connsiteX578" fmla="*/ 4467 w 24669"/>
                <a:gd name="connsiteY578" fmla="*/ 28045 h 36230"/>
                <a:gd name="connsiteX579" fmla="*/ 4888 w 24669"/>
                <a:gd name="connsiteY579" fmla="*/ 28122 h 36230"/>
                <a:gd name="connsiteX580" fmla="*/ 4435 w 24669"/>
                <a:gd name="connsiteY580" fmla="*/ 29041 h 36230"/>
                <a:gd name="connsiteX581" fmla="*/ 4575 w 24669"/>
                <a:gd name="connsiteY581" fmla="*/ 29655 h 36230"/>
                <a:gd name="connsiteX582" fmla="*/ 4360 w 24669"/>
                <a:gd name="connsiteY582" fmla="*/ 30394 h 36230"/>
                <a:gd name="connsiteX583" fmla="*/ 4902 w 24669"/>
                <a:gd name="connsiteY583" fmla="*/ 30653 h 36230"/>
                <a:gd name="connsiteX584" fmla="*/ 5294 w 24669"/>
                <a:gd name="connsiteY584" fmla="*/ 29834 h 36230"/>
                <a:gd name="connsiteX585" fmla="*/ 5776 w 24669"/>
                <a:gd name="connsiteY585" fmla="*/ 29835 h 36230"/>
                <a:gd name="connsiteX586" fmla="*/ 6023 w 24669"/>
                <a:gd name="connsiteY586" fmla="*/ 29562 h 36230"/>
                <a:gd name="connsiteX587" fmla="*/ 5555 w 24669"/>
                <a:gd name="connsiteY587" fmla="*/ 30066 h 36230"/>
                <a:gd name="connsiteX588" fmla="*/ 5166 w 24669"/>
                <a:gd name="connsiteY588" fmla="*/ 30522 h 36230"/>
                <a:gd name="connsiteX589" fmla="*/ 4803 w 24669"/>
                <a:gd name="connsiteY589" fmla="*/ 30921 h 36230"/>
                <a:gd name="connsiteX590" fmla="*/ 6155 w 24669"/>
                <a:gd name="connsiteY590" fmla="*/ 31447 h 36230"/>
                <a:gd name="connsiteX591" fmla="*/ 6174 w 24669"/>
                <a:gd name="connsiteY591" fmla="*/ 31550 h 36230"/>
                <a:gd name="connsiteX592" fmla="*/ 6434 w 24669"/>
                <a:gd name="connsiteY592" fmla="*/ 31587 h 36230"/>
                <a:gd name="connsiteX593" fmla="*/ 6925 w 24669"/>
                <a:gd name="connsiteY593" fmla="*/ 31919 h 36230"/>
                <a:gd name="connsiteX594" fmla="*/ 6999 w 24669"/>
                <a:gd name="connsiteY594" fmla="*/ 31648 h 36230"/>
                <a:gd name="connsiteX595" fmla="*/ 7121 w 24669"/>
                <a:gd name="connsiteY595" fmla="*/ 30034 h 36230"/>
                <a:gd name="connsiteX596" fmla="*/ 7389 w 24669"/>
                <a:gd name="connsiteY596" fmla="*/ 30290 h 36230"/>
                <a:gd name="connsiteX597" fmla="*/ 7402 w 24669"/>
                <a:gd name="connsiteY597" fmla="*/ 30858 h 36230"/>
                <a:gd name="connsiteX598" fmla="*/ 8066 w 24669"/>
                <a:gd name="connsiteY598" fmla="*/ 30676 h 36230"/>
                <a:gd name="connsiteX599" fmla="*/ 8482 w 24669"/>
                <a:gd name="connsiteY599" fmla="*/ 30262 h 36230"/>
                <a:gd name="connsiteX600" fmla="*/ 8261 w 24669"/>
                <a:gd name="connsiteY600" fmla="*/ 30764 h 36230"/>
                <a:gd name="connsiteX601" fmla="*/ 8869 w 24669"/>
                <a:gd name="connsiteY601" fmla="*/ 30520 h 36230"/>
                <a:gd name="connsiteX602" fmla="*/ 8818 w 24669"/>
                <a:gd name="connsiteY602" fmla="*/ 30817 h 36230"/>
                <a:gd name="connsiteX603" fmla="*/ 8380 w 24669"/>
                <a:gd name="connsiteY603" fmla="*/ 31681 h 36230"/>
                <a:gd name="connsiteX604" fmla="*/ 8230 w 24669"/>
                <a:gd name="connsiteY604" fmla="*/ 32413 h 36230"/>
                <a:gd name="connsiteX605" fmla="*/ 8834 w 24669"/>
                <a:gd name="connsiteY605" fmla="*/ 32393 h 36230"/>
                <a:gd name="connsiteX606" fmla="*/ 9155 w 24669"/>
                <a:gd name="connsiteY606" fmla="*/ 32001 h 36230"/>
                <a:gd name="connsiteX607" fmla="*/ 9650 w 24669"/>
                <a:gd name="connsiteY607" fmla="*/ 31418 h 36230"/>
                <a:gd name="connsiteX608" fmla="*/ 10097 w 24669"/>
                <a:gd name="connsiteY608" fmla="*/ 31216 h 36230"/>
                <a:gd name="connsiteX609" fmla="*/ 10359 w 24669"/>
                <a:gd name="connsiteY609" fmla="*/ 30669 h 36230"/>
                <a:gd name="connsiteX610" fmla="*/ 10859 w 24669"/>
                <a:gd name="connsiteY610" fmla="*/ 30166 h 36230"/>
                <a:gd name="connsiteX611" fmla="*/ 10837 w 24669"/>
                <a:gd name="connsiteY611" fmla="*/ 30798 h 36230"/>
                <a:gd name="connsiteX612" fmla="*/ 10391 w 24669"/>
                <a:gd name="connsiteY612" fmla="*/ 31475 h 36230"/>
                <a:gd name="connsiteX613" fmla="*/ 9922 w 24669"/>
                <a:gd name="connsiteY613" fmla="*/ 31952 h 36230"/>
                <a:gd name="connsiteX614" fmla="*/ 9571 w 24669"/>
                <a:gd name="connsiteY614" fmla="*/ 32845 h 36230"/>
                <a:gd name="connsiteX615" fmla="*/ 9987 w 24669"/>
                <a:gd name="connsiteY615" fmla="*/ 32781 h 36230"/>
                <a:gd name="connsiteX616" fmla="*/ 9922 w 24669"/>
                <a:gd name="connsiteY616" fmla="*/ 32932 h 36230"/>
                <a:gd name="connsiteX617" fmla="*/ 10793 w 24669"/>
                <a:gd name="connsiteY617" fmla="*/ 32057 h 36230"/>
                <a:gd name="connsiteX618" fmla="*/ 10613 w 24669"/>
                <a:gd name="connsiteY618" fmla="*/ 31568 h 36230"/>
                <a:gd name="connsiteX619" fmla="*/ 10815 w 24669"/>
                <a:gd name="connsiteY619" fmla="*/ 31147 h 36230"/>
                <a:gd name="connsiteX620" fmla="*/ 10720 w 24669"/>
                <a:gd name="connsiteY620" fmla="*/ 31617 h 36230"/>
                <a:gd name="connsiteX621" fmla="*/ 10936 w 24669"/>
                <a:gd name="connsiteY621" fmla="*/ 31771 h 36230"/>
                <a:gd name="connsiteX622" fmla="*/ 11635 w 24669"/>
                <a:gd name="connsiteY622" fmla="*/ 31536 h 36230"/>
                <a:gd name="connsiteX623" fmla="*/ 11111 w 24669"/>
                <a:gd name="connsiteY623" fmla="*/ 31809 h 36230"/>
                <a:gd name="connsiteX624" fmla="*/ 10911 w 24669"/>
                <a:gd name="connsiteY624" fmla="*/ 32241 h 36230"/>
                <a:gd name="connsiteX625" fmla="*/ 10339 w 24669"/>
                <a:gd name="connsiteY625" fmla="*/ 33257 h 36230"/>
                <a:gd name="connsiteX626" fmla="*/ 11683 w 24669"/>
                <a:gd name="connsiteY626" fmla="*/ 33247 h 36230"/>
                <a:gd name="connsiteX627" fmla="*/ 11842 w 24669"/>
                <a:gd name="connsiteY627" fmla="*/ 32472 h 36230"/>
                <a:gd name="connsiteX628" fmla="*/ 11791 w 24669"/>
                <a:gd name="connsiteY628" fmla="*/ 33151 h 36230"/>
                <a:gd name="connsiteX629" fmla="*/ 12360 w 24669"/>
                <a:gd name="connsiteY629" fmla="*/ 32601 h 36230"/>
                <a:gd name="connsiteX630" fmla="*/ 12587 w 24669"/>
                <a:gd name="connsiteY630" fmla="*/ 32006 h 36230"/>
                <a:gd name="connsiteX631" fmla="*/ 12539 w 24669"/>
                <a:gd name="connsiteY631" fmla="*/ 32858 h 36230"/>
                <a:gd name="connsiteX632" fmla="*/ 12473 w 24669"/>
                <a:gd name="connsiteY632" fmla="*/ 33023 h 36230"/>
                <a:gd name="connsiteX633" fmla="*/ 11696 w 24669"/>
                <a:gd name="connsiteY633" fmla="*/ 33488 h 36230"/>
                <a:gd name="connsiteX634" fmla="*/ 10857 w 24669"/>
                <a:gd name="connsiteY634" fmla="*/ 33370 h 36230"/>
                <a:gd name="connsiteX635" fmla="*/ 10470 w 24669"/>
                <a:gd name="connsiteY635" fmla="*/ 34162 h 36230"/>
                <a:gd name="connsiteX636" fmla="*/ 10941 w 24669"/>
                <a:gd name="connsiteY636" fmla="*/ 34482 h 36230"/>
                <a:gd name="connsiteX637" fmla="*/ 11370 w 24669"/>
                <a:gd name="connsiteY637" fmla="*/ 34300 h 36230"/>
                <a:gd name="connsiteX638" fmla="*/ 10980 w 24669"/>
                <a:gd name="connsiteY638" fmla="*/ 34642 h 36230"/>
                <a:gd name="connsiteX639" fmla="*/ 11814 w 24669"/>
                <a:gd name="connsiteY639" fmla="*/ 34551 h 36230"/>
                <a:gd name="connsiteX640" fmla="*/ 11751 w 24669"/>
                <a:gd name="connsiteY640" fmla="*/ 34288 h 36230"/>
                <a:gd name="connsiteX641" fmla="*/ 11872 w 24669"/>
                <a:gd name="connsiteY641" fmla="*/ 34439 h 36230"/>
                <a:gd name="connsiteX642" fmla="*/ 12304 w 24669"/>
                <a:gd name="connsiteY642" fmla="*/ 33923 h 36230"/>
                <a:gd name="connsiteX643" fmla="*/ 12916 w 24669"/>
                <a:gd name="connsiteY643" fmla="*/ 33656 h 36230"/>
                <a:gd name="connsiteX644" fmla="*/ 12870 w 24669"/>
                <a:gd name="connsiteY644" fmla="*/ 33997 h 36230"/>
                <a:gd name="connsiteX645" fmla="*/ 13531 w 24669"/>
                <a:gd name="connsiteY645" fmla="*/ 34114 h 36230"/>
                <a:gd name="connsiteX646" fmla="*/ 13960 w 24669"/>
                <a:gd name="connsiteY646" fmla="*/ 34229 h 36230"/>
                <a:gd name="connsiteX647" fmla="*/ 13617 w 24669"/>
                <a:gd name="connsiteY647" fmla="*/ 34313 h 36230"/>
                <a:gd name="connsiteX648" fmla="*/ 14236 w 24669"/>
                <a:gd name="connsiteY648" fmla="*/ 34628 h 36230"/>
                <a:gd name="connsiteX649" fmla="*/ 13638 w 24669"/>
                <a:gd name="connsiteY649" fmla="*/ 34877 h 36230"/>
                <a:gd name="connsiteX650" fmla="*/ 13635 w 24669"/>
                <a:gd name="connsiteY650" fmla="*/ 35502 h 36230"/>
                <a:gd name="connsiteX651" fmla="*/ 13892 w 24669"/>
                <a:gd name="connsiteY651" fmla="*/ 35459 h 36230"/>
                <a:gd name="connsiteX652" fmla="*/ 14042 w 24669"/>
                <a:gd name="connsiteY652" fmla="*/ 35382 h 36230"/>
                <a:gd name="connsiteX653" fmla="*/ 14038 w 24669"/>
                <a:gd name="connsiteY653" fmla="*/ 35908 h 36230"/>
                <a:gd name="connsiteX654" fmla="*/ 14554 w 24669"/>
                <a:gd name="connsiteY654" fmla="*/ 35357 h 36230"/>
                <a:gd name="connsiteX655" fmla="*/ 14417 w 24669"/>
                <a:gd name="connsiteY655" fmla="*/ 35937 h 36230"/>
                <a:gd name="connsiteX656" fmla="*/ 14972 w 24669"/>
                <a:gd name="connsiteY656" fmla="*/ 36035 h 36230"/>
                <a:gd name="connsiteX657" fmla="*/ 15246 w 24669"/>
                <a:gd name="connsiteY657" fmla="*/ 36230 h 36230"/>
                <a:gd name="connsiteX658" fmla="*/ 15246 w 24669"/>
                <a:gd name="connsiteY658" fmla="*/ 36230 h 3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Lst>
              <a:rect l="l" t="t" r="r" b="b"/>
              <a:pathLst>
                <a:path w="24669" h="36230">
                  <a:moveTo>
                    <a:pt x="15246" y="36230"/>
                  </a:moveTo>
                  <a:lnTo>
                    <a:pt x="15279" y="36230"/>
                  </a:lnTo>
                  <a:cubicBezTo>
                    <a:pt x="15295" y="36158"/>
                    <a:pt x="15311" y="36086"/>
                    <a:pt x="15328" y="36015"/>
                  </a:cubicBezTo>
                  <a:cubicBezTo>
                    <a:pt x="15344" y="36062"/>
                    <a:pt x="15376" y="36158"/>
                    <a:pt x="15392" y="36205"/>
                  </a:cubicBezTo>
                  <a:cubicBezTo>
                    <a:pt x="15462" y="36030"/>
                    <a:pt x="15531" y="35853"/>
                    <a:pt x="15614" y="35682"/>
                  </a:cubicBezTo>
                  <a:cubicBezTo>
                    <a:pt x="15637" y="35819"/>
                    <a:pt x="15590" y="35950"/>
                    <a:pt x="15527" y="36069"/>
                  </a:cubicBezTo>
                  <a:cubicBezTo>
                    <a:pt x="15797" y="35929"/>
                    <a:pt x="16107" y="36004"/>
                    <a:pt x="16398" y="35986"/>
                  </a:cubicBezTo>
                  <a:cubicBezTo>
                    <a:pt x="16597" y="35879"/>
                    <a:pt x="16755" y="35653"/>
                    <a:pt x="17007" y="35695"/>
                  </a:cubicBezTo>
                  <a:cubicBezTo>
                    <a:pt x="16991" y="35604"/>
                    <a:pt x="16998" y="35514"/>
                    <a:pt x="16987" y="35423"/>
                  </a:cubicBezTo>
                  <a:cubicBezTo>
                    <a:pt x="17150" y="35542"/>
                    <a:pt x="17347" y="35648"/>
                    <a:pt x="17558" y="35572"/>
                  </a:cubicBezTo>
                  <a:cubicBezTo>
                    <a:pt x="17845" y="35483"/>
                    <a:pt x="18086" y="35295"/>
                    <a:pt x="18345" y="35148"/>
                  </a:cubicBezTo>
                  <a:cubicBezTo>
                    <a:pt x="18314" y="34876"/>
                    <a:pt x="18129" y="34666"/>
                    <a:pt x="17896" y="34540"/>
                  </a:cubicBezTo>
                  <a:lnTo>
                    <a:pt x="18156" y="34565"/>
                  </a:lnTo>
                  <a:cubicBezTo>
                    <a:pt x="17627" y="34285"/>
                    <a:pt x="17041" y="34565"/>
                    <a:pt x="16485" y="34572"/>
                  </a:cubicBezTo>
                  <a:cubicBezTo>
                    <a:pt x="16123" y="34607"/>
                    <a:pt x="15815" y="34104"/>
                    <a:pt x="15461" y="34324"/>
                  </a:cubicBezTo>
                  <a:cubicBezTo>
                    <a:pt x="15216" y="34490"/>
                    <a:pt x="14909" y="34545"/>
                    <a:pt x="14623" y="34462"/>
                  </a:cubicBezTo>
                  <a:cubicBezTo>
                    <a:pt x="14902" y="34367"/>
                    <a:pt x="15266" y="34421"/>
                    <a:pt x="15454" y="34149"/>
                  </a:cubicBezTo>
                  <a:cubicBezTo>
                    <a:pt x="15112" y="33909"/>
                    <a:pt x="14708" y="33792"/>
                    <a:pt x="14302" y="33720"/>
                  </a:cubicBezTo>
                  <a:cubicBezTo>
                    <a:pt x="14299" y="33491"/>
                    <a:pt x="14264" y="33265"/>
                    <a:pt x="14241" y="33038"/>
                  </a:cubicBezTo>
                  <a:cubicBezTo>
                    <a:pt x="14312" y="33223"/>
                    <a:pt x="14340" y="33424"/>
                    <a:pt x="14431" y="33601"/>
                  </a:cubicBezTo>
                  <a:cubicBezTo>
                    <a:pt x="14534" y="33754"/>
                    <a:pt x="14732" y="33662"/>
                    <a:pt x="14878" y="33641"/>
                  </a:cubicBezTo>
                  <a:cubicBezTo>
                    <a:pt x="14942" y="33715"/>
                    <a:pt x="14996" y="33804"/>
                    <a:pt x="15080" y="33857"/>
                  </a:cubicBezTo>
                  <a:cubicBezTo>
                    <a:pt x="15348" y="33942"/>
                    <a:pt x="15659" y="33892"/>
                    <a:pt x="15899" y="34061"/>
                  </a:cubicBezTo>
                  <a:cubicBezTo>
                    <a:pt x="16167" y="34203"/>
                    <a:pt x="16448" y="34479"/>
                    <a:pt x="16779" y="34401"/>
                  </a:cubicBezTo>
                  <a:cubicBezTo>
                    <a:pt x="17143" y="34243"/>
                    <a:pt x="17564" y="34143"/>
                    <a:pt x="17953" y="34269"/>
                  </a:cubicBezTo>
                  <a:cubicBezTo>
                    <a:pt x="18173" y="34346"/>
                    <a:pt x="18412" y="34338"/>
                    <a:pt x="18632" y="34414"/>
                  </a:cubicBezTo>
                  <a:cubicBezTo>
                    <a:pt x="18637" y="34194"/>
                    <a:pt x="18788" y="33958"/>
                    <a:pt x="18651" y="33753"/>
                  </a:cubicBezTo>
                  <a:cubicBezTo>
                    <a:pt x="18564" y="33587"/>
                    <a:pt x="18466" y="33428"/>
                    <a:pt x="18360" y="33275"/>
                  </a:cubicBezTo>
                  <a:cubicBezTo>
                    <a:pt x="18516" y="33342"/>
                    <a:pt x="18640" y="33457"/>
                    <a:pt x="18735" y="33596"/>
                  </a:cubicBezTo>
                  <a:cubicBezTo>
                    <a:pt x="18806" y="33710"/>
                    <a:pt x="18957" y="33672"/>
                    <a:pt x="19072" y="33696"/>
                  </a:cubicBezTo>
                  <a:cubicBezTo>
                    <a:pt x="19081" y="33596"/>
                    <a:pt x="19090" y="33495"/>
                    <a:pt x="19107" y="33396"/>
                  </a:cubicBezTo>
                  <a:cubicBezTo>
                    <a:pt x="19170" y="33421"/>
                    <a:pt x="19233" y="33455"/>
                    <a:pt x="19303" y="33465"/>
                  </a:cubicBezTo>
                  <a:cubicBezTo>
                    <a:pt x="19443" y="33405"/>
                    <a:pt x="19551" y="33276"/>
                    <a:pt x="19709" y="33256"/>
                  </a:cubicBezTo>
                  <a:cubicBezTo>
                    <a:pt x="19871" y="33098"/>
                    <a:pt x="20070" y="32965"/>
                    <a:pt x="20191" y="32769"/>
                  </a:cubicBezTo>
                  <a:cubicBezTo>
                    <a:pt x="20319" y="32586"/>
                    <a:pt x="20130" y="32452"/>
                    <a:pt x="20032" y="32330"/>
                  </a:cubicBezTo>
                  <a:cubicBezTo>
                    <a:pt x="19898" y="32186"/>
                    <a:pt x="19819" y="32003"/>
                    <a:pt x="19688" y="31859"/>
                  </a:cubicBezTo>
                  <a:cubicBezTo>
                    <a:pt x="19504" y="31704"/>
                    <a:pt x="19246" y="31716"/>
                    <a:pt x="19033" y="31628"/>
                  </a:cubicBezTo>
                  <a:cubicBezTo>
                    <a:pt x="18839" y="31520"/>
                    <a:pt x="18663" y="31345"/>
                    <a:pt x="18422" y="31361"/>
                  </a:cubicBezTo>
                  <a:cubicBezTo>
                    <a:pt x="18157" y="31311"/>
                    <a:pt x="17892" y="31370"/>
                    <a:pt x="17630" y="31404"/>
                  </a:cubicBezTo>
                  <a:cubicBezTo>
                    <a:pt x="17273" y="31458"/>
                    <a:pt x="16932" y="31324"/>
                    <a:pt x="16589" y="31250"/>
                  </a:cubicBezTo>
                  <a:cubicBezTo>
                    <a:pt x="16464" y="31219"/>
                    <a:pt x="16378" y="31112"/>
                    <a:pt x="16276" y="31043"/>
                  </a:cubicBezTo>
                  <a:cubicBezTo>
                    <a:pt x="16009" y="30832"/>
                    <a:pt x="15702" y="30681"/>
                    <a:pt x="15428" y="30480"/>
                  </a:cubicBezTo>
                  <a:cubicBezTo>
                    <a:pt x="15233" y="30365"/>
                    <a:pt x="15339" y="30106"/>
                    <a:pt x="15368" y="29931"/>
                  </a:cubicBezTo>
                  <a:cubicBezTo>
                    <a:pt x="15525" y="30056"/>
                    <a:pt x="15638" y="30229"/>
                    <a:pt x="15797" y="30351"/>
                  </a:cubicBezTo>
                  <a:cubicBezTo>
                    <a:pt x="16161" y="30529"/>
                    <a:pt x="16582" y="30580"/>
                    <a:pt x="16915" y="30822"/>
                  </a:cubicBezTo>
                  <a:cubicBezTo>
                    <a:pt x="17374" y="31044"/>
                    <a:pt x="17901" y="30925"/>
                    <a:pt x="18388" y="30898"/>
                  </a:cubicBezTo>
                  <a:cubicBezTo>
                    <a:pt x="18597" y="30878"/>
                    <a:pt x="18544" y="30616"/>
                    <a:pt x="18573" y="30470"/>
                  </a:cubicBezTo>
                  <a:cubicBezTo>
                    <a:pt x="18738" y="30482"/>
                    <a:pt x="18902" y="30501"/>
                    <a:pt x="19067" y="30522"/>
                  </a:cubicBezTo>
                  <a:cubicBezTo>
                    <a:pt x="19075" y="30645"/>
                    <a:pt x="19055" y="30776"/>
                    <a:pt x="19106" y="30891"/>
                  </a:cubicBezTo>
                  <a:cubicBezTo>
                    <a:pt x="19170" y="30960"/>
                    <a:pt x="19263" y="30990"/>
                    <a:pt x="19345" y="31034"/>
                  </a:cubicBezTo>
                  <a:cubicBezTo>
                    <a:pt x="19325" y="30826"/>
                    <a:pt x="19381" y="30602"/>
                    <a:pt x="19316" y="30400"/>
                  </a:cubicBezTo>
                  <a:cubicBezTo>
                    <a:pt x="19165" y="30164"/>
                    <a:pt x="18894" y="30042"/>
                    <a:pt x="18676" y="29879"/>
                  </a:cubicBezTo>
                  <a:cubicBezTo>
                    <a:pt x="18608" y="29827"/>
                    <a:pt x="18507" y="29775"/>
                    <a:pt x="18512" y="29676"/>
                  </a:cubicBezTo>
                  <a:cubicBezTo>
                    <a:pt x="18505" y="29585"/>
                    <a:pt x="18561" y="29509"/>
                    <a:pt x="18609" y="29437"/>
                  </a:cubicBezTo>
                  <a:cubicBezTo>
                    <a:pt x="18844" y="29659"/>
                    <a:pt x="19109" y="29849"/>
                    <a:pt x="19397" y="29995"/>
                  </a:cubicBezTo>
                  <a:cubicBezTo>
                    <a:pt x="19497" y="30033"/>
                    <a:pt x="19527" y="30156"/>
                    <a:pt x="19625" y="30196"/>
                  </a:cubicBezTo>
                  <a:cubicBezTo>
                    <a:pt x="19714" y="30216"/>
                    <a:pt x="19805" y="30195"/>
                    <a:pt x="19894" y="30186"/>
                  </a:cubicBezTo>
                  <a:cubicBezTo>
                    <a:pt x="19904" y="30448"/>
                    <a:pt x="19831" y="30727"/>
                    <a:pt x="19912" y="30979"/>
                  </a:cubicBezTo>
                  <a:cubicBezTo>
                    <a:pt x="20127" y="31176"/>
                    <a:pt x="20435" y="31234"/>
                    <a:pt x="20716" y="31262"/>
                  </a:cubicBezTo>
                  <a:cubicBezTo>
                    <a:pt x="20816" y="30685"/>
                    <a:pt x="20833" y="30078"/>
                    <a:pt x="20663" y="29512"/>
                  </a:cubicBezTo>
                  <a:cubicBezTo>
                    <a:pt x="20604" y="29277"/>
                    <a:pt x="20414" y="29109"/>
                    <a:pt x="20335" y="28883"/>
                  </a:cubicBezTo>
                  <a:cubicBezTo>
                    <a:pt x="20195" y="28530"/>
                    <a:pt x="19896" y="28237"/>
                    <a:pt x="19869" y="27843"/>
                  </a:cubicBezTo>
                  <a:cubicBezTo>
                    <a:pt x="19854" y="27736"/>
                    <a:pt x="19764" y="27665"/>
                    <a:pt x="19699" y="27586"/>
                  </a:cubicBezTo>
                  <a:cubicBezTo>
                    <a:pt x="19735" y="27595"/>
                    <a:pt x="19771" y="27603"/>
                    <a:pt x="19808" y="27612"/>
                  </a:cubicBezTo>
                  <a:cubicBezTo>
                    <a:pt x="19719" y="27523"/>
                    <a:pt x="19637" y="27423"/>
                    <a:pt x="19606" y="27298"/>
                  </a:cubicBezTo>
                  <a:cubicBezTo>
                    <a:pt x="19707" y="27380"/>
                    <a:pt x="19826" y="27445"/>
                    <a:pt x="19907" y="27549"/>
                  </a:cubicBezTo>
                  <a:cubicBezTo>
                    <a:pt x="20002" y="27697"/>
                    <a:pt x="19995" y="27883"/>
                    <a:pt x="20065" y="28041"/>
                  </a:cubicBezTo>
                  <a:cubicBezTo>
                    <a:pt x="20154" y="28142"/>
                    <a:pt x="20274" y="28211"/>
                    <a:pt x="20379" y="28296"/>
                  </a:cubicBezTo>
                  <a:cubicBezTo>
                    <a:pt x="20357" y="28300"/>
                    <a:pt x="20314" y="28307"/>
                    <a:pt x="20293" y="28310"/>
                  </a:cubicBezTo>
                  <a:cubicBezTo>
                    <a:pt x="20431" y="28484"/>
                    <a:pt x="20562" y="28664"/>
                    <a:pt x="20714" y="28827"/>
                  </a:cubicBezTo>
                  <a:cubicBezTo>
                    <a:pt x="20884" y="29006"/>
                    <a:pt x="20917" y="29266"/>
                    <a:pt x="21067" y="29461"/>
                  </a:cubicBezTo>
                  <a:cubicBezTo>
                    <a:pt x="21147" y="29600"/>
                    <a:pt x="21264" y="29712"/>
                    <a:pt x="21386" y="29815"/>
                  </a:cubicBezTo>
                  <a:lnTo>
                    <a:pt x="21176" y="29783"/>
                  </a:lnTo>
                  <a:cubicBezTo>
                    <a:pt x="21209" y="29923"/>
                    <a:pt x="21236" y="30065"/>
                    <a:pt x="21280" y="30202"/>
                  </a:cubicBezTo>
                  <a:cubicBezTo>
                    <a:pt x="21338" y="30098"/>
                    <a:pt x="21404" y="30000"/>
                    <a:pt x="21488" y="29915"/>
                  </a:cubicBezTo>
                  <a:cubicBezTo>
                    <a:pt x="21485" y="29889"/>
                    <a:pt x="21481" y="29862"/>
                    <a:pt x="21479" y="29835"/>
                  </a:cubicBezTo>
                  <a:cubicBezTo>
                    <a:pt x="21527" y="29866"/>
                    <a:pt x="21574" y="29897"/>
                    <a:pt x="21622" y="29929"/>
                  </a:cubicBezTo>
                  <a:cubicBezTo>
                    <a:pt x="21519" y="29738"/>
                    <a:pt x="21463" y="29526"/>
                    <a:pt x="21434" y="29311"/>
                  </a:cubicBezTo>
                  <a:cubicBezTo>
                    <a:pt x="21559" y="29414"/>
                    <a:pt x="21663" y="29547"/>
                    <a:pt x="21809" y="29621"/>
                  </a:cubicBezTo>
                  <a:cubicBezTo>
                    <a:pt x="21916" y="29595"/>
                    <a:pt x="21982" y="29499"/>
                    <a:pt x="22045" y="29417"/>
                  </a:cubicBezTo>
                  <a:cubicBezTo>
                    <a:pt x="22068" y="29441"/>
                    <a:pt x="22091" y="29466"/>
                    <a:pt x="22114" y="29490"/>
                  </a:cubicBezTo>
                  <a:cubicBezTo>
                    <a:pt x="22156" y="29411"/>
                    <a:pt x="22197" y="29332"/>
                    <a:pt x="22241" y="29254"/>
                  </a:cubicBezTo>
                  <a:lnTo>
                    <a:pt x="22436" y="29648"/>
                  </a:lnTo>
                  <a:cubicBezTo>
                    <a:pt x="22506" y="29766"/>
                    <a:pt x="22396" y="29927"/>
                    <a:pt x="22504" y="30027"/>
                  </a:cubicBezTo>
                  <a:cubicBezTo>
                    <a:pt x="22598" y="30115"/>
                    <a:pt x="22606" y="30250"/>
                    <a:pt x="22665" y="30359"/>
                  </a:cubicBezTo>
                  <a:cubicBezTo>
                    <a:pt x="22717" y="30379"/>
                    <a:pt x="22773" y="30380"/>
                    <a:pt x="22827" y="30387"/>
                  </a:cubicBezTo>
                  <a:cubicBezTo>
                    <a:pt x="22877" y="30470"/>
                    <a:pt x="22938" y="30564"/>
                    <a:pt x="23051" y="30532"/>
                  </a:cubicBezTo>
                  <a:cubicBezTo>
                    <a:pt x="23324" y="30490"/>
                    <a:pt x="23655" y="30563"/>
                    <a:pt x="23865" y="30346"/>
                  </a:cubicBezTo>
                  <a:cubicBezTo>
                    <a:pt x="24028" y="30199"/>
                    <a:pt x="24227" y="30102"/>
                    <a:pt x="24396" y="29962"/>
                  </a:cubicBezTo>
                  <a:cubicBezTo>
                    <a:pt x="24499" y="29824"/>
                    <a:pt x="24560" y="29658"/>
                    <a:pt x="24669" y="29523"/>
                  </a:cubicBezTo>
                  <a:lnTo>
                    <a:pt x="24669" y="29458"/>
                  </a:lnTo>
                  <a:cubicBezTo>
                    <a:pt x="24510" y="29230"/>
                    <a:pt x="24295" y="29047"/>
                    <a:pt x="24139" y="28815"/>
                  </a:cubicBezTo>
                  <a:cubicBezTo>
                    <a:pt x="24025" y="28678"/>
                    <a:pt x="23962" y="28507"/>
                    <a:pt x="23847" y="28371"/>
                  </a:cubicBezTo>
                  <a:cubicBezTo>
                    <a:pt x="23740" y="28306"/>
                    <a:pt x="23596" y="28356"/>
                    <a:pt x="23481" y="28340"/>
                  </a:cubicBezTo>
                  <a:cubicBezTo>
                    <a:pt x="23451" y="28297"/>
                    <a:pt x="23422" y="28255"/>
                    <a:pt x="23393" y="28212"/>
                  </a:cubicBezTo>
                  <a:cubicBezTo>
                    <a:pt x="23534" y="28274"/>
                    <a:pt x="23689" y="28293"/>
                    <a:pt x="23843" y="28271"/>
                  </a:cubicBezTo>
                  <a:cubicBezTo>
                    <a:pt x="23726" y="28116"/>
                    <a:pt x="23620" y="27953"/>
                    <a:pt x="23503" y="27799"/>
                  </a:cubicBezTo>
                  <a:cubicBezTo>
                    <a:pt x="23399" y="27650"/>
                    <a:pt x="23162" y="27696"/>
                    <a:pt x="23075" y="27532"/>
                  </a:cubicBezTo>
                  <a:cubicBezTo>
                    <a:pt x="23022" y="27470"/>
                    <a:pt x="22993" y="27357"/>
                    <a:pt x="22894" y="27360"/>
                  </a:cubicBezTo>
                  <a:cubicBezTo>
                    <a:pt x="22659" y="27363"/>
                    <a:pt x="22439" y="27469"/>
                    <a:pt x="22248" y="27599"/>
                  </a:cubicBezTo>
                  <a:cubicBezTo>
                    <a:pt x="22248" y="27353"/>
                    <a:pt x="21973" y="27182"/>
                    <a:pt x="21746" y="27248"/>
                  </a:cubicBezTo>
                  <a:cubicBezTo>
                    <a:pt x="21734" y="27223"/>
                    <a:pt x="21723" y="27198"/>
                    <a:pt x="21713" y="27172"/>
                  </a:cubicBezTo>
                  <a:cubicBezTo>
                    <a:pt x="21817" y="27125"/>
                    <a:pt x="21919" y="27070"/>
                    <a:pt x="22029" y="27034"/>
                  </a:cubicBezTo>
                  <a:cubicBezTo>
                    <a:pt x="22169" y="27063"/>
                    <a:pt x="22291" y="27158"/>
                    <a:pt x="22435" y="27174"/>
                  </a:cubicBezTo>
                  <a:cubicBezTo>
                    <a:pt x="22590" y="27086"/>
                    <a:pt x="22754" y="27007"/>
                    <a:pt x="22898" y="26899"/>
                  </a:cubicBezTo>
                  <a:cubicBezTo>
                    <a:pt x="22878" y="26671"/>
                    <a:pt x="22689" y="26489"/>
                    <a:pt x="22540" y="26330"/>
                  </a:cubicBezTo>
                  <a:cubicBezTo>
                    <a:pt x="22168" y="26222"/>
                    <a:pt x="21771" y="26323"/>
                    <a:pt x="21434" y="26496"/>
                  </a:cubicBezTo>
                  <a:cubicBezTo>
                    <a:pt x="21345" y="26332"/>
                    <a:pt x="21235" y="26179"/>
                    <a:pt x="21078" y="26073"/>
                  </a:cubicBezTo>
                  <a:lnTo>
                    <a:pt x="21190" y="26069"/>
                  </a:lnTo>
                  <a:cubicBezTo>
                    <a:pt x="21131" y="25885"/>
                    <a:pt x="21097" y="25694"/>
                    <a:pt x="21041" y="25509"/>
                  </a:cubicBezTo>
                  <a:cubicBezTo>
                    <a:pt x="21091" y="25499"/>
                    <a:pt x="21141" y="25488"/>
                    <a:pt x="21192" y="25477"/>
                  </a:cubicBezTo>
                  <a:cubicBezTo>
                    <a:pt x="21254" y="25686"/>
                    <a:pt x="21357" y="25920"/>
                    <a:pt x="21584" y="25990"/>
                  </a:cubicBezTo>
                  <a:cubicBezTo>
                    <a:pt x="21788" y="26018"/>
                    <a:pt x="21990" y="26057"/>
                    <a:pt x="22190" y="26112"/>
                  </a:cubicBezTo>
                  <a:cubicBezTo>
                    <a:pt x="22228" y="26066"/>
                    <a:pt x="22304" y="25975"/>
                    <a:pt x="22342" y="25930"/>
                  </a:cubicBezTo>
                  <a:cubicBezTo>
                    <a:pt x="22248" y="25707"/>
                    <a:pt x="22191" y="25463"/>
                    <a:pt x="22058" y="25259"/>
                  </a:cubicBezTo>
                  <a:cubicBezTo>
                    <a:pt x="21942" y="25082"/>
                    <a:pt x="21740" y="25262"/>
                    <a:pt x="21597" y="25302"/>
                  </a:cubicBezTo>
                  <a:cubicBezTo>
                    <a:pt x="21450" y="25069"/>
                    <a:pt x="21389" y="24788"/>
                    <a:pt x="21391" y="24516"/>
                  </a:cubicBezTo>
                  <a:cubicBezTo>
                    <a:pt x="21380" y="24340"/>
                    <a:pt x="21545" y="24280"/>
                    <a:pt x="21662" y="24201"/>
                  </a:cubicBezTo>
                  <a:cubicBezTo>
                    <a:pt x="21634" y="24125"/>
                    <a:pt x="21620" y="24041"/>
                    <a:pt x="21573" y="23974"/>
                  </a:cubicBezTo>
                  <a:cubicBezTo>
                    <a:pt x="21484" y="23881"/>
                    <a:pt x="21343" y="23867"/>
                    <a:pt x="21250" y="23780"/>
                  </a:cubicBezTo>
                  <a:cubicBezTo>
                    <a:pt x="21250" y="23632"/>
                    <a:pt x="21289" y="23486"/>
                    <a:pt x="21285" y="23338"/>
                  </a:cubicBezTo>
                  <a:lnTo>
                    <a:pt x="20946" y="23363"/>
                  </a:lnTo>
                  <a:cubicBezTo>
                    <a:pt x="20950" y="23290"/>
                    <a:pt x="20955" y="23217"/>
                    <a:pt x="20960" y="23143"/>
                  </a:cubicBezTo>
                  <a:cubicBezTo>
                    <a:pt x="20910" y="23194"/>
                    <a:pt x="20860" y="23245"/>
                    <a:pt x="20809" y="23294"/>
                  </a:cubicBezTo>
                  <a:cubicBezTo>
                    <a:pt x="20810" y="23178"/>
                    <a:pt x="20815" y="23062"/>
                    <a:pt x="20830" y="22947"/>
                  </a:cubicBezTo>
                  <a:lnTo>
                    <a:pt x="20702" y="22882"/>
                  </a:lnTo>
                  <a:lnTo>
                    <a:pt x="20888" y="22879"/>
                  </a:lnTo>
                  <a:cubicBezTo>
                    <a:pt x="20805" y="22633"/>
                    <a:pt x="20715" y="22386"/>
                    <a:pt x="20699" y="22125"/>
                  </a:cubicBezTo>
                  <a:cubicBezTo>
                    <a:pt x="20679" y="21926"/>
                    <a:pt x="20581" y="21747"/>
                    <a:pt x="20548" y="21550"/>
                  </a:cubicBezTo>
                  <a:cubicBezTo>
                    <a:pt x="20518" y="21355"/>
                    <a:pt x="20451" y="21168"/>
                    <a:pt x="20394" y="20980"/>
                  </a:cubicBezTo>
                  <a:cubicBezTo>
                    <a:pt x="20471" y="20995"/>
                    <a:pt x="20551" y="21003"/>
                    <a:pt x="20627" y="21030"/>
                  </a:cubicBezTo>
                  <a:cubicBezTo>
                    <a:pt x="20688" y="21211"/>
                    <a:pt x="20701" y="21404"/>
                    <a:pt x="20669" y="21592"/>
                  </a:cubicBezTo>
                  <a:cubicBezTo>
                    <a:pt x="20744" y="21586"/>
                    <a:pt x="20819" y="21587"/>
                    <a:pt x="20894" y="21591"/>
                  </a:cubicBezTo>
                  <a:cubicBezTo>
                    <a:pt x="21028" y="21414"/>
                    <a:pt x="21196" y="21268"/>
                    <a:pt x="21403" y="21181"/>
                  </a:cubicBezTo>
                  <a:cubicBezTo>
                    <a:pt x="21550" y="21127"/>
                    <a:pt x="21583" y="20965"/>
                    <a:pt x="21621" y="20832"/>
                  </a:cubicBezTo>
                  <a:cubicBezTo>
                    <a:pt x="21413" y="20776"/>
                    <a:pt x="21273" y="20941"/>
                    <a:pt x="21143" y="21076"/>
                  </a:cubicBezTo>
                  <a:lnTo>
                    <a:pt x="20946" y="20919"/>
                  </a:lnTo>
                  <a:cubicBezTo>
                    <a:pt x="20960" y="20973"/>
                    <a:pt x="20974" y="21027"/>
                    <a:pt x="20989" y="21081"/>
                  </a:cubicBezTo>
                  <a:cubicBezTo>
                    <a:pt x="20944" y="21044"/>
                    <a:pt x="20901" y="21007"/>
                    <a:pt x="20858" y="20970"/>
                  </a:cubicBezTo>
                  <a:cubicBezTo>
                    <a:pt x="20949" y="20900"/>
                    <a:pt x="21039" y="20828"/>
                    <a:pt x="21127" y="20753"/>
                  </a:cubicBezTo>
                  <a:cubicBezTo>
                    <a:pt x="21038" y="20724"/>
                    <a:pt x="20948" y="20696"/>
                    <a:pt x="20856" y="20675"/>
                  </a:cubicBezTo>
                  <a:cubicBezTo>
                    <a:pt x="20968" y="20631"/>
                    <a:pt x="21078" y="20583"/>
                    <a:pt x="21189" y="20535"/>
                  </a:cubicBezTo>
                  <a:cubicBezTo>
                    <a:pt x="21097" y="20521"/>
                    <a:pt x="21004" y="20510"/>
                    <a:pt x="20911" y="20497"/>
                  </a:cubicBezTo>
                  <a:cubicBezTo>
                    <a:pt x="21037" y="20457"/>
                    <a:pt x="21169" y="20450"/>
                    <a:pt x="21300" y="20462"/>
                  </a:cubicBezTo>
                  <a:lnTo>
                    <a:pt x="21517" y="20165"/>
                  </a:lnTo>
                  <a:cubicBezTo>
                    <a:pt x="21445" y="20467"/>
                    <a:pt x="21784" y="20415"/>
                    <a:pt x="21846" y="20242"/>
                  </a:cubicBezTo>
                  <a:cubicBezTo>
                    <a:pt x="21933" y="20043"/>
                    <a:pt x="21916" y="19812"/>
                    <a:pt x="21891" y="19600"/>
                  </a:cubicBezTo>
                  <a:cubicBezTo>
                    <a:pt x="21873" y="19506"/>
                    <a:pt x="21796" y="19342"/>
                    <a:pt x="21677" y="19409"/>
                  </a:cubicBezTo>
                  <a:cubicBezTo>
                    <a:pt x="21389" y="19547"/>
                    <a:pt x="21116" y="19742"/>
                    <a:pt x="20780" y="19727"/>
                  </a:cubicBezTo>
                  <a:lnTo>
                    <a:pt x="20961" y="19649"/>
                  </a:lnTo>
                  <a:cubicBezTo>
                    <a:pt x="20853" y="19530"/>
                    <a:pt x="20739" y="19418"/>
                    <a:pt x="20627" y="19304"/>
                  </a:cubicBezTo>
                  <a:cubicBezTo>
                    <a:pt x="20654" y="19289"/>
                    <a:pt x="20709" y="19261"/>
                    <a:pt x="20736" y="19246"/>
                  </a:cubicBezTo>
                  <a:cubicBezTo>
                    <a:pt x="20657" y="19235"/>
                    <a:pt x="20578" y="19216"/>
                    <a:pt x="20498" y="19225"/>
                  </a:cubicBezTo>
                  <a:cubicBezTo>
                    <a:pt x="20417" y="19326"/>
                    <a:pt x="20367" y="19445"/>
                    <a:pt x="20304" y="19557"/>
                  </a:cubicBezTo>
                  <a:cubicBezTo>
                    <a:pt x="20253" y="19458"/>
                    <a:pt x="20189" y="19363"/>
                    <a:pt x="20161" y="19256"/>
                  </a:cubicBezTo>
                  <a:cubicBezTo>
                    <a:pt x="20165" y="19173"/>
                    <a:pt x="20200" y="19096"/>
                    <a:pt x="20221" y="19016"/>
                  </a:cubicBezTo>
                  <a:cubicBezTo>
                    <a:pt x="20264" y="19078"/>
                    <a:pt x="20306" y="19140"/>
                    <a:pt x="20350" y="19201"/>
                  </a:cubicBezTo>
                  <a:cubicBezTo>
                    <a:pt x="20537" y="19009"/>
                    <a:pt x="20508" y="18729"/>
                    <a:pt x="20529" y="18483"/>
                  </a:cubicBezTo>
                  <a:cubicBezTo>
                    <a:pt x="20708" y="18565"/>
                    <a:pt x="20845" y="18740"/>
                    <a:pt x="21064" y="18717"/>
                  </a:cubicBezTo>
                  <a:cubicBezTo>
                    <a:pt x="21061" y="18660"/>
                    <a:pt x="21059" y="18603"/>
                    <a:pt x="21054" y="18547"/>
                  </a:cubicBezTo>
                  <a:lnTo>
                    <a:pt x="20878" y="18513"/>
                  </a:lnTo>
                  <a:cubicBezTo>
                    <a:pt x="21000" y="18496"/>
                    <a:pt x="21126" y="18504"/>
                    <a:pt x="21247" y="18475"/>
                  </a:cubicBezTo>
                  <a:cubicBezTo>
                    <a:pt x="21322" y="18326"/>
                    <a:pt x="21236" y="18198"/>
                    <a:pt x="21116" y="18113"/>
                  </a:cubicBezTo>
                  <a:cubicBezTo>
                    <a:pt x="21140" y="18102"/>
                    <a:pt x="21189" y="18080"/>
                    <a:pt x="21213" y="18068"/>
                  </a:cubicBezTo>
                  <a:lnTo>
                    <a:pt x="21043" y="18015"/>
                  </a:lnTo>
                  <a:cubicBezTo>
                    <a:pt x="21272" y="17994"/>
                    <a:pt x="21418" y="17779"/>
                    <a:pt x="21398" y="17562"/>
                  </a:cubicBezTo>
                  <a:cubicBezTo>
                    <a:pt x="21432" y="17275"/>
                    <a:pt x="21496" y="16985"/>
                    <a:pt x="21363" y="16710"/>
                  </a:cubicBezTo>
                  <a:lnTo>
                    <a:pt x="21205" y="16736"/>
                  </a:lnTo>
                  <a:cubicBezTo>
                    <a:pt x="21187" y="16831"/>
                    <a:pt x="21171" y="16927"/>
                    <a:pt x="21150" y="17021"/>
                  </a:cubicBezTo>
                  <a:lnTo>
                    <a:pt x="20898" y="16973"/>
                  </a:lnTo>
                  <a:cubicBezTo>
                    <a:pt x="20722" y="17190"/>
                    <a:pt x="20540" y="17408"/>
                    <a:pt x="20305" y="17565"/>
                  </a:cubicBezTo>
                  <a:cubicBezTo>
                    <a:pt x="20572" y="17315"/>
                    <a:pt x="20736" y="16984"/>
                    <a:pt x="20984" y="16718"/>
                  </a:cubicBezTo>
                  <a:cubicBezTo>
                    <a:pt x="20772" y="16686"/>
                    <a:pt x="20582" y="16582"/>
                    <a:pt x="20425" y="16439"/>
                  </a:cubicBezTo>
                  <a:cubicBezTo>
                    <a:pt x="20550" y="16479"/>
                    <a:pt x="20666" y="16542"/>
                    <a:pt x="20784" y="16601"/>
                  </a:cubicBezTo>
                  <a:cubicBezTo>
                    <a:pt x="20830" y="16592"/>
                    <a:pt x="20876" y="16582"/>
                    <a:pt x="20923" y="16572"/>
                  </a:cubicBezTo>
                  <a:cubicBezTo>
                    <a:pt x="20923" y="16381"/>
                    <a:pt x="20917" y="16189"/>
                    <a:pt x="20890" y="15999"/>
                  </a:cubicBezTo>
                  <a:cubicBezTo>
                    <a:pt x="21031" y="16005"/>
                    <a:pt x="21171" y="15973"/>
                    <a:pt x="21293" y="15901"/>
                  </a:cubicBezTo>
                  <a:cubicBezTo>
                    <a:pt x="21334" y="15938"/>
                    <a:pt x="21374" y="15974"/>
                    <a:pt x="21416" y="16010"/>
                  </a:cubicBezTo>
                  <a:cubicBezTo>
                    <a:pt x="21418" y="15847"/>
                    <a:pt x="21627" y="15715"/>
                    <a:pt x="21544" y="15550"/>
                  </a:cubicBezTo>
                  <a:cubicBezTo>
                    <a:pt x="21501" y="15453"/>
                    <a:pt x="21418" y="15329"/>
                    <a:pt x="21295" y="15353"/>
                  </a:cubicBezTo>
                  <a:cubicBezTo>
                    <a:pt x="21146" y="15368"/>
                    <a:pt x="21091" y="15522"/>
                    <a:pt x="21029" y="15634"/>
                  </a:cubicBezTo>
                  <a:lnTo>
                    <a:pt x="20827" y="15680"/>
                  </a:lnTo>
                  <a:cubicBezTo>
                    <a:pt x="20985" y="15577"/>
                    <a:pt x="21071" y="15408"/>
                    <a:pt x="21156" y="15245"/>
                  </a:cubicBezTo>
                  <a:cubicBezTo>
                    <a:pt x="20947" y="15215"/>
                    <a:pt x="20697" y="15044"/>
                    <a:pt x="20516" y="15213"/>
                  </a:cubicBezTo>
                  <a:cubicBezTo>
                    <a:pt x="20425" y="15279"/>
                    <a:pt x="20415" y="15398"/>
                    <a:pt x="20394" y="15498"/>
                  </a:cubicBezTo>
                  <a:cubicBezTo>
                    <a:pt x="20341" y="15344"/>
                    <a:pt x="20287" y="15189"/>
                    <a:pt x="20235" y="15033"/>
                  </a:cubicBezTo>
                  <a:cubicBezTo>
                    <a:pt x="20552" y="15085"/>
                    <a:pt x="20836" y="14931"/>
                    <a:pt x="21110" y="14792"/>
                  </a:cubicBezTo>
                  <a:cubicBezTo>
                    <a:pt x="20973" y="14634"/>
                    <a:pt x="20998" y="14429"/>
                    <a:pt x="21021" y="14237"/>
                  </a:cubicBezTo>
                  <a:cubicBezTo>
                    <a:pt x="20884" y="14229"/>
                    <a:pt x="20746" y="14246"/>
                    <a:pt x="20612" y="14225"/>
                  </a:cubicBezTo>
                  <a:cubicBezTo>
                    <a:pt x="20485" y="14149"/>
                    <a:pt x="20416" y="13973"/>
                    <a:pt x="20261" y="13946"/>
                  </a:cubicBezTo>
                  <a:cubicBezTo>
                    <a:pt x="19996" y="14011"/>
                    <a:pt x="19777" y="14208"/>
                    <a:pt x="19600" y="14405"/>
                  </a:cubicBezTo>
                  <a:cubicBezTo>
                    <a:pt x="19531" y="14482"/>
                    <a:pt x="19596" y="14578"/>
                    <a:pt x="19624" y="14657"/>
                  </a:cubicBezTo>
                  <a:cubicBezTo>
                    <a:pt x="19581" y="14693"/>
                    <a:pt x="19538" y="14729"/>
                    <a:pt x="19497" y="14765"/>
                  </a:cubicBezTo>
                  <a:cubicBezTo>
                    <a:pt x="19445" y="14638"/>
                    <a:pt x="19400" y="14507"/>
                    <a:pt x="19385" y="14370"/>
                  </a:cubicBezTo>
                  <a:cubicBezTo>
                    <a:pt x="19342" y="14378"/>
                    <a:pt x="19299" y="14385"/>
                    <a:pt x="19257" y="14392"/>
                  </a:cubicBezTo>
                  <a:cubicBezTo>
                    <a:pt x="19261" y="14366"/>
                    <a:pt x="19266" y="14339"/>
                    <a:pt x="19272" y="14312"/>
                  </a:cubicBezTo>
                  <a:cubicBezTo>
                    <a:pt x="19063" y="14231"/>
                    <a:pt x="18954" y="14030"/>
                    <a:pt x="18785" y="13904"/>
                  </a:cubicBezTo>
                  <a:cubicBezTo>
                    <a:pt x="18578" y="14007"/>
                    <a:pt x="18402" y="14163"/>
                    <a:pt x="18206" y="14284"/>
                  </a:cubicBezTo>
                  <a:cubicBezTo>
                    <a:pt x="18288" y="14099"/>
                    <a:pt x="18467" y="14001"/>
                    <a:pt x="18652" y="13940"/>
                  </a:cubicBezTo>
                  <a:cubicBezTo>
                    <a:pt x="18511" y="13794"/>
                    <a:pt x="18310" y="13786"/>
                    <a:pt x="18119" y="13799"/>
                  </a:cubicBezTo>
                  <a:cubicBezTo>
                    <a:pt x="18158" y="13743"/>
                    <a:pt x="18195" y="13685"/>
                    <a:pt x="18230" y="13626"/>
                  </a:cubicBezTo>
                  <a:cubicBezTo>
                    <a:pt x="18250" y="13671"/>
                    <a:pt x="18270" y="13715"/>
                    <a:pt x="18291" y="13760"/>
                  </a:cubicBezTo>
                  <a:cubicBezTo>
                    <a:pt x="18409" y="13746"/>
                    <a:pt x="18525" y="13769"/>
                    <a:pt x="18630" y="13824"/>
                  </a:cubicBezTo>
                  <a:cubicBezTo>
                    <a:pt x="18726" y="13880"/>
                    <a:pt x="18826" y="13812"/>
                    <a:pt x="18913" y="13772"/>
                  </a:cubicBezTo>
                  <a:cubicBezTo>
                    <a:pt x="18942" y="13936"/>
                    <a:pt x="19048" y="14069"/>
                    <a:pt x="19143" y="14200"/>
                  </a:cubicBezTo>
                  <a:cubicBezTo>
                    <a:pt x="19415" y="14183"/>
                    <a:pt x="19695" y="14105"/>
                    <a:pt x="19900" y="13918"/>
                  </a:cubicBezTo>
                  <a:cubicBezTo>
                    <a:pt x="19775" y="13918"/>
                    <a:pt x="19660" y="13913"/>
                    <a:pt x="19537" y="13914"/>
                  </a:cubicBezTo>
                  <a:lnTo>
                    <a:pt x="19992" y="13814"/>
                  </a:lnTo>
                  <a:cubicBezTo>
                    <a:pt x="19983" y="13764"/>
                    <a:pt x="19975" y="13714"/>
                    <a:pt x="19966" y="13664"/>
                  </a:cubicBezTo>
                  <a:cubicBezTo>
                    <a:pt x="20110" y="13609"/>
                    <a:pt x="20258" y="13553"/>
                    <a:pt x="20400" y="13488"/>
                  </a:cubicBezTo>
                  <a:cubicBezTo>
                    <a:pt x="20383" y="13373"/>
                    <a:pt x="20392" y="13257"/>
                    <a:pt x="20415" y="13143"/>
                  </a:cubicBezTo>
                  <a:cubicBezTo>
                    <a:pt x="20254" y="13172"/>
                    <a:pt x="20114" y="13244"/>
                    <a:pt x="19995" y="13352"/>
                  </a:cubicBezTo>
                  <a:cubicBezTo>
                    <a:pt x="19781" y="13455"/>
                    <a:pt x="19537" y="13443"/>
                    <a:pt x="19306" y="13465"/>
                  </a:cubicBezTo>
                  <a:cubicBezTo>
                    <a:pt x="19376" y="13516"/>
                    <a:pt x="19435" y="13569"/>
                    <a:pt x="19513" y="13611"/>
                  </a:cubicBezTo>
                  <a:cubicBezTo>
                    <a:pt x="19338" y="13647"/>
                    <a:pt x="19164" y="13694"/>
                    <a:pt x="18992" y="13743"/>
                  </a:cubicBezTo>
                  <a:cubicBezTo>
                    <a:pt x="19074" y="13706"/>
                    <a:pt x="19201" y="13670"/>
                    <a:pt x="19156" y="13559"/>
                  </a:cubicBezTo>
                  <a:cubicBezTo>
                    <a:pt x="19071" y="13435"/>
                    <a:pt x="18913" y="13390"/>
                    <a:pt x="18783" y="13325"/>
                  </a:cubicBezTo>
                  <a:cubicBezTo>
                    <a:pt x="18658" y="13261"/>
                    <a:pt x="18538" y="13373"/>
                    <a:pt x="18425" y="13414"/>
                  </a:cubicBezTo>
                  <a:cubicBezTo>
                    <a:pt x="18478" y="13369"/>
                    <a:pt x="18532" y="13324"/>
                    <a:pt x="18586" y="13279"/>
                  </a:cubicBezTo>
                  <a:cubicBezTo>
                    <a:pt x="18555" y="13254"/>
                    <a:pt x="18525" y="13228"/>
                    <a:pt x="18495" y="13202"/>
                  </a:cubicBezTo>
                  <a:lnTo>
                    <a:pt x="18621" y="13210"/>
                  </a:lnTo>
                  <a:cubicBezTo>
                    <a:pt x="18627" y="13177"/>
                    <a:pt x="18632" y="13143"/>
                    <a:pt x="18638" y="13109"/>
                  </a:cubicBezTo>
                  <a:cubicBezTo>
                    <a:pt x="18743" y="13196"/>
                    <a:pt x="18852" y="13279"/>
                    <a:pt x="18978" y="13333"/>
                  </a:cubicBezTo>
                  <a:cubicBezTo>
                    <a:pt x="19157" y="13288"/>
                    <a:pt x="19351" y="13165"/>
                    <a:pt x="19337" y="12951"/>
                  </a:cubicBezTo>
                  <a:cubicBezTo>
                    <a:pt x="19206" y="12822"/>
                    <a:pt x="19000" y="12844"/>
                    <a:pt x="18835" y="12789"/>
                  </a:cubicBezTo>
                  <a:cubicBezTo>
                    <a:pt x="19014" y="12775"/>
                    <a:pt x="19194" y="12774"/>
                    <a:pt x="19372" y="12751"/>
                  </a:cubicBezTo>
                  <a:cubicBezTo>
                    <a:pt x="19660" y="12571"/>
                    <a:pt x="19897" y="12325"/>
                    <a:pt x="20172" y="12126"/>
                  </a:cubicBezTo>
                  <a:cubicBezTo>
                    <a:pt x="20084" y="12013"/>
                    <a:pt x="20000" y="11897"/>
                    <a:pt x="19927" y="11774"/>
                  </a:cubicBezTo>
                  <a:cubicBezTo>
                    <a:pt x="20028" y="11834"/>
                    <a:pt x="20128" y="11896"/>
                    <a:pt x="20225" y="11961"/>
                  </a:cubicBezTo>
                  <a:cubicBezTo>
                    <a:pt x="20189" y="11883"/>
                    <a:pt x="20153" y="11805"/>
                    <a:pt x="20119" y="11726"/>
                  </a:cubicBezTo>
                  <a:cubicBezTo>
                    <a:pt x="20183" y="11782"/>
                    <a:pt x="20243" y="11843"/>
                    <a:pt x="20301" y="11905"/>
                  </a:cubicBezTo>
                  <a:cubicBezTo>
                    <a:pt x="20338" y="11898"/>
                    <a:pt x="20375" y="11890"/>
                    <a:pt x="20413" y="11881"/>
                  </a:cubicBezTo>
                  <a:cubicBezTo>
                    <a:pt x="20295" y="11751"/>
                    <a:pt x="20142" y="11620"/>
                    <a:pt x="20166" y="11425"/>
                  </a:cubicBezTo>
                  <a:cubicBezTo>
                    <a:pt x="20247" y="11490"/>
                    <a:pt x="20320" y="11569"/>
                    <a:pt x="20417" y="11611"/>
                  </a:cubicBezTo>
                  <a:cubicBezTo>
                    <a:pt x="20554" y="11482"/>
                    <a:pt x="20494" y="11280"/>
                    <a:pt x="20495" y="11115"/>
                  </a:cubicBezTo>
                  <a:cubicBezTo>
                    <a:pt x="20533" y="10859"/>
                    <a:pt x="20555" y="10599"/>
                    <a:pt x="20565" y="10341"/>
                  </a:cubicBezTo>
                  <a:cubicBezTo>
                    <a:pt x="20478" y="10243"/>
                    <a:pt x="20335" y="10333"/>
                    <a:pt x="20226" y="10333"/>
                  </a:cubicBezTo>
                  <a:cubicBezTo>
                    <a:pt x="20212" y="10497"/>
                    <a:pt x="20200" y="10660"/>
                    <a:pt x="20185" y="10823"/>
                  </a:cubicBezTo>
                  <a:cubicBezTo>
                    <a:pt x="20143" y="10661"/>
                    <a:pt x="20138" y="10492"/>
                    <a:pt x="20116" y="10327"/>
                  </a:cubicBezTo>
                  <a:cubicBezTo>
                    <a:pt x="20090" y="10234"/>
                    <a:pt x="19967" y="10265"/>
                    <a:pt x="19902" y="10294"/>
                  </a:cubicBezTo>
                  <a:cubicBezTo>
                    <a:pt x="19768" y="10371"/>
                    <a:pt x="19595" y="10452"/>
                    <a:pt x="19566" y="10622"/>
                  </a:cubicBezTo>
                  <a:cubicBezTo>
                    <a:pt x="19529" y="10880"/>
                    <a:pt x="19455" y="11130"/>
                    <a:pt x="19316" y="11352"/>
                  </a:cubicBezTo>
                  <a:cubicBezTo>
                    <a:pt x="19130" y="11392"/>
                    <a:pt x="19018" y="11560"/>
                    <a:pt x="18859" y="11649"/>
                  </a:cubicBezTo>
                  <a:cubicBezTo>
                    <a:pt x="18718" y="11724"/>
                    <a:pt x="18550" y="11701"/>
                    <a:pt x="18399" y="11729"/>
                  </a:cubicBezTo>
                  <a:cubicBezTo>
                    <a:pt x="18271" y="11861"/>
                    <a:pt x="18198" y="12036"/>
                    <a:pt x="18072" y="12169"/>
                  </a:cubicBezTo>
                  <a:cubicBezTo>
                    <a:pt x="17977" y="12252"/>
                    <a:pt x="17846" y="12271"/>
                    <a:pt x="17730" y="12307"/>
                  </a:cubicBezTo>
                  <a:cubicBezTo>
                    <a:pt x="17894" y="12135"/>
                    <a:pt x="18093" y="12004"/>
                    <a:pt x="18272" y="11848"/>
                  </a:cubicBezTo>
                  <a:lnTo>
                    <a:pt x="18074" y="11757"/>
                  </a:lnTo>
                  <a:cubicBezTo>
                    <a:pt x="18279" y="11679"/>
                    <a:pt x="18485" y="11583"/>
                    <a:pt x="18711" y="11595"/>
                  </a:cubicBezTo>
                  <a:cubicBezTo>
                    <a:pt x="18850" y="11604"/>
                    <a:pt x="18996" y="11504"/>
                    <a:pt x="19014" y="11362"/>
                  </a:cubicBezTo>
                  <a:cubicBezTo>
                    <a:pt x="18979" y="11189"/>
                    <a:pt x="18802" y="11101"/>
                    <a:pt x="18671" y="11005"/>
                  </a:cubicBezTo>
                  <a:cubicBezTo>
                    <a:pt x="18536" y="10906"/>
                    <a:pt x="18364" y="10900"/>
                    <a:pt x="18203" y="10906"/>
                  </a:cubicBezTo>
                  <a:cubicBezTo>
                    <a:pt x="18143" y="11002"/>
                    <a:pt x="18082" y="11096"/>
                    <a:pt x="18015" y="11186"/>
                  </a:cubicBezTo>
                  <a:cubicBezTo>
                    <a:pt x="18045" y="11094"/>
                    <a:pt x="18079" y="11003"/>
                    <a:pt x="18113" y="10912"/>
                  </a:cubicBezTo>
                  <a:lnTo>
                    <a:pt x="17919" y="10968"/>
                  </a:lnTo>
                  <a:cubicBezTo>
                    <a:pt x="17964" y="10854"/>
                    <a:pt x="18020" y="10722"/>
                    <a:pt x="17947" y="10606"/>
                  </a:cubicBezTo>
                  <a:cubicBezTo>
                    <a:pt x="17869" y="10421"/>
                    <a:pt x="17654" y="10390"/>
                    <a:pt x="17488" y="10320"/>
                  </a:cubicBezTo>
                  <a:cubicBezTo>
                    <a:pt x="17490" y="10296"/>
                    <a:pt x="17493" y="10273"/>
                    <a:pt x="17496" y="10249"/>
                  </a:cubicBezTo>
                  <a:cubicBezTo>
                    <a:pt x="17615" y="10314"/>
                    <a:pt x="17753" y="10365"/>
                    <a:pt x="17885" y="10302"/>
                  </a:cubicBezTo>
                  <a:cubicBezTo>
                    <a:pt x="18141" y="10156"/>
                    <a:pt x="18484" y="10503"/>
                    <a:pt x="18670" y="10206"/>
                  </a:cubicBezTo>
                  <a:cubicBezTo>
                    <a:pt x="18521" y="10160"/>
                    <a:pt x="18362" y="10130"/>
                    <a:pt x="18235" y="10034"/>
                  </a:cubicBezTo>
                  <a:cubicBezTo>
                    <a:pt x="18091" y="9920"/>
                    <a:pt x="17901" y="9928"/>
                    <a:pt x="17733" y="9877"/>
                  </a:cubicBezTo>
                  <a:cubicBezTo>
                    <a:pt x="17904" y="9853"/>
                    <a:pt x="18078" y="9829"/>
                    <a:pt x="18240" y="9763"/>
                  </a:cubicBezTo>
                  <a:cubicBezTo>
                    <a:pt x="18281" y="9855"/>
                    <a:pt x="18297" y="9967"/>
                    <a:pt x="18374" y="10035"/>
                  </a:cubicBezTo>
                  <a:cubicBezTo>
                    <a:pt x="18470" y="10072"/>
                    <a:pt x="18577" y="10037"/>
                    <a:pt x="18675" y="10065"/>
                  </a:cubicBezTo>
                  <a:cubicBezTo>
                    <a:pt x="18815" y="10122"/>
                    <a:pt x="18946" y="10200"/>
                    <a:pt x="19078" y="10274"/>
                  </a:cubicBezTo>
                  <a:cubicBezTo>
                    <a:pt x="19072" y="10240"/>
                    <a:pt x="19067" y="10204"/>
                    <a:pt x="19063" y="10168"/>
                  </a:cubicBezTo>
                  <a:cubicBezTo>
                    <a:pt x="19316" y="10172"/>
                    <a:pt x="19508" y="9978"/>
                    <a:pt x="19747" y="9928"/>
                  </a:cubicBezTo>
                  <a:cubicBezTo>
                    <a:pt x="19955" y="9870"/>
                    <a:pt x="20173" y="9900"/>
                    <a:pt x="20381" y="9940"/>
                  </a:cubicBezTo>
                  <a:cubicBezTo>
                    <a:pt x="20303" y="9762"/>
                    <a:pt x="20120" y="9702"/>
                    <a:pt x="19944" y="9671"/>
                  </a:cubicBezTo>
                  <a:cubicBezTo>
                    <a:pt x="20012" y="9524"/>
                    <a:pt x="19886" y="9359"/>
                    <a:pt x="19724" y="9403"/>
                  </a:cubicBezTo>
                  <a:cubicBezTo>
                    <a:pt x="19722" y="9359"/>
                    <a:pt x="19717" y="9271"/>
                    <a:pt x="19715" y="9227"/>
                  </a:cubicBezTo>
                  <a:cubicBezTo>
                    <a:pt x="19663" y="9237"/>
                    <a:pt x="19612" y="9248"/>
                    <a:pt x="19562" y="9258"/>
                  </a:cubicBezTo>
                  <a:cubicBezTo>
                    <a:pt x="19481" y="9142"/>
                    <a:pt x="19384" y="9037"/>
                    <a:pt x="19299" y="8924"/>
                  </a:cubicBezTo>
                  <a:cubicBezTo>
                    <a:pt x="19219" y="8931"/>
                    <a:pt x="19140" y="8935"/>
                    <a:pt x="19061" y="8937"/>
                  </a:cubicBezTo>
                  <a:cubicBezTo>
                    <a:pt x="19104" y="8903"/>
                    <a:pt x="19148" y="8867"/>
                    <a:pt x="19192" y="8831"/>
                  </a:cubicBezTo>
                  <a:cubicBezTo>
                    <a:pt x="19140" y="8778"/>
                    <a:pt x="19089" y="8723"/>
                    <a:pt x="19041" y="8667"/>
                  </a:cubicBezTo>
                  <a:lnTo>
                    <a:pt x="18952" y="8688"/>
                  </a:lnTo>
                  <a:cubicBezTo>
                    <a:pt x="18937" y="8452"/>
                    <a:pt x="18709" y="8330"/>
                    <a:pt x="18511" y="8262"/>
                  </a:cubicBezTo>
                  <a:cubicBezTo>
                    <a:pt x="18351" y="8206"/>
                    <a:pt x="18193" y="8139"/>
                    <a:pt x="18043" y="8058"/>
                  </a:cubicBezTo>
                  <a:cubicBezTo>
                    <a:pt x="18027" y="8089"/>
                    <a:pt x="18012" y="8119"/>
                    <a:pt x="17997" y="8149"/>
                  </a:cubicBezTo>
                  <a:cubicBezTo>
                    <a:pt x="17816" y="7983"/>
                    <a:pt x="17577" y="7910"/>
                    <a:pt x="17375" y="7778"/>
                  </a:cubicBezTo>
                  <a:lnTo>
                    <a:pt x="17195" y="7981"/>
                  </a:lnTo>
                  <a:cubicBezTo>
                    <a:pt x="17185" y="7946"/>
                    <a:pt x="17175" y="7910"/>
                    <a:pt x="17165" y="7874"/>
                  </a:cubicBezTo>
                  <a:cubicBezTo>
                    <a:pt x="17212" y="7823"/>
                    <a:pt x="17259" y="7771"/>
                    <a:pt x="17306" y="7719"/>
                  </a:cubicBezTo>
                  <a:cubicBezTo>
                    <a:pt x="17242" y="7744"/>
                    <a:pt x="17180" y="7771"/>
                    <a:pt x="17118" y="7798"/>
                  </a:cubicBezTo>
                  <a:cubicBezTo>
                    <a:pt x="17140" y="7754"/>
                    <a:pt x="17163" y="7709"/>
                    <a:pt x="17186" y="7664"/>
                  </a:cubicBezTo>
                  <a:cubicBezTo>
                    <a:pt x="17090" y="7717"/>
                    <a:pt x="16989" y="7731"/>
                    <a:pt x="16917" y="7645"/>
                  </a:cubicBezTo>
                  <a:cubicBezTo>
                    <a:pt x="16734" y="7578"/>
                    <a:pt x="16530" y="7622"/>
                    <a:pt x="16392" y="7760"/>
                  </a:cubicBezTo>
                  <a:cubicBezTo>
                    <a:pt x="16415" y="7763"/>
                    <a:pt x="16462" y="7770"/>
                    <a:pt x="16485" y="7774"/>
                  </a:cubicBezTo>
                  <a:cubicBezTo>
                    <a:pt x="16345" y="7902"/>
                    <a:pt x="16245" y="8063"/>
                    <a:pt x="16159" y="8231"/>
                  </a:cubicBezTo>
                  <a:cubicBezTo>
                    <a:pt x="16123" y="7976"/>
                    <a:pt x="16391" y="7801"/>
                    <a:pt x="16348" y="7547"/>
                  </a:cubicBezTo>
                  <a:cubicBezTo>
                    <a:pt x="16339" y="7401"/>
                    <a:pt x="16174" y="7366"/>
                    <a:pt x="16080" y="7287"/>
                  </a:cubicBezTo>
                  <a:cubicBezTo>
                    <a:pt x="15887" y="7174"/>
                    <a:pt x="15790" y="6945"/>
                    <a:pt x="15790" y="6727"/>
                  </a:cubicBezTo>
                  <a:cubicBezTo>
                    <a:pt x="15791" y="6582"/>
                    <a:pt x="15626" y="6512"/>
                    <a:pt x="15599" y="6376"/>
                  </a:cubicBezTo>
                  <a:cubicBezTo>
                    <a:pt x="15574" y="6266"/>
                    <a:pt x="15530" y="6163"/>
                    <a:pt x="15485" y="6060"/>
                  </a:cubicBezTo>
                  <a:cubicBezTo>
                    <a:pt x="15458" y="6092"/>
                    <a:pt x="15432" y="6124"/>
                    <a:pt x="15407" y="6156"/>
                  </a:cubicBezTo>
                  <a:cubicBezTo>
                    <a:pt x="15380" y="6005"/>
                    <a:pt x="15310" y="5864"/>
                    <a:pt x="15199" y="5758"/>
                  </a:cubicBezTo>
                  <a:cubicBezTo>
                    <a:pt x="15160" y="5801"/>
                    <a:pt x="15123" y="5844"/>
                    <a:pt x="15085" y="5886"/>
                  </a:cubicBezTo>
                  <a:cubicBezTo>
                    <a:pt x="15098" y="5827"/>
                    <a:pt x="15112" y="5769"/>
                    <a:pt x="15127" y="5710"/>
                  </a:cubicBezTo>
                  <a:lnTo>
                    <a:pt x="14956" y="5782"/>
                  </a:lnTo>
                  <a:cubicBezTo>
                    <a:pt x="14961" y="5751"/>
                    <a:pt x="14967" y="5720"/>
                    <a:pt x="14973" y="5689"/>
                  </a:cubicBezTo>
                  <a:cubicBezTo>
                    <a:pt x="14861" y="5596"/>
                    <a:pt x="14771" y="5481"/>
                    <a:pt x="14672" y="5375"/>
                  </a:cubicBezTo>
                  <a:cubicBezTo>
                    <a:pt x="14645" y="5427"/>
                    <a:pt x="14617" y="5479"/>
                    <a:pt x="14589" y="5531"/>
                  </a:cubicBezTo>
                  <a:cubicBezTo>
                    <a:pt x="14561" y="5455"/>
                    <a:pt x="14534" y="5378"/>
                    <a:pt x="14506" y="5302"/>
                  </a:cubicBezTo>
                  <a:cubicBezTo>
                    <a:pt x="14483" y="5331"/>
                    <a:pt x="14460" y="5359"/>
                    <a:pt x="14438" y="5387"/>
                  </a:cubicBezTo>
                  <a:cubicBezTo>
                    <a:pt x="14421" y="5315"/>
                    <a:pt x="14404" y="5243"/>
                    <a:pt x="14384" y="5172"/>
                  </a:cubicBezTo>
                  <a:cubicBezTo>
                    <a:pt x="14367" y="5286"/>
                    <a:pt x="14347" y="5399"/>
                    <a:pt x="14329" y="5512"/>
                  </a:cubicBezTo>
                  <a:cubicBezTo>
                    <a:pt x="14318" y="5302"/>
                    <a:pt x="14211" y="5076"/>
                    <a:pt x="13983" y="5036"/>
                  </a:cubicBezTo>
                  <a:cubicBezTo>
                    <a:pt x="13960" y="5328"/>
                    <a:pt x="14085" y="5603"/>
                    <a:pt x="14292" y="5803"/>
                  </a:cubicBezTo>
                  <a:cubicBezTo>
                    <a:pt x="14160" y="5815"/>
                    <a:pt x="14030" y="5834"/>
                    <a:pt x="13900" y="5856"/>
                  </a:cubicBezTo>
                  <a:cubicBezTo>
                    <a:pt x="13949" y="5821"/>
                    <a:pt x="13999" y="5788"/>
                    <a:pt x="14051" y="5757"/>
                  </a:cubicBezTo>
                  <a:cubicBezTo>
                    <a:pt x="13998" y="5618"/>
                    <a:pt x="13962" y="5474"/>
                    <a:pt x="13925" y="5330"/>
                  </a:cubicBezTo>
                  <a:cubicBezTo>
                    <a:pt x="13870" y="5389"/>
                    <a:pt x="13814" y="5448"/>
                    <a:pt x="13759" y="5506"/>
                  </a:cubicBezTo>
                  <a:cubicBezTo>
                    <a:pt x="13809" y="5405"/>
                    <a:pt x="13875" y="5308"/>
                    <a:pt x="13903" y="5196"/>
                  </a:cubicBezTo>
                  <a:cubicBezTo>
                    <a:pt x="13829" y="5100"/>
                    <a:pt x="13706" y="5067"/>
                    <a:pt x="13603" y="5015"/>
                  </a:cubicBezTo>
                  <a:lnTo>
                    <a:pt x="13462" y="5188"/>
                  </a:lnTo>
                  <a:cubicBezTo>
                    <a:pt x="13461" y="5141"/>
                    <a:pt x="13461" y="5095"/>
                    <a:pt x="13461" y="5048"/>
                  </a:cubicBezTo>
                  <a:cubicBezTo>
                    <a:pt x="13402" y="5073"/>
                    <a:pt x="13343" y="5100"/>
                    <a:pt x="13285" y="5127"/>
                  </a:cubicBezTo>
                  <a:cubicBezTo>
                    <a:pt x="13267" y="5084"/>
                    <a:pt x="13249" y="5040"/>
                    <a:pt x="13231" y="4996"/>
                  </a:cubicBezTo>
                  <a:cubicBezTo>
                    <a:pt x="13192" y="5008"/>
                    <a:pt x="13152" y="5018"/>
                    <a:pt x="13113" y="5028"/>
                  </a:cubicBezTo>
                  <a:cubicBezTo>
                    <a:pt x="13158" y="4898"/>
                    <a:pt x="13307" y="4728"/>
                    <a:pt x="13137" y="4620"/>
                  </a:cubicBezTo>
                  <a:cubicBezTo>
                    <a:pt x="13059" y="4429"/>
                    <a:pt x="12888" y="4644"/>
                    <a:pt x="12763" y="4559"/>
                  </a:cubicBezTo>
                  <a:cubicBezTo>
                    <a:pt x="12721" y="4492"/>
                    <a:pt x="12748" y="4410"/>
                    <a:pt x="12758" y="4337"/>
                  </a:cubicBezTo>
                  <a:cubicBezTo>
                    <a:pt x="12799" y="4377"/>
                    <a:pt x="12840" y="4416"/>
                    <a:pt x="12881" y="4455"/>
                  </a:cubicBezTo>
                  <a:cubicBezTo>
                    <a:pt x="12947" y="4309"/>
                    <a:pt x="13050" y="4155"/>
                    <a:pt x="13027" y="3988"/>
                  </a:cubicBezTo>
                  <a:cubicBezTo>
                    <a:pt x="12940" y="3927"/>
                    <a:pt x="12828" y="3920"/>
                    <a:pt x="12728" y="3894"/>
                  </a:cubicBezTo>
                  <a:cubicBezTo>
                    <a:pt x="12715" y="3856"/>
                    <a:pt x="12702" y="3818"/>
                    <a:pt x="12690" y="3780"/>
                  </a:cubicBezTo>
                  <a:cubicBezTo>
                    <a:pt x="12638" y="3830"/>
                    <a:pt x="12585" y="3879"/>
                    <a:pt x="12530" y="3925"/>
                  </a:cubicBezTo>
                  <a:cubicBezTo>
                    <a:pt x="12569" y="3747"/>
                    <a:pt x="12740" y="3692"/>
                    <a:pt x="12902" y="3708"/>
                  </a:cubicBezTo>
                  <a:cubicBezTo>
                    <a:pt x="12910" y="3582"/>
                    <a:pt x="12918" y="3455"/>
                    <a:pt x="12927" y="3328"/>
                  </a:cubicBezTo>
                  <a:cubicBezTo>
                    <a:pt x="12886" y="3268"/>
                    <a:pt x="12851" y="3203"/>
                    <a:pt x="12821" y="3136"/>
                  </a:cubicBezTo>
                  <a:cubicBezTo>
                    <a:pt x="12757" y="3110"/>
                    <a:pt x="12694" y="3085"/>
                    <a:pt x="12629" y="3062"/>
                  </a:cubicBezTo>
                  <a:cubicBezTo>
                    <a:pt x="12764" y="2849"/>
                    <a:pt x="12539" y="2667"/>
                    <a:pt x="12424" y="2508"/>
                  </a:cubicBezTo>
                  <a:cubicBezTo>
                    <a:pt x="12327" y="2355"/>
                    <a:pt x="12134" y="2439"/>
                    <a:pt x="11988" y="2407"/>
                  </a:cubicBezTo>
                  <a:cubicBezTo>
                    <a:pt x="12091" y="2353"/>
                    <a:pt x="12196" y="2304"/>
                    <a:pt x="12301" y="2253"/>
                  </a:cubicBezTo>
                  <a:cubicBezTo>
                    <a:pt x="12273" y="2251"/>
                    <a:pt x="12246" y="2247"/>
                    <a:pt x="12219" y="2244"/>
                  </a:cubicBezTo>
                  <a:cubicBezTo>
                    <a:pt x="12270" y="2076"/>
                    <a:pt x="12175" y="1892"/>
                    <a:pt x="12273" y="1737"/>
                  </a:cubicBezTo>
                  <a:cubicBezTo>
                    <a:pt x="12322" y="1658"/>
                    <a:pt x="12208" y="1619"/>
                    <a:pt x="12165" y="1570"/>
                  </a:cubicBezTo>
                  <a:cubicBezTo>
                    <a:pt x="12191" y="1431"/>
                    <a:pt x="12185" y="1270"/>
                    <a:pt x="12037" y="1202"/>
                  </a:cubicBezTo>
                  <a:cubicBezTo>
                    <a:pt x="12058" y="1183"/>
                    <a:pt x="12078" y="1164"/>
                    <a:pt x="12100" y="1144"/>
                  </a:cubicBezTo>
                  <a:cubicBezTo>
                    <a:pt x="12082" y="1138"/>
                    <a:pt x="12046" y="1128"/>
                    <a:pt x="12029" y="1122"/>
                  </a:cubicBezTo>
                  <a:cubicBezTo>
                    <a:pt x="12036" y="1101"/>
                    <a:pt x="12044" y="1079"/>
                    <a:pt x="12052" y="1057"/>
                  </a:cubicBezTo>
                  <a:cubicBezTo>
                    <a:pt x="12041" y="1060"/>
                    <a:pt x="12019" y="1064"/>
                    <a:pt x="12008" y="1067"/>
                  </a:cubicBezTo>
                  <a:cubicBezTo>
                    <a:pt x="12037" y="974"/>
                    <a:pt x="12065" y="874"/>
                    <a:pt x="12040" y="777"/>
                  </a:cubicBezTo>
                  <a:cubicBezTo>
                    <a:pt x="12019" y="663"/>
                    <a:pt x="11916" y="593"/>
                    <a:pt x="11865" y="494"/>
                  </a:cubicBezTo>
                  <a:cubicBezTo>
                    <a:pt x="11859" y="390"/>
                    <a:pt x="11910" y="290"/>
                    <a:pt x="11899" y="185"/>
                  </a:cubicBezTo>
                  <a:cubicBezTo>
                    <a:pt x="11803" y="108"/>
                    <a:pt x="11688" y="63"/>
                    <a:pt x="11584" y="0"/>
                  </a:cubicBezTo>
                  <a:lnTo>
                    <a:pt x="11544" y="0"/>
                  </a:lnTo>
                  <a:cubicBezTo>
                    <a:pt x="11404" y="81"/>
                    <a:pt x="11256" y="148"/>
                    <a:pt x="11118" y="233"/>
                  </a:cubicBezTo>
                  <a:cubicBezTo>
                    <a:pt x="11014" y="301"/>
                    <a:pt x="11044" y="439"/>
                    <a:pt x="11048" y="543"/>
                  </a:cubicBezTo>
                  <a:cubicBezTo>
                    <a:pt x="10970" y="585"/>
                    <a:pt x="10899" y="638"/>
                    <a:pt x="10832" y="695"/>
                  </a:cubicBezTo>
                  <a:cubicBezTo>
                    <a:pt x="10841" y="717"/>
                    <a:pt x="10857" y="761"/>
                    <a:pt x="10865" y="782"/>
                  </a:cubicBezTo>
                  <a:lnTo>
                    <a:pt x="10535" y="717"/>
                  </a:lnTo>
                  <a:cubicBezTo>
                    <a:pt x="10634" y="767"/>
                    <a:pt x="10734" y="811"/>
                    <a:pt x="10839" y="845"/>
                  </a:cubicBezTo>
                  <a:cubicBezTo>
                    <a:pt x="10743" y="904"/>
                    <a:pt x="10647" y="965"/>
                    <a:pt x="10549" y="1019"/>
                  </a:cubicBezTo>
                  <a:cubicBezTo>
                    <a:pt x="10551" y="995"/>
                    <a:pt x="10554" y="970"/>
                    <a:pt x="10557" y="944"/>
                  </a:cubicBezTo>
                  <a:cubicBezTo>
                    <a:pt x="10503" y="903"/>
                    <a:pt x="10462" y="847"/>
                    <a:pt x="10414" y="800"/>
                  </a:cubicBezTo>
                  <a:cubicBezTo>
                    <a:pt x="10382" y="849"/>
                    <a:pt x="10355" y="900"/>
                    <a:pt x="10328" y="951"/>
                  </a:cubicBezTo>
                  <a:cubicBezTo>
                    <a:pt x="10178" y="853"/>
                    <a:pt x="10025" y="723"/>
                    <a:pt x="9830" y="788"/>
                  </a:cubicBezTo>
                  <a:cubicBezTo>
                    <a:pt x="9905" y="855"/>
                    <a:pt x="9981" y="922"/>
                    <a:pt x="10061" y="983"/>
                  </a:cubicBezTo>
                  <a:cubicBezTo>
                    <a:pt x="9860" y="1037"/>
                    <a:pt x="9708" y="1180"/>
                    <a:pt x="9574" y="1331"/>
                  </a:cubicBezTo>
                  <a:cubicBezTo>
                    <a:pt x="9602" y="1335"/>
                    <a:pt x="9630" y="1339"/>
                    <a:pt x="9659" y="1342"/>
                  </a:cubicBezTo>
                  <a:cubicBezTo>
                    <a:pt x="9450" y="1405"/>
                    <a:pt x="9435" y="1630"/>
                    <a:pt x="9397" y="1805"/>
                  </a:cubicBezTo>
                  <a:cubicBezTo>
                    <a:pt x="9360" y="1809"/>
                    <a:pt x="9324" y="1812"/>
                    <a:pt x="9288" y="1815"/>
                  </a:cubicBezTo>
                  <a:cubicBezTo>
                    <a:pt x="9333" y="1856"/>
                    <a:pt x="9379" y="1897"/>
                    <a:pt x="9425" y="1937"/>
                  </a:cubicBezTo>
                  <a:cubicBezTo>
                    <a:pt x="9100" y="1984"/>
                    <a:pt x="8986" y="2350"/>
                    <a:pt x="8991" y="2640"/>
                  </a:cubicBezTo>
                  <a:cubicBezTo>
                    <a:pt x="8912" y="2703"/>
                    <a:pt x="8809" y="2753"/>
                    <a:pt x="8769" y="2852"/>
                  </a:cubicBezTo>
                  <a:cubicBezTo>
                    <a:pt x="8713" y="3036"/>
                    <a:pt x="8616" y="3201"/>
                    <a:pt x="8508" y="3358"/>
                  </a:cubicBezTo>
                  <a:cubicBezTo>
                    <a:pt x="8559" y="3365"/>
                    <a:pt x="8610" y="3370"/>
                    <a:pt x="8662" y="3376"/>
                  </a:cubicBezTo>
                  <a:cubicBezTo>
                    <a:pt x="8605" y="3451"/>
                    <a:pt x="8548" y="3525"/>
                    <a:pt x="8490" y="3597"/>
                  </a:cubicBezTo>
                  <a:lnTo>
                    <a:pt x="8644" y="3641"/>
                  </a:lnTo>
                  <a:lnTo>
                    <a:pt x="8478" y="3741"/>
                  </a:lnTo>
                  <a:cubicBezTo>
                    <a:pt x="8548" y="3782"/>
                    <a:pt x="8618" y="3824"/>
                    <a:pt x="8686" y="3867"/>
                  </a:cubicBezTo>
                  <a:cubicBezTo>
                    <a:pt x="8688" y="3844"/>
                    <a:pt x="8691" y="3798"/>
                    <a:pt x="8692" y="3775"/>
                  </a:cubicBezTo>
                  <a:cubicBezTo>
                    <a:pt x="8784" y="3890"/>
                    <a:pt x="8949" y="4019"/>
                    <a:pt x="8831" y="4173"/>
                  </a:cubicBezTo>
                  <a:lnTo>
                    <a:pt x="8952" y="4230"/>
                  </a:lnTo>
                  <a:cubicBezTo>
                    <a:pt x="9052" y="4097"/>
                    <a:pt x="9163" y="3970"/>
                    <a:pt x="9300" y="3872"/>
                  </a:cubicBezTo>
                  <a:cubicBezTo>
                    <a:pt x="9188" y="4003"/>
                    <a:pt x="9103" y="4155"/>
                    <a:pt x="9087" y="4329"/>
                  </a:cubicBezTo>
                  <a:cubicBezTo>
                    <a:pt x="8938" y="4323"/>
                    <a:pt x="8810" y="4254"/>
                    <a:pt x="8701" y="4156"/>
                  </a:cubicBezTo>
                  <a:cubicBezTo>
                    <a:pt x="8697" y="4214"/>
                    <a:pt x="8693" y="4272"/>
                    <a:pt x="8689" y="4329"/>
                  </a:cubicBezTo>
                  <a:cubicBezTo>
                    <a:pt x="8577" y="4109"/>
                    <a:pt x="8486" y="3874"/>
                    <a:pt x="8326" y="3682"/>
                  </a:cubicBezTo>
                  <a:cubicBezTo>
                    <a:pt x="8307" y="3892"/>
                    <a:pt x="8293" y="4107"/>
                    <a:pt x="8360" y="4310"/>
                  </a:cubicBezTo>
                  <a:cubicBezTo>
                    <a:pt x="8232" y="4455"/>
                    <a:pt x="8281" y="4663"/>
                    <a:pt x="8265" y="4839"/>
                  </a:cubicBezTo>
                  <a:cubicBezTo>
                    <a:pt x="8225" y="4788"/>
                    <a:pt x="8187" y="4736"/>
                    <a:pt x="8149" y="4683"/>
                  </a:cubicBezTo>
                  <a:cubicBezTo>
                    <a:pt x="8170" y="4862"/>
                    <a:pt x="8079" y="5018"/>
                    <a:pt x="8023" y="5179"/>
                  </a:cubicBezTo>
                  <a:cubicBezTo>
                    <a:pt x="7974" y="5124"/>
                    <a:pt x="7925" y="5069"/>
                    <a:pt x="7873" y="5017"/>
                  </a:cubicBezTo>
                  <a:cubicBezTo>
                    <a:pt x="7875" y="5125"/>
                    <a:pt x="7891" y="5234"/>
                    <a:pt x="7879" y="5342"/>
                  </a:cubicBezTo>
                  <a:cubicBezTo>
                    <a:pt x="7855" y="5421"/>
                    <a:pt x="7774" y="5461"/>
                    <a:pt x="7718" y="5514"/>
                  </a:cubicBezTo>
                  <a:cubicBezTo>
                    <a:pt x="7703" y="5626"/>
                    <a:pt x="7685" y="5738"/>
                    <a:pt x="7689" y="5851"/>
                  </a:cubicBezTo>
                  <a:cubicBezTo>
                    <a:pt x="7700" y="5998"/>
                    <a:pt x="7803" y="6113"/>
                    <a:pt x="7894" y="6220"/>
                  </a:cubicBezTo>
                  <a:cubicBezTo>
                    <a:pt x="7867" y="6224"/>
                    <a:pt x="7841" y="6226"/>
                    <a:pt x="7815" y="6229"/>
                  </a:cubicBezTo>
                  <a:cubicBezTo>
                    <a:pt x="7787" y="6348"/>
                    <a:pt x="7683" y="6414"/>
                    <a:pt x="7611" y="6502"/>
                  </a:cubicBezTo>
                  <a:cubicBezTo>
                    <a:pt x="7570" y="6644"/>
                    <a:pt x="7643" y="6790"/>
                    <a:pt x="7649" y="6932"/>
                  </a:cubicBezTo>
                  <a:cubicBezTo>
                    <a:pt x="7671" y="7056"/>
                    <a:pt x="7644" y="7185"/>
                    <a:pt x="7674" y="7308"/>
                  </a:cubicBezTo>
                  <a:cubicBezTo>
                    <a:pt x="7737" y="7390"/>
                    <a:pt x="7869" y="7424"/>
                    <a:pt x="7881" y="7541"/>
                  </a:cubicBezTo>
                  <a:cubicBezTo>
                    <a:pt x="7898" y="7622"/>
                    <a:pt x="7832" y="7685"/>
                    <a:pt x="7795" y="7749"/>
                  </a:cubicBezTo>
                  <a:cubicBezTo>
                    <a:pt x="7883" y="7732"/>
                    <a:pt x="7970" y="7713"/>
                    <a:pt x="8059" y="7694"/>
                  </a:cubicBezTo>
                  <a:cubicBezTo>
                    <a:pt x="8029" y="7747"/>
                    <a:pt x="8000" y="7799"/>
                    <a:pt x="7970" y="7850"/>
                  </a:cubicBezTo>
                  <a:lnTo>
                    <a:pt x="7721" y="7851"/>
                  </a:lnTo>
                  <a:cubicBezTo>
                    <a:pt x="7790" y="7876"/>
                    <a:pt x="7860" y="7899"/>
                    <a:pt x="7931" y="7920"/>
                  </a:cubicBezTo>
                  <a:cubicBezTo>
                    <a:pt x="7905" y="7947"/>
                    <a:pt x="7879" y="7974"/>
                    <a:pt x="7853" y="8000"/>
                  </a:cubicBezTo>
                  <a:cubicBezTo>
                    <a:pt x="7886" y="8055"/>
                    <a:pt x="7918" y="8109"/>
                    <a:pt x="7950" y="8163"/>
                  </a:cubicBezTo>
                  <a:cubicBezTo>
                    <a:pt x="7965" y="8102"/>
                    <a:pt x="7983" y="8041"/>
                    <a:pt x="8002" y="7981"/>
                  </a:cubicBezTo>
                  <a:cubicBezTo>
                    <a:pt x="8044" y="8068"/>
                    <a:pt x="8105" y="8145"/>
                    <a:pt x="8152" y="8229"/>
                  </a:cubicBezTo>
                  <a:cubicBezTo>
                    <a:pt x="8069" y="8217"/>
                    <a:pt x="7986" y="8204"/>
                    <a:pt x="7903" y="8189"/>
                  </a:cubicBezTo>
                  <a:cubicBezTo>
                    <a:pt x="7922" y="8239"/>
                    <a:pt x="7942" y="8288"/>
                    <a:pt x="7962" y="8337"/>
                  </a:cubicBezTo>
                  <a:cubicBezTo>
                    <a:pt x="8159" y="8383"/>
                    <a:pt x="8340" y="8275"/>
                    <a:pt x="8440" y="8114"/>
                  </a:cubicBezTo>
                  <a:cubicBezTo>
                    <a:pt x="8547" y="8135"/>
                    <a:pt x="8690" y="8144"/>
                    <a:pt x="8717" y="8275"/>
                  </a:cubicBezTo>
                  <a:cubicBezTo>
                    <a:pt x="8732" y="8299"/>
                    <a:pt x="8747" y="8323"/>
                    <a:pt x="8763" y="8346"/>
                  </a:cubicBezTo>
                  <a:lnTo>
                    <a:pt x="8628" y="8342"/>
                  </a:lnTo>
                  <a:cubicBezTo>
                    <a:pt x="8651" y="8487"/>
                    <a:pt x="8677" y="8632"/>
                    <a:pt x="8699" y="8778"/>
                  </a:cubicBezTo>
                  <a:cubicBezTo>
                    <a:pt x="8851" y="8697"/>
                    <a:pt x="8996" y="8777"/>
                    <a:pt x="9126" y="8863"/>
                  </a:cubicBezTo>
                  <a:cubicBezTo>
                    <a:pt x="9079" y="8870"/>
                    <a:pt x="9033" y="8875"/>
                    <a:pt x="8987" y="8881"/>
                  </a:cubicBezTo>
                  <a:cubicBezTo>
                    <a:pt x="8980" y="8914"/>
                    <a:pt x="8974" y="8946"/>
                    <a:pt x="8969" y="8979"/>
                  </a:cubicBezTo>
                  <a:cubicBezTo>
                    <a:pt x="8896" y="8896"/>
                    <a:pt x="8801" y="8829"/>
                    <a:pt x="8685" y="8844"/>
                  </a:cubicBezTo>
                  <a:cubicBezTo>
                    <a:pt x="8764" y="9001"/>
                    <a:pt x="8825" y="9168"/>
                    <a:pt x="8828" y="9345"/>
                  </a:cubicBezTo>
                  <a:cubicBezTo>
                    <a:pt x="8823" y="9465"/>
                    <a:pt x="8950" y="9509"/>
                    <a:pt x="9032" y="9566"/>
                  </a:cubicBezTo>
                  <a:cubicBezTo>
                    <a:pt x="8991" y="9627"/>
                    <a:pt x="8958" y="9697"/>
                    <a:pt x="8900" y="9742"/>
                  </a:cubicBezTo>
                  <a:cubicBezTo>
                    <a:pt x="8715" y="9777"/>
                    <a:pt x="8518" y="9736"/>
                    <a:pt x="8339" y="9809"/>
                  </a:cubicBezTo>
                  <a:cubicBezTo>
                    <a:pt x="8157" y="9871"/>
                    <a:pt x="8073" y="10065"/>
                    <a:pt x="7904" y="10146"/>
                  </a:cubicBezTo>
                  <a:cubicBezTo>
                    <a:pt x="7783" y="10210"/>
                    <a:pt x="7640" y="10229"/>
                    <a:pt x="7523" y="10300"/>
                  </a:cubicBezTo>
                  <a:cubicBezTo>
                    <a:pt x="7424" y="10393"/>
                    <a:pt x="7364" y="10517"/>
                    <a:pt x="7290" y="10629"/>
                  </a:cubicBezTo>
                  <a:cubicBezTo>
                    <a:pt x="7451" y="10842"/>
                    <a:pt x="7722" y="10735"/>
                    <a:pt x="7938" y="10703"/>
                  </a:cubicBezTo>
                  <a:cubicBezTo>
                    <a:pt x="8077" y="10682"/>
                    <a:pt x="8174" y="10574"/>
                    <a:pt x="8280" y="10492"/>
                  </a:cubicBezTo>
                  <a:cubicBezTo>
                    <a:pt x="8471" y="10331"/>
                    <a:pt x="8697" y="10196"/>
                    <a:pt x="8951" y="10174"/>
                  </a:cubicBezTo>
                  <a:cubicBezTo>
                    <a:pt x="8826" y="10263"/>
                    <a:pt x="8701" y="10354"/>
                    <a:pt x="8596" y="10467"/>
                  </a:cubicBezTo>
                  <a:lnTo>
                    <a:pt x="8764" y="10421"/>
                  </a:lnTo>
                  <a:cubicBezTo>
                    <a:pt x="8789" y="10480"/>
                    <a:pt x="8818" y="10538"/>
                    <a:pt x="8849" y="10594"/>
                  </a:cubicBezTo>
                  <a:lnTo>
                    <a:pt x="8527" y="10626"/>
                  </a:lnTo>
                  <a:cubicBezTo>
                    <a:pt x="8556" y="10667"/>
                    <a:pt x="8583" y="10709"/>
                    <a:pt x="8617" y="10746"/>
                  </a:cubicBezTo>
                  <a:cubicBezTo>
                    <a:pt x="8710" y="10732"/>
                    <a:pt x="8795" y="10691"/>
                    <a:pt x="8884" y="10660"/>
                  </a:cubicBezTo>
                  <a:cubicBezTo>
                    <a:pt x="8737" y="10835"/>
                    <a:pt x="8510" y="10904"/>
                    <a:pt x="8341" y="11051"/>
                  </a:cubicBezTo>
                  <a:cubicBezTo>
                    <a:pt x="8483" y="11016"/>
                    <a:pt x="8625" y="10965"/>
                    <a:pt x="8772" y="10953"/>
                  </a:cubicBezTo>
                  <a:cubicBezTo>
                    <a:pt x="8617" y="11067"/>
                    <a:pt x="8435" y="11146"/>
                    <a:pt x="8239" y="11126"/>
                  </a:cubicBezTo>
                  <a:cubicBezTo>
                    <a:pt x="8262" y="11165"/>
                    <a:pt x="8286" y="11204"/>
                    <a:pt x="8309" y="11243"/>
                  </a:cubicBezTo>
                  <a:cubicBezTo>
                    <a:pt x="8250" y="11222"/>
                    <a:pt x="8191" y="11200"/>
                    <a:pt x="8133" y="11178"/>
                  </a:cubicBezTo>
                  <a:cubicBezTo>
                    <a:pt x="8140" y="11214"/>
                    <a:pt x="8148" y="11249"/>
                    <a:pt x="8156" y="11284"/>
                  </a:cubicBezTo>
                  <a:cubicBezTo>
                    <a:pt x="8071" y="11243"/>
                    <a:pt x="7978" y="11210"/>
                    <a:pt x="7895" y="11170"/>
                  </a:cubicBezTo>
                  <a:cubicBezTo>
                    <a:pt x="7909" y="11288"/>
                    <a:pt x="7888" y="11419"/>
                    <a:pt x="7961" y="11520"/>
                  </a:cubicBezTo>
                  <a:cubicBezTo>
                    <a:pt x="8107" y="11706"/>
                    <a:pt x="8407" y="11683"/>
                    <a:pt x="8514" y="11910"/>
                  </a:cubicBezTo>
                  <a:cubicBezTo>
                    <a:pt x="8432" y="11865"/>
                    <a:pt x="8360" y="11794"/>
                    <a:pt x="8267" y="11775"/>
                  </a:cubicBezTo>
                  <a:cubicBezTo>
                    <a:pt x="8126" y="11785"/>
                    <a:pt x="7992" y="11848"/>
                    <a:pt x="7855" y="11878"/>
                  </a:cubicBezTo>
                  <a:cubicBezTo>
                    <a:pt x="7908" y="11972"/>
                    <a:pt x="7960" y="12066"/>
                    <a:pt x="8008" y="12162"/>
                  </a:cubicBezTo>
                  <a:lnTo>
                    <a:pt x="7821" y="11988"/>
                  </a:lnTo>
                  <a:cubicBezTo>
                    <a:pt x="7813" y="12038"/>
                    <a:pt x="7806" y="12088"/>
                    <a:pt x="7799" y="12138"/>
                  </a:cubicBezTo>
                  <a:cubicBezTo>
                    <a:pt x="7748" y="12030"/>
                    <a:pt x="7703" y="11918"/>
                    <a:pt x="7630" y="11823"/>
                  </a:cubicBezTo>
                  <a:cubicBezTo>
                    <a:pt x="7586" y="11829"/>
                    <a:pt x="7543" y="11843"/>
                    <a:pt x="7501" y="11853"/>
                  </a:cubicBezTo>
                  <a:cubicBezTo>
                    <a:pt x="7534" y="11747"/>
                    <a:pt x="7565" y="11642"/>
                    <a:pt x="7597" y="11535"/>
                  </a:cubicBezTo>
                  <a:cubicBezTo>
                    <a:pt x="7401" y="11434"/>
                    <a:pt x="7186" y="11461"/>
                    <a:pt x="6978" y="11496"/>
                  </a:cubicBezTo>
                  <a:cubicBezTo>
                    <a:pt x="6922" y="11626"/>
                    <a:pt x="6865" y="11755"/>
                    <a:pt x="6796" y="11878"/>
                  </a:cubicBezTo>
                  <a:cubicBezTo>
                    <a:pt x="6864" y="11932"/>
                    <a:pt x="6934" y="11985"/>
                    <a:pt x="7003" y="12039"/>
                  </a:cubicBezTo>
                  <a:cubicBezTo>
                    <a:pt x="6950" y="12044"/>
                    <a:pt x="6897" y="12050"/>
                    <a:pt x="6844" y="12056"/>
                  </a:cubicBezTo>
                  <a:cubicBezTo>
                    <a:pt x="6838" y="12088"/>
                    <a:pt x="6832" y="12121"/>
                    <a:pt x="6827" y="12153"/>
                  </a:cubicBezTo>
                  <a:cubicBezTo>
                    <a:pt x="6956" y="12138"/>
                    <a:pt x="7086" y="12127"/>
                    <a:pt x="7216" y="12130"/>
                  </a:cubicBezTo>
                  <a:lnTo>
                    <a:pt x="6875" y="12243"/>
                  </a:lnTo>
                  <a:cubicBezTo>
                    <a:pt x="7007" y="12403"/>
                    <a:pt x="7125" y="12575"/>
                    <a:pt x="7202" y="12768"/>
                  </a:cubicBezTo>
                  <a:cubicBezTo>
                    <a:pt x="7112" y="12636"/>
                    <a:pt x="7010" y="12499"/>
                    <a:pt x="6844" y="12463"/>
                  </a:cubicBezTo>
                  <a:cubicBezTo>
                    <a:pt x="6911" y="12550"/>
                    <a:pt x="6985" y="12632"/>
                    <a:pt x="7059" y="12713"/>
                  </a:cubicBezTo>
                  <a:lnTo>
                    <a:pt x="6872" y="12838"/>
                  </a:lnTo>
                  <a:cubicBezTo>
                    <a:pt x="6959" y="13025"/>
                    <a:pt x="7237" y="13009"/>
                    <a:pt x="7266" y="13231"/>
                  </a:cubicBezTo>
                  <a:cubicBezTo>
                    <a:pt x="7201" y="13181"/>
                    <a:pt x="7138" y="13130"/>
                    <a:pt x="7074" y="13078"/>
                  </a:cubicBezTo>
                  <a:cubicBezTo>
                    <a:pt x="7081" y="13118"/>
                    <a:pt x="7088" y="13156"/>
                    <a:pt x="7096" y="13195"/>
                  </a:cubicBezTo>
                  <a:cubicBezTo>
                    <a:pt x="7029" y="13129"/>
                    <a:pt x="6958" y="13064"/>
                    <a:pt x="6875" y="13018"/>
                  </a:cubicBezTo>
                  <a:cubicBezTo>
                    <a:pt x="6864" y="13071"/>
                    <a:pt x="6854" y="13122"/>
                    <a:pt x="6845" y="13174"/>
                  </a:cubicBezTo>
                  <a:cubicBezTo>
                    <a:pt x="6938" y="13274"/>
                    <a:pt x="7060" y="13422"/>
                    <a:pt x="7194" y="13287"/>
                  </a:cubicBezTo>
                  <a:cubicBezTo>
                    <a:pt x="7334" y="13402"/>
                    <a:pt x="7251" y="13571"/>
                    <a:pt x="7119" y="13647"/>
                  </a:cubicBezTo>
                  <a:cubicBezTo>
                    <a:pt x="7097" y="13588"/>
                    <a:pt x="7076" y="13528"/>
                    <a:pt x="7054" y="13469"/>
                  </a:cubicBezTo>
                  <a:cubicBezTo>
                    <a:pt x="6980" y="13535"/>
                    <a:pt x="6848" y="13590"/>
                    <a:pt x="6866" y="13710"/>
                  </a:cubicBezTo>
                  <a:cubicBezTo>
                    <a:pt x="6908" y="13791"/>
                    <a:pt x="6992" y="13837"/>
                    <a:pt x="7065" y="13888"/>
                  </a:cubicBezTo>
                  <a:cubicBezTo>
                    <a:pt x="7002" y="13958"/>
                    <a:pt x="6965" y="14044"/>
                    <a:pt x="6926" y="14129"/>
                  </a:cubicBezTo>
                  <a:cubicBezTo>
                    <a:pt x="6879" y="14225"/>
                    <a:pt x="6774" y="14269"/>
                    <a:pt x="6687" y="14320"/>
                  </a:cubicBezTo>
                  <a:cubicBezTo>
                    <a:pt x="6703" y="14342"/>
                    <a:pt x="6719" y="14363"/>
                    <a:pt x="6736" y="14384"/>
                  </a:cubicBezTo>
                  <a:cubicBezTo>
                    <a:pt x="6806" y="14342"/>
                    <a:pt x="6877" y="14300"/>
                    <a:pt x="6949" y="14259"/>
                  </a:cubicBezTo>
                  <a:cubicBezTo>
                    <a:pt x="6884" y="14347"/>
                    <a:pt x="6813" y="14431"/>
                    <a:pt x="6740" y="14512"/>
                  </a:cubicBezTo>
                  <a:cubicBezTo>
                    <a:pt x="6759" y="14591"/>
                    <a:pt x="6779" y="14670"/>
                    <a:pt x="6795" y="14749"/>
                  </a:cubicBezTo>
                  <a:cubicBezTo>
                    <a:pt x="6726" y="14708"/>
                    <a:pt x="6658" y="14665"/>
                    <a:pt x="6590" y="14621"/>
                  </a:cubicBezTo>
                  <a:cubicBezTo>
                    <a:pt x="6590" y="14663"/>
                    <a:pt x="6591" y="14705"/>
                    <a:pt x="6591" y="14746"/>
                  </a:cubicBezTo>
                  <a:lnTo>
                    <a:pt x="6401" y="14685"/>
                  </a:lnTo>
                  <a:cubicBezTo>
                    <a:pt x="6434" y="14745"/>
                    <a:pt x="6465" y="14806"/>
                    <a:pt x="6496" y="14866"/>
                  </a:cubicBezTo>
                  <a:lnTo>
                    <a:pt x="6902" y="14776"/>
                  </a:lnTo>
                  <a:cubicBezTo>
                    <a:pt x="6809" y="14854"/>
                    <a:pt x="6704" y="14930"/>
                    <a:pt x="6657" y="15046"/>
                  </a:cubicBezTo>
                  <a:cubicBezTo>
                    <a:pt x="6599" y="15146"/>
                    <a:pt x="6652" y="15260"/>
                    <a:pt x="6675" y="15362"/>
                  </a:cubicBezTo>
                  <a:cubicBezTo>
                    <a:pt x="6535" y="15261"/>
                    <a:pt x="6379" y="15184"/>
                    <a:pt x="6207" y="15159"/>
                  </a:cubicBezTo>
                  <a:cubicBezTo>
                    <a:pt x="6349" y="15253"/>
                    <a:pt x="6497" y="15338"/>
                    <a:pt x="6626" y="15449"/>
                  </a:cubicBezTo>
                  <a:lnTo>
                    <a:pt x="6460" y="15505"/>
                  </a:lnTo>
                  <a:cubicBezTo>
                    <a:pt x="6547" y="15531"/>
                    <a:pt x="6639" y="15554"/>
                    <a:pt x="6728" y="15579"/>
                  </a:cubicBezTo>
                  <a:lnTo>
                    <a:pt x="6425" y="15636"/>
                  </a:lnTo>
                  <a:lnTo>
                    <a:pt x="6586" y="15704"/>
                  </a:lnTo>
                  <a:cubicBezTo>
                    <a:pt x="6434" y="15712"/>
                    <a:pt x="6282" y="15711"/>
                    <a:pt x="6130" y="15718"/>
                  </a:cubicBezTo>
                  <a:cubicBezTo>
                    <a:pt x="6303" y="15818"/>
                    <a:pt x="6504" y="15853"/>
                    <a:pt x="6662" y="15712"/>
                  </a:cubicBezTo>
                  <a:cubicBezTo>
                    <a:pt x="6574" y="15861"/>
                    <a:pt x="6467" y="16002"/>
                    <a:pt x="6308" y="16082"/>
                  </a:cubicBezTo>
                  <a:cubicBezTo>
                    <a:pt x="6337" y="16142"/>
                    <a:pt x="6375" y="16199"/>
                    <a:pt x="6391" y="16264"/>
                  </a:cubicBezTo>
                  <a:cubicBezTo>
                    <a:pt x="6274" y="16434"/>
                    <a:pt x="6059" y="16496"/>
                    <a:pt x="5887" y="16596"/>
                  </a:cubicBezTo>
                  <a:cubicBezTo>
                    <a:pt x="5907" y="16647"/>
                    <a:pt x="5927" y="16697"/>
                    <a:pt x="5948" y="16747"/>
                  </a:cubicBezTo>
                  <a:cubicBezTo>
                    <a:pt x="5870" y="16850"/>
                    <a:pt x="5804" y="16963"/>
                    <a:pt x="5764" y="17086"/>
                  </a:cubicBezTo>
                  <a:cubicBezTo>
                    <a:pt x="5734" y="17076"/>
                    <a:pt x="5703" y="17067"/>
                    <a:pt x="5674" y="17057"/>
                  </a:cubicBezTo>
                  <a:cubicBezTo>
                    <a:pt x="5732" y="17142"/>
                    <a:pt x="5879" y="17209"/>
                    <a:pt x="5837" y="17329"/>
                  </a:cubicBezTo>
                  <a:cubicBezTo>
                    <a:pt x="5810" y="17433"/>
                    <a:pt x="5772" y="17534"/>
                    <a:pt x="5741" y="17637"/>
                  </a:cubicBezTo>
                  <a:cubicBezTo>
                    <a:pt x="5665" y="17652"/>
                    <a:pt x="5582" y="17649"/>
                    <a:pt x="5511" y="17684"/>
                  </a:cubicBezTo>
                  <a:cubicBezTo>
                    <a:pt x="5465" y="17744"/>
                    <a:pt x="5461" y="17824"/>
                    <a:pt x="5442" y="17894"/>
                  </a:cubicBezTo>
                  <a:lnTo>
                    <a:pt x="5286" y="17875"/>
                  </a:lnTo>
                  <a:cubicBezTo>
                    <a:pt x="5171" y="18005"/>
                    <a:pt x="5067" y="18148"/>
                    <a:pt x="4920" y="18244"/>
                  </a:cubicBezTo>
                  <a:cubicBezTo>
                    <a:pt x="4755" y="18400"/>
                    <a:pt x="4509" y="18373"/>
                    <a:pt x="4329" y="18501"/>
                  </a:cubicBezTo>
                  <a:cubicBezTo>
                    <a:pt x="4237" y="18579"/>
                    <a:pt x="4121" y="18530"/>
                    <a:pt x="4021" y="18501"/>
                  </a:cubicBezTo>
                  <a:lnTo>
                    <a:pt x="3967" y="18639"/>
                  </a:lnTo>
                  <a:cubicBezTo>
                    <a:pt x="3920" y="18624"/>
                    <a:pt x="3874" y="18608"/>
                    <a:pt x="3827" y="18592"/>
                  </a:cubicBezTo>
                  <a:cubicBezTo>
                    <a:pt x="3845" y="18630"/>
                    <a:pt x="3862" y="18667"/>
                    <a:pt x="3880" y="18705"/>
                  </a:cubicBezTo>
                  <a:cubicBezTo>
                    <a:pt x="3845" y="18710"/>
                    <a:pt x="3811" y="18714"/>
                    <a:pt x="3776" y="18718"/>
                  </a:cubicBezTo>
                  <a:cubicBezTo>
                    <a:pt x="3707" y="18572"/>
                    <a:pt x="3661" y="18394"/>
                    <a:pt x="3499" y="18324"/>
                  </a:cubicBezTo>
                  <a:cubicBezTo>
                    <a:pt x="3469" y="18451"/>
                    <a:pt x="3443" y="18579"/>
                    <a:pt x="3416" y="18706"/>
                  </a:cubicBezTo>
                  <a:cubicBezTo>
                    <a:pt x="3382" y="18627"/>
                    <a:pt x="3336" y="18555"/>
                    <a:pt x="3272" y="18496"/>
                  </a:cubicBezTo>
                  <a:cubicBezTo>
                    <a:pt x="3280" y="18442"/>
                    <a:pt x="3289" y="18388"/>
                    <a:pt x="3299" y="18334"/>
                  </a:cubicBezTo>
                  <a:cubicBezTo>
                    <a:pt x="3252" y="18353"/>
                    <a:pt x="3205" y="18375"/>
                    <a:pt x="3155" y="18386"/>
                  </a:cubicBezTo>
                  <a:cubicBezTo>
                    <a:pt x="3052" y="18338"/>
                    <a:pt x="3001" y="18218"/>
                    <a:pt x="2900" y="18173"/>
                  </a:cubicBezTo>
                  <a:cubicBezTo>
                    <a:pt x="2706" y="18228"/>
                    <a:pt x="2838" y="18426"/>
                    <a:pt x="2885" y="18546"/>
                  </a:cubicBezTo>
                  <a:lnTo>
                    <a:pt x="2665" y="18583"/>
                  </a:lnTo>
                  <a:cubicBezTo>
                    <a:pt x="2629" y="18475"/>
                    <a:pt x="2590" y="18369"/>
                    <a:pt x="2556" y="18260"/>
                  </a:cubicBezTo>
                  <a:cubicBezTo>
                    <a:pt x="2489" y="18366"/>
                    <a:pt x="2429" y="18479"/>
                    <a:pt x="2343" y="18570"/>
                  </a:cubicBezTo>
                  <a:cubicBezTo>
                    <a:pt x="2297" y="18525"/>
                    <a:pt x="2253" y="18473"/>
                    <a:pt x="2233" y="18411"/>
                  </a:cubicBezTo>
                  <a:cubicBezTo>
                    <a:pt x="2281" y="18300"/>
                    <a:pt x="2364" y="18210"/>
                    <a:pt x="2439" y="18116"/>
                  </a:cubicBezTo>
                  <a:cubicBezTo>
                    <a:pt x="2195" y="18183"/>
                    <a:pt x="1862" y="18124"/>
                    <a:pt x="1693" y="18351"/>
                  </a:cubicBezTo>
                  <a:cubicBezTo>
                    <a:pt x="1572" y="18507"/>
                    <a:pt x="1410" y="18622"/>
                    <a:pt x="1279" y="18767"/>
                  </a:cubicBezTo>
                  <a:cubicBezTo>
                    <a:pt x="1461" y="18939"/>
                    <a:pt x="1667" y="19115"/>
                    <a:pt x="1932" y="19120"/>
                  </a:cubicBezTo>
                  <a:cubicBezTo>
                    <a:pt x="1932" y="19178"/>
                    <a:pt x="1935" y="19236"/>
                    <a:pt x="1943" y="19294"/>
                  </a:cubicBezTo>
                  <a:cubicBezTo>
                    <a:pt x="1650" y="19220"/>
                    <a:pt x="1345" y="19264"/>
                    <a:pt x="1090" y="19430"/>
                  </a:cubicBezTo>
                  <a:cubicBezTo>
                    <a:pt x="1133" y="19537"/>
                    <a:pt x="1177" y="19643"/>
                    <a:pt x="1220" y="19750"/>
                  </a:cubicBezTo>
                  <a:cubicBezTo>
                    <a:pt x="1106" y="19674"/>
                    <a:pt x="1038" y="19436"/>
                    <a:pt x="870" y="19481"/>
                  </a:cubicBezTo>
                  <a:cubicBezTo>
                    <a:pt x="768" y="19521"/>
                    <a:pt x="789" y="19633"/>
                    <a:pt x="805" y="19718"/>
                  </a:cubicBezTo>
                  <a:cubicBezTo>
                    <a:pt x="728" y="19753"/>
                    <a:pt x="647" y="19785"/>
                    <a:pt x="580" y="19838"/>
                  </a:cubicBezTo>
                  <a:cubicBezTo>
                    <a:pt x="565" y="19977"/>
                    <a:pt x="685" y="20065"/>
                    <a:pt x="800" y="20110"/>
                  </a:cubicBezTo>
                  <a:cubicBezTo>
                    <a:pt x="790" y="20136"/>
                    <a:pt x="781" y="20161"/>
                    <a:pt x="773" y="20186"/>
                  </a:cubicBezTo>
                  <a:cubicBezTo>
                    <a:pt x="1154" y="20370"/>
                    <a:pt x="1543" y="20096"/>
                    <a:pt x="1933" y="20139"/>
                  </a:cubicBezTo>
                  <a:cubicBezTo>
                    <a:pt x="1783" y="20203"/>
                    <a:pt x="1632" y="20262"/>
                    <a:pt x="1483" y="20328"/>
                  </a:cubicBezTo>
                  <a:cubicBezTo>
                    <a:pt x="1652" y="20421"/>
                    <a:pt x="1827" y="20518"/>
                    <a:pt x="2023" y="20530"/>
                  </a:cubicBezTo>
                  <a:cubicBezTo>
                    <a:pt x="2196" y="20532"/>
                    <a:pt x="2360" y="20471"/>
                    <a:pt x="2520" y="20412"/>
                  </a:cubicBezTo>
                  <a:cubicBezTo>
                    <a:pt x="2511" y="20472"/>
                    <a:pt x="2502" y="20533"/>
                    <a:pt x="2494" y="20593"/>
                  </a:cubicBezTo>
                  <a:cubicBezTo>
                    <a:pt x="2567" y="20609"/>
                    <a:pt x="2641" y="20623"/>
                    <a:pt x="2710" y="20652"/>
                  </a:cubicBezTo>
                  <a:cubicBezTo>
                    <a:pt x="2714" y="20876"/>
                    <a:pt x="2544" y="21041"/>
                    <a:pt x="2344" y="21109"/>
                  </a:cubicBezTo>
                  <a:cubicBezTo>
                    <a:pt x="2288" y="21018"/>
                    <a:pt x="2241" y="20919"/>
                    <a:pt x="2166" y="20842"/>
                  </a:cubicBezTo>
                  <a:cubicBezTo>
                    <a:pt x="2075" y="20754"/>
                    <a:pt x="1931" y="20793"/>
                    <a:pt x="1821" y="20777"/>
                  </a:cubicBezTo>
                  <a:cubicBezTo>
                    <a:pt x="1761" y="20886"/>
                    <a:pt x="1691" y="20989"/>
                    <a:pt x="1616" y="21086"/>
                  </a:cubicBezTo>
                  <a:cubicBezTo>
                    <a:pt x="1628" y="20981"/>
                    <a:pt x="1703" y="20861"/>
                    <a:pt x="1653" y="20759"/>
                  </a:cubicBezTo>
                  <a:cubicBezTo>
                    <a:pt x="1464" y="20575"/>
                    <a:pt x="1220" y="20775"/>
                    <a:pt x="1028" y="20848"/>
                  </a:cubicBezTo>
                  <a:cubicBezTo>
                    <a:pt x="1147" y="20954"/>
                    <a:pt x="1271" y="21056"/>
                    <a:pt x="1386" y="21167"/>
                  </a:cubicBezTo>
                  <a:cubicBezTo>
                    <a:pt x="1204" y="21134"/>
                    <a:pt x="1023" y="21108"/>
                    <a:pt x="841" y="21083"/>
                  </a:cubicBezTo>
                  <a:cubicBezTo>
                    <a:pt x="947" y="21185"/>
                    <a:pt x="1050" y="21289"/>
                    <a:pt x="1162" y="21384"/>
                  </a:cubicBezTo>
                  <a:lnTo>
                    <a:pt x="1040" y="21444"/>
                  </a:lnTo>
                  <a:cubicBezTo>
                    <a:pt x="921" y="21315"/>
                    <a:pt x="762" y="21234"/>
                    <a:pt x="585" y="21228"/>
                  </a:cubicBezTo>
                  <a:cubicBezTo>
                    <a:pt x="599" y="21301"/>
                    <a:pt x="615" y="21373"/>
                    <a:pt x="632" y="21445"/>
                  </a:cubicBezTo>
                  <a:lnTo>
                    <a:pt x="480" y="21424"/>
                  </a:lnTo>
                  <a:cubicBezTo>
                    <a:pt x="485" y="21464"/>
                    <a:pt x="490" y="21503"/>
                    <a:pt x="495" y="21543"/>
                  </a:cubicBezTo>
                  <a:lnTo>
                    <a:pt x="311" y="21495"/>
                  </a:lnTo>
                  <a:cubicBezTo>
                    <a:pt x="216" y="21654"/>
                    <a:pt x="115" y="21809"/>
                    <a:pt x="0" y="21955"/>
                  </a:cubicBezTo>
                  <a:cubicBezTo>
                    <a:pt x="48" y="22182"/>
                    <a:pt x="23" y="22418"/>
                    <a:pt x="92" y="22640"/>
                  </a:cubicBezTo>
                  <a:cubicBezTo>
                    <a:pt x="102" y="22680"/>
                    <a:pt x="137" y="22706"/>
                    <a:pt x="172" y="22725"/>
                  </a:cubicBezTo>
                  <a:cubicBezTo>
                    <a:pt x="425" y="22854"/>
                    <a:pt x="716" y="22910"/>
                    <a:pt x="942" y="23088"/>
                  </a:cubicBezTo>
                  <a:cubicBezTo>
                    <a:pt x="1136" y="23232"/>
                    <a:pt x="1359" y="23326"/>
                    <a:pt x="1579" y="23420"/>
                  </a:cubicBezTo>
                  <a:cubicBezTo>
                    <a:pt x="1546" y="23475"/>
                    <a:pt x="1512" y="23530"/>
                    <a:pt x="1479" y="23585"/>
                  </a:cubicBezTo>
                  <a:cubicBezTo>
                    <a:pt x="1691" y="23768"/>
                    <a:pt x="1960" y="23860"/>
                    <a:pt x="2212" y="23971"/>
                  </a:cubicBezTo>
                  <a:cubicBezTo>
                    <a:pt x="2367" y="24041"/>
                    <a:pt x="2529" y="23950"/>
                    <a:pt x="2687" y="23945"/>
                  </a:cubicBezTo>
                  <a:cubicBezTo>
                    <a:pt x="2881" y="24181"/>
                    <a:pt x="3032" y="24450"/>
                    <a:pt x="3158" y="24727"/>
                  </a:cubicBezTo>
                  <a:cubicBezTo>
                    <a:pt x="3246" y="24911"/>
                    <a:pt x="3148" y="25114"/>
                    <a:pt x="3134" y="25302"/>
                  </a:cubicBezTo>
                  <a:cubicBezTo>
                    <a:pt x="3095" y="25490"/>
                    <a:pt x="3119" y="25683"/>
                    <a:pt x="3132" y="25873"/>
                  </a:cubicBezTo>
                  <a:cubicBezTo>
                    <a:pt x="3315" y="25939"/>
                    <a:pt x="3480" y="26044"/>
                    <a:pt x="3632" y="26164"/>
                  </a:cubicBezTo>
                  <a:lnTo>
                    <a:pt x="3495" y="26266"/>
                  </a:lnTo>
                  <a:cubicBezTo>
                    <a:pt x="3451" y="26189"/>
                    <a:pt x="3415" y="26103"/>
                    <a:pt x="3350" y="26040"/>
                  </a:cubicBezTo>
                  <a:cubicBezTo>
                    <a:pt x="3254" y="25992"/>
                    <a:pt x="3146" y="26036"/>
                    <a:pt x="3050" y="26060"/>
                  </a:cubicBezTo>
                  <a:cubicBezTo>
                    <a:pt x="2968" y="25999"/>
                    <a:pt x="2891" y="25890"/>
                    <a:pt x="2779" y="25900"/>
                  </a:cubicBezTo>
                  <a:cubicBezTo>
                    <a:pt x="2704" y="25960"/>
                    <a:pt x="2655" y="26045"/>
                    <a:pt x="2578" y="26102"/>
                  </a:cubicBezTo>
                  <a:cubicBezTo>
                    <a:pt x="2489" y="26098"/>
                    <a:pt x="2404" y="26069"/>
                    <a:pt x="2318" y="26049"/>
                  </a:cubicBezTo>
                  <a:cubicBezTo>
                    <a:pt x="2233" y="26223"/>
                    <a:pt x="2138" y="26403"/>
                    <a:pt x="2136" y="26602"/>
                  </a:cubicBezTo>
                  <a:cubicBezTo>
                    <a:pt x="2132" y="26738"/>
                    <a:pt x="2264" y="26820"/>
                    <a:pt x="2331" y="26922"/>
                  </a:cubicBezTo>
                  <a:cubicBezTo>
                    <a:pt x="2501" y="27126"/>
                    <a:pt x="2582" y="27443"/>
                    <a:pt x="2876" y="27509"/>
                  </a:cubicBezTo>
                  <a:cubicBezTo>
                    <a:pt x="2851" y="27534"/>
                    <a:pt x="2826" y="27559"/>
                    <a:pt x="2802" y="27584"/>
                  </a:cubicBezTo>
                  <a:cubicBezTo>
                    <a:pt x="2904" y="27647"/>
                    <a:pt x="3016" y="27697"/>
                    <a:pt x="3109" y="27773"/>
                  </a:cubicBezTo>
                  <a:cubicBezTo>
                    <a:pt x="3265" y="27942"/>
                    <a:pt x="3196" y="28256"/>
                    <a:pt x="3426" y="28370"/>
                  </a:cubicBezTo>
                  <a:cubicBezTo>
                    <a:pt x="3617" y="28467"/>
                    <a:pt x="3635" y="28697"/>
                    <a:pt x="3713" y="28874"/>
                  </a:cubicBezTo>
                  <a:cubicBezTo>
                    <a:pt x="4129" y="28809"/>
                    <a:pt x="4371" y="28425"/>
                    <a:pt x="4467" y="28045"/>
                  </a:cubicBezTo>
                  <a:lnTo>
                    <a:pt x="4888" y="28122"/>
                  </a:lnTo>
                  <a:cubicBezTo>
                    <a:pt x="4756" y="28437"/>
                    <a:pt x="4539" y="28715"/>
                    <a:pt x="4435" y="29041"/>
                  </a:cubicBezTo>
                  <a:cubicBezTo>
                    <a:pt x="4362" y="29263"/>
                    <a:pt x="4579" y="29441"/>
                    <a:pt x="4575" y="29655"/>
                  </a:cubicBezTo>
                  <a:cubicBezTo>
                    <a:pt x="4503" y="29901"/>
                    <a:pt x="4339" y="30125"/>
                    <a:pt x="4360" y="30394"/>
                  </a:cubicBezTo>
                  <a:cubicBezTo>
                    <a:pt x="4500" y="30546"/>
                    <a:pt x="4715" y="30587"/>
                    <a:pt x="4902" y="30653"/>
                  </a:cubicBezTo>
                  <a:cubicBezTo>
                    <a:pt x="5032" y="30380"/>
                    <a:pt x="5124" y="30085"/>
                    <a:pt x="5294" y="29834"/>
                  </a:cubicBezTo>
                  <a:cubicBezTo>
                    <a:pt x="5424" y="29666"/>
                    <a:pt x="5621" y="29949"/>
                    <a:pt x="5776" y="29835"/>
                  </a:cubicBezTo>
                  <a:cubicBezTo>
                    <a:pt x="5865" y="29750"/>
                    <a:pt x="5940" y="29652"/>
                    <a:pt x="6023" y="29562"/>
                  </a:cubicBezTo>
                  <a:cubicBezTo>
                    <a:pt x="5926" y="29778"/>
                    <a:pt x="5766" y="29956"/>
                    <a:pt x="5555" y="30066"/>
                  </a:cubicBezTo>
                  <a:cubicBezTo>
                    <a:pt x="5364" y="30158"/>
                    <a:pt x="5283" y="30361"/>
                    <a:pt x="5166" y="30522"/>
                  </a:cubicBezTo>
                  <a:cubicBezTo>
                    <a:pt x="5056" y="30665"/>
                    <a:pt x="4901" y="30768"/>
                    <a:pt x="4803" y="30921"/>
                  </a:cubicBezTo>
                  <a:cubicBezTo>
                    <a:pt x="5229" y="31143"/>
                    <a:pt x="5641" y="31504"/>
                    <a:pt x="6155" y="31447"/>
                  </a:cubicBezTo>
                  <a:cubicBezTo>
                    <a:pt x="6161" y="31481"/>
                    <a:pt x="6167" y="31515"/>
                    <a:pt x="6174" y="31550"/>
                  </a:cubicBezTo>
                  <a:lnTo>
                    <a:pt x="6434" y="31587"/>
                  </a:lnTo>
                  <a:cubicBezTo>
                    <a:pt x="6548" y="31763"/>
                    <a:pt x="6745" y="31833"/>
                    <a:pt x="6925" y="31919"/>
                  </a:cubicBezTo>
                  <a:cubicBezTo>
                    <a:pt x="6937" y="31825"/>
                    <a:pt x="6965" y="31735"/>
                    <a:pt x="6999" y="31648"/>
                  </a:cubicBezTo>
                  <a:cubicBezTo>
                    <a:pt x="7217" y="31143"/>
                    <a:pt x="7194" y="30569"/>
                    <a:pt x="7121" y="30034"/>
                  </a:cubicBezTo>
                  <a:cubicBezTo>
                    <a:pt x="7232" y="30090"/>
                    <a:pt x="7373" y="30150"/>
                    <a:pt x="7389" y="30290"/>
                  </a:cubicBezTo>
                  <a:cubicBezTo>
                    <a:pt x="7408" y="30479"/>
                    <a:pt x="7399" y="30669"/>
                    <a:pt x="7402" y="30858"/>
                  </a:cubicBezTo>
                  <a:cubicBezTo>
                    <a:pt x="7630" y="30828"/>
                    <a:pt x="7867" y="30804"/>
                    <a:pt x="8066" y="30676"/>
                  </a:cubicBezTo>
                  <a:cubicBezTo>
                    <a:pt x="8258" y="30601"/>
                    <a:pt x="8355" y="30411"/>
                    <a:pt x="8482" y="30262"/>
                  </a:cubicBezTo>
                  <a:cubicBezTo>
                    <a:pt x="8410" y="30430"/>
                    <a:pt x="8333" y="30596"/>
                    <a:pt x="8261" y="30764"/>
                  </a:cubicBezTo>
                  <a:cubicBezTo>
                    <a:pt x="8465" y="30688"/>
                    <a:pt x="8676" y="30624"/>
                    <a:pt x="8869" y="30520"/>
                  </a:cubicBezTo>
                  <a:cubicBezTo>
                    <a:pt x="8860" y="30620"/>
                    <a:pt x="8894" y="30738"/>
                    <a:pt x="8818" y="30817"/>
                  </a:cubicBezTo>
                  <a:cubicBezTo>
                    <a:pt x="8613" y="31067"/>
                    <a:pt x="8400" y="31345"/>
                    <a:pt x="8380" y="31681"/>
                  </a:cubicBezTo>
                  <a:cubicBezTo>
                    <a:pt x="8347" y="31928"/>
                    <a:pt x="8279" y="32169"/>
                    <a:pt x="8230" y="32413"/>
                  </a:cubicBezTo>
                  <a:cubicBezTo>
                    <a:pt x="8430" y="32410"/>
                    <a:pt x="8636" y="32432"/>
                    <a:pt x="8834" y="32393"/>
                  </a:cubicBezTo>
                  <a:cubicBezTo>
                    <a:pt x="8981" y="32303"/>
                    <a:pt x="9050" y="32132"/>
                    <a:pt x="9155" y="32001"/>
                  </a:cubicBezTo>
                  <a:cubicBezTo>
                    <a:pt x="9286" y="31774"/>
                    <a:pt x="9592" y="31695"/>
                    <a:pt x="9650" y="31418"/>
                  </a:cubicBezTo>
                  <a:cubicBezTo>
                    <a:pt x="9800" y="31356"/>
                    <a:pt x="9966" y="31316"/>
                    <a:pt x="10097" y="31216"/>
                  </a:cubicBezTo>
                  <a:cubicBezTo>
                    <a:pt x="10255" y="31074"/>
                    <a:pt x="10233" y="30832"/>
                    <a:pt x="10359" y="30669"/>
                  </a:cubicBezTo>
                  <a:cubicBezTo>
                    <a:pt x="10503" y="30482"/>
                    <a:pt x="10639" y="30272"/>
                    <a:pt x="10859" y="30166"/>
                  </a:cubicBezTo>
                  <a:cubicBezTo>
                    <a:pt x="10868" y="30377"/>
                    <a:pt x="10845" y="30587"/>
                    <a:pt x="10837" y="30798"/>
                  </a:cubicBezTo>
                  <a:cubicBezTo>
                    <a:pt x="10571" y="30933"/>
                    <a:pt x="10567" y="31266"/>
                    <a:pt x="10391" y="31475"/>
                  </a:cubicBezTo>
                  <a:cubicBezTo>
                    <a:pt x="10249" y="31648"/>
                    <a:pt x="10057" y="31773"/>
                    <a:pt x="9922" y="31952"/>
                  </a:cubicBezTo>
                  <a:cubicBezTo>
                    <a:pt x="9810" y="32252"/>
                    <a:pt x="9690" y="32548"/>
                    <a:pt x="9571" y="32845"/>
                  </a:cubicBezTo>
                  <a:cubicBezTo>
                    <a:pt x="9710" y="32827"/>
                    <a:pt x="9848" y="32806"/>
                    <a:pt x="9987" y="32781"/>
                  </a:cubicBezTo>
                  <a:cubicBezTo>
                    <a:pt x="9965" y="32832"/>
                    <a:pt x="9943" y="32882"/>
                    <a:pt x="9922" y="32932"/>
                  </a:cubicBezTo>
                  <a:cubicBezTo>
                    <a:pt x="10399" y="32919"/>
                    <a:pt x="10638" y="32443"/>
                    <a:pt x="10793" y="32057"/>
                  </a:cubicBezTo>
                  <a:cubicBezTo>
                    <a:pt x="10870" y="31861"/>
                    <a:pt x="10678" y="31729"/>
                    <a:pt x="10613" y="31568"/>
                  </a:cubicBezTo>
                  <a:cubicBezTo>
                    <a:pt x="10601" y="31404"/>
                    <a:pt x="10708" y="31260"/>
                    <a:pt x="10815" y="31147"/>
                  </a:cubicBezTo>
                  <a:cubicBezTo>
                    <a:pt x="10760" y="31297"/>
                    <a:pt x="10681" y="31452"/>
                    <a:pt x="10720" y="31617"/>
                  </a:cubicBezTo>
                  <a:cubicBezTo>
                    <a:pt x="10750" y="31704"/>
                    <a:pt x="10835" y="31802"/>
                    <a:pt x="10936" y="31771"/>
                  </a:cubicBezTo>
                  <a:cubicBezTo>
                    <a:pt x="11173" y="31706"/>
                    <a:pt x="11398" y="31603"/>
                    <a:pt x="11635" y="31536"/>
                  </a:cubicBezTo>
                  <a:cubicBezTo>
                    <a:pt x="11522" y="31741"/>
                    <a:pt x="11290" y="31718"/>
                    <a:pt x="11111" y="31809"/>
                  </a:cubicBezTo>
                  <a:cubicBezTo>
                    <a:pt x="11024" y="31942"/>
                    <a:pt x="11001" y="32108"/>
                    <a:pt x="10911" y="32241"/>
                  </a:cubicBezTo>
                  <a:cubicBezTo>
                    <a:pt x="10744" y="32594"/>
                    <a:pt x="10442" y="32875"/>
                    <a:pt x="10339" y="33257"/>
                  </a:cubicBezTo>
                  <a:cubicBezTo>
                    <a:pt x="10786" y="33206"/>
                    <a:pt x="11234" y="33220"/>
                    <a:pt x="11683" y="33247"/>
                  </a:cubicBezTo>
                  <a:cubicBezTo>
                    <a:pt x="11771" y="32996"/>
                    <a:pt x="11832" y="32738"/>
                    <a:pt x="11842" y="32472"/>
                  </a:cubicBezTo>
                  <a:cubicBezTo>
                    <a:pt x="11957" y="32702"/>
                    <a:pt x="11861" y="32930"/>
                    <a:pt x="11791" y="33151"/>
                  </a:cubicBezTo>
                  <a:cubicBezTo>
                    <a:pt x="12108" y="33131"/>
                    <a:pt x="12152" y="32771"/>
                    <a:pt x="12360" y="32601"/>
                  </a:cubicBezTo>
                  <a:cubicBezTo>
                    <a:pt x="12541" y="32458"/>
                    <a:pt x="12517" y="32205"/>
                    <a:pt x="12587" y="32006"/>
                  </a:cubicBezTo>
                  <a:cubicBezTo>
                    <a:pt x="12578" y="32290"/>
                    <a:pt x="12530" y="32573"/>
                    <a:pt x="12539" y="32858"/>
                  </a:cubicBezTo>
                  <a:cubicBezTo>
                    <a:pt x="12539" y="32918"/>
                    <a:pt x="12533" y="32990"/>
                    <a:pt x="12473" y="33023"/>
                  </a:cubicBezTo>
                  <a:cubicBezTo>
                    <a:pt x="12216" y="33181"/>
                    <a:pt x="11954" y="33332"/>
                    <a:pt x="11696" y="33488"/>
                  </a:cubicBezTo>
                  <a:cubicBezTo>
                    <a:pt x="11410" y="33541"/>
                    <a:pt x="11126" y="33457"/>
                    <a:pt x="10857" y="33370"/>
                  </a:cubicBezTo>
                  <a:cubicBezTo>
                    <a:pt x="11095" y="33703"/>
                    <a:pt x="10679" y="33967"/>
                    <a:pt x="10470" y="34162"/>
                  </a:cubicBezTo>
                  <a:cubicBezTo>
                    <a:pt x="10535" y="34363"/>
                    <a:pt x="10737" y="34481"/>
                    <a:pt x="10941" y="34482"/>
                  </a:cubicBezTo>
                  <a:cubicBezTo>
                    <a:pt x="11095" y="34454"/>
                    <a:pt x="11228" y="34361"/>
                    <a:pt x="11370" y="34300"/>
                  </a:cubicBezTo>
                  <a:cubicBezTo>
                    <a:pt x="11277" y="34451"/>
                    <a:pt x="11124" y="34546"/>
                    <a:pt x="10980" y="34642"/>
                  </a:cubicBezTo>
                  <a:cubicBezTo>
                    <a:pt x="11264" y="34674"/>
                    <a:pt x="11538" y="34606"/>
                    <a:pt x="11814" y="34551"/>
                  </a:cubicBezTo>
                  <a:cubicBezTo>
                    <a:pt x="11793" y="34464"/>
                    <a:pt x="11771" y="34376"/>
                    <a:pt x="11751" y="34288"/>
                  </a:cubicBezTo>
                  <a:cubicBezTo>
                    <a:pt x="11791" y="34338"/>
                    <a:pt x="11831" y="34389"/>
                    <a:pt x="11872" y="34439"/>
                  </a:cubicBezTo>
                  <a:cubicBezTo>
                    <a:pt x="12011" y="34263"/>
                    <a:pt x="12132" y="34070"/>
                    <a:pt x="12304" y="33923"/>
                  </a:cubicBezTo>
                  <a:cubicBezTo>
                    <a:pt x="12499" y="33811"/>
                    <a:pt x="12746" y="33817"/>
                    <a:pt x="12916" y="33656"/>
                  </a:cubicBezTo>
                  <a:cubicBezTo>
                    <a:pt x="12895" y="33769"/>
                    <a:pt x="12882" y="33883"/>
                    <a:pt x="12870" y="33997"/>
                  </a:cubicBezTo>
                  <a:cubicBezTo>
                    <a:pt x="13088" y="34025"/>
                    <a:pt x="13351" y="33959"/>
                    <a:pt x="13531" y="34114"/>
                  </a:cubicBezTo>
                  <a:cubicBezTo>
                    <a:pt x="13656" y="34196"/>
                    <a:pt x="13818" y="34190"/>
                    <a:pt x="13960" y="34229"/>
                  </a:cubicBezTo>
                  <a:cubicBezTo>
                    <a:pt x="13843" y="34256"/>
                    <a:pt x="13730" y="34277"/>
                    <a:pt x="13617" y="34313"/>
                  </a:cubicBezTo>
                  <a:cubicBezTo>
                    <a:pt x="13767" y="34504"/>
                    <a:pt x="14013" y="34567"/>
                    <a:pt x="14236" y="34628"/>
                  </a:cubicBezTo>
                  <a:cubicBezTo>
                    <a:pt x="14054" y="34750"/>
                    <a:pt x="13848" y="34821"/>
                    <a:pt x="13638" y="34877"/>
                  </a:cubicBezTo>
                  <a:cubicBezTo>
                    <a:pt x="13603" y="35083"/>
                    <a:pt x="13660" y="35294"/>
                    <a:pt x="13635" y="35502"/>
                  </a:cubicBezTo>
                  <a:cubicBezTo>
                    <a:pt x="13712" y="35449"/>
                    <a:pt x="13801" y="35423"/>
                    <a:pt x="13892" y="35459"/>
                  </a:cubicBezTo>
                  <a:cubicBezTo>
                    <a:pt x="13942" y="35434"/>
                    <a:pt x="13991" y="35408"/>
                    <a:pt x="14042" y="35382"/>
                  </a:cubicBezTo>
                  <a:cubicBezTo>
                    <a:pt x="13941" y="35550"/>
                    <a:pt x="13914" y="35748"/>
                    <a:pt x="14038" y="35908"/>
                  </a:cubicBezTo>
                  <a:cubicBezTo>
                    <a:pt x="14238" y="35753"/>
                    <a:pt x="14424" y="35577"/>
                    <a:pt x="14554" y="35357"/>
                  </a:cubicBezTo>
                  <a:cubicBezTo>
                    <a:pt x="14551" y="35561"/>
                    <a:pt x="14442" y="35742"/>
                    <a:pt x="14417" y="35937"/>
                  </a:cubicBezTo>
                  <a:cubicBezTo>
                    <a:pt x="14540" y="36121"/>
                    <a:pt x="14787" y="36016"/>
                    <a:pt x="14972" y="36035"/>
                  </a:cubicBezTo>
                  <a:cubicBezTo>
                    <a:pt x="15104" y="36017"/>
                    <a:pt x="15167" y="36152"/>
                    <a:pt x="15246" y="36230"/>
                  </a:cubicBezTo>
                  <a:lnTo>
                    <a:pt x="15246" y="362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5" name="Svalbard">
              <a:extLst>
                <a:ext uri="{FF2B5EF4-FFF2-40B4-BE49-F238E27FC236}">
                  <a16:creationId xmlns:a16="http://schemas.microsoft.com/office/drawing/2014/main" id="{D2DC18DF-6457-0FE5-30EE-1AC9E9AC3F8A}"/>
                </a:ext>
              </a:extLst>
            </p:cNvPr>
            <p:cNvSpPr>
              <a:spLocks/>
            </p:cNvSpPr>
            <p:nvPr/>
          </p:nvSpPr>
          <p:spPr bwMode="auto">
            <a:xfrm>
              <a:off x="6077025" y="1220849"/>
              <a:ext cx="395746" cy="482488"/>
            </a:xfrm>
            <a:custGeom>
              <a:avLst/>
              <a:gdLst/>
              <a:ahLst/>
              <a:cxnLst/>
              <a:rect l="l" t="t" r="r" b="b"/>
              <a:pathLst>
                <a:path w="398901" h="486334">
                  <a:moveTo>
                    <a:pt x="276864" y="302365"/>
                  </a:moveTo>
                  <a:lnTo>
                    <a:pt x="296900" y="302365"/>
                  </a:lnTo>
                  <a:lnTo>
                    <a:pt x="304186" y="313294"/>
                  </a:lnTo>
                  <a:lnTo>
                    <a:pt x="298722" y="335152"/>
                  </a:lnTo>
                  <a:lnTo>
                    <a:pt x="338794" y="362474"/>
                  </a:lnTo>
                  <a:lnTo>
                    <a:pt x="338794" y="366117"/>
                  </a:lnTo>
                  <a:lnTo>
                    <a:pt x="287793" y="413475"/>
                  </a:lnTo>
                  <a:lnTo>
                    <a:pt x="280507" y="408011"/>
                  </a:lnTo>
                  <a:lnTo>
                    <a:pt x="287793" y="384331"/>
                  </a:lnTo>
                  <a:lnTo>
                    <a:pt x="280507" y="384331"/>
                  </a:lnTo>
                  <a:lnTo>
                    <a:pt x="265935" y="386153"/>
                  </a:lnTo>
                  <a:lnTo>
                    <a:pt x="249542" y="391617"/>
                  </a:lnTo>
                  <a:lnTo>
                    <a:pt x="242256" y="391617"/>
                  </a:lnTo>
                  <a:lnTo>
                    <a:pt x="242256" y="389796"/>
                  </a:lnTo>
                  <a:lnTo>
                    <a:pt x="260471" y="340616"/>
                  </a:lnTo>
                  <a:lnTo>
                    <a:pt x="245899" y="322401"/>
                  </a:lnTo>
                  <a:lnTo>
                    <a:pt x="242256" y="318758"/>
                  </a:lnTo>
                  <a:lnTo>
                    <a:pt x="245899" y="318758"/>
                  </a:lnTo>
                  <a:close/>
                  <a:moveTo>
                    <a:pt x="250457" y="250806"/>
                  </a:moveTo>
                  <a:lnTo>
                    <a:pt x="270487" y="250806"/>
                  </a:lnTo>
                  <a:lnTo>
                    <a:pt x="277777" y="261741"/>
                  </a:lnTo>
                  <a:lnTo>
                    <a:pt x="282335" y="294523"/>
                  </a:lnTo>
                  <a:lnTo>
                    <a:pt x="245904" y="304539"/>
                  </a:lnTo>
                  <a:lnTo>
                    <a:pt x="234066" y="289064"/>
                  </a:lnTo>
                  <a:cubicBezTo>
                    <a:pt x="232846" y="280864"/>
                    <a:pt x="231636" y="272659"/>
                    <a:pt x="230416" y="264459"/>
                  </a:cubicBezTo>
                  <a:close/>
                  <a:moveTo>
                    <a:pt x="139341" y="60109"/>
                  </a:moveTo>
                  <a:lnTo>
                    <a:pt x="169396" y="81967"/>
                  </a:lnTo>
                  <a:lnTo>
                    <a:pt x="183056" y="117485"/>
                  </a:lnTo>
                  <a:lnTo>
                    <a:pt x="204914" y="136611"/>
                  </a:lnTo>
                  <a:lnTo>
                    <a:pt x="204914" y="177593"/>
                  </a:lnTo>
                  <a:lnTo>
                    <a:pt x="240433" y="202184"/>
                  </a:lnTo>
                  <a:lnTo>
                    <a:pt x="267755" y="224041"/>
                  </a:lnTo>
                  <a:lnTo>
                    <a:pt x="267755" y="240434"/>
                  </a:lnTo>
                  <a:lnTo>
                    <a:pt x="221308" y="240434"/>
                  </a:lnTo>
                  <a:lnTo>
                    <a:pt x="199450" y="303275"/>
                  </a:lnTo>
                  <a:lnTo>
                    <a:pt x="198541" y="303585"/>
                  </a:lnTo>
                  <a:lnTo>
                    <a:pt x="198541" y="329688"/>
                  </a:lnTo>
                  <a:lnTo>
                    <a:pt x="187613" y="333331"/>
                  </a:lnTo>
                  <a:lnTo>
                    <a:pt x="182149" y="389796"/>
                  </a:lnTo>
                  <a:lnTo>
                    <a:pt x="182149" y="391618"/>
                  </a:lnTo>
                  <a:lnTo>
                    <a:pt x="169398" y="395261"/>
                  </a:lnTo>
                  <a:lnTo>
                    <a:pt x="174863" y="400724"/>
                  </a:lnTo>
                  <a:lnTo>
                    <a:pt x="174863" y="402546"/>
                  </a:lnTo>
                  <a:lnTo>
                    <a:pt x="173041" y="402546"/>
                  </a:lnTo>
                  <a:lnTo>
                    <a:pt x="163934" y="411653"/>
                  </a:lnTo>
                  <a:lnTo>
                    <a:pt x="163934" y="446262"/>
                  </a:lnTo>
                  <a:lnTo>
                    <a:pt x="153005" y="459013"/>
                  </a:lnTo>
                  <a:lnTo>
                    <a:pt x="153005" y="484513"/>
                  </a:lnTo>
                  <a:lnTo>
                    <a:pt x="136611" y="486334"/>
                  </a:lnTo>
                  <a:lnTo>
                    <a:pt x="134789" y="486334"/>
                  </a:lnTo>
                  <a:lnTo>
                    <a:pt x="118397" y="455369"/>
                  </a:lnTo>
                  <a:lnTo>
                    <a:pt x="118397" y="451726"/>
                  </a:lnTo>
                  <a:lnTo>
                    <a:pt x="134789" y="440797"/>
                  </a:lnTo>
                  <a:lnTo>
                    <a:pt x="91074" y="428047"/>
                  </a:lnTo>
                  <a:lnTo>
                    <a:pt x="89253" y="424404"/>
                  </a:lnTo>
                  <a:lnTo>
                    <a:pt x="80145" y="386153"/>
                  </a:lnTo>
                  <a:lnTo>
                    <a:pt x="80145" y="384332"/>
                  </a:lnTo>
                  <a:lnTo>
                    <a:pt x="89253" y="384332"/>
                  </a:lnTo>
                  <a:lnTo>
                    <a:pt x="96539" y="386153"/>
                  </a:lnTo>
                  <a:lnTo>
                    <a:pt x="109289" y="386153"/>
                  </a:lnTo>
                  <a:lnTo>
                    <a:pt x="118397" y="389796"/>
                  </a:lnTo>
                  <a:lnTo>
                    <a:pt x="123861" y="389796"/>
                  </a:lnTo>
                  <a:lnTo>
                    <a:pt x="98360" y="371581"/>
                  </a:lnTo>
                  <a:lnTo>
                    <a:pt x="98360" y="367938"/>
                  </a:lnTo>
                  <a:lnTo>
                    <a:pt x="102003" y="367938"/>
                  </a:lnTo>
                  <a:lnTo>
                    <a:pt x="147540" y="355188"/>
                  </a:lnTo>
                  <a:lnTo>
                    <a:pt x="147540" y="344259"/>
                  </a:lnTo>
                  <a:lnTo>
                    <a:pt x="78325" y="362474"/>
                  </a:lnTo>
                  <a:lnTo>
                    <a:pt x="73688" y="334655"/>
                  </a:lnTo>
                  <a:lnTo>
                    <a:pt x="71036" y="333330"/>
                  </a:lnTo>
                  <a:lnTo>
                    <a:pt x="73768" y="314204"/>
                  </a:lnTo>
                  <a:lnTo>
                    <a:pt x="92894" y="314204"/>
                  </a:lnTo>
                  <a:lnTo>
                    <a:pt x="117483" y="289614"/>
                  </a:lnTo>
                  <a:lnTo>
                    <a:pt x="144806" y="278685"/>
                  </a:lnTo>
                  <a:lnTo>
                    <a:pt x="142074" y="254095"/>
                  </a:lnTo>
                  <a:lnTo>
                    <a:pt x="128412" y="267756"/>
                  </a:lnTo>
                  <a:lnTo>
                    <a:pt x="109288" y="265023"/>
                  </a:lnTo>
                  <a:lnTo>
                    <a:pt x="117483" y="232237"/>
                  </a:lnTo>
                  <a:lnTo>
                    <a:pt x="101091" y="237702"/>
                  </a:lnTo>
                  <a:lnTo>
                    <a:pt x="101091" y="273220"/>
                  </a:lnTo>
                  <a:lnTo>
                    <a:pt x="81965" y="300543"/>
                  </a:lnTo>
                  <a:lnTo>
                    <a:pt x="68304" y="292346"/>
                  </a:lnTo>
                  <a:lnTo>
                    <a:pt x="51911" y="273220"/>
                  </a:lnTo>
                  <a:lnTo>
                    <a:pt x="57376" y="262291"/>
                  </a:lnTo>
                  <a:lnTo>
                    <a:pt x="38250" y="251363"/>
                  </a:lnTo>
                  <a:lnTo>
                    <a:pt x="13660" y="218576"/>
                  </a:lnTo>
                  <a:lnTo>
                    <a:pt x="40982" y="210379"/>
                  </a:lnTo>
                  <a:lnTo>
                    <a:pt x="30053" y="183058"/>
                  </a:lnTo>
                  <a:lnTo>
                    <a:pt x="16392" y="191255"/>
                  </a:lnTo>
                  <a:lnTo>
                    <a:pt x="10929" y="180326"/>
                  </a:lnTo>
                  <a:lnTo>
                    <a:pt x="0" y="133878"/>
                  </a:lnTo>
                  <a:lnTo>
                    <a:pt x="16392" y="114753"/>
                  </a:lnTo>
                  <a:lnTo>
                    <a:pt x="27321" y="90162"/>
                  </a:lnTo>
                  <a:lnTo>
                    <a:pt x="40982" y="109288"/>
                  </a:lnTo>
                  <a:lnTo>
                    <a:pt x="46447" y="95627"/>
                  </a:lnTo>
                  <a:lnTo>
                    <a:pt x="81965" y="87430"/>
                  </a:lnTo>
                  <a:lnTo>
                    <a:pt x="54644" y="128414"/>
                  </a:lnTo>
                  <a:lnTo>
                    <a:pt x="76501" y="136611"/>
                  </a:lnTo>
                  <a:lnTo>
                    <a:pt x="103823" y="95627"/>
                  </a:lnTo>
                  <a:lnTo>
                    <a:pt x="131145" y="177593"/>
                  </a:lnTo>
                  <a:lnTo>
                    <a:pt x="131145" y="133878"/>
                  </a:lnTo>
                  <a:lnTo>
                    <a:pt x="120217" y="95627"/>
                  </a:lnTo>
                  <a:close/>
                  <a:moveTo>
                    <a:pt x="221308" y="0"/>
                  </a:moveTo>
                  <a:lnTo>
                    <a:pt x="254095" y="35518"/>
                  </a:lnTo>
                  <a:lnTo>
                    <a:pt x="289613" y="62841"/>
                  </a:lnTo>
                  <a:lnTo>
                    <a:pt x="275952" y="2732"/>
                  </a:lnTo>
                  <a:lnTo>
                    <a:pt x="336060" y="27323"/>
                  </a:lnTo>
                  <a:lnTo>
                    <a:pt x="393437" y="46447"/>
                  </a:lnTo>
                  <a:lnTo>
                    <a:pt x="398901" y="81967"/>
                  </a:lnTo>
                  <a:lnTo>
                    <a:pt x="366115" y="122949"/>
                  </a:lnTo>
                  <a:lnTo>
                    <a:pt x="366115" y="147539"/>
                  </a:lnTo>
                  <a:lnTo>
                    <a:pt x="316936" y="172129"/>
                  </a:lnTo>
                  <a:lnTo>
                    <a:pt x="284149" y="147539"/>
                  </a:lnTo>
                  <a:lnTo>
                    <a:pt x="240434" y="155735"/>
                  </a:lnTo>
                  <a:lnTo>
                    <a:pt x="218576" y="128414"/>
                  </a:lnTo>
                  <a:lnTo>
                    <a:pt x="265024" y="109288"/>
                  </a:lnTo>
                  <a:lnTo>
                    <a:pt x="259559" y="95627"/>
                  </a:lnTo>
                  <a:lnTo>
                    <a:pt x="204914" y="109288"/>
                  </a:lnTo>
                  <a:lnTo>
                    <a:pt x="172128" y="62841"/>
                  </a:lnTo>
                  <a:lnTo>
                    <a:pt x="191253" y="43715"/>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6" name="Iceland">
              <a:extLst>
                <a:ext uri="{FF2B5EF4-FFF2-40B4-BE49-F238E27FC236}">
                  <a16:creationId xmlns:a16="http://schemas.microsoft.com/office/drawing/2014/main" id="{6DAE4177-A6CA-4487-9B2E-8E95D23B3BF2}"/>
                </a:ext>
              </a:extLst>
            </p:cNvPr>
            <p:cNvSpPr>
              <a:spLocks/>
            </p:cNvSpPr>
            <p:nvPr/>
          </p:nvSpPr>
          <p:spPr bwMode="auto">
            <a:xfrm>
              <a:off x="5245778" y="2467723"/>
              <a:ext cx="262024" cy="178900"/>
            </a:xfrm>
            <a:custGeom>
              <a:avLst/>
              <a:gdLst>
                <a:gd name="T0" fmla="*/ 110 w 145"/>
                <a:gd name="T1" fmla="*/ 0 h 99"/>
                <a:gd name="T2" fmla="*/ 129 w 145"/>
                <a:gd name="T3" fmla="*/ 4 h 99"/>
                <a:gd name="T4" fmla="*/ 131 w 145"/>
                <a:gd name="T5" fmla="*/ 6 h 99"/>
                <a:gd name="T6" fmla="*/ 129 w 145"/>
                <a:gd name="T7" fmla="*/ 15 h 99"/>
                <a:gd name="T8" fmla="*/ 138 w 145"/>
                <a:gd name="T9" fmla="*/ 28 h 99"/>
                <a:gd name="T10" fmla="*/ 142 w 145"/>
                <a:gd name="T11" fmla="*/ 35 h 99"/>
                <a:gd name="T12" fmla="*/ 145 w 145"/>
                <a:gd name="T13" fmla="*/ 41 h 99"/>
                <a:gd name="T14" fmla="*/ 142 w 145"/>
                <a:gd name="T15" fmla="*/ 52 h 99"/>
                <a:gd name="T16" fmla="*/ 137 w 145"/>
                <a:gd name="T17" fmla="*/ 59 h 99"/>
                <a:gd name="T18" fmla="*/ 128 w 145"/>
                <a:gd name="T19" fmla="*/ 72 h 99"/>
                <a:gd name="T20" fmla="*/ 122 w 145"/>
                <a:gd name="T21" fmla="*/ 68 h 99"/>
                <a:gd name="T22" fmla="*/ 98 w 145"/>
                <a:gd name="T23" fmla="*/ 83 h 99"/>
                <a:gd name="T24" fmla="*/ 77 w 145"/>
                <a:gd name="T25" fmla="*/ 99 h 99"/>
                <a:gd name="T26" fmla="*/ 45 w 145"/>
                <a:gd name="T27" fmla="*/ 84 h 99"/>
                <a:gd name="T28" fmla="*/ 33 w 145"/>
                <a:gd name="T29" fmla="*/ 86 h 99"/>
                <a:gd name="T30" fmla="*/ 24 w 145"/>
                <a:gd name="T31" fmla="*/ 78 h 99"/>
                <a:gd name="T32" fmla="*/ 25 w 145"/>
                <a:gd name="T33" fmla="*/ 77 h 99"/>
                <a:gd name="T34" fmla="*/ 36 w 145"/>
                <a:gd name="T35" fmla="*/ 70 h 99"/>
                <a:gd name="T36" fmla="*/ 31 w 145"/>
                <a:gd name="T37" fmla="*/ 71 h 99"/>
                <a:gd name="T38" fmla="*/ 34 w 145"/>
                <a:gd name="T39" fmla="*/ 65 h 99"/>
                <a:gd name="T40" fmla="*/ 25 w 145"/>
                <a:gd name="T41" fmla="*/ 55 h 99"/>
                <a:gd name="T42" fmla="*/ 15 w 145"/>
                <a:gd name="T43" fmla="*/ 56 h 99"/>
                <a:gd name="T44" fmla="*/ 9 w 145"/>
                <a:gd name="T45" fmla="*/ 55 h 99"/>
                <a:gd name="T46" fmla="*/ 36 w 145"/>
                <a:gd name="T47" fmla="*/ 47 h 99"/>
                <a:gd name="T48" fmla="*/ 33 w 145"/>
                <a:gd name="T49" fmla="*/ 44 h 99"/>
                <a:gd name="T50" fmla="*/ 27 w 145"/>
                <a:gd name="T51" fmla="*/ 46 h 99"/>
                <a:gd name="T52" fmla="*/ 36 w 145"/>
                <a:gd name="T53" fmla="*/ 35 h 99"/>
                <a:gd name="T54" fmla="*/ 22 w 145"/>
                <a:gd name="T55" fmla="*/ 31 h 99"/>
                <a:gd name="T56" fmla="*/ 6 w 145"/>
                <a:gd name="T57" fmla="*/ 35 h 99"/>
                <a:gd name="T58" fmla="*/ 0 w 145"/>
                <a:gd name="T59" fmla="*/ 34 h 99"/>
                <a:gd name="T60" fmla="*/ 3 w 145"/>
                <a:gd name="T61" fmla="*/ 28 h 99"/>
                <a:gd name="T62" fmla="*/ 5 w 145"/>
                <a:gd name="T63" fmla="*/ 25 h 99"/>
                <a:gd name="T64" fmla="*/ 6 w 145"/>
                <a:gd name="T65" fmla="*/ 24 h 99"/>
                <a:gd name="T66" fmla="*/ 11 w 145"/>
                <a:gd name="T67" fmla="*/ 22 h 99"/>
                <a:gd name="T68" fmla="*/ 9 w 145"/>
                <a:gd name="T69" fmla="*/ 16 h 99"/>
                <a:gd name="T70" fmla="*/ 12 w 145"/>
                <a:gd name="T71" fmla="*/ 15 h 99"/>
                <a:gd name="T72" fmla="*/ 13 w 145"/>
                <a:gd name="T73" fmla="*/ 13 h 99"/>
                <a:gd name="T74" fmla="*/ 28 w 145"/>
                <a:gd name="T75" fmla="*/ 15 h 99"/>
                <a:gd name="T76" fmla="*/ 22 w 145"/>
                <a:gd name="T77" fmla="*/ 10 h 99"/>
                <a:gd name="T78" fmla="*/ 19 w 145"/>
                <a:gd name="T79" fmla="*/ 9 h 99"/>
                <a:gd name="T80" fmla="*/ 18 w 145"/>
                <a:gd name="T81" fmla="*/ 7 h 99"/>
                <a:gd name="T82" fmla="*/ 28 w 145"/>
                <a:gd name="T83" fmla="*/ 3 h 99"/>
                <a:gd name="T84" fmla="*/ 40 w 145"/>
                <a:gd name="T85" fmla="*/ 21 h 99"/>
                <a:gd name="T86" fmla="*/ 39 w 145"/>
                <a:gd name="T87" fmla="*/ 27 h 99"/>
                <a:gd name="T88" fmla="*/ 45 w 145"/>
                <a:gd name="T89" fmla="*/ 40 h 99"/>
                <a:gd name="T90" fmla="*/ 49 w 145"/>
                <a:gd name="T91" fmla="*/ 28 h 99"/>
                <a:gd name="T92" fmla="*/ 55 w 145"/>
                <a:gd name="T93" fmla="*/ 31 h 99"/>
                <a:gd name="T94" fmla="*/ 56 w 145"/>
                <a:gd name="T95" fmla="*/ 13 h 99"/>
                <a:gd name="T96" fmla="*/ 67 w 145"/>
                <a:gd name="T97" fmla="*/ 16 h 99"/>
                <a:gd name="T98" fmla="*/ 76 w 145"/>
                <a:gd name="T99" fmla="*/ 10 h 99"/>
                <a:gd name="T100" fmla="*/ 77 w 145"/>
                <a:gd name="T101" fmla="*/ 12 h 99"/>
                <a:gd name="T102" fmla="*/ 82 w 145"/>
                <a:gd name="T103" fmla="*/ 12 h 99"/>
                <a:gd name="T104" fmla="*/ 91 w 145"/>
                <a:gd name="T105" fmla="*/ 18 h 99"/>
                <a:gd name="T106" fmla="*/ 107 w 145"/>
                <a:gd name="T107" fmla="*/ 12 h 99"/>
                <a:gd name="T108" fmla="*/ 104 w 145"/>
                <a:gd name="T109" fmla="*/ 1 h 99"/>
                <a:gd name="T110" fmla="*/ 108 w 145"/>
                <a:gd name="T11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99">
                  <a:moveTo>
                    <a:pt x="108" y="0"/>
                  </a:moveTo>
                  <a:lnTo>
                    <a:pt x="110" y="0"/>
                  </a:lnTo>
                  <a:lnTo>
                    <a:pt x="119" y="12"/>
                  </a:lnTo>
                  <a:lnTo>
                    <a:pt x="129" y="4"/>
                  </a:lnTo>
                  <a:lnTo>
                    <a:pt x="131" y="4"/>
                  </a:lnTo>
                  <a:lnTo>
                    <a:pt x="131" y="6"/>
                  </a:lnTo>
                  <a:lnTo>
                    <a:pt x="126" y="15"/>
                  </a:lnTo>
                  <a:lnTo>
                    <a:pt x="129" y="15"/>
                  </a:lnTo>
                  <a:lnTo>
                    <a:pt x="129" y="27"/>
                  </a:lnTo>
                  <a:lnTo>
                    <a:pt x="138" y="28"/>
                  </a:lnTo>
                  <a:lnTo>
                    <a:pt x="139" y="28"/>
                  </a:lnTo>
                  <a:lnTo>
                    <a:pt x="142" y="35"/>
                  </a:lnTo>
                  <a:lnTo>
                    <a:pt x="142" y="40"/>
                  </a:lnTo>
                  <a:lnTo>
                    <a:pt x="145" y="41"/>
                  </a:lnTo>
                  <a:lnTo>
                    <a:pt x="145" y="43"/>
                  </a:lnTo>
                  <a:lnTo>
                    <a:pt x="142" y="52"/>
                  </a:lnTo>
                  <a:lnTo>
                    <a:pt x="134" y="58"/>
                  </a:lnTo>
                  <a:lnTo>
                    <a:pt x="137" y="59"/>
                  </a:lnTo>
                  <a:lnTo>
                    <a:pt x="137" y="61"/>
                  </a:lnTo>
                  <a:lnTo>
                    <a:pt x="128" y="72"/>
                  </a:lnTo>
                  <a:lnTo>
                    <a:pt x="126" y="72"/>
                  </a:lnTo>
                  <a:lnTo>
                    <a:pt x="122" y="68"/>
                  </a:lnTo>
                  <a:lnTo>
                    <a:pt x="108" y="81"/>
                  </a:lnTo>
                  <a:lnTo>
                    <a:pt x="98" y="83"/>
                  </a:lnTo>
                  <a:lnTo>
                    <a:pt x="79" y="99"/>
                  </a:lnTo>
                  <a:lnTo>
                    <a:pt x="77" y="99"/>
                  </a:lnTo>
                  <a:lnTo>
                    <a:pt x="61" y="95"/>
                  </a:lnTo>
                  <a:lnTo>
                    <a:pt x="45" y="84"/>
                  </a:lnTo>
                  <a:lnTo>
                    <a:pt x="37" y="84"/>
                  </a:lnTo>
                  <a:lnTo>
                    <a:pt x="33" y="86"/>
                  </a:lnTo>
                  <a:lnTo>
                    <a:pt x="25" y="86"/>
                  </a:lnTo>
                  <a:lnTo>
                    <a:pt x="24" y="78"/>
                  </a:lnTo>
                  <a:lnTo>
                    <a:pt x="24" y="77"/>
                  </a:lnTo>
                  <a:lnTo>
                    <a:pt x="25" y="77"/>
                  </a:lnTo>
                  <a:lnTo>
                    <a:pt x="36" y="74"/>
                  </a:lnTo>
                  <a:lnTo>
                    <a:pt x="36" y="70"/>
                  </a:lnTo>
                  <a:lnTo>
                    <a:pt x="33" y="71"/>
                  </a:lnTo>
                  <a:lnTo>
                    <a:pt x="31" y="71"/>
                  </a:lnTo>
                  <a:lnTo>
                    <a:pt x="31" y="70"/>
                  </a:lnTo>
                  <a:lnTo>
                    <a:pt x="34" y="65"/>
                  </a:lnTo>
                  <a:lnTo>
                    <a:pt x="33" y="65"/>
                  </a:lnTo>
                  <a:lnTo>
                    <a:pt x="25" y="55"/>
                  </a:lnTo>
                  <a:lnTo>
                    <a:pt x="19" y="55"/>
                  </a:lnTo>
                  <a:lnTo>
                    <a:pt x="15" y="56"/>
                  </a:lnTo>
                  <a:lnTo>
                    <a:pt x="9" y="56"/>
                  </a:lnTo>
                  <a:lnTo>
                    <a:pt x="9" y="55"/>
                  </a:lnTo>
                  <a:lnTo>
                    <a:pt x="24" y="47"/>
                  </a:lnTo>
                  <a:lnTo>
                    <a:pt x="36" y="47"/>
                  </a:lnTo>
                  <a:lnTo>
                    <a:pt x="36" y="44"/>
                  </a:lnTo>
                  <a:lnTo>
                    <a:pt x="33" y="44"/>
                  </a:lnTo>
                  <a:lnTo>
                    <a:pt x="31" y="46"/>
                  </a:lnTo>
                  <a:lnTo>
                    <a:pt x="27" y="46"/>
                  </a:lnTo>
                  <a:lnTo>
                    <a:pt x="27" y="44"/>
                  </a:lnTo>
                  <a:lnTo>
                    <a:pt x="36" y="35"/>
                  </a:lnTo>
                  <a:lnTo>
                    <a:pt x="27" y="31"/>
                  </a:lnTo>
                  <a:lnTo>
                    <a:pt x="22" y="31"/>
                  </a:lnTo>
                  <a:lnTo>
                    <a:pt x="13" y="32"/>
                  </a:lnTo>
                  <a:lnTo>
                    <a:pt x="6" y="35"/>
                  </a:lnTo>
                  <a:lnTo>
                    <a:pt x="0" y="35"/>
                  </a:lnTo>
                  <a:lnTo>
                    <a:pt x="0" y="34"/>
                  </a:lnTo>
                  <a:lnTo>
                    <a:pt x="3" y="29"/>
                  </a:lnTo>
                  <a:lnTo>
                    <a:pt x="3" y="28"/>
                  </a:lnTo>
                  <a:lnTo>
                    <a:pt x="9" y="29"/>
                  </a:lnTo>
                  <a:lnTo>
                    <a:pt x="5" y="25"/>
                  </a:lnTo>
                  <a:lnTo>
                    <a:pt x="5" y="24"/>
                  </a:lnTo>
                  <a:lnTo>
                    <a:pt x="6" y="24"/>
                  </a:lnTo>
                  <a:lnTo>
                    <a:pt x="13" y="27"/>
                  </a:lnTo>
                  <a:lnTo>
                    <a:pt x="11" y="22"/>
                  </a:lnTo>
                  <a:lnTo>
                    <a:pt x="12" y="21"/>
                  </a:lnTo>
                  <a:lnTo>
                    <a:pt x="9" y="16"/>
                  </a:lnTo>
                  <a:lnTo>
                    <a:pt x="13" y="15"/>
                  </a:lnTo>
                  <a:lnTo>
                    <a:pt x="12" y="15"/>
                  </a:lnTo>
                  <a:lnTo>
                    <a:pt x="12" y="13"/>
                  </a:lnTo>
                  <a:lnTo>
                    <a:pt x="13" y="13"/>
                  </a:lnTo>
                  <a:lnTo>
                    <a:pt x="28" y="22"/>
                  </a:lnTo>
                  <a:lnTo>
                    <a:pt x="28" y="15"/>
                  </a:lnTo>
                  <a:lnTo>
                    <a:pt x="22" y="12"/>
                  </a:lnTo>
                  <a:lnTo>
                    <a:pt x="22" y="10"/>
                  </a:lnTo>
                  <a:lnTo>
                    <a:pt x="25" y="10"/>
                  </a:lnTo>
                  <a:lnTo>
                    <a:pt x="19" y="9"/>
                  </a:lnTo>
                  <a:lnTo>
                    <a:pt x="18" y="9"/>
                  </a:lnTo>
                  <a:lnTo>
                    <a:pt x="18" y="7"/>
                  </a:lnTo>
                  <a:lnTo>
                    <a:pt x="19" y="3"/>
                  </a:lnTo>
                  <a:lnTo>
                    <a:pt x="28" y="3"/>
                  </a:lnTo>
                  <a:lnTo>
                    <a:pt x="43" y="18"/>
                  </a:lnTo>
                  <a:lnTo>
                    <a:pt x="40" y="21"/>
                  </a:lnTo>
                  <a:lnTo>
                    <a:pt x="43" y="25"/>
                  </a:lnTo>
                  <a:lnTo>
                    <a:pt x="39" y="27"/>
                  </a:lnTo>
                  <a:lnTo>
                    <a:pt x="43" y="29"/>
                  </a:lnTo>
                  <a:lnTo>
                    <a:pt x="45" y="40"/>
                  </a:lnTo>
                  <a:lnTo>
                    <a:pt x="48" y="35"/>
                  </a:lnTo>
                  <a:lnTo>
                    <a:pt x="49" y="28"/>
                  </a:lnTo>
                  <a:lnTo>
                    <a:pt x="51" y="28"/>
                  </a:lnTo>
                  <a:lnTo>
                    <a:pt x="55" y="31"/>
                  </a:lnTo>
                  <a:lnTo>
                    <a:pt x="55" y="13"/>
                  </a:lnTo>
                  <a:lnTo>
                    <a:pt x="56" y="13"/>
                  </a:lnTo>
                  <a:lnTo>
                    <a:pt x="67" y="25"/>
                  </a:lnTo>
                  <a:lnTo>
                    <a:pt x="67" y="16"/>
                  </a:lnTo>
                  <a:lnTo>
                    <a:pt x="68" y="16"/>
                  </a:lnTo>
                  <a:lnTo>
                    <a:pt x="76" y="10"/>
                  </a:lnTo>
                  <a:lnTo>
                    <a:pt x="77" y="10"/>
                  </a:lnTo>
                  <a:lnTo>
                    <a:pt x="77" y="12"/>
                  </a:lnTo>
                  <a:lnTo>
                    <a:pt x="83" y="24"/>
                  </a:lnTo>
                  <a:lnTo>
                    <a:pt x="82" y="12"/>
                  </a:lnTo>
                  <a:lnTo>
                    <a:pt x="83" y="12"/>
                  </a:lnTo>
                  <a:lnTo>
                    <a:pt x="91" y="18"/>
                  </a:lnTo>
                  <a:lnTo>
                    <a:pt x="95" y="12"/>
                  </a:lnTo>
                  <a:lnTo>
                    <a:pt x="107" y="12"/>
                  </a:lnTo>
                  <a:lnTo>
                    <a:pt x="104" y="3"/>
                  </a:lnTo>
                  <a:lnTo>
                    <a:pt x="104" y="1"/>
                  </a:lnTo>
                  <a:lnTo>
                    <a:pt x="105" y="1"/>
                  </a:lnTo>
                  <a:lnTo>
                    <a:pt x="10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7" name="Portugal">
              <a:extLst>
                <a:ext uri="{FF2B5EF4-FFF2-40B4-BE49-F238E27FC236}">
                  <a16:creationId xmlns:a16="http://schemas.microsoft.com/office/drawing/2014/main" id="{EDE96ADA-65CF-674A-616C-27F3778F818E}"/>
                </a:ext>
              </a:extLst>
            </p:cNvPr>
            <p:cNvSpPr>
              <a:spLocks/>
            </p:cNvSpPr>
            <p:nvPr/>
          </p:nvSpPr>
          <p:spPr bwMode="auto">
            <a:xfrm>
              <a:off x="5607191" y="3494134"/>
              <a:ext cx="77705" cy="155407"/>
            </a:xfrm>
            <a:custGeom>
              <a:avLst/>
              <a:gdLst>
                <a:gd name="T0" fmla="*/ 18 w 43"/>
                <a:gd name="T1" fmla="*/ 0 h 86"/>
                <a:gd name="T2" fmla="*/ 20 w 43"/>
                <a:gd name="T3" fmla="*/ 4 h 86"/>
                <a:gd name="T4" fmla="*/ 28 w 43"/>
                <a:gd name="T5" fmla="*/ 4 h 86"/>
                <a:gd name="T6" fmla="*/ 31 w 43"/>
                <a:gd name="T7" fmla="*/ 3 h 86"/>
                <a:gd name="T8" fmla="*/ 40 w 43"/>
                <a:gd name="T9" fmla="*/ 3 h 86"/>
                <a:gd name="T10" fmla="*/ 40 w 43"/>
                <a:gd name="T11" fmla="*/ 4 h 86"/>
                <a:gd name="T12" fmla="*/ 43 w 43"/>
                <a:gd name="T13" fmla="*/ 9 h 86"/>
                <a:gd name="T14" fmla="*/ 43 w 43"/>
                <a:gd name="T15" fmla="*/ 10 h 86"/>
                <a:gd name="T16" fmla="*/ 36 w 43"/>
                <a:gd name="T17" fmla="*/ 19 h 86"/>
                <a:gd name="T18" fmla="*/ 34 w 43"/>
                <a:gd name="T19" fmla="*/ 32 h 86"/>
                <a:gd name="T20" fmla="*/ 34 w 43"/>
                <a:gd name="T21" fmla="*/ 38 h 86"/>
                <a:gd name="T22" fmla="*/ 28 w 43"/>
                <a:gd name="T23" fmla="*/ 43 h 86"/>
                <a:gd name="T24" fmla="*/ 33 w 43"/>
                <a:gd name="T25" fmla="*/ 53 h 86"/>
                <a:gd name="T26" fmla="*/ 30 w 43"/>
                <a:gd name="T27" fmla="*/ 62 h 86"/>
                <a:gd name="T28" fmla="*/ 34 w 43"/>
                <a:gd name="T29" fmla="*/ 69 h 86"/>
                <a:gd name="T30" fmla="*/ 33 w 43"/>
                <a:gd name="T31" fmla="*/ 69 h 86"/>
                <a:gd name="T32" fmla="*/ 27 w 43"/>
                <a:gd name="T33" fmla="*/ 77 h 86"/>
                <a:gd name="T34" fmla="*/ 28 w 43"/>
                <a:gd name="T35" fmla="*/ 83 h 86"/>
                <a:gd name="T36" fmla="*/ 22 w 43"/>
                <a:gd name="T37" fmla="*/ 83 h 86"/>
                <a:gd name="T38" fmla="*/ 20 w 43"/>
                <a:gd name="T39" fmla="*/ 84 h 86"/>
                <a:gd name="T40" fmla="*/ 15 w 43"/>
                <a:gd name="T41" fmla="*/ 84 h 86"/>
                <a:gd name="T42" fmla="*/ 12 w 43"/>
                <a:gd name="T43" fmla="*/ 86 h 86"/>
                <a:gd name="T44" fmla="*/ 8 w 43"/>
                <a:gd name="T45" fmla="*/ 86 h 86"/>
                <a:gd name="T46" fmla="*/ 9 w 43"/>
                <a:gd name="T47" fmla="*/ 62 h 86"/>
                <a:gd name="T48" fmla="*/ 5 w 43"/>
                <a:gd name="T49" fmla="*/ 63 h 86"/>
                <a:gd name="T50" fmla="*/ 3 w 43"/>
                <a:gd name="T51" fmla="*/ 63 h 86"/>
                <a:gd name="T52" fmla="*/ 0 w 43"/>
                <a:gd name="T53" fmla="*/ 57 h 86"/>
                <a:gd name="T54" fmla="*/ 9 w 43"/>
                <a:gd name="T55" fmla="*/ 20 h 86"/>
                <a:gd name="T56" fmla="*/ 8 w 43"/>
                <a:gd name="T57" fmla="*/ 6 h 86"/>
                <a:gd name="T58" fmla="*/ 18 w 43"/>
                <a:gd name="T5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86">
                  <a:moveTo>
                    <a:pt x="18" y="0"/>
                  </a:moveTo>
                  <a:lnTo>
                    <a:pt x="20" y="4"/>
                  </a:lnTo>
                  <a:lnTo>
                    <a:pt x="28" y="4"/>
                  </a:lnTo>
                  <a:lnTo>
                    <a:pt x="31" y="3"/>
                  </a:lnTo>
                  <a:lnTo>
                    <a:pt x="40" y="3"/>
                  </a:lnTo>
                  <a:lnTo>
                    <a:pt x="40" y="4"/>
                  </a:lnTo>
                  <a:lnTo>
                    <a:pt x="43" y="9"/>
                  </a:lnTo>
                  <a:lnTo>
                    <a:pt x="43" y="10"/>
                  </a:lnTo>
                  <a:lnTo>
                    <a:pt x="36" y="19"/>
                  </a:lnTo>
                  <a:lnTo>
                    <a:pt x="34" y="32"/>
                  </a:lnTo>
                  <a:lnTo>
                    <a:pt x="34" y="38"/>
                  </a:lnTo>
                  <a:lnTo>
                    <a:pt x="28" y="43"/>
                  </a:lnTo>
                  <a:lnTo>
                    <a:pt x="33" y="53"/>
                  </a:lnTo>
                  <a:lnTo>
                    <a:pt x="30" y="62"/>
                  </a:lnTo>
                  <a:lnTo>
                    <a:pt x="34" y="69"/>
                  </a:lnTo>
                  <a:lnTo>
                    <a:pt x="33" y="69"/>
                  </a:lnTo>
                  <a:lnTo>
                    <a:pt x="27" y="77"/>
                  </a:lnTo>
                  <a:lnTo>
                    <a:pt x="28" y="83"/>
                  </a:lnTo>
                  <a:lnTo>
                    <a:pt x="22" y="83"/>
                  </a:lnTo>
                  <a:lnTo>
                    <a:pt x="20" y="84"/>
                  </a:lnTo>
                  <a:lnTo>
                    <a:pt x="15" y="84"/>
                  </a:lnTo>
                  <a:lnTo>
                    <a:pt x="12" y="86"/>
                  </a:lnTo>
                  <a:lnTo>
                    <a:pt x="8" y="86"/>
                  </a:lnTo>
                  <a:lnTo>
                    <a:pt x="9" y="62"/>
                  </a:lnTo>
                  <a:lnTo>
                    <a:pt x="5" y="63"/>
                  </a:lnTo>
                  <a:lnTo>
                    <a:pt x="3" y="63"/>
                  </a:lnTo>
                  <a:lnTo>
                    <a:pt x="0" y="57"/>
                  </a:lnTo>
                  <a:lnTo>
                    <a:pt x="9" y="20"/>
                  </a:lnTo>
                  <a:lnTo>
                    <a:pt x="8" y="6"/>
                  </a:lnTo>
                  <a:lnTo>
                    <a:pt x="1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8" name="Spain">
              <a:extLst>
                <a:ext uri="{FF2B5EF4-FFF2-40B4-BE49-F238E27FC236}">
                  <a16:creationId xmlns:a16="http://schemas.microsoft.com/office/drawing/2014/main" id="{872DCD39-C326-8545-EB6C-56C988639520}"/>
                </a:ext>
              </a:extLst>
            </p:cNvPr>
            <p:cNvSpPr>
              <a:spLocks/>
            </p:cNvSpPr>
            <p:nvPr/>
          </p:nvSpPr>
          <p:spPr bwMode="auto">
            <a:xfrm>
              <a:off x="5610805" y="3441730"/>
              <a:ext cx="296358" cy="236726"/>
            </a:xfrm>
            <a:custGeom>
              <a:avLst/>
              <a:gdLst>
                <a:gd name="T0" fmla="*/ 19 w 164"/>
                <a:gd name="T1" fmla="*/ 0 h 131"/>
                <a:gd name="T2" fmla="*/ 47 w 164"/>
                <a:gd name="T3" fmla="*/ 3 h 131"/>
                <a:gd name="T4" fmla="*/ 81 w 164"/>
                <a:gd name="T5" fmla="*/ 5 h 131"/>
                <a:gd name="T6" fmla="*/ 98 w 164"/>
                <a:gd name="T7" fmla="*/ 6 h 131"/>
                <a:gd name="T8" fmla="*/ 126 w 164"/>
                <a:gd name="T9" fmla="*/ 20 h 131"/>
                <a:gd name="T10" fmla="*/ 139 w 164"/>
                <a:gd name="T11" fmla="*/ 20 h 131"/>
                <a:gd name="T12" fmla="*/ 142 w 164"/>
                <a:gd name="T13" fmla="*/ 21 h 131"/>
                <a:gd name="T14" fmla="*/ 161 w 164"/>
                <a:gd name="T15" fmla="*/ 23 h 131"/>
                <a:gd name="T16" fmla="*/ 161 w 164"/>
                <a:gd name="T17" fmla="*/ 35 h 131"/>
                <a:gd name="T18" fmla="*/ 118 w 164"/>
                <a:gd name="T19" fmla="*/ 76 h 131"/>
                <a:gd name="T20" fmla="*/ 124 w 164"/>
                <a:gd name="T21" fmla="*/ 85 h 131"/>
                <a:gd name="T22" fmla="*/ 123 w 164"/>
                <a:gd name="T23" fmla="*/ 89 h 131"/>
                <a:gd name="T24" fmla="*/ 112 w 164"/>
                <a:gd name="T25" fmla="*/ 106 h 131"/>
                <a:gd name="T26" fmla="*/ 96 w 164"/>
                <a:gd name="T27" fmla="*/ 119 h 131"/>
                <a:gd name="T28" fmla="*/ 65 w 164"/>
                <a:gd name="T29" fmla="*/ 121 h 131"/>
                <a:gd name="T30" fmla="*/ 50 w 164"/>
                <a:gd name="T31" fmla="*/ 131 h 131"/>
                <a:gd name="T32" fmla="*/ 35 w 164"/>
                <a:gd name="T33" fmla="*/ 115 h 131"/>
                <a:gd name="T34" fmla="*/ 23 w 164"/>
                <a:gd name="T35" fmla="*/ 106 h 131"/>
                <a:gd name="T36" fmla="*/ 29 w 164"/>
                <a:gd name="T37" fmla="*/ 98 h 131"/>
                <a:gd name="T38" fmla="*/ 26 w 164"/>
                <a:gd name="T39" fmla="*/ 89 h 131"/>
                <a:gd name="T40" fmla="*/ 25 w 164"/>
                <a:gd name="T41" fmla="*/ 72 h 131"/>
                <a:gd name="T42" fmla="*/ 31 w 164"/>
                <a:gd name="T43" fmla="*/ 61 h 131"/>
                <a:gd name="T44" fmla="*/ 40 w 164"/>
                <a:gd name="T45" fmla="*/ 38 h 131"/>
                <a:gd name="T46" fmla="*/ 29 w 164"/>
                <a:gd name="T47" fmla="*/ 33 h 131"/>
                <a:gd name="T48" fmla="*/ 18 w 164"/>
                <a:gd name="T49" fmla="*/ 35 h 131"/>
                <a:gd name="T50" fmla="*/ 16 w 164"/>
                <a:gd name="T51" fmla="*/ 30 h 131"/>
                <a:gd name="T52" fmla="*/ 6 w 164"/>
                <a:gd name="T53" fmla="*/ 36 h 131"/>
                <a:gd name="T54" fmla="*/ 7 w 164"/>
                <a:gd name="T55" fmla="*/ 27 h 131"/>
                <a:gd name="T56" fmla="*/ 6 w 164"/>
                <a:gd name="T57" fmla="*/ 26 h 131"/>
                <a:gd name="T58" fmla="*/ 6 w 164"/>
                <a:gd name="T59" fmla="*/ 20 h 131"/>
                <a:gd name="T60" fmla="*/ 0 w 164"/>
                <a:gd name="T61" fmla="*/ 12 h 131"/>
                <a:gd name="T62" fmla="*/ 12 w 164"/>
                <a:gd name="T63" fmla="*/ 8 h 131"/>
                <a:gd name="T64" fmla="*/ 15 w 164"/>
                <a:gd name="T6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31">
                  <a:moveTo>
                    <a:pt x="15" y="0"/>
                  </a:moveTo>
                  <a:lnTo>
                    <a:pt x="19" y="0"/>
                  </a:lnTo>
                  <a:lnTo>
                    <a:pt x="31" y="2"/>
                  </a:lnTo>
                  <a:lnTo>
                    <a:pt x="47" y="3"/>
                  </a:lnTo>
                  <a:lnTo>
                    <a:pt x="65" y="3"/>
                  </a:lnTo>
                  <a:lnTo>
                    <a:pt x="81" y="5"/>
                  </a:lnTo>
                  <a:lnTo>
                    <a:pt x="93" y="6"/>
                  </a:lnTo>
                  <a:lnTo>
                    <a:pt x="98" y="6"/>
                  </a:lnTo>
                  <a:lnTo>
                    <a:pt x="112" y="17"/>
                  </a:lnTo>
                  <a:lnTo>
                    <a:pt x="126" y="20"/>
                  </a:lnTo>
                  <a:lnTo>
                    <a:pt x="132" y="17"/>
                  </a:lnTo>
                  <a:lnTo>
                    <a:pt x="139" y="20"/>
                  </a:lnTo>
                  <a:lnTo>
                    <a:pt x="141" y="23"/>
                  </a:lnTo>
                  <a:lnTo>
                    <a:pt x="142" y="21"/>
                  </a:lnTo>
                  <a:lnTo>
                    <a:pt x="148" y="24"/>
                  </a:lnTo>
                  <a:lnTo>
                    <a:pt x="161" y="23"/>
                  </a:lnTo>
                  <a:lnTo>
                    <a:pt x="164" y="26"/>
                  </a:lnTo>
                  <a:lnTo>
                    <a:pt x="161" y="35"/>
                  </a:lnTo>
                  <a:lnTo>
                    <a:pt x="132" y="52"/>
                  </a:lnTo>
                  <a:lnTo>
                    <a:pt x="118" y="76"/>
                  </a:lnTo>
                  <a:lnTo>
                    <a:pt x="118" y="82"/>
                  </a:lnTo>
                  <a:lnTo>
                    <a:pt x="124" y="85"/>
                  </a:lnTo>
                  <a:lnTo>
                    <a:pt x="124" y="86"/>
                  </a:lnTo>
                  <a:lnTo>
                    <a:pt x="123" y="89"/>
                  </a:lnTo>
                  <a:lnTo>
                    <a:pt x="117" y="95"/>
                  </a:lnTo>
                  <a:lnTo>
                    <a:pt x="112" y="106"/>
                  </a:lnTo>
                  <a:lnTo>
                    <a:pt x="105" y="107"/>
                  </a:lnTo>
                  <a:lnTo>
                    <a:pt x="96" y="119"/>
                  </a:lnTo>
                  <a:lnTo>
                    <a:pt x="95" y="119"/>
                  </a:lnTo>
                  <a:lnTo>
                    <a:pt x="65" y="121"/>
                  </a:lnTo>
                  <a:lnTo>
                    <a:pt x="52" y="131"/>
                  </a:lnTo>
                  <a:lnTo>
                    <a:pt x="50" y="131"/>
                  </a:lnTo>
                  <a:lnTo>
                    <a:pt x="43" y="128"/>
                  </a:lnTo>
                  <a:lnTo>
                    <a:pt x="35" y="115"/>
                  </a:lnTo>
                  <a:lnTo>
                    <a:pt x="25" y="112"/>
                  </a:lnTo>
                  <a:lnTo>
                    <a:pt x="23" y="106"/>
                  </a:lnTo>
                  <a:lnTo>
                    <a:pt x="23" y="104"/>
                  </a:lnTo>
                  <a:lnTo>
                    <a:pt x="29" y="98"/>
                  </a:lnTo>
                  <a:lnTo>
                    <a:pt x="26" y="91"/>
                  </a:lnTo>
                  <a:lnTo>
                    <a:pt x="26" y="89"/>
                  </a:lnTo>
                  <a:lnTo>
                    <a:pt x="29" y="82"/>
                  </a:lnTo>
                  <a:lnTo>
                    <a:pt x="25" y="72"/>
                  </a:lnTo>
                  <a:lnTo>
                    <a:pt x="31" y="66"/>
                  </a:lnTo>
                  <a:lnTo>
                    <a:pt x="31" y="61"/>
                  </a:lnTo>
                  <a:lnTo>
                    <a:pt x="32" y="48"/>
                  </a:lnTo>
                  <a:lnTo>
                    <a:pt x="40" y="38"/>
                  </a:lnTo>
                  <a:lnTo>
                    <a:pt x="37" y="33"/>
                  </a:lnTo>
                  <a:lnTo>
                    <a:pt x="29" y="33"/>
                  </a:lnTo>
                  <a:lnTo>
                    <a:pt x="25" y="35"/>
                  </a:lnTo>
                  <a:lnTo>
                    <a:pt x="18" y="35"/>
                  </a:lnTo>
                  <a:lnTo>
                    <a:pt x="18" y="33"/>
                  </a:lnTo>
                  <a:lnTo>
                    <a:pt x="16" y="30"/>
                  </a:lnTo>
                  <a:lnTo>
                    <a:pt x="7" y="36"/>
                  </a:lnTo>
                  <a:lnTo>
                    <a:pt x="6" y="36"/>
                  </a:lnTo>
                  <a:lnTo>
                    <a:pt x="6" y="35"/>
                  </a:lnTo>
                  <a:lnTo>
                    <a:pt x="7" y="27"/>
                  </a:lnTo>
                  <a:lnTo>
                    <a:pt x="6" y="27"/>
                  </a:lnTo>
                  <a:lnTo>
                    <a:pt x="6" y="26"/>
                  </a:lnTo>
                  <a:lnTo>
                    <a:pt x="4" y="23"/>
                  </a:lnTo>
                  <a:lnTo>
                    <a:pt x="6" y="20"/>
                  </a:lnTo>
                  <a:lnTo>
                    <a:pt x="0" y="14"/>
                  </a:lnTo>
                  <a:lnTo>
                    <a:pt x="0" y="12"/>
                  </a:lnTo>
                  <a:lnTo>
                    <a:pt x="4" y="8"/>
                  </a:lnTo>
                  <a:lnTo>
                    <a:pt x="12" y="8"/>
                  </a:lnTo>
                  <a:lnTo>
                    <a:pt x="15" y="2"/>
                  </a:lnTo>
                  <a:lnTo>
                    <a:pt x="1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9" name="France">
              <a:extLst>
                <a:ext uri="{FF2B5EF4-FFF2-40B4-BE49-F238E27FC236}">
                  <a16:creationId xmlns:a16="http://schemas.microsoft.com/office/drawing/2014/main" id="{2BCBCAC6-67E5-0607-71FF-F4379A629060}"/>
                </a:ext>
              </a:extLst>
            </p:cNvPr>
            <p:cNvSpPr>
              <a:spLocks/>
            </p:cNvSpPr>
            <p:nvPr/>
          </p:nvSpPr>
          <p:spPr bwMode="auto">
            <a:xfrm>
              <a:off x="5715614" y="3185127"/>
              <a:ext cx="301780" cy="303587"/>
            </a:xfrm>
            <a:custGeom>
              <a:avLst/>
              <a:gdLst>
                <a:gd name="T0" fmla="*/ 99 w 167"/>
                <a:gd name="T1" fmla="*/ 6 h 168"/>
                <a:gd name="T2" fmla="*/ 118 w 167"/>
                <a:gd name="T3" fmla="*/ 21 h 168"/>
                <a:gd name="T4" fmla="*/ 124 w 167"/>
                <a:gd name="T5" fmla="*/ 19 h 168"/>
                <a:gd name="T6" fmla="*/ 127 w 167"/>
                <a:gd name="T7" fmla="*/ 27 h 168"/>
                <a:gd name="T8" fmla="*/ 143 w 167"/>
                <a:gd name="T9" fmla="*/ 31 h 168"/>
                <a:gd name="T10" fmla="*/ 167 w 167"/>
                <a:gd name="T11" fmla="*/ 42 h 168"/>
                <a:gd name="T12" fmla="*/ 160 w 167"/>
                <a:gd name="T13" fmla="*/ 61 h 168"/>
                <a:gd name="T14" fmla="*/ 160 w 167"/>
                <a:gd name="T15" fmla="*/ 70 h 168"/>
                <a:gd name="T16" fmla="*/ 140 w 167"/>
                <a:gd name="T17" fmla="*/ 92 h 168"/>
                <a:gd name="T18" fmla="*/ 145 w 167"/>
                <a:gd name="T19" fmla="*/ 92 h 168"/>
                <a:gd name="T20" fmla="*/ 151 w 167"/>
                <a:gd name="T21" fmla="*/ 94 h 168"/>
                <a:gd name="T22" fmla="*/ 154 w 167"/>
                <a:gd name="T23" fmla="*/ 104 h 168"/>
                <a:gd name="T24" fmla="*/ 154 w 167"/>
                <a:gd name="T25" fmla="*/ 113 h 168"/>
                <a:gd name="T26" fmla="*/ 154 w 167"/>
                <a:gd name="T27" fmla="*/ 114 h 168"/>
                <a:gd name="T28" fmla="*/ 152 w 167"/>
                <a:gd name="T29" fmla="*/ 122 h 168"/>
                <a:gd name="T30" fmla="*/ 161 w 167"/>
                <a:gd name="T31" fmla="*/ 134 h 168"/>
                <a:gd name="T32" fmla="*/ 143 w 167"/>
                <a:gd name="T33" fmla="*/ 154 h 168"/>
                <a:gd name="T34" fmla="*/ 127 w 167"/>
                <a:gd name="T35" fmla="*/ 148 h 168"/>
                <a:gd name="T36" fmla="*/ 105 w 167"/>
                <a:gd name="T37" fmla="*/ 153 h 168"/>
                <a:gd name="T38" fmla="*/ 105 w 167"/>
                <a:gd name="T39" fmla="*/ 166 h 168"/>
                <a:gd name="T40" fmla="*/ 93 w 167"/>
                <a:gd name="T41" fmla="*/ 168 h 168"/>
                <a:gd name="T42" fmla="*/ 74 w 167"/>
                <a:gd name="T43" fmla="*/ 160 h 168"/>
                <a:gd name="T44" fmla="*/ 53 w 167"/>
                <a:gd name="T45" fmla="*/ 160 h 168"/>
                <a:gd name="T46" fmla="*/ 40 w 167"/>
                <a:gd name="T47" fmla="*/ 148 h 168"/>
                <a:gd name="T48" fmla="*/ 50 w 167"/>
                <a:gd name="T49" fmla="*/ 126 h 168"/>
                <a:gd name="T50" fmla="*/ 47 w 167"/>
                <a:gd name="T51" fmla="*/ 123 h 168"/>
                <a:gd name="T52" fmla="*/ 48 w 167"/>
                <a:gd name="T53" fmla="*/ 105 h 168"/>
                <a:gd name="T54" fmla="*/ 40 w 167"/>
                <a:gd name="T55" fmla="*/ 92 h 168"/>
                <a:gd name="T56" fmla="*/ 35 w 167"/>
                <a:gd name="T57" fmla="*/ 79 h 168"/>
                <a:gd name="T58" fmla="*/ 31 w 167"/>
                <a:gd name="T59" fmla="*/ 77 h 168"/>
                <a:gd name="T60" fmla="*/ 29 w 167"/>
                <a:gd name="T61" fmla="*/ 73 h 168"/>
                <a:gd name="T62" fmla="*/ 5 w 167"/>
                <a:gd name="T63" fmla="*/ 67 h 168"/>
                <a:gd name="T64" fmla="*/ 1 w 167"/>
                <a:gd name="T65" fmla="*/ 61 h 168"/>
                <a:gd name="T66" fmla="*/ 3 w 167"/>
                <a:gd name="T67" fmla="*/ 59 h 168"/>
                <a:gd name="T68" fmla="*/ 4 w 167"/>
                <a:gd name="T69" fmla="*/ 57 h 168"/>
                <a:gd name="T70" fmla="*/ 1 w 167"/>
                <a:gd name="T71" fmla="*/ 52 h 168"/>
                <a:gd name="T72" fmla="*/ 19 w 167"/>
                <a:gd name="T73" fmla="*/ 46 h 168"/>
                <a:gd name="T74" fmla="*/ 43 w 167"/>
                <a:gd name="T75" fmla="*/ 51 h 168"/>
                <a:gd name="T76" fmla="*/ 38 w 167"/>
                <a:gd name="T77" fmla="*/ 28 h 168"/>
                <a:gd name="T78" fmla="*/ 47 w 167"/>
                <a:gd name="T79" fmla="*/ 30 h 168"/>
                <a:gd name="T80" fmla="*/ 65 w 167"/>
                <a:gd name="T81" fmla="*/ 34 h 168"/>
                <a:gd name="T82" fmla="*/ 84 w 167"/>
                <a:gd name="T83" fmla="*/ 18 h 168"/>
                <a:gd name="T84" fmla="*/ 86 w 167"/>
                <a:gd name="T85"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168">
                  <a:moveTo>
                    <a:pt x="99" y="0"/>
                  </a:moveTo>
                  <a:lnTo>
                    <a:pt x="99" y="6"/>
                  </a:lnTo>
                  <a:lnTo>
                    <a:pt x="115" y="15"/>
                  </a:lnTo>
                  <a:lnTo>
                    <a:pt x="118" y="21"/>
                  </a:lnTo>
                  <a:lnTo>
                    <a:pt x="121" y="21"/>
                  </a:lnTo>
                  <a:lnTo>
                    <a:pt x="124" y="19"/>
                  </a:lnTo>
                  <a:lnTo>
                    <a:pt x="127" y="19"/>
                  </a:lnTo>
                  <a:lnTo>
                    <a:pt x="127" y="27"/>
                  </a:lnTo>
                  <a:lnTo>
                    <a:pt x="137" y="30"/>
                  </a:lnTo>
                  <a:lnTo>
                    <a:pt x="143" y="31"/>
                  </a:lnTo>
                  <a:lnTo>
                    <a:pt x="149" y="37"/>
                  </a:lnTo>
                  <a:lnTo>
                    <a:pt x="167" y="42"/>
                  </a:lnTo>
                  <a:lnTo>
                    <a:pt x="167" y="43"/>
                  </a:lnTo>
                  <a:lnTo>
                    <a:pt x="160" y="61"/>
                  </a:lnTo>
                  <a:lnTo>
                    <a:pt x="161" y="70"/>
                  </a:lnTo>
                  <a:lnTo>
                    <a:pt x="160" y="70"/>
                  </a:lnTo>
                  <a:lnTo>
                    <a:pt x="152" y="73"/>
                  </a:lnTo>
                  <a:lnTo>
                    <a:pt x="140" y="92"/>
                  </a:lnTo>
                  <a:lnTo>
                    <a:pt x="140" y="97"/>
                  </a:lnTo>
                  <a:lnTo>
                    <a:pt x="145" y="92"/>
                  </a:lnTo>
                  <a:lnTo>
                    <a:pt x="151" y="92"/>
                  </a:lnTo>
                  <a:lnTo>
                    <a:pt x="151" y="94"/>
                  </a:lnTo>
                  <a:lnTo>
                    <a:pt x="154" y="102"/>
                  </a:lnTo>
                  <a:lnTo>
                    <a:pt x="154" y="104"/>
                  </a:lnTo>
                  <a:lnTo>
                    <a:pt x="151" y="104"/>
                  </a:lnTo>
                  <a:lnTo>
                    <a:pt x="154" y="113"/>
                  </a:lnTo>
                  <a:lnTo>
                    <a:pt x="155" y="114"/>
                  </a:lnTo>
                  <a:lnTo>
                    <a:pt x="154" y="114"/>
                  </a:lnTo>
                  <a:lnTo>
                    <a:pt x="151" y="120"/>
                  </a:lnTo>
                  <a:lnTo>
                    <a:pt x="152" y="122"/>
                  </a:lnTo>
                  <a:lnTo>
                    <a:pt x="154" y="134"/>
                  </a:lnTo>
                  <a:lnTo>
                    <a:pt x="161" y="134"/>
                  </a:lnTo>
                  <a:lnTo>
                    <a:pt x="161" y="141"/>
                  </a:lnTo>
                  <a:lnTo>
                    <a:pt x="143" y="154"/>
                  </a:lnTo>
                  <a:lnTo>
                    <a:pt x="142" y="154"/>
                  </a:lnTo>
                  <a:lnTo>
                    <a:pt x="127" y="148"/>
                  </a:lnTo>
                  <a:lnTo>
                    <a:pt x="115" y="147"/>
                  </a:lnTo>
                  <a:lnTo>
                    <a:pt x="105" y="153"/>
                  </a:lnTo>
                  <a:lnTo>
                    <a:pt x="103" y="159"/>
                  </a:lnTo>
                  <a:lnTo>
                    <a:pt x="105" y="166"/>
                  </a:lnTo>
                  <a:lnTo>
                    <a:pt x="96" y="166"/>
                  </a:lnTo>
                  <a:lnTo>
                    <a:pt x="93" y="168"/>
                  </a:lnTo>
                  <a:lnTo>
                    <a:pt x="88" y="168"/>
                  </a:lnTo>
                  <a:lnTo>
                    <a:pt x="74" y="160"/>
                  </a:lnTo>
                  <a:lnTo>
                    <a:pt x="69" y="163"/>
                  </a:lnTo>
                  <a:lnTo>
                    <a:pt x="53" y="160"/>
                  </a:lnTo>
                  <a:lnTo>
                    <a:pt x="40" y="150"/>
                  </a:lnTo>
                  <a:lnTo>
                    <a:pt x="40" y="148"/>
                  </a:lnTo>
                  <a:lnTo>
                    <a:pt x="45" y="144"/>
                  </a:lnTo>
                  <a:lnTo>
                    <a:pt x="50" y="126"/>
                  </a:lnTo>
                  <a:lnTo>
                    <a:pt x="47" y="125"/>
                  </a:lnTo>
                  <a:lnTo>
                    <a:pt x="47" y="123"/>
                  </a:lnTo>
                  <a:lnTo>
                    <a:pt x="50" y="108"/>
                  </a:lnTo>
                  <a:lnTo>
                    <a:pt x="48" y="105"/>
                  </a:lnTo>
                  <a:lnTo>
                    <a:pt x="47" y="95"/>
                  </a:lnTo>
                  <a:lnTo>
                    <a:pt x="40" y="92"/>
                  </a:lnTo>
                  <a:lnTo>
                    <a:pt x="37" y="86"/>
                  </a:lnTo>
                  <a:lnTo>
                    <a:pt x="35" y="79"/>
                  </a:lnTo>
                  <a:lnTo>
                    <a:pt x="35" y="77"/>
                  </a:lnTo>
                  <a:lnTo>
                    <a:pt x="31" y="77"/>
                  </a:lnTo>
                  <a:lnTo>
                    <a:pt x="31" y="76"/>
                  </a:lnTo>
                  <a:lnTo>
                    <a:pt x="29" y="73"/>
                  </a:lnTo>
                  <a:lnTo>
                    <a:pt x="11" y="67"/>
                  </a:lnTo>
                  <a:lnTo>
                    <a:pt x="5" y="67"/>
                  </a:lnTo>
                  <a:lnTo>
                    <a:pt x="1" y="62"/>
                  </a:lnTo>
                  <a:lnTo>
                    <a:pt x="1" y="61"/>
                  </a:lnTo>
                  <a:lnTo>
                    <a:pt x="4" y="61"/>
                  </a:lnTo>
                  <a:lnTo>
                    <a:pt x="3" y="59"/>
                  </a:lnTo>
                  <a:lnTo>
                    <a:pt x="3" y="58"/>
                  </a:lnTo>
                  <a:lnTo>
                    <a:pt x="4" y="57"/>
                  </a:lnTo>
                  <a:lnTo>
                    <a:pt x="0" y="57"/>
                  </a:lnTo>
                  <a:lnTo>
                    <a:pt x="1" y="52"/>
                  </a:lnTo>
                  <a:lnTo>
                    <a:pt x="17" y="46"/>
                  </a:lnTo>
                  <a:lnTo>
                    <a:pt x="19" y="46"/>
                  </a:lnTo>
                  <a:lnTo>
                    <a:pt x="29" y="51"/>
                  </a:lnTo>
                  <a:lnTo>
                    <a:pt x="43" y="51"/>
                  </a:lnTo>
                  <a:lnTo>
                    <a:pt x="38" y="30"/>
                  </a:lnTo>
                  <a:lnTo>
                    <a:pt x="38" y="28"/>
                  </a:lnTo>
                  <a:lnTo>
                    <a:pt x="47" y="28"/>
                  </a:lnTo>
                  <a:lnTo>
                    <a:pt x="47" y="30"/>
                  </a:lnTo>
                  <a:lnTo>
                    <a:pt x="50" y="34"/>
                  </a:lnTo>
                  <a:lnTo>
                    <a:pt x="65" y="34"/>
                  </a:lnTo>
                  <a:lnTo>
                    <a:pt x="66" y="28"/>
                  </a:lnTo>
                  <a:lnTo>
                    <a:pt x="84" y="18"/>
                  </a:lnTo>
                  <a:lnTo>
                    <a:pt x="86" y="5"/>
                  </a:lnTo>
                  <a:lnTo>
                    <a:pt x="86" y="3"/>
                  </a:lnTo>
                  <a:lnTo>
                    <a:pt x="9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0" name="Ireland">
              <a:extLst>
                <a:ext uri="{FF2B5EF4-FFF2-40B4-BE49-F238E27FC236}">
                  <a16:creationId xmlns:a16="http://schemas.microsoft.com/office/drawing/2014/main" id="{FF18AB2F-5917-9B89-490B-557611D7F93C}"/>
                </a:ext>
              </a:extLst>
            </p:cNvPr>
            <p:cNvSpPr>
              <a:spLocks noEditPoints="1"/>
            </p:cNvSpPr>
            <p:nvPr/>
          </p:nvSpPr>
          <p:spPr bwMode="auto">
            <a:xfrm>
              <a:off x="5583698" y="3022491"/>
              <a:ext cx="104809" cy="149986"/>
            </a:xfrm>
            <a:custGeom>
              <a:avLst/>
              <a:gdLst>
                <a:gd name="T0" fmla="*/ 19 w 58"/>
                <a:gd name="T1" fmla="*/ 56 h 83"/>
                <a:gd name="T2" fmla="*/ 13 w 58"/>
                <a:gd name="T3" fmla="*/ 59 h 83"/>
                <a:gd name="T4" fmla="*/ 21 w 58"/>
                <a:gd name="T5" fmla="*/ 58 h 83"/>
                <a:gd name="T6" fmla="*/ 19 w 58"/>
                <a:gd name="T7" fmla="*/ 56 h 83"/>
                <a:gd name="T8" fmla="*/ 37 w 58"/>
                <a:gd name="T9" fmla="*/ 0 h 83"/>
                <a:gd name="T10" fmla="*/ 38 w 58"/>
                <a:gd name="T11" fmla="*/ 7 h 83"/>
                <a:gd name="T12" fmla="*/ 31 w 58"/>
                <a:gd name="T13" fmla="*/ 18 h 83"/>
                <a:gd name="T14" fmla="*/ 35 w 58"/>
                <a:gd name="T15" fmla="*/ 23 h 83"/>
                <a:gd name="T16" fmla="*/ 50 w 58"/>
                <a:gd name="T17" fmla="*/ 18 h 83"/>
                <a:gd name="T18" fmla="*/ 52 w 58"/>
                <a:gd name="T19" fmla="*/ 18 h 83"/>
                <a:gd name="T20" fmla="*/ 56 w 58"/>
                <a:gd name="T21" fmla="*/ 28 h 83"/>
                <a:gd name="T22" fmla="*/ 56 w 58"/>
                <a:gd name="T23" fmla="*/ 29 h 83"/>
                <a:gd name="T24" fmla="*/ 55 w 58"/>
                <a:gd name="T25" fmla="*/ 31 h 83"/>
                <a:gd name="T26" fmla="*/ 58 w 58"/>
                <a:gd name="T27" fmla="*/ 38 h 83"/>
                <a:gd name="T28" fmla="*/ 58 w 58"/>
                <a:gd name="T29" fmla="*/ 52 h 83"/>
                <a:gd name="T30" fmla="*/ 53 w 58"/>
                <a:gd name="T31" fmla="*/ 69 h 83"/>
                <a:gd name="T32" fmla="*/ 37 w 58"/>
                <a:gd name="T33" fmla="*/ 69 h 83"/>
                <a:gd name="T34" fmla="*/ 15 w 58"/>
                <a:gd name="T35" fmla="*/ 83 h 83"/>
                <a:gd name="T36" fmla="*/ 9 w 58"/>
                <a:gd name="T37" fmla="*/ 83 h 83"/>
                <a:gd name="T38" fmla="*/ 10 w 58"/>
                <a:gd name="T39" fmla="*/ 80 h 83"/>
                <a:gd name="T40" fmla="*/ 4 w 58"/>
                <a:gd name="T41" fmla="*/ 81 h 83"/>
                <a:gd name="T42" fmla="*/ 3 w 58"/>
                <a:gd name="T43" fmla="*/ 80 h 83"/>
                <a:gd name="T44" fmla="*/ 4 w 58"/>
                <a:gd name="T45" fmla="*/ 80 h 83"/>
                <a:gd name="T46" fmla="*/ 7 w 58"/>
                <a:gd name="T47" fmla="*/ 77 h 83"/>
                <a:gd name="T48" fmla="*/ 1 w 58"/>
                <a:gd name="T49" fmla="*/ 77 h 83"/>
                <a:gd name="T50" fmla="*/ 1 w 58"/>
                <a:gd name="T51" fmla="*/ 75 h 83"/>
                <a:gd name="T52" fmla="*/ 6 w 58"/>
                <a:gd name="T53" fmla="*/ 71 h 83"/>
                <a:gd name="T54" fmla="*/ 0 w 58"/>
                <a:gd name="T55" fmla="*/ 69 h 83"/>
                <a:gd name="T56" fmla="*/ 0 w 58"/>
                <a:gd name="T57" fmla="*/ 68 h 83"/>
                <a:gd name="T58" fmla="*/ 1 w 58"/>
                <a:gd name="T59" fmla="*/ 68 h 83"/>
                <a:gd name="T60" fmla="*/ 6 w 58"/>
                <a:gd name="T61" fmla="*/ 66 h 83"/>
                <a:gd name="T62" fmla="*/ 10 w 58"/>
                <a:gd name="T63" fmla="*/ 61 h 83"/>
                <a:gd name="T64" fmla="*/ 7 w 58"/>
                <a:gd name="T65" fmla="*/ 61 h 83"/>
                <a:gd name="T66" fmla="*/ 7 w 58"/>
                <a:gd name="T67" fmla="*/ 59 h 83"/>
                <a:gd name="T68" fmla="*/ 18 w 58"/>
                <a:gd name="T69" fmla="*/ 47 h 83"/>
                <a:gd name="T70" fmla="*/ 7 w 58"/>
                <a:gd name="T71" fmla="*/ 44 h 83"/>
                <a:gd name="T72" fmla="*/ 7 w 58"/>
                <a:gd name="T73" fmla="*/ 43 h 83"/>
                <a:gd name="T74" fmla="*/ 4 w 58"/>
                <a:gd name="T75" fmla="*/ 38 h 83"/>
                <a:gd name="T76" fmla="*/ 10 w 58"/>
                <a:gd name="T77" fmla="*/ 34 h 83"/>
                <a:gd name="T78" fmla="*/ 4 w 58"/>
                <a:gd name="T79" fmla="*/ 29 h 83"/>
                <a:gd name="T80" fmla="*/ 3 w 58"/>
                <a:gd name="T81" fmla="*/ 29 h 83"/>
                <a:gd name="T82" fmla="*/ 3 w 58"/>
                <a:gd name="T83" fmla="*/ 28 h 83"/>
                <a:gd name="T84" fmla="*/ 7 w 58"/>
                <a:gd name="T85" fmla="*/ 28 h 83"/>
                <a:gd name="T86" fmla="*/ 6 w 58"/>
                <a:gd name="T87" fmla="*/ 26 h 83"/>
                <a:gd name="T88" fmla="*/ 9 w 58"/>
                <a:gd name="T89" fmla="*/ 22 h 83"/>
                <a:gd name="T90" fmla="*/ 9 w 58"/>
                <a:gd name="T91" fmla="*/ 20 h 83"/>
                <a:gd name="T92" fmla="*/ 16 w 58"/>
                <a:gd name="T93" fmla="*/ 20 h 83"/>
                <a:gd name="T94" fmla="*/ 19 w 58"/>
                <a:gd name="T95" fmla="*/ 22 h 83"/>
                <a:gd name="T96" fmla="*/ 24 w 58"/>
                <a:gd name="T97" fmla="*/ 22 h 83"/>
                <a:gd name="T98" fmla="*/ 28 w 58"/>
                <a:gd name="T99" fmla="*/ 16 h 83"/>
                <a:gd name="T100" fmla="*/ 21 w 58"/>
                <a:gd name="T101" fmla="*/ 15 h 83"/>
                <a:gd name="T102" fmla="*/ 21 w 58"/>
                <a:gd name="T103" fmla="*/ 13 h 83"/>
                <a:gd name="T104" fmla="*/ 30 w 58"/>
                <a:gd name="T105" fmla="*/ 3 h 83"/>
                <a:gd name="T106" fmla="*/ 37 w 58"/>
                <a:gd name="T10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83">
                  <a:moveTo>
                    <a:pt x="19" y="56"/>
                  </a:moveTo>
                  <a:lnTo>
                    <a:pt x="13" y="59"/>
                  </a:lnTo>
                  <a:lnTo>
                    <a:pt x="21" y="58"/>
                  </a:lnTo>
                  <a:lnTo>
                    <a:pt x="19" y="56"/>
                  </a:lnTo>
                  <a:close/>
                  <a:moveTo>
                    <a:pt x="37" y="0"/>
                  </a:moveTo>
                  <a:lnTo>
                    <a:pt x="38" y="7"/>
                  </a:lnTo>
                  <a:lnTo>
                    <a:pt x="31" y="18"/>
                  </a:lnTo>
                  <a:lnTo>
                    <a:pt x="35" y="23"/>
                  </a:lnTo>
                  <a:lnTo>
                    <a:pt x="50" y="18"/>
                  </a:lnTo>
                  <a:lnTo>
                    <a:pt x="52" y="18"/>
                  </a:lnTo>
                  <a:lnTo>
                    <a:pt x="56" y="28"/>
                  </a:lnTo>
                  <a:lnTo>
                    <a:pt x="56" y="29"/>
                  </a:lnTo>
                  <a:lnTo>
                    <a:pt x="55" y="31"/>
                  </a:lnTo>
                  <a:lnTo>
                    <a:pt x="58" y="38"/>
                  </a:lnTo>
                  <a:lnTo>
                    <a:pt x="58" y="52"/>
                  </a:lnTo>
                  <a:lnTo>
                    <a:pt x="53" y="69"/>
                  </a:lnTo>
                  <a:lnTo>
                    <a:pt x="37" y="69"/>
                  </a:lnTo>
                  <a:lnTo>
                    <a:pt x="15" y="83"/>
                  </a:lnTo>
                  <a:lnTo>
                    <a:pt x="9" y="83"/>
                  </a:lnTo>
                  <a:lnTo>
                    <a:pt x="10" y="80"/>
                  </a:lnTo>
                  <a:lnTo>
                    <a:pt x="4" y="81"/>
                  </a:lnTo>
                  <a:lnTo>
                    <a:pt x="3" y="80"/>
                  </a:lnTo>
                  <a:lnTo>
                    <a:pt x="4" y="80"/>
                  </a:lnTo>
                  <a:lnTo>
                    <a:pt x="7" y="77"/>
                  </a:lnTo>
                  <a:lnTo>
                    <a:pt x="1" y="77"/>
                  </a:lnTo>
                  <a:lnTo>
                    <a:pt x="1" y="75"/>
                  </a:lnTo>
                  <a:lnTo>
                    <a:pt x="6" y="71"/>
                  </a:lnTo>
                  <a:lnTo>
                    <a:pt x="0" y="69"/>
                  </a:lnTo>
                  <a:lnTo>
                    <a:pt x="0" y="68"/>
                  </a:lnTo>
                  <a:lnTo>
                    <a:pt x="1" y="68"/>
                  </a:lnTo>
                  <a:lnTo>
                    <a:pt x="6" y="66"/>
                  </a:lnTo>
                  <a:lnTo>
                    <a:pt x="10" y="61"/>
                  </a:lnTo>
                  <a:lnTo>
                    <a:pt x="7" y="61"/>
                  </a:lnTo>
                  <a:lnTo>
                    <a:pt x="7" y="59"/>
                  </a:lnTo>
                  <a:lnTo>
                    <a:pt x="18" y="47"/>
                  </a:lnTo>
                  <a:lnTo>
                    <a:pt x="7" y="44"/>
                  </a:lnTo>
                  <a:lnTo>
                    <a:pt x="7" y="43"/>
                  </a:lnTo>
                  <a:lnTo>
                    <a:pt x="4" y="38"/>
                  </a:lnTo>
                  <a:lnTo>
                    <a:pt x="10" y="34"/>
                  </a:lnTo>
                  <a:lnTo>
                    <a:pt x="4" y="29"/>
                  </a:lnTo>
                  <a:lnTo>
                    <a:pt x="3" y="29"/>
                  </a:lnTo>
                  <a:lnTo>
                    <a:pt x="3" y="28"/>
                  </a:lnTo>
                  <a:lnTo>
                    <a:pt x="7" y="28"/>
                  </a:lnTo>
                  <a:lnTo>
                    <a:pt x="6" y="26"/>
                  </a:lnTo>
                  <a:lnTo>
                    <a:pt x="9" y="22"/>
                  </a:lnTo>
                  <a:lnTo>
                    <a:pt x="9" y="20"/>
                  </a:lnTo>
                  <a:lnTo>
                    <a:pt x="16" y="20"/>
                  </a:lnTo>
                  <a:lnTo>
                    <a:pt x="19" y="22"/>
                  </a:lnTo>
                  <a:lnTo>
                    <a:pt x="24" y="22"/>
                  </a:lnTo>
                  <a:lnTo>
                    <a:pt x="28" y="16"/>
                  </a:lnTo>
                  <a:lnTo>
                    <a:pt x="21" y="15"/>
                  </a:lnTo>
                  <a:lnTo>
                    <a:pt x="21" y="13"/>
                  </a:lnTo>
                  <a:lnTo>
                    <a:pt x="30" y="3"/>
                  </a:lnTo>
                  <a:lnTo>
                    <a:pt x="3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1" name="Austria">
              <a:extLst>
                <a:ext uri="{FF2B5EF4-FFF2-40B4-BE49-F238E27FC236}">
                  <a16:creationId xmlns:a16="http://schemas.microsoft.com/office/drawing/2014/main" id="{5F7F9D56-185A-D202-164A-AC41C3005E95}"/>
                </a:ext>
              </a:extLst>
            </p:cNvPr>
            <p:cNvSpPr>
              <a:spLocks/>
            </p:cNvSpPr>
            <p:nvPr/>
          </p:nvSpPr>
          <p:spPr bwMode="auto">
            <a:xfrm>
              <a:off x="6049920" y="3261023"/>
              <a:ext cx="182514" cy="90353"/>
            </a:xfrm>
            <a:custGeom>
              <a:avLst/>
              <a:gdLst>
                <a:gd name="T0" fmla="*/ 72 w 101"/>
                <a:gd name="T1" fmla="*/ 0 h 50"/>
                <a:gd name="T2" fmla="*/ 74 w 101"/>
                <a:gd name="T3" fmla="*/ 0 h 50"/>
                <a:gd name="T4" fmla="*/ 95 w 101"/>
                <a:gd name="T5" fmla="*/ 4 h 50"/>
                <a:gd name="T6" fmla="*/ 101 w 101"/>
                <a:gd name="T7" fmla="*/ 19 h 50"/>
                <a:gd name="T8" fmla="*/ 99 w 101"/>
                <a:gd name="T9" fmla="*/ 25 h 50"/>
                <a:gd name="T10" fmla="*/ 99 w 101"/>
                <a:gd name="T11" fmla="*/ 26 h 50"/>
                <a:gd name="T12" fmla="*/ 93 w 101"/>
                <a:gd name="T13" fmla="*/ 26 h 50"/>
                <a:gd name="T14" fmla="*/ 92 w 101"/>
                <a:gd name="T15" fmla="*/ 38 h 50"/>
                <a:gd name="T16" fmla="*/ 92 w 101"/>
                <a:gd name="T17" fmla="*/ 40 h 50"/>
                <a:gd name="T18" fmla="*/ 87 w 101"/>
                <a:gd name="T19" fmla="*/ 43 h 50"/>
                <a:gd name="T20" fmla="*/ 67 w 101"/>
                <a:gd name="T21" fmla="*/ 50 h 50"/>
                <a:gd name="T22" fmla="*/ 55 w 101"/>
                <a:gd name="T23" fmla="*/ 50 h 50"/>
                <a:gd name="T24" fmla="*/ 40 w 101"/>
                <a:gd name="T25" fmla="*/ 46 h 50"/>
                <a:gd name="T26" fmla="*/ 34 w 101"/>
                <a:gd name="T27" fmla="*/ 38 h 50"/>
                <a:gd name="T28" fmla="*/ 12 w 101"/>
                <a:gd name="T29" fmla="*/ 43 h 50"/>
                <a:gd name="T30" fmla="*/ 3 w 101"/>
                <a:gd name="T31" fmla="*/ 40 h 50"/>
                <a:gd name="T32" fmla="*/ 1 w 101"/>
                <a:gd name="T33" fmla="*/ 40 h 50"/>
                <a:gd name="T34" fmla="*/ 0 w 101"/>
                <a:gd name="T35" fmla="*/ 31 h 50"/>
                <a:gd name="T36" fmla="*/ 0 w 101"/>
                <a:gd name="T37" fmla="*/ 29 h 50"/>
                <a:gd name="T38" fmla="*/ 4 w 101"/>
                <a:gd name="T39" fmla="*/ 28 h 50"/>
                <a:gd name="T40" fmla="*/ 10 w 101"/>
                <a:gd name="T41" fmla="*/ 32 h 50"/>
                <a:gd name="T42" fmla="*/ 13 w 101"/>
                <a:gd name="T43" fmla="*/ 28 h 50"/>
                <a:gd name="T44" fmla="*/ 15 w 101"/>
                <a:gd name="T45" fmla="*/ 28 h 50"/>
                <a:gd name="T46" fmla="*/ 22 w 101"/>
                <a:gd name="T47" fmla="*/ 31 h 50"/>
                <a:gd name="T48" fmla="*/ 37 w 101"/>
                <a:gd name="T49" fmla="*/ 25 h 50"/>
                <a:gd name="T50" fmla="*/ 43 w 101"/>
                <a:gd name="T51" fmla="*/ 28 h 50"/>
                <a:gd name="T52" fmla="*/ 46 w 101"/>
                <a:gd name="T53" fmla="*/ 26 h 50"/>
                <a:gd name="T54" fmla="*/ 44 w 101"/>
                <a:gd name="T55" fmla="*/ 16 h 50"/>
                <a:gd name="T56" fmla="*/ 44 w 101"/>
                <a:gd name="T57" fmla="*/ 15 h 50"/>
                <a:gd name="T58" fmla="*/ 56 w 101"/>
                <a:gd name="T59" fmla="*/ 6 h 50"/>
                <a:gd name="T60" fmla="*/ 59 w 101"/>
                <a:gd name="T61" fmla="*/ 6 h 50"/>
                <a:gd name="T62" fmla="*/ 64 w 101"/>
                <a:gd name="T63" fmla="*/ 7 h 50"/>
                <a:gd name="T64" fmla="*/ 67 w 101"/>
                <a:gd name="T65" fmla="*/ 7 h 50"/>
                <a:gd name="T66" fmla="*/ 72 w 101"/>
                <a:gd name="T6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50">
                  <a:moveTo>
                    <a:pt x="72" y="0"/>
                  </a:moveTo>
                  <a:lnTo>
                    <a:pt x="74" y="0"/>
                  </a:lnTo>
                  <a:lnTo>
                    <a:pt x="95" y="4"/>
                  </a:lnTo>
                  <a:lnTo>
                    <a:pt x="101" y="19"/>
                  </a:lnTo>
                  <a:lnTo>
                    <a:pt x="99" y="25"/>
                  </a:lnTo>
                  <a:lnTo>
                    <a:pt x="99" y="26"/>
                  </a:lnTo>
                  <a:lnTo>
                    <a:pt x="93" y="26"/>
                  </a:lnTo>
                  <a:lnTo>
                    <a:pt x="92" y="38"/>
                  </a:lnTo>
                  <a:lnTo>
                    <a:pt x="92" y="40"/>
                  </a:lnTo>
                  <a:lnTo>
                    <a:pt x="87" y="43"/>
                  </a:lnTo>
                  <a:lnTo>
                    <a:pt x="67" y="50"/>
                  </a:lnTo>
                  <a:lnTo>
                    <a:pt x="55" y="50"/>
                  </a:lnTo>
                  <a:lnTo>
                    <a:pt x="40" y="46"/>
                  </a:lnTo>
                  <a:lnTo>
                    <a:pt x="34" y="38"/>
                  </a:lnTo>
                  <a:lnTo>
                    <a:pt x="12" y="43"/>
                  </a:lnTo>
                  <a:lnTo>
                    <a:pt x="3" y="40"/>
                  </a:lnTo>
                  <a:lnTo>
                    <a:pt x="1" y="40"/>
                  </a:lnTo>
                  <a:lnTo>
                    <a:pt x="0" y="31"/>
                  </a:lnTo>
                  <a:lnTo>
                    <a:pt x="0" y="29"/>
                  </a:lnTo>
                  <a:lnTo>
                    <a:pt x="4" y="28"/>
                  </a:lnTo>
                  <a:lnTo>
                    <a:pt x="10" y="32"/>
                  </a:lnTo>
                  <a:lnTo>
                    <a:pt x="13" y="28"/>
                  </a:lnTo>
                  <a:lnTo>
                    <a:pt x="15" y="28"/>
                  </a:lnTo>
                  <a:lnTo>
                    <a:pt x="22" y="31"/>
                  </a:lnTo>
                  <a:lnTo>
                    <a:pt x="37" y="25"/>
                  </a:lnTo>
                  <a:lnTo>
                    <a:pt x="43" y="28"/>
                  </a:lnTo>
                  <a:lnTo>
                    <a:pt x="46" y="26"/>
                  </a:lnTo>
                  <a:lnTo>
                    <a:pt x="44" y="16"/>
                  </a:lnTo>
                  <a:lnTo>
                    <a:pt x="44" y="15"/>
                  </a:lnTo>
                  <a:lnTo>
                    <a:pt x="56" y="6"/>
                  </a:lnTo>
                  <a:lnTo>
                    <a:pt x="59" y="6"/>
                  </a:lnTo>
                  <a:lnTo>
                    <a:pt x="64" y="7"/>
                  </a:lnTo>
                  <a:lnTo>
                    <a:pt x="67" y="7"/>
                  </a:lnTo>
                  <a:lnTo>
                    <a:pt x="7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2" name="Belgium">
              <a:extLst>
                <a:ext uri="{FF2B5EF4-FFF2-40B4-BE49-F238E27FC236}">
                  <a16:creationId xmlns:a16="http://schemas.microsoft.com/office/drawing/2014/main" id="{70FED76B-05E8-A60F-8159-06833C505ABB}"/>
                </a:ext>
              </a:extLst>
            </p:cNvPr>
            <p:cNvSpPr>
              <a:spLocks/>
            </p:cNvSpPr>
            <p:nvPr/>
          </p:nvSpPr>
          <p:spPr bwMode="auto">
            <a:xfrm>
              <a:off x="5890898" y="3174285"/>
              <a:ext cx="83124" cy="66862"/>
            </a:xfrm>
            <a:custGeom>
              <a:avLst/>
              <a:gdLst>
                <a:gd name="T0" fmla="*/ 9 w 46"/>
                <a:gd name="T1" fmla="*/ 0 h 37"/>
                <a:gd name="T2" fmla="*/ 11 w 46"/>
                <a:gd name="T3" fmla="*/ 0 h 37"/>
                <a:gd name="T4" fmla="*/ 15 w 46"/>
                <a:gd name="T5" fmla="*/ 3 h 37"/>
                <a:gd name="T6" fmla="*/ 18 w 46"/>
                <a:gd name="T7" fmla="*/ 3 h 37"/>
                <a:gd name="T8" fmla="*/ 21 w 46"/>
                <a:gd name="T9" fmla="*/ 2 h 37"/>
                <a:gd name="T10" fmla="*/ 26 w 46"/>
                <a:gd name="T11" fmla="*/ 2 h 37"/>
                <a:gd name="T12" fmla="*/ 29 w 46"/>
                <a:gd name="T13" fmla="*/ 0 h 37"/>
                <a:gd name="T14" fmla="*/ 32 w 46"/>
                <a:gd name="T15" fmla="*/ 0 h 37"/>
                <a:gd name="T16" fmla="*/ 37 w 46"/>
                <a:gd name="T17" fmla="*/ 5 h 37"/>
                <a:gd name="T18" fmla="*/ 39 w 46"/>
                <a:gd name="T19" fmla="*/ 5 h 37"/>
                <a:gd name="T20" fmla="*/ 39 w 46"/>
                <a:gd name="T21" fmla="*/ 12 h 37"/>
                <a:gd name="T22" fmla="*/ 43 w 46"/>
                <a:gd name="T23" fmla="*/ 14 h 37"/>
                <a:gd name="T24" fmla="*/ 46 w 46"/>
                <a:gd name="T25" fmla="*/ 20 h 37"/>
                <a:gd name="T26" fmla="*/ 45 w 46"/>
                <a:gd name="T27" fmla="*/ 25 h 37"/>
                <a:gd name="T28" fmla="*/ 39 w 46"/>
                <a:gd name="T29" fmla="*/ 31 h 37"/>
                <a:gd name="T30" fmla="*/ 40 w 46"/>
                <a:gd name="T31" fmla="*/ 37 h 37"/>
                <a:gd name="T32" fmla="*/ 39 w 46"/>
                <a:gd name="T33" fmla="*/ 37 h 37"/>
                <a:gd name="T34" fmla="*/ 30 w 46"/>
                <a:gd name="T35" fmla="*/ 34 h 37"/>
                <a:gd name="T36" fmla="*/ 29 w 46"/>
                <a:gd name="T37" fmla="*/ 34 h 37"/>
                <a:gd name="T38" fmla="*/ 29 w 46"/>
                <a:gd name="T39" fmla="*/ 27 h 37"/>
                <a:gd name="T40" fmla="*/ 27 w 46"/>
                <a:gd name="T41" fmla="*/ 27 h 37"/>
                <a:gd name="T42" fmla="*/ 26 w 46"/>
                <a:gd name="T43" fmla="*/ 28 h 37"/>
                <a:gd name="T44" fmla="*/ 23 w 46"/>
                <a:gd name="T45" fmla="*/ 28 h 37"/>
                <a:gd name="T46" fmla="*/ 21 w 46"/>
                <a:gd name="T47" fmla="*/ 30 h 37"/>
                <a:gd name="T48" fmla="*/ 20 w 46"/>
                <a:gd name="T49" fmla="*/ 30 h 37"/>
                <a:gd name="T50" fmla="*/ 20 w 46"/>
                <a:gd name="T51" fmla="*/ 28 h 37"/>
                <a:gd name="T52" fmla="*/ 17 w 46"/>
                <a:gd name="T53" fmla="*/ 22 h 37"/>
                <a:gd name="T54" fmla="*/ 2 w 46"/>
                <a:gd name="T55" fmla="*/ 12 h 37"/>
                <a:gd name="T56" fmla="*/ 0 w 46"/>
                <a:gd name="T57" fmla="*/ 12 h 37"/>
                <a:gd name="T58" fmla="*/ 0 w 46"/>
                <a:gd name="T59" fmla="*/ 6 h 37"/>
                <a:gd name="T60" fmla="*/ 2 w 46"/>
                <a:gd name="T61" fmla="*/ 6 h 37"/>
                <a:gd name="T62" fmla="*/ 9 w 46"/>
                <a:gd name="T6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7">
                  <a:moveTo>
                    <a:pt x="9" y="0"/>
                  </a:moveTo>
                  <a:lnTo>
                    <a:pt x="11" y="0"/>
                  </a:lnTo>
                  <a:lnTo>
                    <a:pt x="15" y="3"/>
                  </a:lnTo>
                  <a:lnTo>
                    <a:pt x="18" y="3"/>
                  </a:lnTo>
                  <a:lnTo>
                    <a:pt x="21" y="2"/>
                  </a:lnTo>
                  <a:lnTo>
                    <a:pt x="26" y="2"/>
                  </a:lnTo>
                  <a:lnTo>
                    <a:pt x="29" y="0"/>
                  </a:lnTo>
                  <a:lnTo>
                    <a:pt x="32" y="0"/>
                  </a:lnTo>
                  <a:lnTo>
                    <a:pt x="37" y="5"/>
                  </a:lnTo>
                  <a:lnTo>
                    <a:pt x="39" y="5"/>
                  </a:lnTo>
                  <a:lnTo>
                    <a:pt x="39" y="12"/>
                  </a:lnTo>
                  <a:lnTo>
                    <a:pt x="43" y="14"/>
                  </a:lnTo>
                  <a:lnTo>
                    <a:pt x="46" y="20"/>
                  </a:lnTo>
                  <a:lnTo>
                    <a:pt x="45" y="25"/>
                  </a:lnTo>
                  <a:lnTo>
                    <a:pt x="39" y="31"/>
                  </a:lnTo>
                  <a:lnTo>
                    <a:pt x="40" y="37"/>
                  </a:lnTo>
                  <a:lnTo>
                    <a:pt x="39" y="37"/>
                  </a:lnTo>
                  <a:lnTo>
                    <a:pt x="30" y="34"/>
                  </a:lnTo>
                  <a:lnTo>
                    <a:pt x="29" y="34"/>
                  </a:lnTo>
                  <a:lnTo>
                    <a:pt x="29" y="27"/>
                  </a:lnTo>
                  <a:lnTo>
                    <a:pt x="27" y="27"/>
                  </a:lnTo>
                  <a:lnTo>
                    <a:pt x="26" y="28"/>
                  </a:lnTo>
                  <a:lnTo>
                    <a:pt x="23" y="28"/>
                  </a:lnTo>
                  <a:lnTo>
                    <a:pt x="21" y="30"/>
                  </a:lnTo>
                  <a:lnTo>
                    <a:pt x="20" y="30"/>
                  </a:lnTo>
                  <a:lnTo>
                    <a:pt x="20" y="28"/>
                  </a:lnTo>
                  <a:lnTo>
                    <a:pt x="17" y="22"/>
                  </a:lnTo>
                  <a:lnTo>
                    <a:pt x="2" y="12"/>
                  </a:lnTo>
                  <a:lnTo>
                    <a:pt x="0" y="12"/>
                  </a:lnTo>
                  <a:lnTo>
                    <a:pt x="0" y="6"/>
                  </a:lnTo>
                  <a:lnTo>
                    <a:pt x="2" y="6"/>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3" name="Poland">
              <a:extLst>
                <a:ext uri="{FF2B5EF4-FFF2-40B4-BE49-F238E27FC236}">
                  <a16:creationId xmlns:a16="http://schemas.microsoft.com/office/drawing/2014/main" id="{4E820625-3361-673A-C94E-70B43D6CAE41}"/>
                </a:ext>
              </a:extLst>
            </p:cNvPr>
            <p:cNvSpPr>
              <a:spLocks/>
            </p:cNvSpPr>
            <p:nvPr/>
          </p:nvSpPr>
          <p:spPr bwMode="auto">
            <a:xfrm>
              <a:off x="6160151" y="3038754"/>
              <a:ext cx="234918" cy="222269"/>
            </a:xfrm>
            <a:custGeom>
              <a:avLst/>
              <a:gdLst>
                <a:gd name="T0" fmla="*/ 51 w 130"/>
                <a:gd name="T1" fmla="*/ 0 h 123"/>
                <a:gd name="T2" fmla="*/ 59 w 130"/>
                <a:gd name="T3" fmla="*/ 0 h 123"/>
                <a:gd name="T4" fmla="*/ 59 w 130"/>
                <a:gd name="T5" fmla="*/ 1 h 123"/>
                <a:gd name="T6" fmla="*/ 60 w 130"/>
                <a:gd name="T7" fmla="*/ 4 h 123"/>
                <a:gd name="T8" fmla="*/ 60 w 130"/>
                <a:gd name="T9" fmla="*/ 6 h 123"/>
                <a:gd name="T10" fmla="*/ 57 w 130"/>
                <a:gd name="T11" fmla="*/ 4 h 123"/>
                <a:gd name="T12" fmla="*/ 60 w 130"/>
                <a:gd name="T13" fmla="*/ 11 h 123"/>
                <a:gd name="T14" fmla="*/ 71 w 130"/>
                <a:gd name="T15" fmla="*/ 9 h 123"/>
                <a:gd name="T16" fmla="*/ 89 w 130"/>
                <a:gd name="T17" fmla="*/ 10 h 123"/>
                <a:gd name="T18" fmla="*/ 114 w 130"/>
                <a:gd name="T19" fmla="*/ 10 h 123"/>
                <a:gd name="T20" fmla="*/ 123 w 130"/>
                <a:gd name="T21" fmla="*/ 17 h 123"/>
                <a:gd name="T22" fmla="*/ 124 w 130"/>
                <a:gd name="T23" fmla="*/ 20 h 123"/>
                <a:gd name="T24" fmla="*/ 127 w 130"/>
                <a:gd name="T25" fmla="*/ 47 h 123"/>
                <a:gd name="T26" fmla="*/ 120 w 130"/>
                <a:gd name="T27" fmla="*/ 56 h 123"/>
                <a:gd name="T28" fmla="*/ 123 w 130"/>
                <a:gd name="T29" fmla="*/ 62 h 123"/>
                <a:gd name="T30" fmla="*/ 123 w 130"/>
                <a:gd name="T31" fmla="*/ 71 h 123"/>
                <a:gd name="T32" fmla="*/ 130 w 130"/>
                <a:gd name="T33" fmla="*/ 90 h 123"/>
                <a:gd name="T34" fmla="*/ 130 w 130"/>
                <a:gd name="T35" fmla="*/ 92 h 123"/>
                <a:gd name="T36" fmla="*/ 117 w 130"/>
                <a:gd name="T37" fmla="*/ 106 h 123"/>
                <a:gd name="T38" fmla="*/ 112 w 130"/>
                <a:gd name="T39" fmla="*/ 115 h 123"/>
                <a:gd name="T40" fmla="*/ 112 w 130"/>
                <a:gd name="T41" fmla="*/ 123 h 123"/>
                <a:gd name="T42" fmla="*/ 108 w 130"/>
                <a:gd name="T43" fmla="*/ 123 h 123"/>
                <a:gd name="T44" fmla="*/ 94 w 130"/>
                <a:gd name="T45" fmla="*/ 115 h 123"/>
                <a:gd name="T46" fmla="*/ 93 w 130"/>
                <a:gd name="T47" fmla="*/ 115 h 123"/>
                <a:gd name="T48" fmla="*/ 90 w 130"/>
                <a:gd name="T49" fmla="*/ 117 h 123"/>
                <a:gd name="T50" fmla="*/ 87 w 130"/>
                <a:gd name="T51" fmla="*/ 117 h 123"/>
                <a:gd name="T52" fmla="*/ 83 w 130"/>
                <a:gd name="T53" fmla="*/ 118 h 123"/>
                <a:gd name="T54" fmla="*/ 80 w 130"/>
                <a:gd name="T55" fmla="*/ 118 h 123"/>
                <a:gd name="T56" fmla="*/ 77 w 130"/>
                <a:gd name="T57" fmla="*/ 120 h 123"/>
                <a:gd name="T58" fmla="*/ 75 w 130"/>
                <a:gd name="T59" fmla="*/ 120 h 123"/>
                <a:gd name="T60" fmla="*/ 69 w 130"/>
                <a:gd name="T61" fmla="*/ 114 h 123"/>
                <a:gd name="T62" fmla="*/ 63 w 130"/>
                <a:gd name="T63" fmla="*/ 115 h 123"/>
                <a:gd name="T64" fmla="*/ 56 w 130"/>
                <a:gd name="T65" fmla="*/ 111 h 123"/>
                <a:gd name="T66" fmla="*/ 46 w 130"/>
                <a:gd name="T67" fmla="*/ 103 h 123"/>
                <a:gd name="T68" fmla="*/ 46 w 130"/>
                <a:gd name="T69" fmla="*/ 97 h 123"/>
                <a:gd name="T70" fmla="*/ 37 w 130"/>
                <a:gd name="T71" fmla="*/ 96 h 123"/>
                <a:gd name="T72" fmla="*/ 34 w 130"/>
                <a:gd name="T73" fmla="*/ 100 h 123"/>
                <a:gd name="T74" fmla="*/ 22 w 130"/>
                <a:gd name="T75" fmla="*/ 89 h 123"/>
                <a:gd name="T76" fmla="*/ 13 w 130"/>
                <a:gd name="T77" fmla="*/ 84 h 123"/>
                <a:gd name="T78" fmla="*/ 7 w 130"/>
                <a:gd name="T79" fmla="*/ 87 h 123"/>
                <a:gd name="T80" fmla="*/ 7 w 130"/>
                <a:gd name="T81" fmla="*/ 86 h 123"/>
                <a:gd name="T82" fmla="*/ 8 w 130"/>
                <a:gd name="T83" fmla="*/ 75 h 123"/>
                <a:gd name="T84" fmla="*/ 6 w 130"/>
                <a:gd name="T85" fmla="*/ 71 h 123"/>
                <a:gd name="T86" fmla="*/ 3 w 130"/>
                <a:gd name="T87" fmla="*/ 47 h 123"/>
                <a:gd name="T88" fmla="*/ 0 w 130"/>
                <a:gd name="T89" fmla="*/ 46 h 123"/>
                <a:gd name="T90" fmla="*/ 0 w 130"/>
                <a:gd name="T91" fmla="*/ 44 h 123"/>
                <a:gd name="T92" fmla="*/ 1 w 130"/>
                <a:gd name="T93" fmla="*/ 34 h 123"/>
                <a:gd name="T94" fmla="*/ 0 w 130"/>
                <a:gd name="T95" fmla="*/ 25 h 123"/>
                <a:gd name="T96" fmla="*/ 0 w 130"/>
                <a:gd name="T97" fmla="*/ 23 h 123"/>
                <a:gd name="T98" fmla="*/ 4 w 130"/>
                <a:gd name="T99" fmla="*/ 25 h 123"/>
                <a:gd name="T100" fmla="*/ 4 w 130"/>
                <a:gd name="T101" fmla="*/ 23 h 123"/>
                <a:gd name="T102" fmla="*/ 1 w 130"/>
                <a:gd name="T103" fmla="*/ 23 h 123"/>
                <a:gd name="T104" fmla="*/ 1 w 130"/>
                <a:gd name="T105" fmla="*/ 22 h 123"/>
                <a:gd name="T106" fmla="*/ 3 w 130"/>
                <a:gd name="T107" fmla="*/ 19 h 123"/>
                <a:gd name="T108" fmla="*/ 40 w 130"/>
                <a:gd name="T109" fmla="*/ 1 h 123"/>
                <a:gd name="T110" fmla="*/ 47 w 130"/>
                <a:gd name="T111" fmla="*/ 1 h 123"/>
                <a:gd name="T112" fmla="*/ 51 w 130"/>
                <a:gd name="T11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 h="123">
                  <a:moveTo>
                    <a:pt x="51" y="0"/>
                  </a:moveTo>
                  <a:lnTo>
                    <a:pt x="59" y="0"/>
                  </a:lnTo>
                  <a:lnTo>
                    <a:pt x="59" y="1"/>
                  </a:lnTo>
                  <a:lnTo>
                    <a:pt x="60" y="4"/>
                  </a:lnTo>
                  <a:lnTo>
                    <a:pt x="60" y="6"/>
                  </a:lnTo>
                  <a:lnTo>
                    <a:pt x="57" y="4"/>
                  </a:lnTo>
                  <a:lnTo>
                    <a:pt x="60" y="11"/>
                  </a:lnTo>
                  <a:lnTo>
                    <a:pt x="71" y="9"/>
                  </a:lnTo>
                  <a:lnTo>
                    <a:pt x="89" y="10"/>
                  </a:lnTo>
                  <a:lnTo>
                    <a:pt x="114" y="10"/>
                  </a:lnTo>
                  <a:lnTo>
                    <a:pt x="123" y="17"/>
                  </a:lnTo>
                  <a:lnTo>
                    <a:pt x="124" y="20"/>
                  </a:lnTo>
                  <a:lnTo>
                    <a:pt x="127" y="47"/>
                  </a:lnTo>
                  <a:lnTo>
                    <a:pt x="120" y="56"/>
                  </a:lnTo>
                  <a:lnTo>
                    <a:pt x="123" y="62"/>
                  </a:lnTo>
                  <a:lnTo>
                    <a:pt x="123" y="71"/>
                  </a:lnTo>
                  <a:lnTo>
                    <a:pt x="130" y="90"/>
                  </a:lnTo>
                  <a:lnTo>
                    <a:pt x="130" y="92"/>
                  </a:lnTo>
                  <a:lnTo>
                    <a:pt x="117" y="106"/>
                  </a:lnTo>
                  <a:lnTo>
                    <a:pt x="112" y="115"/>
                  </a:lnTo>
                  <a:lnTo>
                    <a:pt x="112" y="123"/>
                  </a:lnTo>
                  <a:lnTo>
                    <a:pt x="108" y="123"/>
                  </a:lnTo>
                  <a:lnTo>
                    <a:pt x="94" y="115"/>
                  </a:lnTo>
                  <a:lnTo>
                    <a:pt x="93" y="115"/>
                  </a:lnTo>
                  <a:lnTo>
                    <a:pt x="90" y="117"/>
                  </a:lnTo>
                  <a:lnTo>
                    <a:pt x="87" y="117"/>
                  </a:lnTo>
                  <a:lnTo>
                    <a:pt x="83" y="118"/>
                  </a:lnTo>
                  <a:lnTo>
                    <a:pt x="80" y="118"/>
                  </a:lnTo>
                  <a:lnTo>
                    <a:pt x="77" y="120"/>
                  </a:lnTo>
                  <a:lnTo>
                    <a:pt x="75" y="120"/>
                  </a:lnTo>
                  <a:lnTo>
                    <a:pt x="69" y="114"/>
                  </a:lnTo>
                  <a:lnTo>
                    <a:pt x="63" y="115"/>
                  </a:lnTo>
                  <a:lnTo>
                    <a:pt x="56" y="111"/>
                  </a:lnTo>
                  <a:lnTo>
                    <a:pt x="46" y="103"/>
                  </a:lnTo>
                  <a:lnTo>
                    <a:pt x="46" y="97"/>
                  </a:lnTo>
                  <a:lnTo>
                    <a:pt x="37" y="96"/>
                  </a:lnTo>
                  <a:lnTo>
                    <a:pt x="34" y="100"/>
                  </a:lnTo>
                  <a:lnTo>
                    <a:pt x="22" y="89"/>
                  </a:lnTo>
                  <a:lnTo>
                    <a:pt x="13" y="84"/>
                  </a:lnTo>
                  <a:lnTo>
                    <a:pt x="7" y="87"/>
                  </a:lnTo>
                  <a:lnTo>
                    <a:pt x="7" y="86"/>
                  </a:lnTo>
                  <a:lnTo>
                    <a:pt x="8" y="75"/>
                  </a:lnTo>
                  <a:lnTo>
                    <a:pt x="6" y="71"/>
                  </a:lnTo>
                  <a:lnTo>
                    <a:pt x="3" y="47"/>
                  </a:lnTo>
                  <a:lnTo>
                    <a:pt x="0" y="46"/>
                  </a:lnTo>
                  <a:lnTo>
                    <a:pt x="0" y="44"/>
                  </a:lnTo>
                  <a:lnTo>
                    <a:pt x="1" y="34"/>
                  </a:lnTo>
                  <a:lnTo>
                    <a:pt x="0" y="25"/>
                  </a:lnTo>
                  <a:lnTo>
                    <a:pt x="0" y="23"/>
                  </a:lnTo>
                  <a:lnTo>
                    <a:pt x="4" y="25"/>
                  </a:lnTo>
                  <a:lnTo>
                    <a:pt x="4" y="23"/>
                  </a:lnTo>
                  <a:lnTo>
                    <a:pt x="1" y="23"/>
                  </a:lnTo>
                  <a:lnTo>
                    <a:pt x="1" y="22"/>
                  </a:lnTo>
                  <a:lnTo>
                    <a:pt x="3" y="19"/>
                  </a:lnTo>
                  <a:lnTo>
                    <a:pt x="40" y="1"/>
                  </a:lnTo>
                  <a:lnTo>
                    <a:pt x="47" y="1"/>
                  </a:lnTo>
                  <a:lnTo>
                    <a:pt x="5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4" name="Sardinia (Italy)">
              <a:extLst>
                <a:ext uri="{FF2B5EF4-FFF2-40B4-BE49-F238E27FC236}">
                  <a16:creationId xmlns:a16="http://schemas.microsoft.com/office/drawing/2014/main" id="{3051027D-C675-3D6A-D4A2-AD5A1E49A755}"/>
                </a:ext>
              </a:extLst>
            </p:cNvPr>
            <p:cNvSpPr>
              <a:spLocks/>
            </p:cNvSpPr>
            <p:nvPr/>
          </p:nvSpPr>
          <p:spPr bwMode="auto">
            <a:xfrm>
              <a:off x="6021007" y="3517627"/>
              <a:ext cx="34334" cy="77705"/>
            </a:xfrm>
            <a:custGeom>
              <a:avLst/>
              <a:gdLst>
                <a:gd name="T0" fmla="*/ 11 w 19"/>
                <a:gd name="T1" fmla="*/ 0 h 43"/>
                <a:gd name="T2" fmla="*/ 13 w 19"/>
                <a:gd name="T3" fmla="*/ 0 h 43"/>
                <a:gd name="T4" fmla="*/ 17 w 19"/>
                <a:gd name="T5" fmla="*/ 3 h 43"/>
                <a:gd name="T6" fmla="*/ 19 w 19"/>
                <a:gd name="T7" fmla="*/ 10 h 43"/>
                <a:gd name="T8" fmla="*/ 19 w 19"/>
                <a:gd name="T9" fmla="*/ 34 h 43"/>
                <a:gd name="T10" fmla="*/ 17 w 19"/>
                <a:gd name="T11" fmla="*/ 37 h 43"/>
                <a:gd name="T12" fmla="*/ 17 w 19"/>
                <a:gd name="T13" fmla="*/ 39 h 43"/>
                <a:gd name="T14" fmla="*/ 16 w 19"/>
                <a:gd name="T15" fmla="*/ 39 h 43"/>
                <a:gd name="T16" fmla="*/ 14 w 19"/>
                <a:gd name="T17" fmla="*/ 37 h 43"/>
                <a:gd name="T18" fmla="*/ 13 w 19"/>
                <a:gd name="T19" fmla="*/ 37 h 43"/>
                <a:gd name="T20" fmla="*/ 8 w 19"/>
                <a:gd name="T21" fmla="*/ 43 h 43"/>
                <a:gd name="T22" fmla="*/ 7 w 19"/>
                <a:gd name="T23" fmla="*/ 43 h 43"/>
                <a:gd name="T24" fmla="*/ 2 w 19"/>
                <a:gd name="T25" fmla="*/ 36 h 43"/>
                <a:gd name="T26" fmla="*/ 2 w 19"/>
                <a:gd name="T27" fmla="*/ 25 h 43"/>
                <a:gd name="T28" fmla="*/ 0 w 19"/>
                <a:gd name="T29" fmla="*/ 7 h 43"/>
                <a:gd name="T30" fmla="*/ 0 w 19"/>
                <a:gd name="T31" fmla="*/ 6 h 43"/>
                <a:gd name="T32" fmla="*/ 4 w 19"/>
                <a:gd name="T33" fmla="*/ 7 h 43"/>
                <a:gd name="T34" fmla="*/ 11 w 19"/>
                <a:gd name="T3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3">
                  <a:moveTo>
                    <a:pt x="11" y="0"/>
                  </a:moveTo>
                  <a:lnTo>
                    <a:pt x="13" y="0"/>
                  </a:lnTo>
                  <a:lnTo>
                    <a:pt x="17" y="3"/>
                  </a:lnTo>
                  <a:lnTo>
                    <a:pt x="19" y="10"/>
                  </a:lnTo>
                  <a:lnTo>
                    <a:pt x="19" y="34"/>
                  </a:lnTo>
                  <a:lnTo>
                    <a:pt x="17" y="37"/>
                  </a:lnTo>
                  <a:lnTo>
                    <a:pt x="17" y="39"/>
                  </a:lnTo>
                  <a:lnTo>
                    <a:pt x="16" y="39"/>
                  </a:lnTo>
                  <a:lnTo>
                    <a:pt x="14" y="37"/>
                  </a:lnTo>
                  <a:lnTo>
                    <a:pt x="13" y="37"/>
                  </a:lnTo>
                  <a:lnTo>
                    <a:pt x="8" y="43"/>
                  </a:lnTo>
                  <a:lnTo>
                    <a:pt x="7" y="43"/>
                  </a:lnTo>
                  <a:lnTo>
                    <a:pt x="2" y="36"/>
                  </a:lnTo>
                  <a:lnTo>
                    <a:pt x="2" y="25"/>
                  </a:lnTo>
                  <a:lnTo>
                    <a:pt x="0" y="7"/>
                  </a:lnTo>
                  <a:lnTo>
                    <a:pt x="0" y="6"/>
                  </a:lnTo>
                  <a:lnTo>
                    <a:pt x="4" y="7"/>
                  </a:lnTo>
                  <a:lnTo>
                    <a:pt x="1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5" name="Sicily (Italy)">
              <a:extLst>
                <a:ext uri="{FF2B5EF4-FFF2-40B4-BE49-F238E27FC236}">
                  <a16:creationId xmlns:a16="http://schemas.microsoft.com/office/drawing/2014/main" id="{39AB3A5F-1704-C024-43ED-9AFDC252109B}"/>
                </a:ext>
              </a:extLst>
            </p:cNvPr>
            <p:cNvSpPr>
              <a:spLocks/>
            </p:cNvSpPr>
            <p:nvPr/>
          </p:nvSpPr>
          <p:spPr bwMode="auto">
            <a:xfrm>
              <a:off x="6122202" y="3611594"/>
              <a:ext cx="74090" cy="48791"/>
            </a:xfrm>
            <a:custGeom>
              <a:avLst/>
              <a:gdLst>
                <a:gd name="T0" fmla="*/ 7 w 41"/>
                <a:gd name="T1" fmla="*/ 0 h 27"/>
                <a:gd name="T2" fmla="*/ 16 w 41"/>
                <a:gd name="T3" fmla="*/ 4 h 27"/>
                <a:gd name="T4" fmla="*/ 21 w 41"/>
                <a:gd name="T5" fmla="*/ 4 h 27"/>
                <a:gd name="T6" fmla="*/ 28 w 41"/>
                <a:gd name="T7" fmla="*/ 1 h 27"/>
                <a:gd name="T8" fmla="*/ 37 w 41"/>
                <a:gd name="T9" fmla="*/ 0 h 27"/>
                <a:gd name="T10" fmla="*/ 41 w 41"/>
                <a:gd name="T11" fmla="*/ 0 h 27"/>
                <a:gd name="T12" fmla="*/ 41 w 41"/>
                <a:gd name="T13" fmla="*/ 1 h 27"/>
                <a:gd name="T14" fmla="*/ 34 w 41"/>
                <a:gd name="T15" fmla="*/ 15 h 27"/>
                <a:gd name="T16" fmla="*/ 35 w 41"/>
                <a:gd name="T17" fmla="*/ 21 h 27"/>
                <a:gd name="T18" fmla="*/ 34 w 41"/>
                <a:gd name="T19" fmla="*/ 25 h 27"/>
                <a:gd name="T20" fmla="*/ 34 w 41"/>
                <a:gd name="T21" fmla="*/ 27 h 27"/>
                <a:gd name="T22" fmla="*/ 28 w 41"/>
                <a:gd name="T23" fmla="*/ 27 h 27"/>
                <a:gd name="T24" fmla="*/ 24 w 41"/>
                <a:gd name="T25" fmla="*/ 22 h 27"/>
                <a:gd name="T26" fmla="*/ 1 w 41"/>
                <a:gd name="T27" fmla="*/ 12 h 27"/>
                <a:gd name="T28" fmla="*/ 0 w 41"/>
                <a:gd name="T29" fmla="*/ 6 h 27"/>
                <a:gd name="T30" fmla="*/ 1 w 41"/>
                <a:gd name="T31" fmla="*/ 1 h 27"/>
                <a:gd name="T32" fmla="*/ 7 w 41"/>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27">
                  <a:moveTo>
                    <a:pt x="7" y="0"/>
                  </a:moveTo>
                  <a:lnTo>
                    <a:pt x="16" y="4"/>
                  </a:lnTo>
                  <a:lnTo>
                    <a:pt x="21" y="4"/>
                  </a:lnTo>
                  <a:lnTo>
                    <a:pt x="28" y="1"/>
                  </a:lnTo>
                  <a:lnTo>
                    <a:pt x="37" y="0"/>
                  </a:lnTo>
                  <a:lnTo>
                    <a:pt x="41" y="0"/>
                  </a:lnTo>
                  <a:lnTo>
                    <a:pt x="41" y="1"/>
                  </a:lnTo>
                  <a:lnTo>
                    <a:pt x="34" y="15"/>
                  </a:lnTo>
                  <a:lnTo>
                    <a:pt x="35" y="21"/>
                  </a:lnTo>
                  <a:lnTo>
                    <a:pt x="34" y="25"/>
                  </a:lnTo>
                  <a:lnTo>
                    <a:pt x="34" y="27"/>
                  </a:lnTo>
                  <a:lnTo>
                    <a:pt x="28" y="27"/>
                  </a:lnTo>
                  <a:lnTo>
                    <a:pt x="24" y="22"/>
                  </a:lnTo>
                  <a:lnTo>
                    <a:pt x="1" y="12"/>
                  </a:lnTo>
                  <a:lnTo>
                    <a:pt x="0" y="6"/>
                  </a:lnTo>
                  <a:lnTo>
                    <a:pt x="1" y="1"/>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6" name="Italy">
              <a:extLst>
                <a:ext uri="{FF2B5EF4-FFF2-40B4-BE49-F238E27FC236}">
                  <a16:creationId xmlns:a16="http://schemas.microsoft.com/office/drawing/2014/main" id="{6D0451EB-AB35-E11B-0E10-2DA2BE8F656D}"/>
                </a:ext>
              </a:extLst>
            </p:cNvPr>
            <p:cNvSpPr>
              <a:spLocks/>
            </p:cNvSpPr>
            <p:nvPr/>
          </p:nvSpPr>
          <p:spPr bwMode="auto">
            <a:xfrm>
              <a:off x="5984866" y="3327884"/>
              <a:ext cx="278288" cy="294552"/>
            </a:xfrm>
            <a:custGeom>
              <a:avLst/>
              <a:gdLst>
                <a:gd name="T0" fmla="*/ 71 w 154"/>
                <a:gd name="T1" fmla="*/ 0 h 163"/>
                <a:gd name="T2" fmla="*/ 76 w 154"/>
                <a:gd name="T3" fmla="*/ 9 h 163"/>
                <a:gd name="T4" fmla="*/ 92 w 154"/>
                <a:gd name="T5" fmla="*/ 12 h 163"/>
                <a:gd name="T6" fmla="*/ 91 w 154"/>
                <a:gd name="T7" fmla="*/ 13 h 163"/>
                <a:gd name="T8" fmla="*/ 91 w 154"/>
                <a:gd name="T9" fmla="*/ 16 h 163"/>
                <a:gd name="T10" fmla="*/ 95 w 154"/>
                <a:gd name="T11" fmla="*/ 28 h 163"/>
                <a:gd name="T12" fmla="*/ 94 w 154"/>
                <a:gd name="T13" fmla="*/ 29 h 163"/>
                <a:gd name="T14" fmla="*/ 91 w 154"/>
                <a:gd name="T15" fmla="*/ 29 h 163"/>
                <a:gd name="T16" fmla="*/ 83 w 154"/>
                <a:gd name="T17" fmla="*/ 26 h 163"/>
                <a:gd name="T18" fmla="*/ 74 w 154"/>
                <a:gd name="T19" fmla="*/ 38 h 163"/>
                <a:gd name="T20" fmla="*/ 76 w 154"/>
                <a:gd name="T21" fmla="*/ 41 h 163"/>
                <a:gd name="T22" fmla="*/ 76 w 154"/>
                <a:gd name="T23" fmla="*/ 55 h 163"/>
                <a:gd name="T24" fmla="*/ 98 w 154"/>
                <a:gd name="T25" fmla="*/ 83 h 163"/>
                <a:gd name="T26" fmla="*/ 111 w 154"/>
                <a:gd name="T27" fmla="*/ 96 h 163"/>
                <a:gd name="T28" fmla="*/ 114 w 154"/>
                <a:gd name="T29" fmla="*/ 95 h 163"/>
                <a:gd name="T30" fmla="*/ 120 w 154"/>
                <a:gd name="T31" fmla="*/ 93 h 163"/>
                <a:gd name="T32" fmla="*/ 122 w 154"/>
                <a:gd name="T33" fmla="*/ 95 h 163"/>
                <a:gd name="T34" fmla="*/ 123 w 154"/>
                <a:gd name="T35" fmla="*/ 96 h 163"/>
                <a:gd name="T36" fmla="*/ 147 w 154"/>
                <a:gd name="T37" fmla="*/ 115 h 163"/>
                <a:gd name="T38" fmla="*/ 154 w 154"/>
                <a:gd name="T39" fmla="*/ 127 h 163"/>
                <a:gd name="T40" fmla="*/ 151 w 154"/>
                <a:gd name="T41" fmla="*/ 132 h 163"/>
                <a:gd name="T42" fmla="*/ 137 w 154"/>
                <a:gd name="T43" fmla="*/ 120 h 163"/>
                <a:gd name="T44" fmla="*/ 129 w 154"/>
                <a:gd name="T45" fmla="*/ 132 h 163"/>
                <a:gd name="T46" fmla="*/ 137 w 154"/>
                <a:gd name="T47" fmla="*/ 145 h 163"/>
                <a:gd name="T48" fmla="*/ 129 w 154"/>
                <a:gd name="T49" fmla="*/ 155 h 163"/>
                <a:gd name="T50" fmla="*/ 117 w 154"/>
                <a:gd name="T51" fmla="*/ 163 h 163"/>
                <a:gd name="T52" fmla="*/ 119 w 154"/>
                <a:gd name="T53" fmla="*/ 151 h 163"/>
                <a:gd name="T54" fmla="*/ 123 w 154"/>
                <a:gd name="T55" fmla="*/ 148 h 163"/>
                <a:gd name="T56" fmla="*/ 114 w 154"/>
                <a:gd name="T57" fmla="*/ 130 h 163"/>
                <a:gd name="T58" fmla="*/ 113 w 154"/>
                <a:gd name="T59" fmla="*/ 129 h 163"/>
                <a:gd name="T60" fmla="*/ 105 w 154"/>
                <a:gd name="T61" fmla="*/ 118 h 163"/>
                <a:gd name="T62" fmla="*/ 91 w 154"/>
                <a:gd name="T63" fmla="*/ 108 h 163"/>
                <a:gd name="T64" fmla="*/ 64 w 154"/>
                <a:gd name="T65" fmla="*/ 89 h 163"/>
                <a:gd name="T66" fmla="*/ 49 w 154"/>
                <a:gd name="T67" fmla="*/ 75 h 163"/>
                <a:gd name="T68" fmla="*/ 27 w 154"/>
                <a:gd name="T69" fmla="*/ 52 h 163"/>
                <a:gd name="T70" fmla="*/ 12 w 154"/>
                <a:gd name="T71" fmla="*/ 62 h 163"/>
                <a:gd name="T72" fmla="*/ 11 w 154"/>
                <a:gd name="T73" fmla="*/ 56 h 163"/>
                <a:gd name="T74" fmla="*/ 5 w 154"/>
                <a:gd name="T75" fmla="*/ 55 h 163"/>
                <a:gd name="T76" fmla="*/ 0 w 154"/>
                <a:gd name="T77" fmla="*/ 43 h 163"/>
                <a:gd name="T78" fmla="*/ 3 w 154"/>
                <a:gd name="T79" fmla="*/ 35 h 163"/>
                <a:gd name="T80" fmla="*/ 3 w 154"/>
                <a:gd name="T81" fmla="*/ 23 h 163"/>
                <a:gd name="T82" fmla="*/ 22 w 154"/>
                <a:gd name="T83" fmla="*/ 13 h 163"/>
                <a:gd name="T84" fmla="*/ 30 w 154"/>
                <a:gd name="T85" fmla="*/ 22 h 163"/>
                <a:gd name="T86" fmla="*/ 34 w 154"/>
                <a:gd name="T87" fmla="*/ 12 h 163"/>
                <a:gd name="T88" fmla="*/ 43 w 154"/>
                <a:gd name="T89" fmla="*/ 9 h 163"/>
                <a:gd name="T90" fmla="*/ 48 w 154"/>
                <a:gd name="T91" fmla="*/ 4 h 163"/>
                <a:gd name="T92" fmla="*/ 55 w 154"/>
                <a:gd name="T93" fmla="*/ 3 h 163"/>
                <a:gd name="T94" fmla="*/ 63 w 154"/>
                <a:gd name="T95" fmla="*/ 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 h="163">
                  <a:moveTo>
                    <a:pt x="67" y="0"/>
                  </a:moveTo>
                  <a:lnTo>
                    <a:pt x="71" y="0"/>
                  </a:lnTo>
                  <a:lnTo>
                    <a:pt x="71" y="1"/>
                  </a:lnTo>
                  <a:lnTo>
                    <a:pt x="76" y="9"/>
                  </a:lnTo>
                  <a:lnTo>
                    <a:pt x="91" y="12"/>
                  </a:lnTo>
                  <a:lnTo>
                    <a:pt x="92" y="12"/>
                  </a:lnTo>
                  <a:lnTo>
                    <a:pt x="92" y="13"/>
                  </a:lnTo>
                  <a:lnTo>
                    <a:pt x="91" y="13"/>
                  </a:lnTo>
                  <a:lnTo>
                    <a:pt x="89" y="16"/>
                  </a:lnTo>
                  <a:lnTo>
                    <a:pt x="91" y="16"/>
                  </a:lnTo>
                  <a:lnTo>
                    <a:pt x="92" y="23"/>
                  </a:lnTo>
                  <a:lnTo>
                    <a:pt x="95" y="28"/>
                  </a:lnTo>
                  <a:lnTo>
                    <a:pt x="95" y="29"/>
                  </a:lnTo>
                  <a:lnTo>
                    <a:pt x="94" y="29"/>
                  </a:lnTo>
                  <a:lnTo>
                    <a:pt x="91" y="31"/>
                  </a:lnTo>
                  <a:lnTo>
                    <a:pt x="91" y="29"/>
                  </a:lnTo>
                  <a:lnTo>
                    <a:pt x="89" y="26"/>
                  </a:lnTo>
                  <a:lnTo>
                    <a:pt x="83" y="26"/>
                  </a:lnTo>
                  <a:lnTo>
                    <a:pt x="74" y="34"/>
                  </a:lnTo>
                  <a:lnTo>
                    <a:pt x="74" y="38"/>
                  </a:lnTo>
                  <a:lnTo>
                    <a:pt x="76" y="40"/>
                  </a:lnTo>
                  <a:lnTo>
                    <a:pt x="76" y="41"/>
                  </a:lnTo>
                  <a:lnTo>
                    <a:pt x="74" y="47"/>
                  </a:lnTo>
                  <a:lnTo>
                    <a:pt x="76" y="55"/>
                  </a:lnTo>
                  <a:lnTo>
                    <a:pt x="89" y="65"/>
                  </a:lnTo>
                  <a:lnTo>
                    <a:pt x="98" y="83"/>
                  </a:lnTo>
                  <a:lnTo>
                    <a:pt x="104" y="92"/>
                  </a:lnTo>
                  <a:lnTo>
                    <a:pt x="111" y="96"/>
                  </a:lnTo>
                  <a:lnTo>
                    <a:pt x="113" y="96"/>
                  </a:lnTo>
                  <a:lnTo>
                    <a:pt x="114" y="95"/>
                  </a:lnTo>
                  <a:lnTo>
                    <a:pt x="119" y="95"/>
                  </a:lnTo>
                  <a:lnTo>
                    <a:pt x="120" y="93"/>
                  </a:lnTo>
                  <a:lnTo>
                    <a:pt x="122" y="93"/>
                  </a:lnTo>
                  <a:lnTo>
                    <a:pt x="122" y="95"/>
                  </a:lnTo>
                  <a:lnTo>
                    <a:pt x="123" y="95"/>
                  </a:lnTo>
                  <a:lnTo>
                    <a:pt x="123" y="96"/>
                  </a:lnTo>
                  <a:lnTo>
                    <a:pt x="122" y="102"/>
                  </a:lnTo>
                  <a:lnTo>
                    <a:pt x="147" y="115"/>
                  </a:lnTo>
                  <a:lnTo>
                    <a:pt x="154" y="126"/>
                  </a:lnTo>
                  <a:lnTo>
                    <a:pt x="154" y="127"/>
                  </a:lnTo>
                  <a:lnTo>
                    <a:pt x="153" y="132"/>
                  </a:lnTo>
                  <a:lnTo>
                    <a:pt x="151" y="132"/>
                  </a:lnTo>
                  <a:lnTo>
                    <a:pt x="146" y="124"/>
                  </a:lnTo>
                  <a:lnTo>
                    <a:pt x="137" y="120"/>
                  </a:lnTo>
                  <a:lnTo>
                    <a:pt x="132" y="123"/>
                  </a:lnTo>
                  <a:lnTo>
                    <a:pt x="129" y="132"/>
                  </a:lnTo>
                  <a:lnTo>
                    <a:pt x="137" y="138"/>
                  </a:lnTo>
                  <a:lnTo>
                    <a:pt x="137" y="145"/>
                  </a:lnTo>
                  <a:lnTo>
                    <a:pt x="131" y="148"/>
                  </a:lnTo>
                  <a:lnTo>
                    <a:pt x="129" y="155"/>
                  </a:lnTo>
                  <a:lnTo>
                    <a:pt x="123" y="163"/>
                  </a:lnTo>
                  <a:lnTo>
                    <a:pt x="117" y="163"/>
                  </a:lnTo>
                  <a:lnTo>
                    <a:pt x="116" y="158"/>
                  </a:lnTo>
                  <a:lnTo>
                    <a:pt x="119" y="151"/>
                  </a:lnTo>
                  <a:lnTo>
                    <a:pt x="119" y="149"/>
                  </a:lnTo>
                  <a:lnTo>
                    <a:pt x="123" y="148"/>
                  </a:lnTo>
                  <a:lnTo>
                    <a:pt x="116" y="129"/>
                  </a:lnTo>
                  <a:lnTo>
                    <a:pt x="114" y="130"/>
                  </a:lnTo>
                  <a:lnTo>
                    <a:pt x="113" y="130"/>
                  </a:lnTo>
                  <a:lnTo>
                    <a:pt x="113" y="129"/>
                  </a:lnTo>
                  <a:lnTo>
                    <a:pt x="108" y="126"/>
                  </a:lnTo>
                  <a:lnTo>
                    <a:pt x="105" y="118"/>
                  </a:lnTo>
                  <a:lnTo>
                    <a:pt x="100" y="118"/>
                  </a:lnTo>
                  <a:lnTo>
                    <a:pt x="91" y="108"/>
                  </a:lnTo>
                  <a:lnTo>
                    <a:pt x="82" y="108"/>
                  </a:lnTo>
                  <a:lnTo>
                    <a:pt x="64" y="89"/>
                  </a:lnTo>
                  <a:lnTo>
                    <a:pt x="58" y="87"/>
                  </a:lnTo>
                  <a:lnTo>
                    <a:pt x="49" y="75"/>
                  </a:lnTo>
                  <a:lnTo>
                    <a:pt x="45" y="59"/>
                  </a:lnTo>
                  <a:lnTo>
                    <a:pt x="27" y="52"/>
                  </a:lnTo>
                  <a:lnTo>
                    <a:pt x="20" y="61"/>
                  </a:lnTo>
                  <a:lnTo>
                    <a:pt x="12" y="62"/>
                  </a:lnTo>
                  <a:lnTo>
                    <a:pt x="11" y="62"/>
                  </a:lnTo>
                  <a:lnTo>
                    <a:pt x="11" y="56"/>
                  </a:lnTo>
                  <a:lnTo>
                    <a:pt x="5" y="56"/>
                  </a:lnTo>
                  <a:lnTo>
                    <a:pt x="5" y="55"/>
                  </a:lnTo>
                  <a:lnTo>
                    <a:pt x="2" y="43"/>
                  </a:lnTo>
                  <a:lnTo>
                    <a:pt x="0" y="43"/>
                  </a:lnTo>
                  <a:lnTo>
                    <a:pt x="0" y="41"/>
                  </a:lnTo>
                  <a:lnTo>
                    <a:pt x="3" y="35"/>
                  </a:lnTo>
                  <a:lnTo>
                    <a:pt x="0" y="25"/>
                  </a:lnTo>
                  <a:lnTo>
                    <a:pt x="3" y="23"/>
                  </a:lnTo>
                  <a:lnTo>
                    <a:pt x="15" y="22"/>
                  </a:lnTo>
                  <a:lnTo>
                    <a:pt x="22" y="13"/>
                  </a:lnTo>
                  <a:lnTo>
                    <a:pt x="22" y="15"/>
                  </a:lnTo>
                  <a:lnTo>
                    <a:pt x="30" y="22"/>
                  </a:lnTo>
                  <a:lnTo>
                    <a:pt x="33" y="12"/>
                  </a:lnTo>
                  <a:lnTo>
                    <a:pt x="34" y="12"/>
                  </a:lnTo>
                  <a:lnTo>
                    <a:pt x="43" y="15"/>
                  </a:lnTo>
                  <a:lnTo>
                    <a:pt x="43" y="9"/>
                  </a:lnTo>
                  <a:lnTo>
                    <a:pt x="48" y="9"/>
                  </a:lnTo>
                  <a:lnTo>
                    <a:pt x="48" y="4"/>
                  </a:lnTo>
                  <a:lnTo>
                    <a:pt x="51" y="4"/>
                  </a:lnTo>
                  <a:lnTo>
                    <a:pt x="55" y="3"/>
                  </a:lnTo>
                  <a:lnTo>
                    <a:pt x="58" y="1"/>
                  </a:lnTo>
                  <a:lnTo>
                    <a:pt x="63" y="1"/>
                  </a:lnTo>
                  <a:lnTo>
                    <a:pt x="6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7" name="Croatia">
              <a:extLst>
                <a:ext uri="{FF2B5EF4-FFF2-40B4-BE49-F238E27FC236}">
                  <a16:creationId xmlns:a16="http://schemas.microsoft.com/office/drawing/2014/main" id="{3B20EC8C-2F11-0A65-45DA-81FEEF232936}"/>
                </a:ext>
              </a:extLst>
            </p:cNvPr>
            <p:cNvSpPr>
              <a:spLocks/>
            </p:cNvSpPr>
            <p:nvPr/>
          </p:nvSpPr>
          <p:spPr bwMode="auto">
            <a:xfrm>
              <a:off x="6145695" y="3340534"/>
              <a:ext cx="142758" cy="139145"/>
            </a:xfrm>
            <a:custGeom>
              <a:avLst/>
              <a:gdLst>
                <a:gd name="T0" fmla="*/ 36 w 79"/>
                <a:gd name="T1" fmla="*/ 0 h 77"/>
                <a:gd name="T2" fmla="*/ 37 w 79"/>
                <a:gd name="T3" fmla="*/ 0 h 77"/>
                <a:gd name="T4" fmla="*/ 58 w 79"/>
                <a:gd name="T5" fmla="*/ 18 h 77"/>
                <a:gd name="T6" fmla="*/ 67 w 79"/>
                <a:gd name="T7" fmla="*/ 15 h 77"/>
                <a:gd name="T8" fmla="*/ 68 w 79"/>
                <a:gd name="T9" fmla="*/ 15 h 77"/>
                <a:gd name="T10" fmla="*/ 71 w 79"/>
                <a:gd name="T11" fmla="*/ 24 h 77"/>
                <a:gd name="T12" fmla="*/ 79 w 79"/>
                <a:gd name="T13" fmla="*/ 28 h 77"/>
                <a:gd name="T14" fmla="*/ 79 w 79"/>
                <a:gd name="T15" fmla="*/ 30 h 77"/>
                <a:gd name="T16" fmla="*/ 76 w 79"/>
                <a:gd name="T17" fmla="*/ 31 h 77"/>
                <a:gd name="T18" fmla="*/ 74 w 79"/>
                <a:gd name="T19" fmla="*/ 34 h 77"/>
                <a:gd name="T20" fmla="*/ 73 w 79"/>
                <a:gd name="T21" fmla="*/ 34 h 77"/>
                <a:gd name="T22" fmla="*/ 71 w 79"/>
                <a:gd name="T23" fmla="*/ 36 h 77"/>
                <a:gd name="T24" fmla="*/ 70 w 79"/>
                <a:gd name="T25" fmla="*/ 36 h 77"/>
                <a:gd name="T26" fmla="*/ 67 w 79"/>
                <a:gd name="T27" fmla="*/ 30 h 77"/>
                <a:gd name="T28" fmla="*/ 45 w 79"/>
                <a:gd name="T29" fmla="*/ 25 h 77"/>
                <a:gd name="T30" fmla="*/ 37 w 79"/>
                <a:gd name="T31" fmla="*/ 31 h 77"/>
                <a:gd name="T32" fmla="*/ 36 w 79"/>
                <a:gd name="T33" fmla="*/ 31 h 77"/>
                <a:gd name="T34" fmla="*/ 36 w 79"/>
                <a:gd name="T35" fmla="*/ 30 h 77"/>
                <a:gd name="T36" fmla="*/ 31 w 79"/>
                <a:gd name="T37" fmla="*/ 25 h 77"/>
                <a:gd name="T38" fmla="*/ 28 w 79"/>
                <a:gd name="T39" fmla="*/ 31 h 77"/>
                <a:gd name="T40" fmla="*/ 33 w 79"/>
                <a:gd name="T41" fmla="*/ 36 h 77"/>
                <a:gd name="T42" fmla="*/ 49 w 79"/>
                <a:gd name="T43" fmla="*/ 61 h 77"/>
                <a:gd name="T44" fmla="*/ 65 w 79"/>
                <a:gd name="T45" fmla="*/ 73 h 77"/>
                <a:gd name="T46" fmla="*/ 65 w 79"/>
                <a:gd name="T47" fmla="*/ 74 h 77"/>
                <a:gd name="T48" fmla="*/ 62 w 79"/>
                <a:gd name="T49" fmla="*/ 77 h 77"/>
                <a:gd name="T50" fmla="*/ 61 w 79"/>
                <a:gd name="T51" fmla="*/ 77 h 77"/>
                <a:gd name="T52" fmla="*/ 57 w 79"/>
                <a:gd name="T53" fmla="*/ 73 h 77"/>
                <a:gd name="T54" fmla="*/ 46 w 79"/>
                <a:gd name="T55" fmla="*/ 70 h 77"/>
                <a:gd name="T56" fmla="*/ 46 w 79"/>
                <a:gd name="T57" fmla="*/ 68 h 77"/>
                <a:gd name="T58" fmla="*/ 51 w 79"/>
                <a:gd name="T59" fmla="*/ 68 h 77"/>
                <a:gd name="T60" fmla="*/ 43 w 79"/>
                <a:gd name="T61" fmla="*/ 62 h 77"/>
                <a:gd name="T62" fmla="*/ 33 w 79"/>
                <a:gd name="T63" fmla="*/ 61 h 77"/>
                <a:gd name="T64" fmla="*/ 21 w 79"/>
                <a:gd name="T65" fmla="*/ 49 h 77"/>
                <a:gd name="T66" fmla="*/ 21 w 79"/>
                <a:gd name="T67" fmla="*/ 48 h 77"/>
                <a:gd name="T68" fmla="*/ 24 w 79"/>
                <a:gd name="T69" fmla="*/ 45 h 77"/>
                <a:gd name="T70" fmla="*/ 19 w 79"/>
                <a:gd name="T71" fmla="*/ 42 h 77"/>
                <a:gd name="T72" fmla="*/ 16 w 79"/>
                <a:gd name="T73" fmla="*/ 31 h 77"/>
                <a:gd name="T74" fmla="*/ 14 w 79"/>
                <a:gd name="T75" fmla="*/ 28 h 77"/>
                <a:gd name="T76" fmla="*/ 12 w 79"/>
                <a:gd name="T77" fmla="*/ 28 h 77"/>
                <a:gd name="T78" fmla="*/ 8 w 79"/>
                <a:gd name="T79" fmla="*/ 36 h 77"/>
                <a:gd name="T80" fmla="*/ 6 w 79"/>
                <a:gd name="T81" fmla="*/ 37 h 77"/>
                <a:gd name="T82" fmla="*/ 5 w 79"/>
                <a:gd name="T83" fmla="*/ 36 h 77"/>
                <a:gd name="T84" fmla="*/ 3 w 79"/>
                <a:gd name="T85" fmla="*/ 36 h 77"/>
                <a:gd name="T86" fmla="*/ 0 w 79"/>
                <a:gd name="T87" fmla="*/ 30 h 77"/>
                <a:gd name="T88" fmla="*/ 2 w 79"/>
                <a:gd name="T89" fmla="*/ 22 h 77"/>
                <a:gd name="T90" fmla="*/ 12 w 79"/>
                <a:gd name="T91" fmla="*/ 18 h 77"/>
                <a:gd name="T92" fmla="*/ 21 w 79"/>
                <a:gd name="T93" fmla="*/ 19 h 77"/>
                <a:gd name="T94" fmla="*/ 25 w 79"/>
                <a:gd name="T95" fmla="*/ 8 h 77"/>
                <a:gd name="T96" fmla="*/ 34 w 79"/>
                <a:gd name="T97" fmla="*/ 3 h 77"/>
                <a:gd name="T98" fmla="*/ 36 w 79"/>
                <a:gd name="T9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77">
                  <a:moveTo>
                    <a:pt x="36" y="0"/>
                  </a:moveTo>
                  <a:lnTo>
                    <a:pt x="37" y="0"/>
                  </a:lnTo>
                  <a:lnTo>
                    <a:pt x="58" y="18"/>
                  </a:lnTo>
                  <a:lnTo>
                    <a:pt x="67" y="15"/>
                  </a:lnTo>
                  <a:lnTo>
                    <a:pt x="68" y="15"/>
                  </a:lnTo>
                  <a:lnTo>
                    <a:pt x="71" y="24"/>
                  </a:lnTo>
                  <a:lnTo>
                    <a:pt x="79" y="28"/>
                  </a:lnTo>
                  <a:lnTo>
                    <a:pt x="79" y="30"/>
                  </a:lnTo>
                  <a:lnTo>
                    <a:pt x="76" y="31"/>
                  </a:lnTo>
                  <a:lnTo>
                    <a:pt x="74" y="34"/>
                  </a:lnTo>
                  <a:lnTo>
                    <a:pt x="73" y="34"/>
                  </a:lnTo>
                  <a:lnTo>
                    <a:pt x="71" y="36"/>
                  </a:lnTo>
                  <a:lnTo>
                    <a:pt x="70" y="36"/>
                  </a:lnTo>
                  <a:lnTo>
                    <a:pt x="67" y="30"/>
                  </a:lnTo>
                  <a:lnTo>
                    <a:pt x="45" y="25"/>
                  </a:lnTo>
                  <a:lnTo>
                    <a:pt x="37" y="31"/>
                  </a:lnTo>
                  <a:lnTo>
                    <a:pt x="36" y="31"/>
                  </a:lnTo>
                  <a:lnTo>
                    <a:pt x="36" y="30"/>
                  </a:lnTo>
                  <a:lnTo>
                    <a:pt x="31" y="25"/>
                  </a:lnTo>
                  <a:lnTo>
                    <a:pt x="28" y="31"/>
                  </a:lnTo>
                  <a:lnTo>
                    <a:pt x="33" y="36"/>
                  </a:lnTo>
                  <a:lnTo>
                    <a:pt x="49" y="61"/>
                  </a:lnTo>
                  <a:lnTo>
                    <a:pt x="65" y="73"/>
                  </a:lnTo>
                  <a:lnTo>
                    <a:pt x="65" y="74"/>
                  </a:lnTo>
                  <a:lnTo>
                    <a:pt x="62" y="77"/>
                  </a:lnTo>
                  <a:lnTo>
                    <a:pt x="61" y="77"/>
                  </a:lnTo>
                  <a:lnTo>
                    <a:pt x="57" y="73"/>
                  </a:lnTo>
                  <a:lnTo>
                    <a:pt x="46" y="70"/>
                  </a:lnTo>
                  <a:lnTo>
                    <a:pt x="46" y="68"/>
                  </a:lnTo>
                  <a:lnTo>
                    <a:pt x="51" y="68"/>
                  </a:lnTo>
                  <a:lnTo>
                    <a:pt x="43" y="62"/>
                  </a:lnTo>
                  <a:lnTo>
                    <a:pt x="33" y="61"/>
                  </a:lnTo>
                  <a:lnTo>
                    <a:pt x="21" y="49"/>
                  </a:lnTo>
                  <a:lnTo>
                    <a:pt x="21" y="48"/>
                  </a:lnTo>
                  <a:lnTo>
                    <a:pt x="24" y="45"/>
                  </a:lnTo>
                  <a:lnTo>
                    <a:pt x="19" y="42"/>
                  </a:lnTo>
                  <a:lnTo>
                    <a:pt x="16" y="31"/>
                  </a:lnTo>
                  <a:lnTo>
                    <a:pt x="14" y="28"/>
                  </a:lnTo>
                  <a:lnTo>
                    <a:pt x="12" y="28"/>
                  </a:lnTo>
                  <a:lnTo>
                    <a:pt x="8" y="36"/>
                  </a:lnTo>
                  <a:lnTo>
                    <a:pt x="6" y="37"/>
                  </a:lnTo>
                  <a:lnTo>
                    <a:pt x="5" y="36"/>
                  </a:lnTo>
                  <a:lnTo>
                    <a:pt x="3" y="36"/>
                  </a:lnTo>
                  <a:lnTo>
                    <a:pt x="0" y="30"/>
                  </a:lnTo>
                  <a:lnTo>
                    <a:pt x="2" y="22"/>
                  </a:lnTo>
                  <a:lnTo>
                    <a:pt x="12" y="18"/>
                  </a:lnTo>
                  <a:lnTo>
                    <a:pt x="21" y="19"/>
                  </a:lnTo>
                  <a:lnTo>
                    <a:pt x="25" y="8"/>
                  </a:lnTo>
                  <a:lnTo>
                    <a:pt x="34" y="3"/>
                  </a:lnTo>
                  <a:lnTo>
                    <a:pt x="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8" name="Switzerland">
              <a:extLst>
                <a:ext uri="{FF2B5EF4-FFF2-40B4-BE49-F238E27FC236}">
                  <a16:creationId xmlns:a16="http://schemas.microsoft.com/office/drawing/2014/main" id="{6177C129-FE2B-049F-B5F8-DE51A3720B02}"/>
                </a:ext>
              </a:extLst>
            </p:cNvPr>
            <p:cNvSpPr>
              <a:spLocks/>
            </p:cNvSpPr>
            <p:nvPr/>
          </p:nvSpPr>
          <p:spPr bwMode="auto">
            <a:xfrm>
              <a:off x="5966795" y="3308008"/>
              <a:ext cx="106617" cy="65054"/>
            </a:xfrm>
            <a:custGeom>
              <a:avLst/>
              <a:gdLst>
                <a:gd name="T0" fmla="*/ 21 w 59"/>
                <a:gd name="T1" fmla="*/ 0 h 36"/>
                <a:gd name="T2" fmla="*/ 37 w 59"/>
                <a:gd name="T3" fmla="*/ 0 h 36"/>
                <a:gd name="T4" fmla="*/ 46 w 59"/>
                <a:gd name="T5" fmla="*/ 3 h 36"/>
                <a:gd name="T6" fmla="*/ 49 w 59"/>
                <a:gd name="T7" fmla="*/ 12 h 36"/>
                <a:gd name="T8" fmla="*/ 58 w 59"/>
                <a:gd name="T9" fmla="*/ 15 h 36"/>
                <a:gd name="T10" fmla="*/ 59 w 59"/>
                <a:gd name="T11" fmla="*/ 15 h 36"/>
                <a:gd name="T12" fmla="*/ 59 w 59"/>
                <a:gd name="T13" fmla="*/ 20 h 36"/>
                <a:gd name="T14" fmla="*/ 58 w 59"/>
                <a:gd name="T15" fmla="*/ 21 h 36"/>
                <a:gd name="T16" fmla="*/ 55 w 59"/>
                <a:gd name="T17" fmla="*/ 21 h 36"/>
                <a:gd name="T18" fmla="*/ 55 w 59"/>
                <a:gd name="T19" fmla="*/ 27 h 36"/>
                <a:gd name="T20" fmla="*/ 44 w 59"/>
                <a:gd name="T21" fmla="*/ 24 h 36"/>
                <a:gd name="T22" fmla="*/ 40 w 59"/>
                <a:gd name="T23" fmla="*/ 34 h 36"/>
                <a:gd name="T24" fmla="*/ 32 w 59"/>
                <a:gd name="T25" fmla="*/ 27 h 36"/>
                <a:gd name="T26" fmla="*/ 25 w 59"/>
                <a:gd name="T27" fmla="*/ 34 h 36"/>
                <a:gd name="T28" fmla="*/ 22 w 59"/>
                <a:gd name="T29" fmla="*/ 34 h 36"/>
                <a:gd name="T30" fmla="*/ 18 w 59"/>
                <a:gd name="T31" fmla="*/ 36 h 36"/>
                <a:gd name="T32" fmla="*/ 13 w 59"/>
                <a:gd name="T33" fmla="*/ 36 h 36"/>
                <a:gd name="T34" fmla="*/ 13 w 59"/>
                <a:gd name="T35" fmla="*/ 34 h 36"/>
                <a:gd name="T36" fmla="*/ 10 w 59"/>
                <a:gd name="T37" fmla="*/ 26 h 36"/>
                <a:gd name="T38" fmla="*/ 6 w 59"/>
                <a:gd name="T39" fmla="*/ 26 h 36"/>
                <a:gd name="T40" fmla="*/ 1 w 59"/>
                <a:gd name="T41" fmla="*/ 30 h 36"/>
                <a:gd name="T42" fmla="*/ 0 w 59"/>
                <a:gd name="T43" fmla="*/ 24 h 36"/>
                <a:gd name="T44" fmla="*/ 13 w 59"/>
                <a:gd name="T45" fmla="*/ 3 h 36"/>
                <a:gd name="T46" fmla="*/ 21 w 59"/>
                <a:gd name="T4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36">
                  <a:moveTo>
                    <a:pt x="21" y="0"/>
                  </a:moveTo>
                  <a:lnTo>
                    <a:pt x="37" y="0"/>
                  </a:lnTo>
                  <a:lnTo>
                    <a:pt x="46" y="3"/>
                  </a:lnTo>
                  <a:lnTo>
                    <a:pt x="49" y="12"/>
                  </a:lnTo>
                  <a:lnTo>
                    <a:pt x="58" y="15"/>
                  </a:lnTo>
                  <a:lnTo>
                    <a:pt x="59" y="15"/>
                  </a:lnTo>
                  <a:lnTo>
                    <a:pt x="59" y="20"/>
                  </a:lnTo>
                  <a:lnTo>
                    <a:pt x="58" y="21"/>
                  </a:lnTo>
                  <a:lnTo>
                    <a:pt x="55" y="21"/>
                  </a:lnTo>
                  <a:lnTo>
                    <a:pt x="55" y="27"/>
                  </a:lnTo>
                  <a:lnTo>
                    <a:pt x="44" y="24"/>
                  </a:lnTo>
                  <a:lnTo>
                    <a:pt x="40" y="34"/>
                  </a:lnTo>
                  <a:lnTo>
                    <a:pt x="32" y="27"/>
                  </a:lnTo>
                  <a:lnTo>
                    <a:pt x="25" y="34"/>
                  </a:lnTo>
                  <a:lnTo>
                    <a:pt x="22" y="34"/>
                  </a:lnTo>
                  <a:lnTo>
                    <a:pt x="18" y="36"/>
                  </a:lnTo>
                  <a:lnTo>
                    <a:pt x="13" y="36"/>
                  </a:lnTo>
                  <a:lnTo>
                    <a:pt x="13" y="34"/>
                  </a:lnTo>
                  <a:lnTo>
                    <a:pt x="10" y="26"/>
                  </a:lnTo>
                  <a:lnTo>
                    <a:pt x="6" y="26"/>
                  </a:lnTo>
                  <a:lnTo>
                    <a:pt x="1" y="30"/>
                  </a:lnTo>
                  <a:lnTo>
                    <a:pt x="0" y="24"/>
                  </a:lnTo>
                  <a:lnTo>
                    <a:pt x="13" y="3"/>
                  </a:lnTo>
                  <a:lnTo>
                    <a:pt x="2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9" name="Latvia">
              <a:extLst>
                <a:ext uri="{FF2B5EF4-FFF2-40B4-BE49-F238E27FC236}">
                  <a16:creationId xmlns:a16="http://schemas.microsoft.com/office/drawing/2014/main" id="{C4F559D3-29B6-FD32-8021-BA9414C8AB5A}"/>
                </a:ext>
              </a:extLst>
            </p:cNvPr>
            <p:cNvSpPr>
              <a:spLocks/>
            </p:cNvSpPr>
            <p:nvPr/>
          </p:nvSpPr>
          <p:spPr bwMode="auto">
            <a:xfrm>
              <a:off x="6317365" y="2901418"/>
              <a:ext cx="178900" cy="106617"/>
            </a:xfrm>
            <a:custGeom>
              <a:avLst/>
              <a:gdLst>
                <a:gd name="T0" fmla="*/ 59 w 99"/>
                <a:gd name="T1" fmla="*/ 0 h 59"/>
                <a:gd name="T2" fmla="*/ 71 w 99"/>
                <a:gd name="T3" fmla="*/ 6 h 59"/>
                <a:gd name="T4" fmla="*/ 77 w 99"/>
                <a:gd name="T5" fmla="*/ 12 h 59"/>
                <a:gd name="T6" fmla="*/ 83 w 99"/>
                <a:gd name="T7" fmla="*/ 10 h 59"/>
                <a:gd name="T8" fmla="*/ 89 w 99"/>
                <a:gd name="T9" fmla="*/ 12 h 59"/>
                <a:gd name="T10" fmla="*/ 93 w 99"/>
                <a:gd name="T11" fmla="*/ 18 h 59"/>
                <a:gd name="T12" fmla="*/ 93 w 99"/>
                <a:gd name="T13" fmla="*/ 19 h 59"/>
                <a:gd name="T14" fmla="*/ 92 w 99"/>
                <a:gd name="T15" fmla="*/ 27 h 59"/>
                <a:gd name="T16" fmla="*/ 95 w 99"/>
                <a:gd name="T17" fmla="*/ 30 h 59"/>
                <a:gd name="T18" fmla="*/ 99 w 99"/>
                <a:gd name="T19" fmla="*/ 36 h 59"/>
                <a:gd name="T20" fmla="*/ 99 w 99"/>
                <a:gd name="T21" fmla="*/ 47 h 59"/>
                <a:gd name="T22" fmla="*/ 95 w 99"/>
                <a:gd name="T23" fmla="*/ 47 h 59"/>
                <a:gd name="T24" fmla="*/ 89 w 99"/>
                <a:gd name="T25" fmla="*/ 55 h 59"/>
                <a:gd name="T26" fmla="*/ 89 w 99"/>
                <a:gd name="T27" fmla="*/ 56 h 59"/>
                <a:gd name="T28" fmla="*/ 85 w 99"/>
                <a:gd name="T29" fmla="*/ 55 h 59"/>
                <a:gd name="T30" fmla="*/ 80 w 99"/>
                <a:gd name="T31" fmla="*/ 59 h 59"/>
                <a:gd name="T32" fmla="*/ 79 w 99"/>
                <a:gd name="T33" fmla="*/ 59 h 59"/>
                <a:gd name="T34" fmla="*/ 74 w 99"/>
                <a:gd name="T35" fmla="*/ 56 h 59"/>
                <a:gd name="T36" fmla="*/ 64 w 99"/>
                <a:gd name="T37" fmla="*/ 47 h 59"/>
                <a:gd name="T38" fmla="*/ 58 w 99"/>
                <a:gd name="T39" fmla="*/ 46 h 59"/>
                <a:gd name="T40" fmla="*/ 53 w 99"/>
                <a:gd name="T41" fmla="*/ 40 h 59"/>
                <a:gd name="T42" fmla="*/ 47 w 99"/>
                <a:gd name="T43" fmla="*/ 43 h 59"/>
                <a:gd name="T44" fmla="*/ 46 w 99"/>
                <a:gd name="T45" fmla="*/ 43 h 59"/>
                <a:gd name="T46" fmla="*/ 39 w 99"/>
                <a:gd name="T47" fmla="*/ 42 h 59"/>
                <a:gd name="T48" fmla="*/ 19 w 99"/>
                <a:gd name="T49" fmla="*/ 40 h 59"/>
                <a:gd name="T50" fmla="*/ 10 w 99"/>
                <a:gd name="T51" fmla="*/ 44 h 59"/>
                <a:gd name="T52" fmla="*/ 6 w 99"/>
                <a:gd name="T53" fmla="*/ 47 h 59"/>
                <a:gd name="T54" fmla="*/ 6 w 99"/>
                <a:gd name="T55" fmla="*/ 49 h 59"/>
                <a:gd name="T56" fmla="*/ 4 w 99"/>
                <a:gd name="T57" fmla="*/ 49 h 59"/>
                <a:gd name="T58" fmla="*/ 2 w 99"/>
                <a:gd name="T59" fmla="*/ 46 h 59"/>
                <a:gd name="T60" fmla="*/ 0 w 99"/>
                <a:gd name="T61" fmla="*/ 46 h 59"/>
                <a:gd name="T62" fmla="*/ 0 w 99"/>
                <a:gd name="T63" fmla="*/ 44 h 59"/>
                <a:gd name="T64" fmla="*/ 2 w 99"/>
                <a:gd name="T65" fmla="*/ 33 h 59"/>
                <a:gd name="T66" fmla="*/ 10 w 99"/>
                <a:gd name="T67" fmla="*/ 13 h 59"/>
                <a:gd name="T68" fmla="*/ 22 w 99"/>
                <a:gd name="T69" fmla="*/ 7 h 59"/>
                <a:gd name="T70" fmla="*/ 33 w 99"/>
                <a:gd name="T71" fmla="*/ 24 h 59"/>
                <a:gd name="T72" fmla="*/ 42 w 99"/>
                <a:gd name="T73" fmla="*/ 27 h 59"/>
                <a:gd name="T74" fmla="*/ 45 w 99"/>
                <a:gd name="T75" fmla="*/ 21 h 59"/>
                <a:gd name="T76" fmla="*/ 46 w 99"/>
                <a:gd name="T77" fmla="*/ 6 h 59"/>
                <a:gd name="T78" fmla="*/ 46 w 99"/>
                <a:gd name="T79" fmla="*/ 4 h 59"/>
                <a:gd name="T80" fmla="*/ 59 w 99"/>
                <a:gd name="T8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59">
                  <a:moveTo>
                    <a:pt x="59" y="0"/>
                  </a:moveTo>
                  <a:lnTo>
                    <a:pt x="71" y="6"/>
                  </a:lnTo>
                  <a:lnTo>
                    <a:pt x="77" y="12"/>
                  </a:lnTo>
                  <a:lnTo>
                    <a:pt x="83" y="10"/>
                  </a:lnTo>
                  <a:lnTo>
                    <a:pt x="89" y="12"/>
                  </a:lnTo>
                  <a:lnTo>
                    <a:pt x="93" y="18"/>
                  </a:lnTo>
                  <a:lnTo>
                    <a:pt x="93" y="19"/>
                  </a:lnTo>
                  <a:lnTo>
                    <a:pt x="92" y="27"/>
                  </a:lnTo>
                  <a:lnTo>
                    <a:pt x="95" y="30"/>
                  </a:lnTo>
                  <a:lnTo>
                    <a:pt x="99" y="36"/>
                  </a:lnTo>
                  <a:lnTo>
                    <a:pt x="99" y="47"/>
                  </a:lnTo>
                  <a:lnTo>
                    <a:pt x="95" y="47"/>
                  </a:lnTo>
                  <a:lnTo>
                    <a:pt x="89" y="55"/>
                  </a:lnTo>
                  <a:lnTo>
                    <a:pt x="89" y="56"/>
                  </a:lnTo>
                  <a:lnTo>
                    <a:pt x="85" y="55"/>
                  </a:lnTo>
                  <a:lnTo>
                    <a:pt x="80" y="59"/>
                  </a:lnTo>
                  <a:lnTo>
                    <a:pt x="79" y="59"/>
                  </a:lnTo>
                  <a:lnTo>
                    <a:pt x="74" y="56"/>
                  </a:lnTo>
                  <a:lnTo>
                    <a:pt x="64" y="47"/>
                  </a:lnTo>
                  <a:lnTo>
                    <a:pt x="58" y="46"/>
                  </a:lnTo>
                  <a:lnTo>
                    <a:pt x="53" y="40"/>
                  </a:lnTo>
                  <a:lnTo>
                    <a:pt x="47" y="43"/>
                  </a:lnTo>
                  <a:lnTo>
                    <a:pt x="46" y="43"/>
                  </a:lnTo>
                  <a:lnTo>
                    <a:pt x="39" y="42"/>
                  </a:lnTo>
                  <a:lnTo>
                    <a:pt x="19" y="40"/>
                  </a:lnTo>
                  <a:lnTo>
                    <a:pt x="10" y="44"/>
                  </a:lnTo>
                  <a:lnTo>
                    <a:pt x="6" y="47"/>
                  </a:lnTo>
                  <a:lnTo>
                    <a:pt x="6" y="49"/>
                  </a:lnTo>
                  <a:lnTo>
                    <a:pt x="4" y="49"/>
                  </a:lnTo>
                  <a:lnTo>
                    <a:pt x="2" y="46"/>
                  </a:lnTo>
                  <a:lnTo>
                    <a:pt x="0" y="46"/>
                  </a:lnTo>
                  <a:lnTo>
                    <a:pt x="0" y="44"/>
                  </a:lnTo>
                  <a:lnTo>
                    <a:pt x="2" y="33"/>
                  </a:lnTo>
                  <a:lnTo>
                    <a:pt x="10" y="13"/>
                  </a:lnTo>
                  <a:lnTo>
                    <a:pt x="22" y="7"/>
                  </a:lnTo>
                  <a:lnTo>
                    <a:pt x="33" y="24"/>
                  </a:lnTo>
                  <a:lnTo>
                    <a:pt x="42" y="27"/>
                  </a:lnTo>
                  <a:lnTo>
                    <a:pt x="45" y="21"/>
                  </a:lnTo>
                  <a:lnTo>
                    <a:pt x="46" y="6"/>
                  </a:lnTo>
                  <a:lnTo>
                    <a:pt x="46" y="4"/>
                  </a:lnTo>
                  <a:lnTo>
                    <a:pt x="5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0" name="Lithuania">
              <a:extLst>
                <a:ext uri="{FF2B5EF4-FFF2-40B4-BE49-F238E27FC236}">
                  <a16:creationId xmlns:a16="http://schemas.microsoft.com/office/drawing/2014/main" id="{523DD02E-96B2-A72B-360A-7A04C238F687}"/>
                </a:ext>
              </a:extLst>
            </p:cNvPr>
            <p:cNvSpPr>
              <a:spLocks/>
            </p:cNvSpPr>
            <p:nvPr/>
          </p:nvSpPr>
          <p:spPr bwMode="auto">
            <a:xfrm>
              <a:off x="6317365" y="2971894"/>
              <a:ext cx="144565" cy="106617"/>
            </a:xfrm>
            <a:custGeom>
              <a:avLst/>
              <a:gdLst>
                <a:gd name="T0" fmla="*/ 18 w 80"/>
                <a:gd name="T1" fmla="*/ 0 h 59"/>
                <a:gd name="T2" fmla="*/ 39 w 80"/>
                <a:gd name="T3" fmla="*/ 1 h 59"/>
                <a:gd name="T4" fmla="*/ 46 w 80"/>
                <a:gd name="T5" fmla="*/ 3 h 59"/>
                <a:gd name="T6" fmla="*/ 53 w 80"/>
                <a:gd name="T7" fmla="*/ 0 h 59"/>
                <a:gd name="T8" fmla="*/ 55 w 80"/>
                <a:gd name="T9" fmla="*/ 0 h 59"/>
                <a:gd name="T10" fmla="*/ 59 w 80"/>
                <a:gd name="T11" fmla="*/ 5 h 59"/>
                <a:gd name="T12" fmla="*/ 64 w 80"/>
                <a:gd name="T13" fmla="*/ 7 h 59"/>
                <a:gd name="T14" fmla="*/ 74 w 80"/>
                <a:gd name="T15" fmla="*/ 16 h 59"/>
                <a:gd name="T16" fmla="*/ 80 w 80"/>
                <a:gd name="T17" fmla="*/ 19 h 59"/>
                <a:gd name="T18" fmla="*/ 80 w 80"/>
                <a:gd name="T19" fmla="*/ 20 h 59"/>
                <a:gd name="T20" fmla="*/ 76 w 80"/>
                <a:gd name="T21" fmla="*/ 22 h 59"/>
                <a:gd name="T22" fmla="*/ 76 w 80"/>
                <a:gd name="T23" fmla="*/ 25 h 59"/>
                <a:gd name="T24" fmla="*/ 80 w 80"/>
                <a:gd name="T25" fmla="*/ 26 h 59"/>
                <a:gd name="T26" fmla="*/ 79 w 80"/>
                <a:gd name="T27" fmla="*/ 31 h 59"/>
                <a:gd name="T28" fmla="*/ 77 w 80"/>
                <a:gd name="T29" fmla="*/ 31 h 59"/>
                <a:gd name="T30" fmla="*/ 68 w 80"/>
                <a:gd name="T31" fmla="*/ 35 h 59"/>
                <a:gd name="T32" fmla="*/ 65 w 80"/>
                <a:gd name="T33" fmla="*/ 47 h 59"/>
                <a:gd name="T34" fmla="*/ 68 w 80"/>
                <a:gd name="T35" fmla="*/ 51 h 59"/>
                <a:gd name="T36" fmla="*/ 68 w 80"/>
                <a:gd name="T37" fmla="*/ 53 h 59"/>
                <a:gd name="T38" fmla="*/ 67 w 80"/>
                <a:gd name="T39" fmla="*/ 53 h 59"/>
                <a:gd name="T40" fmla="*/ 65 w 80"/>
                <a:gd name="T41" fmla="*/ 54 h 59"/>
                <a:gd name="T42" fmla="*/ 65 w 80"/>
                <a:gd name="T43" fmla="*/ 53 h 59"/>
                <a:gd name="T44" fmla="*/ 61 w 80"/>
                <a:gd name="T45" fmla="*/ 50 h 59"/>
                <a:gd name="T46" fmla="*/ 55 w 80"/>
                <a:gd name="T47" fmla="*/ 53 h 59"/>
                <a:gd name="T48" fmla="*/ 55 w 80"/>
                <a:gd name="T49" fmla="*/ 57 h 59"/>
                <a:gd name="T50" fmla="*/ 47 w 80"/>
                <a:gd name="T51" fmla="*/ 57 h 59"/>
                <a:gd name="T52" fmla="*/ 43 w 80"/>
                <a:gd name="T53" fmla="*/ 59 h 59"/>
                <a:gd name="T54" fmla="*/ 36 w 80"/>
                <a:gd name="T55" fmla="*/ 59 h 59"/>
                <a:gd name="T56" fmla="*/ 36 w 80"/>
                <a:gd name="T57" fmla="*/ 57 h 59"/>
                <a:gd name="T58" fmla="*/ 34 w 80"/>
                <a:gd name="T59" fmla="*/ 54 h 59"/>
                <a:gd name="T60" fmla="*/ 25 w 80"/>
                <a:gd name="T61" fmla="*/ 47 h 59"/>
                <a:gd name="T62" fmla="*/ 27 w 80"/>
                <a:gd name="T63" fmla="*/ 38 h 59"/>
                <a:gd name="T64" fmla="*/ 25 w 80"/>
                <a:gd name="T65" fmla="*/ 34 h 59"/>
                <a:gd name="T66" fmla="*/ 16 w 80"/>
                <a:gd name="T67" fmla="*/ 32 h 59"/>
                <a:gd name="T68" fmla="*/ 4 w 80"/>
                <a:gd name="T69" fmla="*/ 28 h 59"/>
                <a:gd name="T70" fmla="*/ 4 w 80"/>
                <a:gd name="T71" fmla="*/ 26 h 59"/>
                <a:gd name="T72" fmla="*/ 0 w 80"/>
                <a:gd name="T73" fmla="*/ 5 h 59"/>
                <a:gd name="T74" fmla="*/ 2 w 80"/>
                <a:gd name="T75" fmla="*/ 5 h 59"/>
                <a:gd name="T76" fmla="*/ 6 w 80"/>
                <a:gd name="T77" fmla="*/ 8 h 59"/>
                <a:gd name="T78" fmla="*/ 9 w 80"/>
                <a:gd name="T79" fmla="*/ 4 h 59"/>
                <a:gd name="T80" fmla="*/ 18 w 80"/>
                <a:gd name="T8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59">
                  <a:moveTo>
                    <a:pt x="18" y="0"/>
                  </a:moveTo>
                  <a:lnTo>
                    <a:pt x="39" y="1"/>
                  </a:lnTo>
                  <a:lnTo>
                    <a:pt x="46" y="3"/>
                  </a:lnTo>
                  <a:lnTo>
                    <a:pt x="53" y="0"/>
                  </a:lnTo>
                  <a:lnTo>
                    <a:pt x="55" y="0"/>
                  </a:lnTo>
                  <a:lnTo>
                    <a:pt x="59" y="5"/>
                  </a:lnTo>
                  <a:lnTo>
                    <a:pt x="64" y="7"/>
                  </a:lnTo>
                  <a:lnTo>
                    <a:pt x="74" y="16"/>
                  </a:lnTo>
                  <a:lnTo>
                    <a:pt x="80" y="19"/>
                  </a:lnTo>
                  <a:lnTo>
                    <a:pt x="80" y="20"/>
                  </a:lnTo>
                  <a:lnTo>
                    <a:pt x="76" y="22"/>
                  </a:lnTo>
                  <a:lnTo>
                    <a:pt x="76" y="25"/>
                  </a:lnTo>
                  <a:lnTo>
                    <a:pt x="80" y="26"/>
                  </a:lnTo>
                  <a:lnTo>
                    <a:pt x="79" y="31"/>
                  </a:lnTo>
                  <a:lnTo>
                    <a:pt x="77" y="31"/>
                  </a:lnTo>
                  <a:lnTo>
                    <a:pt x="68" y="35"/>
                  </a:lnTo>
                  <a:lnTo>
                    <a:pt x="65" y="47"/>
                  </a:lnTo>
                  <a:lnTo>
                    <a:pt x="68" y="51"/>
                  </a:lnTo>
                  <a:lnTo>
                    <a:pt x="68" y="53"/>
                  </a:lnTo>
                  <a:lnTo>
                    <a:pt x="67" y="53"/>
                  </a:lnTo>
                  <a:lnTo>
                    <a:pt x="65" y="54"/>
                  </a:lnTo>
                  <a:lnTo>
                    <a:pt x="65" y="53"/>
                  </a:lnTo>
                  <a:lnTo>
                    <a:pt x="61" y="50"/>
                  </a:lnTo>
                  <a:lnTo>
                    <a:pt x="55" y="53"/>
                  </a:lnTo>
                  <a:lnTo>
                    <a:pt x="55" y="57"/>
                  </a:lnTo>
                  <a:lnTo>
                    <a:pt x="47" y="57"/>
                  </a:lnTo>
                  <a:lnTo>
                    <a:pt x="43" y="59"/>
                  </a:lnTo>
                  <a:lnTo>
                    <a:pt x="36" y="59"/>
                  </a:lnTo>
                  <a:lnTo>
                    <a:pt x="36" y="57"/>
                  </a:lnTo>
                  <a:lnTo>
                    <a:pt x="34" y="54"/>
                  </a:lnTo>
                  <a:lnTo>
                    <a:pt x="25" y="47"/>
                  </a:lnTo>
                  <a:lnTo>
                    <a:pt x="27" y="38"/>
                  </a:lnTo>
                  <a:lnTo>
                    <a:pt x="25" y="34"/>
                  </a:lnTo>
                  <a:lnTo>
                    <a:pt x="16" y="32"/>
                  </a:lnTo>
                  <a:lnTo>
                    <a:pt x="4" y="28"/>
                  </a:lnTo>
                  <a:lnTo>
                    <a:pt x="4" y="26"/>
                  </a:lnTo>
                  <a:lnTo>
                    <a:pt x="0" y="5"/>
                  </a:lnTo>
                  <a:lnTo>
                    <a:pt x="2" y="5"/>
                  </a:lnTo>
                  <a:lnTo>
                    <a:pt x="6" y="8"/>
                  </a:lnTo>
                  <a:lnTo>
                    <a:pt x="9" y="4"/>
                  </a:lnTo>
                  <a:lnTo>
                    <a:pt x="1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1" name="Czech Republic">
              <a:extLst>
                <a:ext uri="{FF2B5EF4-FFF2-40B4-BE49-F238E27FC236}">
                  <a16:creationId xmlns:a16="http://schemas.microsoft.com/office/drawing/2014/main" id="{2487D4CE-9084-4270-8176-68964AA0F047}"/>
                </a:ext>
              </a:extLst>
            </p:cNvPr>
            <p:cNvSpPr>
              <a:spLocks/>
            </p:cNvSpPr>
            <p:nvPr/>
          </p:nvSpPr>
          <p:spPr bwMode="auto">
            <a:xfrm>
              <a:off x="6107745" y="3183320"/>
              <a:ext cx="166250" cy="90353"/>
            </a:xfrm>
            <a:custGeom>
              <a:avLst/>
              <a:gdLst>
                <a:gd name="T0" fmla="*/ 30 w 92"/>
                <a:gd name="T1" fmla="*/ 0 h 50"/>
                <a:gd name="T2" fmla="*/ 36 w 92"/>
                <a:gd name="T3" fmla="*/ 6 h 50"/>
                <a:gd name="T4" fmla="*/ 42 w 92"/>
                <a:gd name="T5" fmla="*/ 3 h 50"/>
                <a:gd name="T6" fmla="*/ 52 w 92"/>
                <a:gd name="T7" fmla="*/ 9 h 50"/>
                <a:gd name="T8" fmla="*/ 63 w 92"/>
                <a:gd name="T9" fmla="*/ 19 h 50"/>
                <a:gd name="T10" fmla="*/ 66 w 92"/>
                <a:gd name="T11" fmla="*/ 16 h 50"/>
                <a:gd name="T12" fmla="*/ 75 w 92"/>
                <a:gd name="T13" fmla="*/ 17 h 50"/>
                <a:gd name="T14" fmla="*/ 76 w 92"/>
                <a:gd name="T15" fmla="*/ 22 h 50"/>
                <a:gd name="T16" fmla="*/ 86 w 92"/>
                <a:gd name="T17" fmla="*/ 31 h 50"/>
                <a:gd name="T18" fmla="*/ 92 w 92"/>
                <a:gd name="T19" fmla="*/ 35 h 50"/>
                <a:gd name="T20" fmla="*/ 86 w 92"/>
                <a:gd name="T21" fmla="*/ 38 h 50"/>
                <a:gd name="T22" fmla="*/ 83 w 92"/>
                <a:gd name="T23" fmla="*/ 46 h 50"/>
                <a:gd name="T24" fmla="*/ 63 w 92"/>
                <a:gd name="T25" fmla="*/ 49 h 50"/>
                <a:gd name="T26" fmla="*/ 42 w 92"/>
                <a:gd name="T27" fmla="*/ 43 h 50"/>
                <a:gd name="T28" fmla="*/ 35 w 92"/>
                <a:gd name="T29" fmla="*/ 50 h 50"/>
                <a:gd name="T30" fmla="*/ 24 w 92"/>
                <a:gd name="T31" fmla="*/ 49 h 50"/>
                <a:gd name="T32" fmla="*/ 8 w 92"/>
                <a:gd name="T33" fmla="*/ 34 h 50"/>
                <a:gd name="T34" fmla="*/ 0 w 92"/>
                <a:gd name="T35" fmla="*/ 17 h 50"/>
                <a:gd name="T36" fmla="*/ 5 w 92"/>
                <a:gd name="T37" fmla="*/ 20 h 50"/>
                <a:gd name="T38" fmla="*/ 29 w 92"/>
                <a:gd name="T39" fmla="*/ 6 h 50"/>
                <a:gd name="T40" fmla="*/ 30 w 92"/>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50">
                  <a:moveTo>
                    <a:pt x="30" y="0"/>
                  </a:moveTo>
                  <a:lnTo>
                    <a:pt x="36" y="6"/>
                  </a:lnTo>
                  <a:lnTo>
                    <a:pt x="42" y="3"/>
                  </a:lnTo>
                  <a:lnTo>
                    <a:pt x="52" y="9"/>
                  </a:lnTo>
                  <a:lnTo>
                    <a:pt x="63" y="19"/>
                  </a:lnTo>
                  <a:lnTo>
                    <a:pt x="66" y="16"/>
                  </a:lnTo>
                  <a:lnTo>
                    <a:pt x="75" y="17"/>
                  </a:lnTo>
                  <a:lnTo>
                    <a:pt x="76" y="22"/>
                  </a:lnTo>
                  <a:lnTo>
                    <a:pt x="86" y="31"/>
                  </a:lnTo>
                  <a:lnTo>
                    <a:pt x="92" y="35"/>
                  </a:lnTo>
                  <a:lnTo>
                    <a:pt x="86" y="38"/>
                  </a:lnTo>
                  <a:lnTo>
                    <a:pt x="83" y="46"/>
                  </a:lnTo>
                  <a:lnTo>
                    <a:pt x="63" y="49"/>
                  </a:lnTo>
                  <a:lnTo>
                    <a:pt x="42" y="43"/>
                  </a:lnTo>
                  <a:lnTo>
                    <a:pt x="35" y="50"/>
                  </a:lnTo>
                  <a:lnTo>
                    <a:pt x="24" y="49"/>
                  </a:lnTo>
                  <a:lnTo>
                    <a:pt x="8" y="34"/>
                  </a:lnTo>
                  <a:lnTo>
                    <a:pt x="0" y="17"/>
                  </a:lnTo>
                  <a:lnTo>
                    <a:pt x="5" y="20"/>
                  </a:lnTo>
                  <a:lnTo>
                    <a:pt x="29" y="6"/>
                  </a:lnTo>
                  <a:lnTo>
                    <a:pt x="3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2" name="Corsica (France)">
              <a:extLst>
                <a:ext uri="{FF2B5EF4-FFF2-40B4-BE49-F238E27FC236}">
                  <a16:creationId xmlns:a16="http://schemas.microsoft.com/office/drawing/2014/main" id="{A728EEC5-15D4-DA4B-0E52-F13550210D12}"/>
                </a:ext>
              </a:extLst>
            </p:cNvPr>
            <p:cNvSpPr>
              <a:spLocks/>
            </p:cNvSpPr>
            <p:nvPr/>
          </p:nvSpPr>
          <p:spPr bwMode="auto">
            <a:xfrm>
              <a:off x="6028235" y="3463415"/>
              <a:ext cx="23493" cy="56019"/>
            </a:xfrm>
            <a:custGeom>
              <a:avLst/>
              <a:gdLst>
                <a:gd name="T0" fmla="*/ 10 w 13"/>
                <a:gd name="T1" fmla="*/ 0 h 31"/>
                <a:gd name="T2" fmla="*/ 12 w 13"/>
                <a:gd name="T3" fmla="*/ 0 h 31"/>
                <a:gd name="T4" fmla="*/ 13 w 13"/>
                <a:gd name="T5" fmla="*/ 15 h 31"/>
                <a:gd name="T6" fmla="*/ 10 w 13"/>
                <a:gd name="T7" fmla="*/ 30 h 31"/>
                <a:gd name="T8" fmla="*/ 9 w 13"/>
                <a:gd name="T9" fmla="*/ 31 h 31"/>
                <a:gd name="T10" fmla="*/ 9 w 13"/>
                <a:gd name="T11" fmla="*/ 30 h 31"/>
                <a:gd name="T12" fmla="*/ 1 w 13"/>
                <a:gd name="T13" fmla="*/ 23 h 31"/>
                <a:gd name="T14" fmla="*/ 0 w 13"/>
                <a:gd name="T15" fmla="*/ 11 h 31"/>
                <a:gd name="T16" fmla="*/ 1 w 13"/>
                <a:gd name="T17" fmla="*/ 8 h 31"/>
                <a:gd name="T18" fmla="*/ 9 w 13"/>
                <a:gd name="T19" fmla="*/ 5 h 31"/>
                <a:gd name="T20" fmla="*/ 10 w 13"/>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1">
                  <a:moveTo>
                    <a:pt x="10" y="0"/>
                  </a:moveTo>
                  <a:lnTo>
                    <a:pt x="12" y="0"/>
                  </a:lnTo>
                  <a:lnTo>
                    <a:pt x="13" y="15"/>
                  </a:lnTo>
                  <a:lnTo>
                    <a:pt x="10" y="30"/>
                  </a:lnTo>
                  <a:lnTo>
                    <a:pt x="9" y="31"/>
                  </a:lnTo>
                  <a:lnTo>
                    <a:pt x="9" y="30"/>
                  </a:lnTo>
                  <a:lnTo>
                    <a:pt x="1" y="23"/>
                  </a:lnTo>
                  <a:lnTo>
                    <a:pt x="0" y="11"/>
                  </a:lnTo>
                  <a:lnTo>
                    <a:pt x="1" y="8"/>
                  </a:lnTo>
                  <a:lnTo>
                    <a:pt x="9" y="5"/>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3" name="Kaliningrad (Russia)">
              <a:extLst>
                <a:ext uri="{FF2B5EF4-FFF2-40B4-BE49-F238E27FC236}">
                  <a16:creationId xmlns:a16="http://schemas.microsoft.com/office/drawing/2014/main" id="{1C04E3B6-FA5A-4AAC-8702-8D512EBD2201}"/>
                </a:ext>
              </a:extLst>
            </p:cNvPr>
            <p:cNvSpPr>
              <a:spLocks/>
            </p:cNvSpPr>
            <p:nvPr/>
          </p:nvSpPr>
          <p:spPr bwMode="auto">
            <a:xfrm>
              <a:off x="6288452" y="3018878"/>
              <a:ext cx="79511" cy="39755"/>
            </a:xfrm>
            <a:custGeom>
              <a:avLst/>
              <a:gdLst>
                <a:gd name="T0" fmla="*/ 20 w 44"/>
                <a:gd name="T1" fmla="*/ 0 h 22"/>
                <a:gd name="T2" fmla="*/ 22 w 44"/>
                <a:gd name="T3" fmla="*/ 0 h 22"/>
                <a:gd name="T4" fmla="*/ 32 w 44"/>
                <a:gd name="T5" fmla="*/ 5 h 22"/>
                <a:gd name="T6" fmla="*/ 41 w 44"/>
                <a:gd name="T7" fmla="*/ 6 h 22"/>
                <a:gd name="T8" fmla="*/ 44 w 44"/>
                <a:gd name="T9" fmla="*/ 12 h 22"/>
                <a:gd name="T10" fmla="*/ 43 w 44"/>
                <a:gd name="T11" fmla="*/ 21 h 22"/>
                <a:gd name="T12" fmla="*/ 43 w 44"/>
                <a:gd name="T13" fmla="*/ 22 h 22"/>
                <a:gd name="T14" fmla="*/ 18 w 44"/>
                <a:gd name="T15" fmla="*/ 22 h 22"/>
                <a:gd name="T16" fmla="*/ 0 w 44"/>
                <a:gd name="T17" fmla="*/ 21 h 22"/>
                <a:gd name="T18" fmla="*/ 0 w 44"/>
                <a:gd name="T19" fmla="*/ 20 h 22"/>
                <a:gd name="T20" fmla="*/ 4 w 44"/>
                <a:gd name="T21" fmla="*/ 8 h 22"/>
                <a:gd name="T22" fmla="*/ 15 w 44"/>
                <a:gd name="T23" fmla="*/ 3 h 22"/>
                <a:gd name="T24" fmla="*/ 16 w 44"/>
                <a:gd name="T25" fmla="*/ 3 h 22"/>
                <a:gd name="T26" fmla="*/ 16 w 44"/>
                <a:gd name="T27" fmla="*/ 5 h 22"/>
                <a:gd name="T28" fmla="*/ 15 w 44"/>
                <a:gd name="T29" fmla="*/ 6 h 22"/>
                <a:gd name="T30" fmla="*/ 19 w 44"/>
                <a:gd name="T31" fmla="*/ 8 h 22"/>
                <a:gd name="T32" fmla="*/ 20 w 44"/>
                <a:gd name="T33" fmla="*/ 2 h 22"/>
                <a:gd name="T34" fmla="*/ 20 w 4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22">
                  <a:moveTo>
                    <a:pt x="20" y="0"/>
                  </a:moveTo>
                  <a:lnTo>
                    <a:pt x="22" y="0"/>
                  </a:lnTo>
                  <a:lnTo>
                    <a:pt x="32" y="5"/>
                  </a:lnTo>
                  <a:lnTo>
                    <a:pt x="41" y="6"/>
                  </a:lnTo>
                  <a:lnTo>
                    <a:pt x="44" y="12"/>
                  </a:lnTo>
                  <a:lnTo>
                    <a:pt x="43" y="21"/>
                  </a:lnTo>
                  <a:lnTo>
                    <a:pt x="43" y="22"/>
                  </a:lnTo>
                  <a:lnTo>
                    <a:pt x="18" y="22"/>
                  </a:lnTo>
                  <a:lnTo>
                    <a:pt x="0" y="21"/>
                  </a:lnTo>
                  <a:lnTo>
                    <a:pt x="0" y="20"/>
                  </a:lnTo>
                  <a:lnTo>
                    <a:pt x="4" y="8"/>
                  </a:lnTo>
                  <a:lnTo>
                    <a:pt x="15" y="3"/>
                  </a:lnTo>
                  <a:lnTo>
                    <a:pt x="16" y="3"/>
                  </a:lnTo>
                  <a:lnTo>
                    <a:pt x="16" y="5"/>
                  </a:lnTo>
                  <a:lnTo>
                    <a:pt x="15" y="6"/>
                  </a:lnTo>
                  <a:lnTo>
                    <a:pt x="19" y="8"/>
                  </a:lnTo>
                  <a:lnTo>
                    <a:pt x="20" y="2"/>
                  </a:lnTo>
                  <a:lnTo>
                    <a:pt x="2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4" name="Luxembourg">
              <a:extLst>
                <a:ext uri="{FF2B5EF4-FFF2-40B4-BE49-F238E27FC236}">
                  <a16:creationId xmlns:a16="http://schemas.microsoft.com/office/drawing/2014/main" id="{A42C1981-B82A-1FFB-9229-AA41489833AA}"/>
                </a:ext>
              </a:extLst>
            </p:cNvPr>
            <p:cNvSpPr>
              <a:spLocks/>
            </p:cNvSpPr>
            <p:nvPr/>
          </p:nvSpPr>
          <p:spPr bwMode="auto">
            <a:xfrm>
              <a:off x="5957760" y="3217654"/>
              <a:ext cx="19879" cy="27107"/>
            </a:xfrm>
            <a:custGeom>
              <a:avLst/>
              <a:gdLst>
                <a:gd name="T0" fmla="*/ 6 w 11"/>
                <a:gd name="T1" fmla="*/ 0 h 15"/>
                <a:gd name="T2" fmla="*/ 8 w 11"/>
                <a:gd name="T3" fmla="*/ 1 h 15"/>
                <a:gd name="T4" fmla="*/ 11 w 11"/>
                <a:gd name="T5" fmla="*/ 9 h 15"/>
                <a:gd name="T6" fmla="*/ 9 w 11"/>
                <a:gd name="T7" fmla="*/ 13 h 15"/>
                <a:gd name="T8" fmla="*/ 9 w 11"/>
                <a:gd name="T9" fmla="*/ 15 h 15"/>
                <a:gd name="T10" fmla="*/ 2 w 11"/>
                <a:gd name="T11" fmla="*/ 13 h 15"/>
                <a:gd name="T12" fmla="*/ 0 w 11"/>
                <a:gd name="T13" fmla="*/ 7 h 15"/>
                <a:gd name="T14" fmla="*/ 0 w 11"/>
                <a:gd name="T15" fmla="*/ 6 h 15"/>
                <a:gd name="T16" fmla="*/ 6 w 11"/>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6" y="0"/>
                  </a:moveTo>
                  <a:lnTo>
                    <a:pt x="8" y="1"/>
                  </a:lnTo>
                  <a:lnTo>
                    <a:pt x="11" y="9"/>
                  </a:lnTo>
                  <a:lnTo>
                    <a:pt x="9" y="13"/>
                  </a:lnTo>
                  <a:lnTo>
                    <a:pt x="9" y="15"/>
                  </a:lnTo>
                  <a:lnTo>
                    <a:pt x="2" y="13"/>
                  </a:lnTo>
                  <a:lnTo>
                    <a:pt x="0" y="7"/>
                  </a:lnTo>
                  <a:lnTo>
                    <a:pt x="0" y="6"/>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5" name="Hungary">
              <a:extLst>
                <a:ext uri="{FF2B5EF4-FFF2-40B4-BE49-F238E27FC236}">
                  <a16:creationId xmlns:a16="http://schemas.microsoft.com/office/drawing/2014/main" id="{DB9ED342-9A80-9C32-A8E3-E86EECDAEDE4}"/>
                </a:ext>
              </a:extLst>
            </p:cNvPr>
            <p:cNvSpPr>
              <a:spLocks/>
            </p:cNvSpPr>
            <p:nvPr/>
          </p:nvSpPr>
          <p:spPr bwMode="auto">
            <a:xfrm>
              <a:off x="6205327" y="3277287"/>
              <a:ext cx="160829" cy="97581"/>
            </a:xfrm>
            <a:custGeom>
              <a:avLst/>
              <a:gdLst>
                <a:gd name="T0" fmla="*/ 61 w 89"/>
                <a:gd name="T1" fmla="*/ 0 h 54"/>
                <a:gd name="T2" fmla="*/ 65 w 89"/>
                <a:gd name="T3" fmla="*/ 0 h 54"/>
                <a:gd name="T4" fmla="*/ 68 w 89"/>
                <a:gd name="T5" fmla="*/ 1 h 54"/>
                <a:gd name="T6" fmla="*/ 72 w 89"/>
                <a:gd name="T7" fmla="*/ 1 h 54"/>
                <a:gd name="T8" fmla="*/ 75 w 89"/>
                <a:gd name="T9" fmla="*/ 3 h 54"/>
                <a:gd name="T10" fmla="*/ 80 w 89"/>
                <a:gd name="T11" fmla="*/ 3 h 54"/>
                <a:gd name="T12" fmla="*/ 89 w 89"/>
                <a:gd name="T13" fmla="*/ 11 h 54"/>
                <a:gd name="T14" fmla="*/ 89 w 89"/>
                <a:gd name="T15" fmla="*/ 13 h 54"/>
                <a:gd name="T16" fmla="*/ 78 w 89"/>
                <a:gd name="T17" fmla="*/ 19 h 54"/>
                <a:gd name="T18" fmla="*/ 66 w 89"/>
                <a:gd name="T19" fmla="*/ 43 h 54"/>
                <a:gd name="T20" fmla="*/ 66 w 89"/>
                <a:gd name="T21" fmla="*/ 44 h 54"/>
                <a:gd name="T22" fmla="*/ 55 w 89"/>
                <a:gd name="T23" fmla="*/ 47 h 54"/>
                <a:gd name="T24" fmla="*/ 47 w 89"/>
                <a:gd name="T25" fmla="*/ 47 h 54"/>
                <a:gd name="T26" fmla="*/ 35 w 89"/>
                <a:gd name="T27" fmla="*/ 51 h 54"/>
                <a:gd name="T28" fmla="*/ 25 w 89"/>
                <a:gd name="T29" fmla="*/ 54 h 54"/>
                <a:gd name="T30" fmla="*/ 24 w 89"/>
                <a:gd name="T31" fmla="*/ 54 h 54"/>
                <a:gd name="T32" fmla="*/ 0 w 89"/>
                <a:gd name="T33" fmla="*/ 34 h 54"/>
                <a:gd name="T34" fmla="*/ 0 w 89"/>
                <a:gd name="T35" fmla="*/ 32 h 54"/>
                <a:gd name="T36" fmla="*/ 4 w 89"/>
                <a:gd name="T37" fmla="*/ 29 h 54"/>
                <a:gd name="T38" fmla="*/ 6 w 89"/>
                <a:gd name="T39" fmla="*/ 16 h 54"/>
                <a:gd name="T40" fmla="*/ 13 w 89"/>
                <a:gd name="T41" fmla="*/ 16 h 54"/>
                <a:gd name="T42" fmla="*/ 13 w 89"/>
                <a:gd name="T43" fmla="*/ 8 h 54"/>
                <a:gd name="T44" fmla="*/ 15 w 89"/>
                <a:gd name="T45" fmla="*/ 8 h 54"/>
                <a:gd name="T46" fmla="*/ 15 w 89"/>
                <a:gd name="T47" fmla="*/ 10 h 54"/>
                <a:gd name="T48" fmla="*/ 24 w 89"/>
                <a:gd name="T49" fmla="*/ 16 h 54"/>
                <a:gd name="T50" fmla="*/ 31 w 89"/>
                <a:gd name="T51" fmla="*/ 14 h 54"/>
                <a:gd name="T52" fmla="*/ 34 w 89"/>
                <a:gd name="T53" fmla="*/ 10 h 54"/>
                <a:gd name="T54" fmla="*/ 35 w 89"/>
                <a:gd name="T55" fmla="*/ 10 h 54"/>
                <a:gd name="T56" fmla="*/ 50 w 89"/>
                <a:gd name="T57" fmla="*/ 7 h 54"/>
                <a:gd name="T58" fmla="*/ 61 w 89"/>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54">
                  <a:moveTo>
                    <a:pt x="61" y="0"/>
                  </a:moveTo>
                  <a:lnTo>
                    <a:pt x="65" y="0"/>
                  </a:lnTo>
                  <a:lnTo>
                    <a:pt x="68" y="1"/>
                  </a:lnTo>
                  <a:lnTo>
                    <a:pt x="72" y="1"/>
                  </a:lnTo>
                  <a:lnTo>
                    <a:pt x="75" y="3"/>
                  </a:lnTo>
                  <a:lnTo>
                    <a:pt x="80" y="3"/>
                  </a:lnTo>
                  <a:lnTo>
                    <a:pt x="89" y="11"/>
                  </a:lnTo>
                  <a:lnTo>
                    <a:pt x="89" y="13"/>
                  </a:lnTo>
                  <a:lnTo>
                    <a:pt x="78" y="19"/>
                  </a:lnTo>
                  <a:lnTo>
                    <a:pt x="66" y="43"/>
                  </a:lnTo>
                  <a:lnTo>
                    <a:pt x="66" y="44"/>
                  </a:lnTo>
                  <a:lnTo>
                    <a:pt x="55" y="47"/>
                  </a:lnTo>
                  <a:lnTo>
                    <a:pt x="47" y="47"/>
                  </a:lnTo>
                  <a:lnTo>
                    <a:pt x="35" y="51"/>
                  </a:lnTo>
                  <a:lnTo>
                    <a:pt x="25" y="54"/>
                  </a:lnTo>
                  <a:lnTo>
                    <a:pt x="24" y="54"/>
                  </a:lnTo>
                  <a:lnTo>
                    <a:pt x="0" y="34"/>
                  </a:lnTo>
                  <a:lnTo>
                    <a:pt x="0" y="32"/>
                  </a:lnTo>
                  <a:lnTo>
                    <a:pt x="4" y="29"/>
                  </a:lnTo>
                  <a:lnTo>
                    <a:pt x="6" y="16"/>
                  </a:lnTo>
                  <a:lnTo>
                    <a:pt x="13" y="16"/>
                  </a:lnTo>
                  <a:lnTo>
                    <a:pt x="13" y="8"/>
                  </a:lnTo>
                  <a:lnTo>
                    <a:pt x="15" y="8"/>
                  </a:lnTo>
                  <a:lnTo>
                    <a:pt x="15" y="10"/>
                  </a:lnTo>
                  <a:lnTo>
                    <a:pt x="24" y="16"/>
                  </a:lnTo>
                  <a:lnTo>
                    <a:pt x="31" y="14"/>
                  </a:lnTo>
                  <a:lnTo>
                    <a:pt x="34" y="10"/>
                  </a:lnTo>
                  <a:lnTo>
                    <a:pt x="35" y="10"/>
                  </a:lnTo>
                  <a:lnTo>
                    <a:pt x="50" y="7"/>
                  </a:lnTo>
                  <a:lnTo>
                    <a:pt x="6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6" name="Romania">
              <a:extLst>
                <a:ext uri="{FF2B5EF4-FFF2-40B4-BE49-F238E27FC236}">
                  <a16:creationId xmlns:a16="http://schemas.microsoft.com/office/drawing/2014/main" id="{A350AF03-5F31-FD48-EF84-431E472F294D}"/>
                </a:ext>
              </a:extLst>
            </p:cNvPr>
            <p:cNvSpPr>
              <a:spLocks/>
            </p:cNvSpPr>
            <p:nvPr/>
          </p:nvSpPr>
          <p:spPr bwMode="auto">
            <a:xfrm>
              <a:off x="6301102" y="3288129"/>
              <a:ext cx="225883" cy="157215"/>
            </a:xfrm>
            <a:custGeom>
              <a:avLst/>
              <a:gdLst>
                <a:gd name="T0" fmla="*/ 86 w 125"/>
                <a:gd name="T1" fmla="*/ 0 h 87"/>
                <a:gd name="T2" fmla="*/ 88 w 125"/>
                <a:gd name="T3" fmla="*/ 0 h 87"/>
                <a:gd name="T4" fmla="*/ 95 w 125"/>
                <a:gd name="T5" fmla="*/ 8 h 87"/>
                <a:gd name="T6" fmla="*/ 104 w 125"/>
                <a:gd name="T7" fmla="*/ 28 h 87"/>
                <a:gd name="T8" fmla="*/ 107 w 125"/>
                <a:gd name="T9" fmla="*/ 53 h 87"/>
                <a:gd name="T10" fmla="*/ 111 w 125"/>
                <a:gd name="T11" fmla="*/ 56 h 87"/>
                <a:gd name="T12" fmla="*/ 113 w 125"/>
                <a:gd name="T13" fmla="*/ 56 h 87"/>
                <a:gd name="T14" fmla="*/ 114 w 125"/>
                <a:gd name="T15" fmla="*/ 54 h 87"/>
                <a:gd name="T16" fmla="*/ 120 w 125"/>
                <a:gd name="T17" fmla="*/ 54 h 87"/>
                <a:gd name="T18" fmla="*/ 122 w 125"/>
                <a:gd name="T19" fmla="*/ 53 h 87"/>
                <a:gd name="T20" fmla="*/ 125 w 125"/>
                <a:gd name="T21" fmla="*/ 53 h 87"/>
                <a:gd name="T22" fmla="*/ 125 w 125"/>
                <a:gd name="T23" fmla="*/ 54 h 87"/>
                <a:gd name="T24" fmla="*/ 123 w 125"/>
                <a:gd name="T25" fmla="*/ 66 h 87"/>
                <a:gd name="T26" fmla="*/ 117 w 125"/>
                <a:gd name="T27" fmla="*/ 72 h 87"/>
                <a:gd name="T28" fmla="*/ 116 w 125"/>
                <a:gd name="T29" fmla="*/ 72 h 87"/>
                <a:gd name="T30" fmla="*/ 116 w 125"/>
                <a:gd name="T31" fmla="*/ 71 h 87"/>
                <a:gd name="T32" fmla="*/ 117 w 125"/>
                <a:gd name="T33" fmla="*/ 66 h 87"/>
                <a:gd name="T34" fmla="*/ 116 w 125"/>
                <a:gd name="T35" fmla="*/ 65 h 87"/>
                <a:gd name="T36" fmla="*/ 113 w 125"/>
                <a:gd name="T37" fmla="*/ 84 h 87"/>
                <a:gd name="T38" fmla="*/ 89 w 125"/>
                <a:gd name="T39" fmla="*/ 78 h 87"/>
                <a:gd name="T40" fmla="*/ 70 w 125"/>
                <a:gd name="T41" fmla="*/ 87 h 87"/>
                <a:gd name="T42" fmla="*/ 39 w 125"/>
                <a:gd name="T43" fmla="*/ 84 h 87"/>
                <a:gd name="T44" fmla="*/ 37 w 125"/>
                <a:gd name="T45" fmla="*/ 84 h 87"/>
                <a:gd name="T46" fmla="*/ 34 w 125"/>
                <a:gd name="T47" fmla="*/ 81 h 87"/>
                <a:gd name="T48" fmla="*/ 36 w 125"/>
                <a:gd name="T49" fmla="*/ 78 h 87"/>
                <a:gd name="T50" fmla="*/ 34 w 125"/>
                <a:gd name="T51" fmla="*/ 78 h 87"/>
                <a:gd name="T52" fmla="*/ 30 w 125"/>
                <a:gd name="T53" fmla="*/ 72 h 87"/>
                <a:gd name="T54" fmla="*/ 31 w 125"/>
                <a:gd name="T55" fmla="*/ 71 h 87"/>
                <a:gd name="T56" fmla="*/ 31 w 125"/>
                <a:gd name="T57" fmla="*/ 69 h 87"/>
                <a:gd name="T58" fmla="*/ 28 w 125"/>
                <a:gd name="T59" fmla="*/ 71 h 87"/>
                <a:gd name="T60" fmla="*/ 18 w 125"/>
                <a:gd name="T61" fmla="*/ 65 h 87"/>
                <a:gd name="T62" fmla="*/ 16 w 125"/>
                <a:gd name="T63" fmla="*/ 65 h 87"/>
                <a:gd name="T64" fmla="*/ 16 w 125"/>
                <a:gd name="T65" fmla="*/ 59 h 87"/>
                <a:gd name="T66" fmla="*/ 13 w 125"/>
                <a:gd name="T67" fmla="*/ 57 h 87"/>
                <a:gd name="T68" fmla="*/ 12 w 125"/>
                <a:gd name="T69" fmla="*/ 57 h 87"/>
                <a:gd name="T70" fmla="*/ 8 w 125"/>
                <a:gd name="T71" fmla="*/ 45 h 87"/>
                <a:gd name="T72" fmla="*/ 0 w 125"/>
                <a:gd name="T73" fmla="*/ 41 h 87"/>
                <a:gd name="T74" fmla="*/ 2 w 125"/>
                <a:gd name="T75" fmla="*/ 40 h 87"/>
                <a:gd name="T76" fmla="*/ 12 w 125"/>
                <a:gd name="T77" fmla="*/ 37 h 87"/>
                <a:gd name="T78" fmla="*/ 24 w 125"/>
                <a:gd name="T79" fmla="*/ 13 h 87"/>
                <a:gd name="T80" fmla="*/ 34 w 125"/>
                <a:gd name="T81" fmla="*/ 5 h 87"/>
                <a:gd name="T82" fmla="*/ 58 w 125"/>
                <a:gd name="T83" fmla="*/ 4 h 87"/>
                <a:gd name="T84" fmla="*/ 64 w 125"/>
                <a:gd name="T85" fmla="*/ 8 h 87"/>
                <a:gd name="T86" fmla="*/ 86 w 125"/>
                <a:gd name="T8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87">
                  <a:moveTo>
                    <a:pt x="86" y="0"/>
                  </a:moveTo>
                  <a:lnTo>
                    <a:pt x="88" y="0"/>
                  </a:lnTo>
                  <a:lnTo>
                    <a:pt x="95" y="8"/>
                  </a:lnTo>
                  <a:lnTo>
                    <a:pt x="104" y="28"/>
                  </a:lnTo>
                  <a:lnTo>
                    <a:pt x="107" y="53"/>
                  </a:lnTo>
                  <a:lnTo>
                    <a:pt x="111" y="56"/>
                  </a:lnTo>
                  <a:lnTo>
                    <a:pt x="113" y="56"/>
                  </a:lnTo>
                  <a:lnTo>
                    <a:pt x="114" y="54"/>
                  </a:lnTo>
                  <a:lnTo>
                    <a:pt x="120" y="54"/>
                  </a:lnTo>
                  <a:lnTo>
                    <a:pt x="122" y="53"/>
                  </a:lnTo>
                  <a:lnTo>
                    <a:pt x="125" y="53"/>
                  </a:lnTo>
                  <a:lnTo>
                    <a:pt x="125" y="54"/>
                  </a:lnTo>
                  <a:lnTo>
                    <a:pt x="123" y="66"/>
                  </a:lnTo>
                  <a:lnTo>
                    <a:pt x="117" y="72"/>
                  </a:lnTo>
                  <a:lnTo>
                    <a:pt x="116" y="72"/>
                  </a:lnTo>
                  <a:lnTo>
                    <a:pt x="116" y="71"/>
                  </a:lnTo>
                  <a:lnTo>
                    <a:pt x="117" y="66"/>
                  </a:lnTo>
                  <a:lnTo>
                    <a:pt x="116" y="65"/>
                  </a:lnTo>
                  <a:lnTo>
                    <a:pt x="113" y="84"/>
                  </a:lnTo>
                  <a:lnTo>
                    <a:pt x="89" y="78"/>
                  </a:lnTo>
                  <a:lnTo>
                    <a:pt x="70" y="87"/>
                  </a:lnTo>
                  <a:lnTo>
                    <a:pt x="39" y="84"/>
                  </a:lnTo>
                  <a:lnTo>
                    <a:pt x="37" y="84"/>
                  </a:lnTo>
                  <a:lnTo>
                    <a:pt x="34" y="81"/>
                  </a:lnTo>
                  <a:lnTo>
                    <a:pt x="36" y="78"/>
                  </a:lnTo>
                  <a:lnTo>
                    <a:pt x="34" y="78"/>
                  </a:lnTo>
                  <a:lnTo>
                    <a:pt x="30" y="72"/>
                  </a:lnTo>
                  <a:lnTo>
                    <a:pt x="31" y="71"/>
                  </a:lnTo>
                  <a:lnTo>
                    <a:pt x="31" y="69"/>
                  </a:lnTo>
                  <a:lnTo>
                    <a:pt x="28" y="71"/>
                  </a:lnTo>
                  <a:lnTo>
                    <a:pt x="18" y="65"/>
                  </a:lnTo>
                  <a:lnTo>
                    <a:pt x="16" y="65"/>
                  </a:lnTo>
                  <a:lnTo>
                    <a:pt x="16" y="59"/>
                  </a:lnTo>
                  <a:lnTo>
                    <a:pt x="13" y="57"/>
                  </a:lnTo>
                  <a:lnTo>
                    <a:pt x="12" y="57"/>
                  </a:lnTo>
                  <a:lnTo>
                    <a:pt x="8" y="45"/>
                  </a:lnTo>
                  <a:lnTo>
                    <a:pt x="0" y="41"/>
                  </a:lnTo>
                  <a:lnTo>
                    <a:pt x="2" y="40"/>
                  </a:lnTo>
                  <a:lnTo>
                    <a:pt x="12" y="37"/>
                  </a:lnTo>
                  <a:lnTo>
                    <a:pt x="24" y="13"/>
                  </a:lnTo>
                  <a:lnTo>
                    <a:pt x="34" y="5"/>
                  </a:lnTo>
                  <a:lnTo>
                    <a:pt x="58" y="4"/>
                  </a:lnTo>
                  <a:lnTo>
                    <a:pt x="64" y="8"/>
                  </a:lnTo>
                  <a:lnTo>
                    <a:pt x="8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7" name="Slovenia">
              <a:extLst>
                <a:ext uri="{FF2B5EF4-FFF2-40B4-BE49-F238E27FC236}">
                  <a16:creationId xmlns:a16="http://schemas.microsoft.com/office/drawing/2014/main" id="{71BE0B55-A182-22EB-64DF-4B04FDD86403}"/>
                </a:ext>
              </a:extLst>
            </p:cNvPr>
            <p:cNvSpPr>
              <a:spLocks/>
            </p:cNvSpPr>
            <p:nvPr/>
          </p:nvSpPr>
          <p:spPr bwMode="auto">
            <a:xfrm>
              <a:off x="6140273" y="3335113"/>
              <a:ext cx="72283" cy="45177"/>
            </a:xfrm>
            <a:custGeom>
              <a:avLst/>
              <a:gdLst>
                <a:gd name="T0" fmla="*/ 36 w 40"/>
                <a:gd name="T1" fmla="*/ 0 h 25"/>
                <a:gd name="T2" fmla="*/ 37 w 40"/>
                <a:gd name="T3" fmla="*/ 0 h 25"/>
                <a:gd name="T4" fmla="*/ 40 w 40"/>
                <a:gd name="T5" fmla="*/ 3 h 25"/>
                <a:gd name="T6" fmla="*/ 40 w 40"/>
                <a:gd name="T7" fmla="*/ 5 h 25"/>
                <a:gd name="T8" fmla="*/ 39 w 40"/>
                <a:gd name="T9" fmla="*/ 8 h 25"/>
                <a:gd name="T10" fmla="*/ 30 w 40"/>
                <a:gd name="T11" fmla="*/ 12 h 25"/>
                <a:gd name="T12" fmla="*/ 25 w 40"/>
                <a:gd name="T13" fmla="*/ 24 h 25"/>
                <a:gd name="T14" fmla="*/ 15 w 40"/>
                <a:gd name="T15" fmla="*/ 22 h 25"/>
                <a:gd name="T16" fmla="*/ 8 w 40"/>
                <a:gd name="T17" fmla="*/ 25 h 25"/>
                <a:gd name="T18" fmla="*/ 8 w 40"/>
                <a:gd name="T19" fmla="*/ 24 h 25"/>
                <a:gd name="T20" fmla="*/ 5 w 40"/>
                <a:gd name="T21" fmla="*/ 19 h 25"/>
                <a:gd name="T22" fmla="*/ 3 w 40"/>
                <a:gd name="T23" fmla="*/ 14 h 25"/>
                <a:gd name="T24" fmla="*/ 0 w 40"/>
                <a:gd name="T25" fmla="*/ 14 h 25"/>
                <a:gd name="T26" fmla="*/ 0 w 40"/>
                <a:gd name="T27" fmla="*/ 12 h 25"/>
                <a:gd name="T28" fmla="*/ 5 w 40"/>
                <a:gd name="T29" fmla="*/ 8 h 25"/>
                <a:gd name="T30" fmla="*/ 17 w 40"/>
                <a:gd name="T31" fmla="*/ 8 h 25"/>
                <a:gd name="T32" fmla="*/ 36 w 40"/>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5">
                  <a:moveTo>
                    <a:pt x="36" y="0"/>
                  </a:moveTo>
                  <a:lnTo>
                    <a:pt x="37" y="0"/>
                  </a:lnTo>
                  <a:lnTo>
                    <a:pt x="40" y="3"/>
                  </a:lnTo>
                  <a:lnTo>
                    <a:pt x="40" y="5"/>
                  </a:lnTo>
                  <a:lnTo>
                    <a:pt x="39" y="8"/>
                  </a:lnTo>
                  <a:lnTo>
                    <a:pt x="30" y="12"/>
                  </a:lnTo>
                  <a:lnTo>
                    <a:pt x="25" y="24"/>
                  </a:lnTo>
                  <a:lnTo>
                    <a:pt x="15" y="22"/>
                  </a:lnTo>
                  <a:lnTo>
                    <a:pt x="8" y="25"/>
                  </a:lnTo>
                  <a:lnTo>
                    <a:pt x="8" y="24"/>
                  </a:lnTo>
                  <a:lnTo>
                    <a:pt x="5" y="19"/>
                  </a:lnTo>
                  <a:lnTo>
                    <a:pt x="3" y="14"/>
                  </a:lnTo>
                  <a:lnTo>
                    <a:pt x="0" y="14"/>
                  </a:lnTo>
                  <a:lnTo>
                    <a:pt x="0" y="12"/>
                  </a:lnTo>
                  <a:lnTo>
                    <a:pt x="5" y="8"/>
                  </a:lnTo>
                  <a:lnTo>
                    <a:pt x="17" y="8"/>
                  </a:lnTo>
                  <a:lnTo>
                    <a:pt x="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8" name="Bosnia &amp; Herzegovina">
              <a:extLst>
                <a:ext uri="{FF2B5EF4-FFF2-40B4-BE49-F238E27FC236}">
                  <a16:creationId xmlns:a16="http://schemas.microsoft.com/office/drawing/2014/main" id="{34946674-4F68-A57F-B0BB-C0A03627E031}"/>
                </a:ext>
              </a:extLst>
            </p:cNvPr>
            <p:cNvSpPr>
              <a:spLocks/>
            </p:cNvSpPr>
            <p:nvPr/>
          </p:nvSpPr>
          <p:spPr bwMode="auto">
            <a:xfrm>
              <a:off x="6194485" y="3383904"/>
              <a:ext cx="95775" cy="90353"/>
            </a:xfrm>
            <a:custGeom>
              <a:avLst/>
              <a:gdLst>
                <a:gd name="T0" fmla="*/ 4 w 53"/>
                <a:gd name="T1" fmla="*/ 0 h 50"/>
                <a:gd name="T2" fmla="*/ 6 w 53"/>
                <a:gd name="T3" fmla="*/ 0 h 50"/>
                <a:gd name="T4" fmla="*/ 9 w 53"/>
                <a:gd name="T5" fmla="*/ 4 h 50"/>
                <a:gd name="T6" fmla="*/ 16 w 53"/>
                <a:gd name="T7" fmla="*/ 0 h 50"/>
                <a:gd name="T8" fmla="*/ 21 w 53"/>
                <a:gd name="T9" fmla="*/ 0 h 50"/>
                <a:gd name="T10" fmla="*/ 25 w 53"/>
                <a:gd name="T11" fmla="*/ 1 h 50"/>
                <a:gd name="T12" fmla="*/ 30 w 53"/>
                <a:gd name="T13" fmla="*/ 1 h 50"/>
                <a:gd name="T14" fmla="*/ 32 w 53"/>
                <a:gd name="T15" fmla="*/ 3 h 50"/>
                <a:gd name="T16" fmla="*/ 37 w 53"/>
                <a:gd name="T17" fmla="*/ 4 h 50"/>
                <a:gd name="T18" fmla="*/ 40 w 53"/>
                <a:gd name="T19" fmla="*/ 4 h 50"/>
                <a:gd name="T20" fmla="*/ 44 w 53"/>
                <a:gd name="T21" fmla="*/ 10 h 50"/>
                <a:gd name="T22" fmla="*/ 46 w 53"/>
                <a:gd name="T23" fmla="*/ 9 h 50"/>
                <a:gd name="T24" fmla="*/ 50 w 53"/>
                <a:gd name="T25" fmla="*/ 10 h 50"/>
                <a:gd name="T26" fmla="*/ 52 w 53"/>
                <a:gd name="T27" fmla="*/ 10 h 50"/>
                <a:gd name="T28" fmla="*/ 46 w 53"/>
                <a:gd name="T29" fmla="*/ 19 h 50"/>
                <a:gd name="T30" fmla="*/ 53 w 53"/>
                <a:gd name="T31" fmla="*/ 24 h 50"/>
                <a:gd name="T32" fmla="*/ 53 w 53"/>
                <a:gd name="T33" fmla="*/ 25 h 50"/>
                <a:gd name="T34" fmla="*/ 52 w 53"/>
                <a:gd name="T35" fmla="*/ 27 h 50"/>
                <a:gd name="T36" fmla="*/ 49 w 53"/>
                <a:gd name="T37" fmla="*/ 28 h 50"/>
                <a:gd name="T38" fmla="*/ 52 w 53"/>
                <a:gd name="T39" fmla="*/ 32 h 50"/>
                <a:gd name="T40" fmla="*/ 50 w 53"/>
                <a:gd name="T41" fmla="*/ 32 h 50"/>
                <a:gd name="T42" fmla="*/ 47 w 53"/>
                <a:gd name="T43" fmla="*/ 35 h 50"/>
                <a:gd name="T44" fmla="*/ 44 w 53"/>
                <a:gd name="T45" fmla="*/ 35 h 50"/>
                <a:gd name="T46" fmla="*/ 46 w 53"/>
                <a:gd name="T47" fmla="*/ 37 h 50"/>
                <a:gd name="T48" fmla="*/ 46 w 53"/>
                <a:gd name="T49" fmla="*/ 38 h 50"/>
                <a:gd name="T50" fmla="*/ 44 w 53"/>
                <a:gd name="T51" fmla="*/ 38 h 50"/>
                <a:gd name="T52" fmla="*/ 40 w 53"/>
                <a:gd name="T53" fmla="*/ 35 h 50"/>
                <a:gd name="T54" fmla="*/ 38 w 53"/>
                <a:gd name="T55" fmla="*/ 37 h 50"/>
                <a:gd name="T56" fmla="*/ 41 w 53"/>
                <a:gd name="T57" fmla="*/ 41 h 50"/>
                <a:gd name="T58" fmla="*/ 37 w 53"/>
                <a:gd name="T59" fmla="*/ 44 h 50"/>
                <a:gd name="T60" fmla="*/ 38 w 53"/>
                <a:gd name="T61" fmla="*/ 50 h 50"/>
                <a:gd name="T62" fmla="*/ 37 w 53"/>
                <a:gd name="T63" fmla="*/ 50 h 50"/>
                <a:gd name="T64" fmla="*/ 21 w 53"/>
                <a:gd name="T65" fmla="*/ 37 h 50"/>
                <a:gd name="T66" fmla="*/ 4 w 53"/>
                <a:gd name="T67" fmla="*/ 12 h 50"/>
                <a:gd name="T68" fmla="*/ 0 w 53"/>
                <a:gd name="T69" fmla="*/ 9 h 50"/>
                <a:gd name="T70" fmla="*/ 0 w 53"/>
                <a:gd name="T71" fmla="*/ 7 h 50"/>
                <a:gd name="T72" fmla="*/ 4 w 53"/>
                <a:gd name="T7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0">
                  <a:moveTo>
                    <a:pt x="4" y="0"/>
                  </a:moveTo>
                  <a:lnTo>
                    <a:pt x="6" y="0"/>
                  </a:lnTo>
                  <a:lnTo>
                    <a:pt x="9" y="4"/>
                  </a:lnTo>
                  <a:lnTo>
                    <a:pt x="16" y="0"/>
                  </a:lnTo>
                  <a:lnTo>
                    <a:pt x="21" y="0"/>
                  </a:lnTo>
                  <a:lnTo>
                    <a:pt x="25" y="1"/>
                  </a:lnTo>
                  <a:lnTo>
                    <a:pt x="30" y="1"/>
                  </a:lnTo>
                  <a:lnTo>
                    <a:pt x="32" y="3"/>
                  </a:lnTo>
                  <a:lnTo>
                    <a:pt x="37" y="4"/>
                  </a:lnTo>
                  <a:lnTo>
                    <a:pt x="40" y="4"/>
                  </a:lnTo>
                  <a:lnTo>
                    <a:pt x="44" y="10"/>
                  </a:lnTo>
                  <a:lnTo>
                    <a:pt x="46" y="9"/>
                  </a:lnTo>
                  <a:lnTo>
                    <a:pt x="50" y="10"/>
                  </a:lnTo>
                  <a:lnTo>
                    <a:pt x="52" y="10"/>
                  </a:lnTo>
                  <a:lnTo>
                    <a:pt x="46" y="19"/>
                  </a:lnTo>
                  <a:lnTo>
                    <a:pt x="53" y="24"/>
                  </a:lnTo>
                  <a:lnTo>
                    <a:pt x="53" y="25"/>
                  </a:lnTo>
                  <a:lnTo>
                    <a:pt x="52" y="27"/>
                  </a:lnTo>
                  <a:lnTo>
                    <a:pt x="49" y="28"/>
                  </a:lnTo>
                  <a:lnTo>
                    <a:pt x="52" y="32"/>
                  </a:lnTo>
                  <a:lnTo>
                    <a:pt x="50" y="32"/>
                  </a:lnTo>
                  <a:lnTo>
                    <a:pt x="47" y="35"/>
                  </a:lnTo>
                  <a:lnTo>
                    <a:pt x="44" y="35"/>
                  </a:lnTo>
                  <a:lnTo>
                    <a:pt x="46" y="37"/>
                  </a:lnTo>
                  <a:lnTo>
                    <a:pt x="46" y="38"/>
                  </a:lnTo>
                  <a:lnTo>
                    <a:pt x="44" y="38"/>
                  </a:lnTo>
                  <a:lnTo>
                    <a:pt x="40" y="35"/>
                  </a:lnTo>
                  <a:lnTo>
                    <a:pt x="38" y="37"/>
                  </a:lnTo>
                  <a:lnTo>
                    <a:pt x="41" y="41"/>
                  </a:lnTo>
                  <a:lnTo>
                    <a:pt x="37" y="44"/>
                  </a:lnTo>
                  <a:lnTo>
                    <a:pt x="38" y="50"/>
                  </a:lnTo>
                  <a:lnTo>
                    <a:pt x="37" y="50"/>
                  </a:lnTo>
                  <a:lnTo>
                    <a:pt x="21" y="37"/>
                  </a:lnTo>
                  <a:lnTo>
                    <a:pt x="4" y="12"/>
                  </a:lnTo>
                  <a:lnTo>
                    <a:pt x="0" y="9"/>
                  </a:lnTo>
                  <a:lnTo>
                    <a:pt x="0" y="7"/>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9" name="Serbia">
              <a:extLst>
                <a:ext uri="{FF2B5EF4-FFF2-40B4-BE49-F238E27FC236}">
                  <a16:creationId xmlns:a16="http://schemas.microsoft.com/office/drawing/2014/main" id="{02A8E5A6-DDCF-B2B0-C1A5-DD8E38D2BF52}"/>
                </a:ext>
              </a:extLst>
            </p:cNvPr>
            <p:cNvSpPr>
              <a:spLocks/>
            </p:cNvSpPr>
            <p:nvPr/>
          </p:nvSpPr>
          <p:spPr bwMode="auto">
            <a:xfrm>
              <a:off x="6266768" y="3360412"/>
              <a:ext cx="99389" cy="135531"/>
            </a:xfrm>
            <a:custGeom>
              <a:avLst/>
              <a:gdLst>
                <a:gd name="T0" fmla="*/ 13 w 55"/>
                <a:gd name="T1" fmla="*/ 0 h 75"/>
                <a:gd name="T2" fmla="*/ 21 w 55"/>
                <a:gd name="T3" fmla="*/ 0 h 75"/>
                <a:gd name="T4" fmla="*/ 27 w 55"/>
                <a:gd name="T5" fmla="*/ 5 h 75"/>
                <a:gd name="T6" fmla="*/ 32 w 55"/>
                <a:gd name="T7" fmla="*/ 16 h 75"/>
                <a:gd name="T8" fmla="*/ 37 w 55"/>
                <a:gd name="T9" fmla="*/ 17 h 75"/>
                <a:gd name="T10" fmla="*/ 37 w 55"/>
                <a:gd name="T11" fmla="*/ 23 h 75"/>
                <a:gd name="T12" fmla="*/ 47 w 55"/>
                <a:gd name="T13" fmla="*/ 29 h 75"/>
                <a:gd name="T14" fmla="*/ 49 w 55"/>
                <a:gd name="T15" fmla="*/ 26 h 75"/>
                <a:gd name="T16" fmla="*/ 50 w 55"/>
                <a:gd name="T17" fmla="*/ 26 h 75"/>
                <a:gd name="T18" fmla="*/ 50 w 55"/>
                <a:gd name="T19" fmla="*/ 28 h 75"/>
                <a:gd name="T20" fmla="*/ 53 w 55"/>
                <a:gd name="T21" fmla="*/ 29 h 75"/>
                <a:gd name="T22" fmla="*/ 53 w 55"/>
                <a:gd name="T23" fmla="*/ 31 h 75"/>
                <a:gd name="T24" fmla="*/ 52 w 55"/>
                <a:gd name="T25" fmla="*/ 31 h 75"/>
                <a:gd name="T26" fmla="*/ 50 w 55"/>
                <a:gd name="T27" fmla="*/ 32 h 75"/>
                <a:gd name="T28" fmla="*/ 53 w 55"/>
                <a:gd name="T29" fmla="*/ 37 h 75"/>
                <a:gd name="T30" fmla="*/ 55 w 55"/>
                <a:gd name="T31" fmla="*/ 37 h 75"/>
                <a:gd name="T32" fmla="*/ 55 w 55"/>
                <a:gd name="T33" fmla="*/ 38 h 75"/>
                <a:gd name="T34" fmla="*/ 53 w 55"/>
                <a:gd name="T35" fmla="*/ 38 h 75"/>
                <a:gd name="T36" fmla="*/ 50 w 55"/>
                <a:gd name="T37" fmla="*/ 40 h 75"/>
                <a:gd name="T38" fmla="*/ 49 w 55"/>
                <a:gd name="T39" fmla="*/ 44 h 75"/>
                <a:gd name="T40" fmla="*/ 50 w 55"/>
                <a:gd name="T41" fmla="*/ 48 h 75"/>
                <a:gd name="T42" fmla="*/ 55 w 55"/>
                <a:gd name="T43" fmla="*/ 56 h 75"/>
                <a:gd name="T44" fmla="*/ 55 w 55"/>
                <a:gd name="T45" fmla="*/ 57 h 75"/>
                <a:gd name="T46" fmla="*/ 50 w 55"/>
                <a:gd name="T47" fmla="*/ 66 h 75"/>
                <a:gd name="T48" fmla="*/ 50 w 55"/>
                <a:gd name="T49" fmla="*/ 69 h 75"/>
                <a:gd name="T50" fmla="*/ 46 w 55"/>
                <a:gd name="T51" fmla="*/ 69 h 75"/>
                <a:gd name="T52" fmla="*/ 43 w 55"/>
                <a:gd name="T53" fmla="*/ 68 h 75"/>
                <a:gd name="T54" fmla="*/ 35 w 55"/>
                <a:gd name="T55" fmla="*/ 68 h 75"/>
                <a:gd name="T56" fmla="*/ 27 w 55"/>
                <a:gd name="T57" fmla="*/ 75 h 75"/>
                <a:gd name="T58" fmla="*/ 25 w 55"/>
                <a:gd name="T59" fmla="*/ 75 h 75"/>
                <a:gd name="T60" fmla="*/ 25 w 55"/>
                <a:gd name="T61" fmla="*/ 74 h 75"/>
                <a:gd name="T62" fmla="*/ 19 w 55"/>
                <a:gd name="T63" fmla="*/ 68 h 75"/>
                <a:gd name="T64" fmla="*/ 15 w 55"/>
                <a:gd name="T65" fmla="*/ 66 h 75"/>
                <a:gd name="T66" fmla="*/ 15 w 55"/>
                <a:gd name="T67" fmla="*/ 60 h 75"/>
                <a:gd name="T68" fmla="*/ 16 w 55"/>
                <a:gd name="T69" fmla="*/ 60 h 75"/>
                <a:gd name="T70" fmla="*/ 18 w 55"/>
                <a:gd name="T71" fmla="*/ 62 h 75"/>
                <a:gd name="T72" fmla="*/ 19 w 55"/>
                <a:gd name="T73" fmla="*/ 59 h 75"/>
                <a:gd name="T74" fmla="*/ 6 w 55"/>
                <a:gd name="T75" fmla="*/ 50 h 75"/>
                <a:gd name="T76" fmla="*/ 6 w 55"/>
                <a:gd name="T77" fmla="*/ 47 h 75"/>
                <a:gd name="T78" fmla="*/ 7 w 55"/>
                <a:gd name="T79" fmla="*/ 47 h 75"/>
                <a:gd name="T80" fmla="*/ 10 w 55"/>
                <a:gd name="T81" fmla="*/ 45 h 75"/>
                <a:gd name="T82" fmla="*/ 7 w 55"/>
                <a:gd name="T83" fmla="*/ 40 h 75"/>
                <a:gd name="T84" fmla="*/ 12 w 55"/>
                <a:gd name="T85" fmla="*/ 38 h 75"/>
                <a:gd name="T86" fmla="*/ 6 w 55"/>
                <a:gd name="T87" fmla="*/ 34 h 75"/>
                <a:gd name="T88" fmla="*/ 4 w 55"/>
                <a:gd name="T89" fmla="*/ 34 h 75"/>
                <a:gd name="T90" fmla="*/ 4 w 55"/>
                <a:gd name="T91" fmla="*/ 32 h 75"/>
                <a:gd name="T92" fmla="*/ 9 w 55"/>
                <a:gd name="T93" fmla="*/ 25 h 75"/>
                <a:gd name="T94" fmla="*/ 6 w 55"/>
                <a:gd name="T95" fmla="*/ 23 h 75"/>
                <a:gd name="T96" fmla="*/ 6 w 55"/>
                <a:gd name="T97" fmla="*/ 22 h 75"/>
                <a:gd name="T98" fmla="*/ 7 w 55"/>
                <a:gd name="T99" fmla="*/ 19 h 75"/>
                <a:gd name="T100" fmla="*/ 10 w 55"/>
                <a:gd name="T101" fmla="*/ 17 h 75"/>
                <a:gd name="T102" fmla="*/ 3 w 55"/>
                <a:gd name="T103" fmla="*/ 14 h 75"/>
                <a:gd name="T104" fmla="*/ 0 w 55"/>
                <a:gd name="T105" fmla="*/ 4 h 75"/>
                <a:gd name="T106" fmla="*/ 13 w 55"/>
                <a:gd name="T10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75">
                  <a:moveTo>
                    <a:pt x="13" y="0"/>
                  </a:moveTo>
                  <a:lnTo>
                    <a:pt x="21" y="0"/>
                  </a:lnTo>
                  <a:lnTo>
                    <a:pt x="27" y="5"/>
                  </a:lnTo>
                  <a:lnTo>
                    <a:pt x="32" y="16"/>
                  </a:lnTo>
                  <a:lnTo>
                    <a:pt x="37" y="17"/>
                  </a:lnTo>
                  <a:lnTo>
                    <a:pt x="37" y="23"/>
                  </a:lnTo>
                  <a:lnTo>
                    <a:pt x="47" y="29"/>
                  </a:lnTo>
                  <a:lnTo>
                    <a:pt x="49" y="26"/>
                  </a:lnTo>
                  <a:lnTo>
                    <a:pt x="50" y="26"/>
                  </a:lnTo>
                  <a:lnTo>
                    <a:pt x="50" y="28"/>
                  </a:lnTo>
                  <a:lnTo>
                    <a:pt x="53" y="29"/>
                  </a:lnTo>
                  <a:lnTo>
                    <a:pt x="53" y="31"/>
                  </a:lnTo>
                  <a:lnTo>
                    <a:pt x="52" y="31"/>
                  </a:lnTo>
                  <a:lnTo>
                    <a:pt x="50" y="32"/>
                  </a:lnTo>
                  <a:lnTo>
                    <a:pt x="53" y="37"/>
                  </a:lnTo>
                  <a:lnTo>
                    <a:pt x="55" y="37"/>
                  </a:lnTo>
                  <a:lnTo>
                    <a:pt x="55" y="38"/>
                  </a:lnTo>
                  <a:lnTo>
                    <a:pt x="53" y="38"/>
                  </a:lnTo>
                  <a:lnTo>
                    <a:pt x="50" y="40"/>
                  </a:lnTo>
                  <a:lnTo>
                    <a:pt x="49" y="44"/>
                  </a:lnTo>
                  <a:lnTo>
                    <a:pt x="50" y="48"/>
                  </a:lnTo>
                  <a:lnTo>
                    <a:pt x="55" y="56"/>
                  </a:lnTo>
                  <a:lnTo>
                    <a:pt x="55" y="57"/>
                  </a:lnTo>
                  <a:lnTo>
                    <a:pt x="50" y="66"/>
                  </a:lnTo>
                  <a:lnTo>
                    <a:pt x="50" y="69"/>
                  </a:lnTo>
                  <a:lnTo>
                    <a:pt x="46" y="69"/>
                  </a:lnTo>
                  <a:lnTo>
                    <a:pt x="43" y="68"/>
                  </a:lnTo>
                  <a:lnTo>
                    <a:pt x="35" y="68"/>
                  </a:lnTo>
                  <a:lnTo>
                    <a:pt x="27" y="75"/>
                  </a:lnTo>
                  <a:lnTo>
                    <a:pt x="25" y="75"/>
                  </a:lnTo>
                  <a:lnTo>
                    <a:pt x="25" y="74"/>
                  </a:lnTo>
                  <a:lnTo>
                    <a:pt x="19" y="68"/>
                  </a:lnTo>
                  <a:lnTo>
                    <a:pt x="15" y="66"/>
                  </a:lnTo>
                  <a:lnTo>
                    <a:pt x="15" y="60"/>
                  </a:lnTo>
                  <a:lnTo>
                    <a:pt x="16" y="60"/>
                  </a:lnTo>
                  <a:lnTo>
                    <a:pt x="18" y="62"/>
                  </a:lnTo>
                  <a:lnTo>
                    <a:pt x="19" y="59"/>
                  </a:lnTo>
                  <a:lnTo>
                    <a:pt x="6" y="50"/>
                  </a:lnTo>
                  <a:lnTo>
                    <a:pt x="6" y="47"/>
                  </a:lnTo>
                  <a:lnTo>
                    <a:pt x="7" y="47"/>
                  </a:lnTo>
                  <a:lnTo>
                    <a:pt x="10" y="45"/>
                  </a:lnTo>
                  <a:lnTo>
                    <a:pt x="7" y="40"/>
                  </a:lnTo>
                  <a:lnTo>
                    <a:pt x="12" y="38"/>
                  </a:lnTo>
                  <a:lnTo>
                    <a:pt x="6" y="34"/>
                  </a:lnTo>
                  <a:lnTo>
                    <a:pt x="4" y="34"/>
                  </a:lnTo>
                  <a:lnTo>
                    <a:pt x="4" y="32"/>
                  </a:lnTo>
                  <a:lnTo>
                    <a:pt x="9" y="25"/>
                  </a:lnTo>
                  <a:lnTo>
                    <a:pt x="6" y="23"/>
                  </a:lnTo>
                  <a:lnTo>
                    <a:pt x="6" y="22"/>
                  </a:lnTo>
                  <a:lnTo>
                    <a:pt x="7" y="19"/>
                  </a:lnTo>
                  <a:lnTo>
                    <a:pt x="10" y="17"/>
                  </a:lnTo>
                  <a:lnTo>
                    <a:pt x="3" y="14"/>
                  </a:lnTo>
                  <a:lnTo>
                    <a:pt x="0" y="4"/>
                  </a:lnTo>
                  <a:lnTo>
                    <a:pt x="1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0" name="Belarus">
              <a:extLst>
                <a:ext uri="{FF2B5EF4-FFF2-40B4-BE49-F238E27FC236}">
                  <a16:creationId xmlns:a16="http://schemas.microsoft.com/office/drawing/2014/main" id="{3D46BE94-851D-21C4-8995-855539D637B2}"/>
                </a:ext>
              </a:extLst>
            </p:cNvPr>
            <p:cNvSpPr>
              <a:spLocks/>
            </p:cNvSpPr>
            <p:nvPr/>
          </p:nvSpPr>
          <p:spPr bwMode="auto">
            <a:xfrm>
              <a:off x="6373385" y="2984542"/>
              <a:ext cx="231304" cy="193357"/>
            </a:xfrm>
            <a:custGeom>
              <a:avLst/>
              <a:gdLst>
                <a:gd name="T0" fmla="*/ 68 w 128"/>
                <a:gd name="T1" fmla="*/ 0 h 107"/>
                <a:gd name="T2" fmla="*/ 82 w 128"/>
                <a:gd name="T3" fmla="*/ 3 h 107"/>
                <a:gd name="T4" fmla="*/ 85 w 128"/>
                <a:gd name="T5" fmla="*/ 6 h 107"/>
                <a:gd name="T6" fmla="*/ 94 w 128"/>
                <a:gd name="T7" fmla="*/ 6 h 107"/>
                <a:gd name="T8" fmla="*/ 104 w 128"/>
                <a:gd name="T9" fmla="*/ 13 h 107"/>
                <a:gd name="T10" fmla="*/ 105 w 128"/>
                <a:gd name="T11" fmla="*/ 22 h 107"/>
                <a:gd name="T12" fmla="*/ 102 w 128"/>
                <a:gd name="T13" fmla="*/ 31 h 107"/>
                <a:gd name="T14" fmla="*/ 114 w 128"/>
                <a:gd name="T15" fmla="*/ 47 h 107"/>
                <a:gd name="T16" fmla="*/ 120 w 128"/>
                <a:gd name="T17" fmla="*/ 52 h 107"/>
                <a:gd name="T18" fmla="*/ 125 w 128"/>
                <a:gd name="T19" fmla="*/ 56 h 107"/>
                <a:gd name="T20" fmla="*/ 128 w 128"/>
                <a:gd name="T21" fmla="*/ 62 h 107"/>
                <a:gd name="T22" fmla="*/ 119 w 128"/>
                <a:gd name="T23" fmla="*/ 68 h 107"/>
                <a:gd name="T24" fmla="*/ 108 w 128"/>
                <a:gd name="T25" fmla="*/ 68 h 107"/>
                <a:gd name="T26" fmla="*/ 114 w 128"/>
                <a:gd name="T27" fmla="*/ 89 h 107"/>
                <a:gd name="T28" fmla="*/ 104 w 128"/>
                <a:gd name="T29" fmla="*/ 92 h 107"/>
                <a:gd name="T30" fmla="*/ 99 w 128"/>
                <a:gd name="T31" fmla="*/ 104 h 107"/>
                <a:gd name="T32" fmla="*/ 97 w 128"/>
                <a:gd name="T33" fmla="*/ 107 h 107"/>
                <a:gd name="T34" fmla="*/ 91 w 128"/>
                <a:gd name="T35" fmla="*/ 105 h 107"/>
                <a:gd name="T36" fmla="*/ 83 w 128"/>
                <a:gd name="T37" fmla="*/ 107 h 107"/>
                <a:gd name="T38" fmla="*/ 76 w 128"/>
                <a:gd name="T39" fmla="*/ 105 h 107"/>
                <a:gd name="T40" fmla="*/ 67 w 128"/>
                <a:gd name="T41" fmla="*/ 102 h 107"/>
                <a:gd name="T42" fmla="*/ 59 w 128"/>
                <a:gd name="T43" fmla="*/ 105 h 107"/>
                <a:gd name="T44" fmla="*/ 55 w 128"/>
                <a:gd name="T45" fmla="*/ 102 h 107"/>
                <a:gd name="T46" fmla="*/ 51 w 128"/>
                <a:gd name="T47" fmla="*/ 98 h 107"/>
                <a:gd name="T48" fmla="*/ 19 w 128"/>
                <a:gd name="T49" fmla="*/ 95 h 107"/>
                <a:gd name="T50" fmla="*/ 3 w 128"/>
                <a:gd name="T51" fmla="*/ 101 h 107"/>
                <a:gd name="T52" fmla="*/ 0 w 128"/>
                <a:gd name="T53" fmla="*/ 86 h 107"/>
                <a:gd name="T54" fmla="*/ 5 w 128"/>
                <a:gd name="T55" fmla="*/ 50 h 107"/>
                <a:gd name="T56" fmla="*/ 22 w 128"/>
                <a:gd name="T57" fmla="*/ 46 h 107"/>
                <a:gd name="T58" fmla="*/ 30 w 128"/>
                <a:gd name="T59" fmla="*/ 41 h 107"/>
                <a:gd name="T60" fmla="*/ 34 w 128"/>
                <a:gd name="T61" fmla="*/ 44 h 107"/>
                <a:gd name="T62" fmla="*/ 36 w 128"/>
                <a:gd name="T63" fmla="*/ 27 h 107"/>
                <a:gd name="T64" fmla="*/ 48 w 128"/>
                <a:gd name="T65" fmla="*/ 19 h 107"/>
                <a:gd name="T66" fmla="*/ 43 w 128"/>
                <a:gd name="T67" fmla="*/ 15 h 107"/>
                <a:gd name="T68" fmla="*/ 52 w 128"/>
                <a:gd name="T69" fmla="*/ 7 h 107"/>
                <a:gd name="T70" fmla="*/ 64 w 128"/>
                <a:gd name="T7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07">
                  <a:moveTo>
                    <a:pt x="64" y="0"/>
                  </a:moveTo>
                  <a:lnTo>
                    <a:pt x="68" y="0"/>
                  </a:lnTo>
                  <a:lnTo>
                    <a:pt x="68" y="1"/>
                  </a:lnTo>
                  <a:lnTo>
                    <a:pt x="82" y="3"/>
                  </a:lnTo>
                  <a:lnTo>
                    <a:pt x="85" y="4"/>
                  </a:lnTo>
                  <a:lnTo>
                    <a:pt x="85" y="6"/>
                  </a:lnTo>
                  <a:lnTo>
                    <a:pt x="83" y="9"/>
                  </a:lnTo>
                  <a:lnTo>
                    <a:pt x="94" y="6"/>
                  </a:lnTo>
                  <a:lnTo>
                    <a:pt x="104" y="12"/>
                  </a:lnTo>
                  <a:lnTo>
                    <a:pt x="104" y="13"/>
                  </a:lnTo>
                  <a:lnTo>
                    <a:pt x="102" y="19"/>
                  </a:lnTo>
                  <a:lnTo>
                    <a:pt x="105" y="22"/>
                  </a:lnTo>
                  <a:lnTo>
                    <a:pt x="105" y="24"/>
                  </a:lnTo>
                  <a:lnTo>
                    <a:pt x="102" y="31"/>
                  </a:lnTo>
                  <a:lnTo>
                    <a:pt x="110" y="43"/>
                  </a:lnTo>
                  <a:lnTo>
                    <a:pt x="114" y="47"/>
                  </a:lnTo>
                  <a:lnTo>
                    <a:pt x="116" y="52"/>
                  </a:lnTo>
                  <a:lnTo>
                    <a:pt x="120" y="52"/>
                  </a:lnTo>
                  <a:lnTo>
                    <a:pt x="125" y="53"/>
                  </a:lnTo>
                  <a:lnTo>
                    <a:pt x="125" y="56"/>
                  </a:lnTo>
                  <a:lnTo>
                    <a:pt x="128" y="58"/>
                  </a:lnTo>
                  <a:lnTo>
                    <a:pt x="128" y="62"/>
                  </a:lnTo>
                  <a:lnTo>
                    <a:pt x="120" y="68"/>
                  </a:lnTo>
                  <a:lnTo>
                    <a:pt x="119" y="68"/>
                  </a:lnTo>
                  <a:lnTo>
                    <a:pt x="111" y="65"/>
                  </a:lnTo>
                  <a:lnTo>
                    <a:pt x="108" y="68"/>
                  </a:lnTo>
                  <a:lnTo>
                    <a:pt x="111" y="71"/>
                  </a:lnTo>
                  <a:lnTo>
                    <a:pt x="114" y="89"/>
                  </a:lnTo>
                  <a:lnTo>
                    <a:pt x="114" y="90"/>
                  </a:lnTo>
                  <a:lnTo>
                    <a:pt x="104" y="92"/>
                  </a:lnTo>
                  <a:lnTo>
                    <a:pt x="101" y="95"/>
                  </a:lnTo>
                  <a:lnTo>
                    <a:pt x="99" y="104"/>
                  </a:lnTo>
                  <a:lnTo>
                    <a:pt x="99" y="105"/>
                  </a:lnTo>
                  <a:lnTo>
                    <a:pt x="97" y="107"/>
                  </a:lnTo>
                  <a:lnTo>
                    <a:pt x="94" y="105"/>
                  </a:lnTo>
                  <a:lnTo>
                    <a:pt x="91" y="105"/>
                  </a:lnTo>
                  <a:lnTo>
                    <a:pt x="88" y="107"/>
                  </a:lnTo>
                  <a:lnTo>
                    <a:pt x="83" y="107"/>
                  </a:lnTo>
                  <a:lnTo>
                    <a:pt x="79" y="101"/>
                  </a:lnTo>
                  <a:lnTo>
                    <a:pt x="76" y="105"/>
                  </a:lnTo>
                  <a:lnTo>
                    <a:pt x="74" y="105"/>
                  </a:lnTo>
                  <a:lnTo>
                    <a:pt x="67" y="102"/>
                  </a:lnTo>
                  <a:lnTo>
                    <a:pt x="61" y="105"/>
                  </a:lnTo>
                  <a:lnTo>
                    <a:pt x="59" y="105"/>
                  </a:lnTo>
                  <a:lnTo>
                    <a:pt x="58" y="102"/>
                  </a:lnTo>
                  <a:lnTo>
                    <a:pt x="55" y="102"/>
                  </a:lnTo>
                  <a:lnTo>
                    <a:pt x="55" y="101"/>
                  </a:lnTo>
                  <a:lnTo>
                    <a:pt x="51" y="98"/>
                  </a:lnTo>
                  <a:lnTo>
                    <a:pt x="36" y="93"/>
                  </a:lnTo>
                  <a:lnTo>
                    <a:pt x="19" y="95"/>
                  </a:lnTo>
                  <a:lnTo>
                    <a:pt x="16" y="98"/>
                  </a:lnTo>
                  <a:lnTo>
                    <a:pt x="3" y="101"/>
                  </a:lnTo>
                  <a:lnTo>
                    <a:pt x="3" y="92"/>
                  </a:lnTo>
                  <a:lnTo>
                    <a:pt x="0" y="86"/>
                  </a:lnTo>
                  <a:lnTo>
                    <a:pt x="8" y="76"/>
                  </a:lnTo>
                  <a:lnTo>
                    <a:pt x="5" y="50"/>
                  </a:lnTo>
                  <a:lnTo>
                    <a:pt x="22" y="49"/>
                  </a:lnTo>
                  <a:lnTo>
                    <a:pt x="22" y="46"/>
                  </a:lnTo>
                  <a:lnTo>
                    <a:pt x="28" y="41"/>
                  </a:lnTo>
                  <a:lnTo>
                    <a:pt x="30" y="41"/>
                  </a:lnTo>
                  <a:lnTo>
                    <a:pt x="34" y="46"/>
                  </a:lnTo>
                  <a:lnTo>
                    <a:pt x="34" y="44"/>
                  </a:lnTo>
                  <a:lnTo>
                    <a:pt x="33" y="40"/>
                  </a:lnTo>
                  <a:lnTo>
                    <a:pt x="36" y="27"/>
                  </a:lnTo>
                  <a:lnTo>
                    <a:pt x="46" y="24"/>
                  </a:lnTo>
                  <a:lnTo>
                    <a:pt x="48" y="19"/>
                  </a:lnTo>
                  <a:lnTo>
                    <a:pt x="43" y="19"/>
                  </a:lnTo>
                  <a:lnTo>
                    <a:pt x="43" y="15"/>
                  </a:lnTo>
                  <a:lnTo>
                    <a:pt x="45" y="15"/>
                  </a:lnTo>
                  <a:lnTo>
                    <a:pt x="52" y="7"/>
                  </a:lnTo>
                  <a:lnTo>
                    <a:pt x="58" y="7"/>
                  </a:lnTo>
                  <a:lnTo>
                    <a:pt x="6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1" name="Moldova">
              <a:extLst>
                <a:ext uri="{FF2B5EF4-FFF2-40B4-BE49-F238E27FC236}">
                  <a16:creationId xmlns:a16="http://schemas.microsoft.com/office/drawing/2014/main" id="{FEABDA10-449C-E88E-5607-4F4D08BC90A5}"/>
                </a:ext>
              </a:extLst>
            </p:cNvPr>
            <p:cNvSpPr>
              <a:spLocks/>
            </p:cNvSpPr>
            <p:nvPr/>
          </p:nvSpPr>
          <p:spPr bwMode="auto">
            <a:xfrm>
              <a:off x="6456509" y="3279094"/>
              <a:ext cx="81319" cy="106617"/>
            </a:xfrm>
            <a:custGeom>
              <a:avLst/>
              <a:gdLst>
                <a:gd name="T0" fmla="*/ 11 w 45"/>
                <a:gd name="T1" fmla="*/ 0 h 59"/>
                <a:gd name="T2" fmla="*/ 22 w 45"/>
                <a:gd name="T3" fmla="*/ 6 h 59"/>
                <a:gd name="T4" fmla="*/ 27 w 45"/>
                <a:gd name="T5" fmla="*/ 6 h 59"/>
                <a:gd name="T6" fmla="*/ 34 w 45"/>
                <a:gd name="T7" fmla="*/ 9 h 59"/>
                <a:gd name="T8" fmla="*/ 34 w 45"/>
                <a:gd name="T9" fmla="*/ 18 h 59"/>
                <a:gd name="T10" fmla="*/ 39 w 45"/>
                <a:gd name="T11" fmla="*/ 21 h 59"/>
                <a:gd name="T12" fmla="*/ 42 w 45"/>
                <a:gd name="T13" fmla="*/ 30 h 59"/>
                <a:gd name="T14" fmla="*/ 45 w 45"/>
                <a:gd name="T15" fmla="*/ 33 h 59"/>
                <a:gd name="T16" fmla="*/ 45 w 45"/>
                <a:gd name="T17" fmla="*/ 40 h 59"/>
                <a:gd name="T18" fmla="*/ 34 w 45"/>
                <a:gd name="T19" fmla="*/ 40 h 59"/>
                <a:gd name="T20" fmla="*/ 31 w 45"/>
                <a:gd name="T21" fmla="*/ 48 h 59"/>
                <a:gd name="T22" fmla="*/ 27 w 45"/>
                <a:gd name="T23" fmla="*/ 53 h 59"/>
                <a:gd name="T24" fmla="*/ 25 w 45"/>
                <a:gd name="T25" fmla="*/ 56 h 59"/>
                <a:gd name="T26" fmla="*/ 25 w 45"/>
                <a:gd name="T27" fmla="*/ 58 h 59"/>
                <a:gd name="T28" fmla="*/ 19 w 45"/>
                <a:gd name="T29" fmla="*/ 59 h 59"/>
                <a:gd name="T30" fmla="*/ 19 w 45"/>
                <a:gd name="T31" fmla="*/ 58 h 59"/>
                <a:gd name="T32" fmla="*/ 16 w 45"/>
                <a:gd name="T33" fmla="*/ 33 h 59"/>
                <a:gd name="T34" fmla="*/ 8 w 45"/>
                <a:gd name="T35" fmla="*/ 13 h 59"/>
                <a:gd name="T36" fmla="*/ 0 w 45"/>
                <a:gd name="T37" fmla="*/ 6 h 59"/>
                <a:gd name="T38" fmla="*/ 0 w 45"/>
                <a:gd name="T39" fmla="*/ 5 h 59"/>
                <a:gd name="T40" fmla="*/ 3 w 45"/>
                <a:gd name="T41" fmla="*/ 2 h 59"/>
                <a:gd name="T42" fmla="*/ 5 w 45"/>
                <a:gd name="T43" fmla="*/ 2 h 59"/>
                <a:gd name="T44" fmla="*/ 11 w 45"/>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59">
                  <a:moveTo>
                    <a:pt x="11" y="0"/>
                  </a:moveTo>
                  <a:lnTo>
                    <a:pt x="22" y="6"/>
                  </a:lnTo>
                  <a:lnTo>
                    <a:pt x="27" y="6"/>
                  </a:lnTo>
                  <a:lnTo>
                    <a:pt x="34" y="9"/>
                  </a:lnTo>
                  <a:lnTo>
                    <a:pt x="34" y="18"/>
                  </a:lnTo>
                  <a:lnTo>
                    <a:pt x="39" y="21"/>
                  </a:lnTo>
                  <a:lnTo>
                    <a:pt x="42" y="30"/>
                  </a:lnTo>
                  <a:lnTo>
                    <a:pt x="45" y="33"/>
                  </a:lnTo>
                  <a:lnTo>
                    <a:pt x="45" y="40"/>
                  </a:lnTo>
                  <a:lnTo>
                    <a:pt x="34" y="40"/>
                  </a:lnTo>
                  <a:lnTo>
                    <a:pt x="31" y="48"/>
                  </a:lnTo>
                  <a:lnTo>
                    <a:pt x="27" y="53"/>
                  </a:lnTo>
                  <a:lnTo>
                    <a:pt x="25" y="56"/>
                  </a:lnTo>
                  <a:lnTo>
                    <a:pt x="25" y="58"/>
                  </a:lnTo>
                  <a:lnTo>
                    <a:pt x="19" y="59"/>
                  </a:lnTo>
                  <a:lnTo>
                    <a:pt x="19" y="58"/>
                  </a:lnTo>
                  <a:lnTo>
                    <a:pt x="16" y="33"/>
                  </a:lnTo>
                  <a:lnTo>
                    <a:pt x="8" y="13"/>
                  </a:lnTo>
                  <a:lnTo>
                    <a:pt x="0" y="6"/>
                  </a:lnTo>
                  <a:lnTo>
                    <a:pt x="0" y="5"/>
                  </a:lnTo>
                  <a:lnTo>
                    <a:pt x="3" y="2"/>
                  </a:lnTo>
                  <a:lnTo>
                    <a:pt x="5" y="2"/>
                  </a:lnTo>
                  <a:lnTo>
                    <a:pt x="1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2" name="Ukraine">
              <a:extLst>
                <a:ext uri="{FF2B5EF4-FFF2-40B4-BE49-F238E27FC236}">
                  <a16:creationId xmlns:a16="http://schemas.microsoft.com/office/drawing/2014/main" id="{B5953DCD-F446-4508-D1A6-0FCD5879AA0D}"/>
                </a:ext>
              </a:extLst>
            </p:cNvPr>
            <p:cNvSpPr>
              <a:spLocks noEditPoints="1"/>
            </p:cNvSpPr>
            <p:nvPr/>
          </p:nvSpPr>
          <p:spPr bwMode="auto">
            <a:xfrm>
              <a:off x="6346278" y="3134530"/>
              <a:ext cx="431888" cy="287324"/>
            </a:xfrm>
            <a:custGeom>
              <a:avLst/>
              <a:gdLst>
                <a:gd name="T0" fmla="*/ 156 w 239"/>
                <a:gd name="T1" fmla="*/ 126 h 159"/>
                <a:gd name="T2" fmla="*/ 159 w 239"/>
                <a:gd name="T3" fmla="*/ 125 h 159"/>
                <a:gd name="T4" fmla="*/ 156 w 239"/>
                <a:gd name="T5" fmla="*/ 1 h 159"/>
                <a:gd name="T6" fmla="*/ 160 w 239"/>
                <a:gd name="T7" fmla="*/ 16 h 159"/>
                <a:gd name="T8" fmla="*/ 171 w 239"/>
                <a:gd name="T9" fmla="*/ 24 h 159"/>
                <a:gd name="T10" fmla="*/ 177 w 239"/>
                <a:gd name="T11" fmla="*/ 39 h 159"/>
                <a:gd name="T12" fmla="*/ 189 w 239"/>
                <a:gd name="T13" fmla="*/ 43 h 159"/>
                <a:gd name="T14" fmla="*/ 202 w 239"/>
                <a:gd name="T15" fmla="*/ 40 h 159"/>
                <a:gd name="T16" fmla="*/ 221 w 239"/>
                <a:gd name="T17" fmla="*/ 52 h 159"/>
                <a:gd name="T18" fmla="*/ 239 w 239"/>
                <a:gd name="T19" fmla="*/ 58 h 159"/>
                <a:gd name="T20" fmla="*/ 239 w 239"/>
                <a:gd name="T21" fmla="*/ 65 h 159"/>
                <a:gd name="T22" fmla="*/ 235 w 239"/>
                <a:gd name="T23" fmla="*/ 70 h 159"/>
                <a:gd name="T24" fmla="*/ 233 w 239"/>
                <a:gd name="T25" fmla="*/ 76 h 159"/>
                <a:gd name="T26" fmla="*/ 233 w 239"/>
                <a:gd name="T27" fmla="*/ 93 h 159"/>
                <a:gd name="T28" fmla="*/ 223 w 239"/>
                <a:gd name="T29" fmla="*/ 92 h 159"/>
                <a:gd name="T30" fmla="*/ 214 w 239"/>
                <a:gd name="T31" fmla="*/ 101 h 159"/>
                <a:gd name="T32" fmla="*/ 175 w 239"/>
                <a:gd name="T33" fmla="*/ 125 h 159"/>
                <a:gd name="T34" fmla="*/ 172 w 239"/>
                <a:gd name="T35" fmla="*/ 122 h 159"/>
                <a:gd name="T36" fmla="*/ 168 w 239"/>
                <a:gd name="T37" fmla="*/ 130 h 159"/>
                <a:gd name="T38" fmla="*/ 165 w 239"/>
                <a:gd name="T39" fmla="*/ 129 h 159"/>
                <a:gd name="T40" fmla="*/ 168 w 239"/>
                <a:gd name="T41" fmla="*/ 135 h 159"/>
                <a:gd name="T42" fmla="*/ 175 w 239"/>
                <a:gd name="T43" fmla="*/ 141 h 159"/>
                <a:gd name="T44" fmla="*/ 186 w 239"/>
                <a:gd name="T45" fmla="*/ 138 h 159"/>
                <a:gd name="T46" fmla="*/ 190 w 239"/>
                <a:gd name="T47" fmla="*/ 147 h 159"/>
                <a:gd name="T48" fmla="*/ 177 w 239"/>
                <a:gd name="T49" fmla="*/ 145 h 159"/>
                <a:gd name="T50" fmla="*/ 149 w 239"/>
                <a:gd name="T51" fmla="*/ 145 h 159"/>
                <a:gd name="T52" fmla="*/ 153 w 239"/>
                <a:gd name="T53" fmla="*/ 130 h 159"/>
                <a:gd name="T54" fmla="*/ 128 w 239"/>
                <a:gd name="T55" fmla="*/ 125 h 159"/>
                <a:gd name="T56" fmla="*/ 125 w 239"/>
                <a:gd name="T57" fmla="*/ 119 h 159"/>
                <a:gd name="T58" fmla="*/ 114 w 239"/>
                <a:gd name="T59" fmla="*/ 120 h 159"/>
                <a:gd name="T60" fmla="*/ 110 w 239"/>
                <a:gd name="T61" fmla="*/ 129 h 159"/>
                <a:gd name="T62" fmla="*/ 100 w 239"/>
                <a:gd name="T63" fmla="*/ 139 h 159"/>
                <a:gd name="T64" fmla="*/ 88 w 239"/>
                <a:gd name="T65" fmla="*/ 141 h 159"/>
                <a:gd name="T66" fmla="*/ 80 w 239"/>
                <a:gd name="T67" fmla="*/ 139 h 159"/>
                <a:gd name="T68" fmla="*/ 86 w 239"/>
                <a:gd name="T69" fmla="*/ 132 h 159"/>
                <a:gd name="T70" fmla="*/ 94 w 239"/>
                <a:gd name="T71" fmla="*/ 119 h 159"/>
                <a:gd name="T72" fmla="*/ 101 w 239"/>
                <a:gd name="T73" fmla="*/ 110 h 159"/>
                <a:gd name="T74" fmla="*/ 94 w 239"/>
                <a:gd name="T75" fmla="*/ 90 h 159"/>
                <a:gd name="T76" fmla="*/ 72 w 239"/>
                <a:gd name="T77" fmla="*/ 82 h 159"/>
                <a:gd name="T78" fmla="*/ 39 w 239"/>
                <a:gd name="T79" fmla="*/ 95 h 159"/>
                <a:gd name="T80" fmla="*/ 33 w 239"/>
                <a:gd name="T81" fmla="*/ 90 h 159"/>
                <a:gd name="T82" fmla="*/ 0 w 239"/>
                <a:gd name="T83" fmla="*/ 82 h 159"/>
                <a:gd name="T84" fmla="*/ 8 w 239"/>
                <a:gd name="T85" fmla="*/ 62 h 159"/>
                <a:gd name="T86" fmla="*/ 18 w 239"/>
                <a:gd name="T87" fmla="*/ 18 h 159"/>
                <a:gd name="T88" fmla="*/ 34 w 239"/>
                <a:gd name="T89" fmla="*/ 10 h 159"/>
                <a:gd name="T90" fmla="*/ 70 w 239"/>
                <a:gd name="T91" fmla="*/ 18 h 159"/>
                <a:gd name="T92" fmla="*/ 82 w 239"/>
                <a:gd name="T93" fmla="*/ 18 h 159"/>
                <a:gd name="T94" fmla="*/ 95 w 239"/>
                <a:gd name="T95" fmla="*/ 16 h 159"/>
                <a:gd name="T96" fmla="*/ 106 w 239"/>
                <a:gd name="T97" fmla="*/ 21 h 159"/>
                <a:gd name="T98" fmla="*/ 113 w 239"/>
                <a:gd name="T99" fmla="*/ 21 h 159"/>
                <a:gd name="T100" fmla="*/ 122 w 239"/>
                <a:gd name="T101" fmla="*/ 7 h 159"/>
                <a:gd name="T102" fmla="*/ 132 w 239"/>
                <a:gd name="T103" fmla="*/ 7 h 159"/>
                <a:gd name="T104" fmla="*/ 149 w 239"/>
                <a:gd name="T10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 h="159">
                  <a:moveTo>
                    <a:pt x="159" y="125"/>
                  </a:moveTo>
                  <a:lnTo>
                    <a:pt x="159" y="126"/>
                  </a:lnTo>
                  <a:lnTo>
                    <a:pt x="156" y="126"/>
                  </a:lnTo>
                  <a:lnTo>
                    <a:pt x="159" y="130"/>
                  </a:lnTo>
                  <a:lnTo>
                    <a:pt x="162" y="129"/>
                  </a:lnTo>
                  <a:lnTo>
                    <a:pt x="159" y="125"/>
                  </a:lnTo>
                  <a:close/>
                  <a:moveTo>
                    <a:pt x="149" y="0"/>
                  </a:moveTo>
                  <a:lnTo>
                    <a:pt x="155" y="0"/>
                  </a:lnTo>
                  <a:lnTo>
                    <a:pt x="156" y="1"/>
                  </a:lnTo>
                  <a:lnTo>
                    <a:pt x="163" y="12"/>
                  </a:lnTo>
                  <a:lnTo>
                    <a:pt x="163" y="15"/>
                  </a:lnTo>
                  <a:lnTo>
                    <a:pt x="160" y="16"/>
                  </a:lnTo>
                  <a:lnTo>
                    <a:pt x="162" y="22"/>
                  </a:lnTo>
                  <a:lnTo>
                    <a:pt x="168" y="25"/>
                  </a:lnTo>
                  <a:lnTo>
                    <a:pt x="171" y="24"/>
                  </a:lnTo>
                  <a:lnTo>
                    <a:pt x="172" y="24"/>
                  </a:lnTo>
                  <a:lnTo>
                    <a:pt x="177" y="28"/>
                  </a:lnTo>
                  <a:lnTo>
                    <a:pt x="177" y="39"/>
                  </a:lnTo>
                  <a:lnTo>
                    <a:pt x="180" y="40"/>
                  </a:lnTo>
                  <a:lnTo>
                    <a:pt x="187" y="40"/>
                  </a:lnTo>
                  <a:lnTo>
                    <a:pt x="189" y="43"/>
                  </a:lnTo>
                  <a:lnTo>
                    <a:pt x="192" y="43"/>
                  </a:lnTo>
                  <a:lnTo>
                    <a:pt x="200" y="40"/>
                  </a:lnTo>
                  <a:lnTo>
                    <a:pt x="202" y="40"/>
                  </a:lnTo>
                  <a:lnTo>
                    <a:pt x="211" y="49"/>
                  </a:lnTo>
                  <a:lnTo>
                    <a:pt x="215" y="49"/>
                  </a:lnTo>
                  <a:lnTo>
                    <a:pt x="221" y="52"/>
                  </a:lnTo>
                  <a:lnTo>
                    <a:pt x="224" y="52"/>
                  </a:lnTo>
                  <a:lnTo>
                    <a:pt x="238" y="58"/>
                  </a:lnTo>
                  <a:lnTo>
                    <a:pt x="239" y="58"/>
                  </a:lnTo>
                  <a:lnTo>
                    <a:pt x="239" y="59"/>
                  </a:lnTo>
                  <a:lnTo>
                    <a:pt x="238" y="59"/>
                  </a:lnTo>
                  <a:lnTo>
                    <a:pt x="239" y="65"/>
                  </a:lnTo>
                  <a:lnTo>
                    <a:pt x="238" y="68"/>
                  </a:lnTo>
                  <a:lnTo>
                    <a:pt x="238" y="70"/>
                  </a:lnTo>
                  <a:lnTo>
                    <a:pt x="235" y="70"/>
                  </a:lnTo>
                  <a:lnTo>
                    <a:pt x="238" y="73"/>
                  </a:lnTo>
                  <a:lnTo>
                    <a:pt x="238" y="74"/>
                  </a:lnTo>
                  <a:lnTo>
                    <a:pt x="233" y="76"/>
                  </a:lnTo>
                  <a:lnTo>
                    <a:pt x="233" y="83"/>
                  </a:lnTo>
                  <a:lnTo>
                    <a:pt x="236" y="83"/>
                  </a:lnTo>
                  <a:lnTo>
                    <a:pt x="233" y="93"/>
                  </a:lnTo>
                  <a:lnTo>
                    <a:pt x="233" y="95"/>
                  </a:lnTo>
                  <a:lnTo>
                    <a:pt x="226" y="95"/>
                  </a:lnTo>
                  <a:lnTo>
                    <a:pt x="223" y="92"/>
                  </a:lnTo>
                  <a:lnTo>
                    <a:pt x="218" y="96"/>
                  </a:lnTo>
                  <a:lnTo>
                    <a:pt x="215" y="98"/>
                  </a:lnTo>
                  <a:lnTo>
                    <a:pt x="214" y="101"/>
                  </a:lnTo>
                  <a:lnTo>
                    <a:pt x="214" y="108"/>
                  </a:lnTo>
                  <a:lnTo>
                    <a:pt x="180" y="119"/>
                  </a:lnTo>
                  <a:lnTo>
                    <a:pt x="175" y="125"/>
                  </a:lnTo>
                  <a:lnTo>
                    <a:pt x="174" y="125"/>
                  </a:lnTo>
                  <a:lnTo>
                    <a:pt x="174" y="123"/>
                  </a:lnTo>
                  <a:lnTo>
                    <a:pt x="172" y="122"/>
                  </a:lnTo>
                  <a:lnTo>
                    <a:pt x="169" y="126"/>
                  </a:lnTo>
                  <a:lnTo>
                    <a:pt x="169" y="130"/>
                  </a:lnTo>
                  <a:lnTo>
                    <a:pt x="168" y="130"/>
                  </a:lnTo>
                  <a:lnTo>
                    <a:pt x="165" y="128"/>
                  </a:lnTo>
                  <a:lnTo>
                    <a:pt x="163" y="129"/>
                  </a:lnTo>
                  <a:lnTo>
                    <a:pt x="165" y="129"/>
                  </a:lnTo>
                  <a:lnTo>
                    <a:pt x="165" y="130"/>
                  </a:lnTo>
                  <a:lnTo>
                    <a:pt x="163" y="133"/>
                  </a:lnTo>
                  <a:lnTo>
                    <a:pt x="168" y="135"/>
                  </a:lnTo>
                  <a:lnTo>
                    <a:pt x="169" y="135"/>
                  </a:lnTo>
                  <a:lnTo>
                    <a:pt x="171" y="141"/>
                  </a:lnTo>
                  <a:lnTo>
                    <a:pt x="175" y="141"/>
                  </a:lnTo>
                  <a:lnTo>
                    <a:pt x="178" y="139"/>
                  </a:lnTo>
                  <a:lnTo>
                    <a:pt x="183" y="139"/>
                  </a:lnTo>
                  <a:lnTo>
                    <a:pt x="186" y="138"/>
                  </a:lnTo>
                  <a:lnTo>
                    <a:pt x="192" y="138"/>
                  </a:lnTo>
                  <a:lnTo>
                    <a:pt x="192" y="139"/>
                  </a:lnTo>
                  <a:lnTo>
                    <a:pt x="190" y="147"/>
                  </a:lnTo>
                  <a:lnTo>
                    <a:pt x="186" y="147"/>
                  </a:lnTo>
                  <a:lnTo>
                    <a:pt x="183" y="145"/>
                  </a:lnTo>
                  <a:lnTo>
                    <a:pt x="177" y="145"/>
                  </a:lnTo>
                  <a:lnTo>
                    <a:pt x="156" y="159"/>
                  </a:lnTo>
                  <a:lnTo>
                    <a:pt x="149" y="157"/>
                  </a:lnTo>
                  <a:lnTo>
                    <a:pt x="149" y="145"/>
                  </a:lnTo>
                  <a:lnTo>
                    <a:pt x="137" y="141"/>
                  </a:lnTo>
                  <a:lnTo>
                    <a:pt x="137" y="139"/>
                  </a:lnTo>
                  <a:lnTo>
                    <a:pt x="153" y="130"/>
                  </a:lnTo>
                  <a:lnTo>
                    <a:pt x="152" y="129"/>
                  </a:lnTo>
                  <a:lnTo>
                    <a:pt x="128" y="126"/>
                  </a:lnTo>
                  <a:lnTo>
                    <a:pt x="128" y="125"/>
                  </a:lnTo>
                  <a:lnTo>
                    <a:pt x="129" y="123"/>
                  </a:lnTo>
                  <a:lnTo>
                    <a:pt x="125" y="120"/>
                  </a:lnTo>
                  <a:lnTo>
                    <a:pt x="125" y="119"/>
                  </a:lnTo>
                  <a:lnTo>
                    <a:pt x="132" y="119"/>
                  </a:lnTo>
                  <a:lnTo>
                    <a:pt x="129" y="116"/>
                  </a:lnTo>
                  <a:lnTo>
                    <a:pt x="114" y="120"/>
                  </a:lnTo>
                  <a:lnTo>
                    <a:pt x="112" y="126"/>
                  </a:lnTo>
                  <a:lnTo>
                    <a:pt x="109" y="125"/>
                  </a:lnTo>
                  <a:lnTo>
                    <a:pt x="110" y="129"/>
                  </a:lnTo>
                  <a:lnTo>
                    <a:pt x="101" y="136"/>
                  </a:lnTo>
                  <a:lnTo>
                    <a:pt x="100" y="135"/>
                  </a:lnTo>
                  <a:lnTo>
                    <a:pt x="100" y="139"/>
                  </a:lnTo>
                  <a:lnTo>
                    <a:pt x="97" y="139"/>
                  </a:lnTo>
                  <a:lnTo>
                    <a:pt x="95" y="141"/>
                  </a:lnTo>
                  <a:lnTo>
                    <a:pt x="88" y="141"/>
                  </a:lnTo>
                  <a:lnTo>
                    <a:pt x="86" y="142"/>
                  </a:lnTo>
                  <a:lnTo>
                    <a:pt x="85" y="142"/>
                  </a:lnTo>
                  <a:lnTo>
                    <a:pt x="80" y="139"/>
                  </a:lnTo>
                  <a:lnTo>
                    <a:pt x="80" y="138"/>
                  </a:lnTo>
                  <a:lnTo>
                    <a:pt x="85" y="136"/>
                  </a:lnTo>
                  <a:lnTo>
                    <a:pt x="86" y="132"/>
                  </a:lnTo>
                  <a:lnTo>
                    <a:pt x="91" y="128"/>
                  </a:lnTo>
                  <a:lnTo>
                    <a:pt x="94" y="120"/>
                  </a:lnTo>
                  <a:lnTo>
                    <a:pt x="94" y="119"/>
                  </a:lnTo>
                  <a:lnTo>
                    <a:pt x="104" y="119"/>
                  </a:lnTo>
                  <a:lnTo>
                    <a:pt x="104" y="113"/>
                  </a:lnTo>
                  <a:lnTo>
                    <a:pt x="101" y="110"/>
                  </a:lnTo>
                  <a:lnTo>
                    <a:pt x="98" y="102"/>
                  </a:lnTo>
                  <a:lnTo>
                    <a:pt x="94" y="99"/>
                  </a:lnTo>
                  <a:lnTo>
                    <a:pt x="94" y="90"/>
                  </a:lnTo>
                  <a:lnTo>
                    <a:pt x="88" y="87"/>
                  </a:lnTo>
                  <a:lnTo>
                    <a:pt x="83" y="87"/>
                  </a:lnTo>
                  <a:lnTo>
                    <a:pt x="72" y="82"/>
                  </a:lnTo>
                  <a:lnTo>
                    <a:pt x="66" y="82"/>
                  </a:lnTo>
                  <a:lnTo>
                    <a:pt x="63" y="86"/>
                  </a:lnTo>
                  <a:lnTo>
                    <a:pt x="39" y="95"/>
                  </a:lnTo>
                  <a:lnTo>
                    <a:pt x="37" y="95"/>
                  </a:lnTo>
                  <a:lnTo>
                    <a:pt x="37" y="93"/>
                  </a:lnTo>
                  <a:lnTo>
                    <a:pt x="33" y="90"/>
                  </a:lnTo>
                  <a:lnTo>
                    <a:pt x="9" y="92"/>
                  </a:lnTo>
                  <a:lnTo>
                    <a:pt x="0" y="83"/>
                  </a:lnTo>
                  <a:lnTo>
                    <a:pt x="0" y="82"/>
                  </a:lnTo>
                  <a:lnTo>
                    <a:pt x="5" y="68"/>
                  </a:lnTo>
                  <a:lnTo>
                    <a:pt x="8" y="68"/>
                  </a:lnTo>
                  <a:lnTo>
                    <a:pt x="8" y="62"/>
                  </a:lnTo>
                  <a:lnTo>
                    <a:pt x="12" y="52"/>
                  </a:lnTo>
                  <a:lnTo>
                    <a:pt x="26" y="37"/>
                  </a:lnTo>
                  <a:lnTo>
                    <a:pt x="18" y="18"/>
                  </a:lnTo>
                  <a:lnTo>
                    <a:pt x="18" y="16"/>
                  </a:lnTo>
                  <a:lnTo>
                    <a:pt x="31" y="13"/>
                  </a:lnTo>
                  <a:lnTo>
                    <a:pt x="34" y="10"/>
                  </a:lnTo>
                  <a:lnTo>
                    <a:pt x="52" y="9"/>
                  </a:lnTo>
                  <a:lnTo>
                    <a:pt x="67" y="13"/>
                  </a:lnTo>
                  <a:lnTo>
                    <a:pt x="70" y="18"/>
                  </a:lnTo>
                  <a:lnTo>
                    <a:pt x="74" y="18"/>
                  </a:lnTo>
                  <a:lnTo>
                    <a:pt x="76" y="21"/>
                  </a:lnTo>
                  <a:lnTo>
                    <a:pt x="82" y="18"/>
                  </a:lnTo>
                  <a:lnTo>
                    <a:pt x="89" y="21"/>
                  </a:lnTo>
                  <a:lnTo>
                    <a:pt x="94" y="16"/>
                  </a:lnTo>
                  <a:lnTo>
                    <a:pt x="95" y="16"/>
                  </a:lnTo>
                  <a:lnTo>
                    <a:pt x="100" y="22"/>
                  </a:lnTo>
                  <a:lnTo>
                    <a:pt x="103" y="22"/>
                  </a:lnTo>
                  <a:lnTo>
                    <a:pt x="106" y="21"/>
                  </a:lnTo>
                  <a:lnTo>
                    <a:pt x="109" y="21"/>
                  </a:lnTo>
                  <a:lnTo>
                    <a:pt x="112" y="22"/>
                  </a:lnTo>
                  <a:lnTo>
                    <a:pt x="113" y="21"/>
                  </a:lnTo>
                  <a:lnTo>
                    <a:pt x="114" y="12"/>
                  </a:lnTo>
                  <a:lnTo>
                    <a:pt x="119" y="7"/>
                  </a:lnTo>
                  <a:lnTo>
                    <a:pt x="122" y="7"/>
                  </a:lnTo>
                  <a:lnTo>
                    <a:pt x="126" y="6"/>
                  </a:lnTo>
                  <a:lnTo>
                    <a:pt x="129" y="6"/>
                  </a:lnTo>
                  <a:lnTo>
                    <a:pt x="132" y="7"/>
                  </a:lnTo>
                  <a:lnTo>
                    <a:pt x="137" y="1"/>
                  </a:lnTo>
                  <a:lnTo>
                    <a:pt x="144" y="1"/>
                  </a:lnTo>
                  <a:lnTo>
                    <a:pt x="14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3" name="Albania">
              <a:extLst>
                <a:ext uri="{FF2B5EF4-FFF2-40B4-BE49-F238E27FC236}">
                  <a16:creationId xmlns:a16="http://schemas.microsoft.com/office/drawing/2014/main" id="{A05FE660-FEC7-8D46-DEA6-F41EA20723A1}"/>
                </a:ext>
              </a:extLst>
            </p:cNvPr>
            <p:cNvSpPr>
              <a:spLocks/>
            </p:cNvSpPr>
            <p:nvPr/>
          </p:nvSpPr>
          <p:spPr bwMode="auto">
            <a:xfrm>
              <a:off x="6279416" y="3474256"/>
              <a:ext cx="45177" cy="97581"/>
            </a:xfrm>
            <a:custGeom>
              <a:avLst/>
              <a:gdLst>
                <a:gd name="T0" fmla="*/ 6 w 25"/>
                <a:gd name="T1" fmla="*/ 0 h 54"/>
                <a:gd name="T2" fmla="*/ 12 w 25"/>
                <a:gd name="T3" fmla="*/ 3 h 54"/>
                <a:gd name="T4" fmla="*/ 20 w 25"/>
                <a:gd name="T5" fmla="*/ 11 h 54"/>
                <a:gd name="T6" fmla="*/ 18 w 25"/>
                <a:gd name="T7" fmla="*/ 24 h 54"/>
                <a:gd name="T8" fmla="*/ 24 w 25"/>
                <a:gd name="T9" fmla="*/ 33 h 54"/>
                <a:gd name="T10" fmla="*/ 25 w 25"/>
                <a:gd name="T11" fmla="*/ 37 h 54"/>
                <a:gd name="T12" fmla="*/ 25 w 25"/>
                <a:gd name="T13" fmla="*/ 39 h 54"/>
                <a:gd name="T14" fmla="*/ 14 w 25"/>
                <a:gd name="T15" fmla="*/ 54 h 54"/>
                <a:gd name="T16" fmla="*/ 12 w 25"/>
                <a:gd name="T17" fmla="*/ 54 h 54"/>
                <a:gd name="T18" fmla="*/ 0 w 25"/>
                <a:gd name="T19" fmla="*/ 40 h 54"/>
                <a:gd name="T20" fmla="*/ 0 w 25"/>
                <a:gd name="T21" fmla="*/ 39 h 54"/>
                <a:gd name="T22" fmla="*/ 2 w 25"/>
                <a:gd name="T23" fmla="*/ 39 h 54"/>
                <a:gd name="T24" fmla="*/ 2 w 25"/>
                <a:gd name="T25" fmla="*/ 24 h 54"/>
                <a:gd name="T26" fmla="*/ 5 w 25"/>
                <a:gd name="T27" fmla="*/ 17 h 54"/>
                <a:gd name="T28" fmla="*/ 0 w 25"/>
                <a:gd name="T29" fmla="*/ 15 h 54"/>
                <a:gd name="T30" fmla="*/ 3 w 25"/>
                <a:gd name="T31" fmla="*/ 5 h 54"/>
                <a:gd name="T32" fmla="*/ 6 w 25"/>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54">
                  <a:moveTo>
                    <a:pt x="6" y="0"/>
                  </a:moveTo>
                  <a:lnTo>
                    <a:pt x="12" y="3"/>
                  </a:lnTo>
                  <a:lnTo>
                    <a:pt x="20" y="11"/>
                  </a:lnTo>
                  <a:lnTo>
                    <a:pt x="18" y="24"/>
                  </a:lnTo>
                  <a:lnTo>
                    <a:pt x="24" y="33"/>
                  </a:lnTo>
                  <a:lnTo>
                    <a:pt x="25" y="37"/>
                  </a:lnTo>
                  <a:lnTo>
                    <a:pt x="25" y="39"/>
                  </a:lnTo>
                  <a:lnTo>
                    <a:pt x="14" y="54"/>
                  </a:lnTo>
                  <a:lnTo>
                    <a:pt x="12" y="54"/>
                  </a:lnTo>
                  <a:lnTo>
                    <a:pt x="0" y="40"/>
                  </a:lnTo>
                  <a:lnTo>
                    <a:pt x="0" y="39"/>
                  </a:lnTo>
                  <a:lnTo>
                    <a:pt x="2" y="39"/>
                  </a:lnTo>
                  <a:lnTo>
                    <a:pt x="2" y="24"/>
                  </a:lnTo>
                  <a:lnTo>
                    <a:pt x="5" y="17"/>
                  </a:lnTo>
                  <a:lnTo>
                    <a:pt x="0" y="15"/>
                  </a:lnTo>
                  <a:lnTo>
                    <a:pt x="3" y="5"/>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4" name="Bulgaria">
              <a:extLst>
                <a:ext uri="{FF2B5EF4-FFF2-40B4-BE49-F238E27FC236}">
                  <a16:creationId xmlns:a16="http://schemas.microsoft.com/office/drawing/2014/main" id="{E96728C8-D025-9FEF-056C-7228A6C8155F}"/>
                </a:ext>
              </a:extLst>
            </p:cNvPr>
            <p:cNvSpPr>
              <a:spLocks/>
            </p:cNvSpPr>
            <p:nvPr/>
          </p:nvSpPr>
          <p:spPr bwMode="auto">
            <a:xfrm>
              <a:off x="6351698" y="3427272"/>
              <a:ext cx="153601" cy="95775"/>
            </a:xfrm>
            <a:custGeom>
              <a:avLst/>
              <a:gdLst>
                <a:gd name="T0" fmla="*/ 6 w 85"/>
                <a:gd name="T1" fmla="*/ 0 h 53"/>
                <a:gd name="T2" fmla="*/ 9 w 85"/>
                <a:gd name="T3" fmla="*/ 0 h 53"/>
                <a:gd name="T4" fmla="*/ 11 w 85"/>
                <a:gd name="T5" fmla="*/ 1 h 53"/>
                <a:gd name="T6" fmla="*/ 9 w 85"/>
                <a:gd name="T7" fmla="*/ 4 h 53"/>
                <a:gd name="T8" fmla="*/ 11 w 85"/>
                <a:gd name="T9" fmla="*/ 7 h 53"/>
                <a:gd name="T10" fmla="*/ 42 w 85"/>
                <a:gd name="T11" fmla="*/ 8 h 53"/>
                <a:gd name="T12" fmla="*/ 61 w 85"/>
                <a:gd name="T13" fmla="*/ 1 h 53"/>
                <a:gd name="T14" fmla="*/ 85 w 85"/>
                <a:gd name="T15" fmla="*/ 7 h 53"/>
                <a:gd name="T16" fmla="*/ 82 w 85"/>
                <a:gd name="T17" fmla="*/ 14 h 53"/>
                <a:gd name="T18" fmla="*/ 76 w 85"/>
                <a:gd name="T19" fmla="*/ 19 h 53"/>
                <a:gd name="T20" fmla="*/ 74 w 85"/>
                <a:gd name="T21" fmla="*/ 26 h 53"/>
                <a:gd name="T22" fmla="*/ 70 w 85"/>
                <a:gd name="T23" fmla="*/ 31 h 53"/>
                <a:gd name="T24" fmla="*/ 76 w 85"/>
                <a:gd name="T25" fmla="*/ 40 h 53"/>
                <a:gd name="T26" fmla="*/ 76 w 85"/>
                <a:gd name="T27" fmla="*/ 41 h 53"/>
                <a:gd name="T28" fmla="*/ 73 w 85"/>
                <a:gd name="T29" fmla="*/ 41 h 53"/>
                <a:gd name="T30" fmla="*/ 70 w 85"/>
                <a:gd name="T31" fmla="*/ 40 h 53"/>
                <a:gd name="T32" fmla="*/ 64 w 85"/>
                <a:gd name="T33" fmla="*/ 40 h 53"/>
                <a:gd name="T34" fmla="*/ 54 w 85"/>
                <a:gd name="T35" fmla="*/ 44 h 53"/>
                <a:gd name="T36" fmla="*/ 52 w 85"/>
                <a:gd name="T37" fmla="*/ 44 h 53"/>
                <a:gd name="T38" fmla="*/ 52 w 85"/>
                <a:gd name="T39" fmla="*/ 49 h 53"/>
                <a:gd name="T40" fmla="*/ 48 w 85"/>
                <a:gd name="T41" fmla="*/ 50 h 53"/>
                <a:gd name="T42" fmla="*/ 43 w 85"/>
                <a:gd name="T43" fmla="*/ 53 h 53"/>
                <a:gd name="T44" fmla="*/ 42 w 85"/>
                <a:gd name="T45" fmla="*/ 53 h 53"/>
                <a:gd name="T46" fmla="*/ 28 w 85"/>
                <a:gd name="T47" fmla="*/ 47 h 53"/>
                <a:gd name="T48" fmla="*/ 9 w 85"/>
                <a:gd name="T49" fmla="*/ 51 h 53"/>
                <a:gd name="T50" fmla="*/ 9 w 85"/>
                <a:gd name="T51" fmla="*/ 50 h 53"/>
                <a:gd name="T52" fmla="*/ 6 w 85"/>
                <a:gd name="T53" fmla="*/ 40 h 53"/>
                <a:gd name="T54" fmla="*/ 2 w 85"/>
                <a:gd name="T55" fmla="*/ 35 h 53"/>
                <a:gd name="T56" fmla="*/ 2 w 85"/>
                <a:gd name="T57" fmla="*/ 28 h 53"/>
                <a:gd name="T58" fmla="*/ 6 w 85"/>
                <a:gd name="T59" fmla="*/ 20 h 53"/>
                <a:gd name="T60" fmla="*/ 2 w 85"/>
                <a:gd name="T61" fmla="*/ 13 h 53"/>
                <a:gd name="T62" fmla="*/ 0 w 85"/>
                <a:gd name="T63" fmla="*/ 7 h 53"/>
                <a:gd name="T64" fmla="*/ 2 w 85"/>
                <a:gd name="T65" fmla="*/ 1 h 53"/>
                <a:gd name="T66" fmla="*/ 6 w 85"/>
                <a:gd name="T6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53">
                  <a:moveTo>
                    <a:pt x="6" y="0"/>
                  </a:moveTo>
                  <a:lnTo>
                    <a:pt x="9" y="0"/>
                  </a:lnTo>
                  <a:lnTo>
                    <a:pt x="11" y="1"/>
                  </a:lnTo>
                  <a:lnTo>
                    <a:pt x="9" y="4"/>
                  </a:lnTo>
                  <a:lnTo>
                    <a:pt x="11" y="7"/>
                  </a:lnTo>
                  <a:lnTo>
                    <a:pt x="42" y="8"/>
                  </a:lnTo>
                  <a:lnTo>
                    <a:pt x="61" y="1"/>
                  </a:lnTo>
                  <a:lnTo>
                    <a:pt x="85" y="7"/>
                  </a:lnTo>
                  <a:lnTo>
                    <a:pt x="82" y="14"/>
                  </a:lnTo>
                  <a:lnTo>
                    <a:pt x="76" y="19"/>
                  </a:lnTo>
                  <a:lnTo>
                    <a:pt x="74" y="26"/>
                  </a:lnTo>
                  <a:lnTo>
                    <a:pt x="70" y="31"/>
                  </a:lnTo>
                  <a:lnTo>
                    <a:pt x="76" y="40"/>
                  </a:lnTo>
                  <a:lnTo>
                    <a:pt x="76" y="41"/>
                  </a:lnTo>
                  <a:lnTo>
                    <a:pt x="73" y="41"/>
                  </a:lnTo>
                  <a:lnTo>
                    <a:pt x="70" y="40"/>
                  </a:lnTo>
                  <a:lnTo>
                    <a:pt x="64" y="40"/>
                  </a:lnTo>
                  <a:lnTo>
                    <a:pt x="54" y="44"/>
                  </a:lnTo>
                  <a:lnTo>
                    <a:pt x="52" y="44"/>
                  </a:lnTo>
                  <a:lnTo>
                    <a:pt x="52" y="49"/>
                  </a:lnTo>
                  <a:lnTo>
                    <a:pt x="48" y="50"/>
                  </a:lnTo>
                  <a:lnTo>
                    <a:pt x="43" y="53"/>
                  </a:lnTo>
                  <a:lnTo>
                    <a:pt x="42" y="53"/>
                  </a:lnTo>
                  <a:lnTo>
                    <a:pt x="28" y="47"/>
                  </a:lnTo>
                  <a:lnTo>
                    <a:pt x="9" y="51"/>
                  </a:lnTo>
                  <a:lnTo>
                    <a:pt x="9" y="50"/>
                  </a:lnTo>
                  <a:lnTo>
                    <a:pt x="6" y="40"/>
                  </a:lnTo>
                  <a:lnTo>
                    <a:pt x="2" y="35"/>
                  </a:lnTo>
                  <a:lnTo>
                    <a:pt x="2" y="28"/>
                  </a:lnTo>
                  <a:lnTo>
                    <a:pt x="6" y="20"/>
                  </a:lnTo>
                  <a:lnTo>
                    <a:pt x="2" y="13"/>
                  </a:lnTo>
                  <a:lnTo>
                    <a:pt x="0" y="7"/>
                  </a:lnTo>
                  <a:lnTo>
                    <a:pt x="2" y="1"/>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5" name="Cyprus">
              <a:extLst>
                <a:ext uri="{FF2B5EF4-FFF2-40B4-BE49-F238E27FC236}">
                  <a16:creationId xmlns:a16="http://schemas.microsoft.com/office/drawing/2014/main" id="{C2306F17-2D44-9BA4-6085-8E2278344778}"/>
                </a:ext>
              </a:extLst>
            </p:cNvPr>
            <p:cNvSpPr>
              <a:spLocks/>
            </p:cNvSpPr>
            <p:nvPr/>
          </p:nvSpPr>
          <p:spPr bwMode="auto">
            <a:xfrm>
              <a:off x="6588424" y="3685683"/>
              <a:ext cx="56019" cy="36141"/>
            </a:xfrm>
            <a:custGeom>
              <a:avLst/>
              <a:gdLst>
                <a:gd name="T0" fmla="*/ 31 w 31"/>
                <a:gd name="T1" fmla="*/ 0 h 20"/>
                <a:gd name="T2" fmla="*/ 31 w 31"/>
                <a:gd name="T3" fmla="*/ 2 h 20"/>
                <a:gd name="T4" fmla="*/ 25 w 31"/>
                <a:gd name="T5" fmla="*/ 14 h 20"/>
                <a:gd name="T6" fmla="*/ 12 w 31"/>
                <a:gd name="T7" fmla="*/ 20 h 20"/>
                <a:gd name="T8" fmla="*/ 10 w 31"/>
                <a:gd name="T9" fmla="*/ 20 h 20"/>
                <a:gd name="T10" fmla="*/ 4 w 31"/>
                <a:gd name="T11" fmla="*/ 18 h 20"/>
                <a:gd name="T12" fmla="*/ 0 w 31"/>
                <a:gd name="T13" fmla="*/ 12 h 20"/>
                <a:gd name="T14" fmla="*/ 1 w 31"/>
                <a:gd name="T15" fmla="*/ 12 h 20"/>
                <a:gd name="T16" fmla="*/ 10 w 31"/>
                <a:gd name="T17" fmla="*/ 6 h 20"/>
                <a:gd name="T18" fmla="*/ 23 w 31"/>
                <a:gd name="T19" fmla="*/ 5 h 20"/>
                <a:gd name="T20" fmla="*/ 31 w 31"/>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0">
                  <a:moveTo>
                    <a:pt x="31" y="0"/>
                  </a:moveTo>
                  <a:lnTo>
                    <a:pt x="31" y="2"/>
                  </a:lnTo>
                  <a:lnTo>
                    <a:pt x="25" y="14"/>
                  </a:lnTo>
                  <a:lnTo>
                    <a:pt x="12" y="20"/>
                  </a:lnTo>
                  <a:lnTo>
                    <a:pt x="10" y="20"/>
                  </a:lnTo>
                  <a:lnTo>
                    <a:pt x="4" y="18"/>
                  </a:lnTo>
                  <a:lnTo>
                    <a:pt x="0" y="12"/>
                  </a:lnTo>
                  <a:lnTo>
                    <a:pt x="1" y="12"/>
                  </a:lnTo>
                  <a:lnTo>
                    <a:pt x="10" y="6"/>
                  </a:lnTo>
                  <a:lnTo>
                    <a:pt x="23" y="5"/>
                  </a:lnTo>
                  <a:lnTo>
                    <a:pt x="3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6" name="Kosovo">
              <a:extLst>
                <a:ext uri="{FF2B5EF4-FFF2-40B4-BE49-F238E27FC236}">
                  <a16:creationId xmlns:a16="http://schemas.microsoft.com/office/drawing/2014/main" id="{93E67232-0CCF-66A1-3A1F-3743873A1651}"/>
                </a:ext>
              </a:extLst>
            </p:cNvPr>
            <p:cNvSpPr>
              <a:spLocks/>
            </p:cNvSpPr>
            <p:nvPr/>
          </p:nvSpPr>
          <p:spPr bwMode="auto">
            <a:xfrm>
              <a:off x="6293873" y="3457993"/>
              <a:ext cx="39755" cy="37948"/>
            </a:xfrm>
            <a:custGeom>
              <a:avLst/>
              <a:gdLst>
                <a:gd name="T0" fmla="*/ 9 w 22"/>
                <a:gd name="T1" fmla="*/ 0 h 21"/>
                <a:gd name="T2" fmla="*/ 15 w 22"/>
                <a:gd name="T3" fmla="*/ 0 h 21"/>
                <a:gd name="T4" fmla="*/ 15 w 22"/>
                <a:gd name="T5" fmla="*/ 2 h 21"/>
                <a:gd name="T6" fmla="*/ 17 w 22"/>
                <a:gd name="T7" fmla="*/ 8 h 21"/>
                <a:gd name="T8" fmla="*/ 22 w 22"/>
                <a:gd name="T9" fmla="*/ 8 h 21"/>
                <a:gd name="T10" fmla="*/ 22 w 22"/>
                <a:gd name="T11" fmla="*/ 14 h 21"/>
                <a:gd name="T12" fmla="*/ 12 w 22"/>
                <a:gd name="T13" fmla="*/ 21 h 21"/>
                <a:gd name="T14" fmla="*/ 10 w 22"/>
                <a:gd name="T15" fmla="*/ 21 h 21"/>
                <a:gd name="T16" fmla="*/ 10 w 22"/>
                <a:gd name="T17" fmla="*/ 20 h 21"/>
                <a:gd name="T18" fmla="*/ 4 w 22"/>
                <a:gd name="T19" fmla="*/ 14 h 21"/>
                <a:gd name="T20" fmla="*/ 0 w 22"/>
                <a:gd name="T21" fmla="*/ 12 h 21"/>
                <a:gd name="T22" fmla="*/ 0 w 22"/>
                <a:gd name="T23" fmla="*/ 6 h 21"/>
                <a:gd name="T24" fmla="*/ 1 w 22"/>
                <a:gd name="T25" fmla="*/ 6 h 21"/>
                <a:gd name="T26" fmla="*/ 3 w 22"/>
                <a:gd name="T27" fmla="*/ 8 h 21"/>
                <a:gd name="T28" fmla="*/ 4 w 22"/>
                <a:gd name="T29" fmla="*/ 5 h 21"/>
                <a:gd name="T30" fmla="*/ 9 w 22"/>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9" y="0"/>
                  </a:moveTo>
                  <a:lnTo>
                    <a:pt x="15" y="0"/>
                  </a:lnTo>
                  <a:lnTo>
                    <a:pt x="15" y="2"/>
                  </a:lnTo>
                  <a:lnTo>
                    <a:pt x="17" y="8"/>
                  </a:lnTo>
                  <a:lnTo>
                    <a:pt x="22" y="8"/>
                  </a:lnTo>
                  <a:lnTo>
                    <a:pt x="22" y="14"/>
                  </a:lnTo>
                  <a:lnTo>
                    <a:pt x="12" y="21"/>
                  </a:lnTo>
                  <a:lnTo>
                    <a:pt x="10" y="21"/>
                  </a:lnTo>
                  <a:lnTo>
                    <a:pt x="10" y="20"/>
                  </a:lnTo>
                  <a:lnTo>
                    <a:pt x="4" y="14"/>
                  </a:lnTo>
                  <a:lnTo>
                    <a:pt x="0" y="12"/>
                  </a:lnTo>
                  <a:lnTo>
                    <a:pt x="0" y="6"/>
                  </a:lnTo>
                  <a:lnTo>
                    <a:pt x="1" y="6"/>
                  </a:lnTo>
                  <a:lnTo>
                    <a:pt x="3" y="8"/>
                  </a:lnTo>
                  <a:lnTo>
                    <a:pt x="4" y="5"/>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7" name="Macedonia">
              <a:extLst>
                <a:ext uri="{FF2B5EF4-FFF2-40B4-BE49-F238E27FC236}">
                  <a16:creationId xmlns:a16="http://schemas.microsoft.com/office/drawing/2014/main" id="{2F9B6976-BD75-274B-D7C8-60FCF486A751}"/>
                </a:ext>
              </a:extLst>
            </p:cNvPr>
            <p:cNvSpPr>
              <a:spLocks/>
            </p:cNvSpPr>
            <p:nvPr/>
          </p:nvSpPr>
          <p:spPr bwMode="auto">
            <a:xfrm>
              <a:off x="6310137" y="3479677"/>
              <a:ext cx="61440" cy="54212"/>
            </a:xfrm>
            <a:custGeom>
              <a:avLst/>
              <a:gdLst>
                <a:gd name="T0" fmla="*/ 11 w 34"/>
                <a:gd name="T1" fmla="*/ 0 h 30"/>
                <a:gd name="T2" fmla="*/ 25 w 34"/>
                <a:gd name="T3" fmla="*/ 2 h 30"/>
                <a:gd name="T4" fmla="*/ 26 w 34"/>
                <a:gd name="T5" fmla="*/ 2 h 30"/>
                <a:gd name="T6" fmla="*/ 26 w 34"/>
                <a:gd name="T7" fmla="*/ 5 h 30"/>
                <a:gd name="T8" fmla="*/ 31 w 34"/>
                <a:gd name="T9" fmla="*/ 9 h 30"/>
                <a:gd name="T10" fmla="*/ 34 w 34"/>
                <a:gd name="T11" fmla="*/ 21 h 30"/>
                <a:gd name="T12" fmla="*/ 32 w 34"/>
                <a:gd name="T13" fmla="*/ 21 h 30"/>
                <a:gd name="T14" fmla="*/ 7 w 34"/>
                <a:gd name="T15" fmla="*/ 30 h 30"/>
                <a:gd name="T16" fmla="*/ 6 w 34"/>
                <a:gd name="T17" fmla="*/ 30 h 30"/>
                <a:gd name="T18" fmla="*/ 0 w 34"/>
                <a:gd name="T19" fmla="*/ 21 h 30"/>
                <a:gd name="T20" fmla="*/ 1 w 34"/>
                <a:gd name="T21" fmla="*/ 8 h 30"/>
                <a:gd name="T22" fmla="*/ 11 w 34"/>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11" y="0"/>
                  </a:moveTo>
                  <a:lnTo>
                    <a:pt x="25" y="2"/>
                  </a:lnTo>
                  <a:lnTo>
                    <a:pt x="26" y="2"/>
                  </a:lnTo>
                  <a:lnTo>
                    <a:pt x="26" y="5"/>
                  </a:lnTo>
                  <a:lnTo>
                    <a:pt x="31" y="9"/>
                  </a:lnTo>
                  <a:lnTo>
                    <a:pt x="34" y="21"/>
                  </a:lnTo>
                  <a:lnTo>
                    <a:pt x="32" y="21"/>
                  </a:lnTo>
                  <a:lnTo>
                    <a:pt x="7" y="30"/>
                  </a:lnTo>
                  <a:lnTo>
                    <a:pt x="6" y="30"/>
                  </a:lnTo>
                  <a:lnTo>
                    <a:pt x="0" y="21"/>
                  </a:lnTo>
                  <a:lnTo>
                    <a:pt x="1" y="8"/>
                  </a:lnTo>
                  <a:lnTo>
                    <a:pt x="1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8" name="Slovakia">
              <a:extLst>
                <a:ext uri="{FF2B5EF4-FFF2-40B4-BE49-F238E27FC236}">
                  <a16:creationId xmlns:a16="http://schemas.microsoft.com/office/drawing/2014/main" id="{10FAC0AD-3940-9DD4-CA91-7826C46766BA}"/>
                </a:ext>
              </a:extLst>
            </p:cNvPr>
            <p:cNvSpPr>
              <a:spLocks/>
            </p:cNvSpPr>
            <p:nvPr/>
          </p:nvSpPr>
          <p:spPr bwMode="auto">
            <a:xfrm>
              <a:off x="6221590" y="3241146"/>
              <a:ext cx="133723" cy="65054"/>
            </a:xfrm>
            <a:custGeom>
              <a:avLst/>
              <a:gdLst>
                <a:gd name="T0" fmla="*/ 35 w 74"/>
                <a:gd name="T1" fmla="*/ 0 h 36"/>
                <a:gd name="T2" fmla="*/ 41 w 74"/>
                <a:gd name="T3" fmla="*/ 6 h 36"/>
                <a:gd name="T4" fmla="*/ 60 w 74"/>
                <a:gd name="T5" fmla="*/ 3 h 36"/>
                <a:gd name="T6" fmla="*/ 74 w 74"/>
                <a:gd name="T7" fmla="*/ 9 h 36"/>
                <a:gd name="T8" fmla="*/ 71 w 74"/>
                <a:gd name="T9" fmla="*/ 23 h 36"/>
                <a:gd name="T10" fmla="*/ 52 w 74"/>
                <a:gd name="T11" fmla="*/ 21 h 36"/>
                <a:gd name="T12" fmla="*/ 41 w 74"/>
                <a:gd name="T13" fmla="*/ 28 h 36"/>
                <a:gd name="T14" fmla="*/ 26 w 74"/>
                <a:gd name="T15" fmla="*/ 30 h 36"/>
                <a:gd name="T16" fmla="*/ 22 w 74"/>
                <a:gd name="T17" fmla="*/ 36 h 36"/>
                <a:gd name="T18" fmla="*/ 13 w 74"/>
                <a:gd name="T19" fmla="*/ 36 h 36"/>
                <a:gd name="T20" fmla="*/ 4 w 74"/>
                <a:gd name="T21" fmla="*/ 30 h 36"/>
                <a:gd name="T22" fmla="*/ 0 w 74"/>
                <a:gd name="T23" fmla="*/ 17 h 36"/>
                <a:gd name="T24" fmla="*/ 20 w 74"/>
                <a:gd name="T25" fmla="*/ 14 h 36"/>
                <a:gd name="T26" fmla="*/ 23 w 74"/>
                <a:gd name="T27" fmla="*/ 6 h 36"/>
                <a:gd name="T28" fmla="*/ 35 w 74"/>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36">
                  <a:moveTo>
                    <a:pt x="35" y="0"/>
                  </a:moveTo>
                  <a:lnTo>
                    <a:pt x="41" y="6"/>
                  </a:lnTo>
                  <a:lnTo>
                    <a:pt x="60" y="3"/>
                  </a:lnTo>
                  <a:lnTo>
                    <a:pt x="74" y="9"/>
                  </a:lnTo>
                  <a:lnTo>
                    <a:pt x="71" y="23"/>
                  </a:lnTo>
                  <a:lnTo>
                    <a:pt x="52" y="21"/>
                  </a:lnTo>
                  <a:lnTo>
                    <a:pt x="41" y="28"/>
                  </a:lnTo>
                  <a:lnTo>
                    <a:pt x="26" y="30"/>
                  </a:lnTo>
                  <a:lnTo>
                    <a:pt x="22" y="36"/>
                  </a:lnTo>
                  <a:lnTo>
                    <a:pt x="13" y="36"/>
                  </a:lnTo>
                  <a:lnTo>
                    <a:pt x="4" y="30"/>
                  </a:lnTo>
                  <a:lnTo>
                    <a:pt x="0" y="17"/>
                  </a:lnTo>
                  <a:lnTo>
                    <a:pt x="20" y="14"/>
                  </a:lnTo>
                  <a:lnTo>
                    <a:pt x="23" y="6"/>
                  </a:lnTo>
                  <a:lnTo>
                    <a:pt x="3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9" name="Montenegro">
              <a:extLst>
                <a:ext uri="{FF2B5EF4-FFF2-40B4-BE49-F238E27FC236}">
                  <a16:creationId xmlns:a16="http://schemas.microsoft.com/office/drawing/2014/main" id="{54724A76-3152-DFE1-14B1-9CF161646D0A}"/>
                </a:ext>
              </a:extLst>
            </p:cNvPr>
            <p:cNvSpPr>
              <a:spLocks/>
            </p:cNvSpPr>
            <p:nvPr/>
          </p:nvSpPr>
          <p:spPr bwMode="auto">
            <a:xfrm>
              <a:off x="6255925" y="3445344"/>
              <a:ext cx="48791" cy="56019"/>
            </a:xfrm>
            <a:custGeom>
              <a:avLst/>
              <a:gdLst>
                <a:gd name="T0" fmla="*/ 6 w 27"/>
                <a:gd name="T1" fmla="*/ 0 h 31"/>
                <a:gd name="T2" fmla="*/ 9 w 27"/>
                <a:gd name="T3" fmla="*/ 1 h 31"/>
                <a:gd name="T4" fmla="*/ 9 w 27"/>
                <a:gd name="T5" fmla="*/ 0 h 31"/>
                <a:gd name="T6" fmla="*/ 13 w 27"/>
                <a:gd name="T7" fmla="*/ 0 h 31"/>
                <a:gd name="T8" fmla="*/ 13 w 27"/>
                <a:gd name="T9" fmla="*/ 1 h 31"/>
                <a:gd name="T10" fmla="*/ 27 w 27"/>
                <a:gd name="T11" fmla="*/ 12 h 31"/>
                <a:gd name="T12" fmla="*/ 25 w 27"/>
                <a:gd name="T13" fmla="*/ 16 h 31"/>
                <a:gd name="T14" fmla="*/ 24 w 27"/>
                <a:gd name="T15" fmla="*/ 16 h 31"/>
                <a:gd name="T16" fmla="*/ 22 w 27"/>
                <a:gd name="T17" fmla="*/ 15 h 31"/>
                <a:gd name="T18" fmla="*/ 22 w 27"/>
                <a:gd name="T19" fmla="*/ 19 h 31"/>
                <a:gd name="T20" fmla="*/ 19 w 27"/>
                <a:gd name="T21" fmla="*/ 18 h 31"/>
                <a:gd name="T22" fmla="*/ 16 w 27"/>
                <a:gd name="T23" fmla="*/ 21 h 31"/>
                <a:gd name="T24" fmla="*/ 15 w 27"/>
                <a:gd name="T25" fmla="*/ 31 h 31"/>
                <a:gd name="T26" fmla="*/ 13 w 27"/>
                <a:gd name="T27" fmla="*/ 31 h 31"/>
                <a:gd name="T28" fmla="*/ 0 w 27"/>
                <a:gd name="T29" fmla="*/ 19 h 31"/>
                <a:gd name="T30" fmla="*/ 0 w 27"/>
                <a:gd name="T31" fmla="*/ 18 h 31"/>
                <a:gd name="T32" fmla="*/ 3 w 27"/>
                <a:gd name="T33" fmla="*/ 16 h 31"/>
                <a:gd name="T34" fmla="*/ 1 w 27"/>
                <a:gd name="T35" fmla="*/ 10 h 31"/>
                <a:gd name="T36" fmla="*/ 1 w 27"/>
                <a:gd name="T37" fmla="*/ 9 h 31"/>
                <a:gd name="T38" fmla="*/ 6 w 27"/>
                <a:gd name="T39" fmla="*/ 7 h 31"/>
                <a:gd name="T40" fmla="*/ 3 w 27"/>
                <a:gd name="T41" fmla="*/ 3 h 31"/>
                <a:gd name="T42" fmla="*/ 3 w 27"/>
                <a:gd name="T43" fmla="*/ 1 h 31"/>
                <a:gd name="T44" fmla="*/ 6 w 27"/>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1">
                  <a:moveTo>
                    <a:pt x="6" y="0"/>
                  </a:moveTo>
                  <a:lnTo>
                    <a:pt x="9" y="1"/>
                  </a:lnTo>
                  <a:lnTo>
                    <a:pt x="9" y="0"/>
                  </a:lnTo>
                  <a:lnTo>
                    <a:pt x="13" y="0"/>
                  </a:lnTo>
                  <a:lnTo>
                    <a:pt x="13" y="1"/>
                  </a:lnTo>
                  <a:lnTo>
                    <a:pt x="27" y="12"/>
                  </a:lnTo>
                  <a:lnTo>
                    <a:pt x="25" y="16"/>
                  </a:lnTo>
                  <a:lnTo>
                    <a:pt x="24" y="16"/>
                  </a:lnTo>
                  <a:lnTo>
                    <a:pt x="22" y="15"/>
                  </a:lnTo>
                  <a:lnTo>
                    <a:pt x="22" y="19"/>
                  </a:lnTo>
                  <a:lnTo>
                    <a:pt x="19" y="18"/>
                  </a:lnTo>
                  <a:lnTo>
                    <a:pt x="16" y="21"/>
                  </a:lnTo>
                  <a:lnTo>
                    <a:pt x="15" y="31"/>
                  </a:lnTo>
                  <a:lnTo>
                    <a:pt x="13" y="31"/>
                  </a:lnTo>
                  <a:lnTo>
                    <a:pt x="0" y="19"/>
                  </a:lnTo>
                  <a:lnTo>
                    <a:pt x="0" y="18"/>
                  </a:lnTo>
                  <a:lnTo>
                    <a:pt x="3" y="16"/>
                  </a:lnTo>
                  <a:lnTo>
                    <a:pt x="1" y="10"/>
                  </a:lnTo>
                  <a:lnTo>
                    <a:pt x="1" y="9"/>
                  </a:lnTo>
                  <a:lnTo>
                    <a:pt x="6" y="7"/>
                  </a:lnTo>
                  <a:lnTo>
                    <a:pt x="3" y="3"/>
                  </a:lnTo>
                  <a:lnTo>
                    <a:pt x="3" y="1"/>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0" name="Palma">
              <a:extLst>
                <a:ext uri="{FF2B5EF4-FFF2-40B4-BE49-F238E27FC236}">
                  <a16:creationId xmlns:a16="http://schemas.microsoft.com/office/drawing/2014/main" id="{0EE5D453-3BD7-C1EE-CB98-15FC775FF219}"/>
                </a:ext>
              </a:extLst>
            </p:cNvPr>
            <p:cNvSpPr>
              <a:spLocks/>
            </p:cNvSpPr>
            <p:nvPr/>
          </p:nvSpPr>
          <p:spPr bwMode="auto">
            <a:xfrm>
              <a:off x="5883670" y="3560996"/>
              <a:ext cx="27107" cy="23493"/>
            </a:xfrm>
            <a:custGeom>
              <a:avLst/>
              <a:gdLst>
                <a:gd name="T0" fmla="*/ 10 w 15"/>
                <a:gd name="T1" fmla="*/ 0 h 13"/>
                <a:gd name="T2" fmla="*/ 12 w 15"/>
                <a:gd name="T3" fmla="*/ 0 h 13"/>
                <a:gd name="T4" fmla="*/ 12 w 15"/>
                <a:gd name="T5" fmla="*/ 3 h 13"/>
                <a:gd name="T6" fmla="*/ 15 w 15"/>
                <a:gd name="T7" fmla="*/ 4 h 13"/>
                <a:gd name="T8" fmla="*/ 15 w 15"/>
                <a:gd name="T9" fmla="*/ 6 h 13"/>
                <a:gd name="T10" fmla="*/ 10 w 15"/>
                <a:gd name="T11" fmla="*/ 12 h 13"/>
                <a:gd name="T12" fmla="*/ 10 w 15"/>
                <a:gd name="T13" fmla="*/ 13 h 13"/>
                <a:gd name="T14" fmla="*/ 1 w 15"/>
                <a:gd name="T15" fmla="*/ 7 h 13"/>
                <a:gd name="T16" fmla="*/ 0 w 15"/>
                <a:gd name="T17" fmla="*/ 7 h 13"/>
                <a:gd name="T18" fmla="*/ 0 w 15"/>
                <a:gd name="T19" fmla="*/ 6 h 13"/>
                <a:gd name="T20" fmla="*/ 1 w 15"/>
                <a:gd name="T21" fmla="*/ 6 h 13"/>
                <a:gd name="T22" fmla="*/ 10 w 15"/>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3">
                  <a:moveTo>
                    <a:pt x="10" y="0"/>
                  </a:moveTo>
                  <a:lnTo>
                    <a:pt x="12" y="0"/>
                  </a:lnTo>
                  <a:lnTo>
                    <a:pt x="12" y="3"/>
                  </a:lnTo>
                  <a:lnTo>
                    <a:pt x="15" y="4"/>
                  </a:lnTo>
                  <a:lnTo>
                    <a:pt x="15" y="6"/>
                  </a:lnTo>
                  <a:lnTo>
                    <a:pt x="10" y="12"/>
                  </a:lnTo>
                  <a:lnTo>
                    <a:pt x="10" y="13"/>
                  </a:lnTo>
                  <a:lnTo>
                    <a:pt x="1" y="7"/>
                  </a:lnTo>
                  <a:lnTo>
                    <a:pt x="0" y="7"/>
                  </a:lnTo>
                  <a:lnTo>
                    <a:pt x="0" y="6"/>
                  </a:lnTo>
                  <a:lnTo>
                    <a:pt x="1" y="6"/>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1" name="Armenia">
              <a:extLst>
                <a:ext uri="{FF2B5EF4-FFF2-40B4-BE49-F238E27FC236}">
                  <a16:creationId xmlns:a16="http://schemas.microsoft.com/office/drawing/2014/main" id="{4DB7E86E-F8BA-2FA8-C16D-E45263F42219}"/>
                </a:ext>
              </a:extLst>
            </p:cNvPr>
            <p:cNvSpPr>
              <a:spLocks/>
            </p:cNvSpPr>
            <p:nvPr/>
          </p:nvSpPr>
          <p:spPr bwMode="auto">
            <a:xfrm>
              <a:off x="6850449" y="3517627"/>
              <a:ext cx="77705" cy="77705"/>
            </a:xfrm>
            <a:custGeom>
              <a:avLst/>
              <a:gdLst>
                <a:gd name="T0" fmla="*/ 19 w 43"/>
                <a:gd name="T1" fmla="*/ 0 h 43"/>
                <a:gd name="T2" fmla="*/ 22 w 43"/>
                <a:gd name="T3" fmla="*/ 0 h 43"/>
                <a:gd name="T4" fmla="*/ 25 w 43"/>
                <a:gd name="T5" fmla="*/ 4 h 43"/>
                <a:gd name="T6" fmla="*/ 28 w 43"/>
                <a:gd name="T7" fmla="*/ 6 h 43"/>
                <a:gd name="T8" fmla="*/ 30 w 43"/>
                <a:gd name="T9" fmla="*/ 6 h 43"/>
                <a:gd name="T10" fmla="*/ 28 w 43"/>
                <a:gd name="T11" fmla="*/ 13 h 43"/>
                <a:gd name="T12" fmla="*/ 34 w 43"/>
                <a:gd name="T13" fmla="*/ 18 h 43"/>
                <a:gd name="T14" fmla="*/ 33 w 43"/>
                <a:gd name="T15" fmla="*/ 24 h 43"/>
                <a:gd name="T16" fmla="*/ 37 w 43"/>
                <a:gd name="T17" fmla="*/ 28 h 43"/>
                <a:gd name="T18" fmla="*/ 42 w 43"/>
                <a:gd name="T19" fmla="*/ 28 h 43"/>
                <a:gd name="T20" fmla="*/ 42 w 43"/>
                <a:gd name="T21" fmla="*/ 37 h 43"/>
                <a:gd name="T22" fmla="*/ 40 w 43"/>
                <a:gd name="T23" fmla="*/ 37 h 43"/>
                <a:gd name="T24" fmla="*/ 43 w 43"/>
                <a:gd name="T25" fmla="*/ 42 h 43"/>
                <a:gd name="T26" fmla="*/ 43 w 43"/>
                <a:gd name="T27" fmla="*/ 43 h 43"/>
                <a:gd name="T28" fmla="*/ 34 w 43"/>
                <a:gd name="T29" fmla="*/ 43 h 43"/>
                <a:gd name="T30" fmla="*/ 31 w 43"/>
                <a:gd name="T31" fmla="*/ 31 h 43"/>
                <a:gd name="T32" fmla="*/ 27 w 43"/>
                <a:gd name="T33" fmla="*/ 31 h 43"/>
                <a:gd name="T34" fmla="*/ 22 w 43"/>
                <a:gd name="T35" fmla="*/ 28 h 43"/>
                <a:gd name="T36" fmla="*/ 18 w 43"/>
                <a:gd name="T37" fmla="*/ 30 h 43"/>
                <a:gd name="T38" fmla="*/ 16 w 43"/>
                <a:gd name="T39" fmla="*/ 30 h 43"/>
                <a:gd name="T40" fmla="*/ 15 w 43"/>
                <a:gd name="T41" fmla="*/ 27 h 43"/>
                <a:gd name="T42" fmla="*/ 6 w 43"/>
                <a:gd name="T43" fmla="*/ 21 h 43"/>
                <a:gd name="T44" fmla="*/ 0 w 43"/>
                <a:gd name="T45" fmla="*/ 6 h 43"/>
                <a:gd name="T46" fmla="*/ 2 w 43"/>
                <a:gd name="T47" fmla="*/ 6 h 43"/>
                <a:gd name="T48" fmla="*/ 19 w 43"/>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43">
                  <a:moveTo>
                    <a:pt x="19" y="0"/>
                  </a:moveTo>
                  <a:lnTo>
                    <a:pt x="22" y="0"/>
                  </a:lnTo>
                  <a:lnTo>
                    <a:pt x="25" y="4"/>
                  </a:lnTo>
                  <a:lnTo>
                    <a:pt x="28" y="6"/>
                  </a:lnTo>
                  <a:lnTo>
                    <a:pt x="30" y="6"/>
                  </a:lnTo>
                  <a:lnTo>
                    <a:pt x="28" y="13"/>
                  </a:lnTo>
                  <a:lnTo>
                    <a:pt x="34" y="18"/>
                  </a:lnTo>
                  <a:lnTo>
                    <a:pt x="33" y="24"/>
                  </a:lnTo>
                  <a:lnTo>
                    <a:pt x="37" y="28"/>
                  </a:lnTo>
                  <a:lnTo>
                    <a:pt x="42" y="28"/>
                  </a:lnTo>
                  <a:lnTo>
                    <a:pt x="42" y="37"/>
                  </a:lnTo>
                  <a:lnTo>
                    <a:pt x="40" y="37"/>
                  </a:lnTo>
                  <a:lnTo>
                    <a:pt x="43" y="42"/>
                  </a:lnTo>
                  <a:lnTo>
                    <a:pt x="43" y="43"/>
                  </a:lnTo>
                  <a:lnTo>
                    <a:pt x="34" y="43"/>
                  </a:lnTo>
                  <a:lnTo>
                    <a:pt x="31" y="31"/>
                  </a:lnTo>
                  <a:lnTo>
                    <a:pt x="27" y="31"/>
                  </a:lnTo>
                  <a:lnTo>
                    <a:pt x="22" y="28"/>
                  </a:lnTo>
                  <a:lnTo>
                    <a:pt x="18" y="30"/>
                  </a:lnTo>
                  <a:lnTo>
                    <a:pt x="16" y="30"/>
                  </a:lnTo>
                  <a:lnTo>
                    <a:pt x="15" y="27"/>
                  </a:lnTo>
                  <a:lnTo>
                    <a:pt x="6" y="21"/>
                  </a:lnTo>
                  <a:lnTo>
                    <a:pt x="0" y="6"/>
                  </a:lnTo>
                  <a:lnTo>
                    <a:pt x="2" y="6"/>
                  </a:lnTo>
                  <a:lnTo>
                    <a:pt x="1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2" name="Azerbaijan - West">
              <a:extLst>
                <a:ext uri="{FF2B5EF4-FFF2-40B4-BE49-F238E27FC236}">
                  <a16:creationId xmlns:a16="http://schemas.microsoft.com/office/drawing/2014/main" id="{853E7ECC-57B7-9CE9-2B7F-55C8DABBEDA8}"/>
                </a:ext>
              </a:extLst>
            </p:cNvPr>
            <p:cNvSpPr>
              <a:spLocks/>
            </p:cNvSpPr>
            <p:nvPr/>
          </p:nvSpPr>
          <p:spPr bwMode="auto">
            <a:xfrm>
              <a:off x="6879361" y="3566417"/>
              <a:ext cx="36141" cy="28913"/>
            </a:xfrm>
            <a:custGeom>
              <a:avLst/>
              <a:gdLst>
                <a:gd name="T0" fmla="*/ 5 w 20"/>
                <a:gd name="T1" fmla="*/ 0 h 16"/>
                <a:gd name="T2" fmla="*/ 6 w 20"/>
                <a:gd name="T3" fmla="*/ 0 h 16"/>
                <a:gd name="T4" fmla="*/ 11 w 20"/>
                <a:gd name="T5" fmla="*/ 3 h 16"/>
                <a:gd name="T6" fmla="*/ 17 w 20"/>
                <a:gd name="T7" fmla="*/ 3 h 16"/>
                <a:gd name="T8" fmla="*/ 20 w 20"/>
                <a:gd name="T9" fmla="*/ 15 h 16"/>
                <a:gd name="T10" fmla="*/ 20 w 20"/>
                <a:gd name="T11" fmla="*/ 16 h 16"/>
                <a:gd name="T12" fmla="*/ 11 w 20"/>
                <a:gd name="T13" fmla="*/ 16 h 16"/>
                <a:gd name="T14" fmla="*/ 11 w 20"/>
                <a:gd name="T15" fmla="*/ 15 h 16"/>
                <a:gd name="T16" fmla="*/ 0 w 20"/>
                <a:gd name="T17" fmla="*/ 3 h 16"/>
                <a:gd name="T18" fmla="*/ 0 w 20"/>
                <a:gd name="T19" fmla="*/ 1 h 16"/>
                <a:gd name="T20" fmla="*/ 2 w 20"/>
                <a:gd name="T21" fmla="*/ 1 h 16"/>
                <a:gd name="T22" fmla="*/ 5 w 20"/>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6">
                  <a:moveTo>
                    <a:pt x="5" y="0"/>
                  </a:moveTo>
                  <a:lnTo>
                    <a:pt x="6" y="0"/>
                  </a:lnTo>
                  <a:lnTo>
                    <a:pt x="11" y="3"/>
                  </a:lnTo>
                  <a:lnTo>
                    <a:pt x="17" y="3"/>
                  </a:lnTo>
                  <a:lnTo>
                    <a:pt x="20" y="15"/>
                  </a:lnTo>
                  <a:lnTo>
                    <a:pt x="20" y="16"/>
                  </a:lnTo>
                  <a:lnTo>
                    <a:pt x="11" y="16"/>
                  </a:lnTo>
                  <a:lnTo>
                    <a:pt x="11" y="15"/>
                  </a:lnTo>
                  <a:lnTo>
                    <a:pt x="0" y="3"/>
                  </a:lnTo>
                  <a:lnTo>
                    <a:pt x="0" y="1"/>
                  </a:lnTo>
                  <a:lnTo>
                    <a:pt x="2" y="1"/>
                  </a:lnTo>
                  <a:lnTo>
                    <a:pt x="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3" name="Azerbaijan - East">
              <a:extLst>
                <a:ext uri="{FF2B5EF4-FFF2-40B4-BE49-F238E27FC236}">
                  <a16:creationId xmlns:a16="http://schemas.microsoft.com/office/drawing/2014/main" id="{BBE2987B-8CD6-0AD4-A790-D393CFA007D8}"/>
                </a:ext>
              </a:extLst>
            </p:cNvPr>
            <p:cNvSpPr>
              <a:spLocks/>
            </p:cNvSpPr>
            <p:nvPr/>
          </p:nvSpPr>
          <p:spPr bwMode="auto">
            <a:xfrm>
              <a:off x="6888396" y="3495942"/>
              <a:ext cx="124688" cy="112038"/>
            </a:xfrm>
            <a:custGeom>
              <a:avLst/>
              <a:gdLst>
                <a:gd name="T0" fmla="*/ 19 w 69"/>
                <a:gd name="T1" fmla="*/ 0 h 62"/>
                <a:gd name="T2" fmla="*/ 29 w 69"/>
                <a:gd name="T3" fmla="*/ 6 h 62"/>
                <a:gd name="T4" fmla="*/ 31 w 69"/>
                <a:gd name="T5" fmla="*/ 12 h 62"/>
                <a:gd name="T6" fmla="*/ 38 w 69"/>
                <a:gd name="T7" fmla="*/ 12 h 62"/>
                <a:gd name="T8" fmla="*/ 44 w 69"/>
                <a:gd name="T9" fmla="*/ 3 h 62"/>
                <a:gd name="T10" fmla="*/ 46 w 69"/>
                <a:gd name="T11" fmla="*/ 3 h 62"/>
                <a:gd name="T12" fmla="*/ 52 w 69"/>
                <a:gd name="T13" fmla="*/ 9 h 62"/>
                <a:gd name="T14" fmla="*/ 61 w 69"/>
                <a:gd name="T15" fmla="*/ 24 h 62"/>
                <a:gd name="T16" fmla="*/ 68 w 69"/>
                <a:gd name="T17" fmla="*/ 25 h 62"/>
                <a:gd name="T18" fmla="*/ 69 w 69"/>
                <a:gd name="T19" fmla="*/ 30 h 62"/>
                <a:gd name="T20" fmla="*/ 69 w 69"/>
                <a:gd name="T21" fmla="*/ 31 h 62"/>
                <a:gd name="T22" fmla="*/ 64 w 69"/>
                <a:gd name="T23" fmla="*/ 30 h 62"/>
                <a:gd name="T24" fmla="*/ 61 w 69"/>
                <a:gd name="T25" fmla="*/ 33 h 62"/>
                <a:gd name="T26" fmla="*/ 56 w 69"/>
                <a:gd name="T27" fmla="*/ 52 h 62"/>
                <a:gd name="T28" fmla="*/ 55 w 69"/>
                <a:gd name="T29" fmla="*/ 52 h 62"/>
                <a:gd name="T30" fmla="*/ 52 w 69"/>
                <a:gd name="T31" fmla="*/ 51 h 62"/>
                <a:gd name="T32" fmla="*/ 52 w 69"/>
                <a:gd name="T33" fmla="*/ 61 h 62"/>
                <a:gd name="T34" fmla="*/ 50 w 69"/>
                <a:gd name="T35" fmla="*/ 61 h 62"/>
                <a:gd name="T36" fmla="*/ 50 w 69"/>
                <a:gd name="T37" fmla="*/ 62 h 62"/>
                <a:gd name="T38" fmla="*/ 38 w 69"/>
                <a:gd name="T39" fmla="*/ 55 h 62"/>
                <a:gd name="T40" fmla="*/ 43 w 69"/>
                <a:gd name="T41" fmla="*/ 52 h 62"/>
                <a:gd name="T42" fmla="*/ 40 w 69"/>
                <a:gd name="T43" fmla="*/ 43 h 62"/>
                <a:gd name="T44" fmla="*/ 37 w 69"/>
                <a:gd name="T45" fmla="*/ 43 h 62"/>
                <a:gd name="T46" fmla="*/ 28 w 69"/>
                <a:gd name="T47" fmla="*/ 46 h 62"/>
                <a:gd name="T48" fmla="*/ 22 w 69"/>
                <a:gd name="T49" fmla="*/ 55 h 62"/>
                <a:gd name="T50" fmla="*/ 21 w 69"/>
                <a:gd name="T51" fmla="*/ 55 h 62"/>
                <a:gd name="T52" fmla="*/ 18 w 69"/>
                <a:gd name="T53" fmla="*/ 49 h 62"/>
                <a:gd name="T54" fmla="*/ 18 w 69"/>
                <a:gd name="T55" fmla="*/ 48 h 62"/>
                <a:gd name="T56" fmla="*/ 19 w 69"/>
                <a:gd name="T57" fmla="*/ 48 h 62"/>
                <a:gd name="T58" fmla="*/ 19 w 69"/>
                <a:gd name="T59" fmla="*/ 42 h 62"/>
                <a:gd name="T60" fmla="*/ 16 w 69"/>
                <a:gd name="T61" fmla="*/ 42 h 62"/>
                <a:gd name="T62" fmla="*/ 10 w 69"/>
                <a:gd name="T63" fmla="*/ 36 h 62"/>
                <a:gd name="T64" fmla="*/ 12 w 69"/>
                <a:gd name="T65" fmla="*/ 30 h 62"/>
                <a:gd name="T66" fmla="*/ 6 w 69"/>
                <a:gd name="T67" fmla="*/ 25 h 62"/>
                <a:gd name="T68" fmla="*/ 7 w 69"/>
                <a:gd name="T69" fmla="*/ 18 h 62"/>
                <a:gd name="T70" fmla="*/ 3 w 69"/>
                <a:gd name="T71" fmla="*/ 18 h 62"/>
                <a:gd name="T72" fmla="*/ 3 w 69"/>
                <a:gd name="T73" fmla="*/ 16 h 62"/>
                <a:gd name="T74" fmla="*/ 0 w 69"/>
                <a:gd name="T75" fmla="*/ 12 h 62"/>
                <a:gd name="T76" fmla="*/ 4 w 69"/>
                <a:gd name="T77" fmla="*/ 9 h 62"/>
                <a:gd name="T78" fmla="*/ 6 w 69"/>
                <a:gd name="T79" fmla="*/ 9 h 62"/>
                <a:gd name="T80" fmla="*/ 21 w 69"/>
                <a:gd name="T81" fmla="*/ 13 h 62"/>
                <a:gd name="T82" fmla="*/ 21 w 69"/>
                <a:gd name="T83" fmla="*/ 12 h 62"/>
                <a:gd name="T84" fmla="*/ 16 w 69"/>
                <a:gd name="T85" fmla="*/ 6 h 62"/>
                <a:gd name="T86" fmla="*/ 19 w 69"/>
                <a:gd name="T87" fmla="*/ 2 h 62"/>
                <a:gd name="T88" fmla="*/ 19 w 69"/>
                <a:gd name="T8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62">
                  <a:moveTo>
                    <a:pt x="19" y="0"/>
                  </a:moveTo>
                  <a:lnTo>
                    <a:pt x="29" y="6"/>
                  </a:lnTo>
                  <a:lnTo>
                    <a:pt x="31" y="12"/>
                  </a:lnTo>
                  <a:lnTo>
                    <a:pt x="38" y="12"/>
                  </a:lnTo>
                  <a:lnTo>
                    <a:pt x="44" y="3"/>
                  </a:lnTo>
                  <a:lnTo>
                    <a:pt x="46" y="3"/>
                  </a:lnTo>
                  <a:lnTo>
                    <a:pt x="52" y="9"/>
                  </a:lnTo>
                  <a:lnTo>
                    <a:pt x="61" y="24"/>
                  </a:lnTo>
                  <a:lnTo>
                    <a:pt x="68" y="25"/>
                  </a:lnTo>
                  <a:lnTo>
                    <a:pt x="69" y="30"/>
                  </a:lnTo>
                  <a:lnTo>
                    <a:pt x="69" y="31"/>
                  </a:lnTo>
                  <a:lnTo>
                    <a:pt x="64" y="30"/>
                  </a:lnTo>
                  <a:lnTo>
                    <a:pt x="61" y="33"/>
                  </a:lnTo>
                  <a:lnTo>
                    <a:pt x="56" y="52"/>
                  </a:lnTo>
                  <a:lnTo>
                    <a:pt x="55" y="52"/>
                  </a:lnTo>
                  <a:lnTo>
                    <a:pt x="52" y="51"/>
                  </a:lnTo>
                  <a:lnTo>
                    <a:pt x="52" y="61"/>
                  </a:lnTo>
                  <a:lnTo>
                    <a:pt x="50" y="61"/>
                  </a:lnTo>
                  <a:lnTo>
                    <a:pt x="50" y="62"/>
                  </a:lnTo>
                  <a:lnTo>
                    <a:pt x="38" y="55"/>
                  </a:lnTo>
                  <a:lnTo>
                    <a:pt x="43" y="52"/>
                  </a:lnTo>
                  <a:lnTo>
                    <a:pt x="40" y="43"/>
                  </a:lnTo>
                  <a:lnTo>
                    <a:pt x="37" y="43"/>
                  </a:lnTo>
                  <a:lnTo>
                    <a:pt x="28" y="46"/>
                  </a:lnTo>
                  <a:lnTo>
                    <a:pt x="22" y="55"/>
                  </a:lnTo>
                  <a:lnTo>
                    <a:pt x="21" y="55"/>
                  </a:lnTo>
                  <a:lnTo>
                    <a:pt x="18" y="49"/>
                  </a:lnTo>
                  <a:lnTo>
                    <a:pt x="18" y="48"/>
                  </a:lnTo>
                  <a:lnTo>
                    <a:pt x="19" y="48"/>
                  </a:lnTo>
                  <a:lnTo>
                    <a:pt x="19" y="42"/>
                  </a:lnTo>
                  <a:lnTo>
                    <a:pt x="16" y="42"/>
                  </a:lnTo>
                  <a:lnTo>
                    <a:pt x="10" y="36"/>
                  </a:lnTo>
                  <a:lnTo>
                    <a:pt x="12" y="30"/>
                  </a:lnTo>
                  <a:lnTo>
                    <a:pt x="6" y="25"/>
                  </a:lnTo>
                  <a:lnTo>
                    <a:pt x="7" y="18"/>
                  </a:lnTo>
                  <a:lnTo>
                    <a:pt x="3" y="18"/>
                  </a:lnTo>
                  <a:lnTo>
                    <a:pt x="3" y="16"/>
                  </a:lnTo>
                  <a:lnTo>
                    <a:pt x="0" y="12"/>
                  </a:lnTo>
                  <a:lnTo>
                    <a:pt x="4" y="9"/>
                  </a:lnTo>
                  <a:lnTo>
                    <a:pt x="6" y="9"/>
                  </a:lnTo>
                  <a:lnTo>
                    <a:pt x="21" y="13"/>
                  </a:lnTo>
                  <a:lnTo>
                    <a:pt x="21" y="12"/>
                  </a:lnTo>
                  <a:lnTo>
                    <a:pt x="16" y="6"/>
                  </a:lnTo>
                  <a:lnTo>
                    <a:pt x="19" y="2"/>
                  </a:lnTo>
                  <a:lnTo>
                    <a:pt x="1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4" name="Denmark">
              <a:extLst>
                <a:ext uri="{FF2B5EF4-FFF2-40B4-BE49-F238E27FC236}">
                  <a16:creationId xmlns:a16="http://schemas.microsoft.com/office/drawing/2014/main" id="{320ADDD8-3E47-02B7-83D8-2AE2C1D21942}"/>
                </a:ext>
              </a:extLst>
            </p:cNvPr>
            <p:cNvSpPr>
              <a:spLocks/>
            </p:cNvSpPr>
            <p:nvPr/>
          </p:nvSpPr>
          <p:spPr bwMode="auto">
            <a:xfrm>
              <a:off x="6015586" y="2914068"/>
              <a:ext cx="112038" cy="137336"/>
            </a:xfrm>
            <a:custGeom>
              <a:avLst/>
              <a:gdLst/>
              <a:ahLst/>
              <a:cxnLst/>
              <a:rect l="l" t="t" r="r" b="b"/>
              <a:pathLst>
                <a:path w="112931" h="138431">
                  <a:moveTo>
                    <a:pt x="78324" y="120216"/>
                  </a:moveTo>
                  <a:lnTo>
                    <a:pt x="87431" y="122038"/>
                  </a:lnTo>
                  <a:lnTo>
                    <a:pt x="87431" y="125681"/>
                  </a:lnTo>
                  <a:lnTo>
                    <a:pt x="91074" y="132967"/>
                  </a:lnTo>
                  <a:lnTo>
                    <a:pt x="91074" y="136610"/>
                  </a:lnTo>
                  <a:lnTo>
                    <a:pt x="72859" y="131145"/>
                  </a:lnTo>
                  <a:lnTo>
                    <a:pt x="72859" y="122038"/>
                  </a:lnTo>
                  <a:close/>
                  <a:moveTo>
                    <a:pt x="61929" y="92894"/>
                  </a:moveTo>
                  <a:lnTo>
                    <a:pt x="63751" y="92894"/>
                  </a:lnTo>
                  <a:lnTo>
                    <a:pt x="69215" y="105645"/>
                  </a:lnTo>
                  <a:lnTo>
                    <a:pt x="69215" y="116574"/>
                  </a:lnTo>
                  <a:lnTo>
                    <a:pt x="69216" y="116574"/>
                  </a:lnTo>
                  <a:lnTo>
                    <a:pt x="67395" y="131147"/>
                  </a:lnTo>
                  <a:lnTo>
                    <a:pt x="67395" y="132968"/>
                  </a:lnTo>
                  <a:lnTo>
                    <a:pt x="63752" y="132968"/>
                  </a:lnTo>
                  <a:lnTo>
                    <a:pt x="63752" y="131147"/>
                  </a:lnTo>
                  <a:lnTo>
                    <a:pt x="61930" y="125682"/>
                  </a:lnTo>
                  <a:lnTo>
                    <a:pt x="67395" y="116574"/>
                  </a:lnTo>
                  <a:lnTo>
                    <a:pt x="61929" y="116574"/>
                  </a:lnTo>
                  <a:lnTo>
                    <a:pt x="56465" y="120217"/>
                  </a:lnTo>
                  <a:lnTo>
                    <a:pt x="47358" y="120217"/>
                  </a:lnTo>
                  <a:lnTo>
                    <a:pt x="47358" y="116574"/>
                  </a:lnTo>
                  <a:lnTo>
                    <a:pt x="40072" y="98359"/>
                  </a:lnTo>
                  <a:lnTo>
                    <a:pt x="41894" y="98359"/>
                  </a:lnTo>
                  <a:lnTo>
                    <a:pt x="47358" y="94716"/>
                  </a:lnTo>
                  <a:close/>
                  <a:moveTo>
                    <a:pt x="103824" y="71036"/>
                  </a:moveTo>
                  <a:lnTo>
                    <a:pt x="112931" y="89251"/>
                  </a:lnTo>
                  <a:lnTo>
                    <a:pt x="112931" y="92894"/>
                  </a:lnTo>
                  <a:lnTo>
                    <a:pt x="103824" y="98358"/>
                  </a:lnTo>
                  <a:lnTo>
                    <a:pt x="107467" y="109287"/>
                  </a:lnTo>
                  <a:lnTo>
                    <a:pt x="107467" y="111108"/>
                  </a:lnTo>
                  <a:lnTo>
                    <a:pt x="102002" y="111108"/>
                  </a:lnTo>
                  <a:lnTo>
                    <a:pt x="102002" y="120216"/>
                  </a:lnTo>
                  <a:lnTo>
                    <a:pt x="98360" y="122037"/>
                  </a:lnTo>
                  <a:lnTo>
                    <a:pt x="98355" y="122036"/>
                  </a:lnTo>
                  <a:lnTo>
                    <a:pt x="98360" y="122038"/>
                  </a:lnTo>
                  <a:lnTo>
                    <a:pt x="98360" y="125681"/>
                  </a:lnTo>
                  <a:lnTo>
                    <a:pt x="96539" y="136610"/>
                  </a:lnTo>
                  <a:lnTo>
                    <a:pt x="96539" y="138431"/>
                  </a:lnTo>
                  <a:lnTo>
                    <a:pt x="92896" y="138431"/>
                  </a:lnTo>
                  <a:lnTo>
                    <a:pt x="91074" y="122038"/>
                  </a:lnTo>
                  <a:lnTo>
                    <a:pt x="91074" y="120823"/>
                  </a:lnTo>
                  <a:lnTo>
                    <a:pt x="87431" y="120216"/>
                  </a:lnTo>
                  <a:lnTo>
                    <a:pt x="87431" y="114751"/>
                  </a:lnTo>
                  <a:lnTo>
                    <a:pt x="78324" y="111108"/>
                  </a:lnTo>
                  <a:lnTo>
                    <a:pt x="74681" y="94715"/>
                  </a:lnTo>
                  <a:lnTo>
                    <a:pt x="69216" y="89251"/>
                  </a:lnTo>
                  <a:lnTo>
                    <a:pt x="83788" y="81965"/>
                  </a:lnTo>
                  <a:lnTo>
                    <a:pt x="80145" y="78322"/>
                  </a:lnTo>
                  <a:lnTo>
                    <a:pt x="80145" y="76501"/>
                  </a:lnTo>
                  <a:lnTo>
                    <a:pt x="91074" y="76501"/>
                  </a:lnTo>
                  <a:lnTo>
                    <a:pt x="91074" y="83786"/>
                  </a:lnTo>
                  <a:lnTo>
                    <a:pt x="92895" y="81965"/>
                  </a:lnTo>
                  <a:lnTo>
                    <a:pt x="92895" y="76501"/>
                  </a:lnTo>
                  <a:close/>
                  <a:moveTo>
                    <a:pt x="56466" y="0"/>
                  </a:moveTo>
                  <a:lnTo>
                    <a:pt x="58287" y="0"/>
                  </a:lnTo>
                  <a:lnTo>
                    <a:pt x="58287" y="21858"/>
                  </a:lnTo>
                  <a:lnTo>
                    <a:pt x="51002" y="49180"/>
                  </a:lnTo>
                  <a:lnTo>
                    <a:pt x="56466" y="49180"/>
                  </a:lnTo>
                  <a:lnTo>
                    <a:pt x="52823" y="58287"/>
                  </a:lnTo>
                  <a:lnTo>
                    <a:pt x="58287" y="58287"/>
                  </a:lnTo>
                  <a:lnTo>
                    <a:pt x="61930" y="54644"/>
                  </a:lnTo>
                  <a:lnTo>
                    <a:pt x="67395" y="54644"/>
                  </a:lnTo>
                  <a:lnTo>
                    <a:pt x="67395" y="58287"/>
                  </a:lnTo>
                  <a:lnTo>
                    <a:pt x="69216" y="58287"/>
                  </a:lnTo>
                  <a:lnTo>
                    <a:pt x="69216" y="65573"/>
                  </a:lnTo>
                  <a:lnTo>
                    <a:pt x="67395" y="65573"/>
                  </a:lnTo>
                  <a:lnTo>
                    <a:pt x="58287" y="72859"/>
                  </a:lnTo>
                  <a:lnTo>
                    <a:pt x="56466" y="71038"/>
                  </a:lnTo>
                  <a:lnTo>
                    <a:pt x="56466" y="78324"/>
                  </a:lnTo>
                  <a:lnTo>
                    <a:pt x="52823" y="78324"/>
                  </a:lnTo>
                  <a:lnTo>
                    <a:pt x="45537" y="83788"/>
                  </a:lnTo>
                  <a:lnTo>
                    <a:pt x="45537" y="89253"/>
                  </a:lnTo>
                  <a:lnTo>
                    <a:pt x="40073" y="89253"/>
                  </a:lnTo>
                  <a:lnTo>
                    <a:pt x="40073" y="94717"/>
                  </a:lnTo>
                  <a:lnTo>
                    <a:pt x="34608" y="114753"/>
                  </a:lnTo>
                  <a:lnTo>
                    <a:pt x="40073" y="125682"/>
                  </a:lnTo>
                  <a:lnTo>
                    <a:pt x="14572" y="125682"/>
                  </a:lnTo>
                  <a:lnTo>
                    <a:pt x="14572" y="122039"/>
                  </a:lnTo>
                  <a:lnTo>
                    <a:pt x="12751" y="122039"/>
                  </a:lnTo>
                  <a:lnTo>
                    <a:pt x="12751" y="105646"/>
                  </a:lnTo>
                  <a:lnTo>
                    <a:pt x="1822" y="98360"/>
                  </a:lnTo>
                  <a:lnTo>
                    <a:pt x="0" y="94717"/>
                  </a:lnTo>
                  <a:lnTo>
                    <a:pt x="0" y="60109"/>
                  </a:lnTo>
                  <a:lnTo>
                    <a:pt x="5465" y="3825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5" name="Germany">
              <a:extLst>
                <a:ext uri="{FF2B5EF4-FFF2-40B4-BE49-F238E27FC236}">
                  <a16:creationId xmlns:a16="http://schemas.microsoft.com/office/drawing/2014/main" id="{82200C5A-7064-8726-9037-F7D781E5E1F6}"/>
                </a:ext>
              </a:extLst>
            </p:cNvPr>
            <p:cNvSpPr>
              <a:spLocks/>
            </p:cNvSpPr>
            <p:nvPr/>
          </p:nvSpPr>
          <p:spPr bwMode="auto">
            <a:xfrm>
              <a:off x="5966795" y="3035140"/>
              <a:ext cx="211427" cy="287324"/>
            </a:xfrm>
            <a:custGeom>
              <a:avLst/>
              <a:gdLst/>
              <a:ahLst/>
              <a:cxnLst/>
              <a:rect l="l" t="t" r="r" b="b"/>
              <a:pathLst>
                <a:path w="213112" h="289614">
                  <a:moveTo>
                    <a:pt x="61930" y="0"/>
                  </a:moveTo>
                  <a:lnTo>
                    <a:pt x="85609" y="0"/>
                  </a:lnTo>
                  <a:lnTo>
                    <a:pt x="91073" y="3643"/>
                  </a:lnTo>
                  <a:lnTo>
                    <a:pt x="94716" y="5464"/>
                  </a:lnTo>
                  <a:lnTo>
                    <a:pt x="94716" y="16393"/>
                  </a:lnTo>
                  <a:lnTo>
                    <a:pt x="96538" y="21858"/>
                  </a:lnTo>
                  <a:lnTo>
                    <a:pt x="122038" y="21858"/>
                  </a:lnTo>
                  <a:lnTo>
                    <a:pt x="122038" y="23679"/>
                  </a:lnTo>
                  <a:lnTo>
                    <a:pt x="112931" y="38251"/>
                  </a:lnTo>
                  <a:lnTo>
                    <a:pt x="129324" y="38251"/>
                  </a:lnTo>
                  <a:lnTo>
                    <a:pt x="156646" y="20036"/>
                  </a:lnTo>
                  <a:lnTo>
                    <a:pt x="158468" y="20036"/>
                  </a:lnTo>
                  <a:lnTo>
                    <a:pt x="156646" y="23679"/>
                  </a:lnTo>
                  <a:lnTo>
                    <a:pt x="163932" y="21858"/>
                  </a:lnTo>
                  <a:lnTo>
                    <a:pt x="167575" y="21858"/>
                  </a:lnTo>
                  <a:lnTo>
                    <a:pt x="167575" y="21858"/>
                  </a:lnTo>
                  <a:lnTo>
                    <a:pt x="169397" y="16394"/>
                  </a:lnTo>
                  <a:lnTo>
                    <a:pt x="169397" y="14572"/>
                  </a:lnTo>
                  <a:lnTo>
                    <a:pt x="169397" y="10929"/>
                  </a:lnTo>
                  <a:lnTo>
                    <a:pt x="180326" y="14572"/>
                  </a:lnTo>
                  <a:lnTo>
                    <a:pt x="183969" y="14572"/>
                  </a:lnTo>
                  <a:lnTo>
                    <a:pt x="183969" y="27323"/>
                  </a:lnTo>
                  <a:lnTo>
                    <a:pt x="180326" y="27323"/>
                  </a:lnTo>
                  <a:lnTo>
                    <a:pt x="169854" y="23832"/>
                  </a:lnTo>
                  <a:lnTo>
                    <a:pt x="194898" y="45537"/>
                  </a:lnTo>
                  <a:lnTo>
                    <a:pt x="200362" y="65573"/>
                  </a:lnTo>
                  <a:lnTo>
                    <a:pt x="196719" y="83788"/>
                  </a:lnTo>
                  <a:lnTo>
                    <a:pt x="202183" y="89252"/>
                  </a:lnTo>
                  <a:lnTo>
                    <a:pt x="207648" y="129325"/>
                  </a:lnTo>
                  <a:lnTo>
                    <a:pt x="213112" y="140253"/>
                  </a:lnTo>
                  <a:lnTo>
                    <a:pt x="207648" y="162111"/>
                  </a:lnTo>
                  <a:lnTo>
                    <a:pt x="196719" y="151182"/>
                  </a:lnTo>
                  <a:lnTo>
                    <a:pt x="196719" y="160290"/>
                  </a:lnTo>
                  <a:lnTo>
                    <a:pt x="194898" y="160290"/>
                  </a:lnTo>
                  <a:lnTo>
                    <a:pt x="151182" y="185790"/>
                  </a:lnTo>
                  <a:lnTo>
                    <a:pt x="147539" y="183969"/>
                  </a:lnTo>
                  <a:lnTo>
                    <a:pt x="158468" y="211291"/>
                  </a:lnTo>
                  <a:lnTo>
                    <a:pt x="189433" y="238613"/>
                  </a:lnTo>
                  <a:lnTo>
                    <a:pt x="167575" y="256828"/>
                  </a:lnTo>
                  <a:lnTo>
                    <a:pt x="169397" y="278685"/>
                  </a:lnTo>
                  <a:lnTo>
                    <a:pt x="167575" y="278685"/>
                  </a:lnTo>
                  <a:lnTo>
                    <a:pt x="163932" y="280507"/>
                  </a:lnTo>
                  <a:lnTo>
                    <a:pt x="162111" y="280507"/>
                  </a:lnTo>
                  <a:lnTo>
                    <a:pt x="151182" y="275042"/>
                  </a:lnTo>
                  <a:lnTo>
                    <a:pt x="123860" y="285971"/>
                  </a:lnTo>
                  <a:lnTo>
                    <a:pt x="111109" y="280507"/>
                  </a:lnTo>
                  <a:lnTo>
                    <a:pt x="105645" y="289614"/>
                  </a:lnTo>
                  <a:lnTo>
                    <a:pt x="102002" y="289614"/>
                  </a:lnTo>
                  <a:lnTo>
                    <a:pt x="91073" y="280507"/>
                  </a:lnTo>
                  <a:lnTo>
                    <a:pt x="83787" y="284150"/>
                  </a:lnTo>
                  <a:lnTo>
                    <a:pt x="67394" y="278685"/>
                  </a:lnTo>
                  <a:lnTo>
                    <a:pt x="38251" y="278685"/>
                  </a:lnTo>
                  <a:lnTo>
                    <a:pt x="38251" y="262292"/>
                  </a:lnTo>
                  <a:lnTo>
                    <a:pt x="49179" y="229506"/>
                  </a:lnTo>
                  <a:lnTo>
                    <a:pt x="18214" y="222220"/>
                  </a:lnTo>
                  <a:lnTo>
                    <a:pt x="5464" y="211291"/>
                  </a:lnTo>
                  <a:lnTo>
                    <a:pt x="5464" y="207648"/>
                  </a:lnTo>
                  <a:lnTo>
                    <a:pt x="7286" y="202183"/>
                  </a:lnTo>
                  <a:lnTo>
                    <a:pt x="1821" y="185790"/>
                  </a:lnTo>
                  <a:lnTo>
                    <a:pt x="5464" y="176683"/>
                  </a:lnTo>
                  <a:lnTo>
                    <a:pt x="0" y="165754"/>
                  </a:lnTo>
                  <a:lnTo>
                    <a:pt x="0" y="118396"/>
                  </a:lnTo>
                  <a:lnTo>
                    <a:pt x="12750" y="118396"/>
                  </a:lnTo>
                  <a:lnTo>
                    <a:pt x="23679" y="105645"/>
                  </a:lnTo>
                  <a:lnTo>
                    <a:pt x="16393" y="94717"/>
                  </a:lnTo>
                  <a:lnTo>
                    <a:pt x="12750" y="92895"/>
                  </a:lnTo>
                  <a:lnTo>
                    <a:pt x="16393" y="92895"/>
                  </a:lnTo>
                  <a:lnTo>
                    <a:pt x="21857" y="87431"/>
                  </a:lnTo>
                  <a:lnTo>
                    <a:pt x="27322" y="67395"/>
                  </a:lnTo>
                  <a:lnTo>
                    <a:pt x="34608" y="67395"/>
                  </a:lnTo>
                  <a:lnTo>
                    <a:pt x="27322" y="61930"/>
                  </a:lnTo>
                  <a:lnTo>
                    <a:pt x="27322" y="60109"/>
                  </a:lnTo>
                  <a:lnTo>
                    <a:pt x="29143" y="51001"/>
                  </a:lnTo>
                  <a:lnTo>
                    <a:pt x="32786" y="51001"/>
                  </a:lnTo>
                  <a:lnTo>
                    <a:pt x="43715" y="49180"/>
                  </a:lnTo>
                  <a:lnTo>
                    <a:pt x="51001" y="51001"/>
                  </a:lnTo>
                  <a:lnTo>
                    <a:pt x="54644" y="60109"/>
                  </a:lnTo>
                  <a:lnTo>
                    <a:pt x="58287" y="56466"/>
                  </a:lnTo>
                  <a:lnTo>
                    <a:pt x="61930" y="56466"/>
                  </a:lnTo>
                  <a:lnTo>
                    <a:pt x="61930" y="45537"/>
                  </a:lnTo>
                  <a:lnTo>
                    <a:pt x="72859" y="43715"/>
                  </a:lnTo>
                  <a:lnTo>
                    <a:pt x="61930" y="23679"/>
                  </a:lnTo>
                  <a:lnTo>
                    <a:pt x="63751" y="23679"/>
                  </a:lnTo>
                  <a:lnTo>
                    <a:pt x="69216" y="1639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6" name="Netherlands">
              <a:extLst>
                <a:ext uri="{FF2B5EF4-FFF2-40B4-BE49-F238E27FC236}">
                  <a16:creationId xmlns:a16="http://schemas.microsoft.com/office/drawing/2014/main" id="{47879770-9F26-3023-3D73-1129E7163BA7}"/>
                </a:ext>
              </a:extLst>
            </p:cNvPr>
            <p:cNvSpPr>
              <a:spLocks/>
            </p:cNvSpPr>
            <p:nvPr/>
          </p:nvSpPr>
          <p:spPr bwMode="auto">
            <a:xfrm>
              <a:off x="5907161" y="3094774"/>
              <a:ext cx="86739" cy="106617"/>
            </a:xfrm>
            <a:custGeom>
              <a:avLst/>
              <a:gdLst/>
              <a:ahLst/>
              <a:cxnLst/>
              <a:rect l="l" t="t" r="r" b="b"/>
              <a:pathLst>
                <a:path w="87430" h="107467">
                  <a:moveTo>
                    <a:pt x="38252" y="7286"/>
                  </a:moveTo>
                  <a:lnTo>
                    <a:pt x="43716" y="7286"/>
                  </a:lnTo>
                  <a:lnTo>
                    <a:pt x="43716" y="10929"/>
                  </a:lnTo>
                  <a:lnTo>
                    <a:pt x="32787" y="21858"/>
                  </a:lnTo>
                  <a:lnTo>
                    <a:pt x="30965" y="21858"/>
                  </a:lnTo>
                  <a:lnTo>
                    <a:pt x="38252" y="10929"/>
                  </a:lnTo>
                  <a:close/>
                  <a:moveTo>
                    <a:pt x="78323" y="0"/>
                  </a:moveTo>
                  <a:lnTo>
                    <a:pt x="87430" y="7286"/>
                  </a:lnTo>
                  <a:lnTo>
                    <a:pt x="87430" y="10929"/>
                  </a:lnTo>
                  <a:lnTo>
                    <a:pt x="83787" y="29144"/>
                  </a:lnTo>
                  <a:lnTo>
                    <a:pt x="78323" y="34608"/>
                  </a:lnTo>
                  <a:lnTo>
                    <a:pt x="87430" y="45537"/>
                  </a:lnTo>
                  <a:lnTo>
                    <a:pt x="76501" y="61930"/>
                  </a:lnTo>
                  <a:lnTo>
                    <a:pt x="61930" y="61930"/>
                  </a:lnTo>
                  <a:lnTo>
                    <a:pt x="61930" y="107467"/>
                  </a:lnTo>
                  <a:lnTo>
                    <a:pt x="60108" y="107467"/>
                  </a:lnTo>
                  <a:lnTo>
                    <a:pt x="54644" y="102003"/>
                  </a:lnTo>
                  <a:lnTo>
                    <a:pt x="51001" y="102003"/>
                  </a:lnTo>
                  <a:lnTo>
                    <a:pt x="51001" y="89252"/>
                  </a:lnTo>
                  <a:lnTo>
                    <a:pt x="38251" y="83788"/>
                  </a:lnTo>
                  <a:lnTo>
                    <a:pt x="32786" y="83788"/>
                  </a:lnTo>
                  <a:lnTo>
                    <a:pt x="27322" y="85609"/>
                  </a:lnTo>
                  <a:lnTo>
                    <a:pt x="21857" y="85609"/>
                  </a:lnTo>
                  <a:lnTo>
                    <a:pt x="16393" y="89252"/>
                  </a:lnTo>
                  <a:lnTo>
                    <a:pt x="10929" y="89252"/>
                  </a:lnTo>
                  <a:lnTo>
                    <a:pt x="0" y="83788"/>
                  </a:lnTo>
                  <a:lnTo>
                    <a:pt x="0" y="80145"/>
                  </a:lnTo>
                  <a:lnTo>
                    <a:pt x="16393" y="80145"/>
                  </a:lnTo>
                  <a:lnTo>
                    <a:pt x="14571" y="78324"/>
                  </a:lnTo>
                  <a:lnTo>
                    <a:pt x="10929" y="78324"/>
                  </a:lnTo>
                  <a:lnTo>
                    <a:pt x="10929" y="74681"/>
                  </a:lnTo>
                  <a:lnTo>
                    <a:pt x="14571" y="74681"/>
                  </a:lnTo>
                  <a:lnTo>
                    <a:pt x="30965" y="69216"/>
                  </a:lnTo>
                  <a:lnTo>
                    <a:pt x="21857" y="69216"/>
                  </a:lnTo>
                  <a:lnTo>
                    <a:pt x="20036" y="61930"/>
                  </a:lnTo>
                  <a:lnTo>
                    <a:pt x="16393" y="61930"/>
                  </a:lnTo>
                  <a:lnTo>
                    <a:pt x="20036" y="58287"/>
                  </a:lnTo>
                  <a:lnTo>
                    <a:pt x="38251" y="21858"/>
                  </a:lnTo>
                  <a:lnTo>
                    <a:pt x="41894" y="21858"/>
                  </a:lnTo>
                  <a:lnTo>
                    <a:pt x="43715" y="29144"/>
                  </a:lnTo>
                  <a:lnTo>
                    <a:pt x="41894" y="34608"/>
                  </a:lnTo>
                  <a:lnTo>
                    <a:pt x="41894" y="40073"/>
                  </a:lnTo>
                  <a:lnTo>
                    <a:pt x="45537" y="41894"/>
                  </a:lnTo>
                  <a:lnTo>
                    <a:pt x="45537" y="38251"/>
                  </a:lnTo>
                  <a:lnTo>
                    <a:pt x="49180" y="23679"/>
                  </a:lnTo>
                  <a:lnTo>
                    <a:pt x="45537" y="23679"/>
                  </a:lnTo>
                  <a:lnTo>
                    <a:pt x="45537" y="21858"/>
                  </a:lnTo>
                  <a:lnTo>
                    <a:pt x="49180" y="7286"/>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7" name="Norway Mainland">
              <a:extLst>
                <a:ext uri="{FF2B5EF4-FFF2-40B4-BE49-F238E27FC236}">
                  <a16:creationId xmlns:a16="http://schemas.microsoft.com/office/drawing/2014/main" id="{3C54319B-C4C1-D0AB-A53D-17EB3E07A014}"/>
                </a:ext>
              </a:extLst>
            </p:cNvPr>
            <p:cNvSpPr>
              <a:spLocks noEditPoints="1"/>
            </p:cNvSpPr>
            <p:nvPr/>
          </p:nvSpPr>
          <p:spPr bwMode="auto">
            <a:xfrm>
              <a:off x="5943304" y="2169558"/>
              <a:ext cx="614401" cy="731861"/>
            </a:xfrm>
            <a:custGeom>
              <a:avLst/>
              <a:gdLst>
                <a:gd name="T0" fmla="*/ 295 w 340"/>
                <a:gd name="T1" fmla="*/ 0 h 405"/>
                <a:gd name="T2" fmla="*/ 305 w 340"/>
                <a:gd name="T3" fmla="*/ 14 h 405"/>
                <a:gd name="T4" fmla="*/ 306 w 340"/>
                <a:gd name="T5" fmla="*/ 20 h 405"/>
                <a:gd name="T6" fmla="*/ 318 w 340"/>
                <a:gd name="T7" fmla="*/ 9 h 405"/>
                <a:gd name="T8" fmla="*/ 340 w 340"/>
                <a:gd name="T9" fmla="*/ 28 h 405"/>
                <a:gd name="T10" fmla="*/ 315 w 340"/>
                <a:gd name="T11" fmla="*/ 39 h 405"/>
                <a:gd name="T12" fmla="*/ 326 w 340"/>
                <a:gd name="T13" fmla="*/ 55 h 405"/>
                <a:gd name="T14" fmla="*/ 339 w 340"/>
                <a:gd name="T15" fmla="*/ 61 h 405"/>
                <a:gd name="T16" fmla="*/ 314 w 340"/>
                <a:gd name="T17" fmla="*/ 80 h 405"/>
                <a:gd name="T18" fmla="*/ 317 w 340"/>
                <a:gd name="T19" fmla="*/ 55 h 405"/>
                <a:gd name="T20" fmla="*/ 257 w 340"/>
                <a:gd name="T21" fmla="*/ 94 h 405"/>
                <a:gd name="T22" fmla="*/ 228 w 340"/>
                <a:gd name="T23" fmla="*/ 91 h 405"/>
                <a:gd name="T24" fmla="*/ 204 w 340"/>
                <a:gd name="T25" fmla="*/ 79 h 405"/>
                <a:gd name="T26" fmla="*/ 197 w 340"/>
                <a:gd name="T27" fmla="*/ 101 h 405"/>
                <a:gd name="T28" fmla="*/ 174 w 340"/>
                <a:gd name="T29" fmla="*/ 98 h 405"/>
                <a:gd name="T30" fmla="*/ 146 w 340"/>
                <a:gd name="T31" fmla="*/ 138 h 405"/>
                <a:gd name="T32" fmla="*/ 124 w 340"/>
                <a:gd name="T33" fmla="*/ 208 h 405"/>
                <a:gd name="T34" fmla="*/ 105 w 340"/>
                <a:gd name="T35" fmla="*/ 245 h 405"/>
                <a:gd name="T36" fmla="*/ 94 w 340"/>
                <a:gd name="T37" fmla="*/ 309 h 405"/>
                <a:gd name="T38" fmla="*/ 97 w 340"/>
                <a:gd name="T39" fmla="*/ 355 h 405"/>
                <a:gd name="T40" fmla="*/ 81 w 340"/>
                <a:gd name="T41" fmla="*/ 386 h 405"/>
                <a:gd name="T42" fmla="*/ 72 w 340"/>
                <a:gd name="T43" fmla="*/ 368 h 405"/>
                <a:gd name="T44" fmla="*/ 68 w 340"/>
                <a:gd name="T45" fmla="*/ 381 h 405"/>
                <a:gd name="T46" fmla="*/ 22 w 340"/>
                <a:gd name="T47" fmla="*/ 399 h 405"/>
                <a:gd name="T48" fmla="*/ 13 w 340"/>
                <a:gd name="T49" fmla="*/ 383 h 405"/>
                <a:gd name="T50" fmla="*/ 3 w 340"/>
                <a:gd name="T51" fmla="*/ 369 h 405"/>
                <a:gd name="T52" fmla="*/ 20 w 340"/>
                <a:gd name="T53" fmla="*/ 344 h 405"/>
                <a:gd name="T54" fmla="*/ 8 w 340"/>
                <a:gd name="T55" fmla="*/ 359 h 405"/>
                <a:gd name="T56" fmla="*/ 5 w 340"/>
                <a:gd name="T57" fmla="*/ 353 h 405"/>
                <a:gd name="T58" fmla="*/ 8 w 340"/>
                <a:gd name="T59" fmla="*/ 340 h 405"/>
                <a:gd name="T60" fmla="*/ 1 w 340"/>
                <a:gd name="T61" fmla="*/ 335 h 405"/>
                <a:gd name="T62" fmla="*/ 23 w 340"/>
                <a:gd name="T63" fmla="*/ 326 h 405"/>
                <a:gd name="T64" fmla="*/ 31 w 340"/>
                <a:gd name="T65" fmla="*/ 323 h 405"/>
                <a:gd name="T66" fmla="*/ 19 w 340"/>
                <a:gd name="T67" fmla="*/ 326 h 405"/>
                <a:gd name="T68" fmla="*/ 1 w 340"/>
                <a:gd name="T69" fmla="*/ 309 h 405"/>
                <a:gd name="T70" fmla="*/ 14 w 340"/>
                <a:gd name="T71" fmla="*/ 301 h 405"/>
                <a:gd name="T72" fmla="*/ 20 w 340"/>
                <a:gd name="T73" fmla="*/ 289 h 405"/>
                <a:gd name="T74" fmla="*/ 26 w 340"/>
                <a:gd name="T75" fmla="*/ 279 h 405"/>
                <a:gd name="T76" fmla="*/ 54 w 340"/>
                <a:gd name="T77" fmla="*/ 260 h 405"/>
                <a:gd name="T78" fmla="*/ 63 w 340"/>
                <a:gd name="T79" fmla="*/ 255 h 405"/>
                <a:gd name="T80" fmla="*/ 62 w 340"/>
                <a:gd name="T81" fmla="*/ 248 h 405"/>
                <a:gd name="T82" fmla="*/ 80 w 340"/>
                <a:gd name="T83" fmla="*/ 226 h 405"/>
                <a:gd name="T84" fmla="*/ 84 w 340"/>
                <a:gd name="T85" fmla="*/ 215 h 405"/>
                <a:gd name="T86" fmla="*/ 93 w 340"/>
                <a:gd name="T87" fmla="*/ 205 h 405"/>
                <a:gd name="T88" fmla="*/ 100 w 340"/>
                <a:gd name="T89" fmla="*/ 193 h 405"/>
                <a:gd name="T90" fmla="*/ 99 w 340"/>
                <a:gd name="T91" fmla="*/ 184 h 405"/>
                <a:gd name="T92" fmla="*/ 106 w 340"/>
                <a:gd name="T93" fmla="*/ 165 h 405"/>
                <a:gd name="T94" fmla="*/ 126 w 340"/>
                <a:gd name="T95" fmla="*/ 132 h 405"/>
                <a:gd name="T96" fmla="*/ 137 w 340"/>
                <a:gd name="T97" fmla="*/ 126 h 405"/>
                <a:gd name="T98" fmla="*/ 149 w 340"/>
                <a:gd name="T99" fmla="*/ 116 h 405"/>
                <a:gd name="T100" fmla="*/ 158 w 340"/>
                <a:gd name="T101" fmla="*/ 104 h 405"/>
                <a:gd name="T102" fmla="*/ 151 w 340"/>
                <a:gd name="T103" fmla="*/ 97 h 405"/>
                <a:gd name="T104" fmla="*/ 171 w 340"/>
                <a:gd name="T105" fmla="*/ 73 h 405"/>
                <a:gd name="T106" fmla="*/ 179 w 340"/>
                <a:gd name="T107" fmla="*/ 70 h 405"/>
                <a:gd name="T108" fmla="*/ 185 w 340"/>
                <a:gd name="T109" fmla="*/ 54 h 405"/>
                <a:gd name="T110" fmla="*/ 200 w 340"/>
                <a:gd name="T111" fmla="*/ 46 h 405"/>
                <a:gd name="T112" fmla="*/ 206 w 340"/>
                <a:gd name="T113" fmla="*/ 49 h 405"/>
                <a:gd name="T114" fmla="*/ 216 w 340"/>
                <a:gd name="T115" fmla="*/ 40 h 405"/>
                <a:gd name="T116" fmla="*/ 222 w 340"/>
                <a:gd name="T117" fmla="*/ 31 h 405"/>
                <a:gd name="T118" fmla="*/ 238 w 340"/>
                <a:gd name="T119" fmla="*/ 43 h 405"/>
                <a:gd name="T120" fmla="*/ 253 w 340"/>
                <a:gd name="T121" fmla="*/ 11 h 405"/>
                <a:gd name="T122" fmla="*/ 274 w 340"/>
                <a:gd name="T123" fmla="*/ 11 h 405"/>
                <a:gd name="T124" fmla="*/ 283 w 340"/>
                <a:gd name="T125" fmla="*/ 2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0" h="405">
                  <a:moveTo>
                    <a:pt x="105" y="183"/>
                  </a:moveTo>
                  <a:lnTo>
                    <a:pt x="103" y="184"/>
                  </a:lnTo>
                  <a:lnTo>
                    <a:pt x="106" y="186"/>
                  </a:lnTo>
                  <a:lnTo>
                    <a:pt x="105" y="183"/>
                  </a:lnTo>
                  <a:close/>
                  <a:moveTo>
                    <a:pt x="295" y="0"/>
                  </a:moveTo>
                  <a:lnTo>
                    <a:pt x="296" y="0"/>
                  </a:lnTo>
                  <a:lnTo>
                    <a:pt x="306" y="6"/>
                  </a:lnTo>
                  <a:lnTo>
                    <a:pt x="308" y="6"/>
                  </a:lnTo>
                  <a:lnTo>
                    <a:pt x="306" y="14"/>
                  </a:lnTo>
                  <a:lnTo>
                    <a:pt x="305" y="14"/>
                  </a:lnTo>
                  <a:lnTo>
                    <a:pt x="300" y="15"/>
                  </a:lnTo>
                  <a:lnTo>
                    <a:pt x="302" y="17"/>
                  </a:lnTo>
                  <a:lnTo>
                    <a:pt x="302" y="18"/>
                  </a:lnTo>
                  <a:lnTo>
                    <a:pt x="300" y="20"/>
                  </a:lnTo>
                  <a:lnTo>
                    <a:pt x="306" y="20"/>
                  </a:lnTo>
                  <a:lnTo>
                    <a:pt x="302" y="25"/>
                  </a:lnTo>
                  <a:lnTo>
                    <a:pt x="308" y="25"/>
                  </a:lnTo>
                  <a:lnTo>
                    <a:pt x="308" y="14"/>
                  </a:lnTo>
                  <a:lnTo>
                    <a:pt x="317" y="9"/>
                  </a:lnTo>
                  <a:lnTo>
                    <a:pt x="318" y="9"/>
                  </a:lnTo>
                  <a:lnTo>
                    <a:pt x="318" y="17"/>
                  </a:lnTo>
                  <a:lnTo>
                    <a:pt x="326" y="15"/>
                  </a:lnTo>
                  <a:lnTo>
                    <a:pt x="327" y="15"/>
                  </a:lnTo>
                  <a:lnTo>
                    <a:pt x="340" y="27"/>
                  </a:lnTo>
                  <a:lnTo>
                    <a:pt x="340" y="28"/>
                  </a:lnTo>
                  <a:lnTo>
                    <a:pt x="329" y="42"/>
                  </a:lnTo>
                  <a:lnTo>
                    <a:pt x="324" y="42"/>
                  </a:lnTo>
                  <a:lnTo>
                    <a:pt x="321" y="40"/>
                  </a:lnTo>
                  <a:lnTo>
                    <a:pt x="318" y="40"/>
                  </a:lnTo>
                  <a:lnTo>
                    <a:pt x="315" y="39"/>
                  </a:lnTo>
                  <a:lnTo>
                    <a:pt x="312" y="39"/>
                  </a:lnTo>
                  <a:lnTo>
                    <a:pt x="326" y="48"/>
                  </a:lnTo>
                  <a:lnTo>
                    <a:pt x="326" y="49"/>
                  </a:lnTo>
                  <a:lnTo>
                    <a:pt x="323" y="55"/>
                  </a:lnTo>
                  <a:lnTo>
                    <a:pt x="326" y="55"/>
                  </a:lnTo>
                  <a:lnTo>
                    <a:pt x="329" y="54"/>
                  </a:lnTo>
                  <a:lnTo>
                    <a:pt x="332" y="54"/>
                  </a:lnTo>
                  <a:lnTo>
                    <a:pt x="335" y="52"/>
                  </a:lnTo>
                  <a:lnTo>
                    <a:pt x="339" y="52"/>
                  </a:lnTo>
                  <a:lnTo>
                    <a:pt x="339" y="61"/>
                  </a:lnTo>
                  <a:lnTo>
                    <a:pt x="337" y="61"/>
                  </a:lnTo>
                  <a:lnTo>
                    <a:pt x="330" y="60"/>
                  </a:lnTo>
                  <a:lnTo>
                    <a:pt x="329" y="66"/>
                  </a:lnTo>
                  <a:lnTo>
                    <a:pt x="315" y="80"/>
                  </a:lnTo>
                  <a:lnTo>
                    <a:pt x="314" y="80"/>
                  </a:lnTo>
                  <a:lnTo>
                    <a:pt x="314" y="79"/>
                  </a:lnTo>
                  <a:lnTo>
                    <a:pt x="312" y="74"/>
                  </a:lnTo>
                  <a:lnTo>
                    <a:pt x="312" y="73"/>
                  </a:lnTo>
                  <a:lnTo>
                    <a:pt x="318" y="66"/>
                  </a:lnTo>
                  <a:lnTo>
                    <a:pt x="317" y="55"/>
                  </a:lnTo>
                  <a:lnTo>
                    <a:pt x="302" y="42"/>
                  </a:lnTo>
                  <a:lnTo>
                    <a:pt x="275" y="52"/>
                  </a:lnTo>
                  <a:lnTo>
                    <a:pt x="274" y="60"/>
                  </a:lnTo>
                  <a:lnTo>
                    <a:pt x="272" y="82"/>
                  </a:lnTo>
                  <a:lnTo>
                    <a:pt x="257" y="94"/>
                  </a:lnTo>
                  <a:lnTo>
                    <a:pt x="249" y="86"/>
                  </a:lnTo>
                  <a:lnTo>
                    <a:pt x="243" y="94"/>
                  </a:lnTo>
                  <a:lnTo>
                    <a:pt x="241" y="94"/>
                  </a:lnTo>
                  <a:lnTo>
                    <a:pt x="229" y="91"/>
                  </a:lnTo>
                  <a:lnTo>
                    <a:pt x="228" y="91"/>
                  </a:lnTo>
                  <a:lnTo>
                    <a:pt x="213" y="70"/>
                  </a:lnTo>
                  <a:lnTo>
                    <a:pt x="210" y="71"/>
                  </a:lnTo>
                  <a:lnTo>
                    <a:pt x="211" y="74"/>
                  </a:lnTo>
                  <a:lnTo>
                    <a:pt x="211" y="76"/>
                  </a:lnTo>
                  <a:lnTo>
                    <a:pt x="204" y="79"/>
                  </a:lnTo>
                  <a:lnTo>
                    <a:pt x="198" y="80"/>
                  </a:lnTo>
                  <a:lnTo>
                    <a:pt x="200" y="85"/>
                  </a:lnTo>
                  <a:lnTo>
                    <a:pt x="197" y="94"/>
                  </a:lnTo>
                  <a:lnTo>
                    <a:pt x="200" y="100"/>
                  </a:lnTo>
                  <a:lnTo>
                    <a:pt x="197" y="101"/>
                  </a:lnTo>
                  <a:lnTo>
                    <a:pt x="194" y="101"/>
                  </a:lnTo>
                  <a:lnTo>
                    <a:pt x="189" y="100"/>
                  </a:lnTo>
                  <a:lnTo>
                    <a:pt x="182" y="100"/>
                  </a:lnTo>
                  <a:lnTo>
                    <a:pt x="177" y="98"/>
                  </a:lnTo>
                  <a:lnTo>
                    <a:pt x="174" y="98"/>
                  </a:lnTo>
                  <a:lnTo>
                    <a:pt x="170" y="117"/>
                  </a:lnTo>
                  <a:lnTo>
                    <a:pt x="169" y="119"/>
                  </a:lnTo>
                  <a:lnTo>
                    <a:pt x="163" y="114"/>
                  </a:lnTo>
                  <a:lnTo>
                    <a:pt x="154" y="122"/>
                  </a:lnTo>
                  <a:lnTo>
                    <a:pt x="146" y="138"/>
                  </a:lnTo>
                  <a:lnTo>
                    <a:pt x="149" y="149"/>
                  </a:lnTo>
                  <a:lnTo>
                    <a:pt x="137" y="166"/>
                  </a:lnTo>
                  <a:lnTo>
                    <a:pt x="134" y="177"/>
                  </a:lnTo>
                  <a:lnTo>
                    <a:pt x="127" y="181"/>
                  </a:lnTo>
                  <a:lnTo>
                    <a:pt x="124" y="208"/>
                  </a:lnTo>
                  <a:lnTo>
                    <a:pt x="115" y="224"/>
                  </a:lnTo>
                  <a:lnTo>
                    <a:pt x="121" y="233"/>
                  </a:lnTo>
                  <a:lnTo>
                    <a:pt x="121" y="240"/>
                  </a:lnTo>
                  <a:lnTo>
                    <a:pt x="120" y="242"/>
                  </a:lnTo>
                  <a:lnTo>
                    <a:pt x="105" y="245"/>
                  </a:lnTo>
                  <a:lnTo>
                    <a:pt x="94" y="254"/>
                  </a:lnTo>
                  <a:lnTo>
                    <a:pt x="93" y="263"/>
                  </a:lnTo>
                  <a:lnTo>
                    <a:pt x="96" y="272"/>
                  </a:lnTo>
                  <a:lnTo>
                    <a:pt x="93" y="286"/>
                  </a:lnTo>
                  <a:lnTo>
                    <a:pt x="94" y="309"/>
                  </a:lnTo>
                  <a:lnTo>
                    <a:pt x="102" y="321"/>
                  </a:lnTo>
                  <a:lnTo>
                    <a:pt x="94" y="331"/>
                  </a:lnTo>
                  <a:lnTo>
                    <a:pt x="99" y="341"/>
                  </a:lnTo>
                  <a:lnTo>
                    <a:pt x="97" y="353"/>
                  </a:lnTo>
                  <a:lnTo>
                    <a:pt x="97" y="355"/>
                  </a:lnTo>
                  <a:lnTo>
                    <a:pt x="90" y="359"/>
                  </a:lnTo>
                  <a:lnTo>
                    <a:pt x="87" y="368"/>
                  </a:lnTo>
                  <a:lnTo>
                    <a:pt x="88" y="374"/>
                  </a:lnTo>
                  <a:lnTo>
                    <a:pt x="86" y="384"/>
                  </a:lnTo>
                  <a:lnTo>
                    <a:pt x="81" y="386"/>
                  </a:lnTo>
                  <a:lnTo>
                    <a:pt x="80" y="380"/>
                  </a:lnTo>
                  <a:lnTo>
                    <a:pt x="74" y="377"/>
                  </a:lnTo>
                  <a:lnTo>
                    <a:pt x="74" y="375"/>
                  </a:lnTo>
                  <a:lnTo>
                    <a:pt x="72" y="359"/>
                  </a:lnTo>
                  <a:lnTo>
                    <a:pt x="72" y="368"/>
                  </a:lnTo>
                  <a:lnTo>
                    <a:pt x="69" y="366"/>
                  </a:lnTo>
                  <a:lnTo>
                    <a:pt x="72" y="374"/>
                  </a:lnTo>
                  <a:lnTo>
                    <a:pt x="72" y="375"/>
                  </a:lnTo>
                  <a:lnTo>
                    <a:pt x="71" y="375"/>
                  </a:lnTo>
                  <a:lnTo>
                    <a:pt x="68" y="381"/>
                  </a:lnTo>
                  <a:lnTo>
                    <a:pt x="60" y="380"/>
                  </a:lnTo>
                  <a:lnTo>
                    <a:pt x="54" y="392"/>
                  </a:lnTo>
                  <a:lnTo>
                    <a:pt x="35" y="405"/>
                  </a:lnTo>
                  <a:lnTo>
                    <a:pt x="20" y="405"/>
                  </a:lnTo>
                  <a:lnTo>
                    <a:pt x="22" y="399"/>
                  </a:lnTo>
                  <a:lnTo>
                    <a:pt x="17" y="401"/>
                  </a:lnTo>
                  <a:lnTo>
                    <a:pt x="7" y="390"/>
                  </a:lnTo>
                  <a:lnTo>
                    <a:pt x="7" y="389"/>
                  </a:lnTo>
                  <a:lnTo>
                    <a:pt x="8" y="381"/>
                  </a:lnTo>
                  <a:lnTo>
                    <a:pt x="13" y="383"/>
                  </a:lnTo>
                  <a:lnTo>
                    <a:pt x="17" y="369"/>
                  </a:lnTo>
                  <a:lnTo>
                    <a:pt x="5" y="374"/>
                  </a:lnTo>
                  <a:lnTo>
                    <a:pt x="4" y="374"/>
                  </a:lnTo>
                  <a:lnTo>
                    <a:pt x="3" y="371"/>
                  </a:lnTo>
                  <a:lnTo>
                    <a:pt x="3" y="369"/>
                  </a:lnTo>
                  <a:lnTo>
                    <a:pt x="4" y="369"/>
                  </a:lnTo>
                  <a:lnTo>
                    <a:pt x="16" y="362"/>
                  </a:lnTo>
                  <a:lnTo>
                    <a:pt x="10" y="361"/>
                  </a:lnTo>
                  <a:lnTo>
                    <a:pt x="10" y="359"/>
                  </a:lnTo>
                  <a:lnTo>
                    <a:pt x="20" y="344"/>
                  </a:lnTo>
                  <a:lnTo>
                    <a:pt x="22" y="344"/>
                  </a:lnTo>
                  <a:lnTo>
                    <a:pt x="22" y="347"/>
                  </a:lnTo>
                  <a:lnTo>
                    <a:pt x="25" y="343"/>
                  </a:lnTo>
                  <a:lnTo>
                    <a:pt x="19" y="343"/>
                  </a:lnTo>
                  <a:lnTo>
                    <a:pt x="8" y="359"/>
                  </a:lnTo>
                  <a:lnTo>
                    <a:pt x="7" y="359"/>
                  </a:lnTo>
                  <a:lnTo>
                    <a:pt x="5" y="356"/>
                  </a:lnTo>
                  <a:lnTo>
                    <a:pt x="8" y="353"/>
                  </a:lnTo>
                  <a:lnTo>
                    <a:pt x="7" y="350"/>
                  </a:lnTo>
                  <a:lnTo>
                    <a:pt x="5" y="353"/>
                  </a:lnTo>
                  <a:lnTo>
                    <a:pt x="4" y="353"/>
                  </a:lnTo>
                  <a:lnTo>
                    <a:pt x="4" y="352"/>
                  </a:lnTo>
                  <a:lnTo>
                    <a:pt x="3" y="347"/>
                  </a:lnTo>
                  <a:lnTo>
                    <a:pt x="3" y="346"/>
                  </a:lnTo>
                  <a:lnTo>
                    <a:pt x="8" y="340"/>
                  </a:lnTo>
                  <a:lnTo>
                    <a:pt x="4" y="341"/>
                  </a:lnTo>
                  <a:lnTo>
                    <a:pt x="3" y="341"/>
                  </a:lnTo>
                  <a:lnTo>
                    <a:pt x="3" y="340"/>
                  </a:lnTo>
                  <a:lnTo>
                    <a:pt x="0" y="335"/>
                  </a:lnTo>
                  <a:lnTo>
                    <a:pt x="1" y="335"/>
                  </a:lnTo>
                  <a:lnTo>
                    <a:pt x="4" y="337"/>
                  </a:lnTo>
                  <a:lnTo>
                    <a:pt x="4" y="334"/>
                  </a:lnTo>
                  <a:lnTo>
                    <a:pt x="1" y="332"/>
                  </a:lnTo>
                  <a:lnTo>
                    <a:pt x="1" y="331"/>
                  </a:lnTo>
                  <a:lnTo>
                    <a:pt x="23" y="326"/>
                  </a:lnTo>
                  <a:lnTo>
                    <a:pt x="26" y="332"/>
                  </a:lnTo>
                  <a:lnTo>
                    <a:pt x="28" y="331"/>
                  </a:lnTo>
                  <a:lnTo>
                    <a:pt x="28" y="326"/>
                  </a:lnTo>
                  <a:lnTo>
                    <a:pt x="31" y="325"/>
                  </a:lnTo>
                  <a:lnTo>
                    <a:pt x="31" y="323"/>
                  </a:lnTo>
                  <a:lnTo>
                    <a:pt x="32" y="319"/>
                  </a:lnTo>
                  <a:lnTo>
                    <a:pt x="28" y="325"/>
                  </a:lnTo>
                  <a:lnTo>
                    <a:pt x="20" y="325"/>
                  </a:lnTo>
                  <a:lnTo>
                    <a:pt x="20" y="322"/>
                  </a:lnTo>
                  <a:lnTo>
                    <a:pt x="19" y="326"/>
                  </a:lnTo>
                  <a:lnTo>
                    <a:pt x="1" y="326"/>
                  </a:lnTo>
                  <a:lnTo>
                    <a:pt x="1" y="319"/>
                  </a:lnTo>
                  <a:lnTo>
                    <a:pt x="4" y="313"/>
                  </a:lnTo>
                  <a:lnTo>
                    <a:pt x="1" y="310"/>
                  </a:lnTo>
                  <a:lnTo>
                    <a:pt x="1" y="309"/>
                  </a:lnTo>
                  <a:lnTo>
                    <a:pt x="13" y="306"/>
                  </a:lnTo>
                  <a:lnTo>
                    <a:pt x="3" y="306"/>
                  </a:lnTo>
                  <a:lnTo>
                    <a:pt x="3" y="298"/>
                  </a:lnTo>
                  <a:lnTo>
                    <a:pt x="4" y="298"/>
                  </a:lnTo>
                  <a:lnTo>
                    <a:pt x="14" y="301"/>
                  </a:lnTo>
                  <a:lnTo>
                    <a:pt x="13" y="298"/>
                  </a:lnTo>
                  <a:lnTo>
                    <a:pt x="17" y="292"/>
                  </a:lnTo>
                  <a:lnTo>
                    <a:pt x="19" y="292"/>
                  </a:lnTo>
                  <a:lnTo>
                    <a:pt x="20" y="295"/>
                  </a:lnTo>
                  <a:lnTo>
                    <a:pt x="20" y="289"/>
                  </a:lnTo>
                  <a:lnTo>
                    <a:pt x="19" y="288"/>
                  </a:lnTo>
                  <a:lnTo>
                    <a:pt x="19" y="286"/>
                  </a:lnTo>
                  <a:lnTo>
                    <a:pt x="34" y="286"/>
                  </a:lnTo>
                  <a:lnTo>
                    <a:pt x="34" y="283"/>
                  </a:lnTo>
                  <a:lnTo>
                    <a:pt x="26" y="279"/>
                  </a:lnTo>
                  <a:lnTo>
                    <a:pt x="26" y="278"/>
                  </a:lnTo>
                  <a:lnTo>
                    <a:pt x="34" y="273"/>
                  </a:lnTo>
                  <a:lnTo>
                    <a:pt x="47" y="261"/>
                  </a:lnTo>
                  <a:lnTo>
                    <a:pt x="54" y="258"/>
                  </a:lnTo>
                  <a:lnTo>
                    <a:pt x="54" y="260"/>
                  </a:lnTo>
                  <a:lnTo>
                    <a:pt x="56" y="264"/>
                  </a:lnTo>
                  <a:lnTo>
                    <a:pt x="57" y="263"/>
                  </a:lnTo>
                  <a:lnTo>
                    <a:pt x="56" y="258"/>
                  </a:lnTo>
                  <a:lnTo>
                    <a:pt x="62" y="255"/>
                  </a:lnTo>
                  <a:lnTo>
                    <a:pt x="63" y="255"/>
                  </a:lnTo>
                  <a:lnTo>
                    <a:pt x="68" y="261"/>
                  </a:lnTo>
                  <a:lnTo>
                    <a:pt x="77" y="254"/>
                  </a:lnTo>
                  <a:lnTo>
                    <a:pt x="68" y="258"/>
                  </a:lnTo>
                  <a:lnTo>
                    <a:pt x="62" y="249"/>
                  </a:lnTo>
                  <a:lnTo>
                    <a:pt x="62" y="248"/>
                  </a:lnTo>
                  <a:lnTo>
                    <a:pt x="66" y="245"/>
                  </a:lnTo>
                  <a:lnTo>
                    <a:pt x="66" y="240"/>
                  </a:lnTo>
                  <a:lnTo>
                    <a:pt x="78" y="227"/>
                  </a:lnTo>
                  <a:lnTo>
                    <a:pt x="78" y="226"/>
                  </a:lnTo>
                  <a:lnTo>
                    <a:pt x="80" y="226"/>
                  </a:lnTo>
                  <a:lnTo>
                    <a:pt x="84" y="229"/>
                  </a:lnTo>
                  <a:lnTo>
                    <a:pt x="84" y="223"/>
                  </a:lnTo>
                  <a:lnTo>
                    <a:pt x="83" y="221"/>
                  </a:lnTo>
                  <a:lnTo>
                    <a:pt x="83" y="217"/>
                  </a:lnTo>
                  <a:lnTo>
                    <a:pt x="84" y="215"/>
                  </a:lnTo>
                  <a:lnTo>
                    <a:pt x="96" y="208"/>
                  </a:lnTo>
                  <a:lnTo>
                    <a:pt x="96" y="205"/>
                  </a:lnTo>
                  <a:lnTo>
                    <a:pt x="94" y="206"/>
                  </a:lnTo>
                  <a:lnTo>
                    <a:pt x="93" y="206"/>
                  </a:lnTo>
                  <a:lnTo>
                    <a:pt x="93" y="205"/>
                  </a:lnTo>
                  <a:lnTo>
                    <a:pt x="96" y="196"/>
                  </a:lnTo>
                  <a:lnTo>
                    <a:pt x="99" y="199"/>
                  </a:lnTo>
                  <a:lnTo>
                    <a:pt x="97" y="194"/>
                  </a:lnTo>
                  <a:lnTo>
                    <a:pt x="97" y="193"/>
                  </a:lnTo>
                  <a:lnTo>
                    <a:pt x="100" y="193"/>
                  </a:lnTo>
                  <a:lnTo>
                    <a:pt x="102" y="186"/>
                  </a:lnTo>
                  <a:lnTo>
                    <a:pt x="102" y="184"/>
                  </a:lnTo>
                  <a:lnTo>
                    <a:pt x="100" y="186"/>
                  </a:lnTo>
                  <a:lnTo>
                    <a:pt x="99" y="186"/>
                  </a:lnTo>
                  <a:lnTo>
                    <a:pt x="99" y="184"/>
                  </a:lnTo>
                  <a:lnTo>
                    <a:pt x="109" y="174"/>
                  </a:lnTo>
                  <a:lnTo>
                    <a:pt x="106" y="168"/>
                  </a:lnTo>
                  <a:lnTo>
                    <a:pt x="106" y="166"/>
                  </a:lnTo>
                  <a:lnTo>
                    <a:pt x="111" y="165"/>
                  </a:lnTo>
                  <a:lnTo>
                    <a:pt x="106" y="165"/>
                  </a:lnTo>
                  <a:lnTo>
                    <a:pt x="106" y="163"/>
                  </a:lnTo>
                  <a:lnTo>
                    <a:pt x="109" y="160"/>
                  </a:lnTo>
                  <a:lnTo>
                    <a:pt x="121" y="150"/>
                  </a:lnTo>
                  <a:lnTo>
                    <a:pt x="126" y="134"/>
                  </a:lnTo>
                  <a:lnTo>
                    <a:pt x="126" y="132"/>
                  </a:lnTo>
                  <a:lnTo>
                    <a:pt x="134" y="131"/>
                  </a:lnTo>
                  <a:lnTo>
                    <a:pt x="133" y="131"/>
                  </a:lnTo>
                  <a:lnTo>
                    <a:pt x="133" y="129"/>
                  </a:lnTo>
                  <a:lnTo>
                    <a:pt x="134" y="129"/>
                  </a:lnTo>
                  <a:lnTo>
                    <a:pt x="137" y="126"/>
                  </a:lnTo>
                  <a:lnTo>
                    <a:pt x="136" y="120"/>
                  </a:lnTo>
                  <a:lnTo>
                    <a:pt x="142" y="110"/>
                  </a:lnTo>
                  <a:lnTo>
                    <a:pt x="143" y="110"/>
                  </a:lnTo>
                  <a:lnTo>
                    <a:pt x="146" y="119"/>
                  </a:lnTo>
                  <a:lnTo>
                    <a:pt x="149" y="116"/>
                  </a:lnTo>
                  <a:lnTo>
                    <a:pt x="148" y="104"/>
                  </a:lnTo>
                  <a:lnTo>
                    <a:pt x="148" y="103"/>
                  </a:lnTo>
                  <a:lnTo>
                    <a:pt x="151" y="103"/>
                  </a:lnTo>
                  <a:lnTo>
                    <a:pt x="152" y="104"/>
                  </a:lnTo>
                  <a:lnTo>
                    <a:pt x="158" y="104"/>
                  </a:lnTo>
                  <a:lnTo>
                    <a:pt x="160" y="106"/>
                  </a:lnTo>
                  <a:lnTo>
                    <a:pt x="161" y="106"/>
                  </a:lnTo>
                  <a:lnTo>
                    <a:pt x="164" y="101"/>
                  </a:lnTo>
                  <a:lnTo>
                    <a:pt x="151" y="98"/>
                  </a:lnTo>
                  <a:lnTo>
                    <a:pt x="151" y="97"/>
                  </a:lnTo>
                  <a:lnTo>
                    <a:pt x="166" y="89"/>
                  </a:lnTo>
                  <a:lnTo>
                    <a:pt x="166" y="85"/>
                  </a:lnTo>
                  <a:lnTo>
                    <a:pt x="167" y="85"/>
                  </a:lnTo>
                  <a:lnTo>
                    <a:pt x="164" y="80"/>
                  </a:lnTo>
                  <a:lnTo>
                    <a:pt x="171" y="73"/>
                  </a:lnTo>
                  <a:lnTo>
                    <a:pt x="170" y="71"/>
                  </a:lnTo>
                  <a:lnTo>
                    <a:pt x="173" y="63"/>
                  </a:lnTo>
                  <a:lnTo>
                    <a:pt x="174" y="63"/>
                  </a:lnTo>
                  <a:lnTo>
                    <a:pt x="174" y="68"/>
                  </a:lnTo>
                  <a:lnTo>
                    <a:pt x="179" y="70"/>
                  </a:lnTo>
                  <a:lnTo>
                    <a:pt x="180" y="68"/>
                  </a:lnTo>
                  <a:lnTo>
                    <a:pt x="176" y="61"/>
                  </a:lnTo>
                  <a:lnTo>
                    <a:pt x="180" y="61"/>
                  </a:lnTo>
                  <a:lnTo>
                    <a:pt x="183" y="64"/>
                  </a:lnTo>
                  <a:lnTo>
                    <a:pt x="185" y="54"/>
                  </a:lnTo>
                  <a:lnTo>
                    <a:pt x="185" y="52"/>
                  </a:lnTo>
                  <a:lnTo>
                    <a:pt x="192" y="52"/>
                  </a:lnTo>
                  <a:lnTo>
                    <a:pt x="192" y="57"/>
                  </a:lnTo>
                  <a:lnTo>
                    <a:pt x="194" y="54"/>
                  </a:lnTo>
                  <a:lnTo>
                    <a:pt x="200" y="46"/>
                  </a:lnTo>
                  <a:lnTo>
                    <a:pt x="201" y="46"/>
                  </a:lnTo>
                  <a:lnTo>
                    <a:pt x="201" y="66"/>
                  </a:lnTo>
                  <a:lnTo>
                    <a:pt x="204" y="60"/>
                  </a:lnTo>
                  <a:lnTo>
                    <a:pt x="204" y="54"/>
                  </a:lnTo>
                  <a:lnTo>
                    <a:pt x="206" y="49"/>
                  </a:lnTo>
                  <a:lnTo>
                    <a:pt x="213" y="46"/>
                  </a:lnTo>
                  <a:lnTo>
                    <a:pt x="213" y="43"/>
                  </a:lnTo>
                  <a:lnTo>
                    <a:pt x="222" y="52"/>
                  </a:lnTo>
                  <a:lnTo>
                    <a:pt x="222" y="42"/>
                  </a:lnTo>
                  <a:lnTo>
                    <a:pt x="216" y="40"/>
                  </a:lnTo>
                  <a:lnTo>
                    <a:pt x="216" y="31"/>
                  </a:lnTo>
                  <a:lnTo>
                    <a:pt x="217" y="33"/>
                  </a:lnTo>
                  <a:lnTo>
                    <a:pt x="219" y="36"/>
                  </a:lnTo>
                  <a:lnTo>
                    <a:pt x="220" y="33"/>
                  </a:lnTo>
                  <a:lnTo>
                    <a:pt x="222" y="31"/>
                  </a:lnTo>
                  <a:lnTo>
                    <a:pt x="222" y="33"/>
                  </a:lnTo>
                  <a:lnTo>
                    <a:pt x="228" y="39"/>
                  </a:lnTo>
                  <a:lnTo>
                    <a:pt x="235" y="36"/>
                  </a:lnTo>
                  <a:lnTo>
                    <a:pt x="235" y="40"/>
                  </a:lnTo>
                  <a:lnTo>
                    <a:pt x="238" y="43"/>
                  </a:lnTo>
                  <a:lnTo>
                    <a:pt x="238" y="36"/>
                  </a:lnTo>
                  <a:lnTo>
                    <a:pt x="256" y="18"/>
                  </a:lnTo>
                  <a:lnTo>
                    <a:pt x="252" y="12"/>
                  </a:lnTo>
                  <a:lnTo>
                    <a:pt x="252" y="11"/>
                  </a:lnTo>
                  <a:lnTo>
                    <a:pt x="253" y="11"/>
                  </a:lnTo>
                  <a:lnTo>
                    <a:pt x="260" y="6"/>
                  </a:lnTo>
                  <a:lnTo>
                    <a:pt x="262" y="6"/>
                  </a:lnTo>
                  <a:lnTo>
                    <a:pt x="265" y="12"/>
                  </a:lnTo>
                  <a:lnTo>
                    <a:pt x="272" y="11"/>
                  </a:lnTo>
                  <a:lnTo>
                    <a:pt x="274" y="11"/>
                  </a:lnTo>
                  <a:lnTo>
                    <a:pt x="265" y="27"/>
                  </a:lnTo>
                  <a:lnTo>
                    <a:pt x="260" y="39"/>
                  </a:lnTo>
                  <a:lnTo>
                    <a:pt x="262" y="40"/>
                  </a:lnTo>
                  <a:lnTo>
                    <a:pt x="283" y="8"/>
                  </a:lnTo>
                  <a:lnTo>
                    <a:pt x="283" y="28"/>
                  </a:lnTo>
                  <a:lnTo>
                    <a:pt x="289" y="25"/>
                  </a:lnTo>
                  <a:lnTo>
                    <a:pt x="29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8" name="Norway Offshore">
              <a:extLst>
                <a:ext uri="{FF2B5EF4-FFF2-40B4-BE49-F238E27FC236}">
                  <a16:creationId xmlns:a16="http://schemas.microsoft.com/office/drawing/2014/main" id="{0D598EAB-C998-6AEF-2432-713B4ED6D825}"/>
                </a:ext>
              </a:extLst>
            </p:cNvPr>
            <p:cNvSpPr>
              <a:spLocks/>
            </p:cNvSpPr>
            <p:nvPr/>
          </p:nvSpPr>
          <p:spPr bwMode="auto">
            <a:xfrm>
              <a:off x="5961374" y="2169558"/>
              <a:ext cx="482486" cy="536698"/>
            </a:xfrm>
            <a:custGeom>
              <a:avLst/>
              <a:gdLst/>
              <a:ahLst/>
              <a:cxnLst/>
              <a:rect l="l" t="t" r="r" b="b"/>
              <a:pathLst>
                <a:path w="486332" h="540976">
                  <a:moveTo>
                    <a:pt x="7286" y="530047"/>
                  </a:moveTo>
                  <a:lnTo>
                    <a:pt x="7286" y="531869"/>
                  </a:lnTo>
                  <a:lnTo>
                    <a:pt x="5464" y="537333"/>
                  </a:lnTo>
                  <a:lnTo>
                    <a:pt x="5464" y="540976"/>
                  </a:lnTo>
                  <a:lnTo>
                    <a:pt x="1821" y="540976"/>
                  </a:lnTo>
                  <a:lnTo>
                    <a:pt x="1821" y="537333"/>
                  </a:lnTo>
                  <a:lnTo>
                    <a:pt x="0" y="531869"/>
                  </a:lnTo>
                  <a:lnTo>
                    <a:pt x="1821" y="531869"/>
                  </a:lnTo>
                  <a:close/>
                  <a:moveTo>
                    <a:pt x="234968" y="151181"/>
                  </a:moveTo>
                  <a:lnTo>
                    <a:pt x="236790" y="151181"/>
                  </a:lnTo>
                  <a:lnTo>
                    <a:pt x="242254" y="165753"/>
                  </a:lnTo>
                  <a:lnTo>
                    <a:pt x="242254" y="167574"/>
                  </a:lnTo>
                  <a:lnTo>
                    <a:pt x="247719" y="154824"/>
                  </a:lnTo>
                  <a:lnTo>
                    <a:pt x="251362" y="154824"/>
                  </a:lnTo>
                  <a:lnTo>
                    <a:pt x="258648" y="160289"/>
                  </a:lnTo>
                  <a:lnTo>
                    <a:pt x="258648" y="173039"/>
                  </a:lnTo>
                  <a:lnTo>
                    <a:pt x="236790" y="193075"/>
                  </a:lnTo>
                  <a:lnTo>
                    <a:pt x="236790" y="194897"/>
                  </a:lnTo>
                  <a:lnTo>
                    <a:pt x="234968" y="194897"/>
                  </a:lnTo>
                  <a:lnTo>
                    <a:pt x="234968" y="193075"/>
                  </a:lnTo>
                  <a:lnTo>
                    <a:pt x="231325" y="183968"/>
                  </a:lnTo>
                  <a:lnTo>
                    <a:pt x="205825" y="200361"/>
                  </a:lnTo>
                  <a:lnTo>
                    <a:pt x="202182" y="200361"/>
                  </a:lnTo>
                  <a:lnTo>
                    <a:pt x="205825" y="196718"/>
                  </a:lnTo>
                  <a:lnTo>
                    <a:pt x="225861" y="178503"/>
                  </a:lnTo>
                  <a:close/>
                  <a:moveTo>
                    <a:pt x="218576" y="145717"/>
                  </a:moveTo>
                  <a:lnTo>
                    <a:pt x="220397" y="145717"/>
                  </a:lnTo>
                  <a:lnTo>
                    <a:pt x="225862" y="167575"/>
                  </a:lnTo>
                  <a:lnTo>
                    <a:pt x="225862" y="171218"/>
                  </a:lnTo>
                  <a:lnTo>
                    <a:pt x="205825" y="171218"/>
                  </a:lnTo>
                  <a:lnTo>
                    <a:pt x="205825" y="167575"/>
                  </a:lnTo>
                  <a:lnTo>
                    <a:pt x="218576" y="156646"/>
                  </a:lnTo>
                  <a:close/>
                  <a:moveTo>
                    <a:pt x="247720" y="127503"/>
                  </a:moveTo>
                  <a:lnTo>
                    <a:pt x="251363" y="127503"/>
                  </a:lnTo>
                  <a:lnTo>
                    <a:pt x="251363" y="129325"/>
                  </a:lnTo>
                  <a:lnTo>
                    <a:pt x="242255" y="145718"/>
                  </a:lnTo>
                  <a:lnTo>
                    <a:pt x="242255" y="149361"/>
                  </a:lnTo>
                  <a:lnTo>
                    <a:pt x="240433" y="149361"/>
                  </a:lnTo>
                  <a:lnTo>
                    <a:pt x="234969" y="145718"/>
                  </a:lnTo>
                  <a:lnTo>
                    <a:pt x="231326" y="145718"/>
                  </a:lnTo>
                  <a:lnTo>
                    <a:pt x="231326" y="143897"/>
                  </a:lnTo>
                  <a:lnTo>
                    <a:pt x="236790" y="132968"/>
                  </a:lnTo>
                  <a:close/>
                  <a:moveTo>
                    <a:pt x="278683" y="109288"/>
                  </a:moveTo>
                  <a:lnTo>
                    <a:pt x="280505" y="109288"/>
                  </a:lnTo>
                  <a:lnTo>
                    <a:pt x="291433" y="122038"/>
                  </a:lnTo>
                  <a:lnTo>
                    <a:pt x="293255" y="122038"/>
                  </a:lnTo>
                  <a:lnTo>
                    <a:pt x="291433" y="134788"/>
                  </a:lnTo>
                  <a:lnTo>
                    <a:pt x="289612" y="134788"/>
                  </a:lnTo>
                  <a:lnTo>
                    <a:pt x="289612" y="138431"/>
                  </a:lnTo>
                  <a:lnTo>
                    <a:pt x="267755" y="145717"/>
                  </a:lnTo>
                  <a:lnTo>
                    <a:pt x="264112" y="145717"/>
                  </a:lnTo>
                  <a:lnTo>
                    <a:pt x="267755" y="134788"/>
                  </a:lnTo>
                  <a:lnTo>
                    <a:pt x="264112" y="132967"/>
                  </a:lnTo>
                  <a:lnTo>
                    <a:pt x="267755" y="122038"/>
                  </a:lnTo>
                  <a:close/>
                  <a:moveTo>
                    <a:pt x="309649" y="94716"/>
                  </a:moveTo>
                  <a:lnTo>
                    <a:pt x="315114" y="94716"/>
                  </a:lnTo>
                  <a:lnTo>
                    <a:pt x="315114" y="98359"/>
                  </a:lnTo>
                  <a:lnTo>
                    <a:pt x="302363" y="111110"/>
                  </a:lnTo>
                  <a:lnTo>
                    <a:pt x="293256" y="111110"/>
                  </a:lnTo>
                  <a:lnTo>
                    <a:pt x="293256" y="109289"/>
                  </a:lnTo>
                  <a:lnTo>
                    <a:pt x="296899" y="100181"/>
                  </a:lnTo>
                  <a:lnTo>
                    <a:pt x="296899" y="98359"/>
                  </a:lnTo>
                  <a:lnTo>
                    <a:pt x="302363" y="98359"/>
                  </a:lnTo>
                  <a:close/>
                  <a:moveTo>
                    <a:pt x="313293" y="76502"/>
                  </a:moveTo>
                  <a:lnTo>
                    <a:pt x="318757" y="76502"/>
                  </a:lnTo>
                  <a:lnTo>
                    <a:pt x="324222" y="78324"/>
                  </a:lnTo>
                  <a:lnTo>
                    <a:pt x="331508" y="78324"/>
                  </a:lnTo>
                  <a:lnTo>
                    <a:pt x="331508" y="81967"/>
                  </a:lnTo>
                  <a:lnTo>
                    <a:pt x="324222" y="92896"/>
                  </a:lnTo>
                  <a:lnTo>
                    <a:pt x="320579" y="94717"/>
                  </a:lnTo>
                  <a:lnTo>
                    <a:pt x="320579" y="92896"/>
                  </a:lnTo>
                  <a:close/>
                  <a:moveTo>
                    <a:pt x="357007" y="61930"/>
                  </a:moveTo>
                  <a:lnTo>
                    <a:pt x="358829" y="61930"/>
                  </a:lnTo>
                  <a:lnTo>
                    <a:pt x="358829" y="76502"/>
                  </a:lnTo>
                  <a:lnTo>
                    <a:pt x="357007" y="76502"/>
                  </a:lnTo>
                  <a:lnTo>
                    <a:pt x="351543" y="72859"/>
                  </a:lnTo>
                  <a:close/>
                  <a:moveTo>
                    <a:pt x="329685" y="61930"/>
                  </a:moveTo>
                  <a:lnTo>
                    <a:pt x="331506" y="61930"/>
                  </a:lnTo>
                  <a:lnTo>
                    <a:pt x="335149" y="67395"/>
                  </a:lnTo>
                  <a:lnTo>
                    <a:pt x="342436" y="72859"/>
                  </a:lnTo>
                  <a:lnTo>
                    <a:pt x="342436" y="76502"/>
                  </a:lnTo>
                  <a:lnTo>
                    <a:pt x="331506" y="76502"/>
                  </a:lnTo>
                  <a:lnTo>
                    <a:pt x="331506" y="72859"/>
                  </a:lnTo>
                  <a:close/>
                  <a:moveTo>
                    <a:pt x="397080" y="54644"/>
                  </a:moveTo>
                  <a:lnTo>
                    <a:pt x="408009" y="54644"/>
                  </a:lnTo>
                  <a:lnTo>
                    <a:pt x="409831" y="61930"/>
                  </a:lnTo>
                  <a:lnTo>
                    <a:pt x="404366" y="65573"/>
                  </a:lnTo>
                  <a:lnTo>
                    <a:pt x="397080" y="56466"/>
                  </a:lnTo>
                  <a:close/>
                  <a:moveTo>
                    <a:pt x="420759" y="38250"/>
                  </a:moveTo>
                  <a:lnTo>
                    <a:pt x="424402" y="38250"/>
                  </a:lnTo>
                  <a:lnTo>
                    <a:pt x="426224" y="45536"/>
                  </a:lnTo>
                  <a:lnTo>
                    <a:pt x="429867" y="45536"/>
                  </a:lnTo>
                  <a:lnTo>
                    <a:pt x="429867" y="49179"/>
                  </a:lnTo>
                  <a:lnTo>
                    <a:pt x="426224" y="49179"/>
                  </a:lnTo>
                  <a:lnTo>
                    <a:pt x="420759" y="56465"/>
                  </a:lnTo>
                  <a:lnTo>
                    <a:pt x="413473" y="60108"/>
                  </a:lnTo>
                  <a:lnTo>
                    <a:pt x="409830" y="60108"/>
                  </a:lnTo>
                  <a:lnTo>
                    <a:pt x="408009" y="49179"/>
                  </a:lnTo>
                  <a:lnTo>
                    <a:pt x="408009" y="45536"/>
                  </a:lnTo>
                  <a:lnTo>
                    <a:pt x="409830" y="45536"/>
                  </a:lnTo>
                  <a:close/>
                  <a:moveTo>
                    <a:pt x="393437" y="32786"/>
                  </a:moveTo>
                  <a:lnTo>
                    <a:pt x="404365" y="32786"/>
                  </a:lnTo>
                  <a:lnTo>
                    <a:pt x="409829" y="36429"/>
                  </a:lnTo>
                  <a:lnTo>
                    <a:pt x="415294" y="36429"/>
                  </a:lnTo>
                  <a:lnTo>
                    <a:pt x="393437" y="49180"/>
                  </a:lnTo>
                  <a:lnTo>
                    <a:pt x="386151" y="38251"/>
                  </a:lnTo>
                  <a:close/>
                  <a:moveTo>
                    <a:pt x="426223" y="30964"/>
                  </a:moveTo>
                  <a:lnTo>
                    <a:pt x="429866" y="30964"/>
                  </a:lnTo>
                  <a:lnTo>
                    <a:pt x="435330" y="32786"/>
                  </a:lnTo>
                  <a:lnTo>
                    <a:pt x="437152" y="32786"/>
                  </a:lnTo>
                  <a:lnTo>
                    <a:pt x="435330" y="43715"/>
                  </a:lnTo>
                  <a:lnTo>
                    <a:pt x="431687" y="43715"/>
                  </a:lnTo>
                  <a:close/>
                  <a:moveTo>
                    <a:pt x="477225" y="0"/>
                  </a:moveTo>
                  <a:lnTo>
                    <a:pt x="480868" y="3643"/>
                  </a:lnTo>
                  <a:lnTo>
                    <a:pt x="486332" y="10929"/>
                  </a:lnTo>
                  <a:lnTo>
                    <a:pt x="486332" y="14572"/>
                  </a:lnTo>
                  <a:lnTo>
                    <a:pt x="482689" y="14572"/>
                  </a:lnTo>
                  <a:lnTo>
                    <a:pt x="464474" y="9108"/>
                  </a:lnTo>
                  <a:lnTo>
                    <a:pt x="464474" y="5465"/>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9" name="Jan Mayen">
              <a:extLst>
                <a:ext uri="{FF2B5EF4-FFF2-40B4-BE49-F238E27FC236}">
                  <a16:creationId xmlns:a16="http://schemas.microsoft.com/office/drawing/2014/main" id="{EA43AFC6-88FC-B380-30C0-69758B775C81}"/>
                </a:ext>
              </a:extLst>
            </p:cNvPr>
            <p:cNvSpPr>
              <a:spLocks/>
            </p:cNvSpPr>
            <p:nvPr/>
          </p:nvSpPr>
          <p:spPr bwMode="auto">
            <a:xfrm>
              <a:off x="5610805" y="2164136"/>
              <a:ext cx="28913" cy="27107"/>
            </a:xfrm>
            <a:custGeom>
              <a:avLst/>
              <a:gdLst>
                <a:gd name="T0" fmla="*/ 16 w 16"/>
                <a:gd name="T1" fmla="*/ 0 h 15"/>
                <a:gd name="T2" fmla="*/ 13 w 16"/>
                <a:gd name="T3" fmla="*/ 8 h 15"/>
                <a:gd name="T4" fmla="*/ 1 w 16"/>
                <a:gd name="T5" fmla="*/ 15 h 15"/>
                <a:gd name="T6" fmla="*/ 0 w 16"/>
                <a:gd name="T7" fmla="*/ 15 h 15"/>
                <a:gd name="T8" fmla="*/ 0 w 16"/>
                <a:gd name="T9" fmla="*/ 14 h 15"/>
                <a:gd name="T10" fmla="*/ 9 w 16"/>
                <a:gd name="T11" fmla="*/ 3 h 15"/>
                <a:gd name="T12" fmla="*/ 16 w 1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16" y="0"/>
                  </a:moveTo>
                  <a:lnTo>
                    <a:pt x="13" y="8"/>
                  </a:lnTo>
                  <a:lnTo>
                    <a:pt x="1" y="15"/>
                  </a:lnTo>
                  <a:lnTo>
                    <a:pt x="0" y="15"/>
                  </a:lnTo>
                  <a:lnTo>
                    <a:pt x="0" y="14"/>
                  </a:lnTo>
                  <a:lnTo>
                    <a:pt x="9" y="3"/>
                  </a:lnTo>
                  <a:lnTo>
                    <a:pt x="1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0" name="European Island">
              <a:extLst>
                <a:ext uri="{FF2B5EF4-FFF2-40B4-BE49-F238E27FC236}">
                  <a16:creationId xmlns:a16="http://schemas.microsoft.com/office/drawing/2014/main" id="{8201BA46-C34C-2B9A-1418-83915B5A824D}"/>
                </a:ext>
              </a:extLst>
            </p:cNvPr>
            <p:cNvSpPr>
              <a:spLocks/>
            </p:cNvSpPr>
            <p:nvPr/>
          </p:nvSpPr>
          <p:spPr bwMode="auto">
            <a:xfrm>
              <a:off x="6272189" y="1900305"/>
              <a:ext cx="10843" cy="14457"/>
            </a:xfrm>
            <a:custGeom>
              <a:avLst/>
              <a:gdLst>
                <a:gd name="T0" fmla="*/ 3 w 6"/>
                <a:gd name="T1" fmla="*/ 0 h 8"/>
                <a:gd name="T2" fmla="*/ 6 w 6"/>
                <a:gd name="T3" fmla="*/ 0 h 8"/>
                <a:gd name="T4" fmla="*/ 6 w 6"/>
                <a:gd name="T5" fmla="*/ 1 h 8"/>
                <a:gd name="T6" fmla="*/ 3 w 6"/>
                <a:gd name="T7" fmla="*/ 7 h 8"/>
                <a:gd name="T8" fmla="*/ 3 w 6"/>
                <a:gd name="T9" fmla="*/ 8 h 8"/>
                <a:gd name="T10" fmla="*/ 1 w 6"/>
                <a:gd name="T11" fmla="*/ 7 h 8"/>
                <a:gd name="T12" fmla="*/ 0 w 6"/>
                <a:gd name="T13" fmla="*/ 1 h 8"/>
                <a:gd name="T14" fmla="*/ 1 w 6"/>
                <a:gd name="T15" fmla="*/ 1 h 8"/>
                <a:gd name="T16" fmla="*/ 3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3" y="0"/>
                  </a:moveTo>
                  <a:lnTo>
                    <a:pt x="6" y="0"/>
                  </a:lnTo>
                  <a:lnTo>
                    <a:pt x="6" y="1"/>
                  </a:lnTo>
                  <a:lnTo>
                    <a:pt x="3" y="7"/>
                  </a:lnTo>
                  <a:lnTo>
                    <a:pt x="3" y="8"/>
                  </a:lnTo>
                  <a:lnTo>
                    <a:pt x="1" y="7"/>
                  </a:lnTo>
                  <a:lnTo>
                    <a:pt x="0" y="1"/>
                  </a:lnTo>
                  <a:lnTo>
                    <a:pt x="1" y="1"/>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1" name="Finland">
              <a:extLst>
                <a:ext uri="{FF2B5EF4-FFF2-40B4-BE49-F238E27FC236}">
                  <a16:creationId xmlns:a16="http://schemas.microsoft.com/office/drawing/2014/main" id="{3D3EDD94-CF33-DFF6-12AA-4D338A8CEFBC}"/>
                </a:ext>
              </a:extLst>
            </p:cNvPr>
            <p:cNvSpPr>
              <a:spLocks/>
            </p:cNvSpPr>
            <p:nvPr/>
          </p:nvSpPr>
          <p:spPr bwMode="auto">
            <a:xfrm>
              <a:off x="6311944" y="2241840"/>
              <a:ext cx="256602" cy="574646"/>
            </a:xfrm>
            <a:custGeom>
              <a:avLst/>
              <a:gdLst/>
              <a:ahLst/>
              <a:cxnLst/>
              <a:rect l="l" t="t" r="r" b="b"/>
              <a:pathLst>
                <a:path w="258648" h="579227">
                  <a:moveTo>
                    <a:pt x="51001" y="559191"/>
                  </a:moveTo>
                  <a:lnTo>
                    <a:pt x="51001" y="562834"/>
                  </a:lnTo>
                  <a:lnTo>
                    <a:pt x="49180" y="573764"/>
                  </a:lnTo>
                  <a:lnTo>
                    <a:pt x="45537" y="575585"/>
                  </a:lnTo>
                  <a:lnTo>
                    <a:pt x="40072" y="575585"/>
                  </a:lnTo>
                  <a:lnTo>
                    <a:pt x="40072" y="573764"/>
                  </a:lnTo>
                  <a:close/>
                  <a:moveTo>
                    <a:pt x="178504" y="0"/>
                  </a:moveTo>
                  <a:lnTo>
                    <a:pt x="207647" y="25501"/>
                  </a:lnTo>
                  <a:lnTo>
                    <a:pt x="207647" y="27322"/>
                  </a:lnTo>
                  <a:lnTo>
                    <a:pt x="211290" y="47358"/>
                  </a:lnTo>
                  <a:lnTo>
                    <a:pt x="207647" y="49180"/>
                  </a:lnTo>
                  <a:lnTo>
                    <a:pt x="200361" y="61930"/>
                  </a:lnTo>
                  <a:lnTo>
                    <a:pt x="202183" y="71037"/>
                  </a:lnTo>
                  <a:lnTo>
                    <a:pt x="202183" y="72859"/>
                  </a:lnTo>
                  <a:lnTo>
                    <a:pt x="191254" y="83788"/>
                  </a:lnTo>
                  <a:lnTo>
                    <a:pt x="194897" y="83788"/>
                  </a:lnTo>
                  <a:lnTo>
                    <a:pt x="194897" y="87431"/>
                  </a:lnTo>
                  <a:lnTo>
                    <a:pt x="191254" y="114753"/>
                  </a:lnTo>
                  <a:lnTo>
                    <a:pt x="211290" y="132967"/>
                  </a:lnTo>
                  <a:lnTo>
                    <a:pt x="227683" y="165754"/>
                  </a:lnTo>
                  <a:lnTo>
                    <a:pt x="207647" y="205826"/>
                  </a:lnTo>
                  <a:lnTo>
                    <a:pt x="229505" y="273220"/>
                  </a:lnTo>
                  <a:lnTo>
                    <a:pt x="222219" y="302364"/>
                  </a:lnTo>
                  <a:lnTo>
                    <a:pt x="222219" y="324222"/>
                  </a:lnTo>
                  <a:lnTo>
                    <a:pt x="227683" y="327864"/>
                  </a:lnTo>
                  <a:lnTo>
                    <a:pt x="229505" y="346079"/>
                  </a:lnTo>
                  <a:lnTo>
                    <a:pt x="240434" y="357008"/>
                  </a:lnTo>
                  <a:lnTo>
                    <a:pt x="240434" y="358829"/>
                  </a:lnTo>
                  <a:lnTo>
                    <a:pt x="233148" y="389794"/>
                  </a:lnTo>
                  <a:lnTo>
                    <a:pt x="242255" y="406188"/>
                  </a:lnTo>
                  <a:lnTo>
                    <a:pt x="258648" y="422581"/>
                  </a:lnTo>
                  <a:lnTo>
                    <a:pt x="258648" y="440796"/>
                  </a:lnTo>
                  <a:lnTo>
                    <a:pt x="222219" y="497261"/>
                  </a:lnTo>
                  <a:lnTo>
                    <a:pt x="167575" y="548262"/>
                  </a:lnTo>
                  <a:lnTo>
                    <a:pt x="123860" y="553727"/>
                  </a:lnTo>
                  <a:lnTo>
                    <a:pt x="89252" y="573763"/>
                  </a:lnTo>
                  <a:lnTo>
                    <a:pt x="67394" y="579227"/>
                  </a:lnTo>
                  <a:lnTo>
                    <a:pt x="65573" y="573763"/>
                  </a:lnTo>
                  <a:lnTo>
                    <a:pt x="60109" y="575584"/>
                  </a:lnTo>
                  <a:lnTo>
                    <a:pt x="56466" y="575584"/>
                  </a:lnTo>
                  <a:lnTo>
                    <a:pt x="51001" y="559191"/>
                  </a:lnTo>
                  <a:lnTo>
                    <a:pt x="45537" y="562834"/>
                  </a:lnTo>
                  <a:lnTo>
                    <a:pt x="16393" y="546441"/>
                  </a:lnTo>
                  <a:lnTo>
                    <a:pt x="16393" y="542798"/>
                  </a:lnTo>
                  <a:lnTo>
                    <a:pt x="18215" y="537333"/>
                  </a:lnTo>
                  <a:lnTo>
                    <a:pt x="12751" y="526405"/>
                  </a:lnTo>
                  <a:lnTo>
                    <a:pt x="18215" y="515476"/>
                  </a:lnTo>
                  <a:lnTo>
                    <a:pt x="18215" y="500904"/>
                  </a:lnTo>
                  <a:lnTo>
                    <a:pt x="21858" y="500904"/>
                  </a:lnTo>
                  <a:lnTo>
                    <a:pt x="12751" y="475403"/>
                  </a:lnTo>
                  <a:lnTo>
                    <a:pt x="12751" y="464475"/>
                  </a:lnTo>
                  <a:lnTo>
                    <a:pt x="9108" y="442617"/>
                  </a:lnTo>
                  <a:lnTo>
                    <a:pt x="16393" y="424402"/>
                  </a:lnTo>
                  <a:lnTo>
                    <a:pt x="23679" y="424402"/>
                  </a:lnTo>
                  <a:lnTo>
                    <a:pt x="27322" y="413473"/>
                  </a:lnTo>
                  <a:lnTo>
                    <a:pt x="27322" y="411652"/>
                  </a:lnTo>
                  <a:lnTo>
                    <a:pt x="38251" y="411652"/>
                  </a:lnTo>
                  <a:lnTo>
                    <a:pt x="51001" y="397080"/>
                  </a:lnTo>
                  <a:lnTo>
                    <a:pt x="91073" y="344258"/>
                  </a:lnTo>
                  <a:lnTo>
                    <a:pt x="96538" y="327864"/>
                  </a:lnTo>
                  <a:lnTo>
                    <a:pt x="116574" y="318757"/>
                  </a:lnTo>
                  <a:lnTo>
                    <a:pt x="111110" y="291435"/>
                  </a:lnTo>
                  <a:lnTo>
                    <a:pt x="81966" y="265935"/>
                  </a:lnTo>
                  <a:lnTo>
                    <a:pt x="72859" y="240434"/>
                  </a:lnTo>
                  <a:lnTo>
                    <a:pt x="78323" y="216755"/>
                  </a:lnTo>
                  <a:lnTo>
                    <a:pt x="67394" y="193076"/>
                  </a:lnTo>
                  <a:lnTo>
                    <a:pt x="71037" y="140253"/>
                  </a:lnTo>
                  <a:lnTo>
                    <a:pt x="54644" y="116574"/>
                  </a:lnTo>
                  <a:lnTo>
                    <a:pt x="0" y="71037"/>
                  </a:lnTo>
                  <a:lnTo>
                    <a:pt x="0" y="67394"/>
                  </a:lnTo>
                  <a:lnTo>
                    <a:pt x="10929" y="61930"/>
                  </a:lnTo>
                  <a:lnTo>
                    <a:pt x="9108" y="56466"/>
                  </a:lnTo>
                  <a:lnTo>
                    <a:pt x="9108" y="54644"/>
                  </a:lnTo>
                  <a:lnTo>
                    <a:pt x="10929" y="54644"/>
                  </a:lnTo>
                  <a:lnTo>
                    <a:pt x="16393" y="51001"/>
                  </a:lnTo>
                  <a:lnTo>
                    <a:pt x="45537" y="89252"/>
                  </a:lnTo>
                  <a:lnTo>
                    <a:pt x="67394" y="94716"/>
                  </a:lnTo>
                  <a:lnTo>
                    <a:pt x="81966" y="81966"/>
                  </a:lnTo>
                  <a:lnTo>
                    <a:pt x="83788" y="81966"/>
                  </a:lnTo>
                  <a:lnTo>
                    <a:pt x="96538" y="94716"/>
                  </a:lnTo>
                  <a:lnTo>
                    <a:pt x="122038" y="72859"/>
                  </a:lnTo>
                  <a:lnTo>
                    <a:pt x="123860" y="36429"/>
                  </a:lnTo>
                  <a:lnTo>
                    <a:pt x="129324" y="20036"/>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2" name="Sweden Mainland">
              <a:extLst>
                <a:ext uri="{FF2B5EF4-FFF2-40B4-BE49-F238E27FC236}">
                  <a16:creationId xmlns:a16="http://schemas.microsoft.com/office/drawing/2014/main" id="{FF624E57-3783-E0A6-8E3B-8A4D9A1C9B68}"/>
                </a:ext>
              </a:extLst>
            </p:cNvPr>
            <p:cNvSpPr>
              <a:spLocks noEditPoints="1"/>
            </p:cNvSpPr>
            <p:nvPr/>
          </p:nvSpPr>
          <p:spPr bwMode="auto">
            <a:xfrm>
              <a:off x="6087869" y="2308701"/>
              <a:ext cx="307200" cy="708369"/>
            </a:xfrm>
            <a:custGeom>
              <a:avLst/>
              <a:gdLst>
                <a:gd name="T0" fmla="*/ 74 w 170"/>
                <a:gd name="T1" fmla="*/ 273 h 392"/>
                <a:gd name="T2" fmla="*/ 126 w 170"/>
                <a:gd name="T3" fmla="*/ 0 h 392"/>
                <a:gd name="T4" fmla="*/ 163 w 170"/>
                <a:gd name="T5" fmla="*/ 69 h 392"/>
                <a:gd name="T6" fmla="*/ 170 w 170"/>
                <a:gd name="T7" fmla="*/ 109 h 392"/>
                <a:gd name="T8" fmla="*/ 167 w 170"/>
                <a:gd name="T9" fmla="*/ 115 h 392"/>
                <a:gd name="T10" fmla="*/ 157 w 170"/>
                <a:gd name="T11" fmla="*/ 112 h 392"/>
                <a:gd name="T12" fmla="*/ 149 w 170"/>
                <a:gd name="T13" fmla="*/ 110 h 392"/>
                <a:gd name="T14" fmla="*/ 142 w 170"/>
                <a:gd name="T15" fmla="*/ 117 h 392"/>
                <a:gd name="T16" fmla="*/ 137 w 170"/>
                <a:gd name="T17" fmla="*/ 134 h 392"/>
                <a:gd name="T18" fmla="*/ 123 w 170"/>
                <a:gd name="T19" fmla="*/ 175 h 392"/>
                <a:gd name="T20" fmla="*/ 90 w 170"/>
                <a:gd name="T21" fmla="*/ 203 h 392"/>
                <a:gd name="T22" fmla="*/ 87 w 170"/>
                <a:gd name="T23" fmla="*/ 208 h 392"/>
                <a:gd name="T24" fmla="*/ 81 w 170"/>
                <a:gd name="T25" fmla="*/ 211 h 392"/>
                <a:gd name="T26" fmla="*/ 78 w 170"/>
                <a:gd name="T27" fmla="*/ 235 h 392"/>
                <a:gd name="T28" fmla="*/ 84 w 170"/>
                <a:gd name="T29" fmla="*/ 261 h 392"/>
                <a:gd name="T30" fmla="*/ 94 w 170"/>
                <a:gd name="T31" fmla="*/ 272 h 392"/>
                <a:gd name="T32" fmla="*/ 97 w 170"/>
                <a:gd name="T33" fmla="*/ 291 h 392"/>
                <a:gd name="T34" fmla="*/ 77 w 170"/>
                <a:gd name="T35" fmla="*/ 291 h 392"/>
                <a:gd name="T36" fmla="*/ 86 w 170"/>
                <a:gd name="T37" fmla="*/ 297 h 392"/>
                <a:gd name="T38" fmla="*/ 97 w 170"/>
                <a:gd name="T39" fmla="*/ 297 h 392"/>
                <a:gd name="T40" fmla="*/ 89 w 170"/>
                <a:gd name="T41" fmla="*/ 307 h 392"/>
                <a:gd name="T42" fmla="*/ 77 w 170"/>
                <a:gd name="T43" fmla="*/ 313 h 392"/>
                <a:gd name="T44" fmla="*/ 74 w 170"/>
                <a:gd name="T45" fmla="*/ 315 h 392"/>
                <a:gd name="T46" fmla="*/ 74 w 170"/>
                <a:gd name="T47" fmla="*/ 321 h 392"/>
                <a:gd name="T48" fmla="*/ 71 w 170"/>
                <a:gd name="T49" fmla="*/ 332 h 392"/>
                <a:gd name="T50" fmla="*/ 62 w 170"/>
                <a:gd name="T51" fmla="*/ 374 h 392"/>
                <a:gd name="T52" fmla="*/ 20 w 170"/>
                <a:gd name="T53" fmla="*/ 392 h 392"/>
                <a:gd name="T54" fmla="*/ 16 w 170"/>
                <a:gd name="T55" fmla="*/ 374 h 392"/>
                <a:gd name="T56" fmla="*/ 20 w 170"/>
                <a:gd name="T57" fmla="*/ 371 h 392"/>
                <a:gd name="T58" fmla="*/ 22 w 170"/>
                <a:gd name="T59" fmla="*/ 364 h 392"/>
                <a:gd name="T60" fmla="*/ 7 w 170"/>
                <a:gd name="T61" fmla="*/ 335 h 392"/>
                <a:gd name="T62" fmla="*/ 3 w 170"/>
                <a:gd name="T63" fmla="*/ 327 h 392"/>
                <a:gd name="T64" fmla="*/ 0 w 170"/>
                <a:gd name="T65" fmla="*/ 318 h 392"/>
                <a:gd name="T66" fmla="*/ 1 w 170"/>
                <a:gd name="T67" fmla="*/ 303 h 392"/>
                <a:gd name="T68" fmla="*/ 7 w 170"/>
                <a:gd name="T69" fmla="*/ 297 h 392"/>
                <a:gd name="T70" fmla="*/ 16 w 170"/>
                <a:gd name="T71" fmla="*/ 276 h 392"/>
                <a:gd name="T72" fmla="*/ 20 w 170"/>
                <a:gd name="T73" fmla="*/ 244 h 392"/>
                <a:gd name="T74" fmla="*/ 16 w 170"/>
                <a:gd name="T75" fmla="*/ 195 h 392"/>
                <a:gd name="T76" fmla="*/ 25 w 170"/>
                <a:gd name="T77" fmla="*/ 168 h 392"/>
                <a:gd name="T78" fmla="*/ 34 w 170"/>
                <a:gd name="T79" fmla="*/ 149 h 392"/>
                <a:gd name="T80" fmla="*/ 46 w 170"/>
                <a:gd name="T81" fmla="*/ 104 h 392"/>
                <a:gd name="T82" fmla="*/ 56 w 170"/>
                <a:gd name="T83" fmla="*/ 88 h 392"/>
                <a:gd name="T84" fmla="*/ 72 w 170"/>
                <a:gd name="T85" fmla="*/ 43 h 392"/>
                <a:gd name="T86" fmla="*/ 93 w 170"/>
                <a:gd name="T87" fmla="*/ 21 h 392"/>
                <a:gd name="T88" fmla="*/ 102 w 170"/>
                <a:gd name="T89" fmla="*/ 21 h 392"/>
                <a:gd name="T90" fmla="*/ 118 w 170"/>
                <a:gd name="T91" fmla="*/ 23 h 392"/>
                <a:gd name="T92" fmla="*/ 118 w 170"/>
                <a:gd name="T93" fmla="*/ 8 h 392"/>
                <a:gd name="T94" fmla="*/ 121 w 170"/>
                <a:gd name="T95"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392">
                  <a:moveTo>
                    <a:pt x="77" y="269"/>
                  </a:moveTo>
                  <a:lnTo>
                    <a:pt x="69" y="273"/>
                  </a:lnTo>
                  <a:lnTo>
                    <a:pt x="74" y="273"/>
                  </a:lnTo>
                  <a:lnTo>
                    <a:pt x="77" y="269"/>
                  </a:lnTo>
                  <a:close/>
                  <a:moveTo>
                    <a:pt x="121" y="0"/>
                  </a:moveTo>
                  <a:lnTo>
                    <a:pt x="126" y="0"/>
                  </a:lnTo>
                  <a:lnTo>
                    <a:pt x="155" y="27"/>
                  </a:lnTo>
                  <a:lnTo>
                    <a:pt x="164" y="40"/>
                  </a:lnTo>
                  <a:lnTo>
                    <a:pt x="163" y="69"/>
                  </a:lnTo>
                  <a:lnTo>
                    <a:pt x="169" y="82"/>
                  </a:lnTo>
                  <a:lnTo>
                    <a:pt x="166" y="95"/>
                  </a:lnTo>
                  <a:lnTo>
                    <a:pt x="170" y="109"/>
                  </a:lnTo>
                  <a:lnTo>
                    <a:pt x="169" y="113"/>
                  </a:lnTo>
                  <a:lnTo>
                    <a:pt x="169" y="115"/>
                  </a:lnTo>
                  <a:lnTo>
                    <a:pt x="167" y="115"/>
                  </a:lnTo>
                  <a:lnTo>
                    <a:pt x="164" y="113"/>
                  </a:lnTo>
                  <a:lnTo>
                    <a:pt x="161" y="113"/>
                  </a:lnTo>
                  <a:lnTo>
                    <a:pt x="157" y="112"/>
                  </a:lnTo>
                  <a:lnTo>
                    <a:pt x="154" y="112"/>
                  </a:lnTo>
                  <a:lnTo>
                    <a:pt x="151" y="110"/>
                  </a:lnTo>
                  <a:lnTo>
                    <a:pt x="149" y="110"/>
                  </a:lnTo>
                  <a:lnTo>
                    <a:pt x="146" y="119"/>
                  </a:lnTo>
                  <a:lnTo>
                    <a:pt x="145" y="119"/>
                  </a:lnTo>
                  <a:lnTo>
                    <a:pt x="142" y="117"/>
                  </a:lnTo>
                  <a:lnTo>
                    <a:pt x="143" y="120"/>
                  </a:lnTo>
                  <a:lnTo>
                    <a:pt x="136" y="126"/>
                  </a:lnTo>
                  <a:lnTo>
                    <a:pt x="137" y="134"/>
                  </a:lnTo>
                  <a:lnTo>
                    <a:pt x="131" y="143"/>
                  </a:lnTo>
                  <a:lnTo>
                    <a:pt x="137" y="156"/>
                  </a:lnTo>
                  <a:lnTo>
                    <a:pt x="123" y="175"/>
                  </a:lnTo>
                  <a:lnTo>
                    <a:pt x="100" y="189"/>
                  </a:lnTo>
                  <a:lnTo>
                    <a:pt x="94" y="198"/>
                  </a:lnTo>
                  <a:lnTo>
                    <a:pt x="90" y="203"/>
                  </a:lnTo>
                  <a:lnTo>
                    <a:pt x="89" y="203"/>
                  </a:lnTo>
                  <a:lnTo>
                    <a:pt x="87" y="202"/>
                  </a:lnTo>
                  <a:lnTo>
                    <a:pt x="87" y="208"/>
                  </a:lnTo>
                  <a:lnTo>
                    <a:pt x="86" y="212"/>
                  </a:lnTo>
                  <a:lnTo>
                    <a:pt x="84" y="212"/>
                  </a:lnTo>
                  <a:lnTo>
                    <a:pt x="81" y="211"/>
                  </a:lnTo>
                  <a:lnTo>
                    <a:pt x="84" y="218"/>
                  </a:lnTo>
                  <a:lnTo>
                    <a:pt x="81" y="235"/>
                  </a:lnTo>
                  <a:lnTo>
                    <a:pt x="78" y="235"/>
                  </a:lnTo>
                  <a:lnTo>
                    <a:pt x="78" y="266"/>
                  </a:lnTo>
                  <a:lnTo>
                    <a:pt x="83" y="261"/>
                  </a:lnTo>
                  <a:lnTo>
                    <a:pt x="84" y="261"/>
                  </a:lnTo>
                  <a:lnTo>
                    <a:pt x="96" y="270"/>
                  </a:lnTo>
                  <a:lnTo>
                    <a:pt x="96" y="272"/>
                  </a:lnTo>
                  <a:lnTo>
                    <a:pt x="94" y="272"/>
                  </a:lnTo>
                  <a:lnTo>
                    <a:pt x="100" y="281"/>
                  </a:lnTo>
                  <a:lnTo>
                    <a:pt x="100" y="282"/>
                  </a:lnTo>
                  <a:lnTo>
                    <a:pt x="97" y="291"/>
                  </a:lnTo>
                  <a:lnTo>
                    <a:pt x="96" y="291"/>
                  </a:lnTo>
                  <a:lnTo>
                    <a:pt x="87" y="295"/>
                  </a:lnTo>
                  <a:lnTo>
                    <a:pt x="77" y="291"/>
                  </a:lnTo>
                  <a:lnTo>
                    <a:pt x="69" y="292"/>
                  </a:lnTo>
                  <a:lnTo>
                    <a:pt x="80" y="297"/>
                  </a:lnTo>
                  <a:lnTo>
                    <a:pt x="86" y="297"/>
                  </a:lnTo>
                  <a:lnTo>
                    <a:pt x="90" y="295"/>
                  </a:lnTo>
                  <a:lnTo>
                    <a:pt x="97" y="295"/>
                  </a:lnTo>
                  <a:lnTo>
                    <a:pt x="97" y="297"/>
                  </a:lnTo>
                  <a:lnTo>
                    <a:pt x="93" y="298"/>
                  </a:lnTo>
                  <a:lnTo>
                    <a:pt x="93" y="301"/>
                  </a:lnTo>
                  <a:lnTo>
                    <a:pt x="89" y="307"/>
                  </a:lnTo>
                  <a:lnTo>
                    <a:pt x="87" y="307"/>
                  </a:lnTo>
                  <a:lnTo>
                    <a:pt x="83" y="304"/>
                  </a:lnTo>
                  <a:lnTo>
                    <a:pt x="77" y="313"/>
                  </a:lnTo>
                  <a:lnTo>
                    <a:pt x="75" y="313"/>
                  </a:lnTo>
                  <a:lnTo>
                    <a:pt x="69" y="315"/>
                  </a:lnTo>
                  <a:lnTo>
                    <a:pt x="74" y="315"/>
                  </a:lnTo>
                  <a:lnTo>
                    <a:pt x="74" y="316"/>
                  </a:lnTo>
                  <a:lnTo>
                    <a:pt x="69" y="318"/>
                  </a:lnTo>
                  <a:lnTo>
                    <a:pt x="74" y="321"/>
                  </a:lnTo>
                  <a:lnTo>
                    <a:pt x="74" y="322"/>
                  </a:lnTo>
                  <a:lnTo>
                    <a:pt x="72" y="331"/>
                  </a:lnTo>
                  <a:lnTo>
                    <a:pt x="71" y="332"/>
                  </a:lnTo>
                  <a:lnTo>
                    <a:pt x="72" y="343"/>
                  </a:lnTo>
                  <a:lnTo>
                    <a:pt x="63" y="374"/>
                  </a:lnTo>
                  <a:lnTo>
                    <a:pt x="62" y="374"/>
                  </a:lnTo>
                  <a:lnTo>
                    <a:pt x="43" y="377"/>
                  </a:lnTo>
                  <a:lnTo>
                    <a:pt x="40" y="392"/>
                  </a:lnTo>
                  <a:lnTo>
                    <a:pt x="20" y="392"/>
                  </a:lnTo>
                  <a:lnTo>
                    <a:pt x="20" y="390"/>
                  </a:lnTo>
                  <a:lnTo>
                    <a:pt x="23" y="386"/>
                  </a:lnTo>
                  <a:lnTo>
                    <a:pt x="16" y="374"/>
                  </a:lnTo>
                  <a:lnTo>
                    <a:pt x="16" y="372"/>
                  </a:lnTo>
                  <a:lnTo>
                    <a:pt x="17" y="372"/>
                  </a:lnTo>
                  <a:lnTo>
                    <a:pt x="20" y="371"/>
                  </a:lnTo>
                  <a:lnTo>
                    <a:pt x="19" y="368"/>
                  </a:lnTo>
                  <a:lnTo>
                    <a:pt x="19" y="367"/>
                  </a:lnTo>
                  <a:lnTo>
                    <a:pt x="22" y="364"/>
                  </a:lnTo>
                  <a:lnTo>
                    <a:pt x="8" y="344"/>
                  </a:lnTo>
                  <a:lnTo>
                    <a:pt x="8" y="335"/>
                  </a:lnTo>
                  <a:lnTo>
                    <a:pt x="7" y="335"/>
                  </a:lnTo>
                  <a:lnTo>
                    <a:pt x="7" y="328"/>
                  </a:lnTo>
                  <a:lnTo>
                    <a:pt x="3" y="328"/>
                  </a:lnTo>
                  <a:lnTo>
                    <a:pt x="3" y="327"/>
                  </a:lnTo>
                  <a:lnTo>
                    <a:pt x="6" y="322"/>
                  </a:lnTo>
                  <a:lnTo>
                    <a:pt x="3" y="324"/>
                  </a:lnTo>
                  <a:lnTo>
                    <a:pt x="0" y="318"/>
                  </a:lnTo>
                  <a:lnTo>
                    <a:pt x="0" y="301"/>
                  </a:lnTo>
                  <a:lnTo>
                    <a:pt x="1" y="301"/>
                  </a:lnTo>
                  <a:lnTo>
                    <a:pt x="1" y="303"/>
                  </a:lnTo>
                  <a:lnTo>
                    <a:pt x="3" y="307"/>
                  </a:lnTo>
                  <a:lnTo>
                    <a:pt x="4" y="306"/>
                  </a:lnTo>
                  <a:lnTo>
                    <a:pt x="7" y="297"/>
                  </a:lnTo>
                  <a:lnTo>
                    <a:pt x="6" y="291"/>
                  </a:lnTo>
                  <a:lnTo>
                    <a:pt x="8" y="282"/>
                  </a:lnTo>
                  <a:lnTo>
                    <a:pt x="16" y="276"/>
                  </a:lnTo>
                  <a:lnTo>
                    <a:pt x="17" y="264"/>
                  </a:lnTo>
                  <a:lnTo>
                    <a:pt x="13" y="254"/>
                  </a:lnTo>
                  <a:lnTo>
                    <a:pt x="20" y="244"/>
                  </a:lnTo>
                  <a:lnTo>
                    <a:pt x="13" y="232"/>
                  </a:lnTo>
                  <a:lnTo>
                    <a:pt x="11" y="209"/>
                  </a:lnTo>
                  <a:lnTo>
                    <a:pt x="16" y="195"/>
                  </a:lnTo>
                  <a:lnTo>
                    <a:pt x="11" y="186"/>
                  </a:lnTo>
                  <a:lnTo>
                    <a:pt x="13" y="177"/>
                  </a:lnTo>
                  <a:lnTo>
                    <a:pt x="25" y="168"/>
                  </a:lnTo>
                  <a:lnTo>
                    <a:pt x="40" y="163"/>
                  </a:lnTo>
                  <a:lnTo>
                    <a:pt x="40" y="156"/>
                  </a:lnTo>
                  <a:lnTo>
                    <a:pt x="34" y="149"/>
                  </a:lnTo>
                  <a:lnTo>
                    <a:pt x="34" y="147"/>
                  </a:lnTo>
                  <a:lnTo>
                    <a:pt x="43" y="131"/>
                  </a:lnTo>
                  <a:lnTo>
                    <a:pt x="46" y="104"/>
                  </a:lnTo>
                  <a:lnTo>
                    <a:pt x="46" y="103"/>
                  </a:lnTo>
                  <a:lnTo>
                    <a:pt x="53" y="100"/>
                  </a:lnTo>
                  <a:lnTo>
                    <a:pt x="56" y="88"/>
                  </a:lnTo>
                  <a:lnTo>
                    <a:pt x="68" y="72"/>
                  </a:lnTo>
                  <a:lnTo>
                    <a:pt x="65" y="61"/>
                  </a:lnTo>
                  <a:lnTo>
                    <a:pt x="72" y="43"/>
                  </a:lnTo>
                  <a:lnTo>
                    <a:pt x="83" y="36"/>
                  </a:lnTo>
                  <a:lnTo>
                    <a:pt x="89" y="39"/>
                  </a:lnTo>
                  <a:lnTo>
                    <a:pt x="93" y="21"/>
                  </a:lnTo>
                  <a:lnTo>
                    <a:pt x="93" y="20"/>
                  </a:lnTo>
                  <a:lnTo>
                    <a:pt x="97" y="20"/>
                  </a:lnTo>
                  <a:lnTo>
                    <a:pt x="102" y="21"/>
                  </a:lnTo>
                  <a:lnTo>
                    <a:pt x="109" y="21"/>
                  </a:lnTo>
                  <a:lnTo>
                    <a:pt x="114" y="23"/>
                  </a:lnTo>
                  <a:lnTo>
                    <a:pt x="118" y="23"/>
                  </a:lnTo>
                  <a:lnTo>
                    <a:pt x="115" y="18"/>
                  </a:lnTo>
                  <a:lnTo>
                    <a:pt x="115" y="17"/>
                  </a:lnTo>
                  <a:lnTo>
                    <a:pt x="118" y="8"/>
                  </a:lnTo>
                  <a:lnTo>
                    <a:pt x="117" y="2"/>
                  </a:lnTo>
                  <a:lnTo>
                    <a:pt x="120" y="2"/>
                  </a:lnTo>
                  <a:lnTo>
                    <a:pt x="12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3" name="Sweden Offshore">
              <a:extLst>
                <a:ext uri="{FF2B5EF4-FFF2-40B4-BE49-F238E27FC236}">
                  <a16:creationId xmlns:a16="http://schemas.microsoft.com/office/drawing/2014/main" id="{7E0561A5-2C3F-8ABE-6A6A-D37045D38D9B}"/>
                </a:ext>
              </a:extLst>
            </p:cNvPr>
            <p:cNvSpPr>
              <a:spLocks/>
            </p:cNvSpPr>
            <p:nvPr/>
          </p:nvSpPr>
          <p:spPr bwMode="auto">
            <a:xfrm>
              <a:off x="6170992" y="2794801"/>
              <a:ext cx="128301" cy="238534"/>
            </a:xfrm>
            <a:custGeom>
              <a:avLst/>
              <a:gdLst/>
              <a:ahLst/>
              <a:cxnLst/>
              <a:rect l="l" t="t" r="r" b="b"/>
              <a:pathLst>
                <a:path w="129324" h="240435">
                  <a:moveTo>
                    <a:pt x="0" y="225863"/>
                  </a:moveTo>
                  <a:lnTo>
                    <a:pt x="1822" y="225863"/>
                  </a:lnTo>
                  <a:lnTo>
                    <a:pt x="9108" y="236792"/>
                  </a:lnTo>
                  <a:lnTo>
                    <a:pt x="12751" y="240435"/>
                  </a:lnTo>
                  <a:lnTo>
                    <a:pt x="9108" y="240435"/>
                  </a:lnTo>
                  <a:lnTo>
                    <a:pt x="0" y="236792"/>
                  </a:lnTo>
                  <a:close/>
                  <a:moveTo>
                    <a:pt x="51003" y="151182"/>
                  </a:moveTo>
                  <a:lnTo>
                    <a:pt x="52824" y="153003"/>
                  </a:lnTo>
                  <a:lnTo>
                    <a:pt x="40073" y="185789"/>
                  </a:lnTo>
                  <a:lnTo>
                    <a:pt x="40073" y="187611"/>
                  </a:lnTo>
                  <a:lnTo>
                    <a:pt x="36430" y="185789"/>
                  </a:lnTo>
                  <a:lnTo>
                    <a:pt x="40073" y="169396"/>
                  </a:lnTo>
                  <a:lnTo>
                    <a:pt x="51003" y="153003"/>
                  </a:lnTo>
                  <a:close/>
                  <a:moveTo>
                    <a:pt x="92896" y="112932"/>
                  </a:moveTo>
                  <a:lnTo>
                    <a:pt x="102004" y="112932"/>
                  </a:lnTo>
                  <a:lnTo>
                    <a:pt x="103825" y="114753"/>
                  </a:lnTo>
                  <a:lnTo>
                    <a:pt x="98361" y="123861"/>
                  </a:lnTo>
                  <a:lnTo>
                    <a:pt x="102004" y="136611"/>
                  </a:lnTo>
                  <a:lnTo>
                    <a:pt x="81967" y="156647"/>
                  </a:lnTo>
                  <a:lnTo>
                    <a:pt x="80145" y="156647"/>
                  </a:lnTo>
                  <a:lnTo>
                    <a:pt x="81967" y="129325"/>
                  </a:lnTo>
                  <a:close/>
                  <a:moveTo>
                    <a:pt x="120217" y="0"/>
                  </a:moveTo>
                  <a:lnTo>
                    <a:pt x="129324" y="0"/>
                  </a:lnTo>
                  <a:lnTo>
                    <a:pt x="129324" y="18215"/>
                  </a:lnTo>
                  <a:lnTo>
                    <a:pt x="120217" y="12750"/>
                  </a:lnTo>
                  <a:lnTo>
                    <a:pt x="118395" y="1275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4" name="Estonia">
              <a:extLst>
                <a:ext uri="{FF2B5EF4-FFF2-40B4-BE49-F238E27FC236}">
                  <a16:creationId xmlns:a16="http://schemas.microsoft.com/office/drawing/2014/main" id="{8B66F256-28CB-3019-97F2-5512413B3AA2}"/>
                </a:ext>
              </a:extLst>
            </p:cNvPr>
            <p:cNvSpPr>
              <a:spLocks/>
            </p:cNvSpPr>
            <p:nvPr/>
          </p:nvSpPr>
          <p:spPr bwMode="auto">
            <a:xfrm>
              <a:off x="6340856" y="2823714"/>
              <a:ext cx="155409" cy="101195"/>
            </a:xfrm>
            <a:custGeom>
              <a:avLst/>
              <a:gdLst/>
              <a:ahLst/>
              <a:cxnLst/>
              <a:rect l="l" t="t" r="r" b="b"/>
              <a:pathLst>
                <a:path w="156648" h="102002">
                  <a:moveTo>
                    <a:pt x="27322" y="54644"/>
                  </a:moveTo>
                  <a:lnTo>
                    <a:pt x="32786" y="61930"/>
                  </a:lnTo>
                  <a:lnTo>
                    <a:pt x="10929" y="67394"/>
                  </a:lnTo>
                  <a:lnTo>
                    <a:pt x="5465" y="83787"/>
                  </a:lnTo>
                  <a:lnTo>
                    <a:pt x="5465" y="72859"/>
                  </a:lnTo>
                  <a:lnTo>
                    <a:pt x="0" y="67394"/>
                  </a:lnTo>
                  <a:lnTo>
                    <a:pt x="0" y="60108"/>
                  </a:lnTo>
                  <a:close/>
                  <a:moveTo>
                    <a:pt x="20037" y="34608"/>
                  </a:moveTo>
                  <a:lnTo>
                    <a:pt x="21858" y="34608"/>
                  </a:lnTo>
                  <a:lnTo>
                    <a:pt x="25501" y="43716"/>
                  </a:lnTo>
                  <a:lnTo>
                    <a:pt x="14572" y="51002"/>
                  </a:lnTo>
                  <a:lnTo>
                    <a:pt x="10929" y="51002"/>
                  </a:lnTo>
                  <a:lnTo>
                    <a:pt x="3643" y="40073"/>
                  </a:lnTo>
                  <a:close/>
                  <a:moveTo>
                    <a:pt x="145719" y="0"/>
                  </a:moveTo>
                  <a:lnTo>
                    <a:pt x="149362" y="0"/>
                  </a:lnTo>
                  <a:lnTo>
                    <a:pt x="154827" y="5464"/>
                  </a:lnTo>
                  <a:lnTo>
                    <a:pt x="156648" y="18215"/>
                  </a:lnTo>
                  <a:lnTo>
                    <a:pt x="145719" y="34608"/>
                  </a:lnTo>
                  <a:lnTo>
                    <a:pt x="127505" y="40072"/>
                  </a:lnTo>
                  <a:lnTo>
                    <a:pt x="132969" y="65573"/>
                  </a:lnTo>
                  <a:lnTo>
                    <a:pt x="136612" y="65573"/>
                  </a:lnTo>
                  <a:lnTo>
                    <a:pt x="138434" y="76502"/>
                  </a:lnTo>
                  <a:lnTo>
                    <a:pt x="143898" y="80145"/>
                  </a:lnTo>
                  <a:lnTo>
                    <a:pt x="145719" y="85609"/>
                  </a:lnTo>
                  <a:lnTo>
                    <a:pt x="145719" y="89252"/>
                  </a:lnTo>
                  <a:lnTo>
                    <a:pt x="138434" y="96538"/>
                  </a:lnTo>
                  <a:lnTo>
                    <a:pt x="138434" y="102002"/>
                  </a:lnTo>
                  <a:lnTo>
                    <a:pt x="136612" y="102002"/>
                  </a:lnTo>
                  <a:lnTo>
                    <a:pt x="127505" y="100181"/>
                  </a:lnTo>
                  <a:lnTo>
                    <a:pt x="122040" y="100181"/>
                  </a:lnTo>
                  <a:lnTo>
                    <a:pt x="120219" y="102002"/>
                  </a:lnTo>
                  <a:lnTo>
                    <a:pt x="114754" y="102002"/>
                  </a:lnTo>
                  <a:lnTo>
                    <a:pt x="103826" y="89252"/>
                  </a:lnTo>
                  <a:lnTo>
                    <a:pt x="83789" y="80145"/>
                  </a:lnTo>
                  <a:lnTo>
                    <a:pt x="60110" y="89252"/>
                  </a:lnTo>
                  <a:lnTo>
                    <a:pt x="61932" y="67394"/>
                  </a:lnTo>
                  <a:lnTo>
                    <a:pt x="43717" y="67394"/>
                  </a:lnTo>
                  <a:lnTo>
                    <a:pt x="38253" y="54644"/>
                  </a:lnTo>
                  <a:lnTo>
                    <a:pt x="38253" y="51001"/>
                  </a:lnTo>
                  <a:lnTo>
                    <a:pt x="43717" y="49180"/>
                  </a:lnTo>
                  <a:lnTo>
                    <a:pt x="36431" y="45537"/>
                  </a:lnTo>
                  <a:lnTo>
                    <a:pt x="36431" y="43715"/>
                  </a:lnTo>
                  <a:lnTo>
                    <a:pt x="38253" y="27322"/>
                  </a:lnTo>
                  <a:lnTo>
                    <a:pt x="89254" y="5464"/>
                  </a:lnTo>
                  <a:lnTo>
                    <a:pt x="140255" y="16393"/>
                  </a:lnTo>
                  <a:lnTo>
                    <a:pt x="143898" y="1275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5" name="Greece">
              <a:extLst>
                <a:ext uri="{FF2B5EF4-FFF2-40B4-BE49-F238E27FC236}">
                  <a16:creationId xmlns:a16="http://schemas.microsoft.com/office/drawing/2014/main" id="{342EE2FE-56E4-EF88-EB4B-78361AF29490}"/>
                </a:ext>
              </a:extLst>
            </p:cNvPr>
            <p:cNvSpPr>
              <a:spLocks/>
            </p:cNvSpPr>
            <p:nvPr/>
          </p:nvSpPr>
          <p:spPr bwMode="auto">
            <a:xfrm>
              <a:off x="6290258" y="3504977"/>
              <a:ext cx="206006" cy="207813"/>
            </a:xfrm>
            <a:custGeom>
              <a:avLst/>
              <a:gdLst/>
              <a:ahLst/>
              <a:cxnLst/>
              <a:rect l="l" t="t" r="r" b="b"/>
              <a:pathLst>
                <a:path w="207648" h="209470">
                  <a:moveTo>
                    <a:pt x="98359" y="185790"/>
                  </a:moveTo>
                  <a:lnTo>
                    <a:pt x="109288" y="185790"/>
                  </a:lnTo>
                  <a:lnTo>
                    <a:pt x="109288" y="187612"/>
                  </a:lnTo>
                  <a:lnTo>
                    <a:pt x="112931" y="193076"/>
                  </a:lnTo>
                  <a:lnTo>
                    <a:pt x="129324" y="193076"/>
                  </a:lnTo>
                  <a:lnTo>
                    <a:pt x="151182" y="198541"/>
                  </a:lnTo>
                  <a:lnTo>
                    <a:pt x="156646" y="196719"/>
                  </a:lnTo>
                  <a:lnTo>
                    <a:pt x="160289" y="196719"/>
                  </a:lnTo>
                  <a:lnTo>
                    <a:pt x="160289" y="198541"/>
                  </a:lnTo>
                  <a:lnTo>
                    <a:pt x="156646" y="207649"/>
                  </a:lnTo>
                  <a:lnTo>
                    <a:pt x="140253" y="207649"/>
                  </a:lnTo>
                  <a:lnTo>
                    <a:pt x="134788" y="209470"/>
                  </a:lnTo>
                  <a:lnTo>
                    <a:pt x="122038" y="209470"/>
                  </a:lnTo>
                  <a:lnTo>
                    <a:pt x="112931" y="202184"/>
                  </a:lnTo>
                  <a:lnTo>
                    <a:pt x="92894" y="202184"/>
                  </a:lnTo>
                  <a:lnTo>
                    <a:pt x="92894" y="198541"/>
                  </a:lnTo>
                  <a:lnTo>
                    <a:pt x="98359" y="187612"/>
                  </a:lnTo>
                  <a:close/>
                  <a:moveTo>
                    <a:pt x="205827" y="162111"/>
                  </a:moveTo>
                  <a:lnTo>
                    <a:pt x="207648" y="162111"/>
                  </a:lnTo>
                  <a:lnTo>
                    <a:pt x="207648" y="163933"/>
                  </a:lnTo>
                  <a:lnTo>
                    <a:pt x="202184" y="174862"/>
                  </a:lnTo>
                  <a:lnTo>
                    <a:pt x="194897" y="180326"/>
                  </a:lnTo>
                  <a:lnTo>
                    <a:pt x="191254" y="180326"/>
                  </a:lnTo>
                  <a:lnTo>
                    <a:pt x="191254" y="169397"/>
                  </a:lnTo>
                  <a:close/>
                  <a:moveTo>
                    <a:pt x="122038" y="114753"/>
                  </a:moveTo>
                  <a:lnTo>
                    <a:pt x="123860" y="114753"/>
                  </a:lnTo>
                  <a:lnTo>
                    <a:pt x="129324" y="118396"/>
                  </a:lnTo>
                  <a:lnTo>
                    <a:pt x="129324" y="129325"/>
                  </a:lnTo>
                  <a:lnTo>
                    <a:pt x="127503" y="129325"/>
                  </a:lnTo>
                  <a:lnTo>
                    <a:pt x="122038" y="118396"/>
                  </a:lnTo>
                  <a:close/>
                  <a:moveTo>
                    <a:pt x="25500" y="102002"/>
                  </a:moveTo>
                  <a:lnTo>
                    <a:pt x="25500" y="103823"/>
                  </a:lnTo>
                  <a:lnTo>
                    <a:pt x="27322" y="114753"/>
                  </a:lnTo>
                  <a:lnTo>
                    <a:pt x="25500" y="114753"/>
                  </a:lnTo>
                  <a:lnTo>
                    <a:pt x="16393" y="109288"/>
                  </a:lnTo>
                  <a:lnTo>
                    <a:pt x="16393" y="107467"/>
                  </a:lnTo>
                  <a:lnTo>
                    <a:pt x="21857" y="103823"/>
                  </a:lnTo>
                  <a:close/>
                  <a:moveTo>
                    <a:pt x="145718" y="96538"/>
                  </a:moveTo>
                  <a:lnTo>
                    <a:pt x="149361" y="96538"/>
                  </a:lnTo>
                  <a:lnTo>
                    <a:pt x="156647" y="98359"/>
                  </a:lnTo>
                  <a:lnTo>
                    <a:pt x="156647" y="102003"/>
                  </a:lnTo>
                  <a:lnTo>
                    <a:pt x="151183" y="109289"/>
                  </a:lnTo>
                  <a:lnTo>
                    <a:pt x="149361" y="109289"/>
                  </a:lnTo>
                  <a:close/>
                  <a:moveTo>
                    <a:pt x="89252" y="83787"/>
                  </a:moveTo>
                  <a:lnTo>
                    <a:pt x="92895" y="83787"/>
                  </a:lnTo>
                  <a:lnTo>
                    <a:pt x="111109" y="96537"/>
                  </a:lnTo>
                  <a:lnTo>
                    <a:pt x="118395" y="112931"/>
                  </a:lnTo>
                  <a:lnTo>
                    <a:pt x="118395" y="118395"/>
                  </a:lnTo>
                  <a:lnTo>
                    <a:pt x="112931" y="118395"/>
                  </a:lnTo>
                  <a:lnTo>
                    <a:pt x="109288" y="109288"/>
                  </a:lnTo>
                  <a:lnTo>
                    <a:pt x="81966" y="91073"/>
                  </a:lnTo>
                  <a:close/>
                  <a:moveTo>
                    <a:pt x="160291" y="74681"/>
                  </a:moveTo>
                  <a:lnTo>
                    <a:pt x="165755" y="83788"/>
                  </a:lnTo>
                  <a:lnTo>
                    <a:pt x="165755" y="85610"/>
                  </a:lnTo>
                  <a:lnTo>
                    <a:pt x="149361" y="83788"/>
                  </a:lnTo>
                  <a:lnTo>
                    <a:pt x="145718" y="83788"/>
                  </a:lnTo>
                  <a:lnTo>
                    <a:pt x="145718" y="80145"/>
                  </a:lnTo>
                  <a:close/>
                  <a:moveTo>
                    <a:pt x="0" y="63752"/>
                  </a:moveTo>
                  <a:lnTo>
                    <a:pt x="5464" y="63752"/>
                  </a:lnTo>
                  <a:lnTo>
                    <a:pt x="10929" y="74681"/>
                  </a:lnTo>
                  <a:lnTo>
                    <a:pt x="9107" y="74681"/>
                  </a:lnTo>
                  <a:lnTo>
                    <a:pt x="0" y="67395"/>
                  </a:lnTo>
                  <a:close/>
                  <a:moveTo>
                    <a:pt x="127503" y="56466"/>
                  </a:moveTo>
                  <a:lnTo>
                    <a:pt x="138432" y="56466"/>
                  </a:lnTo>
                  <a:lnTo>
                    <a:pt x="138432" y="58288"/>
                  </a:lnTo>
                  <a:lnTo>
                    <a:pt x="134789" y="58288"/>
                  </a:lnTo>
                  <a:lnTo>
                    <a:pt x="127503" y="61931"/>
                  </a:lnTo>
                  <a:close/>
                  <a:moveTo>
                    <a:pt x="122039" y="29143"/>
                  </a:moveTo>
                  <a:lnTo>
                    <a:pt x="122039" y="36429"/>
                  </a:lnTo>
                  <a:lnTo>
                    <a:pt x="118396" y="36429"/>
                  </a:lnTo>
                  <a:lnTo>
                    <a:pt x="112931" y="34607"/>
                  </a:lnTo>
                  <a:lnTo>
                    <a:pt x="112931" y="30964"/>
                  </a:lnTo>
                  <a:close/>
                  <a:moveTo>
                    <a:pt x="154825" y="0"/>
                  </a:moveTo>
                  <a:lnTo>
                    <a:pt x="160290" y="0"/>
                  </a:lnTo>
                  <a:lnTo>
                    <a:pt x="165754" y="7286"/>
                  </a:lnTo>
                  <a:lnTo>
                    <a:pt x="165754" y="10929"/>
                  </a:lnTo>
                  <a:lnTo>
                    <a:pt x="154825" y="30965"/>
                  </a:lnTo>
                  <a:lnTo>
                    <a:pt x="154825" y="34608"/>
                  </a:lnTo>
                  <a:lnTo>
                    <a:pt x="151182" y="34608"/>
                  </a:lnTo>
                  <a:lnTo>
                    <a:pt x="127503" y="25501"/>
                  </a:lnTo>
                  <a:lnTo>
                    <a:pt x="112932" y="25501"/>
                  </a:lnTo>
                  <a:lnTo>
                    <a:pt x="98360" y="36429"/>
                  </a:lnTo>
                  <a:lnTo>
                    <a:pt x="111110" y="47358"/>
                  </a:lnTo>
                  <a:lnTo>
                    <a:pt x="111110" y="51001"/>
                  </a:lnTo>
                  <a:lnTo>
                    <a:pt x="100181" y="47358"/>
                  </a:lnTo>
                  <a:lnTo>
                    <a:pt x="105646" y="56466"/>
                  </a:lnTo>
                  <a:lnTo>
                    <a:pt x="103824" y="56466"/>
                  </a:lnTo>
                  <a:lnTo>
                    <a:pt x="103824" y="58287"/>
                  </a:lnTo>
                  <a:lnTo>
                    <a:pt x="92895" y="51001"/>
                  </a:lnTo>
                  <a:lnTo>
                    <a:pt x="94717" y="56466"/>
                  </a:lnTo>
                  <a:lnTo>
                    <a:pt x="94717" y="58287"/>
                  </a:lnTo>
                  <a:lnTo>
                    <a:pt x="92895" y="58287"/>
                  </a:lnTo>
                  <a:lnTo>
                    <a:pt x="76502" y="41894"/>
                  </a:lnTo>
                  <a:lnTo>
                    <a:pt x="72859" y="41894"/>
                  </a:lnTo>
                  <a:lnTo>
                    <a:pt x="76502" y="40072"/>
                  </a:lnTo>
                  <a:lnTo>
                    <a:pt x="72859" y="40072"/>
                  </a:lnTo>
                  <a:lnTo>
                    <a:pt x="72859" y="41894"/>
                  </a:lnTo>
                  <a:lnTo>
                    <a:pt x="72859" y="56466"/>
                  </a:lnTo>
                  <a:lnTo>
                    <a:pt x="87431" y="78323"/>
                  </a:lnTo>
                  <a:lnTo>
                    <a:pt x="87431" y="80145"/>
                  </a:lnTo>
                  <a:lnTo>
                    <a:pt x="83788" y="80145"/>
                  </a:lnTo>
                  <a:lnTo>
                    <a:pt x="78324" y="78323"/>
                  </a:lnTo>
                  <a:lnTo>
                    <a:pt x="81967" y="85609"/>
                  </a:lnTo>
                  <a:lnTo>
                    <a:pt x="81967" y="89252"/>
                  </a:lnTo>
                  <a:lnTo>
                    <a:pt x="72859" y="89252"/>
                  </a:lnTo>
                  <a:lnTo>
                    <a:pt x="103824" y="109289"/>
                  </a:lnTo>
                  <a:lnTo>
                    <a:pt x="105646" y="109289"/>
                  </a:lnTo>
                  <a:lnTo>
                    <a:pt x="105646" y="129325"/>
                  </a:lnTo>
                  <a:lnTo>
                    <a:pt x="94717" y="118396"/>
                  </a:lnTo>
                  <a:lnTo>
                    <a:pt x="83788" y="115968"/>
                  </a:lnTo>
                  <a:lnTo>
                    <a:pt x="83788" y="118396"/>
                  </a:lnTo>
                  <a:lnTo>
                    <a:pt x="92895" y="131146"/>
                  </a:lnTo>
                  <a:lnTo>
                    <a:pt x="92895" y="134789"/>
                  </a:lnTo>
                  <a:lnTo>
                    <a:pt x="83788" y="140254"/>
                  </a:lnTo>
                  <a:lnTo>
                    <a:pt x="81966" y="140254"/>
                  </a:lnTo>
                  <a:lnTo>
                    <a:pt x="76502" y="134789"/>
                  </a:lnTo>
                  <a:lnTo>
                    <a:pt x="83788" y="163933"/>
                  </a:lnTo>
                  <a:lnTo>
                    <a:pt x="81966" y="163933"/>
                  </a:lnTo>
                  <a:lnTo>
                    <a:pt x="72859" y="156647"/>
                  </a:lnTo>
                  <a:lnTo>
                    <a:pt x="65573" y="163933"/>
                  </a:lnTo>
                  <a:lnTo>
                    <a:pt x="61930" y="163933"/>
                  </a:lnTo>
                  <a:lnTo>
                    <a:pt x="56466" y="147540"/>
                  </a:lnTo>
                  <a:lnTo>
                    <a:pt x="51001" y="156647"/>
                  </a:lnTo>
                  <a:lnTo>
                    <a:pt x="45537" y="151183"/>
                  </a:lnTo>
                  <a:lnTo>
                    <a:pt x="45537" y="136611"/>
                  </a:lnTo>
                  <a:lnTo>
                    <a:pt x="34608" y="123860"/>
                  </a:lnTo>
                  <a:lnTo>
                    <a:pt x="34608" y="120218"/>
                  </a:lnTo>
                  <a:lnTo>
                    <a:pt x="40073" y="109289"/>
                  </a:lnTo>
                  <a:lnTo>
                    <a:pt x="56466" y="107467"/>
                  </a:lnTo>
                  <a:lnTo>
                    <a:pt x="79149" y="113516"/>
                  </a:lnTo>
                  <a:lnTo>
                    <a:pt x="81967" y="109289"/>
                  </a:lnTo>
                  <a:lnTo>
                    <a:pt x="71038" y="103824"/>
                  </a:lnTo>
                  <a:lnTo>
                    <a:pt x="56466" y="103824"/>
                  </a:lnTo>
                  <a:lnTo>
                    <a:pt x="49180" y="107467"/>
                  </a:lnTo>
                  <a:lnTo>
                    <a:pt x="34608" y="107467"/>
                  </a:lnTo>
                  <a:lnTo>
                    <a:pt x="25501" y="91074"/>
                  </a:lnTo>
                  <a:lnTo>
                    <a:pt x="25501" y="89252"/>
                  </a:lnTo>
                  <a:lnTo>
                    <a:pt x="32786" y="89252"/>
                  </a:lnTo>
                  <a:lnTo>
                    <a:pt x="25501" y="85609"/>
                  </a:lnTo>
                  <a:lnTo>
                    <a:pt x="10929" y="67395"/>
                  </a:lnTo>
                  <a:lnTo>
                    <a:pt x="10929" y="63752"/>
                  </a:lnTo>
                  <a:lnTo>
                    <a:pt x="32786" y="36429"/>
                  </a:lnTo>
                  <a:lnTo>
                    <a:pt x="30965" y="29144"/>
                  </a:lnTo>
                  <a:lnTo>
                    <a:pt x="30965" y="25501"/>
                  </a:lnTo>
                  <a:lnTo>
                    <a:pt x="32786" y="25501"/>
                  </a:lnTo>
                  <a:lnTo>
                    <a:pt x="78324" y="12750"/>
                  </a:lnTo>
                  <a:lnTo>
                    <a:pt x="112932" y="5464"/>
                  </a:lnTo>
                  <a:lnTo>
                    <a:pt x="140254" y="14572"/>
                  </a:lnTo>
                  <a:lnTo>
                    <a:pt x="145718" y="12750"/>
                  </a:lnTo>
                  <a:lnTo>
                    <a:pt x="154825" y="7286"/>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6" name="Ibiza">
              <a:extLst>
                <a:ext uri="{FF2B5EF4-FFF2-40B4-BE49-F238E27FC236}">
                  <a16:creationId xmlns:a16="http://schemas.microsoft.com/office/drawing/2014/main" id="{1AB264D6-BC84-FFED-48BC-4E65968EA75F}"/>
                </a:ext>
              </a:extLst>
            </p:cNvPr>
            <p:cNvSpPr>
              <a:spLocks/>
            </p:cNvSpPr>
            <p:nvPr/>
          </p:nvSpPr>
          <p:spPr bwMode="auto">
            <a:xfrm>
              <a:off x="5860179" y="3588101"/>
              <a:ext cx="7228" cy="7228"/>
            </a:xfrm>
            <a:custGeom>
              <a:avLst/>
              <a:gdLst>
                <a:gd name="T0" fmla="*/ 3 w 4"/>
                <a:gd name="T1" fmla="*/ 0 h 4"/>
                <a:gd name="T2" fmla="*/ 4 w 4"/>
                <a:gd name="T3" fmla="*/ 0 h 4"/>
                <a:gd name="T4" fmla="*/ 4 w 4"/>
                <a:gd name="T5" fmla="*/ 1 h 4"/>
                <a:gd name="T6" fmla="*/ 3 w 4"/>
                <a:gd name="T7" fmla="*/ 4 h 4"/>
                <a:gd name="T8" fmla="*/ 0 w 4"/>
                <a:gd name="T9" fmla="*/ 4 h 4"/>
                <a:gd name="T10" fmla="*/ 0 w 4"/>
                <a:gd name="T11" fmla="*/ 3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lnTo>
                    <a:pt x="4" y="0"/>
                  </a:lnTo>
                  <a:lnTo>
                    <a:pt x="4" y="1"/>
                  </a:lnTo>
                  <a:lnTo>
                    <a:pt x="3" y="4"/>
                  </a:lnTo>
                  <a:lnTo>
                    <a:pt x="0" y="4"/>
                  </a:lnTo>
                  <a:lnTo>
                    <a:pt x="0" y="3"/>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7" name="Menorca">
              <a:extLst>
                <a:ext uri="{FF2B5EF4-FFF2-40B4-BE49-F238E27FC236}">
                  <a16:creationId xmlns:a16="http://schemas.microsoft.com/office/drawing/2014/main" id="{ABAE236B-BCFC-71CE-9B8C-5515E2A01C38}"/>
                </a:ext>
              </a:extLst>
            </p:cNvPr>
            <p:cNvSpPr>
              <a:spLocks/>
            </p:cNvSpPr>
            <p:nvPr/>
          </p:nvSpPr>
          <p:spPr bwMode="auto">
            <a:xfrm>
              <a:off x="5918005" y="3557382"/>
              <a:ext cx="14457" cy="9036"/>
            </a:xfrm>
            <a:custGeom>
              <a:avLst/>
              <a:gdLst>
                <a:gd name="T0" fmla="*/ 0 w 8"/>
                <a:gd name="T1" fmla="*/ 0 h 5"/>
                <a:gd name="T2" fmla="*/ 6 w 8"/>
                <a:gd name="T3" fmla="*/ 0 h 5"/>
                <a:gd name="T4" fmla="*/ 8 w 8"/>
                <a:gd name="T5" fmla="*/ 3 h 5"/>
                <a:gd name="T6" fmla="*/ 8 w 8"/>
                <a:gd name="T7" fmla="*/ 5 h 5"/>
                <a:gd name="T8" fmla="*/ 6 w 8"/>
                <a:gd name="T9" fmla="*/ 5 h 5"/>
                <a:gd name="T10" fmla="*/ 2 w 8"/>
                <a:gd name="T11" fmla="*/ 2 h 5"/>
                <a:gd name="T12" fmla="*/ 0 w 8"/>
                <a:gd name="T13" fmla="*/ 2 h 5"/>
                <a:gd name="T14" fmla="*/ 0 w 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0"/>
                  </a:moveTo>
                  <a:lnTo>
                    <a:pt x="6" y="0"/>
                  </a:lnTo>
                  <a:lnTo>
                    <a:pt x="8" y="3"/>
                  </a:lnTo>
                  <a:lnTo>
                    <a:pt x="8" y="5"/>
                  </a:lnTo>
                  <a:lnTo>
                    <a:pt x="6" y="5"/>
                  </a:lnTo>
                  <a:lnTo>
                    <a:pt x="2" y="2"/>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8" name="Island">
              <a:extLst>
                <a:ext uri="{FF2B5EF4-FFF2-40B4-BE49-F238E27FC236}">
                  <a16:creationId xmlns:a16="http://schemas.microsoft.com/office/drawing/2014/main" id="{7CF8CD1E-5410-6492-28DB-AC5EAA63FDAB}"/>
                </a:ext>
              </a:extLst>
            </p:cNvPr>
            <p:cNvSpPr>
              <a:spLocks/>
            </p:cNvSpPr>
            <p:nvPr/>
          </p:nvSpPr>
          <p:spPr bwMode="auto">
            <a:xfrm>
              <a:off x="5182530" y="3595329"/>
              <a:ext cx="7228" cy="7228"/>
            </a:xfrm>
            <a:custGeom>
              <a:avLst/>
              <a:gdLst>
                <a:gd name="T0" fmla="*/ 4 w 4"/>
                <a:gd name="T1" fmla="*/ 0 h 4"/>
                <a:gd name="T2" fmla="*/ 4 w 4"/>
                <a:gd name="T3" fmla="*/ 4 h 4"/>
                <a:gd name="T4" fmla="*/ 3 w 4"/>
                <a:gd name="T5" fmla="*/ 4 h 4"/>
                <a:gd name="T6" fmla="*/ 0 w 4"/>
                <a:gd name="T7" fmla="*/ 3 h 4"/>
                <a:gd name="T8" fmla="*/ 0 w 4"/>
                <a:gd name="T9" fmla="*/ 1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4"/>
                  </a:lnTo>
                  <a:lnTo>
                    <a:pt x="3" y="4"/>
                  </a:lnTo>
                  <a:lnTo>
                    <a:pt x="0" y="3"/>
                  </a:lnTo>
                  <a:lnTo>
                    <a:pt x="0" y="1"/>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9" name="Sao Miguel">
              <a:extLst>
                <a:ext uri="{FF2B5EF4-FFF2-40B4-BE49-F238E27FC236}">
                  <a16:creationId xmlns:a16="http://schemas.microsoft.com/office/drawing/2014/main" id="{1DDB9CDB-A8EB-8BF8-74AB-8ABFFAD2FD1B}"/>
                </a:ext>
              </a:extLst>
            </p:cNvPr>
            <p:cNvSpPr>
              <a:spLocks/>
            </p:cNvSpPr>
            <p:nvPr/>
          </p:nvSpPr>
          <p:spPr bwMode="auto">
            <a:xfrm>
              <a:off x="5218672" y="3624243"/>
              <a:ext cx="19879" cy="9036"/>
            </a:xfrm>
            <a:custGeom>
              <a:avLst/>
              <a:gdLst>
                <a:gd name="T0" fmla="*/ 0 w 11"/>
                <a:gd name="T1" fmla="*/ 0 h 5"/>
                <a:gd name="T2" fmla="*/ 11 w 11"/>
                <a:gd name="T3" fmla="*/ 0 h 5"/>
                <a:gd name="T4" fmla="*/ 11 w 11"/>
                <a:gd name="T5" fmla="*/ 2 h 5"/>
                <a:gd name="T6" fmla="*/ 6 w 11"/>
                <a:gd name="T7" fmla="*/ 3 h 5"/>
                <a:gd name="T8" fmla="*/ 6 w 11"/>
                <a:gd name="T9" fmla="*/ 5 h 5"/>
                <a:gd name="T10" fmla="*/ 5 w 11"/>
                <a:gd name="T11" fmla="*/ 5 h 5"/>
                <a:gd name="T12" fmla="*/ 5 w 11"/>
                <a:gd name="T13" fmla="*/ 3 h 5"/>
                <a:gd name="T14" fmla="*/ 0 w 11"/>
                <a:gd name="T15" fmla="*/ 2 h 5"/>
                <a:gd name="T16" fmla="*/ 0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0"/>
                  </a:moveTo>
                  <a:lnTo>
                    <a:pt x="11" y="0"/>
                  </a:lnTo>
                  <a:lnTo>
                    <a:pt x="11" y="2"/>
                  </a:lnTo>
                  <a:lnTo>
                    <a:pt x="6" y="3"/>
                  </a:lnTo>
                  <a:lnTo>
                    <a:pt x="6" y="5"/>
                  </a:lnTo>
                  <a:lnTo>
                    <a:pt x="5" y="5"/>
                  </a:lnTo>
                  <a:lnTo>
                    <a:pt x="5" y="3"/>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0" name="United Kingdom">
              <a:extLst>
                <a:ext uri="{FF2B5EF4-FFF2-40B4-BE49-F238E27FC236}">
                  <a16:creationId xmlns:a16="http://schemas.microsoft.com/office/drawing/2014/main" id="{86231F0E-77EE-B8F5-041E-BE3E520E1BD9}"/>
                </a:ext>
              </a:extLst>
            </p:cNvPr>
            <p:cNvSpPr>
              <a:spLocks/>
            </p:cNvSpPr>
            <p:nvPr/>
          </p:nvSpPr>
          <p:spPr bwMode="auto">
            <a:xfrm>
              <a:off x="5637909" y="2780343"/>
              <a:ext cx="233112" cy="448152"/>
            </a:xfrm>
            <a:custGeom>
              <a:avLst/>
              <a:gdLst/>
              <a:ahLst/>
              <a:cxnLst/>
              <a:rect l="l" t="t" r="r" b="b"/>
              <a:pathLst>
                <a:path w="234970" h="451724">
                  <a:moveTo>
                    <a:pt x="85610" y="278685"/>
                  </a:moveTo>
                  <a:lnTo>
                    <a:pt x="87432" y="278685"/>
                  </a:lnTo>
                  <a:lnTo>
                    <a:pt x="87432" y="291436"/>
                  </a:lnTo>
                  <a:lnTo>
                    <a:pt x="80145" y="295079"/>
                  </a:lnTo>
                  <a:lnTo>
                    <a:pt x="78324" y="295079"/>
                  </a:lnTo>
                  <a:lnTo>
                    <a:pt x="78324" y="291436"/>
                  </a:lnTo>
                  <a:close/>
                  <a:moveTo>
                    <a:pt x="18215" y="240434"/>
                  </a:moveTo>
                  <a:lnTo>
                    <a:pt x="25501" y="244077"/>
                  </a:lnTo>
                  <a:lnTo>
                    <a:pt x="29144" y="244077"/>
                  </a:lnTo>
                  <a:lnTo>
                    <a:pt x="29144" y="245899"/>
                  </a:lnTo>
                  <a:lnTo>
                    <a:pt x="23679" y="251363"/>
                  </a:lnTo>
                  <a:lnTo>
                    <a:pt x="45537" y="245899"/>
                  </a:lnTo>
                  <a:lnTo>
                    <a:pt x="47359" y="245899"/>
                  </a:lnTo>
                  <a:lnTo>
                    <a:pt x="52823" y="256827"/>
                  </a:lnTo>
                  <a:lnTo>
                    <a:pt x="52823" y="267756"/>
                  </a:lnTo>
                  <a:lnTo>
                    <a:pt x="61930" y="276864"/>
                  </a:lnTo>
                  <a:lnTo>
                    <a:pt x="63752" y="276864"/>
                  </a:lnTo>
                  <a:lnTo>
                    <a:pt x="61930" y="280507"/>
                  </a:lnTo>
                  <a:lnTo>
                    <a:pt x="61930" y="284150"/>
                  </a:lnTo>
                  <a:lnTo>
                    <a:pt x="47359" y="296900"/>
                  </a:lnTo>
                  <a:lnTo>
                    <a:pt x="45537" y="296900"/>
                  </a:lnTo>
                  <a:lnTo>
                    <a:pt x="36430" y="278685"/>
                  </a:lnTo>
                  <a:lnTo>
                    <a:pt x="9107" y="289614"/>
                  </a:lnTo>
                  <a:lnTo>
                    <a:pt x="0" y="276864"/>
                  </a:lnTo>
                  <a:lnTo>
                    <a:pt x="12750" y="255006"/>
                  </a:lnTo>
                  <a:close/>
                  <a:moveTo>
                    <a:pt x="52822" y="207647"/>
                  </a:moveTo>
                  <a:lnTo>
                    <a:pt x="61930" y="207647"/>
                  </a:lnTo>
                  <a:lnTo>
                    <a:pt x="51001" y="222219"/>
                  </a:lnTo>
                  <a:lnTo>
                    <a:pt x="47722" y="222219"/>
                  </a:lnTo>
                  <a:lnTo>
                    <a:pt x="51001" y="227685"/>
                  </a:lnTo>
                  <a:lnTo>
                    <a:pt x="51001" y="229506"/>
                  </a:lnTo>
                  <a:lnTo>
                    <a:pt x="47358" y="229506"/>
                  </a:lnTo>
                  <a:lnTo>
                    <a:pt x="40072" y="227685"/>
                  </a:lnTo>
                  <a:lnTo>
                    <a:pt x="36429" y="227685"/>
                  </a:lnTo>
                  <a:lnTo>
                    <a:pt x="36429" y="224041"/>
                  </a:lnTo>
                  <a:lnTo>
                    <a:pt x="41893" y="216755"/>
                  </a:lnTo>
                  <a:lnTo>
                    <a:pt x="45536" y="216755"/>
                  </a:lnTo>
                  <a:lnTo>
                    <a:pt x="45536" y="218577"/>
                  </a:lnTo>
                  <a:lnTo>
                    <a:pt x="47358" y="221613"/>
                  </a:lnTo>
                  <a:lnTo>
                    <a:pt x="47358" y="218576"/>
                  </a:lnTo>
                  <a:close/>
                  <a:moveTo>
                    <a:pt x="41895" y="138431"/>
                  </a:moveTo>
                  <a:lnTo>
                    <a:pt x="41895" y="140253"/>
                  </a:lnTo>
                  <a:lnTo>
                    <a:pt x="51002" y="156646"/>
                  </a:lnTo>
                  <a:lnTo>
                    <a:pt x="56467" y="156646"/>
                  </a:lnTo>
                  <a:lnTo>
                    <a:pt x="56467" y="160290"/>
                  </a:lnTo>
                  <a:lnTo>
                    <a:pt x="52824" y="165754"/>
                  </a:lnTo>
                  <a:lnTo>
                    <a:pt x="30966" y="154825"/>
                  </a:lnTo>
                  <a:lnTo>
                    <a:pt x="30966" y="151182"/>
                  </a:lnTo>
                  <a:close/>
                  <a:moveTo>
                    <a:pt x="41895" y="103824"/>
                  </a:moveTo>
                  <a:lnTo>
                    <a:pt x="45538" y="103824"/>
                  </a:lnTo>
                  <a:lnTo>
                    <a:pt x="45538" y="116575"/>
                  </a:lnTo>
                  <a:lnTo>
                    <a:pt x="40073" y="120218"/>
                  </a:lnTo>
                  <a:lnTo>
                    <a:pt x="41895" y="123861"/>
                  </a:lnTo>
                  <a:lnTo>
                    <a:pt x="25501" y="134790"/>
                  </a:lnTo>
                  <a:lnTo>
                    <a:pt x="23680" y="134790"/>
                  </a:lnTo>
                  <a:lnTo>
                    <a:pt x="23680" y="114753"/>
                  </a:lnTo>
                  <a:close/>
                  <a:moveTo>
                    <a:pt x="112931" y="94716"/>
                  </a:moveTo>
                  <a:lnTo>
                    <a:pt x="118396" y="98359"/>
                  </a:lnTo>
                  <a:lnTo>
                    <a:pt x="118396" y="111109"/>
                  </a:lnTo>
                  <a:lnTo>
                    <a:pt x="96538" y="129324"/>
                  </a:lnTo>
                  <a:lnTo>
                    <a:pt x="102002" y="132967"/>
                  </a:lnTo>
                  <a:lnTo>
                    <a:pt x="102002" y="134788"/>
                  </a:lnTo>
                  <a:lnTo>
                    <a:pt x="91074" y="140253"/>
                  </a:lnTo>
                  <a:lnTo>
                    <a:pt x="92895" y="143896"/>
                  </a:lnTo>
                  <a:lnTo>
                    <a:pt x="98359" y="143896"/>
                  </a:lnTo>
                  <a:lnTo>
                    <a:pt x="112931" y="140253"/>
                  </a:lnTo>
                  <a:lnTo>
                    <a:pt x="129324" y="140253"/>
                  </a:lnTo>
                  <a:lnTo>
                    <a:pt x="142075" y="138431"/>
                  </a:lnTo>
                  <a:lnTo>
                    <a:pt x="147539" y="138431"/>
                  </a:lnTo>
                  <a:lnTo>
                    <a:pt x="147539" y="140253"/>
                  </a:lnTo>
                  <a:lnTo>
                    <a:pt x="151182" y="151182"/>
                  </a:lnTo>
                  <a:lnTo>
                    <a:pt x="140253" y="176682"/>
                  </a:lnTo>
                  <a:lnTo>
                    <a:pt x="131146" y="193075"/>
                  </a:lnTo>
                  <a:lnTo>
                    <a:pt x="129324" y="193075"/>
                  </a:lnTo>
                  <a:lnTo>
                    <a:pt x="123860" y="194897"/>
                  </a:lnTo>
                  <a:lnTo>
                    <a:pt x="131146" y="202183"/>
                  </a:lnTo>
                  <a:lnTo>
                    <a:pt x="131146" y="205826"/>
                  </a:lnTo>
                  <a:lnTo>
                    <a:pt x="129324" y="205826"/>
                  </a:lnTo>
                  <a:lnTo>
                    <a:pt x="120217" y="211290"/>
                  </a:lnTo>
                  <a:lnTo>
                    <a:pt x="131146" y="211290"/>
                  </a:lnTo>
                  <a:lnTo>
                    <a:pt x="156647" y="229505"/>
                  </a:lnTo>
                  <a:lnTo>
                    <a:pt x="165754" y="267756"/>
                  </a:lnTo>
                  <a:lnTo>
                    <a:pt x="176683" y="273220"/>
                  </a:lnTo>
                  <a:lnTo>
                    <a:pt x="196719" y="302364"/>
                  </a:lnTo>
                  <a:lnTo>
                    <a:pt x="196719" y="313292"/>
                  </a:lnTo>
                  <a:lnTo>
                    <a:pt x="187612" y="311471"/>
                  </a:lnTo>
                  <a:lnTo>
                    <a:pt x="202184" y="324221"/>
                  </a:lnTo>
                  <a:lnTo>
                    <a:pt x="196719" y="340614"/>
                  </a:lnTo>
                  <a:lnTo>
                    <a:pt x="202184" y="340614"/>
                  </a:lnTo>
                  <a:lnTo>
                    <a:pt x="207648" y="338793"/>
                  </a:lnTo>
                  <a:lnTo>
                    <a:pt x="213113" y="338793"/>
                  </a:lnTo>
                  <a:lnTo>
                    <a:pt x="218577" y="335150"/>
                  </a:lnTo>
                  <a:lnTo>
                    <a:pt x="224041" y="335150"/>
                  </a:lnTo>
                  <a:lnTo>
                    <a:pt x="224041" y="338793"/>
                  </a:lnTo>
                  <a:lnTo>
                    <a:pt x="231327" y="346079"/>
                  </a:lnTo>
                  <a:lnTo>
                    <a:pt x="234970" y="346079"/>
                  </a:lnTo>
                  <a:lnTo>
                    <a:pt x="231327" y="369758"/>
                  </a:lnTo>
                  <a:lnTo>
                    <a:pt x="207648" y="395259"/>
                  </a:lnTo>
                  <a:lnTo>
                    <a:pt x="209470" y="397080"/>
                  </a:lnTo>
                  <a:lnTo>
                    <a:pt x="225863" y="400723"/>
                  </a:lnTo>
                  <a:lnTo>
                    <a:pt x="214934" y="413473"/>
                  </a:lnTo>
                  <a:lnTo>
                    <a:pt x="174862" y="424402"/>
                  </a:lnTo>
                  <a:lnTo>
                    <a:pt x="158468" y="418938"/>
                  </a:lnTo>
                  <a:lnTo>
                    <a:pt x="156647" y="424402"/>
                  </a:lnTo>
                  <a:lnTo>
                    <a:pt x="134789" y="429867"/>
                  </a:lnTo>
                  <a:lnTo>
                    <a:pt x="125681" y="424402"/>
                  </a:lnTo>
                  <a:lnTo>
                    <a:pt x="112931" y="428045"/>
                  </a:lnTo>
                  <a:lnTo>
                    <a:pt x="107467" y="440795"/>
                  </a:lnTo>
                  <a:lnTo>
                    <a:pt x="98359" y="440795"/>
                  </a:lnTo>
                  <a:lnTo>
                    <a:pt x="91074" y="437152"/>
                  </a:lnTo>
                  <a:lnTo>
                    <a:pt x="80145" y="437152"/>
                  </a:lnTo>
                  <a:lnTo>
                    <a:pt x="72859" y="448081"/>
                  </a:lnTo>
                  <a:lnTo>
                    <a:pt x="69216" y="451724"/>
                  </a:lnTo>
                  <a:lnTo>
                    <a:pt x="58287" y="451724"/>
                  </a:lnTo>
                  <a:lnTo>
                    <a:pt x="58287" y="448081"/>
                  </a:lnTo>
                  <a:lnTo>
                    <a:pt x="92895" y="406187"/>
                  </a:lnTo>
                  <a:lnTo>
                    <a:pt x="120217" y="402544"/>
                  </a:lnTo>
                  <a:lnTo>
                    <a:pt x="129324" y="391616"/>
                  </a:lnTo>
                  <a:lnTo>
                    <a:pt x="112931" y="400723"/>
                  </a:lnTo>
                  <a:lnTo>
                    <a:pt x="109288" y="400723"/>
                  </a:lnTo>
                  <a:lnTo>
                    <a:pt x="102002" y="389794"/>
                  </a:lnTo>
                  <a:lnTo>
                    <a:pt x="91074" y="391616"/>
                  </a:lnTo>
                  <a:lnTo>
                    <a:pt x="87431" y="391616"/>
                  </a:lnTo>
                  <a:lnTo>
                    <a:pt x="87431" y="389794"/>
                  </a:lnTo>
                  <a:lnTo>
                    <a:pt x="85609" y="384330"/>
                  </a:lnTo>
                  <a:lnTo>
                    <a:pt x="74680" y="389794"/>
                  </a:lnTo>
                  <a:lnTo>
                    <a:pt x="72859" y="389794"/>
                  </a:lnTo>
                  <a:lnTo>
                    <a:pt x="67395" y="380687"/>
                  </a:lnTo>
                  <a:lnTo>
                    <a:pt x="67395" y="378865"/>
                  </a:lnTo>
                  <a:lnTo>
                    <a:pt x="92895" y="362472"/>
                  </a:lnTo>
                  <a:lnTo>
                    <a:pt x="96538" y="355186"/>
                  </a:lnTo>
                  <a:lnTo>
                    <a:pt x="92895" y="340614"/>
                  </a:lnTo>
                  <a:lnTo>
                    <a:pt x="80145" y="344257"/>
                  </a:lnTo>
                  <a:lnTo>
                    <a:pt x="80145" y="340614"/>
                  </a:lnTo>
                  <a:lnTo>
                    <a:pt x="95445" y="327864"/>
                  </a:lnTo>
                  <a:lnTo>
                    <a:pt x="91074" y="327864"/>
                  </a:lnTo>
                  <a:lnTo>
                    <a:pt x="85610" y="318757"/>
                  </a:lnTo>
                  <a:lnTo>
                    <a:pt x="85610" y="316935"/>
                  </a:lnTo>
                  <a:lnTo>
                    <a:pt x="96539" y="324221"/>
                  </a:lnTo>
                  <a:lnTo>
                    <a:pt x="98361" y="324221"/>
                  </a:lnTo>
                  <a:lnTo>
                    <a:pt x="98361" y="325434"/>
                  </a:lnTo>
                  <a:lnTo>
                    <a:pt x="102002" y="322400"/>
                  </a:lnTo>
                  <a:lnTo>
                    <a:pt x="120217" y="318757"/>
                  </a:lnTo>
                  <a:lnTo>
                    <a:pt x="120217" y="316935"/>
                  </a:lnTo>
                  <a:lnTo>
                    <a:pt x="123860" y="306007"/>
                  </a:lnTo>
                  <a:lnTo>
                    <a:pt x="120217" y="306007"/>
                  </a:lnTo>
                  <a:lnTo>
                    <a:pt x="120217" y="302364"/>
                  </a:lnTo>
                  <a:lnTo>
                    <a:pt x="125681" y="289613"/>
                  </a:lnTo>
                  <a:lnTo>
                    <a:pt x="114753" y="291435"/>
                  </a:lnTo>
                  <a:lnTo>
                    <a:pt x="103824" y="276863"/>
                  </a:lnTo>
                  <a:lnTo>
                    <a:pt x="114753" y="260470"/>
                  </a:lnTo>
                  <a:lnTo>
                    <a:pt x="91074" y="262291"/>
                  </a:lnTo>
                  <a:lnTo>
                    <a:pt x="87431" y="267756"/>
                  </a:lnTo>
                  <a:lnTo>
                    <a:pt x="87431" y="271399"/>
                  </a:lnTo>
                  <a:lnTo>
                    <a:pt x="85609" y="271399"/>
                  </a:lnTo>
                  <a:lnTo>
                    <a:pt x="85609" y="267756"/>
                  </a:lnTo>
                  <a:lnTo>
                    <a:pt x="78323" y="262291"/>
                  </a:lnTo>
                  <a:lnTo>
                    <a:pt x="74680" y="267756"/>
                  </a:lnTo>
                  <a:lnTo>
                    <a:pt x="74680" y="271399"/>
                  </a:lnTo>
                  <a:lnTo>
                    <a:pt x="72859" y="271399"/>
                  </a:lnTo>
                  <a:lnTo>
                    <a:pt x="72859" y="267756"/>
                  </a:lnTo>
                  <a:lnTo>
                    <a:pt x="67395" y="256827"/>
                  </a:lnTo>
                  <a:lnTo>
                    <a:pt x="72859" y="256827"/>
                  </a:lnTo>
                  <a:lnTo>
                    <a:pt x="80145" y="234969"/>
                  </a:lnTo>
                  <a:lnTo>
                    <a:pt x="74680" y="227683"/>
                  </a:lnTo>
                  <a:lnTo>
                    <a:pt x="74680" y="224040"/>
                  </a:lnTo>
                  <a:lnTo>
                    <a:pt x="80145" y="216755"/>
                  </a:lnTo>
                  <a:lnTo>
                    <a:pt x="74680" y="213112"/>
                  </a:lnTo>
                  <a:lnTo>
                    <a:pt x="69216" y="218576"/>
                  </a:lnTo>
                  <a:lnTo>
                    <a:pt x="67395" y="218576"/>
                  </a:lnTo>
                  <a:lnTo>
                    <a:pt x="67395" y="207647"/>
                  </a:lnTo>
                  <a:lnTo>
                    <a:pt x="63752" y="213112"/>
                  </a:lnTo>
                  <a:lnTo>
                    <a:pt x="67395" y="218576"/>
                  </a:lnTo>
                  <a:lnTo>
                    <a:pt x="67395" y="224040"/>
                  </a:lnTo>
                  <a:lnTo>
                    <a:pt x="67394" y="224041"/>
                  </a:lnTo>
                  <a:lnTo>
                    <a:pt x="72860" y="224041"/>
                  </a:lnTo>
                  <a:lnTo>
                    <a:pt x="69217" y="234970"/>
                  </a:lnTo>
                  <a:lnTo>
                    <a:pt x="69217" y="238613"/>
                  </a:lnTo>
                  <a:lnTo>
                    <a:pt x="67395" y="238613"/>
                  </a:lnTo>
                  <a:lnTo>
                    <a:pt x="64156" y="228898"/>
                  </a:lnTo>
                  <a:lnTo>
                    <a:pt x="56466" y="240434"/>
                  </a:lnTo>
                  <a:lnTo>
                    <a:pt x="56466" y="244077"/>
                  </a:lnTo>
                  <a:lnTo>
                    <a:pt x="52823" y="244077"/>
                  </a:lnTo>
                  <a:lnTo>
                    <a:pt x="52823" y="240434"/>
                  </a:lnTo>
                  <a:lnTo>
                    <a:pt x="67395" y="189433"/>
                  </a:lnTo>
                  <a:lnTo>
                    <a:pt x="58287" y="194897"/>
                  </a:lnTo>
                  <a:lnTo>
                    <a:pt x="56466" y="194897"/>
                  </a:lnTo>
                  <a:lnTo>
                    <a:pt x="56463" y="194894"/>
                  </a:lnTo>
                  <a:lnTo>
                    <a:pt x="56466" y="194898"/>
                  </a:lnTo>
                  <a:lnTo>
                    <a:pt x="56466" y="198541"/>
                  </a:lnTo>
                  <a:lnTo>
                    <a:pt x="47358" y="198541"/>
                  </a:lnTo>
                  <a:lnTo>
                    <a:pt x="41894" y="189434"/>
                  </a:lnTo>
                  <a:lnTo>
                    <a:pt x="41894" y="187612"/>
                  </a:lnTo>
                  <a:lnTo>
                    <a:pt x="49181" y="187612"/>
                  </a:lnTo>
                  <a:lnTo>
                    <a:pt x="45537" y="183968"/>
                  </a:lnTo>
                  <a:lnTo>
                    <a:pt x="45537" y="182147"/>
                  </a:lnTo>
                  <a:lnTo>
                    <a:pt x="52823" y="178504"/>
                  </a:lnTo>
                  <a:lnTo>
                    <a:pt x="61930" y="156646"/>
                  </a:lnTo>
                  <a:lnTo>
                    <a:pt x="52823" y="154825"/>
                  </a:lnTo>
                  <a:lnTo>
                    <a:pt x="52823" y="143896"/>
                  </a:lnTo>
                  <a:lnTo>
                    <a:pt x="56466" y="143896"/>
                  </a:lnTo>
                  <a:lnTo>
                    <a:pt x="52823" y="134788"/>
                  </a:lnTo>
                  <a:lnTo>
                    <a:pt x="52823" y="132967"/>
                  </a:lnTo>
                  <a:lnTo>
                    <a:pt x="56466" y="132967"/>
                  </a:lnTo>
                  <a:lnTo>
                    <a:pt x="67395" y="127503"/>
                  </a:lnTo>
                  <a:lnTo>
                    <a:pt x="61930" y="122038"/>
                  </a:lnTo>
                  <a:lnTo>
                    <a:pt x="63752" y="116574"/>
                  </a:lnTo>
                  <a:lnTo>
                    <a:pt x="63752" y="114752"/>
                  </a:lnTo>
                  <a:lnTo>
                    <a:pt x="69216" y="114752"/>
                  </a:lnTo>
                  <a:lnTo>
                    <a:pt x="74680" y="100181"/>
                  </a:lnTo>
                  <a:lnTo>
                    <a:pt x="74680" y="98359"/>
                  </a:lnTo>
                  <a:close/>
                  <a:moveTo>
                    <a:pt x="160290" y="0"/>
                  </a:moveTo>
                  <a:lnTo>
                    <a:pt x="163933" y="0"/>
                  </a:lnTo>
                  <a:lnTo>
                    <a:pt x="163933" y="3643"/>
                  </a:lnTo>
                  <a:lnTo>
                    <a:pt x="165754" y="14572"/>
                  </a:lnTo>
                  <a:lnTo>
                    <a:pt x="165754" y="32787"/>
                  </a:lnTo>
                  <a:lnTo>
                    <a:pt x="160290" y="38251"/>
                  </a:lnTo>
                  <a:lnTo>
                    <a:pt x="158468" y="38251"/>
                  </a:lnTo>
                  <a:lnTo>
                    <a:pt x="160290" y="25501"/>
                  </a:lnTo>
                  <a:lnTo>
                    <a:pt x="153003" y="21858"/>
                  </a:lnTo>
                  <a:lnTo>
                    <a:pt x="153003" y="20036"/>
                  </a:lnTo>
                  <a:lnTo>
                    <a:pt x="160290" y="364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1" name="Sri Lanka">
              <a:extLst>
                <a:ext uri="{FF2B5EF4-FFF2-40B4-BE49-F238E27FC236}">
                  <a16:creationId xmlns:a16="http://schemas.microsoft.com/office/drawing/2014/main" id="{F1C9E17C-E1E7-ABED-9EB9-6C1A94DD0751}"/>
                </a:ext>
              </a:extLst>
            </p:cNvPr>
            <p:cNvSpPr>
              <a:spLocks/>
            </p:cNvSpPr>
            <p:nvPr/>
          </p:nvSpPr>
          <p:spPr bwMode="auto">
            <a:xfrm>
              <a:off x="7705188" y="4356102"/>
              <a:ext cx="54212" cy="93967"/>
            </a:xfrm>
            <a:custGeom>
              <a:avLst/>
              <a:gdLst>
                <a:gd name="T0" fmla="*/ 4 w 30"/>
                <a:gd name="T1" fmla="*/ 0 h 52"/>
                <a:gd name="T2" fmla="*/ 6 w 30"/>
                <a:gd name="T3" fmla="*/ 0 h 52"/>
                <a:gd name="T4" fmla="*/ 9 w 30"/>
                <a:gd name="T5" fmla="*/ 2 h 52"/>
                <a:gd name="T6" fmla="*/ 16 w 30"/>
                <a:gd name="T7" fmla="*/ 9 h 52"/>
                <a:gd name="T8" fmla="*/ 30 w 30"/>
                <a:gd name="T9" fmla="*/ 30 h 52"/>
                <a:gd name="T10" fmla="*/ 28 w 30"/>
                <a:gd name="T11" fmla="*/ 42 h 52"/>
                <a:gd name="T12" fmla="*/ 15 w 30"/>
                <a:gd name="T13" fmla="*/ 52 h 52"/>
                <a:gd name="T14" fmla="*/ 7 w 30"/>
                <a:gd name="T15" fmla="*/ 50 h 52"/>
                <a:gd name="T16" fmla="*/ 6 w 30"/>
                <a:gd name="T17" fmla="*/ 50 h 52"/>
                <a:gd name="T18" fmla="*/ 1 w 30"/>
                <a:gd name="T19" fmla="*/ 40 h 52"/>
                <a:gd name="T20" fmla="*/ 0 w 30"/>
                <a:gd name="T21" fmla="*/ 22 h 52"/>
                <a:gd name="T22" fmla="*/ 1 w 30"/>
                <a:gd name="T23" fmla="*/ 22 h 52"/>
                <a:gd name="T24" fmla="*/ 4 w 30"/>
                <a:gd name="T25" fmla="*/ 6 h 52"/>
                <a:gd name="T26" fmla="*/ 6 w 30"/>
                <a:gd name="T27" fmla="*/ 6 h 52"/>
                <a:gd name="T28" fmla="*/ 7 w 30"/>
                <a:gd name="T29" fmla="*/ 5 h 52"/>
                <a:gd name="T30" fmla="*/ 4 w 30"/>
                <a:gd name="T31" fmla="*/ 2 h 52"/>
                <a:gd name="T32" fmla="*/ 4 w 30"/>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52">
                  <a:moveTo>
                    <a:pt x="4" y="0"/>
                  </a:moveTo>
                  <a:lnTo>
                    <a:pt x="6" y="0"/>
                  </a:lnTo>
                  <a:lnTo>
                    <a:pt x="9" y="2"/>
                  </a:lnTo>
                  <a:lnTo>
                    <a:pt x="16" y="9"/>
                  </a:lnTo>
                  <a:lnTo>
                    <a:pt x="30" y="30"/>
                  </a:lnTo>
                  <a:lnTo>
                    <a:pt x="28" y="42"/>
                  </a:lnTo>
                  <a:lnTo>
                    <a:pt x="15" y="52"/>
                  </a:lnTo>
                  <a:lnTo>
                    <a:pt x="7" y="50"/>
                  </a:lnTo>
                  <a:lnTo>
                    <a:pt x="6" y="50"/>
                  </a:lnTo>
                  <a:lnTo>
                    <a:pt x="1" y="40"/>
                  </a:lnTo>
                  <a:lnTo>
                    <a:pt x="0" y="22"/>
                  </a:lnTo>
                  <a:lnTo>
                    <a:pt x="1" y="22"/>
                  </a:lnTo>
                  <a:lnTo>
                    <a:pt x="4" y="6"/>
                  </a:lnTo>
                  <a:lnTo>
                    <a:pt x="6" y="6"/>
                  </a:lnTo>
                  <a:lnTo>
                    <a:pt x="7" y="5"/>
                  </a:lnTo>
                  <a:lnTo>
                    <a:pt x="4" y="2"/>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2" name="Afghanistan">
              <a:extLst>
                <a:ext uri="{FF2B5EF4-FFF2-40B4-BE49-F238E27FC236}">
                  <a16:creationId xmlns:a16="http://schemas.microsoft.com/office/drawing/2014/main" id="{A089671F-773E-8CF8-E9BE-22DE2BDA3685}"/>
                </a:ext>
              </a:extLst>
            </p:cNvPr>
            <p:cNvSpPr>
              <a:spLocks noEditPoints="1"/>
            </p:cNvSpPr>
            <p:nvPr/>
          </p:nvSpPr>
          <p:spPr bwMode="auto">
            <a:xfrm>
              <a:off x="7251616" y="3607980"/>
              <a:ext cx="341535" cy="258410"/>
            </a:xfrm>
            <a:custGeom>
              <a:avLst/>
              <a:gdLst>
                <a:gd name="T0" fmla="*/ 12 w 189"/>
                <a:gd name="T1" fmla="*/ 46 h 143"/>
                <a:gd name="T2" fmla="*/ 12 w 189"/>
                <a:gd name="T3" fmla="*/ 43 h 143"/>
                <a:gd name="T4" fmla="*/ 143 w 189"/>
                <a:gd name="T5" fmla="*/ 3 h 143"/>
                <a:gd name="T6" fmla="*/ 146 w 189"/>
                <a:gd name="T7" fmla="*/ 9 h 143"/>
                <a:gd name="T8" fmla="*/ 147 w 189"/>
                <a:gd name="T9" fmla="*/ 30 h 143"/>
                <a:gd name="T10" fmla="*/ 174 w 189"/>
                <a:gd name="T11" fmla="*/ 17 h 143"/>
                <a:gd name="T12" fmla="*/ 184 w 189"/>
                <a:gd name="T13" fmla="*/ 18 h 143"/>
                <a:gd name="T14" fmla="*/ 184 w 189"/>
                <a:gd name="T15" fmla="*/ 23 h 143"/>
                <a:gd name="T16" fmla="*/ 174 w 189"/>
                <a:gd name="T17" fmla="*/ 26 h 143"/>
                <a:gd name="T18" fmla="*/ 143 w 189"/>
                <a:gd name="T19" fmla="*/ 37 h 143"/>
                <a:gd name="T20" fmla="*/ 147 w 189"/>
                <a:gd name="T21" fmla="*/ 49 h 143"/>
                <a:gd name="T22" fmla="*/ 138 w 189"/>
                <a:gd name="T23" fmla="*/ 64 h 143"/>
                <a:gd name="T24" fmla="*/ 138 w 189"/>
                <a:gd name="T25" fmla="*/ 72 h 143"/>
                <a:gd name="T26" fmla="*/ 129 w 189"/>
                <a:gd name="T27" fmla="*/ 82 h 143"/>
                <a:gd name="T28" fmla="*/ 114 w 189"/>
                <a:gd name="T29" fmla="*/ 98 h 143"/>
                <a:gd name="T30" fmla="*/ 112 w 189"/>
                <a:gd name="T31" fmla="*/ 110 h 143"/>
                <a:gd name="T32" fmla="*/ 101 w 189"/>
                <a:gd name="T33" fmla="*/ 106 h 143"/>
                <a:gd name="T34" fmla="*/ 97 w 189"/>
                <a:gd name="T35" fmla="*/ 113 h 143"/>
                <a:gd name="T36" fmla="*/ 79 w 189"/>
                <a:gd name="T37" fmla="*/ 121 h 143"/>
                <a:gd name="T38" fmla="*/ 76 w 189"/>
                <a:gd name="T39" fmla="*/ 137 h 143"/>
                <a:gd name="T40" fmla="*/ 52 w 189"/>
                <a:gd name="T41" fmla="*/ 140 h 143"/>
                <a:gd name="T42" fmla="*/ 39 w 189"/>
                <a:gd name="T43" fmla="*/ 140 h 143"/>
                <a:gd name="T44" fmla="*/ 6 w 189"/>
                <a:gd name="T45" fmla="*/ 137 h 143"/>
                <a:gd name="T46" fmla="*/ 17 w 189"/>
                <a:gd name="T47" fmla="*/ 116 h 143"/>
                <a:gd name="T48" fmla="*/ 5 w 189"/>
                <a:gd name="T49" fmla="*/ 106 h 143"/>
                <a:gd name="T50" fmla="*/ 5 w 189"/>
                <a:gd name="T51" fmla="*/ 79 h 143"/>
                <a:gd name="T52" fmla="*/ 0 w 189"/>
                <a:gd name="T53" fmla="*/ 69 h 143"/>
                <a:gd name="T54" fmla="*/ 9 w 189"/>
                <a:gd name="T55" fmla="*/ 58 h 143"/>
                <a:gd name="T56" fmla="*/ 15 w 189"/>
                <a:gd name="T57" fmla="*/ 49 h 143"/>
                <a:gd name="T58" fmla="*/ 34 w 189"/>
                <a:gd name="T59" fmla="*/ 49 h 143"/>
                <a:gd name="T60" fmla="*/ 36 w 189"/>
                <a:gd name="T61" fmla="*/ 43 h 143"/>
                <a:gd name="T62" fmla="*/ 60 w 189"/>
                <a:gd name="T63" fmla="*/ 20 h 143"/>
                <a:gd name="T64" fmla="*/ 70 w 189"/>
                <a:gd name="T65" fmla="*/ 15 h 143"/>
                <a:gd name="T66" fmla="*/ 95 w 189"/>
                <a:gd name="T67" fmla="*/ 20 h 143"/>
                <a:gd name="T68" fmla="*/ 112 w 189"/>
                <a:gd name="T69" fmla="*/ 18 h 143"/>
                <a:gd name="T70" fmla="*/ 119 w 189"/>
                <a:gd name="T71" fmla="*/ 14 h 143"/>
                <a:gd name="T72" fmla="*/ 129 w 189"/>
                <a:gd name="T73" fmla="*/ 12 h 143"/>
                <a:gd name="T74" fmla="*/ 137 w 189"/>
                <a:gd name="T7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143">
                  <a:moveTo>
                    <a:pt x="12" y="43"/>
                  </a:moveTo>
                  <a:lnTo>
                    <a:pt x="12" y="46"/>
                  </a:lnTo>
                  <a:lnTo>
                    <a:pt x="11" y="46"/>
                  </a:lnTo>
                  <a:lnTo>
                    <a:pt x="12" y="43"/>
                  </a:lnTo>
                  <a:close/>
                  <a:moveTo>
                    <a:pt x="137" y="0"/>
                  </a:moveTo>
                  <a:lnTo>
                    <a:pt x="143" y="3"/>
                  </a:lnTo>
                  <a:lnTo>
                    <a:pt x="141" y="8"/>
                  </a:lnTo>
                  <a:lnTo>
                    <a:pt x="146" y="9"/>
                  </a:lnTo>
                  <a:lnTo>
                    <a:pt x="144" y="23"/>
                  </a:lnTo>
                  <a:lnTo>
                    <a:pt x="147" y="30"/>
                  </a:lnTo>
                  <a:lnTo>
                    <a:pt x="171" y="17"/>
                  </a:lnTo>
                  <a:lnTo>
                    <a:pt x="174" y="17"/>
                  </a:lnTo>
                  <a:lnTo>
                    <a:pt x="175" y="20"/>
                  </a:lnTo>
                  <a:lnTo>
                    <a:pt x="184" y="18"/>
                  </a:lnTo>
                  <a:lnTo>
                    <a:pt x="189" y="18"/>
                  </a:lnTo>
                  <a:lnTo>
                    <a:pt x="184" y="23"/>
                  </a:lnTo>
                  <a:lnTo>
                    <a:pt x="186" y="24"/>
                  </a:lnTo>
                  <a:lnTo>
                    <a:pt x="174" y="26"/>
                  </a:lnTo>
                  <a:lnTo>
                    <a:pt x="160" y="27"/>
                  </a:lnTo>
                  <a:lnTo>
                    <a:pt x="143" y="37"/>
                  </a:lnTo>
                  <a:lnTo>
                    <a:pt x="141" y="39"/>
                  </a:lnTo>
                  <a:lnTo>
                    <a:pt x="147" y="49"/>
                  </a:lnTo>
                  <a:lnTo>
                    <a:pt x="147" y="54"/>
                  </a:lnTo>
                  <a:lnTo>
                    <a:pt x="138" y="64"/>
                  </a:lnTo>
                  <a:lnTo>
                    <a:pt x="141" y="67"/>
                  </a:lnTo>
                  <a:lnTo>
                    <a:pt x="138" y="72"/>
                  </a:lnTo>
                  <a:lnTo>
                    <a:pt x="125" y="72"/>
                  </a:lnTo>
                  <a:lnTo>
                    <a:pt x="129" y="82"/>
                  </a:lnTo>
                  <a:lnTo>
                    <a:pt x="119" y="86"/>
                  </a:lnTo>
                  <a:lnTo>
                    <a:pt x="114" y="98"/>
                  </a:lnTo>
                  <a:lnTo>
                    <a:pt x="116" y="106"/>
                  </a:lnTo>
                  <a:lnTo>
                    <a:pt x="112" y="110"/>
                  </a:lnTo>
                  <a:lnTo>
                    <a:pt x="107" y="106"/>
                  </a:lnTo>
                  <a:lnTo>
                    <a:pt x="101" y="106"/>
                  </a:lnTo>
                  <a:lnTo>
                    <a:pt x="94" y="112"/>
                  </a:lnTo>
                  <a:lnTo>
                    <a:pt x="97" y="113"/>
                  </a:lnTo>
                  <a:lnTo>
                    <a:pt x="83" y="115"/>
                  </a:lnTo>
                  <a:lnTo>
                    <a:pt x="79" y="121"/>
                  </a:lnTo>
                  <a:lnTo>
                    <a:pt x="77" y="135"/>
                  </a:lnTo>
                  <a:lnTo>
                    <a:pt x="76" y="137"/>
                  </a:lnTo>
                  <a:lnTo>
                    <a:pt x="61" y="140"/>
                  </a:lnTo>
                  <a:lnTo>
                    <a:pt x="52" y="140"/>
                  </a:lnTo>
                  <a:lnTo>
                    <a:pt x="48" y="143"/>
                  </a:lnTo>
                  <a:lnTo>
                    <a:pt x="39" y="140"/>
                  </a:lnTo>
                  <a:lnTo>
                    <a:pt x="26" y="143"/>
                  </a:lnTo>
                  <a:lnTo>
                    <a:pt x="6" y="137"/>
                  </a:lnTo>
                  <a:lnTo>
                    <a:pt x="15" y="123"/>
                  </a:lnTo>
                  <a:lnTo>
                    <a:pt x="17" y="116"/>
                  </a:lnTo>
                  <a:lnTo>
                    <a:pt x="12" y="110"/>
                  </a:lnTo>
                  <a:lnTo>
                    <a:pt x="5" y="106"/>
                  </a:lnTo>
                  <a:lnTo>
                    <a:pt x="2" y="88"/>
                  </a:lnTo>
                  <a:lnTo>
                    <a:pt x="5" y="79"/>
                  </a:lnTo>
                  <a:lnTo>
                    <a:pt x="0" y="76"/>
                  </a:lnTo>
                  <a:lnTo>
                    <a:pt x="0" y="69"/>
                  </a:lnTo>
                  <a:lnTo>
                    <a:pt x="6" y="67"/>
                  </a:lnTo>
                  <a:lnTo>
                    <a:pt x="9" y="58"/>
                  </a:lnTo>
                  <a:lnTo>
                    <a:pt x="12" y="46"/>
                  </a:lnTo>
                  <a:lnTo>
                    <a:pt x="15" y="49"/>
                  </a:lnTo>
                  <a:lnTo>
                    <a:pt x="30" y="52"/>
                  </a:lnTo>
                  <a:lnTo>
                    <a:pt x="34" y="49"/>
                  </a:lnTo>
                  <a:lnTo>
                    <a:pt x="37" y="45"/>
                  </a:lnTo>
                  <a:lnTo>
                    <a:pt x="36" y="43"/>
                  </a:lnTo>
                  <a:lnTo>
                    <a:pt x="54" y="35"/>
                  </a:lnTo>
                  <a:lnTo>
                    <a:pt x="60" y="20"/>
                  </a:lnTo>
                  <a:lnTo>
                    <a:pt x="66" y="20"/>
                  </a:lnTo>
                  <a:lnTo>
                    <a:pt x="70" y="15"/>
                  </a:lnTo>
                  <a:lnTo>
                    <a:pt x="80" y="17"/>
                  </a:lnTo>
                  <a:lnTo>
                    <a:pt x="95" y="20"/>
                  </a:lnTo>
                  <a:lnTo>
                    <a:pt x="100" y="24"/>
                  </a:lnTo>
                  <a:lnTo>
                    <a:pt x="112" y="18"/>
                  </a:lnTo>
                  <a:lnTo>
                    <a:pt x="117" y="23"/>
                  </a:lnTo>
                  <a:lnTo>
                    <a:pt x="119" y="14"/>
                  </a:lnTo>
                  <a:lnTo>
                    <a:pt x="128" y="15"/>
                  </a:lnTo>
                  <a:lnTo>
                    <a:pt x="129" y="12"/>
                  </a:lnTo>
                  <a:lnTo>
                    <a:pt x="128" y="9"/>
                  </a:lnTo>
                  <a:lnTo>
                    <a:pt x="13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3" name="Iraq">
              <a:extLst>
                <a:ext uri="{FF2B5EF4-FFF2-40B4-BE49-F238E27FC236}">
                  <a16:creationId xmlns:a16="http://schemas.microsoft.com/office/drawing/2014/main" id="{E03CB969-1114-5EE6-74AD-5863286E6AD2}"/>
                </a:ext>
              </a:extLst>
            </p:cNvPr>
            <p:cNvSpPr>
              <a:spLocks/>
            </p:cNvSpPr>
            <p:nvPr/>
          </p:nvSpPr>
          <p:spPr bwMode="auto">
            <a:xfrm>
              <a:off x="6738411" y="3635085"/>
              <a:ext cx="234918" cy="238532"/>
            </a:xfrm>
            <a:custGeom>
              <a:avLst/>
              <a:gdLst>
                <a:gd name="T0" fmla="*/ 56 w 130"/>
                <a:gd name="T1" fmla="*/ 0 h 132"/>
                <a:gd name="T2" fmla="*/ 59 w 130"/>
                <a:gd name="T3" fmla="*/ 0 h 132"/>
                <a:gd name="T4" fmla="*/ 62 w 130"/>
                <a:gd name="T5" fmla="*/ 2 h 132"/>
                <a:gd name="T6" fmla="*/ 66 w 130"/>
                <a:gd name="T7" fmla="*/ 2 h 132"/>
                <a:gd name="T8" fmla="*/ 69 w 130"/>
                <a:gd name="T9" fmla="*/ 3 h 132"/>
                <a:gd name="T10" fmla="*/ 74 w 130"/>
                <a:gd name="T11" fmla="*/ 3 h 132"/>
                <a:gd name="T12" fmla="*/ 75 w 130"/>
                <a:gd name="T13" fmla="*/ 5 h 132"/>
                <a:gd name="T14" fmla="*/ 78 w 130"/>
                <a:gd name="T15" fmla="*/ 3 h 132"/>
                <a:gd name="T16" fmla="*/ 81 w 130"/>
                <a:gd name="T17" fmla="*/ 3 h 132"/>
                <a:gd name="T18" fmla="*/ 81 w 130"/>
                <a:gd name="T19" fmla="*/ 12 h 132"/>
                <a:gd name="T20" fmla="*/ 90 w 130"/>
                <a:gd name="T21" fmla="*/ 24 h 132"/>
                <a:gd name="T22" fmla="*/ 99 w 130"/>
                <a:gd name="T23" fmla="*/ 27 h 132"/>
                <a:gd name="T24" fmla="*/ 101 w 130"/>
                <a:gd name="T25" fmla="*/ 27 h 132"/>
                <a:gd name="T26" fmla="*/ 101 w 130"/>
                <a:gd name="T27" fmla="*/ 28 h 132"/>
                <a:gd name="T28" fmla="*/ 98 w 130"/>
                <a:gd name="T29" fmla="*/ 33 h 132"/>
                <a:gd name="T30" fmla="*/ 98 w 130"/>
                <a:gd name="T31" fmla="*/ 37 h 132"/>
                <a:gd name="T32" fmla="*/ 90 w 130"/>
                <a:gd name="T33" fmla="*/ 49 h 132"/>
                <a:gd name="T34" fmla="*/ 89 w 130"/>
                <a:gd name="T35" fmla="*/ 57 h 132"/>
                <a:gd name="T36" fmla="*/ 96 w 130"/>
                <a:gd name="T37" fmla="*/ 70 h 132"/>
                <a:gd name="T38" fmla="*/ 112 w 130"/>
                <a:gd name="T39" fmla="*/ 80 h 132"/>
                <a:gd name="T40" fmla="*/ 118 w 130"/>
                <a:gd name="T41" fmla="*/ 91 h 132"/>
                <a:gd name="T42" fmla="*/ 117 w 130"/>
                <a:gd name="T43" fmla="*/ 103 h 132"/>
                <a:gd name="T44" fmla="*/ 120 w 130"/>
                <a:gd name="T45" fmla="*/ 104 h 132"/>
                <a:gd name="T46" fmla="*/ 121 w 130"/>
                <a:gd name="T47" fmla="*/ 104 h 132"/>
                <a:gd name="T48" fmla="*/ 123 w 130"/>
                <a:gd name="T49" fmla="*/ 111 h 132"/>
                <a:gd name="T50" fmla="*/ 130 w 130"/>
                <a:gd name="T51" fmla="*/ 117 h 132"/>
                <a:gd name="T52" fmla="*/ 130 w 130"/>
                <a:gd name="T53" fmla="*/ 119 h 132"/>
                <a:gd name="T54" fmla="*/ 127 w 130"/>
                <a:gd name="T55" fmla="*/ 120 h 132"/>
                <a:gd name="T56" fmla="*/ 121 w 130"/>
                <a:gd name="T57" fmla="*/ 119 h 132"/>
                <a:gd name="T58" fmla="*/ 112 w 130"/>
                <a:gd name="T59" fmla="*/ 119 h 132"/>
                <a:gd name="T60" fmla="*/ 104 w 130"/>
                <a:gd name="T61" fmla="*/ 132 h 132"/>
                <a:gd name="T62" fmla="*/ 90 w 130"/>
                <a:gd name="T63" fmla="*/ 128 h 132"/>
                <a:gd name="T64" fmla="*/ 81 w 130"/>
                <a:gd name="T65" fmla="*/ 131 h 132"/>
                <a:gd name="T66" fmla="*/ 80 w 130"/>
                <a:gd name="T67" fmla="*/ 131 h 132"/>
                <a:gd name="T68" fmla="*/ 65 w 130"/>
                <a:gd name="T69" fmla="*/ 125 h 132"/>
                <a:gd name="T70" fmla="*/ 65 w 130"/>
                <a:gd name="T71" fmla="*/ 123 h 132"/>
                <a:gd name="T72" fmla="*/ 64 w 130"/>
                <a:gd name="T73" fmla="*/ 114 h 132"/>
                <a:gd name="T74" fmla="*/ 58 w 130"/>
                <a:gd name="T75" fmla="*/ 113 h 132"/>
                <a:gd name="T76" fmla="*/ 56 w 130"/>
                <a:gd name="T77" fmla="*/ 113 h 132"/>
                <a:gd name="T78" fmla="*/ 53 w 130"/>
                <a:gd name="T79" fmla="*/ 107 h 132"/>
                <a:gd name="T80" fmla="*/ 40 w 130"/>
                <a:gd name="T81" fmla="*/ 103 h 132"/>
                <a:gd name="T82" fmla="*/ 25 w 130"/>
                <a:gd name="T83" fmla="*/ 91 h 132"/>
                <a:gd name="T84" fmla="*/ 6 w 130"/>
                <a:gd name="T85" fmla="*/ 85 h 132"/>
                <a:gd name="T86" fmla="*/ 4 w 130"/>
                <a:gd name="T87" fmla="*/ 85 h 132"/>
                <a:gd name="T88" fmla="*/ 0 w 130"/>
                <a:gd name="T89" fmla="*/ 68 h 132"/>
                <a:gd name="T90" fmla="*/ 0 w 130"/>
                <a:gd name="T91" fmla="*/ 67 h 132"/>
                <a:gd name="T92" fmla="*/ 31 w 130"/>
                <a:gd name="T93" fmla="*/ 49 h 132"/>
                <a:gd name="T94" fmla="*/ 32 w 130"/>
                <a:gd name="T95" fmla="*/ 43 h 132"/>
                <a:gd name="T96" fmla="*/ 34 w 130"/>
                <a:gd name="T97" fmla="*/ 18 h 132"/>
                <a:gd name="T98" fmla="*/ 34 w 130"/>
                <a:gd name="T99" fmla="*/ 17 h 132"/>
                <a:gd name="T100" fmla="*/ 43 w 130"/>
                <a:gd name="T101" fmla="*/ 15 h 132"/>
                <a:gd name="T102" fmla="*/ 50 w 130"/>
                <a:gd name="T103" fmla="*/ 5 h 132"/>
                <a:gd name="T104" fmla="*/ 56 w 130"/>
                <a:gd name="T10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32">
                  <a:moveTo>
                    <a:pt x="56" y="0"/>
                  </a:moveTo>
                  <a:lnTo>
                    <a:pt x="59" y="0"/>
                  </a:lnTo>
                  <a:lnTo>
                    <a:pt x="62" y="2"/>
                  </a:lnTo>
                  <a:lnTo>
                    <a:pt x="66" y="2"/>
                  </a:lnTo>
                  <a:lnTo>
                    <a:pt x="69" y="3"/>
                  </a:lnTo>
                  <a:lnTo>
                    <a:pt x="74" y="3"/>
                  </a:lnTo>
                  <a:lnTo>
                    <a:pt x="75" y="5"/>
                  </a:lnTo>
                  <a:lnTo>
                    <a:pt x="78" y="3"/>
                  </a:lnTo>
                  <a:lnTo>
                    <a:pt x="81" y="3"/>
                  </a:lnTo>
                  <a:lnTo>
                    <a:pt x="81" y="12"/>
                  </a:lnTo>
                  <a:lnTo>
                    <a:pt x="90" y="24"/>
                  </a:lnTo>
                  <a:lnTo>
                    <a:pt x="99" y="27"/>
                  </a:lnTo>
                  <a:lnTo>
                    <a:pt x="101" y="27"/>
                  </a:lnTo>
                  <a:lnTo>
                    <a:pt x="101" y="28"/>
                  </a:lnTo>
                  <a:lnTo>
                    <a:pt x="98" y="33"/>
                  </a:lnTo>
                  <a:lnTo>
                    <a:pt x="98" y="37"/>
                  </a:lnTo>
                  <a:lnTo>
                    <a:pt x="90" y="49"/>
                  </a:lnTo>
                  <a:lnTo>
                    <a:pt x="89" y="57"/>
                  </a:lnTo>
                  <a:lnTo>
                    <a:pt x="96" y="70"/>
                  </a:lnTo>
                  <a:lnTo>
                    <a:pt x="112" y="80"/>
                  </a:lnTo>
                  <a:lnTo>
                    <a:pt x="118" y="91"/>
                  </a:lnTo>
                  <a:lnTo>
                    <a:pt x="117" y="103"/>
                  </a:lnTo>
                  <a:lnTo>
                    <a:pt x="120" y="104"/>
                  </a:lnTo>
                  <a:lnTo>
                    <a:pt x="121" y="104"/>
                  </a:lnTo>
                  <a:lnTo>
                    <a:pt x="123" y="111"/>
                  </a:lnTo>
                  <a:lnTo>
                    <a:pt x="130" y="117"/>
                  </a:lnTo>
                  <a:lnTo>
                    <a:pt x="130" y="119"/>
                  </a:lnTo>
                  <a:lnTo>
                    <a:pt x="127" y="120"/>
                  </a:lnTo>
                  <a:lnTo>
                    <a:pt x="121" y="119"/>
                  </a:lnTo>
                  <a:lnTo>
                    <a:pt x="112" y="119"/>
                  </a:lnTo>
                  <a:lnTo>
                    <a:pt x="104" y="132"/>
                  </a:lnTo>
                  <a:lnTo>
                    <a:pt x="90" y="128"/>
                  </a:lnTo>
                  <a:lnTo>
                    <a:pt x="81" y="131"/>
                  </a:lnTo>
                  <a:lnTo>
                    <a:pt x="80" y="131"/>
                  </a:lnTo>
                  <a:lnTo>
                    <a:pt x="65" y="125"/>
                  </a:lnTo>
                  <a:lnTo>
                    <a:pt x="65" y="123"/>
                  </a:lnTo>
                  <a:lnTo>
                    <a:pt x="64" y="114"/>
                  </a:lnTo>
                  <a:lnTo>
                    <a:pt x="58" y="113"/>
                  </a:lnTo>
                  <a:lnTo>
                    <a:pt x="56" y="113"/>
                  </a:lnTo>
                  <a:lnTo>
                    <a:pt x="53" y="107"/>
                  </a:lnTo>
                  <a:lnTo>
                    <a:pt x="40" y="103"/>
                  </a:lnTo>
                  <a:lnTo>
                    <a:pt x="25" y="91"/>
                  </a:lnTo>
                  <a:lnTo>
                    <a:pt x="6" y="85"/>
                  </a:lnTo>
                  <a:lnTo>
                    <a:pt x="4" y="85"/>
                  </a:lnTo>
                  <a:lnTo>
                    <a:pt x="0" y="68"/>
                  </a:lnTo>
                  <a:lnTo>
                    <a:pt x="0" y="67"/>
                  </a:lnTo>
                  <a:lnTo>
                    <a:pt x="31" y="49"/>
                  </a:lnTo>
                  <a:lnTo>
                    <a:pt x="32" y="43"/>
                  </a:lnTo>
                  <a:lnTo>
                    <a:pt x="34" y="18"/>
                  </a:lnTo>
                  <a:lnTo>
                    <a:pt x="34" y="17"/>
                  </a:lnTo>
                  <a:lnTo>
                    <a:pt x="43" y="15"/>
                  </a:lnTo>
                  <a:lnTo>
                    <a:pt x="50" y="5"/>
                  </a:lnTo>
                  <a:lnTo>
                    <a:pt x="5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4" name="Jordan">
              <a:extLst>
                <a:ext uri="{FF2B5EF4-FFF2-40B4-BE49-F238E27FC236}">
                  <a16:creationId xmlns:a16="http://schemas.microsoft.com/office/drawing/2014/main" id="{F7035432-503A-6FA8-9342-FF2A82D6B235}"/>
                </a:ext>
              </a:extLst>
            </p:cNvPr>
            <p:cNvSpPr>
              <a:spLocks/>
            </p:cNvSpPr>
            <p:nvPr/>
          </p:nvSpPr>
          <p:spPr bwMode="auto">
            <a:xfrm>
              <a:off x="6646250" y="3756157"/>
              <a:ext cx="103003" cy="117460"/>
            </a:xfrm>
            <a:custGeom>
              <a:avLst/>
              <a:gdLst>
                <a:gd name="T0" fmla="*/ 51 w 57"/>
                <a:gd name="T1" fmla="*/ 0 h 65"/>
                <a:gd name="T2" fmla="*/ 52 w 57"/>
                <a:gd name="T3" fmla="*/ 0 h 65"/>
                <a:gd name="T4" fmla="*/ 52 w 57"/>
                <a:gd name="T5" fmla="*/ 1 h 65"/>
                <a:gd name="T6" fmla="*/ 57 w 57"/>
                <a:gd name="T7" fmla="*/ 18 h 65"/>
                <a:gd name="T8" fmla="*/ 54 w 57"/>
                <a:gd name="T9" fmla="*/ 24 h 65"/>
                <a:gd name="T10" fmla="*/ 52 w 57"/>
                <a:gd name="T11" fmla="*/ 24 h 65"/>
                <a:gd name="T12" fmla="*/ 30 w 57"/>
                <a:gd name="T13" fmla="*/ 28 h 65"/>
                <a:gd name="T14" fmla="*/ 42 w 57"/>
                <a:gd name="T15" fmla="*/ 43 h 65"/>
                <a:gd name="T16" fmla="*/ 37 w 57"/>
                <a:gd name="T17" fmla="*/ 47 h 65"/>
                <a:gd name="T18" fmla="*/ 36 w 57"/>
                <a:gd name="T19" fmla="*/ 52 h 65"/>
                <a:gd name="T20" fmla="*/ 34 w 57"/>
                <a:gd name="T21" fmla="*/ 52 h 65"/>
                <a:gd name="T22" fmla="*/ 26 w 57"/>
                <a:gd name="T23" fmla="*/ 55 h 65"/>
                <a:gd name="T24" fmla="*/ 17 w 57"/>
                <a:gd name="T25" fmla="*/ 65 h 65"/>
                <a:gd name="T26" fmla="*/ 2 w 57"/>
                <a:gd name="T27" fmla="*/ 64 h 65"/>
                <a:gd name="T28" fmla="*/ 2 w 57"/>
                <a:gd name="T29" fmla="*/ 61 h 65"/>
                <a:gd name="T30" fmla="*/ 8 w 57"/>
                <a:gd name="T31" fmla="*/ 31 h 65"/>
                <a:gd name="T32" fmla="*/ 0 w 57"/>
                <a:gd name="T33" fmla="*/ 31 h 65"/>
                <a:gd name="T34" fmla="*/ 3 w 57"/>
                <a:gd name="T35" fmla="*/ 25 h 65"/>
                <a:gd name="T36" fmla="*/ 2 w 57"/>
                <a:gd name="T37" fmla="*/ 24 h 65"/>
                <a:gd name="T38" fmla="*/ 0 w 57"/>
                <a:gd name="T39" fmla="*/ 24 h 65"/>
                <a:gd name="T40" fmla="*/ 0 w 57"/>
                <a:gd name="T41" fmla="*/ 18 h 65"/>
                <a:gd name="T42" fmla="*/ 5 w 57"/>
                <a:gd name="T43" fmla="*/ 13 h 65"/>
                <a:gd name="T44" fmla="*/ 5 w 57"/>
                <a:gd name="T45" fmla="*/ 12 h 65"/>
                <a:gd name="T46" fmla="*/ 9 w 57"/>
                <a:gd name="T47" fmla="*/ 15 h 65"/>
                <a:gd name="T48" fmla="*/ 9 w 57"/>
                <a:gd name="T49" fmla="*/ 10 h 65"/>
                <a:gd name="T50" fmla="*/ 12 w 57"/>
                <a:gd name="T51" fmla="*/ 10 h 65"/>
                <a:gd name="T52" fmla="*/ 23 w 57"/>
                <a:gd name="T53" fmla="*/ 16 h 65"/>
                <a:gd name="T54" fmla="*/ 51 w 57"/>
                <a:gd name="T5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65">
                  <a:moveTo>
                    <a:pt x="51" y="0"/>
                  </a:moveTo>
                  <a:lnTo>
                    <a:pt x="52" y="0"/>
                  </a:lnTo>
                  <a:lnTo>
                    <a:pt x="52" y="1"/>
                  </a:lnTo>
                  <a:lnTo>
                    <a:pt x="57" y="18"/>
                  </a:lnTo>
                  <a:lnTo>
                    <a:pt x="54" y="24"/>
                  </a:lnTo>
                  <a:lnTo>
                    <a:pt x="52" y="24"/>
                  </a:lnTo>
                  <a:lnTo>
                    <a:pt x="30" y="28"/>
                  </a:lnTo>
                  <a:lnTo>
                    <a:pt x="42" y="43"/>
                  </a:lnTo>
                  <a:lnTo>
                    <a:pt x="37" y="47"/>
                  </a:lnTo>
                  <a:lnTo>
                    <a:pt x="36" y="52"/>
                  </a:lnTo>
                  <a:lnTo>
                    <a:pt x="34" y="52"/>
                  </a:lnTo>
                  <a:lnTo>
                    <a:pt x="26" y="55"/>
                  </a:lnTo>
                  <a:lnTo>
                    <a:pt x="17" y="65"/>
                  </a:lnTo>
                  <a:lnTo>
                    <a:pt x="2" y="64"/>
                  </a:lnTo>
                  <a:lnTo>
                    <a:pt x="2" y="61"/>
                  </a:lnTo>
                  <a:lnTo>
                    <a:pt x="8" y="31"/>
                  </a:lnTo>
                  <a:lnTo>
                    <a:pt x="0" y="31"/>
                  </a:lnTo>
                  <a:lnTo>
                    <a:pt x="3" y="25"/>
                  </a:lnTo>
                  <a:lnTo>
                    <a:pt x="2" y="24"/>
                  </a:lnTo>
                  <a:lnTo>
                    <a:pt x="0" y="24"/>
                  </a:lnTo>
                  <a:lnTo>
                    <a:pt x="0" y="18"/>
                  </a:lnTo>
                  <a:lnTo>
                    <a:pt x="5" y="13"/>
                  </a:lnTo>
                  <a:lnTo>
                    <a:pt x="5" y="12"/>
                  </a:lnTo>
                  <a:lnTo>
                    <a:pt x="9" y="15"/>
                  </a:lnTo>
                  <a:lnTo>
                    <a:pt x="9" y="10"/>
                  </a:lnTo>
                  <a:lnTo>
                    <a:pt x="12" y="10"/>
                  </a:lnTo>
                  <a:lnTo>
                    <a:pt x="23" y="16"/>
                  </a:lnTo>
                  <a:lnTo>
                    <a:pt x="5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5" name="Saudi Arabia">
              <a:extLst>
                <a:ext uri="{FF2B5EF4-FFF2-40B4-BE49-F238E27FC236}">
                  <a16:creationId xmlns:a16="http://schemas.microsoft.com/office/drawing/2014/main" id="{BEB3990B-3C9E-9E0F-A58F-0AE771AA77EF}"/>
                </a:ext>
              </a:extLst>
            </p:cNvPr>
            <p:cNvSpPr>
              <a:spLocks/>
            </p:cNvSpPr>
            <p:nvPr/>
          </p:nvSpPr>
          <p:spPr bwMode="auto">
            <a:xfrm>
              <a:off x="6644443" y="3785071"/>
              <a:ext cx="498749" cy="433695"/>
            </a:xfrm>
            <a:custGeom>
              <a:avLst/>
              <a:gdLst>
                <a:gd name="T0" fmla="*/ 77 w 276"/>
                <a:gd name="T1" fmla="*/ 8 h 240"/>
                <a:gd name="T2" fmla="*/ 107 w 276"/>
                <a:gd name="T3" fmla="*/ 23 h 240"/>
                <a:gd name="T4" fmla="*/ 116 w 276"/>
                <a:gd name="T5" fmla="*/ 30 h 240"/>
                <a:gd name="T6" fmla="*/ 118 w 276"/>
                <a:gd name="T7" fmla="*/ 40 h 240"/>
                <a:gd name="T8" fmla="*/ 142 w 276"/>
                <a:gd name="T9" fmla="*/ 54 h 240"/>
                <a:gd name="T10" fmla="*/ 166 w 276"/>
                <a:gd name="T11" fmla="*/ 51 h 240"/>
                <a:gd name="T12" fmla="*/ 179 w 276"/>
                <a:gd name="T13" fmla="*/ 57 h 240"/>
                <a:gd name="T14" fmla="*/ 191 w 276"/>
                <a:gd name="T15" fmla="*/ 73 h 240"/>
                <a:gd name="T16" fmla="*/ 201 w 276"/>
                <a:gd name="T17" fmla="*/ 83 h 240"/>
                <a:gd name="T18" fmla="*/ 201 w 276"/>
                <a:gd name="T19" fmla="*/ 97 h 240"/>
                <a:gd name="T20" fmla="*/ 215 w 276"/>
                <a:gd name="T21" fmla="*/ 114 h 240"/>
                <a:gd name="T22" fmla="*/ 227 w 276"/>
                <a:gd name="T23" fmla="*/ 137 h 240"/>
                <a:gd name="T24" fmla="*/ 268 w 276"/>
                <a:gd name="T25" fmla="*/ 141 h 240"/>
                <a:gd name="T26" fmla="*/ 276 w 276"/>
                <a:gd name="T27" fmla="*/ 153 h 240"/>
                <a:gd name="T28" fmla="*/ 225 w 276"/>
                <a:gd name="T29" fmla="*/ 194 h 240"/>
                <a:gd name="T30" fmla="*/ 153 w 276"/>
                <a:gd name="T31" fmla="*/ 240 h 240"/>
                <a:gd name="T32" fmla="*/ 151 w 276"/>
                <a:gd name="T33" fmla="*/ 226 h 240"/>
                <a:gd name="T34" fmla="*/ 114 w 276"/>
                <a:gd name="T35" fmla="*/ 220 h 240"/>
                <a:gd name="T36" fmla="*/ 104 w 276"/>
                <a:gd name="T37" fmla="*/ 229 h 240"/>
                <a:gd name="T38" fmla="*/ 90 w 276"/>
                <a:gd name="T39" fmla="*/ 208 h 240"/>
                <a:gd name="T40" fmla="*/ 80 w 276"/>
                <a:gd name="T41" fmla="*/ 187 h 240"/>
                <a:gd name="T42" fmla="*/ 59 w 276"/>
                <a:gd name="T43" fmla="*/ 171 h 240"/>
                <a:gd name="T44" fmla="*/ 56 w 276"/>
                <a:gd name="T45" fmla="*/ 146 h 240"/>
                <a:gd name="T46" fmla="*/ 40 w 276"/>
                <a:gd name="T47" fmla="*/ 120 h 240"/>
                <a:gd name="T48" fmla="*/ 35 w 276"/>
                <a:gd name="T49" fmla="*/ 119 h 240"/>
                <a:gd name="T50" fmla="*/ 6 w 276"/>
                <a:gd name="T51" fmla="*/ 66 h 240"/>
                <a:gd name="T52" fmla="*/ 3 w 276"/>
                <a:gd name="T53" fmla="*/ 43 h 240"/>
                <a:gd name="T54" fmla="*/ 4 w 276"/>
                <a:gd name="T55" fmla="*/ 46 h 240"/>
                <a:gd name="T56" fmla="*/ 25 w 276"/>
                <a:gd name="T57" fmla="*/ 37 h 240"/>
                <a:gd name="T58" fmla="*/ 37 w 276"/>
                <a:gd name="T59" fmla="*/ 30 h 240"/>
                <a:gd name="T60" fmla="*/ 28 w 276"/>
                <a:gd name="T61" fmla="*/ 12 h 240"/>
                <a:gd name="T62" fmla="*/ 30 w 276"/>
                <a:gd name="T63" fmla="*/ 11 h 240"/>
                <a:gd name="T64" fmla="*/ 56 w 276"/>
                <a:gd name="T65" fmla="*/ 2 h 240"/>
                <a:gd name="T66" fmla="*/ 58 w 276"/>
                <a:gd name="T6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240">
                  <a:moveTo>
                    <a:pt x="58" y="0"/>
                  </a:moveTo>
                  <a:lnTo>
                    <a:pt x="77" y="8"/>
                  </a:lnTo>
                  <a:lnTo>
                    <a:pt x="93" y="18"/>
                  </a:lnTo>
                  <a:lnTo>
                    <a:pt x="107" y="23"/>
                  </a:lnTo>
                  <a:lnTo>
                    <a:pt x="110" y="28"/>
                  </a:lnTo>
                  <a:lnTo>
                    <a:pt x="116" y="30"/>
                  </a:lnTo>
                  <a:lnTo>
                    <a:pt x="117" y="30"/>
                  </a:lnTo>
                  <a:lnTo>
                    <a:pt x="118" y="40"/>
                  </a:lnTo>
                  <a:lnTo>
                    <a:pt x="133" y="46"/>
                  </a:lnTo>
                  <a:lnTo>
                    <a:pt x="142" y="54"/>
                  </a:lnTo>
                  <a:lnTo>
                    <a:pt x="156" y="48"/>
                  </a:lnTo>
                  <a:lnTo>
                    <a:pt x="166" y="51"/>
                  </a:lnTo>
                  <a:lnTo>
                    <a:pt x="170" y="57"/>
                  </a:lnTo>
                  <a:lnTo>
                    <a:pt x="179" y="57"/>
                  </a:lnTo>
                  <a:lnTo>
                    <a:pt x="184" y="67"/>
                  </a:lnTo>
                  <a:lnTo>
                    <a:pt x="191" y="73"/>
                  </a:lnTo>
                  <a:lnTo>
                    <a:pt x="193" y="77"/>
                  </a:lnTo>
                  <a:lnTo>
                    <a:pt x="201" y="83"/>
                  </a:lnTo>
                  <a:lnTo>
                    <a:pt x="203" y="91"/>
                  </a:lnTo>
                  <a:lnTo>
                    <a:pt x="201" y="97"/>
                  </a:lnTo>
                  <a:lnTo>
                    <a:pt x="210" y="111"/>
                  </a:lnTo>
                  <a:lnTo>
                    <a:pt x="215" y="114"/>
                  </a:lnTo>
                  <a:lnTo>
                    <a:pt x="222" y="126"/>
                  </a:lnTo>
                  <a:lnTo>
                    <a:pt x="227" y="137"/>
                  </a:lnTo>
                  <a:lnTo>
                    <a:pt x="265" y="143"/>
                  </a:lnTo>
                  <a:lnTo>
                    <a:pt x="268" y="141"/>
                  </a:lnTo>
                  <a:lnTo>
                    <a:pt x="276" y="151"/>
                  </a:lnTo>
                  <a:lnTo>
                    <a:pt x="276" y="153"/>
                  </a:lnTo>
                  <a:lnTo>
                    <a:pt x="265" y="180"/>
                  </a:lnTo>
                  <a:lnTo>
                    <a:pt x="225" y="194"/>
                  </a:lnTo>
                  <a:lnTo>
                    <a:pt x="185" y="203"/>
                  </a:lnTo>
                  <a:lnTo>
                    <a:pt x="153" y="240"/>
                  </a:lnTo>
                  <a:lnTo>
                    <a:pt x="151" y="240"/>
                  </a:lnTo>
                  <a:lnTo>
                    <a:pt x="151" y="226"/>
                  </a:lnTo>
                  <a:lnTo>
                    <a:pt x="127" y="217"/>
                  </a:lnTo>
                  <a:lnTo>
                    <a:pt x="114" y="220"/>
                  </a:lnTo>
                  <a:lnTo>
                    <a:pt x="104" y="230"/>
                  </a:lnTo>
                  <a:lnTo>
                    <a:pt x="104" y="229"/>
                  </a:lnTo>
                  <a:lnTo>
                    <a:pt x="98" y="214"/>
                  </a:lnTo>
                  <a:lnTo>
                    <a:pt x="90" y="208"/>
                  </a:lnTo>
                  <a:lnTo>
                    <a:pt x="83" y="197"/>
                  </a:lnTo>
                  <a:lnTo>
                    <a:pt x="80" y="187"/>
                  </a:lnTo>
                  <a:lnTo>
                    <a:pt x="73" y="180"/>
                  </a:lnTo>
                  <a:lnTo>
                    <a:pt x="59" y="171"/>
                  </a:lnTo>
                  <a:lnTo>
                    <a:pt x="55" y="153"/>
                  </a:lnTo>
                  <a:lnTo>
                    <a:pt x="56" y="146"/>
                  </a:lnTo>
                  <a:lnTo>
                    <a:pt x="47" y="126"/>
                  </a:lnTo>
                  <a:lnTo>
                    <a:pt x="40" y="120"/>
                  </a:lnTo>
                  <a:lnTo>
                    <a:pt x="35" y="120"/>
                  </a:lnTo>
                  <a:lnTo>
                    <a:pt x="35" y="119"/>
                  </a:lnTo>
                  <a:lnTo>
                    <a:pt x="30" y="103"/>
                  </a:lnTo>
                  <a:lnTo>
                    <a:pt x="6" y="66"/>
                  </a:lnTo>
                  <a:lnTo>
                    <a:pt x="0" y="64"/>
                  </a:lnTo>
                  <a:lnTo>
                    <a:pt x="3" y="43"/>
                  </a:lnTo>
                  <a:lnTo>
                    <a:pt x="4" y="43"/>
                  </a:lnTo>
                  <a:lnTo>
                    <a:pt x="4" y="46"/>
                  </a:lnTo>
                  <a:lnTo>
                    <a:pt x="18" y="48"/>
                  </a:lnTo>
                  <a:lnTo>
                    <a:pt x="25" y="37"/>
                  </a:lnTo>
                  <a:lnTo>
                    <a:pt x="35" y="34"/>
                  </a:lnTo>
                  <a:lnTo>
                    <a:pt x="37" y="30"/>
                  </a:lnTo>
                  <a:lnTo>
                    <a:pt x="41" y="27"/>
                  </a:lnTo>
                  <a:lnTo>
                    <a:pt x="28" y="12"/>
                  </a:lnTo>
                  <a:lnTo>
                    <a:pt x="28" y="11"/>
                  </a:lnTo>
                  <a:lnTo>
                    <a:pt x="30" y="11"/>
                  </a:lnTo>
                  <a:lnTo>
                    <a:pt x="53" y="6"/>
                  </a:lnTo>
                  <a:lnTo>
                    <a:pt x="56" y="2"/>
                  </a:lnTo>
                  <a:lnTo>
                    <a:pt x="58" y="2"/>
                  </a:lnTo>
                  <a:lnTo>
                    <a:pt x="5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6" name="Syria">
              <a:extLst>
                <a:ext uri="{FF2B5EF4-FFF2-40B4-BE49-F238E27FC236}">
                  <a16:creationId xmlns:a16="http://schemas.microsoft.com/office/drawing/2014/main" id="{387E2278-1629-FE7E-1C0B-029F09F659E1}"/>
                </a:ext>
              </a:extLst>
            </p:cNvPr>
            <p:cNvSpPr>
              <a:spLocks/>
            </p:cNvSpPr>
            <p:nvPr/>
          </p:nvSpPr>
          <p:spPr bwMode="auto">
            <a:xfrm>
              <a:off x="6662514" y="3640505"/>
              <a:ext cx="169864" cy="148179"/>
            </a:xfrm>
            <a:custGeom>
              <a:avLst/>
              <a:gdLst>
                <a:gd name="T0" fmla="*/ 88 w 94"/>
                <a:gd name="T1" fmla="*/ 0 h 82"/>
                <a:gd name="T2" fmla="*/ 89 w 94"/>
                <a:gd name="T3" fmla="*/ 0 h 82"/>
                <a:gd name="T4" fmla="*/ 92 w 94"/>
                <a:gd name="T5" fmla="*/ 2 h 82"/>
                <a:gd name="T6" fmla="*/ 94 w 94"/>
                <a:gd name="T7" fmla="*/ 2 h 82"/>
                <a:gd name="T8" fmla="*/ 94 w 94"/>
                <a:gd name="T9" fmla="*/ 3 h 82"/>
                <a:gd name="T10" fmla="*/ 85 w 94"/>
                <a:gd name="T11" fmla="*/ 12 h 82"/>
                <a:gd name="T12" fmla="*/ 77 w 94"/>
                <a:gd name="T13" fmla="*/ 15 h 82"/>
                <a:gd name="T14" fmla="*/ 76 w 94"/>
                <a:gd name="T15" fmla="*/ 40 h 82"/>
                <a:gd name="T16" fmla="*/ 74 w 94"/>
                <a:gd name="T17" fmla="*/ 46 h 82"/>
                <a:gd name="T18" fmla="*/ 74 w 94"/>
                <a:gd name="T19" fmla="*/ 48 h 82"/>
                <a:gd name="T20" fmla="*/ 43 w 94"/>
                <a:gd name="T21" fmla="*/ 65 h 82"/>
                <a:gd name="T22" fmla="*/ 14 w 94"/>
                <a:gd name="T23" fmla="*/ 82 h 82"/>
                <a:gd name="T24" fmla="*/ 3 w 94"/>
                <a:gd name="T25" fmla="*/ 74 h 82"/>
                <a:gd name="T26" fmla="*/ 0 w 94"/>
                <a:gd name="T27" fmla="*/ 76 h 82"/>
                <a:gd name="T28" fmla="*/ 0 w 94"/>
                <a:gd name="T29" fmla="*/ 65 h 82"/>
                <a:gd name="T30" fmla="*/ 8 w 94"/>
                <a:gd name="T31" fmla="*/ 61 h 82"/>
                <a:gd name="T32" fmla="*/ 8 w 94"/>
                <a:gd name="T33" fmla="*/ 57 h 82"/>
                <a:gd name="T34" fmla="*/ 11 w 94"/>
                <a:gd name="T35" fmla="*/ 55 h 82"/>
                <a:gd name="T36" fmla="*/ 11 w 94"/>
                <a:gd name="T37" fmla="*/ 54 h 82"/>
                <a:gd name="T38" fmla="*/ 15 w 94"/>
                <a:gd name="T39" fmla="*/ 51 h 82"/>
                <a:gd name="T40" fmla="*/ 12 w 94"/>
                <a:gd name="T41" fmla="*/ 46 h 82"/>
                <a:gd name="T42" fmla="*/ 12 w 94"/>
                <a:gd name="T43" fmla="*/ 43 h 82"/>
                <a:gd name="T44" fmla="*/ 6 w 94"/>
                <a:gd name="T45" fmla="*/ 43 h 82"/>
                <a:gd name="T46" fmla="*/ 6 w 94"/>
                <a:gd name="T47" fmla="*/ 21 h 82"/>
                <a:gd name="T48" fmla="*/ 9 w 94"/>
                <a:gd name="T49" fmla="*/ 24 h 82"/>
                <a:gd name="T50" fmla="*/ 12 w 94"/>
                <a:gd name="T51" fmla="*/ 18 h 82"/>
                <a:gd name="T52" fmla="*/ 15 w 94"/>
                <a:gd name="T53" fmla="*/ 18 h 82"/>
                <a:gd name="T54" fmla="*/ 14 w 94"/>
                <a:gd name="T55" fmla="*/ 15 h 82"/>
                <a:gd name="T56" fmla="*/ 14 w 94"/>
                <a:gd name="T57" fmla="*/ 14 h 82"/>
                <a:gd name="T58" fmla="*/ 15 w 94"/>
                <a:gd name="T59" fmla="*/ 8 h 82"/>
                <a:gd name="T60" fmla="*/ 17 w 94"/>
                <a:gd name="T61" fmla="*/ 8 h 82"/>
                <a:gd name="T62" fmla="*/ 27 w 94"/>
                <a:gd name="T63" fmla="*/ 11 h 82"/>
                <a:gd name="T64" fmla="*/ 39 w 94"/>
                <a:gd name="T65" fmla="*/ 6 h 82"/>
                <a:gd name="T66" fmla="*/ 49 w 94"/>
                <a:gd name="T67" fmla="*/ 11 h 82"/>
                <a:gd name="T68" fmla="*/ 68 w 94"/>
                <a:gd name="T69" fmla="*/ 2 h 82"/>
                <a:gd name="T70" fmla="*/ 83 w 94"/>
                <a:gd name="T71" fmla="*/ 3 h 82"/>
                <a:gd name="T72" fmla="*/ 88 w 94"/>
                <a:gd name="T7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2">
                  <a:moveTo>
                    <a:pt x="88" y="0"/>
                  </a:moveTo>
                  <a:lnTo>
                    <a:pt x="89" y="0"/>
                  </a:lnTo>
                  <a:lnTo>
                    <a:pt x="92" y="2"/>
                  </a:lnTo>
                  <a:lnTo>
                    <a:pt x="94" y="2"/>
                  </a:lnTo>
                  <a:lnTo>
                    <a:pt x="94" y="3"/>
                  </a:lnTo>
                  <a:lnTo>
                    <a:pt x="85" y="12"/>
                  </a:lnTo>
                  <a:lnTo>
                    <a:pt x="77" y="15"/>
                  </a:lnTo>
                  <a:lnTo>
                    <a:pt x="76" y="40"/>
                  </a:lnTo>
                  <a:lnTo>
                    <a:pt x="74" y="46"/>
                  </a:lnTo>
                  <a:lnTo>
                    <a:pt x="74" y="48"/>
                  </a:lnTo>
                  <a:lnTo>
                    <a:pt x="43" y="65"/>
                  </a:lnTo>
                  <a:lnTo>
                    <a:pt x="14" y="82"/>
                  </a:lnTo>
                  <a:lnTo>
                    <a:pt x="3" y="74"/>
                  </a:lnTo>
                  <a:lnTo>
                    <a:pt x="0" y="76"/>
                  </a:lnTo>
                  <a:lnTo>
                    <a:pt x="0" y="65"/>
                  </a:lnTo>
                  <a:lnTo>
                    <a:pt x="8" y="61"/>
                  </a:lnTo>
                  <a:lnTo>
                    <a:pt x="8" y="57"/>
                  </a:lnTo>
                  <a:lnTo>
                    <a:pt x="11" y="55"/>
                  </a:lnTo>
                  <a:lnTo>
                    <a:pt x="11" y="54"/>
                  </a:lnTo>
                  <a:lnTo>
                    <a:pt x="15" y="51"/>
                  </a:lnTo>
                  <a:lnTo>
                    <a:pt x="12" y="46"/>
                  </a:lnTo>
                  <a:lnTo>
                    <a:pt x="12" y="43"/>
                  </a:lnTo>
                  <a:lnTo>
                    <a:pt x="6" y="43"/>
                  </a:lnTo>
                  <a:lnTo>
                    <a:pt x="6" y="21"/>
                  </a:lnTo>
                  <a:lnTo>
                    <a:pt x="9" y="24"/>
                  </a:lnTo>
                  <a:lnTo>
                    <a:pt x="12" y="18"/>
                  </a:lnTo>
                  <a:lnTo>
                    <a:pt x="15" y="18"/>
                  </a:lnTo>
                  <a:lnTo>
                    <a:pt x="14" y="15"/>
                  </a:lnTo>
                  <a:lnTo>
                    <a:pt x="14" y="14"/>
                  </a:lnTo>
                  <a:lnTo>
                    <a:pt x="15" y="8"/>
                  </a:lnTo>
                  <a:lnTo>
                    <a:pt x="17" y="8"/>
                  </a:lnTo>
                  <a:lnTo>
                    <a:pt x="27" y="11"/>
                  </a:lnTo>
                  <a:lnTo>
                    <a:pt x="39" y="6"/>
                  </a:lnTo>
                  <a:lnTo>
                    <a:pt x="49" y="11"/>
                  </a:lnTo>
                  <a:lnTo>
                    <a:pt x="68" y="2"/>
                  </a:lnTo>
                  <a:lnTo>
                    <a:pt x="83" y="3"/>
                  </a:lnTo>
                  <a:lnTo>
                    <a:pt x="8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7" name="United Arab Emirates">
              <a:extLst>
                <a:ext uri="{FF2B5EF4-FFF2-40B4-BE49-F238E27FC236}">
                  <a16:creationId xmlns:a16="http://schemas.microsoft.com/office/drawing/2014/main" id="{EF543C6E-E263-5F87-3FA9-DD9A3F5CE5E6}"/>
                </a:ext>
              </a:extLst>
            </p:cNvPr>
            <p:cNvSpPr>
              <a:spLocks/>
            </p:cNvSpPr>
            <p:nvPr/>
          </p:nvSpPr>
          <p:spPr bwMode="auto">
            <a:xfrm>
              <a:off x="7029347" y="3954935"/>
              <a:ext cx="126495" cy="93967"/>
            </a:xfrm>
            <a:custGeom>
              <a:avLst/>
              <a:gdLst>
                <a:gd name="T0" fmla="*/ 66 w 70"/>
                <a:gd name="T1" fmla="*/ 0 h 52"/>
                <a:gd name="T2" fmla="*/ 67 w 70"/>
                <a:gd name="T3" fmla="*/ 0 h 52"/>
                <a:gd name="T4" fmla="*/ 67 w 70"/>
                <a:gd name="T5" fmla="*/ 4 h 52"/>
                <a:gd name="T6" fmla="*/ 69 w 70"/>
                <a:gd name="T7" fmla="*/ 6 h 52"/>
                <a:gd name="T8" fmla="*/ 70 w 70"/>
                <a:gd name="T9" fmla="*/ 16 h 52"/>
                <a:gd name="T10" fmla="*/ 70 w 70"/>
                <a:gd name="T11" fmla="*/ 17 h 52"/>
                <a:gd name="T12" fmla="*/ 63 w 70"/>
                <a:gd name="T13" fmla="*/ 17 h 52"/>
                <a:gd name="T14" fmla="*/ 66 w 70"/>
                <a:gd name="T15" fmla="*/ 28 h 52"/>
                <a:gd name="T16" fmla="*/ 58 w 70"/>
                <a:gd name="T17" fmla="*/ 31 h 52"/>
                <a:gd name="T18" fmla="*/ 55 w 70"/>
                <a:gd name="T19" fmla="*/ 47 h 52"/>
                <a:gd name="T20" fmla="*/ 52 w 70"/>
                <a:gd name="T21" fmla="*/ 50 h 52"/>
                <a:gd name="T22" fmla="*/ 52 w 70"/>
                <a:gd name="T23" fmla="*/ 52 h 52"/>
                <a:gd name="T24" fmla="*/ 12 w 70"/>
                <a:gd name="T25" fmla="*/ 44 h 52"/>
                <a:gd name="T26" fmla="*/ 8 w 70"/>
                <a:gd name="T27" fmla="*/ 32 h 52"/>
                <a:gd name="T28" fmla="*/ 0 w 70"/>
                <a:gd name="T29" fmla="*/ 22 h 52"/>
                <a:gd name="T30" fmla="*/ 0 w 70"/>
                <a:gd name="T31" fmla="*/ 20 h 52"/>
                <a:gd name="T32" fmla="*/ 5 w 70"/>
                <a:gd name="T33" fmla="*/ 19 h 52"/>
                <a:gd name="T34" fmla="*/ 6 w 70"/>
                <a:gd name="T35" fmla="*/ 19 h 52"/>
                <a:gd name="T36" fmla="*/ 6 w 70"/>
                <a:gd name="T37" fmla="*/ 25 h 52"/>
                <a:gd name="T38" fmla="*/ 9 w 70"/>
                <a:gd name="T39" fmla="*/ 25 h 52"/>
                <a:gd name="T40" fmla="*/ 11 w 70"/>
                <a:gd name="T41" fmla="*/ 28 h 52"/>
                <a:gd name="T42" fmla="*/ 17 w 70"/>
                <a:gd name="T43" fmla="*/ 28 h 52"/>
                <a:gd name="T44" fmla="*/ 21 w 70"/>
                <a:gd name="T45" fmla="*/ 25 h 52"/>
                <a:gd name="T46" fmla="*/ 39 w 70"/>
                <a:gd name="T47" fmla="*/ 26 h 52"/>
                <a:gd name="T48" fmla="*/ 43 w 70"/>
                <a:gd name="T49" fmla="*/ 25 h 52"/>
                <a:gd name="T50" fmla="*/ 43 w 70"/>
                <a:gd name="T51" fmla="*/ 22 h 52"/>
                <a:gd name="T52" fmla="*/ 66 w 70"/>
                <a:gd name="T5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52">
                  <a:moveTo>
                    <a:pt x="66" y="0"/>
                  </a:moveTo>
                  <a:lnTo>
                    <a:pt x="67" y="0"/>
                  </a:lnTo>
                  <a:lnTo>
                    <a:pt x="67" y="4"/>
                  </a:lnTo>
                  <a:lnTo>
                    <a:pt x="69" y="6"/>
                  </a:lnTo>
                  <a:lnTo>
                    <a:pt x="70" y="16"/>
                  </a:lnTo>
                  <a:lnTo>
                    <a:pt x="70" y="17"/>
                  </a:lnTo>
                  <a:lnTo>
                    <a:pt x="63" y="17"/>
                  </a:lnTo>
                  <a:lnTo>
                    <a:pt x="66" y="28"/>
                  </a:lnTo>
                  <a:lnTo>
                    <a:pt x="58" y="31"/>
                  </a:lnTo>
                  <a:lnTo>
                    <a:pt x="55" y="47"/>
                  </a:lnTo>
                  <a:lnTo>
                    <a:pt x="52" y="50"/>
                  </a:lnTo>
                  <a:lnTo>
                    <a:pt x="52" y="52"/>
                  </a:lnTo>
                  <a:lnTo>
                    <a:pt x="12" y="44"/>
                  </a:lnTo>
                  <a:lnTo>
                    <a:pt x="8" y="32"/>
                  </a:lnTo>
                  <a:lnTo>
                    <a:pt x="0" y="22"/>
                  </a:lnTo>
                  <a:lnTo>
                    <a:pt x="0" y="20"/>
                  </a:lnTo>
                  <a:lnTo>
                    <a:pt x="5" y="19"/>
                  </a:lnTo>
                  <a:lnTo>
                    <a:pt x="6" y="19"/>
                  </a:lnTo>
                  <a:lnTo>
                    <a:pt x="6" y="25"/>
                  </a:lnTo>
                  <a:lnTo>
                    <a:pt x="9" y="25"/>
                  </a:lnTo>
                  <a:lnTo>
                    <a:pt x="11" y="28"/>
                  </a:lnTo>
                  <a:lnTo>
                    <a:pt x="17" y="28"/>
                  </a:lnTo>
                  <a:lnTo>
                    <a:pt x="21" y="25"/>
                  </a:lnTo>
                  <a:lnTo>
                    <a:pt x="39" y="26"/>
                  </a:lnTo>
                  <a:lnTo>
                    <a:pt x="43" y="25"/>
                  </a:lnTo>
                  <a:lnTo>
                    <a:pt x="43" y="22"/>
                  </a:lnTo>
                  <a:lnTo>
                    <a:pt x="6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8" name="Yemen">
              <a:extLst>
                <a:ext uri="{FF2B5EF4-FFF2-40B4-BE49-F238E27FC236}">
                  <a16:creationId xmlns:a16="http://schemas.microsoft.com/office/drawing/2014/main" id="{C0F5F3EF-EEA0-7338-4162-43E8EB0D4A69}"/>
                </a:ext>
              </a:extLst>
            </p:cNvPr>
            <p:cNvSpPr>
              <a:spLocks/>
            </p:cNvSpPr>
            <p:nvPr/>
          </p:nvSpPr>
          <p:spPr bwMode="auto">
            <a:xfrm>
              <a:off x="6828764" y="4133834"/>
              <a:ext cx="249374" cy="155407"/>
            </a:xfrm>
            <a:custGeom>
              <a:avLst/>
              <a:gdLst>
                <a:gd name="T0" fmla="*/ 123 w 138"/>
                <a:gd name="T1" fmla="*/ 0 h 86"/>
                <a:gd name="T2" fmla="*/ 125 w 138"/>
                <a:gd name="T3" fmla="*/ 0 h 86"/>
                <a:gd name="T4" fmla="*/ 138 w 138"/>
                <a:gd name="T5" fmla="*/ 33 h 86"/>
                <a:gd name="T6" fmla="*/ 129 w 138"/>
                <a:gd name="T7" fmla="*/ 39 h 86"/>
                <a:gd name="T8" fmla="*/ 128 w 138"/>
                <a:gd name="T9" fmla="*/ 46 h 86"/>
                <a:gd name="T10" fmla="*/ 128 w 138"/>
                <a:gd name="T11" fmla="*/ 47 h 86"/>
                <a:gd name="T12" fmla="*/ 92 w 138"/>
                <a:gd name="T13" fmla="*/ 59 h 86"/>
                <a:gd name="T14" fmla="*/ 86 w 138"/>
                <a:gd name="T15" fmla="*/ 62 h 86"/>
                <a:gd name="T16" fmla="*/ 82 w 138"/>
                <a:gd name="T17" fmla="*/ 67 h 86"/>
                <a:gd name="T18" fmla="*/ 70 w 138"/>
                <a:gd name="T19" fmla="*/ 70 h 86"/>
                <a:gd name="T20" fmla="*/ 56 w 138"/>
                <a:gd name="T21" fmla="*/ 77 h 86"/>
                <a:gd name="T22" fmla="*/ 43 w 138"/>
                <a:gd name="T23" fmla="*/ 77 h 86"/>
                <a:gd name="T24" fmla="*/ 31 w 138"/>
                <a:gd name="T25" fmla="*/ 86 h 86"/>
                <a:gd name="T26" fmla="*/ 12 w 138"/>
                <a:gd name="T27" fmla="*/ 86 h 86"/>
                <a:gd name="T28" fmla="*/ 9 w 138"/>
                <a:gd name="T29" fmla="*/ 79 h 86"/>
                <a:gd name="T30" fmla="*/ 3 w 138"/>
                <a:gd name="T31" fmla="*/ 53 h 86"/>
                <a:gd name="T32" fmla="*/ 0 w 138"/>
                <a:gd name="T33" fmla="*/ 50 h 86"/>
                <a:gd name="T34" fmla="*/ 3 w 138"/>
                <a:gd name="T35" fmla="*/ 42 h 86"/>
                <a:gd name="T36" fmla="*/ 2 w 138"/>
                <a:gd name="T37" fmla="*/ 36 h 86"/>
                <a:gd name="T38" fmla="*/ 12 w 138"/>
                <a:gd name="T39" fmla="*/ 27 h 86"/>
                <a:gd name="T40" fmla="*/ 25 w 138"/>
                <a:gd name="T41" fmla="*/ 22 h 86"/>
                <a:gd name="T42" fmla="*/ 49 w 138"/>
                <a:gd name="T43" fmla="*/ 31 h 86"/>
                <a:gd name="T44" fmla="*/ 51 w 138"/>
                <a:gd name="T45" fmla="*/ 31 h 86"/>
                <a:gd name="T46" fmla="*/ 51 w 138"/>
                <a:gd name="T47" fmla="*/ 44 h 86"/>
                <a:gd name="T48" fmla="*/ 82 w 138"/>
                <a:gd name="T49" fmla="*/ 9 h 86"/>
                <a:gd name="T50" fmla="*/ 123 w 13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86">
                  <a:moveTo>
                    <a:pt x="123" y="0"/>
                  </a:moveTo>
                  <a:lnTo>
                    <a:pt x="125" y="0"/>
                  </a:lnTo>
                  <a:lnTo>
                    <a:pt x="138" y="33"/>
                  </a:lnTo>
                  <a:lnTo>
                    <a:pt x="129" y="39"/>
                  </a:lnTo>
                  <a:lnTo>
                    <a:pt x="128" y="46"/>
                  </a:lnTo>
                  <a:lnTo>
                    <a:pt x="128" y="47"/>
                  </a:lnTo>
                  <a:lnTo>
                    <a:pt x="92" y="59"/>
                  </a:lnTo>
                  <a:lnTo>
                    <a:pt x="86" y="62"/>
                  </a:lnTo>
                  <a:lnTo>
                    <a:pt x="82" y="67"/>
                  </a:lnTo>
                  <a:lnTo>
                    <a:pt x="70" y="70"/>
                  </a:lnTo>
                  <a:lnTo>
                    <a:pt x="56" y="77"/>
                  </a:lnTo>
                  <a:lnTo>
                    <a:pt x="43" y="77"/>
                  </a:lnTo>
                  <a:lnTo>
                    <a:pt x="31" y="86"/>
                  </a:lnTo>
                  <a:lnTo>
                    <a:pt x="12" y="86"/>
                  </a:lnTo>
                  <a:lnTo>
                    <a:pt x="9" y="79"/>
                  </a:lnTo>
                  <a:lnTo>
                    <a:pt x="3" y="53"/>
                  </a:lnTo>
                  <a:lnTo>
                    <a:pt x="0" y="50"/>
                  </a:lnTo>
                  <a:lnTo>
                    <a:pt x="3" y="42"/>
                  </a:lnTo>
                  <a:lnTo>
                    <a:pt x="2" y="36"/>
                  </a:lnTo>
                  <a:lnTo>
                    <a:pt x="12" y="27"/>
                  </a:lnTo>
                  <a:lnTo>
                    <a:pt x="25" y="22"/>
                  </a:lnTo>
                  <a:lnTo>
                    <a:pt x="49" y="31"/>
                  </a:lnTo>
                  <a:lnTo>
                    <a:pt x="51" y="31"/>
                  </a:lnTo>
                  <a:lnTo>
                    <a:pt x="51" y="44"/>
                  </a:lnTo>
                  <a:lnTo>
                    <a:pt x="82" y="9"/>
                  </a:lnTo>
                  <a:lnTo>
                    <a:pt x="12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9" name="Iran">
              <a:extLst>
                <a:ext uri="{FF2B5EF4-FFF2-40B4-BE49-F238E27FC236}">
                  <a16:creationId xmlns:a16="http://schemas.microsoft.com/office/drawing/2014/main" id="{6347C96E-B782-1F81-4D54-36D96EC19BE6}"/>
                </a:ext>
              </a:extLst>
            </p:cNvPr>
            <p:cNvSpPr>
              <a:spLocks/>
            </p:cNvSpPr>
            <p:nvPr/>
          </p:nvSpPr>
          <p:spPr bwMode="auto">
            <a:xfrm>
              <a:off x="6866711" y="3562803"/>
              <a:ext cx="451766" cy="415624"/>
            </a:xfrm>
            <a:custGeom>
              <a:avLst/>
              <a:gdLst>
                <a:gd name="T0" fmla="*/ 7 w 250"/>
                <a:gd name="T1" fmla="*/ 0 h 230"/>
                <a:gd name="T2" fmla="*/ 9 w 250"/>
                <a:gd name="T3" fmla="*/ 3 h 230"/>
                <a:gd name="T4" fmla="*/ 34 w 250"/>
                <a:gd name="T5" fmla="*/ 17 h 230"/>
                <a:gd name="T6" fmla="*/ 49 w 250"/>
                <a:gd name="T7" fmla="*/ 5 h 230"/>
                <a:gd name="T8" fmla="*/ 56 w 250"/>
                <a:gd name="T9" fmla="*/ 15 h 230"/>
                <a:gd name="T10" fmla="*/ 52 w 250"/>
                <a:gd name="T11" fmla="*/ 18 h 230"/>
                <a:gd name="T12" fmla="*/ 64 w 250"/>
                <a:gd name="T13" fmla="*/ 24 h 230"/>
                <a:gd name="T14" fmla="*/ 78 w 250"/>
                <a:gd name="T15" fmla="*/ 42 h 230"/>
                <a:gd name="T16" fmla="*/ 99 w 250"/>
                <a:gd name="T17" fmla="*/ 55 h 230"/>
                <a:gd name="T18" fmla="*/ 129 w 250"/>
                <a:gd name="T19" fmla="*/ 49 h 230"/>
                <a:gd name="T20" fmla="*/ 127 w 250"/>
                <a:gd name="T21" fmla="*/ 40 h 230"/>
                <a:gd name="T22" fmla="*/ 136 w 250"/>
                <a:gd name="T23" fmla="*/ 39 h 230"/>
                <a:gd name="T24" fmla="*/ 151 w 250"/>
                <a:gd name="T25" fmla="*/ 30 h 230"/>
                <a:gd name="T26" fmla="*/ 167 w 250"/>
                <a:gd name="T27" fmla="*/ 25 h 230"/>
                <a:gd name="T28" fmla="*/ 175 w 250"/>
                <a:gd name="T29" fmla="*/ 31 h 230"/>
                <a:gd name="T30" fmla="*/ 199 w 250"/>
                <a:gd name="T31" fmla="*/ 39 h 230"/>
                <a:gd name="T32" fmla="*/ 216 w 250"/>
                <a:gd name="T33" fmla="*/ 55 h 230"/>
                <a:gd name="T34" fmla="*/ 225 w 250"/>
                <a:gd name="T35" fmla="*/ 68 h 230"/>
                <a:gd name="T36" fmla="*/ 219 w 250"/>
                <a:gd name="T37" fmla="*/ 92 h 230"/>
                <a:gd name="T38" fmla="*/ 215 w 250"/>
                <a:gd name="T39" fmla="*/ 101 h 230"/>
                <a:gd name="T40" fmla="*/ 215 w 250"/>
                <a:gd name="T41" fmla="*/ 114 h 230"/>
                <a:gd name="T42" fmla="*/ 225 w 250"/>
                <a:gd name="T43" fmla="*/ 134 h 230"/>
                <a:gd name="T44" fmla="*/ 231 w 250"/>
                <a:gd name="T45" fmla="*/ 141 h 230"/>
                <a:gd name="T46" fmla="*/ 221 w 250"/>
                <a:gd name="T47" fmla="*/ 162 h 230"/>
                <a:gd name="T48" fmla="*/ 244 w 250"/>
                <a:gd name="T49" fmla="*/ 186 h 230"/>
                <a:gd name="T50" fmla="*/ 250 w 250"/>
                <a:gd name="T51" fmla="*/ 200 h 230"/>
                <a:gd name="T52" fmla="*/ 247 w 250"/>
                <a:gd name="T53" fmla="*/ 208 h 230"/>
                <a:gd name="T54" fmla="*/ 233 w 250"/>
                <a:gd name="T55" fmla="*/ 217 h 230"/>
                <a:gd name="T56" fmla="*/ 228 w 250"/>
                <a:gd name="T57" fmla="*/ 230 h 230"/>
                <a:gd name="T58" fmla="*/ 167 w 250"/>
                <a:gd name="T59" fmla="*/ 205 h 230"/>
                <a:gd name="T60" fmla="*/ 138 w 250"/>
                <a:gd name="T61" fmla="*/ 211 h 230"/>
                <a:gd name="T62" fmla="*/ 123 w 250"/>
                <a:gd name="T63" fmla="*/ 208 h 230"/>
                <a:gd name="T64" fmla="*/ 113 w 250"/>
                <a:gd name="T65" fmla="*/ 202 h 230"/>
                <a:gd name="T66" fmla="*/ 96 w 250"/>
                <a:gd name="T67" fmla="*/ 191 h 230"/>
                <a:gd name="T68" fmla="*/ 95 w 250"/>
                <a:gd name="T69" fmla="*/ 190 h 230"/>
                <a:gd name="T70" fmla="*/ 84 w 250"/>
                <a:gd name="T71" fmla="*/ 172 h 230"/>
                <a:gd name="T72" fmla="*/ 71 w 250"/>
                <a:gd name="T73" fmla="*/ 160 h 230"/>
                <a:gd name="T74" fmla="*/ 59 w 250"/>
                <a:gd name="T75" fmla="*/ 159 h 230"/>
                <a:gd name="T76" fmla="*/ 49 w 250"/>
                <a:gd name="T77" fmla="*/ 146 h 230"/>
                <a:gd name="T78" fmla="*/ 44 w 250"/>
                <a:gd name="T79" fmla="*/ 144 h 230"/>
                <a:gd name="T80" fmla="*/ 46 w 250"/>
                <a:gd name="T81" fmla="*/ 131 h 230"/>
                <a:gd name="T82" fmla="*/ 25 w 250"/>
                <a:gd name="T83" fmla="*/ 111 h 230"/>
                <a:gd name="T84" fmla="*/ 19 w 250"/>
                <a:gd name="T85" fmla="*/ 88 h 230"/>
                <a:gd name="T86" fmla="*/ 25 w 250"/>
                <a:gd name="T87" fmla="*/ 73 h 230"/>
                <a:gd name="T88" fmla="*/ 18 w 250"/>
                <a:gd name="T89" fmla="*/ 64 h 230"/>
                <a:gd name="T90" fmla="*/ 9 w 250"/>
                <a:gd name="T91" fmla="*/ 40 h 230"/>
                <a:gd name="T92" fmla="*/ 1 w 250"/>
                <a:gd name="T93" fmla="*/ 36 h 230"/>
                <a:gd name="T94" fmla="*/ 0 w 250"/>
                <a:gd name="T95" fmla="*/ 9 h 230"/>
                <a:gd name="T96" fmla="*/ 6 w 250"/>
                <a:gd name="T97"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30">
                  <a:moveTo>
                    <a:pt x="6" y="0"/>
                  </a:moveTo>
                  <a:lnTo>
                    <a:pt x="7" y="0"/>
                  </a:lnTo>
                  <a:lnTo>
                    <a:pt x="7" y="2"/>
                  </a:lnTo>
                  <a:lnTo>
                    <a:pt x="9" y="3"/>
                  </a:lnTo>
                  <a:lnTo>
                    <a:pt x="18" y="17"/>
                  </a:lnTo>
                  <a:lnTo>
                    <a:pt x="34" y="17"/>
                  </a:lnTo>
                  <a:lnTo>
                    <a:pt x="38" y="8"/>
                  </a:lnTo>
                  <a:lnTo>
                    <a:pt x="49" y="5"/>
                  </a:lnTo>
                  <a:lnTo>
                    <a:pt x="53" y="6"/>
                  </a:lnTo>
                  <a:lnTo>
                    <a:pt x="56" y="15"/>
                  </a:lnTo>
                  <a:lnTo>
                    <a:pt x="55" y="15"/>
                  </a:lnTo>
                  <a:lnTo>
                    <a:pt x="52" y="18"/>
                  </a:lnTo>
                  <a:lnTo>
                    <a:pt x="62" y="24"/>
                  </a:lnTo>
                  <a:lnTo>
                    <a:pt x="64" y="24"/>
                  </a:lnTo>
                  <a:lnTo>
                    <a:pt x="67" y="39"/>
                  </a:lnTo>
                  <a:lnTo>
                    <a:pt x="78" y="42"/>
                  </a:lnTo>
                  <a:lnTo>
                    <a:pt x="87" y="49"/>
                  </a:lnTo>
                  <a:lnTo>
                    <a:pt x="99" y="55"/>
                  </a:lnTo>
                  <a:lnTo>
                    <a:pt x="120" y="51"/>
                  </a:lnTo>
                  <a:lnTo>
                    <a:pt x="129" y="49"/>
                  </a:lnTo>
                  <a:lnTo>
                    <a:pt x="127" y="42"/>
                  </a:lnTo>
                  <a:lnTo>
                    <a:pt x="127" y="40"/>
                  </a:lnTo>
                  <a:lnTo>
                    <a:pt x="129" y="40"/>
                  </a:lnTo>
                  <a:lnTo>
                    <a:pt x="136" y="39"/>
                  </a:lnTo>
                  <a:lnTo>
                    <a:pt x="147" y="30"/>
                  </a:lnTo>
                  <a:lnTo>
                    <a:pt x="151" y="30"/>
                  </a:lnTo>
                  <a:lnTo>
                    <a:pt x="159" y="27"/>
                  </a:lnTo>
                  <a:lnTo>
                    <a:pt x="167" y="25"/>
                  </a:lnTo>
                  <a:lnTo>
                    <a:pt x="170" y="25"/>
                  </a:lnTo>
                  <a:lnTo>
                    <a:pt x="175" y="31"/>
                  </a:lnTo>
                  <a:lnTo>
                    <a:pt x="199" y="37"/>
                  </a:lnTo>
                  <a:lnTo>
                    <a:pt x="199" y="39"/>
                  </a:lnTo>
                  <a:lnTo>
                    <a:pt x="202" y="45"/>
                  </a:lnTo>
                  <a:lnTo>
                    <a:pt x="216" y="55"/>
                  </a:lnTo>
                  <a:lnTo>
                    <a:pt x="224" y="55"/>
                  </a:lnTo>
                  <a:lnTo>
                    <a:pt x="225" y="68"/>
                  </a:lnTo>
                  <a:lnTo>
                    <a:pt x="222" y="83"/>
                  </a:lnTo>
                  <a:lnTo>
                    <a:pt x="219" y="92"/>
                  </a:lnTo>
                  <a:lnTo>
                    <a:pt x="215" y="95"/>
                  </a:lnTo>
                  <a:lnTo>
                    <a:pt x="215" y="101"/>
                  </a:lnTo>
                  <a:lnTo>
                    <a:pt x="218" y="104"/>
                  </a:lnTo>
                  <a:lnTo>
                    <a:pt x="215" y="114"/>
                  </a:lnTo>
                  <a:lnTo>
                    <a:pt x="218" y="131"/>
                  </a:lnTo>
                  <a:lnTo>
                    <a:pt x="225" y="134"/>
                  </a:lnTo>
                  <a:lnTo>
                    <a:pt x="230" y="141"/>
                  </a:lnTo>
                  <a:lnTo>
                    <a:pt x="231" y="141"/>
                  </a:lnTo>
                  <a:lnTo>
                    <a:pt x="228" y="150"/>
                  </a:lnTo>
                  <a:lnTo>
                    <a:pt x="221" y="162"/>
                  </a:lnTo>
                  <a:lnTo>
                    <a:pt x="230" y="177"/>
                  </a:lnTo>
                  <a:lnTo>
                    <a:pt x="244" y="186"/>
                  </a:lnTo>
                  <a:lnTo>
                    <a:pt x="244" y="197"/>
                  </a:lnTo>
                  <a:lnTo>
                    <a:pt x="250" y="200"/>
                  </a:lnTo>
                  <a:lnTo>
                    <a:pt x="250" y="202"/>
                  </a:lnTo>
                  <a:lnTo>
                    <a:pt x="247" y="208"/>
                  </a:lnTo>
                  <a:lnTo>
                    <a:pt x="237" y="212"/>
                  </a:lnTo>
                  <a:lnTo>
                    <a:pt x="233" y="217"/>
                  </a:lnTo>
                  <a:lnTo>
                    <a:pt x="230" y="230"/>
                  </a:lnTo>
                  <a:lnTo>
                    <a:pt x="228" y="230"/>
                  </a:lnTo>
                  <a:lnTo>
                    <a:pt x="173" y="223"/>
                  </a:lnTo>
                  <a:lnTo>
                    <a:pt x="167" y="205"/>
                  </a:lnTo>
                  <a:lnTo>
                    <a:pt x="161" y="202"/>
                  </a:lnTo>
                  <a:lnTo>
                    <a:pt x="138" y="211"/>
                  </a:lnTo>
                  <a:lnTo>
                    <a:pt x="124" y="208"/>
                  </a:lnTo>
                  <a:lnTo>
                    <a:pt x="123" y="208"/>
                  </a:lnTo>
                  <a:lnTo>
                    <a:pt x="121" y="205"/>
                  </a:lnTo>
                  <a:lnTo>
                    <a:pt x="113" y="202"/>
                  </a:lnTo>
                  <a:lnTo>
                    <a:pt x="108" y="196"/>
                  </a:lnTo>
                  <a:lnTo>
                    <a:pt x="96" y="191"/>
                  </a:lnTo>
                  <a:lnTo>
                    <a:pt x="95" y="191"/>
                  </a:lnTo>
                  <a:lnTo>
                    <a:pt x="95" y="190"/>
                  </a:lnTo>
                  <a:lnTo>
                    <a:pt x="89" y="177"/>
                  </a:lnTo>
                  <a:lnTo>
                    <a:pt x="84" y="172"/>
                  </a:lnTo>
                  <a:lnTo>
                    <a:pt x="77" y="157"/>
                  </a:lnTo>
                  <a:lnTo>
                    <a:pt x="71" y="160"/>
                  </a:lnTo>
                  <a:lnTo>
                    <a:pt x="62" y="151"/>
                  </a:lnTo>
                  <a:lnTo>
                    <a:pt x="59" y="159"/>
                  </a:lnTo>
                  <a:lnTo>
                    <a:pt x="50" y="151"/>
                  </a:lnTo>
                  <a:lnTo>
                    <a:pt x="49" y="146"/>
                  </a:lnTo>
                  <a:lnTo>
                    <a:pt x="46" y="144"/>
                  </a:lnTo>
                  <a:lnTo>
                    <a:pt x="44" y="144"/>
                  </a:lnTo>
                  <a:lnTo>
                    <a:pt x="44" y="143"/>
                  </a:lnTo>
                  <a:lnTo>
                    <a:pt x="46" y="131"/>
                  </a:lnTo>
                  <a:lnTo>
                    <a:pt x="41" y="122"/>
                  </a:lnTo>
                  <a:lnTo>
                    <a:pt x="25" y="111"/>
                  </a:lnTo>
                  <a:lnTo>
                    <a:pt x="16" y="97"/>
                  </a:lnTo>
                  <a:lnTo>
                    <a:pt x="19" y="88"/>
                  </a:lnTo>
                  <a:lnTo>
                    <a:pt x="25" y="77"/>
                  </a:lnTo>
                  <a:lnTo>
                    <a:pt x="25" y="73"/>
                  </a:lnTo>
                  <a:lnTo>
                    <a:pt x="28" y="68"/>
                  </a:lnTo>
                  <a:lnTo>
                    <a:pt x="18" y="64"/>
                  </a:lnTo>
                  <a:lnTo>
                    <a:pt x="9" y="52"/>
                  </a:lnTo>
                  <a:lnTo>
                    <a:pt x="9" y="40"/>
                  </a:lnTo>
                  <a:lnTo>
                    <a:pt x="3" y="36"/>
                  </a:lnTo>
                  <a:lnTo>
                    <a:pt x="1" y="36"/>
                  </a:lnTo>
                  <a:lnTo>
                    <a:pt x="1" y="15"/>
                  </a:lnTo>
                  <a:lnTo>
                    <a:pt x="0" y="9"/>
                  </a:lnTo>
                  <a:lnTo>
                    <a:pt x="0" y="8"/>
                  </a:lnTo>
                  <a:lnTo>
                    <a:pt x="6" y="2"/>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0" name="Bangladesh">
              <a:extLst>
                <a:ext uri="{FF2B5EF4-FFF2-40B4-BE49-F238E27FC236}">
                  <a16:creationId xmlns:a16="http://schemas.microsoft.com/office/drawing/2014/main" id="{5EDEDDEB-49D1-98DC-15E1-A8433AB97F44}"/>
                </a:ext>
              </a:extLst>
            </p:cNvPr>
            <p:cNvSpPr>
              <a:spLocks/>
            </p:cNvSpPr>
            <p:nvPr/>
          </p:nvSpPr>
          <p:spPr bwMode="auto">
            <a:xfrm>
              <a:off x="7898543" y="3940479"/>
              <a:ext cx="113845" cy="148179"/>
            </a:xfrm>
            <a:custGeom>
              <a:avLst/>
              <a:gdLst>
                <a:gd name="T0" fmla="*/ 7 w 63"/>
                <a:gd name="T1" fmla="*/ 0 h 82"/>
                <a:gd name="T2" fmla="*/ 8 w 63"/>
                <a:gd name="T3" fmla="*/ 0 h 82"/>
                <a:gd name="T4" fmla="*/ 11 w 63"/>
                <a:gd name="T5" fmla="*/ 6 h 82"/>
                <a:gd name="T6" fmla="*/ 14 w 63"/>
                <a:gd name="T7" fmla="*/ 2 h 82"/>
                <a:gd name="T8" fmla="*/ 17 w 63"/>
                <a:gd name="T9" fmla="*/ 8 h 82"/>
                <a:gd name="T10" fmla="*/ 20 w 63"/>
                <a:gd name="T11" fmla="*/ 8 h 82"/>
                <a:gd name="T12" fmla="*/ 20 w 63"/>
                <a:gd name="T13" fmla="*/ 5 h 82"/>
                <a:gd name="T14" fmla="*/ 22 w 63"/>
                <a:gd name="T15" fmla="*/ 5 h 82"/>
                <a:gd name="T16" fmla="*/ 25 w 63"/>
                <a:gd name="T17" fmla="*/ 15 h 82"/>
                <a:gd name="T18" fmla="*/ 29 w 63"/>
                <a:gd name="T19" fmla="*/ 18 h 82"/>
                <a:gd name="T20" fmla="*/ 57 w 63"/>
                <a:gd name="T21" fmla="*/ 21 h 82"/>
                <a:gd name="T22" fmla="*/ 57 w 63"/>
                <a:gd name="T23" fmla="*/ 22 h 82"/>
                <a:gd name="T24" fmla="*/ 43 w 63"/>
                <a:gd name="T25" fmla="*/ 39 h 82"/>
                <a:gd name="T26" fmla="*/ 46 w 63"/>
                <a:gd name="T27" fmla="*/ 46 h 82"/>
                <a:gd name="T28" fmla="*/ 49 w 63"/>
                <a:gd name="T29" fmla="*/ 49 h 82"/>
                <a:gd name="T30" fmla="*/ 56 w 63"/>
                <a:gd name="T31" fmla="*/ 40 h 82"/>
                <a:gd name="T32" fmla="*/ 57 w 63"/>
                <a:gd name="T33" fmla="*/ 40 h 82"/>
                <a:gd name="T34" fmla="*/ 63 w 63"/>
                <a:gd name="T35" fmla="*/ 67 h 82"/>
                <a:gd name="T36" fmla="*/ 63 w 63"/>
                <a:gd name="T37" fmla="*/ 76 h 82"/>
                <a:gd name="T38" fmla="*/ 59 w 63"/>
                <a:gd name="T39" fmla="*/ 76 h 82"/>
                <a:gd name="T40" fmla="*/ 59 w 63"/>
                <a:gd name="T41" fmla="*/ 82 h 82"/>
                <a:gd name="T42" fmla="*/ 57 w 63"/>
                <a:gd name="T43" fmla="*/ 82 h 82"/>
                <a:gd name="T44" fmla="*/ 57 w 63"/>
                <a:gd name="T45" fmla="*/ 80 h 82"/>
                <a:gd name="T46" fmla="*/ 51 w 63"/>
                <a:gd name="T47" fmla="*/ 63 h 82"/>
                <a:gd name="T48" fmla="*/ 49 w 63"/>
                <a:gd name="T49" fmla="*/ 57 h 82"/>
                <a:gd name="T50" fmla="*/ 41 w 63"/>
                <a:gd name="T51" fmla="*/ 57 h 82"/>
                <a:gd name="T52" fmla="*/ 38 w 63"/>
                <a:gd name="T53" fmla="*/ 54 h 82"/>
                <a:gd name="T54" fmla="*/ 35 w 63"/>
                <a:gd name="T55" fmla="*/ 57 h 82"/>
                <a:gd name="T56" fmla="*/ 35 w 63"/>
                <a:gd name="T57" fmla="*/ 63 h 82"/>
                <a:gd name="T58" fmla="*/ 32 w 63"/>
                <a:gd name="T59" fmla="*/ 68 h 82"/>
                <a:gd name="T60" fmla="*/ 31 w 63"/>
                <a:gd name="T61" fmla="*/ 68 h 82"/>
                <a:gd name="T62" fmla="*/ 28 w 63"/>
                <a:gd name="T63" fmla="*/ 65 h 82"/>
                <a:gd name="T64" fmla="*/ 25 w 63"/>
                <a:gd name="T65" fmla="*/ 70 h 82"/>
                <a:gd name="T66" fmla="*/ 23 w 63"/>
                <a:gd name="T67" fmla="*/ 70 h 82"/>
                <a:gd name="T68" fmla="*/ 23 w 63"/>
                <a:gd name="T69" fmla="*/ 68 h 82"/>
                <a:gd name="T70" fmla="*/ 22 w 63"/>
                <a:gd name="T71" fmla="*/ 68 h 82"/>
                <a:gd name="T72" fmla="*/ 14 w 63"/>
                <a:gd name="T73" fmla="*/ 71 h 82"/>
                <a:gd name="T74" fmla="*/ 13 w 63"/>
                <a:gd name="T75" fmla="*/ 71 h 82"/>
                <a:gd name="T76" fmla="*/ 7 w 63"/>
                <a:gd name="T77" fmla="*/ 42 h 82"/>
                <a:gd name="T78" fmla="*/ 7 w 63"/>
                <a:gd name="T79" fmla="*/ 33 h 82"/>
                <a:gd name="T80" fmla="*/ 0 w 63"/>
                <a:gd name="T81" fmla="*/ 27 h 82"/>
                <a:gd name="T82" fmla="*/ 0 w 63"/>
                <a:gd name="T83" fmla="*/ 25 h 82"/>
                <a:gd name="T84" fmla="*/ 4 w 63"/>
                <a:gd name="T85" fmla="*/ 20 h 82"/>
                <a:gd name="T86" fmla="*/ 10 w 63"/>
                <a:gd name="T87" fmla="*/ 20 h 82"/>
                <a:gd name="T88" fmla="*/ 8 w 63"/>
                <a:gd name="T89" fmla="*/ 15 h 82"/>
                <a:gd name="T90" fmla="*/ 4 w 63"/>
                <a:gd name="T91" fmla="*/ 15 h 82"/>
                <a:gd name="T92" fmla="*/ 3 w 63"/>
                <a:gd name="T93" fmla="*/ 11 h 82"/>
                <a:gd name="T94" fmla="*/ 7 w 63"/>
                <a:gd name="T9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82">
                  <a:moveTo>
                    <a:pt x="7" y="0"/>
                  </a:moveTo>
                  <a:lnTo>
                    <a:pt x="8" y="0"/>
                  </a:lnTo>
                  <a:lnTo>
                    <a:pt x="11" y="6"/>
                  </a:lnTo>
                  <a:lnTo>
                    <a:pt x="14" y="2"/>
                  </a:lnTo>
                  <a:lnTo>
                    <a:pt x="17" y="8"/>
                  </a:lnTo>
                  <a:lnTo>
                    <a:pt x="20" y="8"/>
                  </a:lnTo>
                  <a:lnTo>
                    <a:pt x="20" y="5"/>
                  </a:lnTo>
                  <a:lnTo>
                    <a:pt x="22" y="5"/>
                  </a:lnTo>
                  <a:lnTo>
                    <a:pt x="25" y="15"/>
                  </a:lnTo>
                  <a:lnTo>
                    <a:pt x="29" y="18"/>
                  </a:lnTo>
                  <a:lnTo>
                    <a:pt x="57" y="21"/>
                  </a:lnTo>
                  <a:lnTo>
                    <a:pt x="57" y="22"/>
                  </a:lnTo>
                  <a:lnTo>
                    <a:pt x="43" y="39"/>
                  </a:lnTo>
                  <a:lnTo>
                    <a:pt x="46" y="46"/>
                  </a:lnTo>
                  <a:lnTo>
                    <a:pt x="49" y="49"/>
                  </a:lnTo>
                  <a:lnTo>
                    <a:pt x="56" y="40"/>
                  </a:lnTo>
                  <a:lnTo>
                    <a:pt x="57" y="40"/>
                  </a:lnTo>
                  <a:lnTo>
                    <a:pt x="63" y="67"/>
                  </a:lnTo>
                  <a:lnTo>
                    <a:pt x="63" y="76"/>
                  </a:lnTo>
                  <a:lnTo>
                    <a:pt x="59" y="76"/>
                  </a:lnTo>
                  <a:lnTo>
                    <a:pt x="59" y="82"/>
                  </a:lnTo>
                  <a:lnTo>
                    <a:pt x="57" y="82"/>
                  </a:lnTo>
                  <a:lnTo>
                    <a:pt x="57" y="80"/>
                  </a:lnTo>
                  <a:lnTo>
                    <a:pt x="51" y="63"/>
                  </a:lnTo>
                  <a:lnTo>
                    <a:pt x="49" y="57"/>
                  </a:lnTo>
                  <a:lnTo>
                    <a:pt x="41" y="57"/>
                  </a:lnTo>
                  <a:lnTo>
                    <a:pt x="38" y="54"/>
                  </a:lnTo>
                  <a:lnTo>
                    <a:pt x="35" y="57"/>
                  </a:lnTo>
                  <a:lnTo>
                    <a:pt x="35" y="63"/>
                  </a:lnTo>
                  <a:lnTo>
                    <a:pt x="32" y="68"/>
                  </a:lnTo>
                  <a:lnTo>
                    <a:pt x="31" y="68"/>
                  </a:lnTo>
                  <a:lnTo>
                    <a:pt x="28" y="65"/>
                  </a:lnTo>
                  <a:lnTo>
                    <a:pt x="25" y="70"/>
                  </a:lnTo>
                  <a:lnTo>
                    <a:pt x="23" y="70"/>
                  </a:lnTo>
                  <a:lnTo>
                    <a:pt x="23" y="68"/>
                  </a:lnTo>
                  <a:lnTo>
                    <a:pt x="22" y="68"/>
                  </a:lnTo>
                  <a:lnTo>
                    <a:pt x="14" y="71"/>
                  </a:lnTo>
                  <a:lnTo>
                    <a:pt x="13" y="71"/>
                  </a:lnTo>
                  <a:lnTo>
                    <a:pt x="7" y="42"/>
                  </a:lnTo>
                  <a:lnTo>
                    <a:pt x="7" y="33"/>
                  </a:lnTo>
                  <a:lnTo>
                    <a:pt x="0" y="27"/>
                  </a:lnTo>
                  <a:lnTo>
                    <a:pt x="0" y="25"/>
                  </a:lnTo>
                  <a:lnTo>
                    <a:pt x="4" y="20"/>
                  </a:lnTo>
                  <a:lnTo>
                    <a:pt x="10" y="20"/>
                  </a:lnTo>
                  <a:lnTo>
                    <a:pt x="8" y="15"/>
                  </a:lnTo>
                  <a:lnTo>
                    <a:pt x="4" y="15"/>
                  </a:lnTo>
                  <a:lnTo>
                    <a:pt x="3" y="11"/>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1" name="Bhutan">
              <a:extLst>
                <a:ext uri="{FF2B5EF4-FFF2-40B4-BE49-F238E27FC236}">
                  <a16:creationId xmlns:a16="http://schemas.microsoft.com/office/drawing/2014/main" id="{72F0929F-A1F5-F3EE-5CFB-E1C069573B00}"/>
                </a:ext>
              </a:extLst>
            </p:cNvPr>
            <p:cNvSpPr>
              <a:spLocks/>
            </p:cNvSpPr>
            <p:nvPr/>
          </p:nvSpPr>
          <p:spPr bwMode="auto">
            <a:xfrm>
              <a:off x="7918421" y="3895302"/>
              <a:ext cx="83124" cy="43369"/>
            </a:xfrm>
            <a:custGeom>
              <a:avLst/>
              <a:gdLst>
                <a:gd name="T0" fmla="*/ 17 w 46"/>
                <a:gd name="T1" fmla="*/ 0 h 24"/>
                <a:gd name="T2" fmla="*/ 36 w 46"/>
                <a:gd name="T3" fmla="*/ 5 h 24"/>
                <a:gd name="T4" fmla="*/ 40 w 46"/>
                <a:gd name="T5" fmla="*/ 7 h 24"/>
                <a:gd name="T6" fmla="*/ 40 w 46"/>
                <a:gd name="T7" fmla="*/ 10 h 24"/>
                <a:gd name="T8" fmla="*/ 46 w 46"/>
                <a:gd name="T9" fmla="*/ 13 h 24"/>
                <a:gd name="T10" fmla="*/ 46 w 46"/>
                <a:gd name="T11" fmla="*/ 15 h 24"/>
                <a:gd name="T12" fmla="*/ 43 w 46"/>
                <a:gd name="T13" fmla="*/ 21 h 24"/>
                <a:gd name="T14" fmla="*/ 40 w 46"/>
                <a:gd name="T15" fmla="*/ 21 h 24"/>
                <a:gd name="T16" fmla="*/ 33 w 46"/>
                <a:gd name="T17" fmla="*/ 22 h 24"/>
                <a:gd name="T18" fmla="*/ 23 w 46"/>
                <a:gd name="T19" fmla="*/ 22 h 24"/>
                <a:gd name="T20" fmla="*/ 15 w 46"/>
                <a:gd name="T21" fmla="*/ 24 h 24"/>
                <a:gd name="T22" fmla="*/ 12 w 46"/>
                <a:gd name="T23" fmla="*/ 24 h 24"/>
                <a:gd name="T24" fmla="*/ 2 w 46"/>
                <a:gd name="T25" fmla="*/ 21 h 24"/>
                <a:gd name="T26" fmla="*/ 0 w 46"/>
                <a:gd name="T27" fmla="*/ 18 h 24"/>
                <a:gd name="T28" fmla="*/ 0 w 46"/>
                <a:gd name="T29" fmla="*/ 16 h 24"/>
                <a:gd name="T30" fmla="*/ 17 w 46"/>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24">
                  <a:moveTo>
                    <a:pt x="17" y="0"/>
                  </a:moveTo>
                  <a:lnTo>
                    <a:pt x="36" y="5"/>
                  </a:lnTo>
                  <a:lnTo>
                    <a:pt x="40" y="7"/>
                  </a:lnTo>
                  <a:lnTo>
                    <a:pt x="40" y="10"/>
                  </a:lnTo>
                  <a:lnTo>
                    <a:pt x="46" y="13"/>
                  </a:lnTo>
                  <a:lnTo>
                    <a:pt x="46" y="15"/>
                  </a:lnTo>
                  <a:lnTo>
                    <a:pt x="43" y="21"/>
                  </a:lnTo>
                  <a:lnTo>
                    <a:pt x="40" y="21"/>
                  </a:lnTo>
                  <a:lnTo>
                    <a:pt x="33" y="22"/>
                  </a:lnTo>
                  <a:lnTo>
                    <a:pt x="23" y="22"/>
                  </a:lnTo>
                  <a:lnTo>
                    <a:pt x="15" y="24"/>
                  </a:lnTo>
                  <a:lnTo>
                    <a:pt x="12" y="24"/>
                  </a:lnTo>
                  <a:lnTo>
                    <a:pt x="2" y="21"/>
                  </a:lnTo>
                  <a:lnTo>
                    <a:pt x="0" y="18"/>
                  </a:lnTo>
                  <a:lnTo>
                    <a:pt x="0" y="16"/>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2" name="Myanmar">
              <a:extLst>
                <a:ext uri="{FF2B5EF4-FFF2-40B4-BE49-F238E27FC236}">
                  <a16:creationId xmlns:a16="http://schemas.microsoft.com/office/drawing/2014/main" id="{C570A5AF-F38E-52DE-81AB-6D707C19454C}"/>
                </a:ext>
              </a:extLst>
            </p:cNvPr>
            <p:cNvSpPr>
              <a:spLocks/>
            </p:cNvSpPr>
            <p:nvPr/>
          </p:nvSpPr>
          <p:spPr bwMode="auto">
            <a:xfrm>
              <a:off x="8001547" y="3895302"/>
              <a:ext cx="211427" cy="455380"/>
            </a:xfrm>
            <a:custGeom>
              <a:avLst/>
              <a:gdLst>
                <a:gd name="T0" fmla="*/ 72 w 117"/>
                <a:gd name="T1" fmla="*/ 0 h 252"/>
                <a:gd name="T2" fmla="*/ 80 w 117"/>
                <a:gd name="T3" fmla="*/ 10 h 252"/>
                <a:gd name="T4" fmla="*/ 83 w 117"/>
                <a:gd name="T5" fmla="*/ 12 h 252"/>
                <a:gd name="T6" fmla="*/ 86 w 117"/>
                <a:gd name="T7" fmla="*/ 33 h 252"/>
                <a:gd name="T8" fmla="*/ 72 w 117"/>
                <a:gd name="T9" fmla="*/ 64 h 252"/>
                <a:gd name="T10" fmla="*/ 88 w 117"/>
                <a:gd name="T11" fmla="*/ 59 h 252"/>
                <a:gd name="T12" fmla="*/ 89 w 117"/>
                <a:gd name="T13" fmla="*/ 71 h 252"/>
                <a:gd name="T14" fmla="*/ 97 w 117"/>
                <a:gd name="T15" fmla="*/ 77 h 252"/>
                <a:gd name="T16" fmla="*/ 101 w 117"/>
                <a:gd name="T17" fmla="*/ 89 h 252"/>
                <a:gd name="T18" fmla="*/ 115 w 117"/>
                <a:gd name="T19" fmla="*/ 92 h 252"/>
                <a:gd name="T20" fmla="*/ 106 w 117"/>
                <a:gd name="T21" fmla="*/ 108 h 252"/>
                <a:gd name="T22" fmla="*/ 88 w 117"/>
                <a:gd name="T23" fmla="*/ 123 h 252"/>
                <a:gd name="T24" fmla="*/ 73 w 117"/>
                <a:gd name="T25" fmla="*/ 141 h 252"/>
                <a:gd name="T26" fmla="*/ 83 w 117"/>
                <a:gd name="T27" fmla="*/ 157 h 252"/>
                <a:gd name="T28" fmla="*/ 86 w 117"/>
                <a:gd name="T29" fmla="*/ 171 h 252"/>
                <a:gd name="T30" fmla="*/ 88 w 117"/>
                <a:gd name="T31" fmla="*/ 172 h 252"/>
                <a:gd name="T32" fmla="*/ 80 w 117"/>
                <a:gd name="T33" fmla="*/ 193 h 252"/>
                <a:gd name="T34" fmla="*/ 91 w 117"/>
                <a:gd name="T35" fmla="*/ 212 h 252"/>
                <a:gd name="T36" fmla="*/ 88 w 117"/>
                <a:gd name="T37" fmla="*/ 242 h 252"/>
                <a:gd name="T38" fmla="*/ 86 w 117"/>
                <a:gd name="T39" fmla="*/ 252 h 252"/>
                <a:gd name="T40" fmla="*/ 85 w 117"/>
                <a:gd name="T41" fmla="*/ 251 h 252"/>
                <a:gd name="T42" fmla="*/ 82 w 117"/>
                <a:gd name="T43" fmla="*/ 249 h 252"/>
                <a:gd name="T44" fmla="*/ 83 w 117"/>
                <a:gd name="T45" fmla="*/ 228 h 252"/>
                <a:gd name="T46" fmla="*/ 82 w 117"/>
                <a:gd name="T47" fmla="*/ 227 h 252"/>
                <a:gd name="T48" fmla="*/ 83 w 117"/>
                <a:gd name="T49" fmla="*/ 215 h 252"/>
                <a:gd name="T50" fmla="*/ 79 w 117"/>
                <a:gd name="T51" fmla="*/ 206 h 252"/>
                <a:gd name="T52" fmla="*/ 73 w 117"/>
                <a:gd name="T53" fmla="*/ 187 h 252"/>
                <a:gd name="T54" fmla="*/ 61 w 117"/>
                <a:gd name="T55" fmla="*/ 162 h 252"/>
                <a:gd name="T56" fmla="*/ 60 w 117"/>
                <a:gd name="T57" fmla="*/ 165 h 252"/>
                <a:gd name="T58" fmla="*/ 37 w 117"/>
                <a:gd name="T59" fmla="*/ 176 h 252"/>
                <a:gd name="T60" fmla="*/ 30 w 117"/>
                <a:gd name="T61" fmla="*/ 175 h 252"/>
                <a:gd name="T62" fmla="*/ 27 w 117"/>
                <a:gd name="T63" fmla="*/ 174 h 252"/>
                <a:gd name="T64" fmla="*/ 26 w 117"/>
                <a:gd name="T65" fmla="*/ 172 h 252"/>
                <a:gd name="T66" fmla="*/ 27 w 117"/>
                <a:gd name="T67" fmla="*/ 141 h 252"/>
                <a:gd name="T68" fmla="*/ 23 w 117"/>
                <a:gd name="T69" fmla="*/ 133 h 252"/>
                <a:gd name="T70" fmla="*/ 17 w 117"/>
                <a:gd name="T71" fmla="*/ 129 h 252"/>
                <a:gd name="T72" fmla="*/ 20 w 117"/>
                <a:gd name="T73" fmla="*/ 126 h 252"/>
                <a:gd name="T74" fmla="*/ 9 w 117"/>
                <a:gd name="T75" fmla="*/ 119 h 252"/>
                <a:gd name="T76" fmla="*/ 0 w 117"/>
                <a:gd name="T77" fmla="*/ 99 h 252"/>
                <a:gd name="T78" fmla="*/ 5 w 117"/>
                <a:gd name="T79" fmla="*/ 90 h 252"/>
                <a:gd name="T80" fmla="*/ 9 w 117"/>
                <a:gd name="T81" fmla="*/ 80 h 252"/>
                <a:gd name="T82" fmla="*/ 11 w 117"/>
                <a:gd name="T83" fmla="*/ 77 h 252"/>
                <a:gd name="T84" fmla="*/ 14 w 117"/>
                <a:gd name="T85" fmla="*/ 65 h 252"/>
                <a:gd name="T86" fmla="*/ 26 w 117"/>
                <a:gd name="T87" fmla="*/ 62 h 252"/>
                <a:gd name="T88" fmla="*/ 39 w 117"/>
                <a:gd name="T89" fmla="*/ 36 h 252"/>
                <a:gd name="T90" fmla="*/ 51 w 117"/>
                <a:gd name="T91" fmla="*/ 16 h 252"/>
                <a:gd name="T92" fmla="*/ 63 w 117"/>
                <a:gd name="T93" fmla="*/ 7 h 252"/>
                <a:gd name="T94" fmla="*/ 67 w 117"/>
                <a:gd name="T95" fmla="*/ 5 h 252"/>
                <a:gd name="T96" fmla="*/ 70 w 117"/>
                <a:gd name="T9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 h="252">
                  <a:moveTo>
                    <a:pt x="70" y="0"/>
                  </a:moveTo>
                  <a:lnTo>
                    <a:pt x="72" y="0"/>
                  </a:lnTo>
                  <a:lnTo>
                    <a:pt x="75" y="2"/>
                  </a:lnTo>
                  <a:lnTo>
                    <a:pt x="80" y="10"/>
                  </a:lnTo>
                  <a:lnTo>
                    <a:pt x="83" y="10"/>
                  </a:lnTo>
                  <a:lnTo>
                    <a:pt x="83" y="12"/>
                  </a:lnTo>
                  <a:lnTo>
                    <a:pt x="86" y="24"/>
                  </a:lnTo>
                  <a:lnTo>
                    <a:pt x="86" y="33"/>
                  </a:lnTo>
                  <a:lnTo>
                    <a:pt x="75" y="47"/>
                  </a:lnTo>
                  <a:lnTo>
                    <a:pt x="72" y="64"/>
                  </a:lnTo>
                  <a:lnTo>
                    <a:pt x="80" y="59"/>
                  </a:lnTo>
                  <a:lnTo>
                    <a:pt x="88" y="59"/>
                  </a:lnTo>
                  <a:lnTo>
                    <a:pt x="88" y="61"/>
                  </a:lnTo>
                  <a:lnTo>
                    <a:pt x="89" y="71"/>
                  </a:lnTo>
                  <a:lnTo>
                    <a:pt x="97" y="76"/>
                  </a:lnTo>
                  <a:lnTo>
                    <a:pt x="97" y="77"/>
                  </a:lnTo>
                  <a:lnTo>
                    <a:pt x="94" y="86"/>
                  </a:lnTo>
                  <a:lnTo>
                    <a:pt x="101" y="89"/>
                  </a:lnTo>
                  <a:lnTo>
                    <a:pt x="106" y="95"/>
                  </a:lnTo>
                  <a:lnTo>
                    <a:pt x="115" y="92"/>
                  </a:lnTo>
                  <a:lnTo>
                    <a:pt x="117" y="95"/>
                  </a:lnTo>
                  <a:lnTo>
                    <a:pt x="106" y="108"/>
                  </a:lnTo>
                  <a:lnTo>
                    <a:pt x="101" y="114"/>
                  </a:lnTo>
                  <a:lnTo>
                    <a:pt x="88" y="123"/>
                  </a:lnTo>
                  <a:lnTo>
                    <a:pt x="77" y="125"/>
                  </a:lnTo>
                  <a:lnTo>
                    <a:pt x="73" y="141"/>
                  </a:lnTo>
                  <a:lnTo>
                    <a:pt x="76" y="151"/>
                  </a:lnTo>
                  <a:lnTo>
                    <a:pt x="83" y="157"/>
                  </a:lnTo>
                  <a:lnTo>
                    <a:pt x="83" y="168"/>
                  </a:lnTo>
                  <a:lnTo>
                    <a:pt x="86" y="171"/>
                  </a:lnTo>
                  <a:lnTo>
                    <a:pt x="88" y="171"/>
                  </a:lnTo>
                  <a:lnTo>
                    <a:pt x="88" y="172"/>
                  </a:lnTo>
                  <a:lnTo>
                    <a:pt x="80" y="188"/>
                  </a:lnTo>
                  <a:lnTo>
                    <a:pt x="80" y="193"/>
                  </a:lnTo>
                  <a:lnTo>
                    <a:pt x="91" y="200"/>
                  </a:lnTo>
                  <a:lnTo>
                    <a:pt x="91" y="212"/>
                  </a:lnTo>
                  <a:lnTo>
                    <a:pt x="98" y="228"/>
                  </a:lnTo>
                  <a:lnTo>
                    <a:pt x="88" y="242"/>
                  </a:lnTo>
                  <a:lnTo>
                    <a:pt x="86" y="251"/>
                  </a:lnTo>
                  <a:lnTo>
                    <a:pt x="86" y="252"/>
                  </a:lnTo>
                  <a:lnTo>
                    <a:pt x="85" y="252"/>
                  </a:lnTo>
                  <a:lnTo>
                    <a:pt x="85" y="251"/>
                  </a:lnTo>
                  <a:lnTo>
                    <a:pt x="83" y="249"/>
                  </a:lnTo>
                  <a:lnTo>
                    <a:pt x="82" y="249"/>
                  </a:lnTo>
                  <a:lnTo>
                    <a:pt x="86" y="230"/>
                  </a:lnTo>
                  <a:lnTo>
                    <a:pt x="83" y="228"/>
                  </a:lnTo>
                  <a:lnTo>
                    <a:pt x="82" y="228"/>
                  </a:lnTo>
                  <a:lnTo>
                    <a:pt x="82" y="227"/>
                  </a:lnTo>
                  <a:lnTo>
                    <a:pt x="85" y="225"/>
                  </a:lnTo>
                  <a:lnTo>
                    <a:pt x="83" y="215"/>
                  </a:lnTo>
                  <a:lnTo>
                    <a:pt x="80" y="205"/>
                  </a:lnTo>
                  <a:lnTo>
                    <a:pt x="79" y="206"/>
                  </a:lnTo>
                  <a:lnTo>
                    <a:pt x="79" y="205"/>
                  </a:lnTo>
                  <a:lnTo>
                    <a:pt x="73" y="187"/>
                  </a:lnTo>
                  <a:lnTo>
                    <a:pt x="72" y="166"/>
                  </a:lnTo>
                  <a:lnTo>
                    <a:pt x="61" y="162"/>
                  </a:lnTo>
                  <a:lnTo>
                    <a:pt x="60" y="159"/>
                  </a:lnTo>
                  <a:lnTo>
                    <a:pt x="60" y="165"/>
                  </a:lnTo>
                  <a:lnTo>
                    <a:pt x="40" y="176"/>
                  </a:lnTo>
                  <a:lnTo>
                    <a:pt x="37" y="176"/>
                  </a:lnTo>
                  <a:lnTo>
                    <a:pt x="33" y="175"/>
                  </a:lnTo>
                  <a:lnTo>
                    <a:pt x="30" y="175"/>
                  </a:lnTo>
                  <a:lnTo>
                    <a:pt x="30" y="172"/>
                  </a:lnTo>
                  <a:lnTo>
                    <a:pt x="27" y="174"/>
                  </a:lnTo>
                  <a:lnTo>
                    <a:pt x="26" y="174"/>
                  </a:lnTo>
                  <a:lnTo>
                    <a:pt x="26" y="172"/>
                  </a:lnTo>
                  <a:lnTo>
                    <a:pt x="30" y="157"/>
                  </a:lnTo>
                  <a:lnTo>
                    <a:pt x="27" y="141"/>
                  </a:lnTo>
                  <a:lnTo>
                    <a:pt x="23" y="132"/>
                  </a:lnTo>
                  <a:lnTo>
                    <a:pt x="23" y="133"/>
                  </a:lnTo>
                  <a:lnTo>
                    <a:pt x="21" y="133"/>
                  </a:lnTo>
                  <a:lnTo>
                    <a:pt x="17" y="129"/>
                  </a:lnTo>
                  <a:lnTo>
                    <a:pt x="18" y="126"/>
                  </a:lnTo>
                  <a:lnTo>
                    <a:pt x="20" y="126"/>
                  </a:lnTo>
                  <a:lnTo>
                    <a:pt x="18" y="123"/>
                  </a:lnTo>
                  <a:lnTo>
                    <a:pt x="9" y="119"/>
                  </a:lnTo>
                  <a:lnTo>
                    <a:pt x="0" y="105"/>
                  </a:lnTo>
                  <a:lnTo>
                    <a:pt x="0" y="99"/>
                  </a:lnTo>
                  <a:lnTo>
                    <a:pt x="5" y="99"/>
                  </a:lnTo>
                  <a:lnTo>
                    <a:pt x="5" y="90"/>
                  </a:lnTo>
                  <a:lnTo>
                    <a:pt x="11" y="88"/>
                  </a:lnTo>
                  <a:lnTo>
                    <a:pt x="9" y="80"/>
                  </a:lnTo>
                  <a:lnTo>
                    <a:pt x="11" y="79"/>
                  </a:lnTo>
                  <a:lnTo>
                    <a:pt x="11" y="77"/>
                  </a:lnTo>
                  <a:lnTo>
                    <a:pt x="14" y="77"/>
                  </a:lnTo>
                  <a:lnTo>
                    <a:pt x="14" y="65"/>
                  </a:lnTo>
                  <a:lnTo>
                    <a:pt x="15" y="65"/>
                  </a:lnTo>
                  <a:lnTo>
                    <a:pt x="26" y="62"/>
                  </a:lnTo>
                  <a:lnTo>
                    <a:pt x="32" y="45"/>
                  </a:lnTo>
                  <a:lnTo>
                    <a:pt x="39" y="36"/>
                  </a:lnTo>
                  <a:lnTo>
                    <a:pt x="39" y="27"/>
                  </a:lnTo>
                  <a:lnTo>
                    <a:pt x="51" y="16"/>
                  </a:lnTo>
                  <a:lnTo>
                    <a:pt x="63" y="15"/>
                  </a:lnTo>
                  <a:lnTo>
                    <a:pt x="63" y="7"/>
                  </a:lnTo>
                  <a:lnTo>
                    <a:pt x="64" y="7"/>
                  </a:lnTo>
                  <a:lnTo>
                    <a:pt x="67" y="5"/>
                  </a:lnTo>
                  <a:lnTo>
                    <a:pt x="67" y="2"/>
                  </a:lnTo>
                  <a:lnTo>
                    <a:pt x="7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3" name="Laos">
              <a:extLst>
                <a:ext uri="{FF2B5EF4-FFF2-40B4-BE49-F238E27FC236}">
                  <a16:creationId xmlns:a16="http://schemas.microsoft.com/office/drawing/2014/main" id="{6099B163-77BC-B37A-635E-3E254FF754B8}"/>
                </a:ext>
              </a:extLst>
            </p:cNvPr>
            <p:cNvSpPr>
              <a:spLocks/>
            </p:cNvSpPr>
            <p:nvPr/>
          </p:nvSpPr>
          <p:spPr bwMode="auto">
            <a:xfrm>
              <a:off x="8189480" y="4045289"/>
              <a:ext cx="175286" cy="215041"/>
            </a:xfrm>
            <a:custGeom>
              <a:avLst/>
              <a:gdLst>
                <a:gd name="T0" fmla="*/ 21 w 97"/>
                <a:gd name="T1" fmla="*/ 0 h 119"/>
                <a:gd name="T2" fmla="*/ 22 w 97"/>
                <a:gd name="T3" fmla="*/ 0 h 119"/>
                <a:gd name="T4" fmla="*/ 28 w 97"/>
                <a:gd name="T5" fmla="*/ 2 h 119"/>
                <a:gd name="T6" fmla="*/ 36 w 97"/>
                <a:gd name="T7" fmla="*/ 12 h 119"/>
                <a:gd name="T8" fmla="*/ 37 w 97"/>
                <a:gd name="T9" fmla="*/ 19 h 119"/>
                <a:gd name="T10" fmla="*/ 40 w 97"/>
                <a:gd name="T11" fmla="*/ 22 h 119"/>
                <a:gd name="T12" fmla="*/ 54 w 97"/>
                <a:gd name="T13" fmla="*/ 22 h 119"/>
                <a:gd name="T14" fmla="*/ 56 w 97"/>
                <a:gd name="T15" fmla="*/ 25 h 119"/>
                <a:gd name="T16" fmla="*/ 61 w 97"/>
                <a:gd name="T17" fmla="*/ 36 h 119"/>
                <a:gd name="T18" fmla="*/ 56 w 97"/>
                <a:gd name="T19" fmla="*/ 40 h 119"/>
                <a:gd name="T20" fmla="*/ 52 w 97"/>
                <a:gd name="T21" fmla="*/ 40 h 119"/>
                <a:gd name="T22" fmla="*/ 51 w 97"/>
                <a:gd name="T23" fmla="*/ 45 h 119"/>
                <a:gd name="T24" fmla="*/ 65 w 97"/>
                <a:gd name="T25" fmla="*/ 53 h 119"/>
                <a:gd name="T26" fmla="*/ 76 w 97"/>
                <a:gd name="T27" fmla="*/ 68 h 119"/>
                <a:gd name="T28" fmla="*/ 82 w 97"/>
                <a:gd name="T29" fmla="*/ 71 h 119"/>
                <a:gd name="T30" fmla="*/ 82 w 97"/>
                <a:gd name="T31" fmla="*/ 73 h 119"/>
                <a:gd name="T32" fmla="*/ 83 w 97"/>
                <a:gd name="T33" fmla="*/ 82 h 119"/>
                <a:gd name="T34" fmla="*/ 92 w 97"/>
                <a:gd name="T35" fmla="*/ 86 h 119"/>
                <a:gd name="T36" fmla="*/ 97 w 97"/>
                <a:gd name="T37" fmla="*/ 99 h 119"/>
                <a:gd name="T38" fmla="*/ 95 w 97"/>
                <a:gd name="T39" fmla="*/ 107 h 119"/>
                <a:gd name="T40" fmla="*/ 95 w 97"/>
                <a:gd name="T41" fmla="*/ 108 h 119"/>
                <a:gd name="T42" fmla="*/ 89 w 97"/>
                <a:gd name="T43" fmla="*/ 113 h 119"/>
                <a:gd name="T44" fmla="*/ 86 w 97"/>
                <a:gd name="T45" fmla="*/ 113 h 119"/>
                <a:gd name="T46" fmla="*/ 85 w 97"/>
                <a:gd name="T47" fmla="*/ 111 h 119"/>
                <a:gd name="T48" fmla="*/ 82 w 97"/>
                <a:gd name="T49" fmla="*/ 111 h 119"/>
                <a:gd name="T50" fmla="*/ 76 w 97"/>
                <a:gd name="T51" fmla="*/ 117 h 119"/>
                <a:gd name="T52" fmla="*/ 76 w 97"/>
                <a:gd name="T53" fmla="*/ 119 h 119"/>
                <a:gd name="T54" fmla="*/ 74 w 97"/>
                <a:gd name="T55" fmla="*/ 119 h 119"/>
                <a:gd name="T56" fmla="*/ 65 w 97"/>
                <a:gd name="T57" fmla="*/ 113 h 119"/>
                <a:gd name="T58" fmla="*/ 68 w 97"/>
                <a:gd name="T59" fmla="*/ 110 h 119"/>
                <a:gd name="T60" fmla="*/ 68 w 97"/>
                <a:gd name="T61" fmla="*/ 95 h 119"/>
                <a:gd name="T62" fmla="*/ 59 w 97"/>
                <a:gd name="T63" fmla="*/ 86 h 119"/>
                <a:gd name="T64" fmla="*/ 56 w 97"/>
                <a:gd name="T65" fmla="*/ 68 h 119"/>
                <a:gd name="T66" fmla="*/ 48 w 97"/>
                <a:gd name="T67" fmla="*/ 58 h 119"/>
                <a:gd name="T68" fmla="*/ 43 w 97"/>
                <a:gd name="T69" fmla="*/ 58 h 119"/>
                <a:gd name="T70" fmla="*/ 39 w 97"/>
                <a:gd name="T71" fmla="*/ 59 h 119"/>
                <a:gd name="T72" fmla="*/ 37 w 97"/>
                <a:gd name="T73" fmla="*/ 62 h 119"/>
                <a:gd name="T74" fmla="*/ 33 w 97"/>
                <a:gd name="T75" fmla="*/ 64 h 119"/>
                <a:gd name="T76" fmla="*/ 31 w 97"/>
                <a:gd name="T77" fmla="*/ 64 h 119"/>
                <a:gd name="T78" fmla="*/ 22 w 97"/>
                <a:gd name="T79" fmla="*/ 61 h 119"/>
                <a:gd name="T80" fmla="*/ 11 w 97"/>
                <a:gd name="T81" fmla="*/ 68 h 119"/>
                <a:gd name="T82" fmla="*/ 9 w 97"/>
                <a:gd name="T83" fmla="*/ 68 h 119"/>
                <a:gd name="T84" fmla="*/ 12 w 97"/>
                <a:gd name="T85" fmla="*/ 42 h 119"/>
                <a:gd name="T86" fmla="*/ 6 w 97"/>
                <a:gd name="T87" fmla="*/ 40 h 119"/>
                <a:gd name="T88" fmla="*/ 5 w 97"/>
                <a:gd name="T89" fmla="*/ 40 h 119"/>
                <a:gd name="T90" fmla="*/ 5 w 97"/>
                <a:gd name="T91" fmla="*/ 31 h 119"/>
                <a:gd name="T92" fmla="*/ 0 w 97"/>
                <a:gd name="T93" fmla="*/ 30 h 119"/>
                <a:gd name="T94" fmla="*/ 0 w 97"/>
                <a:gd name="T95" fmla="*/ 28 h 119"/>
                <a:gd name="T96" fmla="*/ 2 w 97"/>
                <a:gd name="T97" fmla="*/ 25 h 119"/>
                <a:gd name="T98" fmla="*/ 12 w 97"/>
                <a:gd name="T99" fmla="*/ 12 h 119"/>
                <a:gd name="T100" fmla="*/ 13 w 97"/>
                <a:gd name="T101" fmla="*/ 12 h 119"/>
                <a:gd name="T102" fmla="*/ 15 w 97"/>
                <a:gd name="T103" fmla="*/ 18 h 119"/>
                <a:gd name="T104" fmla="*/ 19 w 97"/>
                <a:gd name="T105" fmla="*/ 16 h 119"/>
                <a:gd name="T106" fmla="*/ 18 w 97"/>
                <a:gd name="T107" fmla="*/ 2 h 119"/>
                <a:gd name="T108" fmla="*/ 21 w 97"/>
                <a:gd name="T10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19">
                  <a:moveTo>
                    <a:pt x="21" y="0"/>
                  </a:moveTo>
                  <a:lnTo>
                    <a:pt x="22" y="0"/>
                  </a:lnTo>
                  <a:lnTo>
                    <a:pt x="28" y="2"/>
                  </a:lnTo>
                  <a:lnTo>
                    <a:pt x="36" y="12"/>
                  </a:lnTo>
                  <a:lnTo>
                    <a:pt x="37" y="19"/>
                  </a:lnTo>
                  <a:lnTo>
                    <a:pt x="40" y="22"/>
                  </a:lnTo>
                  <a:lnTo>
                    <a:pt x="54" y="22"/>
                  </a:lnTo>
                  <a:lnTo>
                    <a:pt x="56" y="25"/>
                  </a:lnTo>
                  <a:lnTo>
                    <a:pt x="61" y="36"/>
                  </a:lnTo>
                  <a:lnTo>
                    <a:pt x="56" y="40"/>
                  </a:lnTo>
                  <a:lnTo>
                    <a:pt x="52" y="40"/>
                  </a:lnTo>
                  <a:lnTo>
                    <a:pt x="51" y="45"/>
                  </a:lnTo>
                  <a:lnTo>
                    <a:pt x="65" y="53"/>
                  </a:lnTo>
                  <a:lnTo>
                    <a:pt x="76" y="68"/>
                  </a:lnTo>
                  <a:lnTo>
                    <a:pt x="82" y="71"/>
                  </a:lnTo>
                  <a:lnTo>
                    <a:pt x="82" y="73"/>
                  </a:lnTo>
                  <a:lnTo>
                    <a:pt x="83" y="82"/>
                  </a:lnTo>
                  <a:lnTo>
                    <a:pt x="92" y="86"/>
                  </a:lnTo>
                  <a:lnTo>
                    <a:pt x="97" y="99"/>
                  </a:lnTo>
                  <a:lnTo>
                    <a:pt x="95" y="107"/>
                  </a:lnTo>
                  <a:lnTo>
                    <a:pt x="95" y="108"/>
                  </a:lnTo>
                  <a:lnTo>
                    <a:pt x="89" y="113"/>
                  </a:lnTo>
                  <a:lnTo>
                    <a:pt x="86" y="113"/>
                  </a:lnTo>
                  <a:lnTo>
                    <a:pt x="85" y="111"/>
                  </a:lnTo>
                  <a:lnTo>
                    <a:pt x="82" y="111"/>
                  </a:lnTo>
                  <a:lnTo>
                    <a:pt x="76" y="117"/>
                  </a:lnTo>
                  <a:lnTo>
                    <a:pt x="76" y="119"/>
                  </a:lnTo>
                  <a:lnTo>
                    <a:pt x="74" y="119"/>
                  </a:lnTo>
                  <a:lnTo>
                    <a:pt x="65" y="113"/>
                  </a:lnTo>
                  <a:lnTo>
                    <a:pt x="68" y="110"/>
                  </a:lnTo>
                  <a:lnTo>
                    <a:pt x="68" y="95"/>
                  </a:lnTo>
                  <a:lnTo>
                    <a:pt x="59" y="86"/>
                  </a:lnTo>
                  <a:lnTo>
                    <a:pt x="56" y="68"/>
                  </a:lnTo>
                  <a:lnTo>
                    <a:pt x="48" y="58"/>
                  </a:lnTo>
                  <a:lnTo>
                    <a:pt x="43" y="58"/>
                  </a:lnTo>
                  <a:lnTo>
                    <a:pt x="39" y="59"/>
                  </a:lnTo>
                  <a:lnTo>
                    <a:pt x="37" y="62"/>
                  </a:lnTo>
                  <a:lnTo>
                    <a:pt x="33" y="64"/>
                  </a:lnTo>
                  <a:lnTo>
                    <a:pt x="31" y="64"/>
                  </a:lnTo>
                  <a:lnTo>
                    <a:pt x="22" y="61"/>
                  </a:lnTo>
                  <a:lnTo>
                    <a:pt x="11" y="68"/>
                  </a:lnTo>
                  <a:lnTo>
                    <a:pt x="9" y="68"/>
                  </a:lnTo>
                  <a:lnTo>
                    <a:pt x="12" y="42"/>
                  </a:lnTo>
                  <a:lnTo>
                    <a:pt x="6" y="40"/>
                  </a:lnTo>
                  <a:lnTo>
                    <a:pt x="5" y="40"/>
                  </a:lnTo>
                  <a:lnTo>
                    <a:pt x="5" y="31"/>
                  </a:lnTo>
                  <a:lnTo>
                    <a:pt x="0" y="30"/>
                  </a:lnTo>
                  <a:lnTo>
                    <a:pt x="0" y="28"/>
                  </a:lnTo>
                  <a:lnTo>
                    <a:pt x="2" y="25"/>
                  </a:lnTo>
                  <a:lnTo>
                    <a:pt x="12" y="12"/>
                  </a:lnTo>
                  <a:lnTo>
                    <a:pt x="13" y="12"/>
                  </a:lnTo>
                  <a:lnTo>
                    <a:pt x="15" y="18"/>
                  </a:lnTo>
                  <a:lnTo>
                    <a:pt x="19" y="16"/>
                  </a:lnTo>
                  <a:lnTo>
                    <a:pt x="18" y="2"/>
                  </a:lnTo>
                  <a:lnTo>
                    <a:pt x="2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4" name="Malaysia - East">
              <a:extLst>
                <a:ext uri="{FF2B5EF4-FFF2-40B4-BE49-F238E27FC236}">
                  <a16:creationId xmlns:a16="http://schemas.microsoft.com/office/drawing/2014/main" id="{E64472B9-CB88-9029-07B1-F9BE8799464E}"/>
                </a:ext>
              </a:extLst>
            </p:cNvPr>
            <p:cNvSpPr>
              <a:spLocks/>
            </p:cNvSpPr>
            <p:nvPr/>
          </p:nvSpPr>
          <p:spPr bwMode="auto">
            <a:xfrm>
              <a:off x="8411748" y="4426578"/>
              <a:ext cx="231304" cy="140950"/>
            </a:xfrm>
            <a:custGeom>
              <a:avLst/>
              <a:gdLst>
                <a:gd name="T0" fmla="*/ 94 w 128"/>
                <a:gd name="T1" fmla="*/ 0 h 78"/>
                <a:gd name="T2" fmla="*/ 95 w 128"/>
                <a:gd name="T3" fmla="*/ 0 h 78"/>
                <a:gd name="T4" fmla="*/ 95 w 128"/>
                <a:gd name="T5" fmla="*/ 3 h 78"/>
                <a:gd name="T6" fmla="*/ 98 w 128"/>
                <a:gd name="T7" fmla="*/ 0 h 78"/>
                <a:gd name="T8" fmla="*/ 99 w 128"/>
                <a:gd name="T9" fmla="*/ 0 h 78"/>
                <a:gd name="T10" fmla="*/ 102 w 128"/>
                <a:gd name="T11" fmla="*/ 4 h 78"/>
                <a:gd name="T12" fmla="*/ 105 w 128"/>
                <a:gd name="T13" fmla="*/ 6 h 78"/>
                <a:gd name="T14" fmla="*/ 107 w 128"/>
                <a:gd name="T15" fmla="*/ 6 h 78"/>
                <a:gd name="T16" fmla="*/ 107 w 128"/>
                <a:gd name="T17" fmla="*/ 11 h 78"/>
                <a:gd name="T18" fmla="*/ 111 w 128"/>
                <a:gd name="T19" fmla="*/ 11 h 78"/>
                <a:gd name="T20" fmla="*/ 111 w 128"/>
                <a:gd name="T21" fmla="*/ 16 h 78"/>
                <a:gd name="T22" fmla="*/ 114 w 128"/>
                <a:gd name="T23" fmla="*/ 14 h 78"/>
                <a:gd name="T24" fmla="*/ 128 w 128"/>
                <a:gd name="T25" fmla="*/ 22 h 78"/>
                <a:gd name="T26" fmla="*/ 128 w 128"/>
                <a:gd name="T27" fmla="*/ 23 h 78"/>
                <a:gd name="T28" fmla="*/ 120 w 128"/>
                <a:gd name="T29" fmla="*/ 26 h 78"/>
                <a:gd name="T30" fmla="*/ 114 w 128"/>
                <a:gd name="T31" fmla="*/ 26 h 78"/>
                <a:gd name="T32" fmla="*/ 119 w 128"/>
                <a:gd name="T33" fmla="*/ 32 h 78"/>
                <a:gd name="T34" fmla="*/ 119 w 128"/>
                <a:gd name="T35" fmla="*/ 34 h 78"/>
                <a:gd name="T36" fmla="*/ 117 w 128"/>
                <a:gd name="T37" fmla="*/ 34 h 78"/>
                <a:gd name="T38" fmla="*/ 111 w 128"/>
                <a:gd name="T39" fmla="*/ 37 h 78"/>
                <a:gd name="T40" fmla="*/ 107 w 128"/>
                <a:gd name="T41" fmla="*/ 34 h 78"/>
                <a:gd name="T42" fmla="*/ 105 w 128"/>
                <a:gd name="T43" fmla="*/ 37 h 78"/>
                <a:gd name="T44" fmla="*/ 98 w 128"/>
                <a:gd name="T45" fmla="*/ 34 h 78"/>
                <a:gd name="T46" fmla="*/ 82 w 128"/>
                <a:gd name="T47" fmla="*/ 34 h 78"/>
                <a:gd name="T48" fmla="*/ 68 w 128"/>
                <a:gd name="T49" fmla="*/ 65 h 78"/>
                <a:gd name="T50" fmla="*/ 65 w 128"/>
                <a:gd name="T51" fmla="*/ 69 h 78"/>
                <a:gd name="T52" fmla="*/ 61 w 128"/>
                <a:gd name="T53" fmla="*/ 72 h 78"/>
                <a:gd name="T54" fmla="*/ 51 w 128"/>
                <a:gd name="T55" fmla="*/ 75 h 78"/>
                <a:gd name="T56" fmla="*/ 43 w 128"/>
                <a:gd name="T57" fmla="*/ 71 h 78"/>
                <a:gd name="T58" fmla="*/ 37 w 128"/>
                <a:gd name="T59" fmla="*/ 71 h 78"/>
                <a:gd name="T60" fmla="*/ 28 w 128"/>
                <a:gd name="T61" fmla="*/ 78 h 78"/>
                <a:gd name="T62" fmla="*/ 14 w 128"/>
                <a:gd name="T63" fmla="*/ 78 h 78"/>
                <a:gd name="T64" fmla="*/ 6 w 128"/>
                <a:gd name="T65" fmla="*/ 75 h 78"/>
                <a:gd name="T66" fmla="*/ 0 w 128"/>
                <a:gd name="T67" fmla="*/ 63 h 78"/>
                <a:gd name="T68" fmla="*/ 2 w 128"/>
                <a:gd name="T69" fmla="*/ 62 h 78"/>
                <a:gd name="T70" fmla="*/ 8 w 128"/>
                <a:gd name="T71" fmla="*/ 66 h 78"/>
                <a:gd name="T72" fmla="*/ 19 w 128"/>
                <a:gd name="T73" fmla="*/ 68 h 78"/>
                <a:gd name="T74" fmla="*/ 21 w 128"/>
                <a:gd name="T75" fmla="*/ 60 h 78"/>
                <a:gd name="T76" fmla="*/ 21 w 128"/>
                <a:gd name="T77" fmla="*/ 59 h 78"/>
                <a:gd name="T78" fmla="*/ 24 w 128"/>
                <a:gd name="T79" fmla="*/ 59 h 78"/>
                <a:gd name="T80" fmla="*/ 27 w 128"/>
                <a:gd name="T81" fmla="*/ 53 h 78"/>
                <a:gd name="T82" fmla="*/ 27 w 128"/>
                <a:gd name="T83" fmla="*/ 51 h 78"/>
                <a:gd name="T84" fmla="*/ 43 w 128"/>
                <a:gd name="T85" fmla="*/ 50 h 78"/>
                <a:gd name="T86" fmla="*/ 55 w 128"/>
                <a:gd name="T87" fmla="*/ 35 h 78"/>
                <a:gd name="T88" fmla="*/ 58 w 128"/>
                <a:gd name="T89" fmla="*/ 29 h 78"/>
                <a:gd name="T90" fmla="*/ 65 w 128"/>
                <a:gd name="T91" fmla="*/ 37 h 78"/>
                <a:gd name="T92" fmla="*/ 70 w 128"/>
                <a:gd name="T93" fmla="*/ 28 h 78"/>
                <a:gd name="T94" fmla="*/ 70 w 128"/>
                <a:gd name="T95" fmla="*/ 26 h 78"/>
                <a:gd name="T96" fmla="*/ 71 w 128"/>
                <a:gd name="T97" fmla="*/ 26 h 78"/>
                <a:gd name="T98" fmla="*/ 74 w 128"/>
                <a:gd name="T99" fmla="*/ 31 h 78"/>
                <a:gd name="T100" fmla="*/ 73 w 128"/>
                <a:gd name="T101" fmla="*/ 26 h 78"/>
                <a:gd name="T102" fmla="*/ 77 w 128"/>
                <a:gd name="T103" fmla="*/ 22 h 78"/>
                <a:gd name="T104" fmla="*/ 77 w 128"/>
                <a:gd name="T105" fmla="*/ 19 h 78"/>
                <a:gd name="T106" fmla="*/ 82 w 128"/>
                <a:gd name="T107" fmla="*/ 17 h 78"/>
                <a:gd name="T108" fmla="*/ 94 w 128"/>
                <a:gd name="T10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78">
                  <a:moveTo>
                    <a:pt x="94" y="0"/>
                  </a:moveTo>
                  <a:lnTo>
                    <a:pt x="95" y="0"/>
                  </a:lnTo>
                  <a:lnTo>
                    <a:pt x="95" y="3"/>
                  </a:lnTo>
                  <a:lnTo>
                    <a:pt x="98" y="0"/>
                  </a:lnTo>
                  <a:lnTo>
                    <a:pt x="99" y="0"/>
                  </a:lnTo>
                  <a:lnTo>
                    <a:pt x="102" y="4"/>
                  </a:lnTo>
                  <a:lnTo>
                    <a:pt x="105" y="6"/>
                  </a:lnTo>
                  <a:lnTo>
                    <a:pt x="107" y="6"/>
                  </a:lnTo>
                  <a:lnTo>
                    <a:pt x="107" y="11"/>
                  </a:lnTo>
                  <a:lnTo>
                    <a:pt x="111" y="11"/>
                  </a:lnTo>
                  <a:lnTo>
                    <a:pt x="111" y="16"/>
                  </a:lnTo>
                  <a:lnTo>
                    <a:pt x="114" y="14"/>
                  </a:lnTo>
                  <a:lnTo>
                    <a:pt x="128" y="22"/>
                  </a:lnTo>
                  <a:lnTo>
                    <a:pt x="128" y="23"/>
                  </a:lnTo>
                  <a:lnTo>
                    <a:pt x="120" y="26"/>
                  </a:lnTo>
                  <a:lnTo>
                    <a:pt x="114" y="26"/>
                  </a:lnTo>
                  <a:lnTo>
                    <a:pt x="119" y="32"/>
                  </a:lnTo>
                  <a:lnTo>
                    <a:pt x="119" y="34"/>
                  </a:lnTo>
                  <a:lnTo>
                    <a:pt x="117" y="34"/>
                  </a:lnTo>
                  <a:lnTo>
                    <a:pt x="111" y="37"/>
                  </a:lnTo>
                  <a:lnTo>
                    <a:pt x="107" y="34"/>
                  </a:lnTo>
                  <a:lnTo>
                    <a:pt x="105" y="37"/>
                  </a:lnTo>
                  <a:lnTo>
                    <a:pt x="98" y="34"/>
                  </a:lnTo>
                  <a:lnTo>
                    <a:pt x="82" y="34"/>
                  </a:lnTo>
                  <a:lnTo>
                    <a:pt x="68" y="65"/>
                  </a:lnTo>
                  <a:lnTo>
                    <a:pt x="65" y="69"/>
                  </a:lnTo>
                  <a:lnTo>
                    <a:pt x="61" y="72"/>
                  </a:lnTo>
                  <a:lnTo>
                    <a:pt x="51" y="75"/>
                  </a:lnTo>
                  <a:lnTo>
                    <a:pt x="43" y="71"/>
                  </a:lnTo>
                  <a:lnTo>
                    <a:pt x="37" y="71"/>
                  </a:lnTo>
                  <a:lnTo>
                    <a:pt x="28" y="78"/>
                  </a:lnTo>
                  <a:lnTo>
                    <a:pt x="14" y="78"/>
                  </a:lnTo>
                  <a:lnTo>
                    <a:pt x="6" y="75"/>
                  </a:lnTo>
                  <a:lnTo>
                    <a:pt x="0" y="63"/>
                  </a:lnTo>
                  <a:lnTo>
                    <a:pt x="2" y="62"/>
                  </a:lnTo>
                  <a:lnTo>
                    <a:pt x="8" y="66"/>
                  </a:lnTo>
                  <a:lnTo>
                    <a:pt x="19" y="68"/>
                  </a:lnTo>
                  <a:lnTo>
                    <a:pt x="21" y="60"/>
                  </a:lnTo>
                  <a:lnTo>
                    <a:pt x="21" y="59"/>
                  </a:lnTo>
                  <a:lnTo>
                    <a:pt x="24" y="59"/>
                  </a:lnTo>
                  <a:lnTo>
                    <a:pt x="27" y="53"/>
                  </a:lnTo>
                  <a:lnTo>
                    <a:pt x="27" y="51"/>
                  </a:lnTo>
                  <a:lnTo>
                    <a:pt x="43" y="50"/>
                  </a:lnTo>
                  <a:lnTo>
                    <a:pt x="55" y="35"/>
                  </a:lnTo>
                  <a:lnTo>
                    <a:pt x="58" y="29"/>
                  </a:lnTo>
                  <a:lnTo>
                    <a:pt x="65" y="37"/>
                  </a:lnTo>
                  <a:lnTo>
                    <a:pt x="70" y="28"/>
                  </a:lnTo>
                  <a:lnTo>
                    <a:pt x="70" y="26"/>
                  </a:lnTo>
                  <a:lnTo>
                    <a:pt x="71" y="26"/>
                  </a:lnTo>
                  <a:lnTo>
                    <a:pt x="74" y="31"/>
                  </a:lnTo>
                  <a:lnTo>
                    <a:pt x="73" y="26"/>
                  </a:lnTo>
                  <a:lnTo>
                    <a:pt x="77" y="22"/>
                  </a:lnTo>
                  <a:lnTo>
                    <a:pt x="77" y="19"/>
                  </a:lnTo>
                  <a:lnTo>
                    <a:pt x="82" y="17"/>
                  </a:lnTo>
                  <a:lnTo>
                    <a:pt x="9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5" name="Malaysia - West">
              <a:extLst>
                <a:ext uri="{FF2B5EF4-FFF2-40B4-BE49-F238E27FC236}">
                  <a16:creationId xmlns:a16="http://schemas.microsoft.com/office/drawing/2014/main" id="{A31BBCBC-0930-5BF2-06C9-334BC16EC53A}"/>
                </a:ext>
              </a:extLst>
            </p:cNvPr>
            <p:cNvSpPr>
              <a:spLocks/>
            </p:cNvSpPr>
            <p:nvPr/>
          </p:nvSpPr>
          <p:spPr bwMode="auto">
            <a:xfrm>
              <a:off x="8189480" y="4428386"/>
              <a:ext cx="99389" cy="126494"/>
            </a:xfrm>
            <a:custGeom>
              <a:avLst/>
              <a:gdLst>
                <a:gd name="T0" fmla="*/ 0 w 55"/>
                <a:gd name="T1" fmla="*/ 0 h 70"/>
                <a:gd name="T2" fmla="*/ 2 w 55"/>
                <a:gd name="T3" fmla="*/ 0 h 70"/>
                <a:gd name="T4" fmla="*/ 12 w 55"/>
                <a:gd name="T5" fmla="*/ 5 h 70"/>
                <a:gd name="T6" fmla="*/ 15 w 55"/>
                <a:gd name="T7" fmla="*/ 13 h 70"/>
                <a:gd name="T8" fmla="*/ 19 w 55"/>
                <a:gd name="T9" fmla="*/ 10 h 70"/>
                <a:gd name="T10" fmla="*/ 24 w 55"/>
                <a:gd name="T11" fmla="*/ 10 h 70"/>
                <a:gd name="T12" fmla="*/ 27 w 55"/>
                <a:gd name="T13" fmla="*/ 8 h 70"/>
                <a:gd name="T14" fmla="*/ 30 w 55"/>
                <a:gd name="T15" fmla="*/ 8 h 70"/>
                <a:gd name="T16" fmla="*/ 39 w 55"/>
                <a:gd name="T17" fmla="*/ 15 h 70"/>
                <a:gd name="T18" fmla="*/ 45 w 55"/>
                <a:gd name="T19" fmla="*/ 22 h 70"/>
                <a:gd name="T20" fmla="*/ 45 w 55"/>
                <a:gd name="T21" fmla="*/ 46 h 70"/>
                <a:gd name="T22" fmla="*/ 55 w 55"/>
                <a:gd name="T23" fmla="*/ 64 h 70"/>
                <a:gd name="T24" fmla="*/ 54 w 55"/>
                <a:gd name="T25" fmla="*/ 70 h 70"/>
                <a:gd name="T26" fmla="*/ 52 w 55"/>
                <a:gd name="T27" fmla="*/ 70 h 70"/>
                <a:gd name="T28" fmla="*/ 48 w 55"/>
                <a:gd name="T29" fmla="*/ 68 h 70"/>
                <a:gd name="T30" fmla="*/ 43 w 55"/>
                <a:gd name="T31" fmla="*/ 70 h 70"/>
                <a:gd name="T32" fmla="*/ 16 w 55"/>
                <a:gd name="T33" fmla="*/ 52 h 70"/>
                <a:gd name="T34" fmla="*/ 6 w 55"/>
                <a:gd name="T35" fmla="*/ 33 h 70"/>
                <a:gd name="T36" fmla="*/ 0 w 55"/>
                <a:gd name="T37" fmla="*/ 5 h 70"/>
                <a:gd name="T38" fmla="*/ 0 w 55"/>
                <a:gd name="T3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70">
                  <a:moveTo>
                    <a:pt x="0" y="0"/>
                  </a:moveTo>
                  <a:lnTo>
                    <a:pt x="2" y="0"/>
                  </a:lnTo>
                  <a:lnTo>
                    <a:pt x="12" y="5"/>
                  </a:lnTo>
                  <a:lnTo>
                    <a:pt x="15" y="13"/>
                  </a:lnTo>
                  <a:lnTo>
                    <a:pt x="19" y="10"/>
                  </a:lnTo>
                  <a:lnTo>
                    <a:pt x="24" y="10"/>
                  </a:lnTo>
                  <a:lnTo>
                    <a:pt x="27" y="8"/>
                  </a:lnTo>
                  <a:lnTo>
                    <a:pt x="30" y="8"/>
                  </a:lnTo>
                  <a:lnTo>
                    <a:pt x="39" y="15"/>
                  </a:lnTo>
                  <a:lnTo>
                    <a:pt x="45" y="22"/>
                  </a:lnTo>
                  <a:lnTo>
                    <a:pt x="45" y="46"/>
                  </a:lnTo>
                  <a:lnTo>
                    <a:pt x="55" y="64"/>
                  </a:lnTo>
                  <a:lnTo>
                    <a:pt x="54" y="70"/>
                  </a:lnTo>
                  <a:lnTo>
                    <a:pt x="52" y="70"/>
                  </a:lnTo>
                  <a:lnTo>
                    <a:pt x="48" y="68"/>
                  </a:lnTo>
                  <a:lnTo>
                    <a:pt x="43" y="70"/>
                  </a:lnTo>
                  <a:lnTo>
                    <a:pt x="16" y="52"/>
                  </a:lnTo>
                  <a:lnTo>
                    <a:pt x="6" y="33"/>
                  </a:lnTo>
                  <a:lnTo>
                    <a:pt x="0" y="5"/>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6" name="Nepal">
              <a:extLst>
                <a:ext uri="{FF2B5EF4-FFF2-40B4-BE49-F238E27FC236}">
                  <a16:creationId xmlns:a16="http://schemas.microsoft.com/office/drawing/2014/main" id="{3F37A98A-207A-BE35-4DDA-5A0B6F9DD44D}"/>
                </a:ext>
              </a:extLst>
            </p:cNvPr>
            <p:cNvSpPr>
              <a:spLocks/>
            </p:cNvSpPr>
            <p:nvPr/>
          </p:nvSpPr>
          <p:spPr bwMode="auto">
            <a:xfrm>
              <a:off x="7712416" y="3841090"/>
              <a:ext cx="193357" cy="108424"/>
            </a:xfrm>
            <a:custGeom>
              <a:avLst/>
              <a:gdLst>
                <a:gd name="T0" fmla="*/ 15 w 107"/>
                <a:gd name="T1" fmla="*/ 0 h 60"/>
                <a:gd name="T2" fmla="*/ 15 w 107"/>
                <a:gd name="T3" fmla="*/ 2 h 60"/>
                <a:gd name="T4" fmla="*/ 18 w 107"/>
                <a:gd name="T5" fmla="*/ 3 h 60"/>
                <a:gd name="T6" fmla="*/ 18 w 107"/>
                <a:gd name="T7" fmla="*/ 0 h 60"/>
                <a:gd name="T8" fmla="*/ 26 w 107"/>
                <a:gd name="T9" fmla="*/ 0 h 60"/>
                <a:gd name="T10" fmla="*/ 28 w 107"/>
                <a:gd name="T11" fmla="*/ 2 h 60"/>
                <a:gd name="T12" fmla="*/ 31 w 107"/>
                <a:gd name="T13" fmla="*/ 2 h 60"/>
                <a:gd name="T14" fmla="*/ 43 w 107"/>
                <a:gd name="T15" fmla="*/ 11 h 60"/>
                <a:gd name="T16" fmla="*/ 48 w 107"/>
                <a:gd name="T17" fmla="*/ 18 h 60"/>
                <a:gd name="T18" fmla="*/ 55 w 107"/>
                <a:gd name="T19" fmla="*/ 15 h 60"/>
                <a:gd name="T20" fmla="*/ 57 w 107"/>
                <a:gd name="T21" fmla="*/ 15 h 60"/>
                <a:gd name="T22" fmla="*/ 55 w 107"/>
                <a:gd name="T23" fmla="*/ 23 h 60"/>
                <a:gd name="T24" fmla="*/ 68 w 107"/>
                <a:gd name="T25" fmla="*/ 26 h 60"/>
                <a:gd name="T26" fmla="*/ 68 w 107"/>
                <a:gd name="T27" fmla="*/ 29 h 60"/>
                <a:gd name="T28" fmla="*/ 76 w 107"/>
                <a:gd name="T29" fmla="*/ 32 h 60"/>
                <a:gd name="T30" fmla="*/ 79 w 107"/>
                <a:gd name="T31" fmla="*/ 36 h 60"/>
                <a:gd name="T32" fmla="*/ 88 w 107"/>
                <a:gd name="T33" fmla="*/ 35 h 60"/>
                <a:gd name="T34" fmla="*/ 97 w 107"/>
                <a:gd name="T35" fmla="*/ 37 h 60"/>
                <a:gd name="T36" fmla="*/ 100 w 107"/>
                <a:gd name="T37" fmla="*/ 37 h 60"/>
                <a:gd name="T38" fmla="*/ 104 w 107"/>
                <a:gd name="T39" fmla="*/ 36 h 60"/>
                <a:gd name="T40" fmla="*/ 107 w 107"/>
                <a:gd name="T41" fmla="*/ 36 h 60"/>
                <a:gd name="T42" fmla="*/ 106 w 107"/>
                <a:gd name="T43" fmla="*/ 46 h 60"/>
                <a:gd name="T44" fmla="*/ 104 w 107"/>
                <a:gd name="T45" fmla="*/ 49 h 60"/>
                <a:gd name="T46" fmla="*/ 107 w 107"/>
                <a:gd name="T47" fmla="*/ 52 h 60"/>
                <a:gd name="T48" fmla="*/ 107 w 107"/>
                <a:gd name="T49" fmla="*/ 54 h 60"/>
                <a:gd name="T50" fmla="*/ 106 w 107"/>
                <a:gd name="T51" fmla="*/ 58 h 60"/>
                <a:gd name="T52" fmla="*/ 103 w 107"/>
                <a:gd name="T53" fmla="*/ 58 h 60"/>
                <a:gd name="T54" fmla="*/ 100 w 107"/>
                <a:gd name="T55" fmla="*/ 60 h 60"/>
                <a:gd name="T56" fmla="*/ 94 w 107"/>
                <a:gd name="T57" fmla="*/ 60 h 60"/>
                <a:gd name="T58" fmla="*/ 66 w 107"/>
                <a:gd name="T59" fmla="*/ 52 h 60"/>
                <a:gd name="T60" fmla="*/ 57 w 107"/>
                <a:gd name="T61" fmla="*/ 45 h 60"/>
                <a:gd name="T62" fmla="*/ 37 w 107"/>
                <a:gd name="T63" fmla="*/ 45 h 60"/>
                <a:gd name="T64" fmla="*/ 2 w 107"/>
                <a:gd name="T65" fmla="*/ 24 h 60"/>
                <a:gd name="T66" fmla="*/ 0 w 107"/>
                <a:gd name="T67" fmla="*/ 24 h 60"/>
                <a:gd name="T68" fmla="*/ 0 w 107"/>
                <a:gd name="T69" fmla="*/ 23 h 60"/>
                <a:gd name="T70" fmla="*/ 5 w 107"/>
                <a:gd name="T71" fmla="*/ 8 h 60"/>
                <a:gd name="T72" fmla="*/ 14 w 107"/>
                <a:gd name="T73" fmla="*/ 2 h 60"/>
                <a:gd name="T74" fmla="*/ 15 w 107"/>
                <a:gd name="T7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60">
                  <a:moveTo>
                    <a:pt x="15" y="0"/>
                  </a:moveTo>
                  <a:lnTo>
                    <a:pt x="15" y="2"/>
                  </a:lnTo>
                  <a:lnTo>
                    <a:pt x="18" y="3"/>
                  </a:lnTo>
                  <a:lnTo>
                    <a:pt x="18" y="0"/>
                  </a:lnTo>
                  <a:lnTo>
                    <a:pt x="26" y="0"/>
                  </a:lnTo>
                  <a:lnTo>
                    <a:pt x="28" y="2"/>
                  </a:lnTo>
                  <a:lnTo>
                    <a:pt x="31" y="2"/>
                  </a:lnTo>
                  <a:lnTo>
                    <a:pt x="43" y="11"/>
                  </a:lnTo>
                  <a:lnTo>
                    <a:pt x="48" y="18"/>
                  </a:lnTo>
                  <a:lnTo>
                    <a:pt x="55" y="15"/>
                  </a:lnTo>
                  <a:lnTo>
                    <a:pt x="57" y="15"/>
                  </a:lnTo>
                  <a:lnTo>
                    <a:pt x="55" y="23"/>
                  </a:lnTo>
                  <a:lnTo>
                    <a:pt x="68" y="26"/>
                  </a:lnTo>
                  <a:lnTo>
                    <a:pt x="68" y="29"/>
                  </a:lnTo>
                  <a:lnTo>
                    <a:pt x="76" y="32"/>
                  </a:lnTo>
                  <a:lnTo>
                    <a:pt x="79" y="36"/>
                  </a:lnTo>
                  <a:lnTo>
                    <a:pt x="88" y="35"/>
                  </a:lnTo>
                  <a:lnTo>
                    <a:pt x="97" y="37"/>
                  </a:lnTo>
                  <a:lnTo>
                    <a:pt x="100" y="37"/>
                  </a:lnTo>
                  <a:lnTo>
                    <a:pt x="104" y="36"/>
                  </a:lnTo>
                  <a:lnTo>
                    <a:pt x="107" y="36"/>
                  </a:lnTo>
                  <a:lnTo>
                    <a:pt x="106" y="46"/>
                  </a:lnTo>
                  <a:lnTo>
                    <a:pt x="104" y="49"/>
                  </a:lnTo>
                  <a:lnTo>
                    <a:pt x="107" y="52"/>
                  </a:lnTo>
                  <a:lnTo>
                    <a:pt x="107" y="54"/>
                  </a:lnTo>
                  <a:lnTo>
                    <a:pt x="106" y="58"/>
                  </a:lnTo>
                  <a:lnTo>
                    <a:pt x="103" y="58"/>
                  </a:lnTo>
                  <a:lnTo>
                    <a:pt x="100" y="60"/>
                  </a:lnTo>
                  <a:lnTo>
                    <a:pt x="94" y="60"/>
                  </a:lnTo>
                  <a:lnTo>
                    <a:pt x="66" y="52"/>
                  </a:lnTo>
                  <a:lnTo>
                    <a:pt x="57" y="45"/>
                  </a:lnTo>
                  <a:lnTo>
                    <a:pt x="37" y="45"/>
                  </a:lnTo>
                  <a:lnTo>
                    <a:pt x="2" y="24"/>
                  </a:lnTo>
                  <a:lnTo>
                    <a:pt x="0" y="24"/>
                  </a:lnTo>
                  <a:lnTo>
                    <a:pt x="0" y="23"/>
                  </a:lnTo>
                  <a:lnTo>
                    <a:pt x="5" y="8"/>
                  </a:lnTo>
                  <a:lnTo>
                    <a:pt x="14" y="2"/>
                  </a:lnTo>
                  <a:lnTo>
                    <a:pt x="1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7" name="Vietnam">
              <a:extLst>
                <a:ext uri="{FF2B5EF4-FFF2-40B4-BE49-F238E27FC236}">
                  <a16:creationId xmlns:a16="http://schemas.microsoft.com/office/drawing/2014/main" id="{71464DBB-4873-DEAB-4CA6-09B7E1D217CA}"/>
                </a:ext>
              </a:extLst>
            </p:cNvPr>
            <p:cNvSpPr>
              <a:spLocks/>
            </p:cNvSpPr>
            <p:nvPr/>
          </p:nvSpPr>
          <p:spPr bwMode="auto">
            <a:xfrm>
              <a:off x="8238270" y="4027218"/>
              <a:ext cx="168057" cy="357799"/>
            </a:xfrm>
            <a:custGeom>
              <a:avLst/>
              <a:gdLst>
                <a:gd name="T0" fmla="*/ 56 w 93"/>
                <a:gd name="T1" fmla="*/ 6 h 198"/>
                <a:gd name="T2" fmla="*/ 61 w 93"/>
                <a:gd name="T3" fmla="*/ 19 h 198"/>
                <a:gd name="T4" fmla="*/ 75 w 93"/>
                <a:gd name="T5" fmla="*/ 25 h 198"/>
                <a:gd name="T6" fmla="*/ 68 w 93"/>
                <a:gd name="T7" fmla="*/ 28 h 198"/>
                <a:gd name="T8" fmla="*/ 49 w 93"/>
                <a:gd name="T9" fmla="*/ 47 h 198"/>
                <a:gd name="T10" fmla="*/ 46 w 93"/>
                <a:gd name="T11" fmla="*/ 65 h 198"/>
                <a:gd name="T12" fmla="*/ 56 w 93"/>
                <a:gd name="T13" fmla="*/ 77 h 198"/>
                <a:gd name="T14" fmla="*/ 72 w 93"/>
                <a:gd name="T15" fmla="*/ 95 h 198"/>
                <a:gd name="T16" fmla="*/ 80 w 93"/>
                <a:gd name="T17" fmla="*/ 98 h 198"/>
                <a:gd name="T18" fmla="*/ 87 w 93"/>
                <a:gd name="T19" fmla="*/ 108 h 198"/>
                <a:gd name="T20" fmla="*/ 92 w 93"/>
                <a:gd name="T21" fmla="*/ 148 h 198"/>
                <a:gd name="T22" fmla="*/ 89 w 93"/>
                <a:gd name="T23" fmla="*/ 163 h 198"/>
                <a:gd name="T24" fmla="*/ 67 w 93"/>
                <a:gd name="T25" fmla="*/ 175 h 198"/>
                <a:gd name="T26" fmla="*/ 56 w 93"/>
                <a:gd name="T27" fmla="*/ 181 h 198"/>
                <a:gd name="T28" fmla="*/ 55 w 93"/>
                <a:gd name="T29" fmla="*/ 187 h 198"/>
                <a:gd name="T30" fmla="*/ 52 w 93"/>
                <a:gd name="T31" fmla="*/ 188 h 198"/>
                <a:gd name="T32" fmla="*/ 34 w 93"/>
                <a:gd name="T33" fmla="*/ 198 h 198"/>
                <a:gd name="T34" fmla="*/ 37 w 93"/>
                <a:gd name="T35" fmla="*/ 179 h 198"/>
                <a:gd name="T36" fmla="*/ 29 w 93"/>
                <a:gd name="T37" fmla="*/ 173 h 198"/>
                <a:gd name="T38" fmla="*/ 35 w 93"/>
                <a:gd name="T39" fmla="*/ 169 h 198"/>
                <a:gd name="T40" fmla="*/ 47 w 93"/>
                <a:gd name="T41" fmla="*/ 164 h 198"/>
                <a:gd name="T42" fmla="*/ 55 w 93"/>
                <a:gd name="T43" fmla="*/ 157 h 198"/>
                <a:gd name="T44" fmla="*/ 68 w 93"/>
                <a:gd name="T45" fmla="*/ 148 h 198"/>
                <a:gd name="T46" fmla="*/ 68 w 93"/>
                <a:gd name="T47" fmla="*/ 109 h 198"/>
                <a:gd name="T48" fmla="*/ 56 w 93"/>
                <a:gd name="T49" fmla="*/ 93 h 198"/>
                <a:gd name="T50" fmla="*/ 55 w 93"/>
                <a:gd name="T51" fmla="*/ 92 h 198"/>
                <a:gd name="T52" fmla="*/ 47 w 93"/>
                <a:gd name="T53" fmla="*/ 80 h 198"/>
                <a:gd name="T54" fmla="*/ 22 w 93"/>
                <a:gd name="T55" fmla="*/ 56 h 198"/>
                <a:gd name="T56" fmla="*/ 24 w 93"/>
                <a:gd name="T57" fmla="*/ 50 h 198"/>
                <a:gd name="T58" fmla="*/ 29 w 93"/>
                <a:gd name="T59" fmla="*/ 49 h 198"/>
                <a:gd name="T60" fmla="*/ 28 w 93"/>
                <a:gd name="T61" fmla="*/ 35 h 198"/>
                <a:gd name="T62" fmla="*/ 12 w 93"/>
                <a:gd name="T63" fmla="*/ 34 h 198"/>
                <a:gd name="T64" fmla="*/ 7 w 93"/>
                <a:gd name="T65" fmla="*/ 22 h 198"/>
                <a:gd name="T66" fmla="*/ 0 w 93"/>
                <a:gd name="T67" fmla="*/ 12 h 198"/>
                <a:gd name="T68" fmla="*/ 3 w 93"/>
                <a:gd name="T69" fmla="*/ 6 h 198"/>
                <a:gd name="T70" fmla="*/ 15 w 93"/>
                <a:gd name="T71" fmla="*/ 7 h 198"/>
                <a:gd name="T72" fmla="*/ 21 w 93"/>
                <a:gd name="T73" fmla="*/ 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98">
                  <a:moveTo>
                    <a:pt x="38" y="0"/>
                  </a:moveTo>
                  <a:lnTo>
                    <a:pt x="56" y="6"/>
                  </a:lnTo>
                  <a:lnTo>
                    <a:pt x="56" y="7"/>
                  </a:lnTo>
                  <a:lnTo>
                    <a:pt x="61" y="19"/>
                  </a:lnTo>
                  <a:lnTo>
                    <a:pt x="67" y="23"/>
                  </a:lnTo>
                  <a:lnTo>
                    <a:pt x="75" y="25"/>
                  </a:lnTo>
                  <a:lnTo>
                    <a:pt x="75" y="26"/>
                  </a:lnTo>
                  <a:lnTo>
                    <a:pt x="68" y="28"/>
                  </a:lnTo>
                  <a:lnTo>
                    <a:pt x="58" y="37"/>
                  </a:lnTo>
                  <a:lnTo>
                    <a:pt x="49" y="47"/>
                  </a:lnTo>
                  <a:lnTo>
                    <a:pt x="46" y="59"/>
                  </a:lnTo>
                  <a:lnTo>
                    <a:pt x="46" y="65"/>
                  </a:lnTo>
                  <a:lnTo>
                    <a:pt x="53" y="71"/>
                  </a:lnTo>
                  <a:lnTo>
                    <a:pt x="56" y="77"/>
                  </a:lnTo>
                  <a:lnTo>
                    <a:pt x="64" y="86"/>
                  </a:lnTo>
                  <a:lnTo>
                    <a:pt x="72" y="95"/>
                  </a:lnTo>
                  <a:lnTo>
                    <a:pt x="78" y="98"/>
                  </a:lnTo>
                  <a:lnTo>
                    <a:pt x="80" y="98"/>
                  </a:lnTo>
                  <a:lnTo>
                    <a:pt x="81" y="103"/>
                  </a:lnTo>
                  <a:lnTo>
                    <a:pt x="87" y="108"/>
                  </a:lnTo>
                  <a:lnTo>
                    <a:pt x="93" y="142"/>
                  </a:lnTo>
                  <a:lnTo>
                    <a:pt x="92" y="148"/>
                  </a:lnTo>
                  <a:lnTo>
                    <a:pt x="92" y="158"/>
                  </a:lnTo>
                  <a:lnTo>
                    <a:pt x="89" y="163"/>
                  </a:lnTo>
                  <a:lnTo>
                    <a:pt x="75" y="172"/>
                  </a:lnTo>
                  <a:lnTo>
                    <a:pt x="67" y="175"/>
                  </a:lnTo>
                  <a:lnTo>
                    <a:pt x="61" y="175"/>
                  </a:lnTo>
                  <a:lnTo>
                    <a:pt x="56" y="181"/>
                  </a:lnTo>
                  <a:lnTo>
                    <a:pt x="56" y="187"/>
                  </a:lnTo>
                  <a:lnTo>
                    <a:pt x="55" y="187"/>
                  </a:lnTo>
                  <a:lnTo>
                    <a:pt x="50" y="184"/>
                  </a:lnTo>
                  <a:lnTo>
                    <a:pt x="52" y="188"/>
                  </a:lnTo>
                  <a:lnTo>
                    <a:pt x="38" y="198"/>
                  </a:lnTo>
                  <a:lnTo>
                    <a:pt x="34" y="198"/>
                  </a:lnTo>
                  <a:lnTo>
                    <a:pt x="34" y="188"/>
                  </a:lnTo>
                  <a:lnTo>
                    <a:pt x="37" y="179"/>
                  </a:lnTo>
                  <a:lnTo>
                    <a:pt x="29" y="175"/>
                  </a:lnTo>
                  <a:lnTo>
                    <a:pt x="29" y="173"/>
                  </a:lnTo>
                  <a:lnTo>
                    <a:pt x="34" y="172"/>
                  </a:lnTo>
                  <a:lnTo>
                    <a:pt x="35" y="169"/>
                  </a:lnTo>
                  <a:lnTo>
                    <a:pt x="35" y="167"/>
                  </a:lnTo>
                  <a:lnTo>
                    <a:pt x="47" y="164"/>
                  </a:lnTo>
                  <a:lnTo>
                    <a:pt x="47" y="157"/>
                  </a:lnTo>
                  <a:lnTo>
                    <a:pt x="55" y="157"/>
                  </a:lnTo>
                  <a:lnTo>
                    <a:pt x="55" y="154"/>
                  </a:lnTo>
                  <a:lnTo>
                    <a:pt x="68" y="148"/>
                  </a:lnTo>
                  <a:lnTo>
                    <a:pt x="67" y="117"/>
                  </a:lnTo>
                  <a:lnTo>
                    <a:pt x="68" y="109"/>
                  </a:lnTo>
                  <a:lnTo>
                    <a:pt x="64" y="96"/>
                  </a:lnTo>
                  <a:lnTo>
                    <a:pt x="56" y="93"/>
                  </a:lnTo>
                  <a:lnTo>
                    <a:pt x="55" y="93"/>
                  </a:lnTo>
                  <a:lnTo>
                    <a:pt x="55" y="92"/>
                  </a:lnTo>
                  <a:lnTo>
                    <a:pt x="53" y="83"/>
                  </a:lnTo>
                  <a:lnTo>
                    <a:pt x="47" y="80"/>
                  </a:lnTo>
                  <a:lnTo>
                    <a:pt x="37" y="65"/>
                  </a:lnTo>
                  <a:lnTo>
                    <a:pt x="22" y="56"/>
                  </a:lnTo>
                  <a:lnTo>
                    <a:pt x="22" y="55"/>
                  </a:lnTo>
                  <a:lnTo>
                    <a:pt x="24" y="50"/>
                  </a:lnTo>
                  <a:lnTo>
                    <a:pt x="24" y="49"/>
                  </a:lnTo>
                  <a:lnTo>
                    <a:pt x="29" y="49"/>
                  </a:lnTo>
                  <a:lnTo>
                    <a:pt x="32" y="46"/>
                  </a:lnTo>
                  <a:lnTo>
                    <a:pt x="28" y="35"/>
                  </a:lnTo>
                  <a:lnTo>
                    <a:pt x="25" y="34"/>
                  </a:lnTo>
                  <a:lnTo>
                    <a:pt x="12" y="34"/>
                  </a:lnTo>
                  <a:lnTo>
                    <a:pt x="9" y="29"/>
                  </a:lnTo>
                  <a:lnTo>
                    <a:pt x="7" y="22"/>
                  </a:lnTo>
                  <a:lnTo>
                    <a:pt x="0" y="13"/>
                  </a:lnTo>
                  <a:lnTo>
                    <a:pt x="0" y="12"/>
                  </a:lnTo>
                  <a:lnTo>
                    <a:pt x="3" y="7"/>
                  </a:lnTo>
                  <a:lnTo>
                    <a:pt x="3" y="6"/>
                  </a:lnTo>
                  <a:lnTo>
                    <a:pt x="12" y="9"/>
                  </a:lnTo>
                  <a:lnTo>
                    <a:pt x="15" y="7"/>
                  </a:lnTo>
                  <a:lnTo>
                    <a:pt x="16" y="7"/>
                  </a:lnTo>
                  <a:lnTo>
                    <a:pt x="21" y="9"/>
                  </a:lnTo>
                  <a:lnTo>
                    <a:pt x="3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8" name="India">
              <a:extLst>
                <a:ext uri="{FF2B5EF4-FFF2-40B4-BE49-F238E27FC236}">
                  <a16:creationId xmlns:a16="http://schemas.microsoft.com/office/drawing/2014/main" id="{2583D588-1F01-4E55-3543-6D606AC42C32}"/>
                </a:ext>
              </a:extLst>
            </p:cNvPr>
            <p:cNvSpPr>
              <a:spLocks/>
            </p:cNvSpPr>
            <p:nvPr/>
          </p:nvSpPr>
          <p:spPr bwMode="auto">
            <a:xfrm>
              <a:off x="7428708" y="3680262"/>
              <a:ext cx="697525" cy="719211"/>
            </a:xfrm>
            <a:custGeom>
              <a:avLst/>
              <a:gdLst>
                <a:gd name="T0" fmla="*/ 162 w 386"/>
                <a:gd name="T1" fmla="*/ 8 h 398"/>
                <a:gd name="T2" fmla="*/ 153 w 386"/>
                <a:gd name="T3" fmla="*/ 26 h 398"/>
                <a:gd name="T4" fmla="*/ 145 w 386"/>
                <a:gd name="T5" fmla="*/ 42 h 398"/>
                <a:gd name="T6" fmla="*/ 145 w 386"/>
                <a:gd name="T7" fmla="*/ 60 h 398"/>
                <a:gd name="T8" fmla="*/ 140 w 386"/>
                <a:gd name="T9" fmla="*/ 55 h 398"/>
                <a:gd name="T10" fmla="*/ 151 w 386"/>
                <a:gd name="T11" fmla="*/ 78 h 398"/>
                <a:gd name="T12" fmla="*/ 194 w 386"/>
                <a:gd name="T13" fmla="*/ 132 h 398"/>
                <a:gd name="T14" fmla="*/ 261 w 386"/>
                <a:gd name="T15" fmla="*/ 146 h 398"/>
                <a:gd name="T16" fmla="*/ 263 w 386"/>
                <a:gd name="T17" fmla="*/ 125 h 398"/>
                <a:gd name="T18" fmla="*/ 273 w 386"/>
                <a:gd name="T19" fmla="*/ 131 h 398"/>
                <a:gd name="T20" fmla="*/ 274 w 386"/>
                <a:gd name="T21" fmla="*/ 140 h 398"/>
                <a:gd name="T22" fmla="*/ 310 w 386"/>
                <a:gd name="T23" fmla="*/ 131 h 398"/>
                <a:gd name="T24" fmla="*/ 357 w 386"/>
                <a:gd name="T25" fmla="*/ 104 h 398"/>
                <a:gd name="T26" fmla="*/ 372 w 386"/>
                <a:gd name="T27" fmla="*/ 109 h 398"/>
                <a:gd name="T28" fmla="*/ 386 w 386"/>
                <a:gd name="T29" fmla="*/ 121 h 398"/>
                <a:gd name="T30" fmla="*/ 380 w 386"/>
                <a:gd name="T31" fmla="*/ 135 h 398"/>
                <a:gd name="T32" fmla="*/ 350 w 386"/>
                <a:gd name="T33" fmla="*/ 165 h 398"/>
                <a:gd name="T34" fmla="*/ 332 w 386"/>
                <a:gd name="T35" fmla="*/ 198 h 398"/>
                <a:gd name="T36" fmla="*/ 329 w 386"/>
                <a:gd name="T37" fmla="*/ 208 h 398"/>
                <a:gd name="T38" fmla="*/ 310 w 386"/>
                <a:gd name="T39" fmla="*/ 195 h 398"/>
                <a:gd name="T40" fmla="*/ 304 w 386"/>
                <a:gd name="T41" fmla="*/ 192 h 398"/>
                <a:gd name="T42" fmla="*/ 288 w 386"/>
                <a:gd name="T43" fmla="*/ 164 h 398"/>
                <a:gd name="T44" fmla="*/ 276 w 386"/>
                <a:gd name="T45" fmla="*/ 153 h 398"/>
                <a:gd name="T46" fmla="*/ 268 w 386"/>
                <a:gd name="T47" fmla="*/ 147 h 398"/>
                <a:gd name="T48" fmla="*/ 270 w 386"/>
                <a:gd name="T49" fmla="*/ 159 h 398"/>
                <a:gd name="T50" fmla="*/ 261 w 386"/>
                <a:gd name="T51" fmla="*/ 169 h 398"/>
                <a:gd name="T52" fmla="*/ 274 w 386"/>
                <a:gd name="T53" fmla="*/ 215 h 398"/>
                <a:gd name="T54" fmla="*/ 263 w 386"/>
                <a:gd name="T55" fmla="*/ 209 h 398"/>
                <a:gd name="T56" fmla="*/ 240 w 386"/>
                <a:gd name="T57" fmla="*/ 238 h 398"/>
                <a:gd name="T58" fmla="*/ 185 w 386"/>
                <a:gd name="T59" fmla="*/ 285 h 398"/>
                <a:gd name="T60" fmla="*/ 159 w 386"/>
                <a:gd name="T61" fmla="*/ 301 h 398"/>
                <a:gd name="T62" fmla="*/ 156 w 386"/>
                <a:gd name="T63" fmla="*/ 368 h 398"/>
                <a:gd name="T64" fmla="*/ 134 w 386"/>
                <a:gd name="T65" fmla="*/ 384 h 398"/>
                <a:gd name="T66" fmla="*/ 113 w 386"/>
                <a:gd name="T67" fmla="*/ 386 h 398"/>
                <a:gd name="T68" fmla="*/ 79 w 386"/>
                <a:gd name="T69" fmla="*/ 306 h 398"/>
                <a:gd name="T70" fmla="*/ 68 w 386"/>
                <a:gd name="T71" fmla="*/ 285 h 398"/>
                <a:gd name="T72" fmla="*/ 59 w 386"/>
                <a:gd name="T73" fmla="*/ 241 h 398"/>
                <a:gd name="T74" fmla="*/ 61 w 386"/>
                <a:gd name="T75" fmla="*/ 207 h 398"/>
                <a:gd name="T76" fmla="*/ 31 w 386"/>
                <a:gd name="T77" fmla="*/ 226 h 398"/>
                <a:gd name="T78" fmla="*/ 25 w 386"/>
                <a:gd name="T79" fmla="*/ 202 h 398"/>
                <a:gd name="T80" fmla="*/ 12 w 386"/>
                <a:gd name="T81" fmla="*/ 198 h 398"/>
                <a:gd name="T82" fmla="*/ 12 w 386"/>
                <a:gd name="T83" fmla="*/ 175 h 398"/>
                <a:gd name="T84" fmla="*/ 37 w 386"/>
                <a:gd name="T85" fmla="*/ 177 h 398"/>
                <a:gd name="T86" fmla="*/ 30 w 386"/>
                <a:gd name="T87" fmla="*/ 146 h 398"/>
                <a:gd name="T88" fmla="*/ 33 w 386"/>
                <a:gd name="T89" fmla="*/ 122 h 398"/>
                <a:gd name="T90" fmla="*/ 57 w 386"/>
                <a:gd name="T91" fmla="*/ 113 h 398"/>
                <a:gd name="T92" fmla="*/ 82 w 386"/>
                <a:gd name="T93" fmla="*/ 81 h 398"/>
                <a:gd name="T94" fmla="*/ 88 w 386"/>
                <a:gd name="T95" fmla="*/ 72 h 398"/>
                <a:gd name="T96" fmla="*/ 97 w 386"/>
                <a:gd name="T97" fmla="*/ 60 h 398"/>
                <a:gd name="T98" fmla="*/ 83 w 386"/>
                <a:gd name="T99" fmla="*/ 51 h 398"/>
                <a:gd name="T100" fmla="*/ 79 w 386"/>
                <a:gd name="T101" fmla="*/ 36 h 398"/>
                <a:gd name="T102" fmla="*/ 76 w 386"/>
                <a:gd name="T103" fmla="*/ 27 h 398"/>
                <a:gd name="T104" fmla="*/ 83 w 386"/>
                <a:gd name="T105" fmla="*/ 18 h 398"/>
                <a:gd name="T106" fmla="*/ 119 w 386"/>
                <a:gd name="T107" fmla="*/ 1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6" h="398">
                  <a:moveTo>
                    <a:pt x="148" y="0"/>
                  </a:moveTo>
                  <a:lnTo>
                    <a:pt x="159" y="6"/>
                  </a:lnTo>
                  <a:lnTo>
                    <a:pt x="159" y="9"/>
                  </a:lnTo>
                  <a:lnTo>
                    <a:pt x="162" y="8"/>
                  </a:lnTo>
                  <a:lnTo>
                    <a:pt x="163" y="8"/>
                  </a:lnTo>
                  <a:lnTo>
                    <a:pt x="163" y="9"/>
                  </a:lnTo>
                  <a:lnTo>
                    <a:pt x="159" y="21"/>
                  </a:lnTo>
                  <a:lnTo>
                    <a:pt x="153" y="26"/>
                  </a:lnTo>
                  <a:lnTo>
                    <a:pt x="153" y="32"/>
                  </a:lnTo>
                  <a:lnTo>
                    <a:pt x="151" y="32"/>
                  </a:lnTo>
                  <a:lnTo>
                    <a:pt x="144" y="33"/>
                  </a:lnTo>
                  <a:lnTo>
                    <a:pt x="145" y="42"/>
                  </a:lnTo>
                  <a:lnTo>
                    <a:pt x="151" y="45"/>
                  </a:lnTo>
                  <a:lnTo>
                    <a:pt x="153" y="52"/>
                  </a:lnTo>
                  <a:lnTo>
                    <a:pt x="145" y="58"/>
                  </a:lnTo>
                  <a:lnTo>
                    <a:pt x="145" y="60"/>
                  </a:lnTo>
                  <a:lnTo>
                    <a:pt x="144" y="60"/>
                  </a:lnTo>
                  <a:lnTo>
                    <a:pt x="144" y="58"/>
                  </a:lnTo>
                  <a:lnTo>
                    <a:pt x="141" y="54"/>
                  </a:lnTo>
                  <a:lnTo>
                    <a:pt x="140" y="55"/>
                  </a:lnTo>
                  <a:lnTo>
                    <a:pt x="142" y="64"/>
                  </a:lnTo>
                  <a:lnTo>
                    <a:pt x="142" y="72"/>
                  </a:lnTo>
                  <a:lnTo>
                    <a:pt x="145" y="78"/>
                  </a:lnTo>
                  <a:lnTo>
                    <a:pt x="151" y="78"/>
                  </a:lnTo>
                  <a:lnTo>
                    <a:pt x="172" y="91"/>
                  </a:lnTo>
                  <a:lnTo>
                    <a:pt x="163" y="98"/>
                  </a:lnTo>
                  <a:lnTo>
                    <a:pt x="159" y="112"/>
                  </a:lnTo>
                  <a:lnTo>
                    <a:pt x="194" y="132"/>
                  </a:lnTo>
                  <a:lnTo>
                    <a:pt x="215" y="132"/>
                  </a:lnTo>
                  <a:lnTo>
                    <a:pt x="223" y="141"/>
                  </a:lnTo>
                  <a:lnTo>
                    <a:pt x="251" y="147"/>
                  </a:lnTo>
                  <a:lnTo>
                    <a:pt x="261" y="146"/>
                  </a:lnTo>
                  <a:lnTo>
                    <a:pt x="263" y="141"/>
                  </a:lnTo>
                  <a:lnTo>
                    <a:pt x="260" y="138"/>
                  </a:lnTo>
                  <a:lnTo>
                    <a:pt x="261" y="135"/>
                  </a:lnTo>
                  <a:lnTo>
                    <a:pt x="263" y="125"/>
                  </a:lnTo>
                  <a:lnTo>
                    <a:pt x="264" y="125"/>
                  </a:lnTo>
                  <a:lnTo>
                    <a:pt x="271" y="122"/>
                  </a:lnTo>
                  <a:lnTo>
                    <a:pt x="273" y="122"/>
                  </a:lnTo>
                  <a:lnTo>
                    <a:pt x="273" y="131"/>
                  </a:lnTo>
                  <a:lnTo>
                    <a:pt x="274" y="132"/>
                  </a:lnTo>
                  <a:lnTo>
                    <a:pt x="274" y="134"/>
                  </a:lnTo>
                  <a:lnTo>
                    <a:pt x="273" y="135"/>
                  </a:lnTo>
                  <a:lnTo>
                    <a:pt x="274" y="140"/>
                  </a:lnTo>
                  <a:lnTo>
                    <a:pt x="283" y="141"/>
                  </a:lnTo>
                  <a:lnTo>
                    <a:pt x="313" y="138"/>
                  </a:lnTo>
                  <a:lnTo>
                    <a:pt x="316" y="134"/>
                  </a:lnTo>
                  <a:lnTo>
                    <a:pt x="310" y="131"/>
                  </a:lnTo>
                  <a:lnTo>
                    <a:pt x="310" y="126"/>
                  </a:lnTo>
                  <a:lnTo>
                    <a:pt x="328" y="119"/>
                  </a:lnTo>
                  <a:lnTo>
                    <a:pt x="347" y="104"/>
                  </a:lnTo>
                  <a:lnTo>
                    <a:pt x="357" y="104"/>
                  </a:lnTo>
                  <a:lnTo>
                    <a:pt x="366" y="101"/>
                  </a:lnTo>
                  <a:lnTo>
                    <a:pt x="368" y="101"/>
                  </a:lnTo>
                  <a:lnTo>
                    <a:pt x="371" y="109"/>
                  </a:lnTo>
                  <a:lnTo>
                    <a:pt x="372" y="109"/>
                  </a:lnTo>
                  <a:lnTo>
                    <a:pt x="372" y="116"/>
                  </a:lnTo>
                  <a:lnTo>
                    <a:pt x="381" y="118"/>
                  </a:lnTo>
                  <a:lnTo>
                    <a:pt x="384" y="121"/>
                  </a:lnTo>
                  <a:lnTo>
                    <a:pt x="386" y="121"/>
                  </a:lnTo>
                  <a:lnTo>
                    <a:pt x="386" y="125"/>
                  </a:lnTo>
                  <a:lnTo>
                    <a:pt x="384" y="125"/>
                  </a:lnTo>
                  <a:lnTo>
                    <a:pt x="381" y="126"/>
                  </a:lnTo>
                  <a:lnTo>
                    <a:pt x="380" y="135"/>
                  </a:lnTo>
                  <a:lnTo>
                    <a:pt x="369" y="137"/>
                  </a:lnTo>
                  <a:lnTo>
                    <a:pt x="357" y="146"/>
                  </a:lnTo>
                  <a:lnTo>
                    <a:pt x="357" y="156"/>
                  </a:lnTo>
                  <a:lnTo>
                    <a:pt x="350" y="165"/>
                  </a:lnTo>
                  <a:lnTo>
                    <a:pt x="344" y="181"/>
                  </a:lnTo>
                  <a:lnTo>
                    <a:pt x="344" y="183"/>
                  </a:lnTo>
                  <a:lnTo>
                    <a:pt x="332" y="186"/>
                  </a:lnTo>
                  <a:lnTo>
                    <a:pt x="332" y="198"/>
                  </a:lnTo>
                  <a:lnTo>
                    <a:pt x="328" y="198"/>
                  </a:lnTo>
                  <a:lnTo>
                    <a:pt x="328" y="199"/>
                  </a:lnTo>
                  <a:lnTo>
                    <a:pt x="329" y="207"/>
                  </a:lnTo>
                  <a:lnTo>
                    <a:pt x="329" y="208"/>
                  </a:lnTo>
                  <a:lnTo>
                    <a:pt x="323" y="211"/>
                  </a:lnTo>
                  <a:lnTo>
                    <a:pt x="322" y="211"/>
                  </a:lnTo>
                  <a:lnTo>
                    <a:pt x="316" y="187"/>
                  </a:lnTo>
                  <a:lnTo>
                    <a:pt x="310" y="195"/>
                  </a:lnTo>
                  <a:lnTo>
                    <a:pt x="310" y="196"/>
                  </a:lnTo>
                  <a:lnTo>
                    <a:pt x="309" y="196"/>
                  </a:lnTo>
                  <a:lnTo>
                    <a:pt x="309" y="195"/>
                  </a:lnTo>
                  <a:lnTo>
                    <a:pt x="304" y="192"/>
                  </a:lnTo>
                  <a:lnTo>
                    <a:pt x="301" y="183"/>
                  </a:lnTo>
                  <a:lnTo>
                    <a:pt x="301" y="181"/>
                  </a:lnTo>
                  <a:lnTo>
                    <a:pt x="316" y="166"/>
                  </a:lnTo>
                  <a:lnTo>
                    <a:pt x="288" y="164"/>
                  </a:lnTo>
                  <a:lnTo>
                    <a:pt x="283" y="159"/>
                  </a:lnTo>
                  <a:lnTo>
                    <a:pt x="282" y="152"/>
                  </a:lnTo>
                  <a:lnTo>
                    <a:pt x="280" y="153"/>
                  </a:lnTo>
                  <a:lnTo>
                    <a:pt x="276" y="153"/>
                  </a:lnTo>
                  <a:lnTo>
                    <a:pt x="274" y="149"/>
                  </a:lnTo>
                  <a:lnTo>
                    <a:pt x="273" y="152"/>
                  </a:lnTo>
                  <a:lnTo>
                    <a:pt x="271" y="152"/>
                  </a:lnTo>
                  <a:lnTo>
                    <a:pt x="268" y="147"/>
                  </a:lnTo>
                  <a:lnTo>
                    <a:pt x="264" y="155"/>
                  </a:lnTo>
                  <a:lnTo>
                    <a:pt x="266" y="158"/>
                  </a:lnTo>
                  <a:lnTo>
                    <a:pt x="270" y="158"/>
                  </a:lnTo>
                  <a:lnTo>
                    <a:pt x="270" y="159"/>
                  </a:lnTo>
                  <a:lnTo>
                    <a:pt x="271" y="164"/>
                  </a:lnTo>
                  <a:lnTo>
                    <a:pt x="271" y="165"/>
                  </a:lnTo>
                  <a:lnTo>
                    <a:pt x="266" y="165"/>
                  </a:lnTo>
                  <a:lnTo>
                    <a:pt x="261" y="169"/>
                  </a:lnTo>
                  <a:lnTo>
                    <a:pt x="268" y="177"/>
                  </a:lnTo>
                  <a:lnTo>
                    <a:pt x="268" y="186"/>
                  </a:lnTo>
                  <a:lnTo>
                    <a:pt x="274" y="214"/>
                  </a:lnTo>
                  <a:lnTo>
                    <a:pt x="274" y="215"/>
                  </a:lnTo>
                  <a:lnTo>
                    <a:pt x="270" y="215"/>
                  </a:lnTo>
                  <a:lnTo>
                    <a:pt x="266" y="217"/>
                  </a:lnTo>
                  <a:lnTo>
                    <a:pt x="264" y="217"/>
                  </a:lnTo>
                  <a:lnTo>
                    <a:pt x="263" y="209"/>
                  </a:lnTo>
                  <a:lnTo>
                    <a:pt x="261" y="212"/>
                  </a:lnTo>
                  <a:lnTo>
                    <a:pt x="249" y="218"/>
                  </a:lnTo>
                  <a:lnTo>
                    <a:pt x="249" y="229"/>
                  </a:lnTo>
                  <a:lnTo>
                    <a:pt x="240" y="238"/>
                  </a:lnTo>
                  <a:lnTo>
                    <a:pt x="223" y="248"/>
                  </a:lnTo>
                  <a:lnTo>
                    <a:pt x="212" y="261"/>
                  </a:lnTo>
                  <a:lnTo>
                    <a:pt x="188" y="279"/>
                  </a:lnTo>
                  <a:lnTo>
                    <a:pt x="185" y="285"/>
                  </a:lnTo>
                  <a:lnTo>
                    <a:pt x="174" y="288"/>
                  </a:lnTo>
                  <a:lnTo>
                    <a:pt x="169" y="297"/>
                  </a:lnTo>
                  <a:lnTo>
                    <a:pt x="162" y="297"/>
                  </a:lnTo>
                  <a:lnTo>
                    <a:pt x="159" y="301"/>
                  </a:lnTo>
                  <a:lnTo>
                    <a:pt x="159" y="324"/>
                  </a:lnTo>
                  <a:lnTo>
                    <a:pt x="162" y="330"/>
                  </a:lnTo>
                  <a:lnTo>
                    <a:pt x="156" y="350"/>
                  </a:lnTo>
                  <a:lnTo>
                    <a:pt x="156" y="368"/>
                  </a:lnTo>
                  <a:lnTo>
                    <a:pt x="148" y="368"/>
                  </a:lnTo>
                  <a:lnTo>
                    <a:pt x="144" y="377"/>
                  </a:lnTo>
                  <a:lnTo>
                    <a:pt x="144" y="381"/>
                  </a:lnTo>
                  <a:lnTo>
                    <a:pt x="134" y="384"/>
                  </a:lnTo>
                  <a:lnTo>
                    <a:pt x="132" y="392"/>
                  </a:lnTo>
                  <a:lnTo>
                    <a:pt x="128" y="398"/>
                  </a:lnTo>
                  <a:lnTo>
                    <a:pt x="122" y="398"/>
                  </a:lnTo>
                  <a:lnTo>
                    <a:pt x="113" y="386"/>
                  </a:lnTo>
                  <a:lnTo>
                    <a:pt x="101" y="353"/>
                  </a:lnTo>
                  <a:lnTo>
                    <a:pt x="92" y="341"/>
                  </a:lnTo>
                  <a:lnTo>
                    <a:pt x="88" y="324"/>
                  </a:lnTo>
                  <a:lnTo>
                    <a:pt x="79" y="306"/>
                  </a:lnTo>
                  <a:lnTo>
                    <a:pt x="77" y="300"/>
                  </a:lnTo>
                  <a:lnTo>
                    <a:pt x="74" y="300"/>
                  </a:lnTo>
                  <a:lnTo>
                    <a:pt x="73" y="295"/>
                  </a:lnTo>
                  <a:lnTo>
                    <a:pt x="68" y="285"/>
                  </a:lnTo>
                  <a:lnTo>
                    <a:pt x="62" y="260"/>
                  </a:lnTo>
                  <a:lnTo>
                    <a:pt x="64" y="251"/>
                  </a:lnTo>
                  <a:lnTo>
                    <a:pt x="62" y="251"/>
                  </a:lnTo>
                  <a:lnTo>
                    <a:pt x="59" y="241"/>
                  </a:lnTo>
                  <a:lnTo>
                    <a:pt x="62" y="230"/>
                  </a:lnTo>
                  <a:lnTo>
                    <a:pt x="58" y="211"/>
                  </a:lnTo>
                  <a:lnTo>
                    <a:pt x="58" y="209"/>
                  </a:lnTo>
                  <a:lnTo>
                    <a:pt x="61" y="207"/>
                  </a:lnTo>
                  <a:lnTo>
                    <a:pt x="55" y="205"/>
                  </a:lnTo>
                  <a:lnTo>
                    <a:pt x="52" y="221"/>
                  </a:lnTo>
                  <a:lnTo>
                    <a:pt x="42" y="226"/>
                  </a:lnTo>
                  <a:lnTo>
                    <a:pt x="31" y="226"/>
                  </a:lnTo>
                  <a:lnTo>
                    <a:pt x="14" y="208"/>
                  </a:lnTo>
                  <a:lnTo>
                    <a:pt x="12" y="205"/>
                  </a:lnTo>
                  <a:lnTo>
                    <a:pt x="12" y="204"/>
                  </a:lnTo>
                  <a:lnTo>
                    <a:pt x="25" y="202"/>
                  </a:lnTo>
                  <a:lnTo>
                    <a:pt x="30" y="199"/>
                  </a:lnTo>
                  <a:lnTo>
                    <a:pt x="30" y="195"/>
                  </a:lnTo>
                  <a:lnTo>
                    <a:pt x="22" y="198"/>
                  </a:lnTo>
                  <a:lnTo>
                    <a:pt x="12" y="198"/>
                  </a:lnTo>
                  <a:lnTo>
                    <a:pt x="0" y="184"/>
                  </a:lnTo>
                  <a:lnTo>
                    <a:pt x="5" y="181"/>
                  </a:lnTo>
                  <a:lnTo>
                    <a:pt x="11" y="181"/>
                  </a:lnTo>
                  <a:lnTo>
                    <a:pt x="12" y="175"/>
                  </a:lnTo>
                  <a:lnTo>
                    <a:pt x="27" y="178"/>
                  </a:lnTo>
                  <a:lnTo>
                    <a:pt x="33" y="174"/>
                  </a:lnTo>
                  <a:lnTo>
                    <a:pt x="34" y="174"/>
                  </a:lnTo>
                  <a:lnTo>
                    <a:pt x="37" y="177"/>
                  </a:lnTo>
                  <a:lnTo>
                    <a:pt x="42" y="175"/>
                  </a:lnTo>
                  <a:lnTo>
                    <a:pt x="34" y="158"/>
                  </a:lnTo>
                  <a:lnTo>
                    <a:pt x="28" y="155"/>
                  </a:lnTo>
                  <a:lnTo>
                    <a:pt x="30" y="146"/>
                  </a:lnTo>
                  <a:lnTo>
                    <a:pt x="21" y="144"/>
                  </a:lnTo>
                  <a:lnTo>
                    <a:pt x="19" y="143"/>
                  </a:lnTo>
                  <a:lnTo>
                    <a:pt x="21" y="137"/>
                  </a:lnTo>
                  <a:lnTo>
                    <a:pt x="33" y="122"/>
                  </a:lnTo>
                  <a:lnTo>
                    <a:pt x="34" y="122"/>
                  </a:lnTo>
                  <a:lnTo>
                    <a:pt x="39" y="126"/>
                  </a:lnTo>
                  <a:lnTo>
                    <a:pt x="51" y="124"/>
                  </a:lnTo>
                  <a:lnTo>
                    <a:pt x="57" y="113"/>
                  </a:lnTo>
                  <a:lnTo>
                    <a:pt x="64" y="109"/>
                  </a:lnTo>
                  <a:lnTo>
                    <a:pt x="71" y="95"/>
                  </a:lnTo>
                  <a:lnTo>
                    <a:pt x="76" y="92"/>
                  </a:lnTo>
                  <a:lnTo>
                    <a:pt x="82" y="81"/>
                  </a:lnTo>
                  <a:lnTo>
                    <a:pt x="89" y="78"/>
                  </a:lnTo>
                  <a:lnTo>
                    <a:pt x="86" y="76"/>
                  </a:lnTo>
                  <a:lnTo>
                    <a:pt x="86" y="75"/>
                  </a:lnTo>
                  <a:lnTo>
                    <a:pt x="88" y="72"/>
                  </a:lnTo>
                  <a:lnTo>
                    <a:pt x="86" y="70"/>
                  </a:lnTo>
                  <a:lnTo>
                    <a:pt x="86" y="69"/>
                  </a:lnTo>
                  <a:lnTo>
                    <a:pt x="88" y="64"/>
                  </a:lnTo>
                  <a:lnTo>
                    <a:pt x="97" y="60"/>
                  </a:lnTo>
                  <a:lnTo>
                    <a:pt x="95" y="57"/>
                  </a:lnTo>
                  <a:lnTo>
                    <a:pt x="88" y="57"/>
                  </a:lnTo>
                  <a:lnTo>
                    <a:pt x="88" y="52"/>
                  </a:lnTo>
                  <a:lnTo>
                    <a:pt x="83" y="51"/>
                  </a:lnTo>
                  <a:lnTo>
                    <a:pt x="77" y="45"/>
                  </a:lnTo>
                  <a:lnTo>
                    <a:pt x="77" y="43"/>
                  </a:lnTo>
                  <a:lnTo>
                    <a:pt x="82" y="40"/>
                  </a:lnTo>
                  <a:lnTo>
                    <a:pt x="79" y="36"/>
                  </a:lnTo>
                  <a:lnTo>
                    <a:pt x="82" y="33"/>
                  </a:lnTo>
                  <a:lnTo>
                    <a:pt x="77" y="30"/>
                  </a:lnTo>
                  <a:lnTo>
                    <a:pt x="79" y="27"/>
                  </a:lnTo>
                  <a:lnTo>
                    <a:pt x="76" y="27"/>
                  </a:lnTo>
                  <a:lnTo>
                    <a:pt x="76" y="26"/>
                  </a:lnTo>
                  <a:lnTo>
                    <a:pt x="77" y="20"/>
                  </a:lnTo>
                  <a:lnTo>
                    <a:pt x="79" y="20"/>
                  </a:lnTo>
                  <a:lnTo>
                    <a:pt x="83" y="18"/>
                  </a:lnTo>
                  <a:lnTo>
                    <a:pt x="100" y="23"/>
                  </a:lnTo>
                  <a:lnTo>
                    <a:pt x="110" y="20"/>
                  </a:lnTo>
                  <a:lnTo>
                    <a:pt x="116" y="20"/>
                  </a:lnTo>
                  <a:lnTo>
                    <a:pt x="119" y="15"/>
                  </a:lnTo>
                  <a:lnTo>
                    <a:pt x="126" y="9"/>
                  </a:lnTo>
                  <a:lnTo>
                    <a:pt x="14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9" name="Mongolia">
              <a:extLst>
                <a:ext uri="{FF2B5EF4-FFF2-40B4-BE49-F238E27FC236}">
                  <a16:creationId xmlns:a16="http://schemas.microsoft.com/office/drawing/2014/main" id="{8E638908-67AD-1AC3-A52D-5A4D5FF7E96F}"/>
                </a:ext>
              </a:extLst>
            </p:cNvPr>
            <p:cNvSpPr>
              <a:spLocks/>
            </p:cNvSpPr>
            <p:nvPr/>
          </p:nvSpPr>
          <p:spPr bwMode="auto">
            <a:xfrm>
              <a:off x="7894931" y="3145371"/>
              <a:ext cx="749931" cy="366834"/>
            </a:xfrm>
            <a:custGeom>
              <a:avLst/>
              <a:gdLst>
                <a:gd name="T0" fmla="*/ 151 w 415"/>
                <a:gd name="T1" fmla="*/ 0 h 203"/>
                <a:gd name="T2" fmla="*/ 187 w 415"/>
                <a:gd name="T3" fmla="*/ 15 h 203"/>
                <a:gd name="T4" fmla="*/ 200 w 415"/>
                <a:gd name="T5" fmla="*/ 37 h 203"/>
                <a:gd name="T6" fmla="*/ 225 w 415"/>
                <a:gd name="T7" fmla="*/ 31 h 203"/>
                <a:gd name="T8" fmla="*/ 265 w 415"/>
                <a:gd name="T9" fmla="*/ 49 h 203"/>
                <a:gd name="T10" fmla="*/ 292 w 415"/>
                <a:gd name="T11" fmla="*/ 59 h 203"/>
                <a:gd name="T12" fmla="*/ 331 w 415"/>
                <a:gd name="T13" fmla="*/ 53 h 203"/>
                <a:gd name="T14" fmla="*/ 351 w 415"/>
                <a:gd name="T15" fmla="*/ 40 h 203"/>
                <a:gd name="T16" fmla="*/ 369 w 415"/>
                <a:gd name="T17" fmla="*/ 47 h 203"/>
                <a:gd name="T18" fmla="*/ 375 w 415"/>
                <a:gd name="T19" fmla="*/ 46 h 203"/>
                <a:gd name="T20" fmla="*/ 365 w 415"/>
                <a:gd name="T21" fmla="*/ 62 h 203"/>
                <a:gd name="T22" fmla="*/ 366 w 415"/>
                <a:gd name="T23" fmla="*/ 90 h 203"/>
                <a:gd name="T24" fmla="*/ 397 w 415"/>
                <a:gd name="T25" fmla="*/ 83 h 203"/>
                <a:gd name="T26" fmla="*/ 411 w 415"/>
                <a:gd name="T27" fmla="*/ 96 h 203"/>
                <a:gd name="T28" fmla="*/ 415 w 415"/>
                <a:gd name="T29" fmla="*/ 110 h 203"/>
                <a:gd name="T30" fmla="*/ 381 w 415"/>
                <a:gd name="T31" fmla="*/ 114 h 203"/>
                <a:gd name="T32" fmla="*/ 354 w 415"/>
                <a:gd name="T33" fmla="*/ 133 h 203"/>
                <a:gd name="T34" fmla="*/ 337 w 415"/>
                <a:gd name="T35" fmla="*/ 147 h 203"/>
                <a:gd name="T36" fmla="*/ 317 w 415"/>
                <a:gd name="T37" fmla="*/ 144 h 203"/>
                <a:gd name="T38" fmla="*/ 317 w 415"/>
                <a:gd name="T39" fmla="*/ 164 h 203"/>
                <a:gd name="T40" fmla="*/ 279 w 415"/>
                <a:gd name="T41" fmla="*/ 190 h 203"/>
                <a:gd name="T42" fmla="*/ 224 w 415"/>
                <a:gd name="T43" fmla="*/ 203 h 203"/>
                <a:gd name="T44" fmla="*/ 171 w 415"/>
                <a:gd name="T45" fmla="*/ 182 h 203"/>
                <a:gd name="T46" fmla="*/ 135 w 415"/>
                <a:gd name="T47" fmla="*/ 184 h 203"/>
                <a:gd name="T48" fmla="*/ 108 w 415"/>
                <a:gd name="T49" fmla="*/ 172 h 203"/>
                <a:gd name="T50" fmla="*/ 68 w 415"/>
                <a:gd name="T51" fmla="*/ 142 h 203"/>
                <a:gd name="T52" fmla="*/ 39 w 415"/>
                <a:gd name="T53" fmla="*/ 136 h 203"/>
                <a:gd name="T54" fmla="*/ 40 w 415"/>
                <a:gd name="T55" fmla="*/ 113 h 203"/>
                <a:gd name="T56" fmla="*/ 31 w 415"/>
                <a:gd name="T57" fmla="*/ 90 h 203"/>
                <a:gd name="T58" fmla="*/ 5 w 415"/>
                <a:gd name="T59" fmla="*/ 76 h 203"/>
                <a:gd name="T60" fmla="*/ 0 w 415"/>
                <a:gd name="T61" fmla="*/ 65 h 203"/>
                <a:gd name="T62" fmla="*/ 39 w 415"/>
                <a:gd name="T63" fmla="*/ 38 h 203"/>
                <a:gd name="T64" fmla="*/ 86 w 415"/>
                <a:gd name="T65" fmla="*/ 36 h 203"/>
                <a:gd name="T66" fmla="*/ 132 w 415"/>
                <a:gd name="T67" fmla="*/ 44 h 203"/>
                <a:gd name="T68" fmla="*/ 134 w 415"/>
                <a:gd name="T69" fmla="*/ 36 h 203"/>
                <a:gd name="T70" fmla="*/ 132 w 415"/>
                <a:gd name="T71" fmla="*/ 16 h 203"/>
                <a:gd name="T72" fmla="*/ 150 w 415"/>
                <a:gd name="T7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5" h="203">
                  <a:moveTo>
                    <a:pt x="150" y="0"/>
                  </a:moveTo>
                  <a:lnTo>
                    <a:pt x="151" y="0"/>
                  </a:lnTo>
                  <a:lnTo>
                    <a:pt x="185" y="13"/>
                  </a:lnTo>
                  <a:lnTo>
                    <a:pt x="187" y="15"/>
                  </a:lnTo>
                  <a:lnTo>
                    <a:pt x="190" y="30"/>
                  </a:lnTo>
                  <a:lnTo>
                    <a:pt x="200" y="37"/>
                  </a:lnTo>
                  <a:lnTo>
                    <a:pt x="208" y="40"/>
                  </a:lnTo>
                  <a:lnTo>
                    <a:pt x="225" y="31"/>
                  </a:lnTo>
                  <a:lnTo>
                    <a:pt x="234" y="33"/>
                  </a:lnTo>
                  <a:lnTo>
                    <a:pt x="265" y="49"/>
                  </a:lnTo>
                  <a:lnTo>
                    <a:pt x="274" y="56"/>
                  </a:lnTo>
                  <a:lnTo>
                    <a:pt x="292" y="59"/>
                  </a:lnTo>
                  <a:lnTo>
                    <a:pt x="302" y="62"/>
                  </a:lnTo>
                  <a:lnTo>
                    <a:pt x="331" y="53"/>
                  </a:lnTo>
                  <a:lnTo>
                    <a:pt x="350" y="40"/>
                  </a:lnTo>
                  <a:lnTo>
                    <a:pt x="351" y="40"/>
                  </a:lnTo>
                  <a:lnTo>
                    <a:pt x="366" y="47"/>
                  </a:lnTo>
                  <a:lnTo>
                    <a:pt x="369" y="47"/>
                  </a:lnTo>
                  <a:lnTo>
                    <a:pt x="372" y="46"/>
                  </a:lnTo>
                  <a:lnTo>
                    <a:pt x="375" y="46"/>
                  </a:lnTo>
                  <a:lnTo>
                    <a:pt x="375" y="47"/>
                  </a:lnTo>
                  <a:lnTo>
                    <a:pt x="365" y="62"/>
                  </a:lnTo>
                  <a:lnTo>
                    <a:pt x="363" y="83"/>
                  </a:lnTo>
                  <a:lnTo>
                    <a:pt x="366" y="90"/>
                  </a:lnTo>
                  <a:lnTo>
                    <a:pt x="383" y="93"/>
                  </a:lnTo>
                  <a:lnTo>
                    <a:pt x="397" y="83"/>
                  </a:lnTo>
                  <a:lnTo>
                    <a:pt x="399" y="83"/>
                  </a:lnTo>
                  <a:lnTo>
                    <a:pt x="411" y="96"/>
                  </a:lnTo>
                  <a:lnTo>
                    <a:pt x="412" y="105"/>
                  </a:lnTo>
                  <a:lnTo>
                    <a:pt x="415" y="110"/>
                  </a:lnTo>
                  <a:lnTo>
                    <a:pt x="415" y="111"/>
                  </a:lnTo>
                  <a:lnTo>
                    <a:pt x="381" y="114"/>
                  </a:lnTo>
                  <a:lnTo>
                    <a:pt x="365" y="130"/>
                  </a:lnTo>
                  <a:lnTo>
                    <a:pt x="354" y="133"/>
                  </a:lnTo>
                  <a:lnTo>
                    <a:pt x="338" y="147"/>
                  </a:lnTo>
                  <a:lnTo>
                    <a:pt x="337" y="147"/>
                  </a:lnTo>
                  <a:lnTo>
                    <a:pt x="322" y="141"/>
                  </a:lnTo>
                  <a:lnTo>
                    <a:pt x="317" y="144"/>
                  </a:lnTo>
                  <a:lnTo>
                    <a:pt x="311" y="156"/>
                  </a:lnTo>
                  <a:lnTo>
                    <a:pt x="317" y="164"/>
                  </a:lnTo>
                  <a:lnTo>
                    <a:pt x="294" y="187"/>
                  </a:lnTo>
                  <a:lnTo>
                    <a:pt x="279" y="190"/>
                  </a:lnTo>
                  <a:lnTo>
                    <a:pt x="261" y="190"/>
                  </a:lnTo>
                  <a:lnTo>
                    <a:pt x="224" y="203"/>
                  </a:lnTo>
                  <a:lnTo>
                    <a:pt x="193" y="194"/>
                  </a:lnTo>
                  <a:lnTo>
                    <a:pt x="171" y="182"/>
                  </a:lnTo>
                  <a:lnTo>
                    <a:pt x="147" y="182"/>
                  </a:lnTo>
                  <a:lnTo>
                    <a:pt x="135" y="184"/>
                  </a:lnTo>
                  <a:lnTo>
                    <a:pt x="122" y="184"/>
                  </a:lnTo>
                  <a:lnTo>
                    <a:pt x="108" y="172"/>
                  </a:lnTo>
                  <a:lnTo>
                    <a:pt x="98" y="156"/>
                  </a:lnTo>
                  <a:lnTo>
                    <a:pt x="68" y="142"/>
                  </a:lnTo>
                  <a:lnTo>
                    <a:pt x="59" y="144"/>
                  </a:lnTo>
                  <a:lnTo>
                    <a:pt x="39" y="136"/>
                  </a:lnTo>
                  <a:lnTo>
                    <a:pt x="40" y="129"/>
                  </a:lnTo>
                  <a:lnTo>
                    <a:pt x="40" y="113"/>
                  </a:lnTo>
                  <a:lnTo>
                    <a:pt x="33" y="93"/>
                  </a:lnTo>
                  <a:lnTo>
                    <a:pt x="31" y="90"/>
                  </a:lnTo>
                  <a:lnTo>
                    <a:pt x="15" y="87"/>
                  </a:lnTo>
                  <a:lnTo>
                    <a:pt x="5" y="76"/>
                  </a:lnTo>
                  <a:lnTo>
                    <a:pt x="0" y="67"/>
                  </a:lnTo>
                  <a:lnTo>
                    <a:pt x="0" y="65"/>
                  </a:lnTo>
                  <a:lnTo>
                    <a:pt x="8" y="56"/>
                  </a:lnTo>
                  <a:lnTo>
                    <a:pt x="39" y="38"/>
                  </a:lnTo>
                  <a:lnTo>
                    <a:pt x="53" y="33"/>
                  </a:lnTo>
                  <a:lnTo>
                    <a:pt x="86" y="36"/>
                  </a:lnTo>
                  <a:lnTo>
                    <a:pt x="93" y="44"/>
                  </a:lnTo>
                  <a:lnTo>
                    <a:pt x="132" y="44"/>
                  </a:lnTo>
                  <a:lnTo>
                    <a:pt x="134" y="43"/>
                  </a:lnTo>
                  <a:lnTo>
                    <a:pt x="134" y="36"/>
                  </a:lnTo>
                  <a:lnTo>
                    <a:pt x="135" y="31"/>
                  </a:lnTo>
                  <a:lnTo>
                    <a:pt x="132" y="16"/>
                  </a:lnTo>
                  <a:lnTo>
                    <a:pt x="132" y="15"/>
                  </a:lnTo>
                  <a:lnTo>
                    <a:pt x="15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0" name="Georgia">
              <a:extLst>
                <a:ext uri="{FF2B5EF4-FFF2-40B4-BE49-F238E27FC236}">
                  <a16:creationId xmlns:a16="http://schemas.microsoft.com/office/drawing/2014/main" id="{46560984-4A50-5D09-810C-AD5314061FB3}"/>
                </a:ext>
              </a:extLst>
            </p:cNvPr>
            <p:cNvSpPr>
              <a:spLocks/>
            </p:cNvSpPr>
            <p:nvPr/>
          </p:nvSpPr>
          <p:spPr bwMode="auto">
            <a:xfrm>
              <a:off x="6765516" y="3445344"/>
              <a:ext cx="162635" cy="84933"/>
            </a:xfrm>
            <a:custGeom>
              <a:avLst/>
              <a:gdLst>
                <a:gd name="T0" fmla="*/ 11 w 90"/>
                <a:gd name="T1" fmla="*/ 0 h 47"/>
                <a:gd name="T2" fmla="*/ 26 w 90"/>
                <a:gd name="T3" fmla="*/ 6 h 47"/>
                <a:gd name="T4" fmla="*/ 41 w 90"/>
                <a:gd name="T5" fmla="*/ 6 h 47"/>
                <a:gd name="T6" fmla="*/ 56 w 90"/>
                <a:gd name="T7" fmla="*/ 16 h 47"/>
                <a:gd name="T8" fmla="*/ 65 w 90"/>
                <a:gd name="T9" fmla="*/ 13 h 47"/>
                <a:gd name="T10" fmla="*/ 71 w 90"/>
                <a:gd name="T11" fmla="*/ 15 h 47"/>
                <a:gd name="T12" fmla="*/ 78 w 90"/>
                <a:gd name="T13" fmla="*/ 18 h 47"/>
                <a:gd name="T14" fmla="*/ 78 w 90"/>
                <a:gd name="T15" fmla="*/ 24 h 47"/>
                <a:gd name="T16" fmla="*/ 87 w 90"/>
                <a:gd name="T17" fmla="*/ 28 h 47"/>
                <a:gd name="T18" fmla="*/ 87 w 90"/>
                <a:gd name="T19" fmla="*/ 30 h 47"/>
                <a:gd name="T20" fmla="*/ 89 w 90"/>
                <a:gd name="T21" fmla="*/ 30 h 47"/>
                <a:gd name="T22" fmla="*/ 86 w 90"/>
                <a:gd name="T23" fmla="*/ 34 h 47"/>
                <a:gd name="T24" fmla="*/ 90 w 90"/>
                <a:gd name="T25" fmla="*/ 39 h 47"/>
                <a:gd name="T26" fmla="*/ 90 w 90"/>
                <a:gd name="T27" fmla="*/ 43 h 47"/>
                <a:gd name="T28" fmla="*/ 89 w 90"/>
                <a:gd name="T29" fmla="*/ 43 h 47"/>
                <a:gd name="T30" fmla="*/ 74 w 90"/>
                <a:gd name="T31" fmla="*/ 39 h 47"/>
                <a:gd name="T32" fmla="*/ 69 w 90"/>
                <a:gd name="T33" fmla="*/ 40 h 47"/>
                <a:gd name="T34" fmla="*/ 66 w 90"/>
                <a:gd name="T35" fmla="*/ 41 h 47"/>
                <a:gd name="T36" fmla="*/ 49 w 90"/>
                <a:gd name="T37" fmla="*/ 47 h 47"/>
                <a:gd name="T38" fmla="*/ 38 w 90"/>
                <a:gd name="T39" fmla="*/ 37 h 47"/>
                <a:gd name="T40" fmla="*/ 34 w 90"/>
                <a:gd name="T41" fmla="*/ 39 h 47"/>
                <a:gd name="T42" fmla="*/ 22 w 90"/>
                <a:gd name="T43" fmla="*/ 37 h 47"/>
                <a:gd name="T44" fmla="*/ 22 w 90"/>
                <a:gd name="T45" fmla="*/ 36 h 47"/>
                <a:gd name="T46" fmla="*/ 25 w 90"/>
                <a:gd name="T47" fmla="*/ 34 h 47"/>
                <a:gd name="T48" fmla="*/ 25 w 90"/>
                <a:gd name="T49" fmla="*/ 28 h 47"/>
                <a:gd name="T50" fmla="*/ 19 w 90"/>
                <a:gd name="T51" fmla="*/ 16 h 47"/>
                <a:gd name="T52" fmla="*/ 6 w 90"/>
                <a:gd name="T53" fmla="*/ 9 h 47"/>
                <a:gd name="T54" fmla="*/ 0 w 90"/>
                <a:gd name="T55" fmla="*/ 3 h 47"/>
                <a:gd name="T56" fmla="*/ 0 w 90"/>
                <a:gd name="T57" fmla="*/ 1 h 47"/>
                <a:gd name="T58" fmla="*/ 11 w 90"/>
                <a:gd name="T5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7">
                  <a:moveTo>
                    <a:pt x="11" y="0"/>
                  </a:moveTo>
                  <a:lnTo>
                    <a:pt x="26" y="6"/>
                  </a:lnTo>
                  <a:lnTo>
                    <a:pt x="41" y="6"/>
                  </a:lnTo>
                  <a:lnTo>
                    <a:pt x="56" y="16"/>
                  </a:lnTo>
                  <a:lnTo>
                    <a:pt x="65" y="13"/>
                  </a:lnTo>
                  <a:lnTo>
                    <a:pt x="71" y="15"/>
                  </a:lnTo>
                  <a:lnTo>
                    <a:pt x="78" y="18"/>
                  </a:lnTo>
                  <a:lnTo>
                    <a:pt x="78" y="24"/>
                  </a:lnTo>
                  <a:lnTo>
                    <a:pt x="87" y="28"/>
                  </a:lnTo>
                  <a:lnTo>
                    <a:pt x="87" y="30"/>
                  </a:lnTo>
                  <a:lnTo>
                    <a:pt x="89" y="30"/>
                  </a:lnTo>
                  <a:lnTo>
                    <a:pt x="86" y="34"/>
                  </a:lnTo>
                  <a:lnTo>
                    <a:pt x="90" y="39"/>
                  </a:lnTo>
                  <a:lnTo>
                    <a:pt x="90" y="43"/>
                  </a:lnTo>
                  <a:lnTo>
                    <a:pt x="89" y="43"/>
                  </a:lnTo>
                  <a:lnTo>
                    <a:pt x="74" y="39"/>
                  </a:lnTo>
                  <a:lnTo>
                    <a:pt x="69" y="40"/>
                  </a:lnTo>
                  <a:lnTo>
                    <a:pt x="66" y="41"/>
                  </a:lnTo>
                  <a:lnTo>
                    <a:pt x="49" y="47"/>
                  </a:lnTo>
                  <a:lnTo>
                    <a:pt x="38" y="37"/>
                  </a:lnTo>
                  <a:lnTo>
                    <a:pt x="34" y="39"/>
                  </a:lnTo>
                  <a:lnTo>
                    <a:pt x="22" y="37"/>
                  </a:lnTo>
                  <a:lnTo>
                    <a:pt x="22" y="36"/>
                  </a:lnTo>
                  <a:lnTo>
                    <a:pt x="25" y="34"/>
                  </a:lnTo>
                  <a:lnTo>
                    <a:pt x="25" y="28"/>
                  </a:lnTo>
                  <a:lnTo>
                    <a:pt x="19" y="16"/>
                  </a:lnTo>
                  <a:lnTo>
                    <a:pt x="6" y="9"/>
                  </a:lnTo>
                  <a:lnTo>
                    <a:pt x="0" y="3"/>
                  </a:lnTo>
                  <a:lnTo>
                    <a:pt x="0" y="1"/>
                  </a:lnTo>
                  <a:lnTo>
                    <a:pt x="1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1" name="Turkmenistan">
              <a:extLst>
                <a:ext uri="{FF2B5EF4-FFF2-40B4-BE49-F238E27FC236}">
                  <a16:creationId xmlns:a16="http://schemas.microsoft.com/office/drawing/2014/main" id="{98D32D1C-0CEF-9DBF-98F0-45E36E309DDB}"/>
                </a:ext>
              </a:extLst>
            </p:cNvPr>
            <p:cNvSpPr>
              <a:spLocks/>
            </p:cNvSpPr>
            <p:nvPr/>
          </p:nvSpPr>
          <p:spPr bwMode="auto">
            <a:xfrm>
              <a:off x="7061874" y="3468835"/>
              <a:ext cx="339728" cy="236726"/>
            </a:xfrm>
            <a:custGeom>
              <a:avLst/>
              <a:gdLst>
                <a:gd name="T0" fmla="*/ 83 w 188"/>
                <a:gd name="T1" fmla="*/ 0 h 131"/>
                <a:gd name="T2" fmla="*/ 101 w 188"/>
                <a:gd name="T3" fmla="*/ 9 h 131"/>
                <a:gd name="T4" fmla="*/ 104 w 188"/>
                <a:gd name="T5" fmla="*/ 18 h 131"/>
                <a:gd name="T6" fmla="*/ 102 w 188"/>
                <a:gd name="T7" fmla="*/ 20 h 131"/>
                <a:gd name="T8" fmla="*/ 117 w 188"/>
                <a:gd name="T9" fmla="*/ 28 h 131"/>
                <a:gd name="T10" fmla="*/ 126 w 188"/>
                <a:gd name="T11" fmla="*/ 30 h 131"/>
                <a:gd name="T12" fmla="*/ 148 w 188"/>
                <a:gd name="T13" fmla="*/ 58 h 131"/>
                <a:gd name="T14" fmla="*/ 162 w 188"/>
                <a:gd name="T15" fmla="*/ 69 h 131"/>
                <a:gd name="T16" fmla="*/ 178 w 188"/>
                <a:gd name="T17" fmla="*/ 77 h 131"/>
                <a:gd name="T18" fmla="*/ 187 w 188"/>
                <a:gd name="T19" fmla="*/ 88 h 131"/>
                <a:gd name="T20" fmla="*/ 182 w 188"/>
                <a:gd name="T21" fmla="*/ 95 h 131"/>
                <a:gd name="T22" fmla="*/ 175 w 188"/>
                <a:gd name="T23" fmla="*/ 94 h 131"/>
                <a:gd name="T24" fmla="*/ 165 w 188"/>
                <a:gd name="T25" fmla="*/ 97 h 131"/>
                <a:gd name="T26" fmla="*/ 159 w 188"/>
                <a:gd name="T27" fmla="*/ 112 h 131"/>
                <a:gd name="T28" fmla="*/ 142 w 188"/>
                <a:gd name="T29" fmla="*/ 122 h 131"/>
                <a:gd name="T30" fmla="*/ 141 w 188"/>
                <a:gd name="T31" fmla="*/ 126 h 131"/>
                <a:gd name="T32" fmla="*/ 135 w 188"/>
                <a:gd name="T33" fmla="*/ 131 h 131"/>
                <a:gd name="T34" fmla="*/ 116 w 188"/>
                <a:gd name="T35" fmla="*/ 123 h 131"/>
                <a:gd name="T36" fmla="*/ 114 w 188"/>
                <a:gd name="T37" fmla="*/ 109 h 131"/>
                <a:gd name="T38" fmla="*/ 94 w 188"/>
                <a:gd name="T39" fmla="*/ 98 h 131"/>
                <a:gd name="T40" fmla="*/ 67 w 188"/>
                <a:gd name="T41" fmla="*/ 85 h 131"/>
                <a:gd name="T42" fmla="*/ 40 w 188"/>
                <a:gd name="T43" fmla="*/ 83 h 131"/>
                <a:gd name="T44" fmla="*/ 21 w 188"/>
                <a:gd name="T45" fmla="*/ 94 h 131"/>
                <a:gd name="T46" fmla="*/ 18 w 188"/>
                <a:gd name="T47" fmla="*/ 76 h 131"/>
                <a:gd name="T48" fmla="*/ 13 w 188"/>
                <a:gd name="T49" fmla="*/ 63 h 131"/>
                <a:gd name="T50" fmla="*/ 12 w 188"/>
                <a:gd name="T51" fmla="*/ 61 h 131"/>
                <a:gd name="T52" fmla="*/ 18 w 188"/>
                <a:gd name="T53" fmla="*/ 58 h 131"/>
                <a:gd name="T54" fmla="*/ 12 w 188"/>
                <a:gd name="T55" fmla="*/ 55 h 131"/>
                <a:gd name="T56" fmla="*/ 15 w 188"/>
                <a:gd name="T57" fmla="*/ 52 h 131"/>
                <a:gd name="T58" fmla="*/ 6 w 188"/>
                <a:gd name="T59" fmla="*/ 52 h 131"/>
                <a:gd name="T60" fmla="*/ 6 w 188"/>
                <a:gd name="T61" fmla="*/ 31 h 131"/>
                <a:gd name="T62" fmla="*/ 9 w 188"/>
                <a:gd name="T63" fmla="*/ 37 h 131"/>
                <a:gd name="T64" fmla="*/ 25 w 188"/>
                <a:gd name="T65" fmla="*/ 39 h 131"/>
                <a:gd name="T66" fmla="*/ 24 w 188"/>
                <a:gd name="T67" fmla="*/ 36 h 131"/>
                <a:gd name="T68" fmla="*/ 22 w 188"/>
                <a:gd name="T69" fmla="*/ 24 h 131"/>
                <a:gd name="T70" fmla="*/ 15 w 188"/>
                <a:gd name="T71" fmla="*/ 17 h 131"/>
                <a:gd name="T72" fmla="*/ 6 w 188"/>
                <a:gd name="T73" fmla="*/ 31 h 131"/>
                <a:gd name="T74" fmla="*/ 5 w 188"/>
                <a:gd name="T75" fmla="*/ 30 h 131"/>
                <a:gd name="T76" fmla="*/ 9 w 188"/>
                <a:gd name="T77" fmla="*/ 12 h 131"/>
                <a:gd name="T78" fmla="*/ 25 w 188"/>
                <a:gd name="T79" fmla="*/ 8 h 131"/>
                <a:gd name="T80" fmla="*/ 42 w 188"/>
                <a:gd name="T81" fmla="*/ 27 h 131"/>
                <a:gd name="T82" fmla="*/ 61 w 188"/>
                <a:gd name="T83" fmla="*/ 27 h 131"/>
                <a:gd name="T84" fmla="*/ 61 w 188"/>
                <a:gd name="T85" fmla="*/ 17 h 131"/>
                <a:gd name="T86" fmla="*/ 73 w 188"/>
                <a:gd name="T87" fmla="*/ 11 h 131"/>
                <a:gd name="T88" fmla="*/ 76 w 188"/>
                <a:gd name="T89" fmla="*/ 6 h 131"/>
                <a:gd name="T90" fmla="*/ 77 w 188"/>
                <a:gd name="T91" fmla="*/ 5 h 131"/>
                <a:gd name="T92" fmla="*/ 80 w 188"/>
                <a:gd name="T93"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31">
                  <a:moveTo>
                    <a:pt x="82" y="0"/>
                  </a:moveTo>
                  <a:lnTo>
                    <a:pt x="83" y="0"/>
                  </a:lnTo>
                  <a:lnTo>
                    <a:pt x="92" y="9"/>
                  </a:lnTo>
                  <a:lnTo>
                    <a:pt x="101" y="9"/>
                  </a:lnTo>
                  <a:lnTo>
                    <a:pt x="101" y="15"/>
                  </a:lnTo>
                  <a:lnTo>
                    <a:pt x="104" y="18"/>
                  </a:lnTo>
                  <a:lnTo>
                    <a:pt x="104" y="20"/>
                  </a:lnTo>
                  <a:lnTo>
                    <a:pt x="102" y="20"/>
                  </a:lnTo>
                  <a:lnTo>
                    <a:pt x="104" y="26"/>
                  </a:lnTo>
                  <a:lnTo>
                    <a:pt x="117" y="28"/>
                  </a:lnTo>
                  <a:lnTo>
                    <a:pt x="122" y="26"/>
                  </a:lnTo>
                  <a:lnTo>
                    <a:pt x="126" y="30"/>
                  </a:lnTo>
                  <a:lnTo>
                    <a:pt x="136" y="52"/>
                  </a:lnTo>
                  <a:lnTo>
                    <a:pt x="148" y="58"/>
                  </a:lnTo>
                  <a:lnTo>
                    <a:pt x="154" y="66"/>
                  </a:lnTo>
                  <a:lnTo>
                    <a:pt x="162" y="69"/>
                  </a:lnTo>
                  <a:lnTo>
                    <a:pt x="174" y="77"/>
                  </a:lnTo>
                  <a:lnTo>
                    <a:pt x="178" y="77"/>
                  </a:lnTo>
                  <a:lnTo>
                    <a:pt x="188" y="83"/>
                  </a:lnTo>
                  <a:lnTo>
                    <a:pt x="187" y="88"/>
                  </a:lnTo>
                  <a:lnTo>
                    <a:pt x="187" y="95"/>
                  </a:lnTo>
                  <a:lnTo>
                    <a:pt x="182" y="95"/>
                  </a:lnTo>
                  <a:lnTo>
                    <a:pt x="178" y="94"/>
                  </a:lnTo>
                  <a:lnTo>
                    <a:pt x="175" y="94"/>
                  </a:lnTo>
                  <a:lnTo>
                    <a:pt x="171" y="97"/>
                  </a:lnTo>
                  <a:lnTo>
                    <a:pt x="165" y="97"/>
                  </a:lnTo>
                  <a:lnTo>
                    <a:pt x="160" y="112"/>
                  </a:lnTo>
                  <a:lnTo>
                    <a:pt x="159" y="112"/>
                  </a:lnTo>
                  <a:lnTo>
                    <a:pt x="141" y="120"/>
                  </a:lnTo>
                  <a:lnTo>
                    <a:pt x="142" y="122"/>
                  </a:lnTo>
                  <a:lnTo>
                    <a:pt x="142" y="123"/>
                  </a:lnTo>
                  <a:lnTo>
                    <a:pt x="141" y="126"/>
                  </a:lnTo>
                  <a:lnTo>
                    <a:pt x="136" y="131"/>
                  </a:lnTo>
                  <a:lnTo>
                    <a:pt x="135" y="131"/>
                  </a:lnTo>
                  <a:lnTo>
                    <a:pt x="120" y="126"/>
                  </a:lnTo>
                  <a:lnTo>
                    <a:pt x="116" y="123"/>
                  </a:lnTo>
                  <a:lnTo>
                    <a:pt x="116" y="119"/>
                  </a:lnTo>
                  <a:lnTo>
                    <a:pt x="114" y="109"/>
                  </a:lnTo>
                  <a:lnTo>
                    <a:pt x="108" y="109"/>
                  </a:lnTo>
                  <a:lnTo>
                    <a:pt x="94" y="98"/>
                  </a:lnTo>
                  <a:lnTo>
                    <a:pt x="89" y="91"/>
                  </a:lnTo>
                  <a:lnTo>
                    <a:pt x="67" y="85"/>
                  </a:lnTo>
                  <a:lnTo>
                    <a:pt x="62" y="79"/>
                  </a:lnTo>
                  <a:lnTo>
                    <a:pt x="40" y="83"/>
                  </a:lnTo>
                  <a:lnTo>
                    <a:pt x="28" y="92"/>
                  </a:lnTo>
                  <a:lnTo>
                    <a:pt x="21" y="94"/>
                  </a:lnTo>
                  <a:lnTo>
                    <a:pt x="19" y="94"/>
                  </a:lnTo>
                  <a:lnTo>
                    <a:pt x="18" y="76"/>
                  </a:lnTo>
                  <a:lnTo>
                    <a:pt x="21" y="67"/>
                  </a:lnTo>
                  <a:lnTo>
                    <a:pt x="13" y="63"/>
                  </a:lnTo>
                  <a:lnTo>
                    <a:pt x="12" y="63"/>
                  </a:lnTo>
                  <a:lnTo>
                    <a:pt x="12" y="61"/>
                  </a:lnTo>
                  <a:lnTo>
                    <a:pt x="13" y="61"/>
                  </a:lnTo>
                  <a:lnTo>
                    <a:pt x="18" y="58"/>
                  </a:lnTo>
                  <a:lnTo>
                    <a:pt x="13" y="55"/>
                  </a:lnTo>
                  <a:lnTo>
                    <a:pt x="12" y="55"/>
                  </a:lnTo>
                  <a:lnTo>
                    <a:pt x="12" y="54"/>
                  </a:lnTo>
                  <a:lnTo>
                    <a:pt x="15" y="52"/>
                  </a:lnTo>
                  <a:lnTo>
                    <a:pt x="13" y="51"/>
                  </a:lnTo>
                  <a:lnTo>
                    <a:pt x="6" y="52"/>
                  </a:lnTo>
                  <a:lnTo>
                    <a:pt x="5" y="45"/>
                  </a:lnTo>
                  <a:lnTo>
                    <a:pt x="6" y="31"/>
                  </a:lnTo>
                  <a:lnTo>
                    <a:pt x="8" y="31"/>
                  </a:lnTo>
                  <a:lnTo>
                    <a:pt x="9" y="37"/>
                  </a:lnTo>
                  <a:lnTo>
                    <a:pt x="24" y="39"/>
                  </a:lnTo>
                  <a:lnTo>
                    <a:pt x="25" y="39"/>
                  </a:lnTo>
                  <a:lnTo>
                    <a:pt x="24" y="37"/>
                  </a:lnTo>
                  <a:lnTo>
                    <a:pt x="24" y="36"/>
                  </a:lnTo>
                  <a:lnTo>
                    <a:pt x="30" y="31"/>
                  </a:lnTo>
                  <a:lnTo>
                    <a:pt x="22" y="24"/>
                  </a:lnTo>
                  <a:lnTo>
                    <a:pt x="18" y="17"/>
                  </a:lnTo>
                  <a:lnTo>
                    <a:pt x="15" y="17"/>
                  </a:lnTo>
                  <a:lnTo>
                    <a:pt x="6" y="21"/>
                  </a:lnTo>
                  <a:lnTo>
                    <a:pt x="6" y="31"/>
                  </a:lnTo>
                  <a:lnTo>
                    <a:pt x="5" y="31"/>
                  </a:lnTo>
                  <a:lnTo>
                    <a:pt x="5" y="30"/>
                  </a:lnTo>
                  <a:lnTo>
                    <a:pt x="0" y="18"/>
                  </a:lnTo>
                  <a:lnTo>
                    <a:pt x="9" y="12"/>
                  </a:lnTo>
                  <a:lnTo>
                    <a:pt x="24" y="8"/>
                  </a:lnTo>
                  <a:lnTo>
                    <a:pt x="25" y="8"/>
                  </a:lnTo>
                  <a:lnTo>
                    <a:pt x="33" y="12"/>
                  </a:lnTo>
                  <a:lnTo>
                    <a:pt x="42" y="27"/>
                  </a:lnTo>
                  <a:lnTo>
                    <a:pt x="49" y="26"/>
                  </a:lnTo>
                  <a:lnTo>
                    <a:pt x="61" y="27"/>
                  </a:lnTo>
                  <a:lnTo>
                    <a:pt x="62" y="27"/>
                  </a:lnTo>
                  <a:lnTo>
                    <a:pt x="61" y="17"/>
                  </a:lnTo>
                  <a:lnTo>
                    <a:pt x="65" y="12"/>
                  </a:lnTo>
                  <a:lnTo>
                    <a:pt x="73" y="11"/>
                  </a:lnTo>
                  <a:lnTo>
                    <a:pt x="74" y="6"/>
                  </a:lnTo>
                  <a:lnTo>
                    <a:pt x="76" y="6"/>
                  </a:lnTo>
                  <a:lnTo>
                    <a:pt x="79" y="8"/>
                  </a:lnTo>
                  <a:lnTo>
                    <a:pt x="77" y="5"/>
                  </a:lnTo>
                  <a:lnTo>
                    <a:pt x="77" y="3"/>
                  </a:lnTo>
                  <a:lnTo>
                    <a:pt x="80" y="3"/>
                  </a:lnTo>
                  <a:lnTo>
                    <a:pt x="8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2" name="Uzbekistan">
              <a:extLst>
                <a:ext uri="{FF2B5EF4-FFF2-40B4-BE49-F238E27FC236}">
                  <a16:creationId xmlns:a16="http://schemas.microsoft.com/office/drawing/2014/main" id="{18588C86-45C4-A1A4-C2EE-1A27907AC096}"/>
                </a:ext>
              </a:extLst>
            </p:cNvPr>
            <p:cNvSpPr>
              <a:spLocks/>
            </p:cNvSpPr>
            <p:nvPr/>
          </p:nvSpPr>
          <p:spPr bwMode="auto">
            <a:xfrm>
              <a:off x="7148613" y="3378482"/>
              <a:ext cx="406590" cy="265638"/>
            </a:xfrm>
            <a:custGeom>
              <a:avLst/>
              <a:gdLst>
                <a:gd name="T0" fmla="*/ 41 w 225"/>
                <a:gd name="T1" fmla="*/ 3 h 147"/>
                <a:gd name="T2" fmla="*/ 80 w 225"/>
                <a:gd name="T3" fmla="*/ 38 h 147"/>
                <a:gd name="T4" fmla="*/ 127 w 225"/>
                <a:gd name="T5" fmla="*/ 41 h 147"/>
                <a:gd name="T6" fmla="*/ 134 w 225"/>
                <a:gd name="T7" fmla="*/ 49 h 147"/>
                <a:gd name="T8" fmla="*/ 140 w 225"/>
                <a:gd name="T9" fmla="*/ 68 h 147"/>
                <a:gd name="T10" fmla="*/ 155 w 225"/>
                <a:gd name="T11" fmla="*/ 77 h 147"/>
                <a:gd name="T12" fmla="*/ 176 w 225"/>
                <a:gd name="T13" fmla="*/ 73 h 147"/>
                <a:gd name="T14" fmla="*/ 188 w 225"/>
                <a:gd name="T15" fmla="*/ 64 h 147"/>
                <a:gd name="T16" fmla="*/ 195 w 225"/>
                <a:gd name="T17" fmla="*/ 59 h 147"/>
                <a:gd name="T18" fmla="*/ 200 w 225"/>
                <a:gd name="T19" fmla="*/ 62 h 147"/>
                <a:gd name="T20" fmla="*/ 186 w 225"/>
                <a:gd name="T21" fmla="*/ 74 h 147"/>
                <a:gd name="T22" fmla="*/ 194 w 225"/>
                <a:gd name="T23" fmla="*/ 77 h 147"/>
                <a:gd name="T24" fmla="*/ 206 w 225"/>
                <a:gd name="T25" fmla="*/ 74 h 147"/>
                <a:gd name="T26" fmla="*/ 225 w 225"/>
                <a:gd name="T27" fmla="*/ 86 h 147"/>
                <a:gd name="T28" fmla="*/ 191 w 225"/>
                <a:gd name="T29" fmla="*/ 96 h 147"/>
                <a:gd name="T30" fmla="*/ 192 w 225"/>
                <a:gd name="T31" fmla="*/ 87 h 147"/>
                <a:gd name="T32" fmla="*/ 189 w 225"/>
                <a:gd name="T33" fmla="*/ 81 h 147"/>
                <a:gd name="T34" fmla="*/ 176 w 225"/>
                <a:gd name="T35" fmla="*/ 87 h 147"/>
                <a:gd name="T36" fmla="*/ 174 w 225"/>
                <a:gd name="T37" fmla="*/ 96 h 147"/>
                <a:gd name="T38" fmla="*/ 164 w 225"/>
                <a:gd name="T39" fmla="*/ 107 h 147"/>
                <a:gd name="T40" fmla="*/ 149 w 225"/>
                <a:gd name="T41" fmla="*/ 111 h 147"/>
                <a:gd name="T42" fmla="*/ 158 w 225"/>
                <a:gd name="T43" fmla="*/ 117 h 147"/>
                <a:gd name="T44" fmla="*/ 161 w 225"/>
                <a:gd name="T45" fmla="*/ 130 h 147"/>
                <a:gd name="T46" fmla="*/ 152 w 225"/>
                <a:gd name="T47" fmla="*/ 147 h 147"/>
                <a:gd name="T48" fmla="*/ 137 w 225"/>
                <a:gd name="T49" fmla="*/ 138 h 147"/>
                <a:gd name="T50" fmla="*/ 130 w 225"/>
                <a:gd name="T51" fmla="*/ 127 h 147"/>
                <a:gd name="T52" fmla="*/ 114 w 225"/>
                <a:gd name="T53" fmla="*/ 119 h 147"/>
                <a:gd name="T54" fmla="*/ 99 w 225"/>
                <a:gd name="T55" fmla="*/ 110 h 147"/>
                <a:gd name="T56" fmla="*/ 78 w 225"/>
                <a:gd name="T57" fmla="*/ 80 h 147"/>
                <a:gd name="T58" fmla="*/ 69 w 225"/>
                <a:gd name="T59" fmla="*/ 80 h 147"/>
                <a:gd name="T60" fmla="*/ 54 w 225"/>
                <a:gd name="T61" fmla="*/ 70 h 147"/>
                <a:gd name="T62" fmla="*/ 53 w 225"/>
                <a:gd name="T63" fmla="*/ 65 h 147"/>
                <a:gd name="T64" fmla="*/ 44 w 225"/>
                <a:gd name="T65" fmla="*/ 59 h 147"/>
                <a:gd name="T66" fmla="*/ 29 w 225"/>
                <a:gd name="T67" fmla="*/ 55 h 147"/>
                <a:gd name="T68" fmla="*/ 28 w 225"/>
                <a:gd name="T69" fmla="*/ 56 h 147"/>
                <a:gd name="T70" fmla="*/ 17 w 225"/>
                <a:gd name="T71" fmla="*/ 62 h 147"/>
                <a:gd name="T72" fmla="*/ 16 w 225"/>
                <a:gd name="T73" fmla="*/ 77 h 147"/>
                <a:gd name="T74" fmla="*/ 1 w 225"/>
                <a:gd name="T75" fmla="*/ 77 h 147"/>
                <a:gd name="T76" fmla="*/ 34 w 225"/>
                <a:gd name="T7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5" h="147">
                  <a:moveTo>
                    <a:pt x="34" y="0"/>
                  </a:moveTo>
                  <a:lnTo>
                    <a:pt x="41" y="3"/>
                  </a:lnTo>
                  <a:lnTo>
                    <a:pt x="54" y="13"/>
                  </a:lnTo>
                  <a:lnTo>
                    <a:pt x="80" y="38"/>
                  </a:lnTo>
                  <a:lnTo>
                    <a:pt x="118" y="34"/>
                  </a:lnTo>
                  <a:lnTo>
                    <a:pt x="127" y="41"/>
                  </a:lnTo>
                  <a:lnTo>
                    <a:pt x="130" y="49"/>
                  </a:lnTo>
                  <a:lnTo>
                    <a:pt x="134" y="49"/>
                  </a:lnTo>
                  <a:lnTo>
                    <a:pt x="133" y="67"/>
                  </a:lnTo>
                  <a:lnTo>
                    <a:pt x="140" y="68"/>
                  </a:lnTo>
                  <a:lnTo>
                    <a:pt x="143" y="78"/>
                  </a:lnTo>
                  <a:lnTo>
                    <a:pt x="155" y="77"/>
                  </a:lnTo>
                  <a:lnTo>
                    <a:pt x="167" y="81"/>
                  </a:lnTo>
                  <a:lnTo>
                    <a:pt x="176" y="73"/>
                  </a:lnTo>
                  <a:lnTo>
                    <a:pt x="185" y="68"/>
                  </a:lnTo>
                  <a:lnTo>
                    <a:pt x="188" y="64"/>
                  </a:lnTo>
                  <a:lnTo>
                    <a:pt x="192" y="64"/>
                  </a:lnTo>
                  <a:lnTo>
                    <a:pt x="195" y="59"/>
                  </a:lnTo>
                  <a:lnTo>
                    <a:pt x="198" y="61"/>
                  </a:lnTo>
                  <a:lnTo>
                    <a:pt x="200" y="62"/>
                  </a:lnTo>
                  <a:lnTo>
                    <a:pt x="186" y="71"/>
                  </a:lnTo>
                  <a:lnTo>
                    <a:pt x="186" y="74"/>
                  </a:lnTo>
                  <a:lnTo>
                    <a:pt x="192" y="74"/>
                  </a:lnTo>
                  <a:lnTo>
                    <a:pt x="194" y="77"/>
                  </a:lnTo>
                  <a:lnTo>
                    <a:pt x="201" y="80"/>
                  </a:lnTo>
                  <a:lnTo>
                    <a:pt x="206" y="74"/>
                  </a:lnTo>
                  <a:lnTo>
                    <a:pt x="212" y="81"/>
                  </a:lnTo>
                  <a:lnTo>
                    <a:pt x="225" y="86"/>
                  </a:lnTo>
                  <a:lnTo>
                    <a:pt x="209" y="96"/>
                  </a:lnTo>
                  <a:lnTo>
                    <a:pt x="191" y="96"/>
                  </a:lnTo>
                  <a:lnTo>
                    <a:pt x="189" y="90"/>
                  </a:lnTo>
                  <a:lnTo>
                    <a:pt x="192" y="87"/>
                  </a:lnTo>
                  <a:lnTo>
                    <a:pt x="192" y="81"/>
                  </a:lnTo>
                  <a:lnTo>
                    <a:pt x="189" y="81"/>
                  </a:lnTo>
                  <a:lnTo>
                    <a:pt x="180" y="89"/>
                  </a:lnTo>
                  <a:lnTo>
                    <a:pt x="176" y="87"/>
                  </a:lnTo>
                  <a:lnTo>
                    <a:pt x="174" y="90"/>
                  </a:lnTo>
                  <a:lnTo>
                    <a:pt x="174" y="96"/>
                  </a:lnTo>
                  <a:lnTo>
                    <a:pt x="167" y="99"/>
                  </a:lnTo>
                  <a:lnTo>
                    <a:pt x="164" y="107"/>
                  </a:lnTo>
                  <a:lnTo>
                    <a:pt x="152" y="107"/>
                  </a:lnTo>
                  <a:lnTo>
                    <a:pt x="149" y="111"/>
                  </a:lnTo>
                  <a:lnTo>
                    <a:pt x="154" y="116"/>
                  </a:lnTo>
                  <a:lnTo>
                    <a:pt x="158" y="117"/>
                  </a:lnTo>
                  <a:lnTo>
                    <a:pt x="158" y="121"/>
                  </a:lnTo>
                  <a:lnTo>
                    <a:pt x="161" y="130"/>
                  </a:lnTo>
                  <a:lnTo>
                    <a:pt x="155" y="139"/>
                  </a:lnTo>
                  <a:lnTo>
                    <a:pt x="152" y="147"/>
                  </a:lnTo>
                  <a:lnTo>
                    <a:pt x="137" y="144"/>
                  </a:lnTo>
                  <a:lnTo>
                    <a:pt x="137" y="138"/>
                  </a:lnTo>
                  <a:lnTo>
                    <a:pt x="140" y="133"/>
                  </a:lnTo>
                  <a:lnTo>
                    <a:pt x="130" y="127"/>
                  </a:lnTo>
                  <a:lnTo>
                    <a:pt x="124" y="129"/>
                  </a:lnTo>
                  <a:lnTo>
                    <a:pt x="114" y="119"/>
                  </a:lnTo>
                  <a:lnTo>
                    <a:pt x="106" y="116"/>
                  </a:lnTo>
                  <a:lnTo>
                    <a:pt x="99" y="110"/>
                  </a:lnTo>
                  <a:lnTo>
                    <a:pt x="87" y="102"/>
                  </a:lnTo>
                  <a:lnTo>
                    <a:pt x="78" y="80"/>
                  </a:lnTo>
                  <a:lnTo>
                    <a:pt x="74" y="77"/>
                  </a:lnTo>
                  <a:lnTo>
                    <a:pt x="69" y="80"/>
                  </a:lnTo>
                  <a:lnTo>
                    <a:pt x="54" y="77"/>
                  </a:lnTo>
                  <a:lnTo>
                    <a:pt x="54" y="70"/>
                  </a:lnTo>
                  <a:lnTo>
                    <a:pt x="56" y="68"/>
                  </a:lnTo>
                  <a:lnTo>
                    <a:pt x="53" y="65"/>
                  </a:lnTo>
                  <a:lnTo>
                    <a:pt x="51" y="61"/>
                  </a:lnTo>
                  <a:lnTo>
                    <a:pt x="44" y="59"/>
                  </a:lnTo>
                  <a:lnTo>
                    <a:pt x="35" y="52"/>
                  </a:lnTo>
                  <a:lnTo>
                    <a:pt x="29" y="55"/>
                  </a:lnTo>
                  <a:lnTo>
                    <a:pt x="32" y="59"/>
                  </a:lnTo>
                  <a:lnTo>
                    <a:pt x="28" y="56"/>
                  </a:lnTo>
                  <a:lnTo>
                    <a:pt x="25" y="61"/>
                  </a:lnTo>
                  <a:lnTo>
                    <a:pt x="17" y="62"/>
                  </a:lnTo>
                  <a:lnTo>
                    <a:pt x="14" y="67"/>
                  </a:lnTo>
                  <a:lnTo>
                    <a:pt x="16" y="77"/>
                  </a:lnTo>
                  <a:lnTo>
                    <a:pt x="13" y="78"/>
                  </a:lnTo>
                  <a:lnTo>
                    <a:pt x="1" y="77"/>
                  </a:lnTo>
                  <a:lnTo>
                    <a:pt x="0" y="12"/>
                  </a:lnTo>
                  <a:lnTo>
                    <a:pt x="3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3" name="Kazakhstan">
              <a:extLst>
                <a:ext uri="{FF2B5EF4-FFF2-40B4-BE49-F238E27FC236}">
                  <a16:creationId xmlns:a16="http://schemas.microsoft.com/office/drawing/2014/main" id="{755E4AF9-5621-3EAD-F4E0-856489E9A7BB}"/>
                </a:ext>
              </a:extLst>
            </p:cNvPr>
            <p:cNvSpPr>
              <a:spLocks/>
            </p:cNvSpPr>
            <p:nvPr/>
          </p:nvSpPr>
          <p:spPr bwMode="auto">
            <a:xfrm>
              <a:off x="6926344" y="3013456"/>
              <a:ext cx="961356" cy="515013"/>
            </a:xfrm>
            <a:custGeom>
              <a:avLst/>
              <a:gdLst>
                <a:gd name="T0" fmla="*/ 309 w 532"/>
                <a:gd name="T1" fmla="*/ 6 h 285"/>
                <a:gd name="T2" fmla="*/ 323 w 532"/>
                <a:gd name="T3" fmla="*/ 24 h 285"/>
                <a:gd name="T4" fmla="*/ 336 w 532"/>
                <a:gd name="T5" fmla="*/ 24 h 285"/>
                <a:gd name="T6" fmla="*/ 339 w 532"/>
                <a:gd name="T7" fmla="*/ 31 h 285"/>
                <a:gd name="T8" fmla="*/ 355 w 532"/>
                <a:gd name="T9" fmla="*/ 31 h 285"/>
                <a:gd name="T10" fmla="*/ 357 w 532"/>
                <a:gd name="T11" fmla="*/ 40 h 285"/>
                <a:gd name="T12" fmla="*/ 379 w 532"/>
                <a:gd name="T13" fmla="*/ 28 h 285"/>
                <a:gd name="T14" fmla="*/ 397 w 532"/>
                <a:gd name="T15" fmla="*/ 28 h 285"/>
                <a:gd name="T16" fmla="*/ 441 w 532"/>
                <a:gd name="T17" fmla="*/ 98 h 285"/>
                <a:gd name="T18" fmla="*/ 456 w 532"/>
                <a:gd name="T19" fmla="*/ 103 h 285"/>
                <a:gd name="T20" fmla="*/ 478 w 532"/>
                <a:gd name="T21" fmla="*/ 97 h 285"/>
                <a:gd name="T22" fmla="*/ 501 w 532"/>
                <a:gd name="T23" fmla="*/ 114 h 285"/>
                <a:gd name="T24" fmla="*/ 520 w 532"/>
                <a:gd name="T25" fmla="*/ 125 h 285"/>
                <a:gd name="T26" fmla="*/ 521 w 532"/>
                <a:gd name="T27" fmla="*/ 150 h 285"/>
                <a:gd name="T28" fmla="*/ 495 w 532"/>
                <a:gd name="T29" fmla="*/ 177 h 285"/>
                <a:gd name="T30" fmla="*/ 440 w 532"/>
                <a:gd name="T31" fmla="*/ 223 h 285"/>
                <a:gd name="T32" fmla="*/ 426 w 532"/>
                <a:gd name="T33" fmla="*/ 255 h 285"/>
                <a:gd name="T34" fmla="*/ 360 w 532"/>
                <a:gd name="T35" fmla="*/ 246 h 285"/>
                <a:gd name="T36" fmla="*/ 326 w 532"/>
                <a:gd name="T37" fmla="*/ 254 h 285"/>
                <a:gd name="T38" fmla="*/ 315 w 532"/>
                <a:gd name="T39" fmla="*/ 267 h 285"/>
                <a:gd name="T40" fmla="*/ 278 w 532"/>
                <a:gd name="T41" fmla="*/ 280 h 285"/>
                <a:gd name="T42" fmla="*/ 263 w 532"/>
                <a:gd name="T43" fmla="*/ 270 h 285"/>
                <a:gd name="T44" fmla="*/ 253 w 532"/>
                <a:gd name="T45" fmla="*/ 251 h 285"/>
                <a:gd name="T46" fmla="*/ 216 w 532"/>
                <a:gd name="T47" fmla="*/ 240 h 285"/>
                <a:gd name="T48" fmla="*/ 164 w 532"/>
                <a:gd name="T49" fmla="*/ 206 h 285"/>
                <a:gd name="T50" fmla="*/ 120 w 532"/>
                <a:gd name="T51" fmla="*/ 280 h 285"/>
                <a:gd name="T52" fmla="*/ 77 w 532"/>
                <a:gd name="T53" fmla="*/ 272 h 285"/>
                <a:gd name="T54" fmla="*/ 60 w 532"/>
                <a:gd name="T55" fmla="*/ 248 h 285"/>
                <a:gd name="T56" fmla="*/ 60 w 532"/>
                <a:gd name="T57" fmla="*/ 214 h 285"/>
                <a:gd name="T58" fmla="*/ 84 w 532"/>
                <a:gd name="T59" fmla="*/ 208 h 285"/>
                <a:gd name="T60" fmla="*/ 106 w 532"/>
                <a:gd name="T61" fmla="*/ 208 h 285"/>
                <a:gd name="T62" fmla="*/ 69 w 532"/>
                <a:gd name="T63" fmla="*/ 177 h 285"/>
                <a:gd name="T64" fmla="*/ 23 w 532"/>
                <a:gd name="T65" fmla="*/ 181 h 285"/>
                <a:gd name="T66" fmla="*/ 22 w 532"/>
                <a:gd name="T67" fmla="*/ 162 h 285"/>
                <a:gd name="T68" fmla="*/ 0 w 532"/>
                <a:gd name="T69" fmla="*/ 149 h 285"/>
                <a:gd name="T70" fmla="*/ 10 w 532"/>
                <a:gd name="T71" fmla="*/ 116 h 285"/>
                <a:gd name="T72" fmla="*/ 29 w 532"/>
                <a:gd name="T73" fmla="*/ 117 h 285"/>
                <a:gd name="T74" fmla="*/ 37 w 532"/>
                <a:gd name="T75" fmla="*/ 95 h 285"/>
                <a:gd name="T76" fmla="*/ 59 w 532"/>
                <a:gd name="T77" fmla="*/ 82 h 285"/>
                <a:gd name="T78" fmla="*/ 69 w 532"/>
                <a:gd name="T79" fmla="*/ 82 h 285"/>
                <a:gd name="T80" fmla="*/ 103 w 532"/>
                <a:gd name="T81" fmla="*/ 100 h 285"/>
                <a:gd name="T82" fmla="*/ 114 w 532"/>
                <a:gd name="T83" fmla="*/ 101 h 285"/>
                <a:gd name="T84" fmla="*/ 139 w 532"/>
                <a:gd name="T85" fmla="*/ 95 h 285"/>
                <a:gd name="T86" fmla="*/ 161 w 532"/>
                <a:gd name="T87" fmla="*/ 104 h 285"/>
                <a:gd name="T88" fmla="*/ 177 w 532"/>
                <a:gd name="T89" fmla="*/ 100 h 285"/>
                <a:gd name="T90" fmla="*/ 188 w 532"/>
                <a:gd name="T91" fmla="*/ 88 h 285"/>
                <a:gd name="T92" fmla="*/ 176 w 532"/>
                <a:gd name="T93" fmla="*/ 76 h 285"/>
                <a:gd name="T94" fmla="*/ 189 w 532"/>
                <a:gd name="T95" fmla="*/ 55 h 285"/>
                <a:gd name="T96" fmla="*/ 191 w 532"/>
                <a:gd name="T97" fmla="*/ 43 h 285"/>
                <a:gd name="T98" fmla="*/ 189 w 532"/>
                <a:gd name="T99" fmla="*/ 42 h 285"/>
                <a:gd name="T100" fmla="*/ 195 w 532"/>
                <a:gd name="T101" fmla="*/ 31 h 285"/>
                <a:gd name="T102" fmla="*/ 210 w 532"/>
                <a:gd name="T103" fmla="*/ 31 h 285"/>
                <a:gd name="T104" fmla="*/ 229 w 532"/>
                <a:gd name="T105" fmla="*/ 27 h 285"/>
                <a:gd name="T106" fmla="*/ 283 w 532"/>
                <a:gd name="T107" fmla="*/ 1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285">
                  <a:moveTo>
                    <a:pt x="293" y="0"/>
                  </a:moveTo>
                  <a:lnTo>
                    <a:pt x="296" y="0"/>
                  </a:lnTo>
                  <a:lnTo>
                    <a:pt x="299" y="2"/>
                  </a:lnTo>
                  <a:lnTo>
                    <a:pt x="302" y="2"/>
                  </a:lnTo>
                  <a:lnTo>
                    <a:pt x="309" y="6"/>
                  </a:lnTo>
                  <a:lnTo>
                    <a:pt x="315" y="3"/>
                  </a:lnTo>
                  <a:lnTo>
                    <a:pt x="320" y="6"/>
                  </a:lnTo>
                  <a:lnTo>
                    <a:pt x="321" y="15"/>
                  </a:lnTo>
                  <a:lnTo>
                    <a:pt x="324" y="18"/>
                  </a:lnTo>
                  <a:lnTo>
                    <a:pt x="323" y="24"/>
                  </a:lnTo>
                  <a:lnTo>
                    <a:pt x="321" y="27"/>
                  </a:lnTo>
                  <a:lnTo>
                    <a:pt x="323" y="30"/>
                  </a:lnTo>
                  <a:lnTo>
                    <a:pt x="333" y="28"/>
                  </a:lnTo>
                  <a:lnTo>
                    <a:pt x="333" y="24"/>
                  </a:lnTo>
                  <a:lnTo>
                    <a:pt x="336" y="24"/>
                  </a:lnTo>
                  <a:lnTo>
                    <a:pt x="336" y="25"/>
                  </a:lnTo>
                  <a:lnTo>
                    <a:pt x="339" y="30"/>
                  </a:lnTo>
                  <a:lnTo>
                    <a:pt x="339" y="33"/>
                  </a:lnTo>
                  <a:lnTo>
                    <a:pt x="340" y="33"/>
                  </a:lnTo>
                  <a:lnTo>
                    <a:pt x="339" y="31"/>
                  </a:lnTo>
                  <a:lnTo>
                    <a:pt x="340" y="30"/>
                  </a:lnTo>
                  <a:lnTo>
                    <a:pt x="342" y="30"/>
                  </a:lnTo>
                  <a:lnTo>
                    <a:pt x="349" y="34"/>
                  </a:lnTo>
                  <a:lnTo>
                    <a:pt x="354" y="31"/>
                  </a:lnTo>
                  <a:lnTo>
                    <a:pt x="355" y="31"/>
                  </a:lnTo>
                  <a:lnTo>
                    <a:pt x="355" y="37"/>
                  </a:lnTo>
                  <a:lnTo>
                    <a:pt x="352" y="37"/>
                  </a:lnTo>
                  <a:lnTo>
                    <a:pt x="351" y="42"/>
                  </a:lnTo>
                  <a:lnTo>
                    <a:pt x="351" y="43"/>
                  </a:lnTo>
                  <a:lnTo>
                    <a:pt x="357" y="40"/>
                  </a:lnTo>
                  <a:lnTo>
                    <a:pt x="358" y="40"/>
                  </a:lnTo>
                  <a:lnTo>
                    <a:pt x="364" y="42"/>
                  </a:lnTo>
                  <a:lnTo>
                    <a:pt x="364" y="39"/>
                  </a:lnTo>
                  <a:lnTo>
                    <a:pt x="373" y="36"/>
                  </a:lnTo>
                  <a:lnTo>
                    <a:pt x="379" y="28"/>
                  </a:lnTo>
                  <a:lnTo>
                    <a:pt x="385" y="28"/>
                  </a:lnTo>
                  <a:lnTo>
                    <a:pt x="394" y="24"/>
                  </a:lnTo>
                  <a:lnTo>
                    <a:pt x="395" y="24"/>
                  </a:lnTo>
                  <a:lnTo>
                    <a:pt x="397" y="27"/>
                  </a:lnTo>
                  <a:lnTo>
                    <a:pt x="397" y="28"/>
                  </a:lnTo>
                  <a:lnTo>
                    <a:pt x="392" y="30"/>
                  </a:lnTo>
                  <a:lnTo>
                    <a:pt x="392" y="33"/>
                  </a:lnTo>
                  <a:lnTo>
                    <a:pt x="410" y="49"/>
                  </a:lnTo>
                  <a:lnTo>
                    <a:pt x="438" y="101"/>
                  </a:lnTo>
                  <a:lnTo>
                    <a:pt x="441" y="98"/>
                  </a:lnTo>
                  <a:lnTo>
                    <a:pt x="444" y="92"/>
                  </a:lnTo>
                  <a:lnTo>
                    <a:pt x="447" y="91"/>
                  </a:lnTo>
                  <a:lnTo>
                    <a:pt x="453" y="95"/>
                  </a:lnTo>
                  <a:lnTo>
                    <a:pt x="453" y="98"/>
                  </a:lnTo>
                  <a:lnTo>
                    <a:pt x="456" y="103"/>
                  </a:lnTo>
                  <a:lnTo>
                    <a:pt x="471" y="103"/>
                  </a:lnTo>
                  <a:lnTo>
                    <a:pt x="472" y="100"/>
                  </a:lnTo>
                  <a:lnTo>
                    <a:pt x="474" y="98"/>
                  </a:lnTo>
                  <a:lnTo>
                    <a:pt x="477" y="98"/>
                  </a:lnTo>
                  <a:lnTo>
                    <a:pt x="478" y="97"/>
                  </a:lnTo>
                  <a:lnTo>
                    <a:pt x="480" y="97"/>
                  </a:lnTo>
                  <a:lnTo>
                    <a:pt x="483" y="98"/>
                  </a:lnTo>
                  <a:lnTo>
                    <a:pt x="493" y="104"/>
                  </a:lnTo>
                  <a:lnTo>
                    <a:pt x="495" y="113"/>
                  </a:lnTo>
                  <a:lnTo>
                    <a:pt x="501" y="114"/>
                  </a:lnTo>
                  <a:lnTo>
                    <a:pt x="501" y="116"/>
                  </a:lnTo>
                  <a:lnTo>
                    <a:pt x="502" y="119"/>
                  </a:lnTo>
                  <a:lnTo>
                    <a:pt x="506" y="125"/>
                  </a:lnTo>
                  <a:lnTo>
                    <a:pt x="518" y="128"/>
                  </a:lnTo>
                  <a:lnTo>
                    <a:pt x="520" y="125"/>
                  </a:lnTo>
                  <a:lnTo>
                    <a:pt x="524" y="123"/>
                  </a:lnTo>
                  <a:lnTo>
                    <a:pt x="532" y="134"/>
                  </a:lnTo>
                  <a:lnTo>
                    <a:pt x="532" y="135"/>
                  </a:lnTo>
                  <a:lnTo>
                    <a:pt x="527" y="141"/>
                  </a:lnTo>
                  <a:lnTo>
                    <a:pt x="521" y="150"/>
                  </a:lnTo>
                  <a:lnTo>
                    <a:pt x="512" y="152"/>
                  </a:lnTo>
                  <a:lnTo>
                    <a:pt x="509" y="162"/>
                  </a:lnTo>
                  <a:lnTo>
                    <a:pt x="509" y="177"/>
                  </a:lnTo>
                  <a:lnTo>
                    <a:pt x="499" y="181"/>
                  </a:lnTo>
                  <a:lnTo>
                    <a:pt x="495" y="177"/>
                  </a:lnTo>
                  <a:lnTo>
                    <a:pt x="475" y="175"/>
                  </a:lnTo>
                  <a:lnTo>
                    <a:pt x="466" y="197"/>
                  </a:lnTo>
                  <a:lnTo>
                    <a:pt x="466" y="211"/>
                  </a:lnTo>
                  <a:lnTo>
                    <a:pt x="437" y="218"/>
                  </a:lnTo>
                  <a:lnTo>
                    <a:pt x="440" y="223"/>
                  </a:lnTo>
                  <a:lnTo>
                    <a:pt x="446" y="245"/>
                  </a:lnTo>
                  <a:lnTo>
                    <a:pt x="441" y="261"/>
                  </a:lnTo>
                  <a:lnTo>
                    <a:pt x="440" y="261"/>
                  </a:lnTo>
                  <a:lnTo>
                    <a:pt x="431" y="260"/>
                  </a:lnTo>
                  <a:lnTo>
                    <a:pt x="426" y="255"/>
                  </a:lnTo>
                  <a:lnTo>
                    <a:pt x="398" y="251"/>
                  </a:lnTo>
                  <a:lnTo>
                    <a:pt x="394" y="252"/>
                  </a:lnTo>
                  <a:lnTo>
                    <a:pt x="376" y="252"/>
                  </a:lnTo>
                  <a:lnTo>
                    <a:pt x="367" y="251"/>
                  </a:lnTo>
                  <a:lnTo>
                    <a:pt x="360" y="246"/>
                  </a:lnTo>
                  <a:lnTo>
                    <a:pt x="352" y="251"/>
                  </a:lnTo>
                  <a:lnTo>
                    <a:pt x="351" y="260"/>
                  </a:lnTo>
                  <a:lnTo>
                    <a:pt x="349" y="260"/>
                  </a:lnTo>
                  <a:lnTo>
                    <a:pt x="335" y="255"/>
                  </a:lnTo>
                  <a:lnTo>
                    <a:pt x="326" y="254"/>
                  </a:lnTo>
                  <a:lnTo>
                    <a:pt x="321" y="254"/>
                  </a:lnTo>
                  <a:lnTo>
                    <a:pt x="321" y="258"/>
                  </a:lnTo>
                  <a:lnTo>
                    <a:pt x="318" y="263"/>
                  </a:lnTo>
                  <a:lnTo>
                    <a:pt x="315" y="266"/>
                  </a:lnTo>
                  <a:lnTo>
                    <a:pt x="315" y="267"/>
                  </a:lnTo>
                  <a:lnTo>
                    <a:pt x="312" y="267"/>
                  </a:lnTo>
                  <a:lnTo>
                    <a:pt x="309" y="272"/>
                  </a:lnTo>
                  <a:lnTo>
                    <a:pt x="300" y="276"/>
                  </a:lnTo>
                  <a:lnTo>
                    <a:pt x="290" y="285"/>
                  </a:lnTo>
                  <a:lnTo>
                    <a:pt x="278" y="280"/>
                  </a:lnTo>
                  <a:lnTo>
                    <a:pt x="272" y="280"/>
                  </a:lnTo>
                  <a:lnTo>
                    <a:pt x="269" y="282"/>
                  </a:lnTo>
                  <a:lnTo>
                    <a:pt x="265" y="282"/>
                  </a:lnTo>
                  <a:lnTo>
                    <a:pt x="265" y="280"/>
                  </a:lnTo>
                  <a:lnTo>
                    <a:pt x="263" y="270"/>
                  </a:lnTo>
                  <a:lnTo>
                    <a:pt x="256" y="269"/>
                  </a:lnTo>
                  <a:lnTo>
                    <a:pt x="254" y="269"/>
                  </a:lnTo>
                  <a:lnTo>
                    <a:pt x="256" y="252"/>
                  </a:lnTo>
                  <a:lnTo>
                    <a:pt x="253" y="252"/>
                  </a:lnTo>
                  <a:lnTo>
                    <a:pt x="253" y="251"/>
                  </a:lnTo>
                  <a:lnTo>
                    <a:pt x="249" y="243"/>
                  </a:lnTo>
                  <a:lnTo>
                    <a:pt x="240" y="237"/>
                  </a:lnTo>
                  <a:lnTo>
                    <a:pt x="235" y="237"/>
                  </a:lnTo>
                  <a:lnTo>
                    <a:pt x="226" y="239"/>
                  </a:lnTo>
                  <a:lnTo>
                    <a:pt x="216" y="240"/>
                  </a:lnTo>
                  <a:lnTo>
                    <a:pt x="207" y="242"/>
                  </a:lnTo>
                  <a:lnTo>
                    <a:pt x="203" y="242"/>
                  </a:lnTo>
                  <a:lnTo>
                    <a:pt x="203" y="240"/>
                  </a:lnTo>
                  <a:lnTo>
                    <a:pt x="176" y="215"/>
                  </a:lnTo>
                  <a:lnTo>
                    <a:pt x="164" y="206"/>
                  </a:lnTo>
                  <a:lnTo>
                    <a:pt x="157" y="203"/>
                  </a:lnTo>
                  <a:lnTo>
                    <a:pt x="124" y="214"/>
                  </a:lnTo>
                  <a:lnTo>
                    <a:pt x="124" y="279"/>
                  </a:lnTo>
                  <a:lnTo>
                    <a:pt x="121" y="279"/>
                  </a:lnTo>
                  <a:lnTo>
                    <a:pt x="120" y="280"/>
                  </a:lnTo>
                  <a:lnTo>
                    <a:pt x="115" y="280"/>
                  </a:lnTo>
                  <a:lnTo>
                    <a:pt x="106" y="264"/>
                  </a:lnTo>
                  <a:lnTo>
                    <a:pt x="99" y="261"/>
                  </a:lnTo>
                  <a:lnTo>
                    <a:pt x="85" y="266"/>
                  </a:lnTo>
                  <a:lnTo>
                    <a:pt x="77" y="272"/>
                  </a:lnTo>
                  <a:lnTo>
                    <a:pt x="75" y="272"/>
                  </a:lnTo>
                  <a:lnTo>
                    <a:pt x="75" y="270"/>
                  </a:lnTo>
                  <a:lnTo>
                    <a:pt x="78" y="255"/>
                  </a:lnTo>
                  <a:lnTo>
                    <a:pt x="62" y="248"/>
                  </a:lnTo>
                  <a:lnTo>
                    <a:pt x="60" y="248"/>
                  </a:lnTo>
                  <a:lnTo>
                    <a:pt x="57" y="233"/>
                  </a:lnTo>
                  <a:lnTo>
                    <a:pt x="45" y="223"/>
                  </a:lnTo>
                  <a:lnTo>
                    <a:pt x="63" y="223"/>
                  </a:lnTo>
                  <a:lnTo>
                    <a:pt x="60" y="215"/>
                  </a:lnTo>
                  <a:lnTo>
                    <a:pt x="60" y="214"/>
                  </a:lnTo>
                  <a:lnTo>
                    <a:pt x="62" y="211"/>
                  </a:lnTo>
                  <a:lnTo>
                    <a:pt x="69" y="211"/>
                  </a:lnTo>
                  <a:lnTo>
                    <a:pt x="72" y="206"/>
                  </a:lnTo>
                  <a:lnTo>
                    <a:pt x="77" y="206"/>
                  </a:lnTo>
                  <a:lnTo>
                    <a:pt x="84" y="208"/>
                  </a:lnTo>
                  <a:lnTo>
                    <a:pt x="94" y="211"/>
                  </a:lnTo>
                  <a:lnTo>
                    <a:pt x="102" y="212"/>
                  </a:lnTo>
                  <a:lnTo>
                    <a:pt x="105" y="212"/>
                  </a:lnTo>
                  <a:lnTo>
                    <a:pt x="103" y="208"/>
                  </a:lnTo>
                  <a:lnTo>
                    <a:pt x="106" y="208"/>
                  </a:lnTo>
                  <a:lnTo>
                    <a:pt x="105" y="205"/>
                  </a:lnTo>
                  <a:lnTo>
                    <a:pt x="96" y="197"/>
                  </a:lnTo>
                  <a:lnTo>
                    <a:pt x="85" y="180"/>
                  </a:lnTo>
                  <a:lnTo>
                    <a:pt x="78" y="175"/>
                  </a:lnTo>
                  <a:lnTo>
                    <a:pt x="69" y="177"/>
                  </a:lnTo>
                  <a:lnTo>
                    <a:pt x="57" y="174"/>
                  </a:lnTo>
                  <a:lnTo>
                    <a:pt x="48" y="181"/>
                  </a:lnTo>
                  <a:lnTo>
                    <a:pt x="26" y="186"/>
                  </a:lnTo>
                  <a:lnTo>
                    <a:pt x="23" y="186"/>
                  </a:lnTo>
                  <a:lnTo>
                    <a:pt x="23" y="181"/>
                  </a:lnTo>
                  <a:lnTo>
                    <a:pt x="25" y="181"/>
                  </a:lnTo>
                  <a:lnTo>
                    <a:pt x="25" y="180"/>
                  </a:lnTo>
                  <a:lnTo>
                    <a:pt x="31" y="180"/>
                  </a:lnTo>
                  <a:lnTo>
                    <a:pt x="26" y="168"/>
                  </a:lnTo>
                  <a:lnTo>
                    <a:pt x="22" y="162"/>
                  </a:lnTo>
                  <a:lnTo>
                    <a:pt x="11" y="162"/>
                  </a:lnTo>
                  <a:lnTo>
                    <a:pt x="11" y="163"/>
                  </a:lnTo>
                  <a:lnTo>
                    <a:pt x="8" y="160"/>
                  </a:lnTo>
                  <a:lnTo>
                    <a:pt x="5" y="152"/>
                  </a:lnTo>
                  <a:lnTo>
                    <a:pt x="0" y="149"/>
                  </a:lnTo>
                  <a:lnTo>
                    <a:pt x="2" y="138"/>
                  </a:lnTo>
                  <a:lnTo>
                    <a:pt x="7" y="135"/>
                  </a:lnTo>
                  <a:lnTo>
                    <a:pt x="4" y="131"/>
                  </a:lnTo>
                  <a:lnTo>
                    <a:pt x="5" y="119"/>
                  </a:lnTo>
                  <a:lnTo>
                    <a:pt x="10" y="116"/>
                  </a:lnTo>
                  <a:lnTo>
                    <a:pt x="11" y="107"/>
                  </a:lnTo>
                  <a:lnTo>
                    <a:pt x="13" y="106"/>
                  </a:lnTo>
                  <a:lnTo>
                    <a:pt x="13" y="107"/>
                  </a:lnTo>
                  <a:lnTo>
                    <a:pt x="25" y="120"/>
                  </a:lnTo>
                  <a:lnTo>
                    <a:pt x="29" y="117"/>
                  </a:lnTo>
                  <a:lnTo>
                    <a:pt x="26" y="106"/>
                  </a:lnTo>
                  <a:lnTo>
                    <a:pt x="26" y="104"/>
                  </a:lnTo>
                  <a:lnTo>
                    <a:pt x="29" y="104"/>
                  </a:lnTo>
                  <a:lnTo>
                    <a:pt x="37" y="100"/>
                  </a:lnTo>
                  <a:lnTo>
                    <a:pt x="37" y="95"/>
                  </a:lnTo>
                  <a:lnTo>
                    <a:pt x="38" y="94"/>
                  </a:lnTo>
                  <a:lnTo>
                    <a:pt x="48" y="91"/>
                  </a:lnTo>
                  <a:lnTo>
                    <a:pt x="53" y="83"/>
                  </a:lnTo>
                  <a:lnTo>
                    <a:pt x="57" y="83"/>
                  </a:lnTo>
                  <a:lnTo>
                    <a:pt x="59" y="82"/>
                  </a:lnTo>
                  <a:lnTo>
                    <a:pt x="62" y="82"/>
                  </a:lnTo>
                  <a:lnTo>
                    <a:pt x="63" y="85"/>
                  </a:lnTo>
                  <a:lnTo>
                    <a:pt x="66" y="85"/>
                  </a:lnTo>
                  <a:lnTo>
                    <a:pt x="68" y="86"/>
                  </a:lnTo>
                  <a:lnTo>
                    <a:pt x="69" y="82"/>
                  </a:lnTo>
                  <a:lnTo>
                    <a:pt x="71" y="80"/>
                  </a:lnTo>
                  <a:lnTo>
                    <a:pt x="77" y="80"/>
                  </a:lnTo>
                  <a:lnTo>
                    <a:pt x="80" y="86"/>
                  </a:lnTo>
                  <a:lnTo>
                    <a:pt x="91" y="86"/>
                  </a:lnTo>
                  <a:lnTo>
                    <a:pt x="103" y="100"/>
                  </a:lnTo>
                  <a:lnTo>
                    <a:pt x="105" y="106"/>
                  </a:lnTo>
                  <a:lnTo>
                    <a:pt x="106" y="106"/>
                  </a:lnTo>
                  <a:lnTo>
                    <a:pt x="106" y="97"/>
                  </a:lnTo>
                  <a:lnTo>
                    <a:pt x="109" y="95"/>
                  </a:lnTo>
                  <a:lnTo>
                    <a:pt x="114" y="101"/>
                  </a:lnTo>
                  <a:lnTo>
                    <a:pt x="120" y="104"/>
                  </a:lnTo>
                  <a:lnTo>
                    <a:pt x="128" y="97"/>
                  </a:lnTo>
                  <a:lnTo>
                    <a:pt x="133" y="97"/>
                  </a:lnTo>
                  <a:lnTo>
                    <a:pt x="133" y="95"/>
                  </a:lnTo>
                  <a:lnTo>
                    <a:pt x="139" y="95"/>
                  </a:lnTo>
                  <a:lnTo>
                    <a:pt x="143" y="98"/>
                  </a:lnTo>
                  <a:lnTo>
                    <a:pt x="148" y="95"/>
                  </a:lnTo>
                  <a:lnTo>
                    <a:pt x="154" y="94"/>
                  </a:lnTo>
                  <a:lnTo>
                    <a:pt x="157" y="95"/>
                  </a:lnTo>
                  <a:lnTo>
                    <a:pt x="161" y="104"/>
                  </a:lnTo>
                  <a:lnTo>
                    <a:pt x="169" y="104"/>
                  </a:lnTo>
                  <a:lnTo>
                    <a:pt x="170" y="106"/>
                  </a:lnTo>
                  <a:lnTo>
                    <a:pt x="173" y="106"/>
                  </a:lnTo>
                  <a:lnTo>
                    <a:pt x="176" y="100"/>
                  </a:lnTo>
                  <a:lnTo>
                    <a:pt x="177" y="100"/>
                  </a:lnTo>
                  <a:lnTo>
                    <a:pt x="183" y="104"/>
                  </a:lnTo>
                  <a:lnTo>
                    <a:pt x="194" y="101"/>
                  </a:lnTo>
                  <a:lnTo>
                    <a:pt x="197" y="91"/>
                  </a:lnTo>
                  <a:lnTo>
                    <a:pt x="189" y="88"/>
                  </a:lnTo>
                  <a:lnTo>
                    <a:pt x="188" y="88"/>
                  </a:lnTo>
                  <a:lnTo>
                    <a:pt x="186" y="85"/>
                  </a:lnTo>
                  <a:lnTo>
                    <a:pt x="180" y="83"/>
                  </a:lnTo>
                  <a:lnTo>
                    <a:pt x="179" y="80"/>
                  </a:lnTo>
                  <a:lnTo>
                    <a:pt x="176" y="79"/>
                  </a:lnTo>
                  <a:lnTo>
                    <a:pt x="176" y="76"/>
                  </a:lnTo>
                  <a:lnTo>
                    <a:pt x="188" y="70"/>
                  </a:lnTo>
                  <a:lnTo>
                    <a:pt x="189" y="67"/>
                  </a:lnTo>
                  <a:lnTo>
                    <a:pt x="185" y="61"/>
                  </a:lnTo>
                  <a:lnTo>
                    <a:pt x="185" y="60"/>
                  </a:lnTo>
                  <a:lnTo>
                    <a:pt x="189" y="55"/>
                  </a:lnTo>
                  <a:lnTo>
                    <a:pt x="203" y="55"/>
                  </a:lnTo>
                  <a:lnTo>
                    <a:pt x="204" y="54"/>
                  </a:lnTo>
                  <a:lnTo>
                    <a:pt x="200" y="49"/>
                  </a:lnTo>
                  <a:lnTo>
                    <a:pt x="191" y="49"/>
                  </a:lnTo>
                  <a:lnTo>
                    <a:pt x="191" y="43"/>
                  </a:lnTo>
                  <a:lnTo>
                    <a:pt x="195" y="42"/>
                  </a:lnTo>
                  <a:lnTo>
                    <a:pt x="192" y="42"/>
                  </a:lnTo>
                  <a:lnTo>
                    <a:pt x="191" y="43"/>
                  </a:lnTo>
                  <a:lnTo>
                    <a:pt x="189" y="43"/>
                  </a:lnTo>
                  <a:lnTo>
                    <a:pt x="189" y="42"/>
                  </a:lnTo>
                  <a:lnTo>
                    <a:pt x="191" y="37"/>
                  </a:lnTo>
                  <a:lnTo>
                    <a:pt x="188" y="34"/>
                  </a:lnTo>
                  <a:lnTo>
                    <a:pt x="188" y="33"/>
                  </a:lnTo>
                  <a:lnTo>
                    <a:pt x="189" y="33"/>
                  </a:lnTo>
                  <a:lnTo>
                    <a:pt x="195" y="31"/>
                  </a:lnTo>
                  <a:lnTo>
                    <a:pt x="197" y="31"/>
                  </a:lnTo>
                  <a:lnTo>
                    <a:pt x="197" y="33"/>
                  </a:lnTo>
                  <a:lnTo>
                    <a:pt x="209" y="33"/>
                  </a:lnTo>
                  <a:lnTo>
                    <a:pt x="210" y="34"/>
                  </a:lnTo>
                  <a:lnTo>
                    <a:pt x="210" y="31"/>
                  </a:lnTo>
                  <a:lnTo>
                    <a:pt x="217" y="31"/>
                  </a:lnTo>
                  <a:lnTo>
                    <a:pt x="223" y="27"/>
                  </a:lnTo>
                  <a:lnTo>
                    <a:pt x="225" y="27"/>
                  </a:lnTo>
                  <a:lnTo>
                    <a:pt x="229" y="28"/>
                  </a:lnTo>
                  <a:lnTo>
                    <a:pt x="229" y="27"/>
                  </a:lnTo>
                  <a:lnTo>
                    <a:pt x="235" y="24"/>
                  </a:lnTo>
                  <a:lnTo>
                    <a:pt x="243" y="24"/>
                  </a:lnTo>
                  <a:lnTo>
                    <a:pt x="244" y="20"/>
                  </a:lnTo>
                  <a:lnTo>
                    <a:pt x="254" y="18"/>
                  </a:lnTo>
                  <a:lnTo>
                    <a:pt x="283" y="11"/>
                  </a:lnTo>
                  <a:lnTo>
                    <a:pt x="284" y="6"/>
                  </a:lnTo>
                  <a:lnTo>
                    <a:pt x="287" y="5"/>
                  </a:lnTo>
                  <a:lnTo>
                    <a:pt x="29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4" name="Kyrgyzstan">
              <a:extLst>
                <a:ext uri="{FF2B5EF4-FFF2-40B4-BE49-F238E27FC236}">
                  <a16:creationId xmlns:a16="http://schemas.microsoft.com/office/drawing/2014/main" id="{060E763F-AC89-3E21-FF70-7BB0173CADA6}"/>
                </a:ext>
              </a:extLst>
            </p:cNvPr>
            <p:cNvSpPr>
              <a:spLocks/>
            </p:cNvSpPr>
            <p:nvPr/>
          </p:nvSpPr>
          <p:spPr bwMode="auto">
            <a:xfrm>
              <a:off x="7461234" y="3456186"/>
              <a:ext cx="262024" cy="126495"/>
            </a:xfrm>
            <a:custGeom>
              <a:avLst/>
              <a:gdLst>
                <a:gd name="T0" fmla="*/ 65 w 145"/>
                <a:gd name="T1" fmla="*/ 0 h 70"/>
                <a:gd name="T2" fmla="*/ 80 w 145"/>
                <a:gd name="T3" fmla="*/ 6 h 70"/>
                <a:gd name="T4" fmla="*/ 102 w 145"/>
                <a:gd name="T5" fmla="*/ 4 h 70"/>
                <a:gd name="T6" fmla="*/ 135 w 145"/>
                <a:gd name="T7" fmla="*/ 13 h 70"/>
                <a:gd name="T8" fmla="*/ 145 w 145"/>
                <a:gd name="T9" fmla="*/ 16 h 70"/>
                <a:gd name="T10" fmla="*/ 142 w 145"/>
                <a:gd name="T11" fmla="*/ 25 h 70"/>
                <a:gd name="T12" fmla="*/ 117 w 145"/>
                <a:gd name="T13" fmla="*/ 40 h 70"/>
                <a:gd name="T14" fmla="*/ 99 w 145"/>
                <a:gd name="T15" fmla="*/ 44 h 70"/>
                <a:gd name="T16" fmla="*/ 92 w 145"/>
                <a:gd name="T17" fmla="*/ 53 h 70"/>
                <a:gd name="T18" fmla="*/ 84 w 145"/>
                <a:gd name="T19" fmla="*/ 52 h 70"/>
                <a:gd name="T20" fmla="*/ 77 w 145"/>
                <a:gd name="T21" fmla="*/ 50 h 70"/>
                <a:gd name="T22" fmla="*/ 73 w 145"/>
                <a:gd name="T23" fmla="*/ 53 h 70"/>
                <a:gd name="T24" fmla="*/ 61 w 145"/>
                <a:gd name="T25" fmla="*/ 67 h 70"/>
                <a:gd name="T26" fmla="*/ 52 w 145"/>
                <a:gd name="T27" fmla="*/ 68 h 70"/>
                <a:gd name="T28" fmla="*/ 44 w 145"/>
                <a:gd name="T29" fmla="*/ 70 h 70"/>
                <a:gd name="T30" fmla="*/ 33 w 145"/>
                <a:gd name="T31" fmla="*/ 65 h 70"/>
                <a:gd name="T32" fmla="*/ 22 w 145"/>
                <a:gd name="T33" fmla="*/ 67 h 70"/>
                <a:gd name="T34" fmla="*/ 1 w 145"/>
                <a:gd name="T35" fmla="*/ 65 h 70"/>
                <a:gd name="T36" fmla="*/ 0 w 145"/>
                <a:gd name="T37" fmla="*/ 58 h 70"/>
                <a:gd name="T38" fmla="*/ 12 w 145"/>
                <a:gd name="T39" fmla="*/ 53 h 70"/>
                <a:gd name="T40" fmla="*/ 22 w 145"/>
                <a:gd name="T41" fmla="*/ 52 h 70"/>
                <a:gd name="T42" fmla="*/ 50 w 145"/>
                <a:gd name="T43" fmla="*/ 43 h 70"/>
                <a:gd name="T44" fmla="*/ 33 w 145"/>
                <a:gd name="T45" fmla="*/ 33 h 70"/>
                <a:gd name="T46" fmla="*/ 30 w 145"/>
                <a:gd name="T47" fmla="*/ 38 h 70"/>
                <a:gd name="T48" fmla="*/ 21 w 145"/>
                <a:gd name="T49" fmla="*/ 35 h 70"/>
                <a:gd name="T50" fmla="*/ 13 w 145"/>
                <a:gd name="T51" fmla="*/ 31 h 70"/>
                <a:gd name="T52" fmla="*/ 25 w 145"/>
                <a:gd name="T53" fmla="*/ 19 h 70"/>
                <a:gd name="T54" fmla="*/ 21 w 145"/>
                <a:gd name="T55" fmla="*/ 18 h 70"/>
                <a:gd name="T56" fmla="*/ 24 w 145"/>
                <a:gd name="T57" fmla="*/ 13 h 70"/>
                <a:gd name="T58" fmla="*/ 30 w 145"/>
                <a:gd name="T59" fmla="*/ 7 h 70"/>
                <a:gd name="T60" fmla="*/ 53 w 145"/>
                <a:gd name="T61" fmla="*/ 13 h 70"/>
                <a:gd name="T62" fmla="*/ 64 w 145"/>
                <a:gd name="T6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70">
                  <a:moveTo>
                    <a:pt x="64" y="0"/>
                  </a:moveTo>
                  <a:lnTo>
                    <a:pt x="65" y="0"/>
                  </a:lnTo>
                  <a:lnTo>
                    <a:pt x="71" y="4"/>
                  </a:lnTo>
                  <a:lnTo>
                    <a:pt x="80" y="6"/>
                  </a:lnTo>
                  <a:lnTo>
                    <a:pt x="98" y="6"/>
                  </a:lnTo>
                  <a:lnTo>
                    <a:pt x="102" y="4"/>
                  </a:lnTo>
                  <a:lnTo>
                    <a:pt x="132" y="9"/>
                  </a:lnTo>
                  <a:lnTo>
                    <a:pt x="135" y="13"/>
                  </a:lnTo>
                  <a:lnTo>
                    <a:pt x="145" y="15"/>
                  </a:lnTo>
                  <a:lnTo>
                    <a:pt x="145" y="16"/>
                  </a:lnTo>
                  <a:lnTo>
                    <a:pt x="142" y="24"/>
                  </a:lnTo>
                  <a:lnTo>
                    <a:pt x="142" y="25"/>
                  </a:lnTo>
                  <a:lnTo>
                    <a:pt x="122" y="34"/>
                  </a:lnTo>
                  <a:lnTo>
                    <a:pt x="117" y="40"/>
                  </a:lnTo>
                  <a:lnTo>
                    <a:pt x="117" y="41"/>
                  </a:lnTo>
                  <a:lnTo>
                    <a:pt x="99" y="44"/>
                  </a:lnTo>
                  <a:lnTo>
                    <a:pt x="92" y="52"/>
                  </a:lnTo>
                  <a:lnTo>
                    <a:pt x="92" y="53"/>
                  </a:lnTo>
                  <a:lnTo>
                    <a:pt x="89" y="53"/>
                  </a:lnTo>
                  <a:lnTo>
                    <a:pt x="84" y="52"/>
                  </a:lnTo>
                  <a:lnTo>
                    <a:pt x="82" y="52"/>
                  </a:lnTo>
                  <a:lnTo>
                    <a:pt x="77" y="50"/>
                  </a:lnTo>
                  <a:lnTo>
                    <a:pt x="74" y="50"/>
                  </a:lnTo>
                  <a:lnTo>
                    <a:pt x="73" y="53"/>
                  </a:lnTo>
                  <a:lnTo>
                    <a:pt x="62" y="58"/>
                  </a:lnTo>
                  <a:lnTo>
                    <a:pt x="61" y="67"/>
                  </a:lnTo>
                  <a:lnTo>
                    <a:pt x="55" y="67"/>
                  </a:lnTo>
                  <a:lnTo>
                    <a:pt x="52" y="68"/>
                  </a:lnTo>
                  <a:lnTo>
                    <a:pt x="47" y="68"/>
                  </a:lnTo>
                  <a:lnTo>
                    <a:pt x="44" y="70"/>
                  </a:lnTo>
                  <a:lnTo>
                    <a:pt x="33" y="70"/>
                  </a:lnTo>
                  <a:lnTo>
                    <a:pt x="33" y="65"/>
                  </a:lnTo>
                  <a:lnTo>
                    <a:pt x="30" y="65"/>
                  </a:lnTo>
                  <a:lnTo>
                    <a:pt x="22" y="67"/>
                  </a:lnTo>
                  <a:lnTo>
                    <a:pt x="16" y="65"/>
                  </a:lnTo>
                  <a:lnTo>
                    <a:pt x="1" y="65"/>
                  </a:lnTo>
                  <a:lnTo>
                    <a:pt x="1" y="64"/>
                  </a:lnTo>
                  <a:lnTo>
                    <a:pt x="0" y="58"/>
                  </a:lnTo>
                  <a:lnTo>
                    <a:pt x="0" y="56"/>
                  </a:lnTo>
                  <a:lnTo>
                    <a:pt x="12" y="53"/>
                  </a:lnTo>
                  <a:lnTo>
                    <a:pt x="18" y="56"/>
                  </a:lnTo>
                  <a:lnTo>
                    <a:pt x="22" y="52"/>
                  </a:lnTo>
                  <a:lnTo>
                    <a:pt x="36" y="52"/>
                  </a:lnTo>
                  <a:lnTo>
                    <a:pt x="50" y="43"/>
                  </a:lnTo>
                  <a:lnTo>
                    <a:pt x="39" y="40"/>
                  </a:lnTo>
                  <a:lnTo>
                    <a:pt x="33" y="33"/>
                  </a:lnTo>
                  <a:lnTo>
                    <a:pt x="30" y="37"/>
                  </a:lnTo>
                  <a:lnTo>
                    <a:pt x="30" y="38"/>
                  </a:lnTo>
                  <a:lnTo>
                    <a:pt x="28" y="38"/>
                  </a:lnTo>
                  <a:lnTo>
                    <a:pt x="21" y="35"/>
                  </a:lnTo>
                  <a:lnTo>
                    <a:pt x="18" y="33"/>
                  </a:lnTo>
                  <a:lnTo>
                    <a:pt x="13" y="31"/>
                  </a:lnTo>
                  <a:lnTo>
                    <a:pt x="13" y="28"/>
                  </a:lnTo>
                  <a:lnTo>
                    <a:pt x="25" y="19"/>
                  </a:lnTo>
                  <a:lnTo>
                    <a:pt x="25" y="18"/>
                  </a:lnTo>
                  <a:lnTo>
                    <a:pt x="21" y="18"/>
                  </a:lnTo>
                  <a:lnTo>
                    <a:pt x="21" y="16"/>
                  </a:lnTo>
                  <a:lnTo>
                    <a:pt x="24" y="13"/>
                  </a:lnTo>
                  <a:lnTo>
                    <a:pt x="24" y="9"/>
                  </a:lnTo>
                  <a:lnTo>
                    <a:pt x="30" y="7"/>
                  </a:lnTo>
                  <a:lnTo>
                    <a:pt x="39" y="9"/>
                  </a:lnTo>
                  <a:lnTo>
                    <a:pt x="53" y="13"/>
                  </a:lnTo>
                  <a:lnTo>
                    <a:pt x="56" y="4"/>
                  </a:lnTo>
                  <a:lnTo>
                    <a:pt x="6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5" name="Tajikistan">
              <a:extLst>
                <a:ext uri="{FF2B5EF4-FFF2-40B4-BE49-F238E27FC236}">
                  <a16:creationId xmlns:a16="http://schemas.microsoft.com/office/drawing/2014/main" id="{52676BE2-0F06-F81E-7645-16E4A5D09468}"/>
                </a:ext>
              </a:extLst>
            </p:cNvPr>
            <p:cNvSpPr>
              <a:spLocks/>
            </p:cNvSpPr>
            <p:nvPr/>
          </p:nvSpPr>
          <p:spPr bwMode="auto">
            <a:xfrm>
              <a:off x="7417865" y="3524853"/>
              <a:ext cx="180706" cy="137337"/>
            </a:xfrm>
            <a:custGeom>
              <a:avLst/>
              <a:gdLst>
                <a:gd name="T0" fmla="*/ 43 w 100"/>
                <a:gd name="T1" fmla="*/ 0 h 76"/>
                <a:gd name="T2" fmla="*/ 40 w 100"/>
                <a:gd name="T3" fmla="*/ 9 h 76"/>
                <a:gd name="T4" fmla="*/ 48 w 100"/>
                <a:gd name="T5" fmla="*/ 14 h 76"/>
                <a:gd name="T6" fmla="*/ 42 w 100"/>
                <a:gd name="T7" fmla="*/ 20 h 76"/>
                <a:gd name="T8" fmla="*/ 25 w 100"/>
                <a:gd name="T9" fmla="*/ 20 h 76"/>
                <a:gd name="T10" fmla="*/ 42 w 100"/>
                <a:gd name="T11" fmla="*/ 26 h 76"/>
                <a:gd name="T12" fmla="*/ 54 w 100"/>
                <a:gd name="T13" fmla="*/ 26 h 76"/>
                <a:gd name="T14" fmla="*/ 58 w 100"/>
                <a:gd name="T15" fmla="*/ 30 h 76"/>
                <a:gd name="T16" fmla="*/ 71 w 100"/>
                <a:gd name="T17" fmla="*/ 29 h 76"/>
                <a:gd name="T18" fmla="*/ 79 w 100"/>
                <a:gd name="T19" fmla="*/ 27 h 76"/>
                <a:gd name="T20" fmla="*/ 85 w 100"/>
                <a:gd name="T21" fmla="*/ 29 h 76"/>
                <a:gd name="T22" fmla="*/ 85 w 100"/>
                <a:gd name="T23" fmla="*/ 45 h 76"/>
                <a:gd name="T24" fmla="*/ 97 w 100"/>
                <a:gd name="T25" fmla="*/ 46 h 76"/>
                <a:gd name="T26" fmla="*/ 100 w 100"/>
                <a:gd name="T27" fmla="*/ 67 h 76"/>
                <a:gd name="T28" fmla="*/ 95 w 100"/>
                <a:gd name="T29" fmla="*/ 66 h 76"/>
                <a:gd name="T30" fmla="*/ 83 w 100"/>
                <a:gd name="T31" fmla="*/ 67 h 76"/>
                <a:gd name="T32" fmla="*/ 79 w 100"/>
                <a:gd name="T33" fmla="*/ 63 h 76"/>
                <a:gd name="T34" fmla="*/ 51 w 100"/>
                <a:gd name="T35" fmla="*/ 69 h 76"/>
                <a:gd name="T36" fmla="*/ 49 w 100"/>
                <a:gd name="T37" fmla="*/ 54 h 76"/>
                <a:gd name="T38" fmla="*/ 45 w 100"/>
                <a:gd name="T39" fmla="*/ 46 h 76"/>
                <a:gd name="T40" fmla="*/ 37 w 100"/>
                <a:gd name="T41" fmla="*/ 58 h 76"/>
                <a:gd name="T42" fmla="*/ 27 w 100"/>
                <a:gd name="T43" fmla="*/ 60 h 76"/>
                <a:gd name="T44" fmla="*/ 24 w 100"/>
                <a:gd name="T45" fmla="*/ 69 h 76"/>
                <a:gd name="T46" fmla="*/ 9 w 100"/>
                <a:gd name="T47" fmla="*/ 72 h 76"/>
                <a:gd name="T48" fmla="*/ 2 w 100"/>
                <a:gd name="T49" fmla="*/ 66 h 76"/>
                <a:gd name="T50" fmla="*/ 12 w 100"/>
                <a:gd name="T51" fmla="*/ 49 h 76"/>
                <a:gd name="T52" fmla="*/ 9 w 100"/>
                <a:gd name="T53" fmla="*/ 36 h 76"/>
                <a:gd name="T54" fmla="*/ 0 w 100"/>
                <a:gd name="T55" fmla="*/ 30 h 76"/>
                <a:gd name="T56" fmla="*/ 3 w 100"/>
                <a:gd name="T57" fmla="*/ 26 h 76"/>
                <a:gd name="T58" fmla="*/ 18 w 100"/>
                <a:gd name="T59" fmla="*/ 18 h 76"/>
                <a:gd name="T60" fmla="*/ 24 w 100"/>
                <a:gd name="T61" fmla="*/ 15 h 76"/>
                <a:gd name="T62" fmla="*/ 25 w 100"/>
                <a:gd name="T63" fmla="*/ 6 h 76"/>
                <a:gd name="T64" fmla="*/ 40 w 100"/>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76">
                  <a:moveTo>
                    <a:pt x="40" y="0"/>
                  </a:moveTo>
                  <a:lnTo>
                    <a:pt x="43" y="0"/>
                  </a:lnTo>
                  <a:lnTo>
                    <a:pt x="45" y="6"/>
                  </a:lnTo>
                  <a:lnTo>
                    <a:pt x="40" y="9"/>
                  </a:lnTo>
                  <a:lnTo>
                    <a:pt x="42" y="14"/>
                  </a:lnTo>
                  <a:lnTo>
                    <a:pt x="48" y="14"/>
                  </a:lnTo>
                  <a:lnTo>
                    <a:pt x="48" y="15"/>
                  </a:lnTo>
                  <a:lnTo>
                    <a:pt x="42" y="20"/>
                  </a:lnTo>
                  <a:lnTo>
                    <a:pt x="36" y="17"/>
                  </a:lnTo>
                  <a:lnTo>
                    <a:pt x="25" y="20"/>
                  </a:lnTo>
                  <a:lnTo>
                    <a:pt x="27" y="26"/>
                  </a:lnTo>
                  <a:lnTo>
                    <a:pt x="42" y="26"/>
                  </a:lnTo>
                  <a:lnTo>
                    <a:pt x="46" y="27"/>
                  </a:lnTo>
                  <a:lnTo>
                    <a:pt x="54" y="26"/>
                  </a:lnTo>
                  <a:lnTo>
                    <a:pt x="58" y="27"/>
                  </a:lnTo>
                  <a:lnTo>
                    <a:pt x="58" y="30"/>
                  </a:lnTo>
                  <a:lnTo>
                    <a:pt x="68" y="30"/>
                  </a:lnTo>
                  <a:lnTo>
                    <a:pt x="71" y="29"/>
                  </a:lnTo>
                  <a:lnTo>
                    <a:pt x="76" y="29"/>
                  </a:lnTo>
                  <a:lnTo>
                    <a:pt x="79" y="27"/>
                  </a:lnTo>
                  <a:lnTo>
                    <a:pt x="85" y="27"/>
                  </a:lnTo>
                  <a:lnTo>
                    <a:pt x="85" y="29"/>
                  </a:lnTo>
                  <a:lnTo>
                    <a:pt x="82" y="39"/>
                  </a:lnTo>
                  <a:lnTo>
                    <a:pt x="85" y="45"/>
                  </a:lnTo>
                  <a:lnTo>
                    <a:pt x="95" y="45"/>
                  </a:lnTo>
                  <a:lnTo>
                    <a:pt x="97" y="46"/>
                  </a:lnTo>
                  <a:lnTo>
                    <a:pt x="100" y="66"/>
                  </a:lnTo>
                  <a:lnTo>
                    <a:pt x="100" y="67"/>
                  </a:lnTo>
                  <a:lnTo>
                    <a:pt x="95" y="67"/>
                  </a:lnTo>
                  <a:lnTo>
                    <a:pt x="95" y="66"/>
                  </a:lnTo>
                  <a:lnTo>
                    <a:pt x="92" y="66"/>
                  </a:lnTo>
                  <a:lnTo>
                    <a:pt x="83" y="67"/>
                  </a:lnTo>
                  <a:lnTo>
                    <a:pt x="82" y="64"/>
                  </a:lnTo>
                  <a:lnTo>
                    <a:pt x="79" y="63"/>
                  </a:lnTo>
                  <a:lnTo>
                    <a:pt x="55" y="76"/>
                  </a:lnTo>
                  <a:lnTo>
                    <a:pt x="51" y="69"/>
                  </a:lnTo>
                  <a:lnTo>
                    <a:pt x="52" y="57"/>
                  </a:lnTo>
                  <a:lnTo>
                    <a:pt x="49" y="54"/>
                  </a:lnTo>
                  <a:lnTo>
                    <a:pt x="49" y="49"/>
                  </a:lnTo>
                  <a:lnTo>
                    <a:pt x="45" y="46"/>
                  </a:lnTo>
                  <a:lnTo>
                    <a:pt x="37" y="55"/>
                  </a:lnTo>
                  <a:lnTo>
                    <a:pt x="37" y="58"/>
                  </a:lnTo>
                  <a:lnTo>
                    <a:pt x="36" y="63"/>
                  </a:lnTo>
                  <a:lnTo>
                    <a:pt x="27" y="60"/>
                  </a:lnTo>
                  <a:lnTo>
                    <a:pt x="25" y="69"/>
                  </a:lnTo>
                  <a:lnTo>
                    <a:pt x="24" y="69"/>
                  </a:lnTo>
                  <a:lnTo>
                    <a:pt x="20" y="66"/>
                  </a:lnTo>
                  <a:lnTo>
                    <a:pt x="9" y="72"/>
                  </a:lnTo>
                  <a:lnTo>
                    <a:pt x="8" y="72"/>
                  </a:lnTo>
                  <a:lnTo>
                    <a:pt x="2" y="66"/>
                  </a:lnTo>
                  <a:lnTo>
                    <a:pt x="6" y="58"/>
                  </a:lnTo>
                  <a:lnTo>
                    <a:pt x="12" y="49"/>
                  </a:lnTo>
                  <a:lnTo>
                    <a:pt x="8" y="42"/>
                  </a:lnTo>
                  <a:lnTo>
                    <a:pt x="9" y="36"/>
                  </a:lnTo>
                  <a:lnTo>
                    <a:pt x="5" y="35"/>
                  </a:lnTo>
                  <a:lnTo>
                    <a:pt x="0" y="30"/>
                  </a:lnTo>
                  <a:lnTo>
                    <a:pt x="2" y="26"/>
                  </a:lnTo>
                  <a:lnTo>
                    <a:pt x="3" y="26"/>
                  </a:lnTo>
                  <a:lnTo>
                    <a:pt x="15" y="24"/>
                  </a:lnTo>
                  <a:lnTo>
                    <a:pt x="18" y="18"/>
                  </a:lnTo>
                  <a:lnTo>
                    <a:pt x="18" y="17"/>
                  </a:lnTo>
                  <a:lnTo>
                    <a:pt x="24" y="15"/>
                  </a:lnTo>
                  <a:lnTo>
                    <a:pt x="24" y="9"/>
                  </a:lnTo>
                  <a:lnTo>
                    <a:pt x="25" y="6"/>
                  </a:lnTo>
                  <a:lnTo>
                    <a:pt x="31" y="6"/>
                  </a:lnTo>
                  <a:lnTo>
                    <a:pt x="4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6" name="Israel">
              <a:extLst>
                <a:ext uri="{FF2B5EF4-FFF2-40B4-BE49-F238E27FC236}">
                  <a16:creationId xmlns:a16="http://schemas.microsoft.com/office/drawing/2014/main" id="{801A8392-1F6B-4A50-5659-E104DB8C0F28}"/>
                </a:ext>
              </a:extLst>
            </p:cNvPr>
            <p:cNvSpPr>
              <a:spLocks/>
            </p:cNvSpPr>
            <p:nvPr/>
          </p:nvSpPr>
          <p:spPr bwMode="auto">
            <a:xfrm>
              <a:off x="6629987" y="3757965"/>
              <a:ext cx="36141" cy="110231"/>
            </a:xfrm>
            <a:custGeom>
              <a:avLst/>
              <a:gdLst>
                <a:gd name="T0" fmla="*/ 18 w 20"/>
                <a:gd name="T1" fmla="*/ 0 h 61"/>
                <a:gd name="T2" fmla="*/ 20 w 20"/>
                <a:gd name="T3" fmla="*/ 0 h 61"/>
                <a:gd name="T4" fmla="*/ 20 w 20"/>
                <a:gd name="T5" fmla="*/ 15 h 61"/>
                <a:gd name="T6" fmla="*/ 18 w 20"/>
                <a:gd name="T7" fmla="*/ 15 h 61"/>
                <a:gd name="T8" fmla="*/ 14 w 20"/>
                <a:gd name="T9" fmla="*/ 12 h 61"/>
                <a:gd name="T10" fmla="*/ 11 w 20"/>
                <a:gd name="T11" fmla="*/ 17 h 61"/>
                <a:gd name="T12" fmla="*/ 11 w 20"/>
                <a:gd name="T13" fmla="*/ 23 h 61"/>
                <a:gd name="T14" fmla="*/ 15 w 20"/>
                <a:gd name="T15" fmla="*/ 23 h 61"/>
                <a:gd name="T16" fmla="*/ 15 w 20"/>
                <a:gd name="T17" fmla="*/ 24 h 61"/>
                <a:gd name="T18" fmla="*/ 14 w 20"/>
                <a:gd name="T19" fmla="*/ 24 h 61"/>
                <a:gd name="T20" fmla="*/ 11 w 20"/>
                <a:gd name="T21" fmla="*/ 29 h 61"/>
                <a:gd name="T22" fmla="*/ 18 w 20"/>
                <a:gd name="T23" fmla="*/ 29 h 61"/>
                <a:gd name="T24" fmla="*/ 12 w 20"/>
                <a:gd name="T25" fmla="*/ 60 h 61"/>
                <a:gd name="T26" fmla="*/ 11 w 20"/>
                <a:gd name="T27" fmla="*/ 61 h 61"/>
                <a:gd name="T28" fmla="*/ 9 w 20"/>
                <a:gd name="T29" fmla="*/ 61 h 61"/>
                <a:gd name="T30" fmla="*/ 0 w 20"/>
                <a:gd name="T31" fmla="*/ 32 h 61"/>
                <a:gd name="T32" fmla="*/ 5 w 20"/>
                <a:gd name="T33" fmla="*/ 24 h 61"/>
                <a:gd name="T34" fmla="*/ 11 w 20"/>
                <a:gd name="T35" fmla="*/ 2 h 61"/>
                <a:gd name="T36" fmla="*/ 15 w 20"/>
                <a:gd name="T37" fmla="*/ 2 h 61"/>
                <a:gd name="T38" fmla="*/ 17 w 20"/>
                <a:gd name="T39" fmla="*/ 3 h 61"/>
                <a:gd name="T40" fmla="*/ 18 w 20"/>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61">
                  <a:moveTo>
                    <a:pt x="18" y="0"/>
                  </a:moveTo>
                  <a:lnTo>
                    <a:pt x="20" y="0"/>
                  </a:lnTo>
                  <a:lnTo>
                    <a:pt x="20" y="15"/>
                  </a:lnTo>
                  <a:lnTo>
                    <a:pt x="18" y="15"/>
                  </a:lnTo>
                  <a:lnTo>
                    <a:pt x="14" y="12"/>
                  </a:lnTo>
                  <a:lnTo>
                    <a:pt x="11" y="17"/>
                  </a:lnTo>
                  <a:lnTo>
                    <a:pt x="11" y="23"/>
                  </a:lnTo>
                  <a:lnTo>
                    <a:pt x="15" y="23"/>
                  </a:lnTo>
                  <a:lnTo>
                    <a:pt x="15" y="24"/>
                  </a:lnTo>
                  <a:lnTo>
                    <a:pt x="14" y="24"/>
                  </a:lnTo>
                  <a:lnTo>
                    <a:pt x="11" y="29"/>
                  </a:lnTo>
                  <a:lnTo>
                    <a:pt x="18" y="29"/>
                  </a:lnTo>
                  <a:lnTo>
                    <a:pt x="12" y="60"/>
                  </a:lnTo>
                  <a:lnTo>
                    <a:pt x="11" y="61"/>
                  </a:lnTo>
                  <a:lnTo>
                    <a:pt x="9" y="61"/>
                  </a:lnTo>
                  <a:lnTo>
                    <a:pt x="0" y="32"/>
                  </a:lnTo>
                  <a:lnTo>
                    <a:pt x="5" y="24"/>
                  </a:lnTo>
                  <a:lnTo>
                    <a:pt x="11" y="2"/>
                  </a:lnTo>
                  <a:lnTo>
                    <a:pt x="15" y="2"/>
                  </a:lnTo>
                  <a:lnTo>
                    <a:pt x="17" y="3"/>
                  </a:lnTo>
                  <a:lnTo>
                    <a:pt x="1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7" name="Lebanon">
              <a:extLst>
                <a:ext uri="{FF2B5EF4-FFF2-40B4-BE49-F238E27FC236}">
                  <a16:creationId xmlns:a16="http://schemas.microsoft.com/office/drawing/2014/main" id="{ED80B75B-B66E-7EFA-2F3C-5AC4CC46AB2C}"/>
                </a:ext>
              </a:extLst>
            </p:cNvPr>
            <p:cNvSpPr>
              <a:spLocks/>
            </p:cNvSpPr>
            <p:nvPr/>
          </p:nvSpPr>
          <p:spPr bwMode="auto">
            <a:xfrm>
              <a:off x="6649864" y="3716402"/>
              <a:ext cx="43369" cy="50598"/>
            </a:xfrm>
            <a:custGeom>
              <a:avLst/>
              <a:gdLst>
                <a:gd name="T0" fmla="*/ 13 w 24"/>
                <a:gd name="T1" fmla="*/ 0 h 28"/>
                <a:gd name="T2" fmla="*/ 22 w 24"/>
                <a:gd name="T3" fmla="*/ 0 h 28"/>
                <a:gd name="T4" fmla="*/ 22 w 24"/>
                <a:gd name="T5" fmla="*/ 1 h 28"/>
                <a:gd name="T6" fmla="*/ 21 w 24"/>
                <a:gd name="T7" fmla="*/ 3 h 28"/>
                <a:gd name="T8" fmla="*/ 24 w 24"/>
                <a:gd name="T9" fmla="*/ 9 h 28"/>
                <a:gd name="T10" fmla="*/ 19 w 24"/>
                <a:gd name="T11" fmla="*/ 13 h 28"/>
                <a:gd name="T12" fmla="*/ 21 w 24"/>
                <a:gd name="T13" fmla="*/ 13 h 28"/>
                <a:gd name="T14" fmla="*/ 21 w 24"/>
                <a:gd name="T15" fmla="*/ 15 h 28"/>
                <a:gd name="T16" fmla="*/ 19 w 24"/>
                <a:gd name="T17" fmla="*/ 15 h 28"/>
                <a:gd name="T18" fmla="*/ 16 w 24"/>
                <a:gd name="T19" fmla="*/ 16 h 28"/>
                <a:gd name="T20" fmla="*/ 16 w 24"/>
                <a:gd name="T21" fmla="*/ 19 h 28"/>
                <a:gd name="T22" fmla="*/ 15 w 24"/>
                <a:gd name="T23" fmla="*/ 19 h 28"/>
                <a:gd name="T24" fmla="*/ 15 w 24"/>
                <a:gd name="T25" fmla="*/ 20 h 28"/>
                <a:gd name="T26" fmla="*/ 9 w 24"/>
                <a:gd name="T27" fmla="*/ 25 h 28"/>
                <a:gd name="T28" fmla="*/ 7 w 24"/>
                <a:gd name="T29" fmla="*/ 26 h 28"/>
                <a:gd name="T30" fmla="*/ 7 w 24"/>
                <a:gd name="T31" fmla="*/ 28 h 28"/>
                <a:gd name="T32" fmla="*/ 1 w 24"/>
                <a:gd name="T33" fmla="*/ 26 h 28"/>
                <a:gd name="T34" fmla="*/ 0 w 24"/>
                <a:gd name="T35" fmla="*/ 26 h 28"/>
                <a:gd name="T36" fmla="*/ 0 w 24"/>
                <a:gd name="T37" fmla="*/ 25 h 28"/>
                <a:gd name="T38" fmla="*/ 13 w 24"/>
                <a:gd name="T3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13" y="0"/>
                  </a:moveTo>
                  <a:lnTo>
                    <a:pt x="22" y="0"/>
                  </a:lnTo>
                  <a:lnTo>
                    <a:pt x="22" y="1"/>
                  </a:lnTo>
                  <a:lnTo>
                    <a:pt x="21" y="3"/>
                  </a:lnTo>
                  <a:lnTo>
                    <a:pt x="24" y="9"/>
                  </a:lnTo>
                  <a:lnTo>
                    <a:pt x="19" y="13"/>
                  </a:lnTo>
                  <a:lnTo>
                    <a:pt x="21" y="13"/>
                  </a:lnTo>
                  <a:lnTo>
                    <a:pt x="21" y="15"/>
                  </a:lnTo>
                  <a:lnTo>
                    <a:pt x="19" y="15"/>
                  </a:lnTo>
                  <a:lnTo>
                    <a:pt x="16" y="16"/>
                  </a:lnTo>
                  <a:lnTo>
                    <a:pt x="16" y="19"/>
                  </a:lnTo>
                  <a:lnTo>
                    <a:pt x="15" y="19"/>
                  </a:lnTo>
                  <a:lnTo>
                    <a:pt x="15" y="20"/>
                  </a:lnTo>
                  <a:lnTo>
                    <a:pt x="9" y="25"/>
                  </a:lnTo>
                  <a:lnTo>
                    <a:pt x="7" y="26"/>
                  </a:lnTo>
                  <a:lnTo>
                    <a:pt x="7" y="28"/>
                  </a:lnTo>
                  <a:lnTo>
                    <a:pt x="1" y="26"/>
                  </a:lnTo>
                  <a:lnTo>
                    <a:pt x="0" y="26"/>
                  </a:lnTo>
                  <a:lnTo>
                    <a:pt x="0" y="25"/>
                  </a:lnTo>
                  <a:lnTo>
                    <a:pt x="1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8" name="Pakistan">
              <a:extLst>
                <a:ext uri="{FF2B5EF4-FFF2-40B4-BE49-F238E27FC236}">
                  <a16:creationId xmlns:a16="http://schemas.microsoft.com/office/drawing/2014/main" id="{900F0659-82F2-00CA-8FC6-CF4A6DD4BF94}"/>
                </a:ext>
              </a:extLst>
            </p:cNvPr>
            <p:cNvSpPr>
              <a:spLocks/>
            </p:cNvSpPr>
            <p:nvPr/>
          </p:nvSpPr>
          <p:spPr bwMode="auto">
            <a:xfrm>
              <a:off x="7260651" y="3649541"/>
              <a:ext cx="399361" cy="363221"/>
            </a:xfrm>
            <a:custGeom>
              <a:avLst/>
              <a:gdLst>
                <a:gd name="T0" fmla="*/ 191 w 221"/>
                <a:gd name="T1" fmla="*/ 3 h 201"/>
                <a:gd name="T2" fmla="*/ 198 w 221"/>
                <a:gd name="T3" fmla="*/ 10 h 201"/>
                <a:gd name="T4" fmla="*/ 201 w 221"/>
                <a:gd name="T5" fmla="*/ 19 h 201"/>
                <a:gd name="T6" fmla="*/ 219 w 221"/>
                <a:gd name="T7" fmla="*/ 26 h 201"/>
                <a:gd name="T8" fmla="*/ 210 w 221"/>
                <a:gd name="T9" fmla="*/ 38 h 201"/>
                <a:gd name="T10" fmla="*/ 176 w 221"/>
                <a:gd name="T11" fmla="*/ 37 h 201"/>
                <a:gd name="T12" fmla="*/ 172 w 221"/>
                <a:gd name="T13" fmla="*/ 44 h 201"/>
                <a:gd name="T14" fmla="*/ 176 w 221"/>
                <a:gd name="T15" fmla="*/ 49 h 201"/>
                <a:gd name="T16" fmla="*/ 176 w 221"/>
                <a:gd name="T17" fmla="*/ 56 h 201"/>
                <a:gd name="T18" fmla="*/ 176 w 221"/>
                <a:gd name="T19" fmla="*/ 66 h 201"/>
                <a:gd name="T20" fmla="*/ 190 w 221"/>
                <a:gd name="T21" fmla="*/ 72 h 201"/>
                <a:gd name="T22" fmla="*/ 191 w 221"/>
                <a:gd name="T23" fmla="*/ 78 h 201"/>
                <a:gd name="T24" fmla="*/ 182 w 221"/>
                <a:gd name="T25" fmla="*/ 89 h 201"/>
                <a:gd name="T26" fmla="*/ 184 w 221"/>
                <a:gd name="T27" fmla="*/ 95 h 201"/>
                <a:gd name="T28" fmla="*/ 184 w 221"/>
                <a:gd name="T29" fmla="*/ 96 h 201"/>
                <a:gd name="T30" fmla="*/ 170 w 221"/>
                <a:gd name="T31" fmla="*/ 111 h 201"/>
                <a:gd name="T32" fmla="*/ 151 w 221"/>
                <a:gd name="T33" fmla="*/ 132 h 201"/>
                <a:gd name="T34" fmla="*/ 126 w 221"/>
                <a:gd name="T35" fmla="*/ 141 h 201"/>
                <a:gd name="T36" fmla="*/ 123 w 221"/>
                <a:gd name="T37" fmla="*/ 163 h 201"/>
                <a:gd name="T38" fmla="*/ 129 w 221"/>
                <a:gd name="T39" fmla="*/ 175 h 201"/>
                <a:gd name="T40" fmla="*/ 130 w 221"/>
                <a:gd name="T41" fmla="*/ 195 h 201"/>
                <a:gd name="T42" fmla="*/ 121 w 221"/>
                <a:gd name="T43" fmla="*/ 197 h 201"/>
                <a:gd name="T44" fmla="*/ 105 w 221"/>
                <a:gd name="T45" fmla="*/ 200 h 201"/>
                <a:gd name="T46" fmla="*/ 93 w 221"/>
                <a:gd name="T47" fmla="*/ 201 h 201"/>
                <a:gd name="T48" fmla="*/ 78 w 221"/>
                <a:gd name="T49" fmla="*/ 186 h 201"/>
                <a:gd name="T50" fmla="*/ 52 w 221"/>
                <a:gd name="T51" fmla="*/ 179 h 201"/>
                <a:gd name="T52" fmla="*/ 43 w 221"/>
                <a:gd name="T53" fmla="*/ 179 h 201"/>
                <a:gd name="T54" fmla="*/ 12 w 221"/>
                <a:gd name="T55" fmla="*/ 183 h 201"/>
                <a:gd name="T56" fmla="*/ 19 w 221"/>
                <a:gd name="T57" fmla="*/ 163 h 201"/>
                <a:gd name="T58" fmla="*/ 26 w 221"/>
                <a:gd name="T59" fmla="*/ 151 h 201"/>
                <a:gd name="T60" fmla="*/ 10 w 221"/>
                <a:gd name="T61" fmla="*/ 130 h 201"/>
                <a:gd name="T62" fmla="*/ 1 w 221"/>
                <a:gd name="T63" fmla="*/ 112 h 201"/>
                <a:gd name="T64" fmla="*/ 43 w 221"/>
                <a:gd name="T65" fmla="*/ 118 h 201"/>
                <a:gd name="T66" fmla="*/ 53 w 221"/>
                <a:gd name="T67" fmla="*/ 117 h 201"/>
                <a:gd name="T68" fmla="*/ 72 w 221"/>
                <a:gd name="T69" fmla="*/ 111 h 201"/>
                <a:gd name="T70" fmla="*/ 90 w 221"/>
                <a:gd name="T71" fmla="*/ 90 h 201"/>
                <a:gd name="T72" fmla="*/ 102 w 221"/>
                <a:gd name="T73" fmla="*/ 83 h 201"/>
                <a:gd name="T74" fmla="*/ 109 w 221"/>
                <a:gd name="T75" fmla="*/ 75 h 201"/>
                <a:gd name="T76" fmla="*/ 124 w 221"/>
                <a:gd name="T77" fmla="*/ 59 h 201"/>
                <a:gd name="T78" fmla="*/ 135 w 221"/>
                <a:gd name="T79" fmla="*/ 44 h 201"/>
                <a:gd name="T80" fmla="*/ 141 w 221"/>
                <a:gd name="T81" fmla="*/ 31 h 201"/>
                <a:gd name="T82" fmla="*/ 136 w 221"/>
                <a:gd name="T83" fmla="*/ 16 h 201"/>
                <a:gd name="T84" fmla="*/ 169 w 221"/>
                <a:gd name="T85"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01">
                  <a:moveTo>
                    <a:pt x="181" y="0"/>
                  </a:moveTo>
                  <a:lnTo>
                    <a:pt x="191" y="1"/>
                  </a:lnTo>
                  <a:lnTo>
                    <a:pt x="191" y="3"/>
                  </a:lnTo>
                  <a:lnTo>
                    <a:pt x="193" y="6"/>
                  </a:lnTo>
                  <a:lnTo>
                    <a:pt x="197" y="6"/>
                  </a:lnTo>
                  <a:lnTo>
                    <a:pt x="198" y="10"/>
                  </a:lnTo>
                  <a:lnTo>
                    <a:pt x="200" y="10"/>
                  </a:lnTo>
                  <a:lnTo>
                    <a:pt x="198" y="16"/>
                  </a:lnTo>
                  <a:lnTo>
                    <a:pt x="201" y="19"/>
                  </a:lnTo>
                  <a:lnTo>
                    <a:pt x="206" y="19"/>
                  </a:lnTo>
                  <a:lnTo>
                    <a:pt x="209" y="22"/>
                  </a:lnTo>
                  <a:lnTo>
                    <a:pt x="219" y="26"/>
                  </a:lnTo>
                  <a:lnTo>
                    <a:pt x="221" y="26"/>
                  </a:lnTo>
                  <a:lnTo>
                    <a:pt x="212" y="32"/>
                  </a:lnTo>
                  <a:lnTo>
                    <a:pt x="210" y="38"/>
                  </a:lnTo>
                  <a:lnTo>
                    <a:pt x="204" y="38"/>
                  </a:lnTo>
                  <a:lnTo>
                    <a:pt x="193" y="41"/>
                  </a:lnTo>
                  <a:lnTo>
                    <a:pt x="176" y="37"/>
                  </a:lnTo>
                  <a:lnTo>
                    <a:pt x="172" y="38"/>
                  </a:lnTo>
                  <a:lnTo>
                    <a:pt x="170" y="43"/>
                  </a:lnTo>
                  <a:lnTo>
                    <a:pt x="172" y="44"/>
                  </a:lnTo>
                  <a:lnTo>
                    <a:pt x="173" y="44"/>
                  </a:lnTo>
                  <a:lnTo>
                    <a:pt x="172" y="47"/>
                  </a:lnTo>
                  <a:lnTo>
                    <a:pt x="176" y="49"/>
                  </a:lnTo>
                  <a:lnTo>
                    <a:pt x="176" y="50"/>
                  </a:lnTo>
                  <a:lnTo>
                    <a:pt x="173" y="53"/>
                  </a:lnTo>
                  <a:lnTo>
                    <a:pt x="176" y="56"/>
                  </a:lnTo>
                  <a:lnTo>
                    <a:pt x="176" y="57"/>
                  </a:lnTo>
                  <a:lnTo>
                    <a:pt x="172" y="62"/>
                  </a:lnTo>
                  <a:lnTo>
                    <a:pt x="176" y="66"/>
                  </a:lnTo>
                  <a:lnTo>
                    <a:pt x="182" y="68"/>
                  </a:lnTo>
                  <a:lnTo>
                    <a:pt x="182" y="72"/>
                  </a:lnTo>
                  <a:lnTo>
                    <a:pt x="190" y="72"/>
                  </a:lnTo>
                  <a:lnTo>
                    <a:pt x="190" y="74"/>
                  </a:lnTo>
                  <a:lnTo>
                    <a:pt x="191" y="77"/>
                  </a:lnTo>
                  <a:lnTo>
                    <a:pt x="191" y="78"/>
                  </a:lnTo>
                  <a:lnTo>
                    <a:pt x="182" y="83"/>
                  </a:lnTo>
                  <a:lnTo>
                    <a:pt x="181" y="86"/>
                  </a:lnTo>
                  <a:lnTo>
                    <a:pt x="182" y="89"/>
                  </a:lnTo>
                  <a:lnTo>
                    <a:pt x="182" y="90"/>
                  </a:lnTo>
                  <a:lnTo>
                    <a:pt x="181" y="93"/>
                  </a:lnTo>
                  <a:lnTo>
                    <a:pt x="184" y="95"/>
                  </a:lnTo>
                  <a:lnTo>
                    <a:pt x="185" y="95"/>
                  </a:lnTo>
                  <a:lnTo>
                    <a:pt x="185" y="96"/>
                  </a:lnTo>
                  <a:lnTo>
                    <a:pt x="184" y="96"/>
                  </a:lnTo>
                  <a:lnTo>
                    <a:pt x="176" y="99"/>
                  </a:lnTo>
                  <a:lnTo>
                    <a:pt x="172" y="106"/>
                  </a:lnTo>
                  <a:lnTo>
                    <a:pt x="170" y="111"/>
                  </a:lnTo>
                  <a:lnTo>
                    <a:pt x="164" y="114"/>
                  </a:lnTo>
                  <a:lnTo>
                    <a:pt x="158" y="126"/>
                  </a:lnTo>
                  <a:lnTo>
                    <a:pt x="151" y="132"/>
                  </a:lnTo>
                  <a:lnTo>
                    <a:pt x="145" y="142"/>
                  </a:lnTo>
                  <a:lnTo>
                    <a:pt x="132" y="145"/>
                  </a:lnTo>
                  <a:lnTo>
                    <a:pt x="126" y="141"/>
                  </a:lnTo>
                  <a:lnTo>
                    <a:pt x="115" y="155"/>
                  </a:lnTo>
                  <a:lnTo>
                    <a:pt x="114" y="160"/>
                  </a:lnTo>
                  <a:lnTo>
                    <a:pt x="123" y="163"/>
                  </a:lnTo>
                  <a:lnTo>
                    <a:pt x="124" y="163"/>
                  </a:lnTo>
                  <a:lnTo>
                    <a:pt x="123" y="172"/>
                  </a:lnTo>
                  <a:lnTo>
                    <a:pt x="129" y="175"/>
                  </a:lnTo>
                  <a:lnTo>
                    <a:pt x="136" y="192"/>
                  </a:lnTo>
                  <a:lnTo>
                    <a:pt x="135" y="194"/>
                  </a:lnTo>
                  <a:lnTo>
                    <a:pt x="130" y="195"/>
                  </a:lnTo>
                  <a:lnTo>
                    <a:pt x="129" y="195"/>
                  </a:lnTo>
                  <a:lnTo>
                    <a:pt x="126" y="192"/>
                  </a:lnTo>
                  <a:lnTo>
                    <a:pt x="121" y="197"/>
                  </a:lnTo>
                  <a:lnTo>
                    <a:pt x="120" y="197"/>
                  </a:lnTo>
                  <a:lnTo>
                    <a:pt x="105" y="194"/>
                  </a:lnTo>
                  <a:lnTo>
                    <a:pt x="105" y="200"/>
                  </a:lnTo>
                  <a:lnTo>
                    <a:pt x="98" y="200"/>
                  </a:lnTo>
                  <a:lnTo>
                    <a:pt x="95" y="201"/>
                  </a:lnTo>
                  <a:lnTo>
                    <a:pt x="93" y="201"/>
                  </a:lnTo>
                  <a:lnTo>
                    <a:pt x="87" y="200"/>
                  </a:lnTo>
                  <a:lnTo>
                    <a:pt x="81" y="188"/>
                  </a:lnTo>
                  <a:lnTo>
                    <a:pt x="78" y="186"/>
                  </a:lnTo>
                  <a:lnTo>
                    <a:pt x="74" y="179"/>
                  </a:lnTo>
                  <a:lnTo>
                    <a:pt x="55" y="181"/>
                  </a:lnTo>
                  <a:lnTo>
                    <a:pt x="52" y="179"/>
                  </a:lnTo>
                  <a:lnTo>
                    <a:pt x="50" y="182"/>
                  </a:lnTo>
                  <a:lnTo>
                    <a:pt x="49" y="182"/>
                  </a:lnTo>
                  <a:lnTo>
                    <a:pt x="43" y="179"/>
                  </a:lnTo>
                  <a:lnTo>
                    <a:pt x="18" y="182"/>
                  </a:lnTo>
                  <a:lnTo>
                    <a:pt x="13" y="183"/>
                  </a:lnTo>
                  <a:lnTo>
                    <a:pt x="12" y="183"/>
                  </a:lnTo>
                  <a:lnTo>
                    <a:pt x="10" y="182"/>
                  </a:lnTo>
                  <a:lnTo>
                    <a:pt x="13" y="167"/>
                  </a:lnTo>
                  <a:lnTo>
                    <a:pt x="19" y="163"/>
                  </a:lnTo>
                  <a:lnTo>
                    <a:pt x="28" y="158"/>
                  </a:lnTo>
                  <a:lnTo>
                    <a:pt x="31" y="154"/>
                  </a:lnTo>
                  <a:lnTo>
                    <a:pt x="26" y="151"/>
                  </a:lnTo>
                  <a:lnTo>
                    <a:pt x="25" y="151"/>
                  </a:lnTo>
                  <a:lnTo>
                    <a:pt x="25" y="139"/>
                  </a:lnTo>
                  <a:lnTo>
                    <a:pt x="10" y="130"/>
                  </a:lnTo>
                  <a:lnTo>
                    <a:pt x="0" y="114"/>
                  </a:lnTo>
                  <a:lnTo>
                    <a:pt x="0" y="112"/>
                  </a:lnTo>
                  <a:lnTo>
                    <a:pt x="1" y="112"/>
                  </a:lnTo>
                  <a:lnTo>
                    <a:pt x="21" y="120"/>
                  </a:lnTo>
                  <a:lnTo>
                    <a:pt x="34" y="117"/>
                  </a:lnTo>
                  <a:lnTo>
                    <a:pt x="43" y="118"/>
                  </a:lnTo>
                  <a:lnTo>
                    <a:pt x="46" y="115"/>
                  </a:lnTo>
                  <a:lnTo>
                    <a:pt x="50" y="115"/>
                  </a:lnTo>
                  <a:lnTo>
                    <a:pt x="53" y="117"/>
                  </a:lnTo>
                  <a:lnTo>
                    <a:pt x="56" y="117"/>
                  </a:lnTo>
                  <a:lnTo>
                    <a:pt x="71" y="112"/>
                  </a:lnTo>
                  <a:lnTo>
                    <a:pt x="72" y="111"/>
                  </a:lnTo>
                  <a:lnTo>
                    <a:pt x="72" y="96"/>
                  </a:lnTo>
                  <a:lnTo>
                    <a:pt x="78" y="92"/>
                  </a:lnTo>
                  <a:lnTo>
                    <a:pt x="90" y="90"/>
                  </a:lnTo>
                  <a:lnTo>
                    <a:pt x="89" y="89"/>
                  </a:lnTo>
                  <a:lnTo>
                    <a:pt x="95" y="83"/>
                  </a:lnTo>
                  <a:lnTo>
                    <a:pt x="102" y="83"/>
                  </a:lnTo>
                  <a:lnTo>
                    <a:pt x="105" y="86"/>
                  </a:lnTo>
                  <a:lnTo>
                    <a:pt x="111" y="81"/>
                  </a:lnTo>
                  <a:lnTo>
                    <a:pt x="109" y="75"/>
                  </a:lnTo>
                  <a:lnTo>
                    <a:pt x="112" y="63"/>
                  </a:lnTo>
                  <a:lnTo>
                    <a:pt x="114" y="63"/>
                  </a:lnTo>
                  <a:lnTo>
                    <a:pt x="124" y="59"/>
                  </a:lnTo>
                  <a:lnTo>
                    <a:pt x="118" y="49"/>
                  </a:lnTo>
                  <a:lnTo>
                    <a:pt x="133" y="49"/>
                  </a:lnTo>
                  <a:lnTo>
                    <a:pt x="135" y="44"/>
                  </a:lnTo>
                  <a:lnTo>
                    <a:pt x="133" y="43"/>
                  </a:lnTo>
                  <a:lnTo>
                    <a:pt x="133" y="41"/>
                  </a:lnTo>
                  <a:lnTo>
                    <a:pt x="141" y="31"/>
                  </a:lnTo>
                  <a:lnTo>
                    <a:pt x="142" y="26"/>
                  </a:lnTo>
                  <a:lnTo>
                    <a:pt x="136" y="17"/>
                  </a:lnTo>
                  <a:lnTo>
                    <a:pt x="136" y="16"/>
                  </a:lnTo>
                  <a:lnTo>
                    <a:pt x="138" y="14"/>
                  </a:lnTo>
                  <a:lnTo>
                    <a:pt x="154" y="3"/>
                  </a:lnTo>
                  <a:lnTo>
                    <a:pt x="169" y="3"/>
                  </a:lnTo>
                  <a:lnTo>
                    <a:pt x="18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9" name="Cambodia">
              <a:extLst>
                <a:ext uri="{FF2B5EF4-FFF2-40B4-BE49-F238E27FC236}">
                  <a16:creationId xmlns:a16="http://schemas.microsoft.com/office/drawing/2014/main" id="{F4459EB2-091F-7BE5-FC91-935CA200D268}"/>
                </a:ext>
              </a:extLst>
            </p:cNvPr>
            <p:cNvSpPr>
              <a:spLocks/>
            </p:cNvSpPr>
            <p:nvPr/>
          </p:nvSpPr>
          <p:spPr bwMode="auto">
            <a:xfrm>
              <a:off x="8238270" y="4238644"/>
              <a:ext cx="126495" cy="104809"/>
            </a:xfrm>
            <a:custGeom>
              <a:avLst/>
              <a:gdLst>
                <a:gd name="T0" fmla="*/ 68 w 70"/>
                <a:gd name="T1" fmla="*/ 0 h 58"/>
                <a:gd name="T2" fmla="*/ 70 w 70"/>
                <a:gd name="T3" fmla="*/ 31 h 58"/>
                <a:gd name="T4" fmla="*/ 56 w 70"/>
                <a:gd name="T5" fmla="*/ 38 h 58"/>
                <a:gd name="T6" fmla="*/ 56 w 70"/>
                <a:gd name="T7" fmla="*/ 40 h 58"/>
                <a:gd name="T8" fmla="*/ 55 w 70"/>
                <a:gd name="T9" fmla="*/ 40 h 58"/>
                <a:gd name="T10" fmla="*/ 55 w 70"/>
                <a:gd name="T11" fmla="*/ 41 h 58"/>
                <a:gd name="T12" fmla="*/ 49 w 70"/>
                <a:gd name="T13" fmla="*/ 41 h 58"/>
                <a:gd name="T14" fmla="*/ 49 w 70"/>
                <a:gd name="T15" fmla="*/ 49 h 58"/>
                <a:gd name="T16" fmla="*/ 37 w 70"/>
                <a:gd name="T17" fmla="*/ 52 h 58"/>
                <a:gd name="T18" fmla="*/ 35 w 70"/>
                <a:gd name="T19" fmla="*/ 55 h 58"/>
                <a:gd name="T20" fmla="*/ 29 w 70"/>
                <a:gd name="T21" fmla="*/ 58 h 58"/>
                <a:gd name="T22" fmla="*/ 18 w 70"/>
                <a:gd name="T23" fmla="*/ 56 h 58"/>
                <a:gd name="T24" fmla="*/ 18 w 70"/>
                <a:gd name="T25" fmla="*/ 50 h 58"/>
                <a:gd name="T26" fmla="*/ 13 w 70"/>
                <a:gd name="T27" fmla="*/ 52 h 58"/>
                <a:gd name="T28" fmla="*/ 12 w 70"/>
                <a:gd name="T29" fmla="*/ 52 h 58"/>
                <a:gd name="T30" fmla="*/ 9 w 70"/>
                <a:gd name="T31" fmla="*/ 41 h 58"/>
                <a:gd name="T32" fmla="*/ 7 w 70"/>
                <a:gd name="T33" fmla="*/ 34 h 58"/>
                <a:gd name="T34" fmla="*/ 3 w 70"/>
                <a:gd name="T35" fmla="*/ 28 h 58"/>
                <a:gd name="T36" fmla="*/ 0 w 70"/>
                <a:gd name="T37" fmla="*/ 21 h 58"/>
                <a:gd name="T38" fmla="*/ 4 w 70"/>
                <a:gd name="T39" fmla="*/ 12 h 58"/>
                <a:gd name="T40" fmla="*/ 13 w 70"/>
                <a:gd name="T41" fmla="*/ 4 h 58"/>
                <a:gd name="T42" fmla="*/ 38 w 70"/>
                <a:gd name="T43" fmla="*/ 4 h 58"/>
                <a:gd name="T44" fmla="*/ 47 w 70"/>
                <a:gd name="T45" fmla="*/ 9 h 58"/>
                <a:gd name="T46" fmla="*/ 53 w 70"/>
                <a:gd name="T47" fmla="*/ 3 h 58"/>
                <a:gd name="T48" fmla="*/ 58 w 70"/>
                <a:gd name="T49" fmla="*/ 3 h 58"/>
                <a:gd name="T50" fmla="*/ 59 w 70"/>
                <a:gd name="T51" fmla="*/ 4 h 58"/>
                <a:gd name="T52" fmla="*/ 62 w 70"/>
                <a:gd name="T53" fmla="*/ 4 h 58"/>
                <a:gd name="T54" fmla="*/ 68 w 70"/>
                <a:gd name="T5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58">
                  <a:moveTo>
                    <a:pt x="68" y="0"/>
                  </a:moveTo>
                  <a:lnTo>
                    <a:pt x="70" y="31"/>
                  </a:lnTo>
                  <a:lnTo>
                    <a:pt x="56" y="38"/>
                  </a:lnTo>
                  <a:lnTo>
                    <a:pt x="56" y="40"/>
                  </a:lnTo>
                  <a:lnTo>
                    <a:pt x="55" y="40"/>
                  </a:lnTo>
                  <a:lnTo>
                    <a:pt x="55" y="41"/>
                  </a:lnTo>
                  <a:lnTo>
                    <a:pt x="49" y="41"/>
                  </a:lnTo>
                  <a:lnTo>
                    <a:pt x="49" y="49"/>
                  </a:lnTo>
                  <a:lnTo>
                    <a:pt x="37" y="52"/>
                  </a:lnTo>
                  <a:lnTo>
                    <a:pt x="35" y="55"/>
                  </a:lnTo>
                  <a:lnTo>
                    <a:pt x="29" y="58"/>
                  </a:lnTo>
                  <a:lnTo>
                    <a:pt x="18" y="56"/>
                  </a:lnTo>
                  <a:lnTo>
                    <a:pt x="18" y="50"/>
                  </a:lnTo>
                  <a:lnTo>
                    <a:pt x="13" y="52"/>
                  </a:lnTo>
                  <a:lnTo>
                    <a:pt x="12" y="52"/>
                  </a:lnTo>
                  <a:lnTo>
                    <a:pt x="9" y="41"/>
                  </a:lnTo>
                  <a:lnTo>
                    <a:pt x="7" y="34"/>
                  </a:lnTo>
                  <a:lnTo>
                    <a:pt x="3" y="28"/>
                  </a:lnTo>
                  <a:lnTo>
                    <a:pt x="0" y="21"/>
                  </a:lnTo>
                  <a:lnTo>
                    <a:pt x="4" y="12"/>
                  </a:lnTo>
                  <a:lnTo>
                    <a:pt x="13" y="4"/>
                  </a:lnTo>
                  <a:lnTo>
                    <a:pt x="38" y="4"/>
                  </a:lnTo>
                  <a:lnTo>
                    <a:pt x="47" y="9"/>
                  </a:lnTo>
                  <a:lnTo>
                    <a:pt x="53" y="3"/>
                  </a:lnTo>
                  <a:lnTo>
                    <a:pt x="58" y="3"/>
                  </a:lnTo>
                  <a:lnTo>
                    <a:pt x="59" y="4"/>
                  </a:lnTo>
                  <a:lnTo>
                    <a:pt x="62" y="4"/>
                  </a:lnTo>
                  <a:lnTo>
                    <a:pt x="6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0" name="Taiwan">
              <a:extLst>
                <a:ext uri="{FF2B5EF4-FFF2-40B4-BE49-F238E27FC236}">
                  <a16:creationId xmlns:a16="http://schemas.microsoft.com/office/drawing/2014/main" id="{9398507D-112C-11BB-2F18-D36CEC8ECE7F}"/>
                </a:ext>
              </a:extLst>
            </p:cNvPr>
            <p:cNvSpPr>
              <a:spLocks/>
            </p:cNvSpPr>
            <p:nvPr/>
          </p:nvSpPr>
          <p:spPr bwMode="auto">
            <a:xfrm>
              <a:off x="8659317" y="3976620"/>
              <a:ext cx="41563" cy="84933"/>
            </a:xfrm>
            <a:custGeom>
              <a:avLst/>
              <a:gdLst>
                <a:gd name="T0" fmla="*/ 17 w 23"/>
                <a:gd name="T1" fmla="*/ 0 h 47"/>
                <a:gd name="T2" fmla="*/ 23 w 23"/>
                <a:gd name="T3" fmla="*/ 1 h 47"/>
                <a:gd name="T4" fmla="*/ 23 w 23"/>
                <a:gd name="T5" fmla="*/ 8 h 47"/>
                <a:gd name="T6" fmla="*/ 10 w 23"/>
                <a:gd name="T7" fmla="*/ 47 h 47"/>
                <a:gd name="T8" fmla="*/ 8 w 23"/>
                <a:gd name="T9" fmla="*/ 47 h 47"/>
                <a:gd name="T10" fmla="*/ 1 w 23"/>
                <a:gd name="T11" fmla="*/ 35 h 47"/>
                <a:gd name="T12" fmla="*/ 0 w 23"/>
                <a:gd name="T13" fmla="*/ 23 h 47"/>
                <a:gd name="T14" fmla="*/ 10 w 23"/>
                <a:gd name="T15" fmla="*/ 2 h 47"/>
                <a:gd name="T16" fmla="*/ 10 w 23"/>
                <a:gd name="T17" fmla="*/ 1 h 47"/>
                <a:gd name="T18" fmla="*/ 11 w 23"/>
                <a:gd name="T19" fmla="*/ 1 h 47"/>
                <a:gd name="T20" fmla="*/ 17 w 2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17" y="0"/>
                  </a:moveTo>
                  <a:lnTo>
                    <a:pt x="23" y="1"/>
                  </a:lnTo>
                  <a:lnTo>
                    <a:pt x="23" y="8"/>
                  </a:lnTo>
                  <a:lnTo>
                    <a:pt x="10" y="47"/>
                  </a:lnTo>
                  <a:lnTo>
                    <a:pt x="8" y="47"/>
                  </a:lnTo>
                  <a:lnTo>
                    <a:pt x="1" y="35"/>
                  </a:lnTo>
                  <a:lnTo>
                    <a:pt x="0" y="23"/>
                  </a:lnTo>
                  <a:lnTo>
                    <a:pt x="10" y="2"/>
                  </a:lnTo>
                  <a:lnTo>
                    <a:pt x="10" y="1"/>
                  </a:lnTo>
                  <a:lnTo>
                    <a:pt x="11" y="1"/>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1" name="Unknown">
              <a:extLst>
                <a:ext uri="{FF2B5EF4-FFF2-40B4-BE49-F238E27FC236}">
                  <a16:creationId xmlns:a16="http://schemas.microsoft.com/office/drawing/2014/main" id="{4927FFCE-603C-B211-B478-9B11E2839E79}"/>
                </a:ext>
              </a:extLst>
            </p:cNvPr>
            <p:cNvSpPr>
              <a:spLocks/>
            </p:cNvSpPr>
            <p:nvPr/>
          </p:nvSpPr>
          <p:spPr bwMode="auto">
            <a:xfrm>
              <a:off x="6882976" y="3862775"/>
              <a:ext cx="43369" cy="21685"/>
            </a:xfrm>
            <a:custGeom>
              <a:avLst/>
              <a:gdLst>
                <a:gd name="T0" fmla="*/ 10 w 24"/>
                <a:gd name="T1" fmla="*/ 0 h 12"/>
                <a:gd name="T2" fmla="*/ 24 w 24"/>
                <a:gd name="T3" fmla="*/ 5 h 12"/>
                <a:gd name="T4" fmla="*/ 24 w 24"/>
                <a:gd name="T5" fmla="*/ 6 h 12"/>
                <a:gd name="T6" fmla="*/ 10 w 24"/>
                <a:gd name="T7" fmla="*/ 12 h 12"/>
                <a:gd name="T8" fmla="*/ 0 w 24"/>
                <a:gd name="T9" fmla="*/ 5 h 12"/>
                <a:gd name="T10" fmla="*/ 0 w 24"/>
                <a:gd name="T11" fmla="*/ 3 h 12"/>
                <a:gd name="T12" fmla="*/ 10 w 2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0" y="0"/>
                  </a:moveTo>
                  <a:lnTo>
                    <a:pt x="24" y="5"/>
                  </a:lnTo>
                  <a:lnTo>
                    <a:pt x="24" y="6"/>
                  </a:lnTo>
                  <a:lnTo>
                    <a:pt x="10" y="12"/>
                  </a:lnTo>
                  <a:lnTo>
                    <a:pt x="0" y="5"/>
                  </a:lnTo>
                  <a:lnTo>
                    <a:pt x="0" y="3"/>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2" name="Kuwait">
              <a:extLst>
                <a:ext uri="{FF2B5EF4-FFF2-40B4-BE49-F238E27FC236}">
                  <a16:creationId xmlns:a16="http://schemas.microsoft.com/office/drawing/2014/main" id="{D2AD539A-C1DA-BE31-2366-C7D83D874FEF}"/>
                </a:ext>
              </a:extLst>
            </p:cNvPr>
            <p:cNvSpPr>
              <a:spLocks/>
            </p:cNvSpPr>
            <p:nvPr/>
          </p:nvSpPr>
          <p:spPr bwMode="auto">
            <a:xfrm>
              <a:off x="6922731" y="3846511"/>
              <a:ext cx="45177" cy="43369"/>
            </a:xfrm>
            <a:custGeom>
              <a:avLst/>
              <a:gdLst>
                <a:gd name="T0" fmla="*/ 10 w 25"/>
                <a:gd name="T1" fmla="*/ 0 h 24"/>
                <a:gd name="T2" fmla="*/ 21 w 25"/>
                <a:gd name="T3" fmla="*/ 0 h 24"/>
                <a:gd name="T4" fmla="*/ 21 w 25"/>
                <a:gd name="T5" fmla="*/ 2 h 24"/>
                <a:gd name="T6" fmla="*/ 24 w 25"/>
                <a:gd name="T7" fmla="*/ 6 h 24"/>
                <a:gd name="T8" fmla="*/ 24 w 25"/>
                <a:gd name="T9" fmla="*/ 8 h 24"/>
                <a:gd name="T10" fmla="*/ 18 w 25"/>
                <a:gd name="T11" fmla="*/ 12 h 24"/>
                <a:gd name="T12" fmla="*/ 21 w 25"/>
                <a:gd name="T13" fmla="*/ 12 h 24"/>
                <a:gd name="T14" fmla="*/ 25 w 25"/>
                <a:gd name="T15" fmla="*/ 23 h 24"/>
                <a:gd name="T16" fmla="*/ 25 w 25"/>
                <a:gd name="T17" fmla="*/ 24 h 24"/>
                <a:gd name="T18" fmla="*/ 15 w 25"/>
                <a:gd name="T19" fmla="*/ 24 h 24"/>
                <a:gd name="T20" fmla="*/ 12 w 25"/>
                <a:gd name="T21" fmla="*/ 18 h 24"/>
                <a:gd name="T22" fmla="*/ 2 w 25"/>
                <a:gd name="T23" fmla="*/ 15 h 24"/>
                <a:gd name="T24" fmla="*/ 0 w 25"/>
                <a:gd name="T25" fmla="*/ 14 h 24"/>
                <a:gd name="T26" fmla="*/ 2 w 25"/>
                <a:gd name="T27" fmla="*/ 14 h 24"/>
                <a:gd name="T28" fmla="*/ 10 w 25"/>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10" y="0"/>
                  </a:moveTo>
                  <a:lnTo>
                    <a:pt x="21" y="0"/>
                  </a:lnTo>
                  <a:lnTo>
                    <a:pt x="21" y="2"/>
                  </a:lnTo>
                  <a:lnTo>
                    <a:pt x="24" y="6"/>
                  </a:lnTo>
                  <a:lnTo>
                    <a:pt x="24" y="8"/>
                  </a:lnTo>
                  <a:lnTo>
                    <a:pt x="18" y="12"/>
                  </a:lnTo>
                  <a:lnTo>
                    <a:pt x="21" y="12"/>
                  </a:lnTo>
                  <a:lnTo>
                    <a:pt x="25" y="23"/>
                  </a:lnTo>
                  <a:lnTo>
                    <a:pt x="25" y="24"/>
                  </a:lnTo>
                  <a:lnTo>
                    <a:pt x="15" y="24"/>
                  </a:lnTo>
                  <a:lnTo>
                    <a:pt x="12" y="18"/>
                  </a:lnTo>
                  <a:lnTo>
                    <a:pt x="2" y="15"/>
                  </a:lnTo>
                  <a:lnTo>
                    <a:pt x="0" y="14"/>
                  </a:lnTo>
                  <a:lnTo>
                    <a:pt x="2" y="14"/>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3" name="Qatar">
              <a:extLst>
                <a:ext uri="{FF2B5EF4-FFF2-40B4-BE49-F238E27FC236}">
                  <a16:creationId xmlns:a16="http://schemas.microsoft.com/office/drawing/2014/main" id="{5642D2C5-15AE-2FAD-6FC8-BDB36313FC6A}"/>
                </a:ext>
              </a:extLst>
            </p:cNvPr>
            <p:cNvSpPr>
              <a:spLocks/>
            </p:cNvSpPr>
            <p:nvPr/>
          </p:nvSpPr>
          <p:spPr bwMode="auto">
            <a:xfrm>
              <a:off x="7022118" y="3951321"/>
              <a:ext cx="21685" cy="43369"/>
            </a:xfrm>
            <a:custGeom>
              <a:avLst/>
              <a:gdLst>
                <a:gd name="T0" fmla="*/ 6 w 12"/>
                <a:gd name="T1" fmla="*/ 0 h 24"/>
                <a:gd name="T2" fmla="*/ 12 w 12"/>
                <a:gd name="T3" fmla="*/ 3 h 24"/>
                <a:gd name="T4" fmla="*/ 12 w 12"/>
                <a:gd name="T5" fmla="*/ 5 h 24"/>
                <a:gd name="T6" fmla="*/ 10 w 12"/>
                <a:gd name="T7" fmla="*/ 22 h 24"/>
                <a:gd name="T8" fmla="*/ 4 w 12"/>
                <a:gd name="T9" fmla="*/ 24 h 24"/>
                <a:gd name="T10" fmla="*/ 0 w 12"/>
                <a:gd name="T11" fmla="*/ 21 h 24"/>
                <a:gd name="T12" fmla="*/ 0 w 12"/>
                <a:gd name="T13" fmla="*/ 9 h 24"/>
                <a:gd name="T14" fmla="*/ 6 w 12"/>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4">
                  <a:moveTo>
                    <a:pt x="6" y="0"/>
                  </a:moveTo>
                  <a:lnTo>
                    <a:pt x="12" y="3"/>
                  </a:lnTo>
                  <a:lnTo>
                    <a:pt x="12" y="5"/>
                  </a:lnTo>
                  <a:lnTo>
                    <a:pt x="10" y="22"/>
                  </a:lnTo>
                  <a:lnTo>
                    <a:pt x="4" y="24"/>
                  </a:lnTo>
                  <a:lnTo>
                    <a:pt x="0" y="21"/>
                  </a:lnTo>
                  <a:lnTo>
                    <a:pt x="0" y="9"/>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4" name="Asian Island">
              <a:extLst>
                <a:ext uri="{FF2B5EF4-FFF2-40B4-BE49-F238E27FC236}">
                  <a16:creationId xmlns:a16="http://schemas.microsoft.com/office/drawing/2014/main" id="{F1CF3C35-F79A-A5C6-64D1-245EF3EFFBBE}"/>
                </a:ext>
              </a:extLst>
            </p:cNvPr>
            <p:cNvSpPr>
              <a:spLocks/>
            </p:cNvSpPr>
            <p:nvPr/>
          </p:nvSpPr>
          <p:spPr bwMode="auto">
            <a:xfrm>
              <a:off x="9855591" y="4377787"/>
              <a:ext cx="10843" cy="12650"/>
            </a:xfrm>
            <a:custGeom>
              <a:avLst/>
              <a:gdLst>
                <a:gd name="T0" fmla="*/ 0 w 6"/>
                <a:gd name="T1" fmla="*/ 0 h 7"/>
                <a:gd name="T2" fmla="*/ 2 w 6"/>
                <a:gd name="T3" fmla="*/ 0 h 7"/>
                <a:gd name="T4" fmla="*/ 6 w 6"/>
                <a:gd name="T5" fmla="*/ 3 h 7"/>
                <a:gd name="T6" fmla="*/ 6 w 6"/>
                <a:gd name="T7" fmla="*/ 4 h 7"/>
                <a:gd name="T8" fmla="*/ 5 w 6"/>
                <a:gd name="T9" fmla="*/ 7 h 7"/>
                <a:gd name="T10" fmla="*/ 0 w 6"/>
                <a:gd name="T11" fmla="*/ 1 h 7"/>
                <a:gd name="T12" fmla="*/ 0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0" y="0"/>
                  </a:moveTo>
                  <a:lnTo>
                    <a:pt x="2" y="0"/>
                  </a:lnTo>
                  <a:lnTo>
                    <a:pt x="6" y="3"/>
                  </a:lnTo>
                  <a:lnTo>
                    <a:pt x="6" y="4"/>
                  </a:lnTo>
                  <a:lnTo>
                    <a:pt x="5" y="7"/>
                  </a:lnTo>
                  <a:lnTo>
                    <a:pt x="0" y="1"/>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5" name="Asian Island">
              <a:extLst>
                <a:ext uri="{FF2B5EF4-FFF2-40B4-BE49-F238E27FC236}">
                  <a16:creationId xmlns:a16="http://schemas.microsoft.com/office/drawing/2014/main" id="{1774133D-E9F1-CB34-B005-7D3DCCACCD8E}"/>
                </a:ext>
              </a:extLst>
            </p:cNvPr>
            <p:cNvSpPr>
              <a:spLocks/>
            </p:cNvSpPr>
            <p:nvPr/>
          </p:nvSpPr>
          <p:spPr bwMode="auto">
            <a:xfrm>
              <a:off x="9759816" y="4318154"/>
              <a:ext cx="10843" cy="9036"/>
            </a:xfrm>
            <a:custGeom>
              <a:avLst/>
              <a:gdLst>
                <a:gd name="T0" fmla="*/ 0 w 6"/>
                <a:gd name="T1" fmla="*/ 0 h 5"/>
                <a:gd name="T2" fmla="*/ 6 w 6"/>
                <a:gd name="T3" fmla="*/ 0 h 5"/>
                <a:gd name="T4" fmla="*/ 6 w 6"/>
                <a:gd name="T5" fmla="*/ 2 h 5"/>
                <a:gd name="T6" fmla="*/ 1 w 6"/>
                <a:gd name="T7" fmla="*/ 5 h 5"/>
                <a:gd name="T8" fmla="*/ 0 w 6"/>
                <a:gd name="T9" fmla="*/ 5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lnTo>
                    <a:pt x="6" y="0"/>
                  </a:lnTo>
                  <a:lnTo>
                    <a:pt x="6" y="2"/>
                  </a:lnTo>
                  <a:lnTo>
                    <a:pt x="1" y="5"/>
                  </a:lnTo>
                  <a:lnTo>
                    <a:pt x="0" y="5"/>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6" name="Asian Island">
              <a:extLst>
                <a:ext uri="{FF2B5EF4-FFF2-40B4-BE49-F238E27FC236}">
                  <a16:creationId xmlns:a16="http://schemas.microsoft.com/office/drawing/2014/main" id="{FA5ECD21-3891-5E37-B2A2-0F6ADC677D77}"/>
                </a:ext>
              </a:extLst>
            </p:cNvPr>
            <p:cNvSpPr>
              <a:spLocks/>
            </p:cNvSpPr>
            <p:nvPr/>
          </p:nvSpPr>
          <p:spPr bwMode="auto">
            <a:xfrm>
              <a:off x="9765238" y="4368752"/>
              <a:ext cx="18071" cy="16264"/>
            </a:xfrm>
            <a:custGeom>
              <a:avLst/>
              <a:gdLst>
                <a:gd name="T0" fmla="*/ 0 w 10"/>
                <a:gd name="T1" fmla="*/ 0 h 9"/>
                <a:gd name="T2" fmla="*/ 7 w 10"/>
                <a:gd name="T3" fmla="*/ 0 h 9"/>
                <a:gd name="T4" fmla="*/ 10 w 10"/>
                <a:gd name="T5" fmla="*/ 8 h 9"/>
                <a:gd name="T6" fmla="*/ 10 w 10"/>
                <a:gd name="T7" fmla="*/ 9 h 9"/>
                <a:gd name="T8" fmla="*/ 9 w 10"/>
                <a:gd name="T9" fmla="*/ 9 h 9"/>
                <a:gd name="T10" fmla="*/ 6 w 10"/>
                <a:gd name="T11" fmla="*/ 3 h 9"/>
                <a:gd name="T12" fmla="*/ 0 w 10"/>
                <a:gd name="T13" fmla="*/ 2 h 9"/>
                <a:gd name="T14" fmla="*/ 0 w 1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0" y="0"/>
                  </a:moveTo>
                  <a:lnTo>
                    <a:pt x="7" y="0"/>
                  </a:lnTo>
                  <a:lnTo>
                    <a:pt x="10" y="8"/>
                  </a:lnTo>
                  <a:lnTo>
                    <a:pt x="10" y="9"/>
                  </a:lnTo>
                  <a:lnTo>
                    <a:pt x="9" y="9"/>
                  </a:lnTo>
                  <a:lnTo>
                    <a:pt x="6" y="3"/>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7" name="Asian Island">
              <a:extLst>
                <a:ext uri="{FF2B5EF4-FFF2-40B4-BE49-F238E27FC236}">
                  <a16:creationId xmlns:a16="http://schemas.microsoft.com/office/drawing/2014/main" id="{420247F0-9D6D-8885-2317-C8A15954B802}"/>
                </a:ext>
              </a:extLst>
            </p:cNvPr>
            <p:cNvSpPr>
              <a:spLocks/>
            </p:cNvSpPr>
            <p:nvPr/>
          </p:nvSpPr>
          <p:spPr bwMode="auto">
            <a:xfrm>
              <a:off x="7455814" y="5893913"/>
              <a:ext cx="23493" cy="18071"/>
            </a:xfrm>
            <a:custGeom>
              <a:avLst/>
              <a:gdLst>
                <a:gd name="T0" fmla="*/ 4 w 13"/>
                <a:gd name="T1" fmla="*/ 0 h 10"/>
                <a:gd name="T2" fmla="*/ 7 w 13"/>
                <a:gd name="T3" fmla="*/ 3 h 10"/>
                <a:gd name="T4" fmla="*/ 6 w 13"/>
                <a:gd name="T5" fmla="*/ 7 h 10"/>
                <a:gd name="T6" fmla="*/ 13 w 13"/>
                <a:gd name="T7" fmla="*/ 7 h 10"/>
                <a:gd name="T8" fmla="*/ 10 w 13"/>
                <a:gd name="T9" fmla="*/ 10 h 10"/>
                <a:gd name="T10" fmla="*/ 3 w 13"/>
                <a:gd name="T11" fmla="*/ 10 h 10"/>
                <a:gd name="T12" fmla="*/ 0 w 13"/>
                <a:gd name="T13" fmla="*/ 5 h 10"/>
                <a:gd name="T14" fmla="*/ 4 w 1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4" y="0"/>
                  </a:moveTo>
                  <a:lnTo>
                    <a:pt x="7" y="3"/>
                  </a:lnTo>
                  <a:lnTo>
                    <a:pt x="6" y="7"/>
                  </a:lnTo>
                  <a:lnTo>
                    <a:pt x="13" y="7"/>
                  </a:lnTo>
                  <a:lnTo>
                    <a:pt x="10" y="10"/>
                  </a:lnTo>
                  <a:lnTo>
                    <a:pt x="3" y="10"/>
                  </a:lnTo>
                  <a:lnTo>
                    <a:pt x="0" y="5"/>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8" name="Asian Island">
              <a:extLst>
                <a:ext uri="{FF2B5EF4-FFF2-40B4-BE49-F238E27FC236}">
                  <a16:creationId xmlns:a16="http://schemas.microsoft.com/office/drawing/2014/main" id="{F3534BEF-AC49-091A-347E-2F4B9FC75E2E}"/>
                </a:ext>
              </a:extLst>
            </p:cNvPr>
            <p:cNvSpPr>
              <a:spLocks/>
            </p:cNvSpPr>
            <p:nvPr/>
          </p:nvSpPr>
          <p:spPr bwMode="auto">
            <a:xfrm>
              <a:off x="7461235" y="5910176"/>
              <a:ext cx="39755" cy="23493"/>
            </a:xfrm>
            <a:custGeom>
              <a:avLst/>
              <a:gdLst>
                <a:gd name="T0" fmla="*/ 18 w 22"/>
                <a:gd name="T1" fmla="*/ 0 h 13"/>
                <a:gd name="T2" fmla="*/ 22 w 22"/>
                <a:gd name="T3" fmla="*/ 0 h 13"/>
                <a:gd name="T4" fmla="*/ 22 w 22"/>
                <a:gd name="T5" fmla="*/ 1 h 13"/>
                <a:gd name="T6" fmla="*/ 19 w 22"/>
                <a:gd name="T7" fmla="*/ 7 h 13"/>
                <a:gd name="T8" fmla="*/ 15 w 22"/>
                <a:gd name="T9" fmla="*/ 7 h 13"/>
                <a:gd name="T10" fmla="*/ 19 w 22"/>
                <a:gd name="T11" fmla="*/ 12 h 13"/>
                <a:gd name="T12" fmla="*/ 18 w 22"/>
                <a:gd name="T13" fmla="*/ 12 h 13"/>
                <a:gd name="T14" fmla="*/ 10 w 22"/>
                <a:gd name="T15" fmla="*/ 10 h 13"/>
                <a:gd name="T16" fmla="*/ 9 w 22"/>
                <a:gd name="T17" fmla="*/ 12 h 13"/>
                <a:gd name="T18" fmla="*/ 7 w 22"/>
                <a:gd name="T19" fmla="*/ 12 h 13"/>
                <a:gd name="T20" fmla="*/ 6 w 22"/>
                <a:gd name="T21" fmla="*/ 10 h 13"/>
                <a:gd name="T22" fmla="*/ 3 w 22"/>
                <a:gd name="T23" fmla="*/ 13 h 13"/>
                <a:gd name="T24" fmla="*/ 1 w 22"/>
                <a:gd name="T25" fmla="*/ 13 h 13"/>
                <a:gd name="T26" fmla="*/ 0 w 22"/>
                <a:gd name="T27" fmla="*/ 10 h 13"/>
                <a:gd name="T28" fmla="*/ 1 w 22"/>
                <a:gd name="T29" fmla="*/ 3 h 13"/>
                <a:gd name="T30" fmla="*/ 3 w 22"/>
                <a:gd name="T31" fmla="*/ 3 h 13"/>
                <a:gd name="T32" fmla="*/ 13 w 22"/>
                <a:gd name="T33" fmla="*/ 1 h 13"/>
                <a:gd name="T34" fmla="*/ 16 w 22"/>
                <a:gd name="T35" fmla="*/ 1 h 13"/>
                <a:gd name="T36" fmla="*/ 18 w 22"/>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3">
                  <a:moveTo>
                    <a:pt x="18" y="0"/>
                  </a:moveTo>
                  <a:lnTo>
                    <a:pt x="22" y="0"/>
                  </a:lnTo>
                  <a:lnTo>
                    <a:pt x="22" y="1"/>
                  </a:lnTo>
                  <a:lnTo>
                    <a:pt x="19" y="7"/>
                  </a:lnTo>
                  <a:lnTo>
                    <a:pt x="15" y="7"/>
                  </a:lnTo>
                  <a:lnTo>
                    <a:pt x="19" y="12"/>
                  </a:lnTo>
                  <a:lnTo>
                    <a:pt x="18" y="12"/>
                  </a:lnTo>
                  <a:lnTo>
                    <a:pt x="10" y="10"/>
                  </a:lnTo>
                  <a:lnTo>
                    <a:pt x="9" y="12"/>
                  </a:lnTo>
                  <a:lnTo>
                    <a:pt x="7" y="12"/>
                  </a:lnTo>
                  <a:lnTo>
                    <a:pt x="6" y="10"/>
                  </a:lnTo>
                  <a:lnTo>
                    <a:pt x="3" y="13"/>
                  </a:lnTo>
                  <a:lnTo>
                    <a:pt x="1" y="13"/>
                  </a:lnTo>
                  <a:lnTo>
                    <a:pt x="0" y="10"/>
                  </a:lnTo>
                  <a:lnTo>
                    <a:pt x="1" y="3"/>
                  </a:lnTo>
                  <a:lnTo>
                    <a:pt x="3" y="3"/>
                  </a:lnTo>
                  <a:lnTo>
                    <a:pt x="13" y="1"/>
                  </a:lnTo>
                  <a:lnTo>
                    <a:pt x="16" y="1"/>
                  </a:lnTo>
                  <a:lnTo>
                    <a:pt x="1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9" name="Brunei">
              <a:extLst>
                <a:ext uri="{FF2B5EF4-FFF2-40B4-BE49-F238E27FC236}">
                  <a16:creationId xmlns:a16="http://schemas.microsoft.com/office/drawing/2014/main" id="{7B62A10A-C366-38A2-D8ED-85E8F6C17D36}"/>
                </a:ext>
              </a:extLst>
            </p:cNvPr>
            <p:cNvSpPr>
              <a:spLocks/>
            </p:cNvSpPr>
            <p:nvPr/>
          </p:nvSpPr>
          <p:spPr bwMode="auto">
            <a:xfrm>
              <a:off x="8516558" y="4468141"/>
              <a:ext cx="34334" cy="27107"/>
            </a:xfrm>
            <a:custGeom>
              <a:avLst/>
              <a:gdLst>
                <a:gd name="T0" fmla="*/ 12 w 19"/>
                <a:gd name="T1" fmla="*/ 0 h 15"/>
                <a:gd name="T2" fmla="*/ 13 w 19"/>
                <a:gd name="T3" fmla="*/ 0 h 15"/>
                <a:gd name="T4" fmla="*/ 16 w 19"/>
                <a:gd name="T5" fmla="*/ 3 h 15"/>
                <a:gd name="T6" fmla="*/ 19 w 19"/>
                <a:gd name="T7" fmla="*/ 9 h 15"/>
                <a:gd name="T8" fmla="*/ 19 w 19"/>
                <a:gd name="T9" fmla="*/ 11 h 15"/>
                <a:gd name="T10" fmla="*/ 18 w 19"/>
                <a:gd name="T11" fmla="*/ 11 h 15"/>
                <a:gd name="T12" fmla="*/ 13 w 19"/>
                <a:gd name="T13" fmla="*/ 6 h 15"/>
                <a:gd name="T14" fmla="*/ 9 w 19"/>
                <a:gd name="T15" fmla="*/ 15 h 15"/>
                <a:gd name="T16" fmla="*/ 7 w 19"/>
                <a:gd name="T17" fmla="*/ 15 h 15"/>
                <a:gd name="T18" fmla="*/ 0 w 19"/>
                <a:gd name="T19" fmla="*/ 8 h 15"/>
                <a:gd name="T20" fmla="*/ 0 w 19"/>
                <a:gd name="T21" fmla="*/ 6 h 15"/>
                <a:gd name="T22" fmla="*/ 12 w 19"/>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5">
                  <a:moveTo>
                    <a:pt x="12" y="0"/>
                  </a:moveTo>
                  <a:lnTo>
                    <a:pt x="13" y="0"/>
                  </a:lnTo>
                  <a:lnTo>
                    <a:pt x="16" y="3"/>
                  </a:lnTo>
                  <a:lnTo>
                    <a:pt x="19" y="9"/>
                  </a:lnTo>
                  <a:lnTo>
                    <a:pt x="19" y="11"/>
                  </a:lnTo>
                  <a:lnTo>
                    <a:pt x="18" y="11"/>
                  </a:lnTo>
                  <a:lnTo>
                    <a:pt x="13" y="6"/>
                  </a:lnTo>
                  <a:lnTo>
                    <a:pt x="9" y="15"/>
                  </a:lnTo>
                  <a:lnTo>
                    <a:pt x="7" y="15"/>
                  </a:lnTo>
                  <a:lnTo>
                    <a:pt x="0" y="8"/>
                  </a:lnTo>
                  <a:lnTo>
                    <a:pt x="0" y="6"/>
                  </a:lnTo>
                  <a:lnTo>
                    <a:pt x="1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0" name="Philippines">
              <a:extLst>
                <a:ext uri="{FF2B5EF4-FFF2-40B4-BE49-F238E27FC236}">
                  <a16:creationId xmlns:a16="http://schemas.microsoft.com/office/drawing/2014/main" id="{FD1708B8-3229-3266-0A5D-C6FCBB730BA5}"/>
                </a:ext>
              </a:extLst>
            </p:cNvPr>
            <p:cNvSpPr>
              <a:spLocks/>
            </p:cNvSpPr>
            <p:nvPr/>
          </p:nvSpPr>
          <p:spPr bwMode="auto">
            <a:xfrm>
              <a:off x="8590647" y="4144676"/>
              <a:ext cx="224076" cy="328885"/>
            </a:xfrm>
            <a:custGeom>
              <a:avLst/>
              <a:gdLst/>
              <a:ahLst/>
              <a:cxnLst/>
              <a:rect l="l" t="t" r="r" b="b"/>
              <a:pathLst>
                <a:path w="225862" h="331507">
                  <a:moveTo>
                    <a:pt x="65572" y="324221"/>
                  </a:moveTo>
                  <a:lnTo>
                    <a:pt x="74680" y="324221"/>
                  </a:lnTo>
                  <a:lnTo>
                    <a:pt x="74680" y="326043"/>
                  </a:lnTo>
                  <a:lnTo>
                    <a:pt x="65572" y="331507"/>
                  </a:lnTo>
                  <a:lnTo>
                    <a:pt x="63751" y="331507"/>
                  </a:lnTo>
                  <a:lnTo>
                    <a:pt x="63751" y="329686"/>
                  </a:lnTo>
                  <a:close/>
                  <a:moveTo>
                    <a:pt x="92894" y="302364"/>
                  </a:moveTo>
                  <a:lnTo>
                    <a:pt x="94715" y="302364"/>
                  </a:lnTo>
                  <a:lnTo>
                    <a:pt x="100180" y="307829"/>
                  </a:lnTo>
                  <a:lnTo>
                    <a:pt x="103823" y="307829"/>
                  </a:lnTo>
                  <a:lnTo>
                    <a:pt x="100180" y="309650"/>
                  </a:lnTo>
                  <a:lnTo>
                    <a:pt x="89251" y="309650"/>
                  </a:lnTo>
                  <a:lnTo>
                    <a:pt x="89251" y="307829"/>
                  </a:lnTo>
                  <a:close/>
                  <a:moveTo>
                    <a:pt x="109288" y="289614"/>
                  </a:moveTo>
                  <a:lnTo>
                    <a:pt x="125682" y="289614"/>
                  </a:lnTo>
                  <a:lnTo>
                    <a:pt x="125682" y="291436"/>
                  </a:lnTo>
                  <a:lnTo>
                    <a:pt x="114753" y="296900"/>
                  </a:lnTo>
                  <a:lnTo>
                    <a:pt x="109288" y="291436"/>
                  </a:lnTo>
                  <a:close/>
                  <a:moveTo>
                    <a:pt x="200361" y="200362"/>
                  </a:moveTo>
                  <a:lnTo>
                    <a:pt x="204004" y="200362"/>
                  </a:lnTo>
                  <a:lnTo>
                    <a:pt x="204004" y="216755"/>
                  </a:lnTo>
                  <a:lnTo>
                    <a:pt x="204005" y="216755"/>
                  </a:lnTo>
                  <a:lnTo>
                    <a:pt x="216755" y="229505"/>
                  </a:lnTo>
                  <a:lnTo>
                    <a:pt x="220398" y="240434"/>
                  </a:lnTo>
                  <a:lnTo>
                    <a:pt x="216755" y="242256"/>
                  </a:lnTo>
                  <a:lnTo>
                    <a:pt x="220398" y="245899"/>
                  </a:lnTo>
                  <a:lnTo>
                    <a:pt x="225862" y="269578"/>
                  </a:lnTo>
                  <a:lnTo>
                    <a:pt x="216755" y="296900"/>
                  </a:lnTo>
                  <a:lnTo>
                    <a:pt x="214933" y="296900"/>
                  </a:lnTo>
                  <a:lnTo>
                    <a:pt x="209469" y="275042"/>
                  </a:lnTo>
                  <a:lnTo>
                    <a:pt x="198540" y="285971"/>
                  </a:lnTo>
                  <a:lnTo>
                    <a:pt x="198540" y="291435"/>
                  </a:lnTo>
                  <a:lnTo>
                    <a:pt x="205826" y="302364"/>
                  </a:lnTo>
                  <a:lnTo>
                    <a:pt x="198540" y="315114"/>
                  </a:lnTo>
                  <a:lnTo>
                    <a:pt x="193076" y="304185"/>
                  </a:lnTo>
                  <a:lnTo>
                    <a:pt x="183968" y="309650"/>
                  </a:lnTo>
                  <a:lnTo>
                    <a:pt x="167575" y="300543"/>
                  </a:lnTo>
                  <a:lnTo>
                    <a:pt x="165754" y="300543"/>
                  </a:lnTo>
                  <a:lnTo>
                    <a:pt x="162111" y="284149"/>
                  </a:lnTo>
                  <a:lnTo>
                    <a:pt x="162111" y="280506"/>
                  </a:lnTo>
                  <a:lnTo>
                    <a:pt x="165754" y="273221"/>
                  </a:lnTo>
                  <a:lnTo>
                    <a:pt x="154825" y="262292"/>
                  </a:lnTo>
                  <a:lnTo>
                    <a:pt x="149360" y="273221"/>
                  </a:lnTo>
                  <a:lnTo>
                    <a:pt x="147539" y="273221"/>
                  </a:lnTo>
                  <a:lnTo>
                    <a:pt x="143896" y="267756"/>
                  </a:lnTo>
                  <a:lnTo>
                    <a:pt x="138431" y="275042"/>
                  </a:lnTo>
                  <a:lnTo>
                    <a:pt x="136610" y="275042"/>
                  </a:lnTo>
                  <a:lnTo>
                    <a:pt x="132967" y="267756"/>
                  </a:lnTo>
                  <a:lnTo>
                    <a:pt x="131145" y="267756"/>
                  </a:lnTo>
                  <a:lnTo>
                    <a:pt x="122038" y="284149"/>
                  </a:lnTo>
                  <a:lnTo>
                    <a:pt x="122038" y="285971"/>
                  </a:lnTo>
                  <a:lnTo>
                    <a:pt x="114752" y="285971"/>
                  </a:lnTo>
                  <a:lnTo>
                    <a:pt x="114752" y="284149"/>
                  </a:lnTo>
                  <a:lnTo>
                    <a:pt x="111109" y="278685"/>
                  </a:lnTo>
                  <a:lnTo>
                    <a:pt x="122038" y="256827"/>
                  </a:lnTo>
                  <a:lnTo>
                    <a:pt x="136610" y="251363"/>
                  </a:lnTo>
                  <a:lnTo>
                    <a:pt x="147539" y="240434"/>
                  </a:lnTo>
                  <a:lnTo>
                    <a:pt x="149360" y="240434"/>
                  </a:lnTo>
                  <a:lnTo>
                    <a:pt x="156646" y="242256"/>
                  </a:lnTo>
                  <a:lnTo>
                    <a:pt x="156646" y="256827"/>
                  </a:lnTo>
                  <a:lnTo>
                    <a:pt x="165754" y="253185"/>
                  </a:lnTo>
                  <a:lnTo>
                    <a:pt x="167575" y="245899"/>
                  </a:lnTo>
                  <a:lnTo>
                    <a:pt x="176682" y="245899"/>
                  </a:lnTo>
                  <a:lnTo>
                    <a:pt x="178504" y="234970"/>
                  </a:lnTo>
                  <a:lnTo>
                    <a:pt x="182147" y="234970"/>
                  </a:lnTo>
                  <a:lnTo>
                    <a:pt x="194897" y="231327"/>
                  </a:lnTo>
                  <a:lnTo>
                    <a:pt x="194897" y="216755"/>
                  </a:lnTo>
                  <a:lnTo>
                    <a:pt x="200361" y="216755"/>
                  </a:lnTo>
                  <a:lnTo>
                    <a:pt x="200361" y="213113"/>
                  </a:lnTo>
                  <a:lnTo>
                    <a:pt x="198539" y="207648"/>
                  </a:lnTo>
                  <a:lnTo>
                    <a:pt x="198539" y="205826"/>
                  </a:lnTo>
                  <a:close/>
                  <a:moveTo>
                    <a:pt x="142074" y="185790"/>
                  </a:moveTo>
                  <a:lnTo>
                    <a:pt x="143896" y="185790"/>
                  </a:lnTo>
                  <a:lnTo>
                    <a:pt x="153003" y="189433"/>
                  </a:lnTo>
                  <a:lnTo>
                    <a:pt x="153003" y="194897"/>
                  </a:lnTo>
                  <a:lnTo>
                    <a:pt x="143896" y="213112"/>
                  </a:lnTo>
                  <a:lnTo>
                    <a:pt x="143896" y="229506"/>
                  </a:lnTo>
                  <a:lnTo>
                    <a:pt x="142074" y="234970"/>
                  </a:lnTo>
                  <a:lnTo>
                    <a:pt x="125680" y="218577"/>
                  </a:lnTo>
                  <a:lnTo>
                    <a:pt x="125680" y="211290"/>
                  </a:lnTo>
                  <a:lnTo>
                    <a:pt x="127502" y="211290"/>
                  </a:lnTo>
                  <a:lnTo>
                    <a:pt x="131145" y="207648"/>
                  </a:lnTo>
                  <a:lnTo>
                    <a:pt x="136609" y="189433"/>
                  </a:lnTo>
                  <a:close/>
                  <a:moveTo>
                    <a:pt x="162110" y="180326"/>
                  </a:moveTo>
                  <a:lnTo>
                    <a:pt x="165753" y="180326"/>
                  </a:lnTo>
                  <a:lnTo>
                    <a:pt x="165753" y="200362"/>
                  </a:lnTo>
                  <a:lnTo>
                    <a:pt x="157272" y="212612"/>
                  </a:lnTo>
                  <a:lnTo>
                    <a:pt x="165754" y="205827"/>
                  </a:lnTo>
                  <a:lnTo>
                    <a:pt x="178504" y="205827"/>
                  </a:lnTo>
                  <a:lnTo>
                    <a:pt x="178504" y="207648"/>
                  </a:lnTo>
                  <a:lnTo>
                    <a:pt x="176683" y="218578"/>
                  </a:lnTo>
                  <a:lnTo>
                    <a:pt x="171218" y="218578"/>
                  </a:lnTo>
                  <a:lnTo>
                    <a:pt x="167575" y="222221"/>
                  </a:lnTo>
                  <a:lnTo>
                    <a:pt x="160289" y="222221"/>
                  </a:lnTo>
                  <a:lnTo>
                    <a:pt x="156748" y="213368"/>
                  </a:lnTo>
                  <a:lnTo>
                    <a:pt x="149360" y="224041"/>
                  </a:lnTo>
                  <a:lnTo>
                    <a:pt x="147538" y="224041"/>
                  </a:lnTo>
                  <a:lnTo>
                    <a:pt x="147538" y="213112"/>
                  </a:lnTo>
                  <a:close/>
                  <a:moveTo>
                    <a:pt x="52823" y="174861"/>
                  </a:moveTo>
                  <a:lnTo>
                    <a:pt x="54644" y="174861"/>
                  </a:lnTo>
                  <a:lnTo>
                    <a:pt x="54644" y="178504"/>
                  </a:lnTo>
                  <a:lnTo>
                    <a:pt x="60109" y="200361"/>
                  </a:lnTo>
                  <a:lnTo>
                    <a:pt x="60109" y="202183"/>
                  </a:lnTo>
                  <a:lnTo>
                    <a:pt x="58287" y="202183"/>
                  </a:lnTo>
                  <a:lnTo>
                    <a:pt x="41894" y="213112"/>
                  </a:lnTo>
                  <a:lnTo>
                    <a:pt x="41894" y="218577"/>
                  </a:lnTo>
                  <a:lnTo>
                    <a:pt x="20036" y="236791"/>
                  </a:lnTo>
                  <a:lnTo>
                    <a:pt x="3643" y="247720"/>
                  </a:lnTo>
                  <a:lnTo>
                    <a:pt x="0" y="247720"/>
                  </a:lnTo>
                  <a:lnTo>
                    <a:pt x="0" y="245899"/>
                  </a:lnTo>
                  <a:lnTo>
                    <a:pt x="5464" y="234970"/>
                  </a:lnTo>
                  <a:lnTo>
                    <a:pt x="47358" y="200361"/>
                  </a:lnTo>
                  <a:lnTo>
                    <a:pt x="52823" y="178504"/>
                  </a:lnTo>
                  <a:close/>
                  <a:moveTo>
                    <a:pt x="111109" y="163932"/>
                  </a:moveTo>
                  <a:lnTo>
                    <a:pt x="114752" y="163932"/>
                  </a:lnTo>
                  <a:lnTo>
                    <a:pt x="125681" y="169396"/>
                  </a:lnTo>
                  <a:lnTo>
                    <a:pt x="142075" y="173039"/>
                  </a:lnTo>
                  <a:lnTo>
                    <a:pt x="142075" y="183968"/>
                  </a:lnTo>
                  <a:lnTo>
                    <a:pt x="138432" y="183968"/>
                  </a:lnTo>
                  <a:lnTo>
                    <a:pt x="114752" y="202183"/>
                  </a:lnTo>
                  <a:lnTo>
                    <a:pt x="114752" y="200361"/>
                  </a:lnTo>
                  <a:close/>
                  <a:moveTo>
                    <a:pt x="171218" y="147540"/>
                  </a:moveTo>
                  <a:lnTo>
                    <a:pt x="193076" y="147540"/>
                  </a:lnTo>
                  <a:lnTo>
                    <a:pt x="193076" y="151183"/>
                  </a:lnTo>
                  <a:lnTo>
                    <a:pt x="198540" y="156647"/>
                  </a:lnTo>
                  <a:lnTo>
                    <a:pt x="198540" y="173040"/>
                  </a:lnTo>
                  <a:lnTo>
                    <a:pt x="205826" y="185791"/>
                  </a:lnTo>
                  <a:lnTo>
                    <a:pt x="204005" y="185791"/>
                  </a:lnTo>
                  <a:lnTo>
                    <a:pt x="193076" y="183969"/>
                  </a:lnTo>
                  <a:lnTo>
                    <a:pt x="189433" y="183969"/>
                  </a:lnTo>
                  <a:lnTo>
                    <a:pt x="187739" y="180921"/>
                  </a:lnTo>
                  <a:lnTo>
                    <a:pt x="193076" y="205826"/>
                  </a:lnTo>
                  <a:lnTo>
                    <a:pt x="193076" y="207648"/>
                  </a:lnTo>
                  <a:lnTo>
                    <a:pt x="187612" y="207648"/>
                  </a:lnTo>
                  <a:lnTo>
                    <a:pt x="187612" y="211291"/>
                  </a:lnTo>
                  <a:lnTo>
                    <a:pt x="183969" y="211291"/>
                  </a:lnTo>
                  <a:lnTo>
                    <a:pt x="178504" y="205826"/>
                  </a:lnTo>
                  <a:lnTo>
                    <a:pt x="176683" y="189433"/>
                  </a:lnTo>
                  <a:lnTo>
                    <a:pt x="173040" y="191255"/>
                  </a:lnTo>
                  <a:lnTo>
                    <a:pt x="173040" y="189433"/>
                  </a:lnTo>
                  <a:lnTo>
                    <a:pt x="171218" y="174861"/>
                  </a:lnTo>
                  <a:lnTo>
                    <a:pt x="171218" y="173040"/>
                  </a:lnTo>
                  <a:lnTo>
                    <a:pt x="187342" y="180206"/>
                  </a:lnTo>
                  <a:lnTo>
                    <a:pt x="171218" y="151183"/>
                  </a:lnTo>
                  <a:close/>
                  <a:moveTo>
                    <a:pt x="143896" y="145718"/>
                  </a:moveTo>
                  <a:lnTo>
                    <a:pt x="147539" y="145718"/>
                  </a:lnTo>
                  <a:lnTo>
                    <a:pt x="162111" y="162112"/>
                  </a:lnTo>
                  <a:lnTo>
                    <a:pt x="165754" y="167576"/>
                  </a:lnTo>
                  <a:lnTo>
                    <a:pt x="162111" y="167576"/>
                  </a:lnTo>
                  <a:lnTo>
                    <a:pt x="162111" y="169398"/>
                  </a:lnTo>
                  <a:lnTo>
                    <a:pt x="153003" y="158469"/>
                  </a:lnTo>
                  <a:lnTo>
                    <a:pt x="143896" y="162112"/>
                  </a:lnTo>
                  <a:lnTo>
                    <a:pt x="142074" y="162112"/>
                  </a:lnTo>
                  <a:lnTo>
                    <a:pt x="143896" y="147539"/>
                  </a:lnTo>
                  <a:close/>
                  <a:moveTo>
                    <a:pt x="116574" y="145718"/>
                  </a:moveTo>
                  <a:lnTo>
                    <a:pt x="120217" y="145718"/>
                  </a:lnTo>
                  <a:lnTo>
                    <a:pt x="120217" y="147539"/>
                  </a:lnTo>
                  <a:lnTo>
                    <a:pt x="116574" y="158469"/>
                  </a:lnTo>
                  <a:lnTo>
                    <a:pt x="114752" y="158469"/>
                  </a:lnTo>
                  <a:lnTo>
                    <a:pt x="114752" y="151182"/>
                  </a:lnTo>
                  <a:close/>
                  <a:moveTo>
                    <a:pt x="109288" y="123860"/>
                  </a:moveTo>
                  <a:lnTo>
                    <a:pt x="116574" y="123860"/>
                  </a:lnTo>
                  <a:lnTo>
                    <a:pt x="116574" y="127503"/>
                  </a:lnTo>
                  <a:lnTo>
                    <a:pt x="120217" y="127503"/>
                  </a:lnTo>
                  <a:lnTo>
                    <a:pt x="120217" y="132967"/>
                  </a:lnTo>
                  <a:lnTo>
                    <a:pt x="116574" y="134789"/>
                  </a:lnTo>
                  <a:lnTo>
                    <a:pt x="109288" y="127503"/>
                  </a:lnTo>
                  <a:close/>
                  <a:moveTo>
                    <a:pt x="87429" y="123860"/>
                  </a:moveTo>
                  <a:lnTo>
                    <a:pt x="92893" y="123860"/>
                  </a:lnTo>
                  <a:lnTo>
                    <a:pt x="92893" y="127503"/>
                  </a:lnTo>
                  <a:lnTo>
                    <a:pt x="103822" y="132967"/>
                  </a:lnTo>
                  <a:lnTo>
                    <a:pt x="103822" y="153003"/>
                  </a:lnTo>
                  <a:lnTo>
                    <a:pt x="98357" y="158468"/>
                  </a:lnTo>
                  <a:lnTo>
                    <a:pt x="94715" y="158468"/>
                  </a:lnTo>
                  <a:lnTo>
                    <a:pt x="94715" y="156646"/>
                  </a:lnTo>
                  <a:lnTo>
                    <a:pt x="81965" y="132967"/>
                  </a:lnTo>
                  <a:lnTo>
                    <a:pt x="76500" y="129324"/>
                  </a:lnTo>
                  <a:lnTo>
                    <a:pt x="74679" y="129324"/>
                  </a:lnTo>
                  <a:lnTo>
                    <a:pt x="74679" y="127503"/>
                  </a:lnTo>
                  <a:lnTo>
                    <a:pt x="81965" y="127503"/>
                  </a:lnTo>
                  <a:close/>
                  <a:moveTo>
                    <a:pt x="114753" y="85610"/>
                  </a:moveTo>
                  <a:lnTo>
                    <a:pt x="116574" y="85610"/>
                  </a:lnTo>
                  <a:lnTo>
                    <a:pt x="116574" y="96539"/>
                  </a:lnTo>
                  <a:lnTo>
                    <a:pt x="114753" y="96539"/>
                  </a:lnTo>
                  <a:lnTo>
                    <a:pt x="111109" y="89253"/>
                  </a:lnTo>
                  <a:close/>
                  <a:moveTo>
                    <a:pt x="83787" y="0"/>
                  </a:moveTo>
                  <a:lnTo>
                    <a:pt x="109287" y="5464"/>
                  </a:lnTo>
                  <a:lnTo>
                    <a:pt x="114752" y="5464"/>
                  </a:lnTo>
                  <a:lnTo>
                    <a:pt x="116574" y="0"/>
                  </a:lnTo>
                  <a:lnTo>
                    <a:pt x="122038" y="1821"/>
                  </a:lnTo>
                  <a:lnTo>
                    <a:pt x="120217" y="27322"/>
                  </a:lnTo>
                  <a:lnTo>
                    <a:pt x="127502" y="40072"/>
                  </a:lnTo>
                  <a:lnTo>
                    <a:pt x="127502" y="43715"/>
                  </a:lnTo>
                  <a:lnTo>
                    <a:pt x="120217" y="61930"/>
                  </a:lnTo>
                  <a:lnTo>
                    <a:pt x="109287" y="69216"/>
                  </a:lnTo>
                  <a:lnTo>
                    <a:pt x="103823" y="80144"/>
                  </a:lnTo>
                  <a:lnTo>
                    <a:pt x="109287" y="102002"/>
                  </a:lnTo>
                  <a:lnTo>
                    <a:pt x="114752" y="112931"/>
                  </a:lnTo>
                  <a:lnTo>
                    <a:pt x="120217" y="112931"/>
                  </a:lnTo>
                  <a:lnTo>
                    <a:pt x="120217" y="107466"/>
                  </a:lnTo>
                  <a:lnTo>
                    <a:pt x="131145" y="102002"/>
                  </a:lnTo>
                  <a:lnTo>
                    <a:pt x="132967" y="102002"/>
                  </a:lnTo>
                  <a:lnTo>
                    <a:pt x="132967" y="105645"/>
                  </a:lnTo>
                  <a:lnTo>
                    <a:pt x="142074" y="118395"/>
                  </a:lnTo>
                  <a:lnTo>
                    <a:pt x="143896" y="112931"/>
                  </a:lnTo>
                  <a:lnTo>
                    <a:pt x="147539" y="112931"/>
                  </a:lnTo>
                  <a:lnTo>
                    <a:pt x="160289" y="118395"/>
                  </a:lnTo>
                  <a:lnTo>
                    <a:pt x="160289" y="122038"/>
                  </a:lnTo>
                  <a:lnTo>
                    <a:pt x="154824" y="123860"/>
                  </a:lnTo>
                  <a:lnTo>
                    <a:pt x="160289" y="129324"/>
                  </a:lnTo>
                  <a:lnTo>
                    <a:pt x="160289" y="134789"/>
                  </a:lnTo>
                  <a:lnTo>
                    <a:pt x="165753" y="138431"/>
                  </a:lnTo>
                  <a:lnTo>
                    <a:pt x="165753" y="151182"/>
                  </a:lnTo>
                  <a:lnTo>
                    <a:pt x="162110" y="151182"/>
                  </a:lnTo>
                  <a:lnTo>
                    <a:pt x="156646" y="143896"/>
                  </a:lnTo>
                  <a:lnTo>
                    <a:pt x="160289" y="143896"/>
                  </a:lnTo>
                  <a:lnTo>
                    <a:pt x="147539" y="138431"/>
                  </a:lnTo>
                  <a:lnTo>
                    <a:pt x="131145" y="118395"/>
                  </a:lnTo>
                  <a:lnTo>
                    <a:pt x="127502" y="118395"/>
                  </a:lnTo>
                  <a:lnTo>
                    <a:pt x="132967" y="132967"/>
                  </a:lnTo>
                  <a:lnTo>
                    <a:pt x="132967" y="134789"/>
                  </a:lnTo>
                  <a:lnTo>
                    <a:pt x="131145" y="134789"/>
                  </a:lnTo>
                  <a:lnTo>
                    <a:pt x="114752" y="116574"/>
                  </a:lnTo>
                  <a:lnTo>
                    <a:pt x="105644" y="116574"/>
                  </a:lnTo>
                  <a:lnTo>
                    <a:pt x="100180" y="123860"/>
                  </a:lnTo>
                  <a:lnTo>
                    <a:pt x="94716" y="123860"/>
                  </a:lnTo>
                  <a:lnTo>
                    <a:pt x="89251" y="122038"/>
                  </a:lnTo>
                  <a:lnTo>
                    <a:pt x="83787" y="122038"/>
                  </a:lnTo>
                  <a:lnTo>
                    <a:pt x="83787" y="118395"/>
                  </a:lnTo>
                  <a:lnTo>
                    <a:pt x="81965" y="111109"/>
                  </a:lnTo>
                  <a:lnTo>
                    <a:pt x="87430" y="100181"/>
                  </a:lnTo>
                  <a:lnTo>
                    <a:pt x="83787" y="96538"/>
                  </a:lnTo>
                  <a:lnTo>
                    <a:pt x="81965" y="105645"/>
                  </a:lnTo>
                  <a:lnTo>
                    <a:pt x="78322" y="105645"/>
                  </a:lnTo>
                  <a:lnTo>
                    <a:pt x="69215" y="89252"/>
                  </a:lnTo>
                  <a:lnTo>
                    <a:pt x="60108" y="61930"/>
                  </a:lnTo>
                  <a:lnTo>
                    <a:pt x="60108" y="60108"/>
                  </a:lnTo>
                  <a:lnTo>
                    <a:pt x="74679" y="60108"/>
                  </a:lnTo>
                  <a:lnTo>
                    <a:pt x="81965" y="182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1" name="Thailand">
              <a:extLst>
                <a:ext uri="{FF2B5EF4-FFF2-40B4-BE49-F238E27FC236}">
                  <a16:creationId xmlns:a16="http://schemas.microsoft.com/office/drawing/2014/main" id="{3ADD1E72-5A88-E5DD-92CC-046A7FD42A7A}"/>
                </a:ext>
              </a:extLst>
            </p:cNvPr>
            <p:cNvSpPr>
              <a:spLocks/>
            </p:cNvSpPr>
            <p:nvPr/>
          </p:nvSpPr>
          <p:spPr bwMode="auto">
            <a:xfrm>
              <a:off x="8131654" y="4090464"/>
              <a:ext cx="184321" cy="365026"/>
            </a:xfrm>
            <a:custGeom>
              <a:avLst/>
              <a:gdLst/>
              <a:ahLst/>
              <a:cxnLst/>
              <a:rect l="l" t="t" r="r" b="b"/>
              <a:pathLst>
                <a:path w="185790" h="367936">
                  <a:moveTo>
                    <a:pt x="18215" y="218576"/>
                  </a:moveTo>
                  <a:lnTo>
                    <a:pt x="20036" y="218576"/>
                  </a:lnTo>
                  <a:lnTo>
                    <a:pt x="20036" y="227684"/>
                  </a:lnTo>
                  <a:lnTo>
                    <a:pt x="12750" y="227684"/>
                  </a:lnTo>
                  <a:lnTo>
                    <a:pt x="12750" y="224041"/>
                  </a:lnTo>
                  <a:close/>
                  <a:moveTo>
                    <a:pt x="61930" y="0"/>
                  </a:moveTo>
                  <a:lnTo>
                    <a:pt x="61930" y="5465"/>
                  </a:lnTo>
                  <a:lnTo>
                    <a:pt x="67395" y="9107"/>
                  </a:lnTo>
                  <a:lnTo>
                    <a:pt x="69216" y="9107"/>
                  </a:lnTo>
                  <a:lnTo>
                    <a:pt x="69216" y="25501"/>
                  </a:lnTo>
                  <a:lnTo>
                    <a:pt x="81966" y="27322"/>
                  </a:lnTo>
                  <a:lnTo>
                    <a:pt x="81966" y="30965"/>
                  </a:lnTo>
                  <a:lnTo>
                    <a:pt x="78323" y="76502"/>
                  </a:lnTo>
                  <a:lnTo>
                    <a:pt x="98360" y="61930"/>
                  </a:lnTo>
                  <a:lnTo>
                    <a:pt x="118396" y="67394"/>
                  </a:lnTo>
                  <a:lnTo>
                    <a:pt x="123860" y="65573"/>
                  </a:lnTo>
                  <a:lnTo>
                    <a:pt x="129325" y="60108"/>
                  </a:lnTo>
                  <a:lnTo>
                    <a:pt x="136611" y="56466"/>
                  </a:lnTo>
                  <a:lnTo>
                    <a:pt x="145718" y="56466"/>
                  </a:lnTo>
                  <a:lnTo>
                    <a:pt x="160290" y="78323"/>
                  </a:lnTo>
                  <a:lnTo>
                    <a:pt x="169397" y="111110"/>
                  </a:lnTo>
                  <a:lnTo>
                    <a:pt x="185790" y="127503"/>
                  </a:lnTo>
                  <a:lnTo>
                    <a:pt x="185790" y="154825"/>
                  </a:lnTo>
                  <a:lnTo>
                    <a:pt x="180326" y="160289"/>
                  </a:lnTo>
                  <a:lnTo>
                    <a:pt x="134789" y="160289"/>
                  </a:lnTo>
                  <a:lnTo>
                    <a:pt x="114753" y="173039"/>
                  </a:lnTo>
                  <a:lnTo>
                    <a:pt x="109288" y="187611"/>
                  </a:lnTo>
                  <a:lnTo>
                    <a:pt x="114753" y="200361"/>
                  </a:lnTo>
                  <a:lnTo>
                    <a:pt x="123860" y="211290"/>
                  </a:lnTo>
                  <a:lnTo>
                    <a:pt x="125682" y="224040"/>
                  </a:lnTo>
                  <a:lnTo>
                    <a:pt x="123860" y="227683"/>
                  </a:lnTo>
                  <a:lnTo>
                    <a:pt x="123860" y="224040"/>
                  </a:lnTo>
                  <a:lnTo>
                    <a:pt x="118396" y="213112"/>
                  </a:lnTo>
                  <a:lnTo>
                    <a:pt x="98360" y="202183"/>
                  </a:lnTo>
                  <a:lnTo>
                    <a:pt x="78323" y="202183"/>
                  </a:lnTo>
                  <a:lnTo>
                    <a:pt x="74681" y="200361"/>
                  </a:lnTo>
                  <a:lnTo>
                    <a:pt x="74681" y="182147"/>
                  </a:lnTo>
                  <a:lnTo>
                    <a:pt x="61930" y="178504"/>
                  </a:lnTo>
                  <a:lnTo>
                    <a:pt x="56466" y="182147"/>
                  </a:lnTo>
                  <a:lnTo>
                    <a:pt x="52823" y="211290"/>
                  </a:lnTo>
                  <a:lnTo>
                    <a:pt x="36430" y="260470"/>
                  </a:lnTo>
                  <a:lnTo>
                    <a:pt x="40073" y="280506"/>
                  </a:lnTo>
                  <a:lnTo>
                    <a:pt x="52823" y="280506"/>
                  </a:lnTo>
                  <a:lnTo>
                    <a:pt x="69216" y="327864"/>
                  </a:lnTo>
                  <a:lnTo>
                    <a:pt x="78323" y="335150"/>
                  </a:lnTo>
                  <a:lnTo>
                    <a:pt x="92895" y="338793"/>
                  </a:lnTo>
                  <a:lnTo>
                    <a:pt x="109288" y="355186"/>
                  </a:lnTo>
                  <a:lnTo>
                    <a:pt x="109288" y="357007"/>
                  </a:lnTo>
                  <a:lnTo>
                    <a:pt x="103824" y="362472"/>
                  </a:lnTo>
                  <a:lnTo>
                    <a:pt x="92895" y="362472"/>
                  </a:lnTo>
                  <a:lnTo>
                    <a:pt x="85609" y="367936"/>
                  </a:lnTo>
                  <a:lnTo>
                    <a:pt x="81966" y="367936"/>
                  </a:lnTo>
                  <a:lnTo>
                    <a:pt x="78323" y="349722"/>
                  </a:lnTo>
                  <a:lnTo>
                    <a:pt x="61930" y="346079"/>
                  </a:lnTo>
                  <a:lnTo>
                    <a:pt x="61930" y="349722"/>
                  </a:lnTo>
                  <a:lnTo>
                    <a:pt x="23679" y="306006"/>
                  </a:lnTo>
                  <a:lnTo>
                    <a:pt x="14572" y="307828"/>
                  </a:lnTo>
                  <a:lnTo>
                    <a:pt x="14572" y="289613"/>
                  </a:lnTo>
                  <a:lnTo>
                    <a:pt x="23679" y="260470"/>
                  </a:lnTo>
                  <a:lnTo>
                    <a:pt x="25501" y="244077"/>
                  </a:lnTo>
                  <a:lnTo>
                    <a:pt x="45537" y="218576"/>
                  </a:lnTo>
                  <a:lnTo>
                    <a:pt x="30965" y="189433"/>
                  </a:lnTo>
                  <a:lnTo>
                    <a:pt x="30965" y="167575"/>
                  </a:lnTo>
                  <a:lnTo>
                    <a:pt x="14572" y="154825"/>
                  </a:lnTo>
                  <a:lnTo>
                    <a:pt x="12751" y="145717"/>
                  </a:lnTo>
                  <a:lnTo>
                    <a:pt x="23679" y="116574"/>
                  </a:lnTo>
                  <a:lnTo>
                    <a:pt x="18215" y="111110"/>
                  </a:lnTo>
                  <a:lnTo>
                    <a:pt x="18215" y="92895"/>
                  </a:lnTo>
                  <a:lnTo>
                    <a:pt x="7286" y="78323"/>
                  </a:lnTo>
                  <a:lnTo>
                    <a:pt x="0" y="60108"/>
                  </a:lnTo>
                  <a:lnTo>
                    <a:pt x="7286" y="30965"/>
                  </a:lnTo>
                  <a:lnTo>
                    <a:pt x="7286" y="27322"/>
                  </a:lnTo>
                  <a:lnTo>
                    <a:pt x="25501" y="25501"/>
                  </a:lnTo>
                  <a:lnTo>
                    <a:pt x="52823" y="9107"/>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2" name="Andaman &amp; Nicobar Islands">
              <a:extLst>
                <a:ext uri="{FF2B5EF4-FFF2-40B4-BE49-F238E27FC236}">
                  <a16:creationId xmlns:a16="http://schemas.microsoft.com/office/drawing/2014/main" id="{99B50069-4407-DB8B-5EBD-44FA77A45519}"/>
                </a:ext>
              </a:extLst>
            </p:cNvPr>
            <p:cNvSpPr>
              <a:spLocks/>
            </p:cNvSpPr>
            <p:nvPr/>
          </p:nvSpPr>
          <p:spPr bwMode="auto">
            <a:xfrm>
              <a:off x="8006968" y="4265750"/>
              <a:ext cx="14457" cy="50598"/>
            </a:xfrm>
            <a:custGeom>
              <a:avLst/>
              <a:gdLst>
                <a:gd name="T0" fmla="*/ 6 w 8"/>
                <a:gd name="T1" fmla="*/ 0 h 28"/>
                <a:gd name="T2" fmla="*/ 8 w 8"/>
                <a:gd name="T3" fmla="*/ 0 h 28"/>
                <a:gd name="T4" fmla="*/ 8 w 8"/>
                <a:gd name="T5" fmla="*/ 1 h 28"/>
                <a:gd name="T6" fmla="*/ 3 w 8"/>
                <a:gd name="T7" fmla="*/ 28 h 28"/>
                <a:gd name="T8" fmla="*/ 0 w 8"/>
                <a:gd name="T9" fmla="*/ 23 h 28"/>
                <a:gd name="T10" fmla="*/ 6 w 8"/>
                <a:gd name="T11" fmla="*/ 1 h 28"/>
                <a:gd name="T12" fmla="*/ 6 w 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6" y="0"/>
                  </a:moveTo>
                  <a:lnTo>
                    <a:pt x="8" y="0"/>
                  </a:lnTo>
                  <a:lnTo>
                    <a:pt x="8" y="1"/>
                  </a:lnTo>
                  <a:lnTo>
                    <a:pt x="3" y="28"/>
                  </a:lnTo>
                  <a:lnTo>
                    <a:pt x="0" y="23"/>
                  </a:lnTo>
                  <a:lnTo>
                    <a:pt x="6" y="1"/>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3" name="Indonesia">
              <a:extLst>
                <a:ext uri="{FF2B5EF4-FFF2-40B4-BE49-F238E27FC236}">
                  <a16:creationId xmlns:a16="http://schemas.microsoft.com/office/drawing/2014/main" id="{FF566523-C40F-D207-D0E5-4BABC1E8AC25}"/>
                </a:ext>
              </a:extLst>
            </p:cNvPr>
            <p:cNvSpPr>
              <a:spLocks/>
            </p:cNvSpPr>
            <p:nvPr/>
          </p:nvSpPr>
          <p:spPr bwMode="auto">
            <a:xfrm>
              <a:off x="8034073" y="4415735"/>
              <a:ext cx="1127607" cy="430083"/>
            </a:xfrm>
            <a:custGeom>
              <a:avLst/>
              <a:gdLst/>
              <a:ahLst/>
              <a:cxnLst/>
              <a:rect l="l" t="t" r="r" b="b"/>
              <a:pathLst>
                <a:path w="1136596" h="433511">
                  <a:moveTo>
                    <a:pt x="708552" y="420760"/>
                  </a:moveTo>
                  <a:lnTo>
                    <a:pt x="710373" y="420760"/>
                  </a:lnTo>
                  <a:lnTo>
                    <a:pt x="710373" y="422582"/>
                  </a:lnTo>
                  <a:lnTo>
                    <a:pt x="708552" y="431690"/>
                  </a:lnTo>
                  <a:lnTo>
                    <a:pt x="704909" y="431690"/>
                  </a:lnTo>
                  <a:lnTo>
                    <a:pt x="697622" y="433511"/>
                  </a:lnTo>
                  <a:lnTo>
                    <a:pt x="697622" y="431690"/>
                  </a:lnTo>
                  <a:close/>
                  <a:moveTo>
                    <a:pt x="621121" y="393437"/>
                  </a:moveTo>
                  <a:lnTo>
                    <a:pt x="630228" y="393437"/>
                  </a:lnTo>
                  <a:lnTo>
                    <a:pt x="642978" y="404366"/>
                  </a:lnTo>
                  <a:lnTo>
                    <a:pt x="650264" y="413474"/>
                  </a:lnTo>
                  <a:lnTo>
                    <a:pt x="650264" y="415296"/>
                  </a:lnTo>
                  <a:lnTo>
                    <a:pt x="637514" y="420760"/>
                  </a:lnTo>
                  <a:lnTo>
                    <a:pt x="621121" y="408010"/>
                  </a:lnTo>
                  <a:lnTo>
                    <a:pt x="608370" y="408010"/>
                  </a:lnTo>
                  <a:lnTo>
                    <a:pt x="604727" y="398902"/>
                  </a:lnTo>
                  <a:lnTo>
                    <a:pt x="604727" y="397080"/>
                  </a:lnTo>
                  <a:lnTo>
                    <a:pt x="613835" y="397080"/>
                  </a:lnTo>
                  <a:close/>
                  <a:moveTo>
                    <a:pt x="790516" y="371580"/>
                  </a:moveTo>
                  <a:lnTo>
                    <a:pt x="801445" y="371580"/>
                  </a:lnTo>
                  <a:lnTo>
                    <a:pt x="801445" y="375223"/>
                  </a:lnTo>
                  <a:lnTo>
                    <a:pt x="799624" y="380688"/>
                  </a:lnTo>
                  <a:lnTo>
                    <a:pt x="799624" y="382509"/>
                  </a:lnTo>
                  <a:lnTo>
                    <a:pt x="750444" y="398902"/>
                  </a:lnTo>
                  <a:lnTo>
                    <a:pt x="743159" y="413474"/>
                  </a:lnTo>
                  <a:lnTo>
                    <a:pt x="723123" y="420760"/>
                  </a:lnTo>
                  <a:lnTo>
                    <a:pt x="714015" y="420760"/>
                  </a:lnTo>
                  <a:lnTo>
                    <a:pt x="714015" y="417117"/>
                  </a:lnTo>
                  <a:lnTo>
                    <a:pt x="717658" y="402545"/>
                  </a:lnTo>
                  <a:lnTo>
                    <a:pt x="717658" y="398902"/>
                  </a:lnTo>
                  <a:lnTo>
                    <a:pt x="743159" y="387974"/>
                  </a:lnTo>
                  <a:lnTo>
                    <a:pt x="748623" y="377045"/>
                  </a:lnTo>
                  <a:lnTo>
                    <a:pt x="759552" y="377045"/>
                  </a:lnTo>
                  <a:close/>
                  <a:moveTo>
                    <a:pt x="734052" y="366116"/>
                  </a:moveTo>
                  <a:lnTo>
                    <a:pt x="739517" y="366116"/>
                  </a:lnTo>
                  <a:lnTo>
                    <a:pt x="744982" y="369759"/>
                  </a:lnTo>
                  <a:lnTo>
                    <a:pt x="750446" y="369759"/>
                  </a:lnTo>
                  <a:lnTo>
                    <a:pt x="750446" y="371581"/>
                  </a:lnTo>
                  <a:lnTo>
                    <a:pt x="739517" y="375224"/>
                  </a:lnTo>
                  <a:lnTo>
                    <a:pt x="737695" y="375224"/>
                  </a:lnTo>
                  <a:lnTo>
                    <a:pt x="734052" y="369759"/>
                  </a:lnTo>
                  <a:close/>
                  <a:moveTo>
                    <a:pt x="728588" y="366116"/>
                  </a:moveTo>
                  <a:lnTo>
                    <a:pt x="732231" y="366116"/>
                  </a:lnTo>
                  <a:lnTo>
                    <a:pt x="732231" y="369759"/>
                  </a:lnTo>
                  <a:lnTo>
                    <a:pt x="728588" y="377045"/>
                  </a:lnTo>
                  <a:lnTo>
                    <a:pt x="728588" y="380688"/>
                  </a:lnTo>
                  <a:lnTo>
                    <a:pt x="726766" y="380688"/>
                  </a:lnTo>
                  <a:lnTo>
                    <a:pt x="723123" y="375224"/>
                  </a:lnTo>
                  <a:close/>
                  <a:moveTo>
                    <a:pt x="710373" y="366116"/>
                  </a:moveTo>
                  <a:lnTo>
                    <a:pt x="714016" y="369759"/>
                  </a:lnTo>
                  <a:lnTo>
                    <a:pt x="715838" y="366116"/>
                  </a:lnTo>
                  <a:lnTo>
                    <a:pt x="717659" y="366116"/>
                  </a:lnTo>
                  <a:lnTo>
                    <a:pt x="717659" y="369759"/>
                  </a:lnTo>
                  <a:lnTo>
                    <a:pt x="715838" y="377045"/>
                  </a:lnTo>
                  <a:lnTo>
                    <a:pt x="708551" y="377045"/>
                  </a:lnTo>
                  <a:lnTo>
                    <a:pt x="710373" y="369759"/>
                  </a:lnTo>
                  <a:close/>
                  <a:moveTo>
                    <a:pt x="697624" y="364294"/>
                  </a:moveTo>
                  <a:lnTo>
                    <a:pt x="699445" y="364294"/>
                  </a:lnTo>
                  <a:lnTo>
                    <a:pt x="703088" y="371580"/>
                  </a:lnTo>
                  <a:lnTo>
                    <a:pt x="699445" y="371580"/>
                  </a:lnTo>
                  <a:lnTo>
                    <a:pt x="692159" y="382510"/>
                  </a:lnTo>
                  <a:lnTo>
                    <a:pt x="683052" y="382510"/>
                  </a:lnTo>
                  <a:lnTo>
                    <a:pt x="677587" y="386153"/>
                  </a:lnTo>
                  <a:lnTo>
                    <a:pt x="670301" y="386153"/>
                  </a:lnTo>
                  <a:lnTo>
                    <a:pt x="664837" y="387974"/>
                  </a:lnTo>
                  <a:lnTo>
                    <a:pt x="655730" y="387974"/>
                  </a:lnTo>
                  <a:lnTo>
                    <a:pt x="626586" y="386153"/>
                  </a:lnTo>
                  <a:lnTo>
                    <a:pt x="626586" y="382510"/>
                  </a:lnTo>
                  <a:lnTo>
                    <a:pt x="624764" y="382510"/>
                  </a:lnTo>
                  <a:lnTo>
                    <a:pt x="626586" y="375223"/>
                  </a:lnTo>
                  <a:lnTo>
                    <a:pt x="626586" y="371580"/>
                  </a:lnTo>
                  <a:lnTo>
                    <a:pt x="642979" y="366116"/>
                  </a:lnTo>
                  <a:lnTo>
                    <a:pt x="644801" y="366116"/>
                  </a:lnTo>
                  <a:lnTo>
                    <a:pt x="664837" y="377045"/>
                  </a:lnTo>
                  <a:lnTo>
                    <a:pt x="677587" y="371580"/>
                  </a:lnTo>
                  <a:lnTo>
                    <a:pt x="686695" y="377045"/>
                  </a:lnTo>
                  <a:lnTo>
                    <a:pt x="697624" y="369759"/>
                  </a:lnTo>
                  <a:close/>
                  <a:moveTo>
                    <a:pt x="581049" y="364294"/>
                  </a:moveTo>
                  <a:lnTo>
                    <a:pt x="582870" y="364294"/>
                  </a:lnTo>
                  <a:lnTo>
                    <a:pt x="588335" y="371580"/>
                  </a:lnTo>
                  <a:lnTo>
                    <a:pt x="591978" y="371580"/>
                  </a:lnTo>
                  <a:lnTo>
                    <a:pt x="593799" y="369759"/>
                  </a:lnTo>
                  <a:lnTo>
                    <a:pt x="597442" y="369759"/>
                  </a:lnTo>
                  <a:lnTo>
                    <a:pt x="597442" y="375223"/>
                  </a:lnTo>
                  <a:lnTo>
                    <a:pt x="602906" y="369759"/>
                  </a:lnTo>
                  <a:lnTo>
                    <a:pt x="604728" y="369759"/>
                  </a:lnTo>
                  <a:lnTo>
                    <a:pt x="610192" y="380688"/>
                  </a:lnTo>
                  <a:lnTo>
                    <a:pt x="610192" y="382510"/>
                  </a:lnTo>
                  <a:lnTo>
                    <a:pt x="597442" y="386153"/>
                  </a:lnTo>
                  <a:lnTo>
                    <a:pt x="593799" y="382510"/>
                  </a:lnTo>
                  <a:lnTo>
                    <a:pt x="559191" y="391617"/>
                  </a:lnTo>
                  <a:lnTo>
                    <a:pt x="557370" y="391617"/>
                  </a:lnTo>
                  <a:lnTo>
                    <a:pt x="552451" y="381780"/>
                  </a:lnTo>
                  <a:lnTo>
                    <a:pt x="551905" y="386153"/>
                  </a:lnTo>
                  <a:lnTo>
                    <a:pt x="531868" y="386153"/>
                  </a:lnTo>
                  <a:lnTo>
                    <a:pt x="535511" y="375224"/>
                  </a:lnTo>
                  <a:lnTo>
                    <a:pt x="540976" y="366116"/>
                  </a:lnTo>
                  <a:lnTo>
                    <a:pt x="542797" y="366116"/>
                  </a:lnTo>
                  <a:lnTo>
                    <a:pt x="551905" y="371581"/>
                  </a:lnTo>
                  <a:lnTo>
                    <a:pt x="553726" y="371581"/>
                  </a:lnTo>
                  <a:lnTo>
                    <a:pt x="553161" y="376103"/>
                  </a:lnTo>
                  <a:lnTo>
                    <a:pt x="559191" y="371580"/>
                  </a:lnTo>
                  <a:lnTo>
                    <a:pt x="571941" y="371580"/>
                  </a:lnTo>
                  <a:lnTo>
                    <a:pt x="581049" y="380688"/>
                  </a:lnTo>
                  <a:lnTo>
                    <a:pt x="582870" y="377045"/>
                  </a:lnTo>
                  <a:lnTo>
                    <a:pt x="577406" y="371580"/>
                  </a:lnTo>
                  <a:lnTo>
                    <a:pt x="581049" y="366116"/>
                  </a:lnTo>
                  <a:close/>
                  <a:moveTo>
                    <a:pt x="786875" y="349722"/>
                  </a:moveTo>
                  <a:lnTo>
                    <a:pt x="788697" y="349722"/>
                  </a:lnTo>
                  <a:lnTo>
                    <a:pt x="794161" y="355187"/>
                  </a:lnTo>
                  <a:lnTo>
                    <a:pt x="794161" y="358830"/>
                  </a:lnTo>
                  <a:lnTo>
                    <a:pt x="783232" y="364295"/>
                  </a:lnTo>
                  <a:lnTo>
                    <a:pt x="777767" y="364295"/>
                  </a:lnTo>
                  <a:lnTo>
                    <a:pt x="775946" y="366116"/>
                  </a:lnTo>
                  <a:lnTo>
                    <a:pt x="770481" y="366116"/>
                  </a:lnTo>
                  <a:lnTo>
                    <a:pt x="770481" y="355187"/>
                  </a:lnTo>
                  <a:close/>
                  <a:moveTo>
                    <a:pt x="901628" y="342436"/>
                  </a:moveTo>
                  <a:lnTo>
                    <a:pt x="907092" y="342436"/>
                  </a:lnTo>
                  <a:lnTo>
                    <a:pt x="907092" y="353365"/>
                  </a:lnTo>
                  <a:lnTo>
                    <a:pt x="899806" y="366116"/>
                  </a:lnTo>
                  <a:lnTo>
                    <a:pt x="896163" y="366116"/>
                  </a:lnTo>
                  <a:lnTo>
                    <a:pt x="894341" y="358830"/>
                  </a:lnTo>
                  <a:close/>
                  <a:moveTo>
                    <a:pt x="457189" y="336972"/>
                  </a:moveTo>
                  <a:lnTo>
                    <a:pt x="486334" y="336972"/>
                  </a:lnTo>
                  <a:lnTo>
                    <a:pt x="488155" y="342437"/>
                  </a:lnTo>
                  <a:lnTo>
                    <a:pt x="484512" y="342437"/>
                  </a:lnTo>
                  <a:lnTo>
                    <a:pt x="480869" y="344258"/>
                  </a:lnTo>
                  <a:lnTo>
                    <a:pt x="459011" y="344258"/>
                  </a:lnTo>
                  <a:lnTo>
                    <a:pt x="457189" y="338794"/>
                  </a:lnTo>
                  <a:close/>
                  <a:moveTo>
                    <a:pt x="515476" y="335150"/>
                  </a:moveTo>
                  <a:lnTo>
                    <a:pt x="520941" y="336972"/>
                  </a:lnTo>
                  <a:lnTo>
                    <a:pt x="524584" y="336972"/>
                  </a:lnTo>
                  <a:lnTo>
                    <a:pt x="520941" y="342436"/>
                  </a:lnTo>
                  <a:lnTo>
                    <a:pt x="519119" y="342436"/>
                  </a:lnTo>
                  <a:lnTo>
                    <a:pt x="515476" y="336972"/>
                  </a:lnTo>
                  <a:close/>
                  <a:moveTo>
                    <a:pt x="302364" y="313293"/>
                  </a:moveTo>
                  <a:lnTo>
                    <a:pt x="318758" y="315115"/>
                  </a:lnTo>
                  <a:lnTo>
                    <a:pt x="329686" y="313293"/>
                  </a:lnTo>
                  <a:lnTo>
                    <a:pt x="333329" y="318758"/>
                  </a:lnTo>
                  <a:lnTo>
                    <a:pt x="351544" y="320579"/>
                  </a:lnTo>
                  <a:lnTo>
                    <a:pt x="367937" y="335151"/>
                  </a:lnTo>
                  <a:lnTo>
                    <a:pt x="400724" y="336972"/>
                  </a:lnTo>
                  <a:lnTo>
                    <a:pt x="413474" y="324222"/>
                  </a:lnTo>
                  <a:lnTo>
                    <a:pt x="415296" y="324222"/>
                  </a:lnTo>
                  <a:lnTo>
                    <a:pt x="420760" y="331508"/>
                  </a:lnTo>
                  <a:lnTo>
                    <a:pt x="426224" y="329687"/>
                  </a:lnTo>
                  <a:lnTo>
                    <a:pt x="451725" y="336972"/>
                  </a:lnTo>
                  <a:lnTo>
                    <a:pt x="464475" y="353366"/>
                  </a:lnTo>
                  <a:lnTo>
                    <a:pt x="497262" y="358830"/>
                  </a:lnTo>
                  <a:lnTo>
                    <a:pt x="499083" y="358830"/>
                  </a:lnTo>
                  <a:lnTo>
                    <a:pt x="498400" y="364977"/>
                  </a:lnTo>
                  <a:lnTo>
                    <a:pt x="499083" y="364294"/>
                  </a:lnTo>
                  <a:lnTo>
                    <a:pt x="520940" y="364294"/>
                  </a:lnTo>
                  <a:lnTo>
                    <a:pt x="526404" y="369759"/>
                  </a:lnTo>
                  <a:lnTo>
                    <a:pt x="526404" y="371580"/>
                  </a:lnTo>
                  <a:lnTo>
                    <a:pt x="519118" y="386152"/>
                  </a:lnTo>
                  <a:lnTo>
                    <a:pt x="515476" y="386152"/>
                  </a:lnTo>
                  <a:lnTo>
                    <a:pt x="508190" y="375223"/>
                  </a:lnTo>
                  <a:lnTo>
                    <a:pt x="499083" y="371580"/>
                  </a:lnTo>
                  <a:lnTo>
                    <a:pt x="497667" y="371580"/>
                  </a:lnTo>
                  <a:lnTo>
                    <a:pt x="497262" y="375223"/>
                  </a:lnTo>
                  <a:lnTo>
                    <a:pt x="499083" y="382509"/>
                  </a:lnTo>
                  <a:lnTo>
                    <a:pt x="499083" y="386152"/>
                  </a:lnTo>
                  <a:lnTo>
                    <a:pt x="468118" y="371580"/>
                  </a:lnTo>
                  <a:lnTo>
                    <a:pt x="457189" y="375223"/>
                  </a:lnTo>
                  <a:lnTo>
                    <a:pt x="442618" y="371580"/>
                  </a:lnTo>
                  <a:lnTo>
                    <a:pt x="431689" y="375223"/>
                  </a:lnTo>
                  <a:lnTo>
                    <a:pt x="409831" y="369759"/>
                  </a:lnTo>
                  <a:lnTo>
                    <a:pt x="384331" y="358830"/>
                  </a:lnTo>
                  <a:lnTo>
                    <a:pt x="362473" y="355187"/>
                  </a:lnTo>
                  <a:lnTo>
                    <a:pt x="357009" y="360652"/>
                  </a:lnTo>
                  <a:lnTo>
                    <a:pt x="318758" y="349723"/>
                  </a:lnTo>
                  <a:lnTo>
                    <a:pt x="306007" y="344258"/>
                  </a:lnTo>
                  <a:lnTo>
                    <a:pt x="306007" y="342437"/>
                  </a:lnTo>
                  <a:lnTo>
                    <a:pt x="307829" y="342437"/>
                  </a:lnTo>
                  <a:lnTo>
                    <a:pt x="280507" y="336972"/>
                  </a:lnTo>
                  <a:lnTo>
                    <a:pt x="280507" y="335151"/>
                  </a:lnTo>
                  <a:lnTo>
                    <a:pt x="278685" y="331508"/>
                  </a:lnTo>
                  <a:lnTo>
                    <a:pt x="278685" y="329687"/>
                  </a:lnTo>
                  <a:lnTo>
                    <a:pt x="289614" y="329687"/>
                  </a:lnTo>
                  <a:lnTo>
                    <a:pt x="296900" y="315115"/>
                  </a:lnTo>
                  <a:close/>
                  <a:moveTo>
                    <a:pt x="972664" y="302364"/>
                  </a:moveTo>
                  <a:lnTo>
                    <a:pt x="974485" y="302364"/>
                  </a:lnTo>
                  <a:lnTo>
                    <a:pt x="978128" y="304186"/>
                  </a:lnTo>
                  <a:lnTo>
                    <a:pt x="978128" y="326044"/>
                  </a:lnTo>
                  <a:lnTo>
                    <a:pt x="975326" y="325484"/>
                  </a:lnTo>
                  <a:lnTo>
                    <a:pt x="978128" y="329688"/>
                  </a:lnTo>
                  <a:lnTo>
                    <a:pt x="978128" y="331509"/>
                  </a:lnTo>
                  <a:lnTo>
                    <a:pt x="974485" y="331509"/>
                  </a:lnTo>
                  <a:lnTo>
                    <a:pt x="969022" y="338794"/>
                  </a:lnTo>
                  <a:lnTo>
                    <a:pt x="967200" y="338794"/>
                  </a:lnTo>
                  <a:lnTo>
                    <a:pt x="963557" y="331508"/>
                  </a:lnTo>
                  <a:lnTo>
                    <a:pt x="963557" y="329687"/>
                  </a:lnTo>
                  <a:lnTo>
                    <a:pt x="967200" y="331508"/>
                  </a:lnTo>
                  <a:lnTo>
                    <a:pt x="963557" y="324222"/>
                  </a:lnTo>
                  <a:lnTo>
                    <a:pt x="963557" y="320579"/>
                  </a:lnTo>
                  <a:lnTo>
                    <a:pt x="967199" y="320579"/>
                  </a:lnTo>
                  <a:lnTo>
                    <a:pt x="967199" y="315115"/>
                  </a:lnTo>
                  <a:lnTo>
                    <a:pt x="969021" y="317392"/>
                  </a:lnTo>
                  <a:lnTo>
                    <a:pt x="969021" y="313293"/>
                  </a:lnTo>
                  <a:lnTo>
                    <a:pt x="967199" y="313293"/>
                  </a:lnTo>
                  <a:lnTo>
                    <a:pt x="967199" y="309650"/>
                  </a:lnTo>
                  <a:close/>
                  <a:moveTo>
                    <a:pt x="945342" y="298721"/>
                  </a:moveTo>
                  <a:lnTo>
                    <a:pt x="945342" y="302364"/>
                  </a:lnTo>
                  <a:lnTo>
                    <a:pt x="939878" y="313294"/>
                  </a:lnTo>
                  <a:lnTo>
                    <a:pt x="939878" y="315115"/>
                  </a:lnTo>
                  <a:lnTo>
                    <a:pt x="938056" y="315115"/>
                  </a:lnTo>
                  <a:lnTo>
                    <a:pt x="938056" y="302364"/>
                  </a:lnTo>
                  <a:lnTo>
                    <a:pt x="939878" y="302364"/>
                  </a:lnTo>
                  <a:close/>
                  <a:moveTo>
                    <a:pt x="699444" y="275042"/>
                  </a:moveTo>
                  <a:lnTo>
                    <a:pt x="703087" y="276864"/>
                  </a:lnTo>
                  <a:lnTo>
                    <a:pt x="704908" y="287793"/>
                  </a:lnTo>
                  <a:lnTo>
                    <a:pt x="703087" y="293257"/>
                  </a:lnTo>
                  <a:lnTo>
                    <a:pt x="704908" y="302364"/>
                  </a:lnTo>
                  <a:lnTo>
                    <a:pt x="697622" y="309650"/>
                  </a:lnTo>
                  <a:lnTo>
                    <a:pt x="693979" y="309650"/>
                  </a:lnTo>
                  <a:lnTo>
                    <a:pt x="692158" y="302368"/>
                  </a:lnTo>
                  <a:lnTo>
                    <a:pt x="692158" y="304186"/>
                  </a:lnTo>
                  <a:lnTo>
                    <a:pt x="681230" y="302365"/>
                  </a:lnTo>
                  <a:lnTo>
                    <a:pt x="681230" y="304186"/>
                  </a:lnTo>
                  <a:lnTo>
                    <a:pt x="677587" y="304186"/>
                  </a:lnTo>
                  <a:lnTo>
                    <a:pt x="672122" y="298722"/>
                  </a:lnTo>
                  <a:lnTo>
                    <a:pt x="675765" y="293257"/>
                  </a:lnTo>
                  <a:lnTo>
                    <a:pt x="677587" y="293257"/>
                  </a:lnTo>
                  <a:lnTo>
                    <a:pt x="681229" y="302363"/>
                  </a:lnTo>
                  <a:lnTo>
                    <a:pt x="683051" y="287793"/>
                  </a:lnTo>
                  <a:lnTo>
                    <a:pt x="683051" y="285971"/>
                  </a:lnTo>
                  <a:lnTo>
                    <a:pt x="692158" y="285971"/>
                  </a:lnTo>
                  <a:lnTo>
                    <a:pt x="692158" y="302358"/>
                  </a:lnTo>
                  <a:lnTo>
                    <a:pt x="693979" y="291436"/>
                  </a:lnTo>
                  <a:lnTo>
                    <a:pt x="699444" y="276864"/>
                  </a:lnTo>
                  <a:close/>
                  <a:moveTo>
                    <a:pt x="699443" y="269577"/>
                  </a:moveTo>
                  <a:lnTo>
                    <a:pt x="704908" y="269577"/>
                  </a:lnTo>
                  <a:lnTo>
                    <a:pt x="704908" y="275042"/>
                  </a:lnTo>
                  <a:close/>
                  <a:moveTo>
                    <a:pt x="540976" y="251363"/>
                  </a:moveTo>
                  <a:lnTo>
                    <a:pt x="542797" y="253185"/>
                  </a:lnTo>
                  <a:lnTo>
                    <a:pt x="546440" y="265936"/>
                  </a:lnTo>
                  <a:lnTo>
                    <a:pt x="540976" y="271400"/>
                  </a:lnTo>
                  <a:lnTo>
                    <a:pt x="537333" y="271400"/>
                  </a:lnTo>
                  <a:lnTo>
                    <a:pt x="535511" y="258649"/>
                  </a:lnTo>
                  <a:lnTo>
                    <a:pt x="540976" y="253185"/>
                  </a:lnTo>
                  <a:close/>
                  <a:moveTo>
                    <a:pt x="770480" y="245899"/>
                  </a:moveTo>
                  <a:lnTo>
                    <a:pt x="788696" y="245899"/>
                  </a:lnTo>
                  <a:lnTo>
                    <a:pt x="799625" y="251364"/>
                  </a:lnTo>
                  <a:lnTo>
                    <a:pt x="801446" y="251364"/>
                  </a:lnTo>
                  <a:lnTo>
                    <a:pt x="801446" y="258650"/>
                  </a:lnTo>
                  <a:lnTo>
                    <a:pt x="790517" y="265936"/>
                  </a:lnTo>
                  <a:lnTo>
                    <a:pt x="783231" y="265936"/>
                  </a:lnTo>
                  <a:lnTo>
                    <a:pt x="775945" y="258650"/>
                  </a:lnTo>
                  <a:lnTo>
                    <a:pt x="770480" y="247721"/>
                  </a:lnTo>
                  <a:close/>
                  <a:moveTo>
                    <a:pt x="823303" y="240434"/>
                  </a:moveTo>
                  <a:lnTo>
                    <a:pt x="856090" y="240434"/>
                  </a:lnTo>
                  <a:lnTo>
                    <a:pt x="877947" y="245899"/>
                  </a:lnTo>
                  <a:lnTo>
                    <a:pt x="879769" y="245899"/>
                  </a:lnTo>
                  <a:lnTo>
                    <a:pt x="888876" y="260471"/>
                  </a:lnTo>
                  <a:lnTo>
                    <a:pt x="888876" y="264114"/>
                  </a:lnTo>
                  <a:lnTo>
                    <a:pt x="885233" y="265935"/>
                  </a:lnTo>
                  <a:lnTo>
                    <a:pt x="859733" y="256828"/>
                  </a:lnTo>
                  <a:lnTo>
                    <a:pt x="848804" y="258649"/>
                  </a:lnTo>
                  <a:lnTo>
                    <a:pt x="839696" y="253185"/>
                  </a:lnTo>
                  <a:lnTo>
                    <a:pt x="832411" y="258649"/>
                  </a:lnTo>
                  <a:lnTo>
                    <a:pt x="828768" y="258649"/>
                  </a:lnTo>
                  <a:lnTo>
                    <a:pt x="828768" y="258650"/>
                  </a:lnTo>
                  <a:lnTo>
                    <a:pt x="826947" y="258650"/>
                  </a:lnTo>
                  <a:lnTo>
                    <a:pt x="821482" y="265936"/>
                  </a:lnTo>
                  <a:lnTo>
                    <a:pt x="817839" y="265936"/>
                  </a:lnTo>
                  <a:lnTo>
                    <a:pt x="817839" y="258650"/>
                  </a:lnTo>
                  <a:lnTo>
                    <a:pt x="821482" y="258650"/>
                  </a:lnTo>
                  <a:lnTo>
                    <a:pt x="826947" y="256828"/>
                  </a:lnTo>
                  <a:lnTo>
                    <a:pt x="823303" y="253185"/>
                  </a:lnTo>
                  <a:lnTo>
                    <a:pt x="817839" y="258649"/>
                  </a:lnTo>
                  <a:lnTo>
                    <a:pt x="816017" y="258649"/>
                  </a:lnTo>
                  <a:lnTo>
                    <a:pt x="816017" y="251363"/>
                  </a:lnTo>
                  <a:lnTo>
                    <a:pt x="823303" y="242256"/>
                  </a:lnTo>
                  <a:close/>
                  <a:moveTo>
                    <a:pt x="336972" y="234970"/>
                  </a:moveTo>
                  <a:lnTo>
                    <a:pt x="340615" y="234970"/>
                  </a:lnTo>
                  <a:lnTo>
                    <a:pt x="351544" y="236792"/>
                  </a:lnTo>
                  <a:lnTo>
                    <a:pt x="351544" y="247721"/>
                  </a:lnTo>
                  <a:lnTo>
                    <a:pt x="347901" y="251364"/>
                  </a:lnTo>
                  <a:lnTo>
                    <a:pt x="336972" y="247721"/>
                  </a:lnTo>
                  <a:lnTo>
                    <a:pt x="335150" y="247721"/>
                  </a:lnTo>
                  <a:lnTo>
                    <a:pt x="335150" y="245900"/>
                  </a:lnTo>
                  <a:close/>
                  <a:moveTo>
                    <a:pt x="868841" y="213113"/>
                  </a:moveTo>
                  <a:lnTo>
                    <a:pt x="874305" y="213113"/>
                  </a:lnTo>
                  <a:lnTo>
                    <a:pt x="874305" y="224043"/>
                  </a:lnTo>
                  <a:lnTo>
                    <a:pt x="867019" y="225864"/>
                  </a:lnTo>
                  <a:lnTo>
                    <a:pt x="867019" y="224043"/>
                  </a:lnTo>
                  <a:lnTo>
                    <a:pt x="861554" y="218578"/>
                  </a:lnTo>
                  <a:lnTo>
                    <a:pt x="861554" y="214935"/>
                  </a:lnTo>
                  <a:lnTo>
                    <a:pt x="867019" y="214935"/>
                  </a:lnTo>
                  <a:close/>
                  <a:moveTo>
                    <a:pt x="732230" y="213113"/>
                  </a:moveTo>
                  <a:lnTo>
                    <a:pt x="739516" y="213113"/>
                  </a:lnTo>
                  <a:lnTo>
                    <a:pt x="748624" y="214935"/>
                  </a:lnTo>
                  <a:lnTo>
                    <a:pt x="755909" y="214935"/>
                  </a:lnTo>
                  <a:lnTo>
                    <a:pt x="755909" y="214933"/>
                  </a:lnTo>
                  <a:lnTo>
                    <a:pt x="781410" y="214933"/>
                  </a:lnTo>
                  <a:lnTo>
                    <a:pt x="781410" y="218576"/>
                  </a:lnTo>
                  <a:lnTo>
                    <a:pt x="777767" y="218576"/>
                  </a:lnTo>
                  <a:lnTo>
                    <a:pt x="761374" y="224041"/>
                  </a:lnTo>
                  <a:lnTo>
                    <a:pt x="759552" y="224041"/>
                  </a:lnTo>
                  <a:lnTo>
                    <a:pt x="759552" y="220398"/>
                  </a:lnTo>
                  <a:lnTo>
                    <a:pt x="755910" y="218577"/>
                  </a:lnTo>
                  <a:lnTo>
                    <a:pt x="755910" y="218578"/>
                  </a:lnTo>
                  <a:lnTo>
                    <a:pt x="754089" y="218578"/>
                  </a:lnTo>
                  <a:lnTo>
                    <a:pt x="739516" y="224042"/>
                  </a:lnTo>
                  <a:lnTo>
                    <a:pt x="737695" y="224042"/>
                  </a:lnTo>
                  <a:lnTo>
                    <a:pt x="732230" y="214935"/>
                  </a:lnTo>
                  <a:close/>
                  <a:moveTo>
                    <a:pt x="1007272" y="209470"/>
                  </a:moveTo>
                  <a:lnTo>
                    <a:pt x="1029131" y="213113"/>
                  </a:lnTo>
                  <a:lnTo>
                    <a:pt x="1030952" y="218578"/>
                  </a:lnTo>
                  <a:lnTo>
                    <a:pt x="1029131" y="218578"/>
                  </a:lnTo>
                  <a:lnTo>
                    <a:pt x="999986" y="214935"/>
                  </a:lnTo>
                  <a:lnTo>
                    <a:pt x="999986" y="213113"/>
                  </a:lnTo>
                  <a:close/>
                  <a:moveTo>
                    <a:pt x="805088" y="207648"/>
                  </a:moveTo>
                  <a:lnTo>
                    <a:pt x="812374" y="207648"/>
                  </a:lnTo>
                  <a:lnTo>
                    <a:pt x="823303" y="209470"/>
                  </a:lnTo>
                  <a:lnTo>
                    <a:pt x="823303" y="213113"/>
                  </a:lnTo>
                  <a:lnTo>
                    <a:pt x="806910" y="214934"/>
                  </a:lnTo>
                  <a:lnTo>
                    <a:pt x="805088" y="214934"/>
                  </a:lnTo>
                  <a:lnTo>
                    <a:pt x="805088" y="209470"/>
                  </a:lnTo>
                  <a:lnTo>
                    <a:pt x="801445" y="209470"/>
                  </a:lnTo>
                  <a:close/>
                  <a:moveTo>
                    <a:pt x="295079" y="207648"/>
                  </a:moveTo>
                  <a:lnTo>
                    <a:pt x="296900" y="207648"/>
                  </a:lnTo>
                  <a:lnTo>
                    <a:pt x="296900" y="209470"/>
                  </a:lnTo>
                  <a:lnTo>
                    <a:pt x="306007" y="231327"/>
                  </a:lnTo>
                  <a:lnTo>
                    <a:pt x="316936" y="231327"/>
                  </a:lnTo>
                  <a:lnTo>
                    <a:pt x="316936" y="247720"/>
                  </a:lnTo>
                  <a:lnTo>
                    <a:pt x="313293" y="247720"/>
                  </a:lnTo>
                  <a:lnTo>
                    <a:pt x="300543" y="242256"/>
                  </a:lnTo>
                  <a:lnTo>
                    <a:pt x="291436" y="225863"/>
                  </a:lnTo>
                  <a:lnTo>
                    <a:pt x="278685" y="220398"/>
                  </a:lnTo>
                  <a:lnTo>
                    <a:pt x="284150" y="209470"/>
                  </a:lnTo>
                  <a:lnTo>
                    <a:pt x="291436" y="213113"/>
                  </a:lnTo>
                  <a:close/>
                  <a:moveTo>
                    <a:pt x="703087" y="202184"/>
                  </a:moveTo>
                  <a:lnTo>
                    <a:pt x="704908" y="204006"/>
                  </a:lnTo>
                  <a:lnTo>
                    <a:pt x="704908" y="207648"/>
                  </a:lnTo>
                  <a:lnTo>
                    <a:pt x="710372" y="204005"/>
                  </a:lnTo>
                  <a:lnTo>
                    <a:pt x="714015" y="204005"/>
                  </a:lnTo>
                  <a:lnTo>
                    <a:pt x="714015" y="209470"/>
                  </a:lnTo>
                  <a:lnTo>
                    <a:pt x="710372" y="213113"/>
                  </a:lnTo>
                  <a:lnTo>
                    <a:pt x="704908" y="213113"/>
                  </a:lnTo>
                  <a:lnTo>
                    <a:pt x="703542" y="209015"/>
                  </a:lnTo>
                  <a:lnTo>
                    <a:pt x="699444" y="213113"/>
                  </a:lnTo>
                  <a:lnTo>
                    <a:pt x="697622" y="213113"/>
                  </a:lnTo>
                  <a:lnTo>
                    <a:pt x="697622" y="204006"/>
                  </a:lnTo>
                  <a:close/>
                  <a:moveTo>
                    <a:pt x="123860" y="196719"/>
                  </a:moveTo>
                  <a:lnTo>
                    <a:pt x="132968" y="196719"/>
                  </a:lnTo>
                  <a:lnTo>
                    <a:pt x="138432" y="214934"/>
                  </a:lnTo>
                  <a:lnTo>
                    <a:pt x="127503" y="209470"/>
                  </a:lnTo>
                  <a:lnTo>
                    <a:pt x="123860" y="209470"/>
                  </a:lnTo>
                  <a:close/>
                  <a:moveTo>
                    <a:pt x="996343" y="191255"/>
                  </a:moveTo>
                  <a:lnTo>
                    <a:pt x="1007272" y="191255"/>
                  </a:lnTo>
                  <a:lnTo>
                    <a:pt x="1018201" y="202185"/>
                  </a:lnTo>
                  <a:lnTo>
                    <a:pt x="1018201" y="204006"/>
                  </a:lnTo>
                  <a:lnTo>
                    <a:pt x="1010915" y="204006"/>
                  </a:lnTo>
                  <a:lnTo>
                    <a:pt x="996343" y="193077"/>
                  </a:lnTo>
                  <a:close/>
                  <a:moveTo>
                    <a:pt x="923484" y="182147"/>
                  </a:moveTo>
                  <a:lnTo>
                    <a:pt x="934413" y="182147"/>
                  </a:lnTo>
                  <a:lnTo>
                    <a:pt x="947163" y="191255"/>
                  </a:lnTo>
                  <a:lnTo>
                    <a:pt x="963557" y="191255"/>
                  </a:lnTo>
                  <a:lnTo>
                    <a:pt x="969021" y="204005"/>
                  </a:lnTo>
                  <a:lnTo>
                    <a:pt x="969021" y="231327"/>
                  </a:lnTo>
                  <a:lnTo>
                    <a:pt x="972664" y="236791"/>
                  </a:lnTo>
                  <a:lnTo>
                    <a:pt x="972664" y="234970"/>
                  </a:lnTo>
                  <a:lnTo>
                    <a:pt x="978128" y="234970"/>
                  </a:lnTo>
                  <a:lnTo>
                    <a:pt x="983593" y="251363"/>
                  </a:lnTo>
                  <a:lnTo>
                    <a:pt x="990879" y="253184"/>
                  </a:lnTo>
                  <a:lnTo>
                    <a:pt x="999986" y="253184"/>
                  </a:lnTo>
                  <a:lnTo>
                    <a:pt x="1018201" y="225862"/>
                  </a:lnTo>
                  <a:lnTo>
                    <a:pt x="1034594" y="225862"/>
                  </a:lnTo>
                  <a:lnTo>
                    <a:pt x="1040058" y="214934"/>
                  </a:lnTo>
                  <a:lnTo>
                    <a:pt x="1052809" y="207648"/>
                  </a:lnTo>
                  <a:lnTo>
                    <a:pt x="1056452" y="207648"/>
                  </a:lnTo>
                  <a:lnTo>
                    <a:pt x="1096524" y="225862"/>
                  </a:lnTo>
                  <a:lnTo>
                    <a:pt x="1131132" y="234970"/>
                  </a:lnTo>
                  <a:lnTo>
                    <a:pt x="1134775" y="234970"/>
                  </a:lnTo>
                  <a:lnTo>
                    <a:pt x="1134775" y="293257"/>
                  </a:lnTo>
                  <a:lnTo>
                    <a:pt x="1131132" y="336972"/>
                  </a:lnTo>
                  <a:lnTo>
                    <a:pt x="1136596" y="391616"/>
                  </a:lnTo>
                  <a:lnTo>
                    <a:pt x="1136596" y="393437"/>
                  </a:lnTo>
                  <a:lnTo>
                    <a:pt x="1134775" y="393437"/>
                  </a:lnTo>
                  <a:lnTo>
                    <a:pt x="1103810" y="366115"/>
                  </a:lnTo>
                  <a:lnTo>
                    <a:pt x="1083774" y="369758"/>
                  </a:lnTo>
                  <a:lnTo>
                    <a:pt x="1080131" y="371580"/>
                  </a:lnTo>
                  <a:lnTo>
                    <a:pt x="1080131" y="375223"/>
                  </a:lnTo>
                  <a:lnTo>
                    <a:pt x="1050987" y="375223"/>
                  </a:lnTo>
                  <a:lnTo>
                    <a:pt x="1050987" y="371580"/>
                  </a:lnTo>
                  <a:lnTo>
                    <a:pt x="1052809" y="371580"/>
                  </a:lnTo>
                  <a:lnTo>
                    <a:pt x="1063737" y="349722"/>
                  </a:lnTo>
                  <a:lnTo>
                    <a:pt x="1074666" y="347901"/>
                  </a:lnTo>
                  <a:lnTo>
                    <a:pt x="1078309" y="349722"/>
                  </a:lnTo>
                  <a:lnTo>
                    <a:pt x="1078309" y="347901"/>
                  </a:lnTo>
                  <a:lnTo>
                    <a:pt x="1074666" y="347901"/>
                  </a:lnTo>
                  <a:lnTo>
                    <a:pt x="1074666" y="344258"/>
                  </a:lnTo>
                  <a:lnTo>
                    <a:pt x="1080131" y="344258"/>
                  </a:lnTo>
                  <a:lnTo>
                    <a:pt x="1069202" y="338793"/>
                  </a:lnTo>
                  <a:lnTo>
                    <a:pt x="1069202" y="336972"/>
                  </a:lnTo>
                  <a:lnTo>
                    <a:pt x="1074666" y="331507"/>
                  </a:lnTo>
                  <a:lnTo>
                    <a:pt x="1058273" y="302364"/>
                  </a:lnTo>
                  <a:lnTo>
                    <a:pt x="1025487" y="287792"/>
                  </a:lnTo>
                  <a:lnTo>
                    <a:pt x="989057" y="282328"/>
                  </a:lnTo>
                  <a:lnTo>
                    <a:pt x="979950" y="271399"/>
                  </a:lnTo>
                  <a:lnTo>
                    <a:pt x="969021" y="271399"/>
                  </a:lnTo>
                  <a:lnTo>
                    <a:pt x="956271" y="260470"/>
                  </a:lnTo>
                  <a:lnTo>
                    <a:pt x="956271" y="253184"/>
                  </a:lnTo>
                  <a:lnTo>
                    <a:pt x="950806" y="269578"/>
                  </a:lnTo>
                  <a:lnTo>
                    <a:pt x="945342" y="269578"/>
                  </a:lnTo>
                  <a:lnTo>
                    <a:pt x="941699" y="271399"/>
                  </a:lnTo>
                  <a:lnTo>
                    <a:pt x="938056" y="271399"/>
                  </a:lnTo>
                  <a:lnTo>
                    <a:pt x="932592" y="253184"/>
                  </a:lnTo>
                  <a:lnTo>
                    <a:pt x="916198" y="245899"/>
                  </a:lnTo>
                  <a:lnTo>
                    <a:pt x="912555" y="245899"/>
                  </a:lnTo>
                  <a:lnTo>
                    <a:pt x="912555" y="240434"/>
                  </a:lnTo>
                  <a:lnTo>
                    <a:pt x="916198" y="240434"/>
                  </a:lnTo>
                  <a:lnTo>
                    <a:pt x="932592" y="236791"/>
                  </a:lnTo>
                  <a:lnTo>
                    <a:pt x="941699" y="231327"/>
                  </a:lnTo>
                  <a:lnTo>
                    <a:pt x="952628" y="234970"/>
                  </a:lnTo>
                  <a:lnTo>
                    <a:pt x="956271" y="231327"/>
                  </a:lnTo>
                  <a:lnTo>
                    <a:pt x="956271" y="224041"/>
                  </a:lnTo>
                  <a:lnTo>
                    <a:pt x="923484" y="229505"/>
                  </a:lnTo>
                  <a:lnTo>
                    <a:pt x="916198" y="225862"/>
                  </a:lnTo>
                  <a:lnTo>
                    <a:pt x="907091" y="213112"/>
                  </a:lnTo>
                  <a:lnTo>
                    <a:pt x="888876" y="209469"/>
                  </a:lnTo>
                  <a:lnTo>
                    <a:pt x="888876" y="207648"/>
                  </a:lnTo>
                  <a:lnTo>
                    <a:pt x="890698" y="204005"/>
                  </a:lnTo>
                  <a:lnTo>
                    <a:pt x="883412" y="204005"/>
                  </a:lnTo>
                  <a:lnTo>
                    <a:pt x="883412" y="196719"/>
                  </a:lnTo>
                  <a:lnTo>
                    <a:pt x="890698" y="196719"/>
                  </a:lnTo>
                  <a:lnTo>
                    <a:pt x="890698" y="204004"/>
                  </a:lnTo>
                  <a:lnTo>
                    <a:pt x="894341" y="196719"/>
                  </a:lnTo>
                  <a:close/>
                  <a:moveTo>
                    <a:pt x="801445" y="182147"/>
                  </a:moveTo>
                  <a:lnTo>
                    <a:pt x="806910" y="182147"/>
                  </a:lnTo>
                  <a:lnTo>
                    <a:pt x="816017" y="196719"/>
                  </a:lnTo>
                  <a:lnTo>
                    <a:pt x="812374" y="196719"/>
                  </a:lnTo>
                  <a:lnTo>
                    <a:pt x="806910" y="193076"/>
                  </a:lnTo>
                  <a:lnTo>
                    <a:pt x="805088" y="193076"/>
                  </a:lnTo>
                  <a:lnTo>
                    <a:pt x="801445" y="185790"/>
                  </a:lnTo>
                  <a:close/>
                  <a:moveTo>
                    <a:pt x="262292" y="180326"/>
                  </a:moveTo>
                  <a:lnTo>
                    <a:pt x="264113" y="187612"/>
                  </a:lnTo>
                  <a:lnTo>
                    <a:pt x="256827" y="187612"/>
                  </a:lnTo>
                  <a:lnTo>
                    <a:pt x="256827" y="185791"/>
                  </a:lnTo>
                  <a:close/>
                  <a:moveTo>
                    <a:pt x="883412" y="174861"/>
                  </a:moveTo>
                  <a:lnTo>
                    <a:pt x="896162" y="180326"/>
                  </a:lnTo>
                  <a:lnTo>
                    <a:pt x="896162" y="182147"/>
                  </a:lnTo>
                  <a:lnTo>
                    <a:pt x="888876" y="185790"/>
                  </a:lnTo>
                  <a:lnTo>
                    <a:pt x="885233" y="185790"/>
                  </a:lnTo>
                  <a:lnTo>
                    <a:pt x="874304" y="180326"/>
                  </a:lnTo>
                  <a:lnTo>
                    <a:pt x="874304" y="178504"/>
                  </a:lnTo>
                  <a:lnTo>
                    <a:pt x="877947" y="178504"/>
                  </a:lnTo>
                  <a:close/>
                  <a:moveTo>
                    <a:pt x="256827" y="145718"/>
                  </a:moveTo>
                  <a:lnTo>
                    <a:pt x="258649" y="145718"/>
                  </a:lnTo>
                  <a:lnTo>
                    <a:pt x="264113" y="147540"/>
                  </a:lnTo>
                  <a:lnTo>
                    <a:pt x="264113" y="156647"/>
                  </a:lnTo>
                  <a:lnTo>
                    <a:pt x="262292" y="156647"/>
                  </a:lnTo>
                  <a:lnTo>
                    <a:pt x="262292" y="153004"/>
                  </a:lnTo>
                  <a:close/>
                  <a:moveTo>
                    <a:pt x="245899" y="136611"/>
                  </a:moveTo>
                  <a:lnTo>
                    <a:pt x="251363" y="136611"/>
                  </a:lnTo>
                  <a:lnTo>
                    <a:pt x="251363" y="140255"/>
                  </a:lnTo>
                  <a:lnTo>
                    <a:pt x="244077" y="142076"/>
                  </a:lnTo>
                  <a:lnTo>
                    <a:pt x="240434" y="142076"/>
                  </a:lnTo>
                  <a:lnTo>
                    <a:pt x="240434" y="140255"/>
                  </a:lnTo>
                  <a:close/>
                  <a:moveTo>
                    <a:pt x="94716" y="136611"/>
                  </a:moveTo>
                  <a:lnTo>
                    <a:pt x="107467" y="151183"/>
                  </a:lnTo>
                  <a:lnTo>
                    <a:pt x="107467" y="162112"/>
                  </a:lnTo>
                  <a:lnTo>
                    <a:pt x="105646" y="162112"/>
                  </a:lnTo>
                  <a:lnTo>
                    <a:pt x="87430" y="142076"/>
                  </a:lnTo>
                  <a:lnTo>
                    <a:pt x="87430" y="140254"/>
                  </a:lnTo>
                  <a:close/>
                  <a:moveTo>
                    <a:pt x="202183" y="134789"/>
                  </a:moveTo>
                  <a:lnTo>
                    <a:pt x="213112" y="134789"/>
                  </a:lnTo>
                  <a:lnTo>
                    <a:pt x="216755" y="136611"/>
                  </a:lnTo>
                  <a:lnTo>
                    <a:pt x="216755" y="142075"/>
                  </a:lnTo>
                  <a:lnTo>
                    <a:pt x="213112" y="142075"/>
                  </a:lnTo>
                  <a:lnTo>
                    <a:pt x="202183" y="136611"/>
                  </a:lnTo>
                  <a:close/>
                  <a:moveTo>
                    <a:pt x="748624" y="131146"/>
                  </a:moveTo>
                  <a:lnTo>
                    <a:pt x="754088" y="142075"/>
                  </a:lnTo>
                  <a:lnTo>
                    <a:pt x="732231" y="167576"/>
                  </a:lnTo>
                  <a:lnTo>
                    <a:pt x="704909" y="167576"/>
                  </a:lnTo>
                  <a:lnTo>
                    <a:pt x="686694" y="163933"/>
                  </a:lnTo>
                  <a:lnTo>
                    <a:pt x="639336" y="163933"/>
                  </a:lnTo>
                  <a:lnTo>
                    <a:pt x="637514" y="169397"/>
                  </a:lnTo>
                  <a:lnTo>
                    <a:pt x="635693" y="191255"/>
                  </a:lnTo>
                  <a:lnTo>
                    <a:pt x="644800" y="207648"/>
                  </a:lnTo>
                  <a:lnTo>
                    <a:pt x="653907" y="207648"/>
                  </a:lnTo>
                  <a:lnTo>
                    <a:pt x="666658" y="193076"/>
                  </a:lnTo>
                  <a:lnTo>
                    <a:pt x="670301" y="193076"/>
                  </a:lnTo>
                  <a:lnTo>
                    <a:pt x="672122" y="196719"/>
                  </a:lnTo>
                  <a:lnTo>
                    <a:pt x="677587" y="196719"/>
                  </a:lnTo>
                  <a:lnTo>
                    <a:pt x="677587" y="191255"/>
                  </a:lnTo>
                  <a:lnTo>
                    <a:pt x="697623" y="191255"/>
                  </a:lnTo>
                  <a:lnTo>
                    <a:pt x="703087" y="185790"/>
                  </a:lnTo>
                  <a:lnTo>
                    <a:pt x="710373" y="185790"/>
                  </a:lnTo>
                  <a:lnTo>
                    <a:pt x="710373" y="187612"/>
                  </a:lnTo>
                  <a:lnTo>
                    <a:pt x="714016" y="196719"/>
                  </a:lnTo>
                  <a:lnTo>
                    <a:pt x="710373" y="196719"/>
                  </a:lnTo>
                  <a:lnTo>
                    <a:pt x="697623" y="198541"/>
                  </a:lnTo>
                  <a:lnTo>
                    <a:pt x="686694" y="213112"/>
                  </a:lnTo>
                  <a:lnTo>
                    <a:pt x="670301" y="218577"/>
                  </a:lnTo>
                  <a:lnTo>
                    <a:pt x="664836" y="218577"/>
                  </a:lnTo>
                  <a:lnTo>
                    <a:pt x="688515" y="251363"/>
                  </a:lnTo>
                  <a:lnTo>
                    <a:pt x="686694" y="258649"/>
                  </a:lnTo>
                  <a:lnTo>
                    <a:pt x="692158" y="269578"/>
                  </a:lnTo>
                  <a:lnTo>
                    <a:pt x="697623" y="269578"/>
                  </a:lnTo>
                  <a:lnTo>
                    <a:pt x="697623" y="276864"/>
                  </a:lnTo>
                  <a:lnTo>
                    <a:pt x="683051" y="282328"/>
                  </a:lnTo>
                  <a:lnTo>
                    <a:pt x="675765" y="291436"/>
                  </a:lnTo>
                  <a:lnTo>
                    <a:pt x="666658" y="291436"/>
                  </a:lnTo>
                  <a:lnTo>
                    <a:pt x="666658" y="271399"/>
                  </a:lnTo>
                  <a:lnTo>
                    <a:pt x="653907" y="260471"/>
                  </a:lnTo>
                  <a:lnTo>
                    <a:pt x="650264" y="256828"/>
                  </a:lnTo>
                  <a:lnTo>
                    <a:pt x="650264" y="253185"/>
                  </a:lnTo>
                  <a:lnTo>
                    <a:pt x="653907" y="240434"/>
                  </a:lnTo>
                  <a:lnTo>
                    <a:pt x="648443" y="236791"/>
                  </a:lnTo>
                  <a:lnTo>
                    <a:pt x="637514" y="247720"/>
                  </a:lnTo>
                  <a:lnTo>
                    <a:pt x="639336" y="253185"/>
                  </a:lnTo>
                  <a:lnTo>
                    <a:pt x="639336" y="307829"/>
                  </a:lnTo>
                  <a:lnTo>
                    <a:pt x="635693" y="307829"/>
                  </a:lnTo>
                  <a:lnTo>
                    <a:pt x="626585" y="309650"/>
                  </a:lnTo>
                  <a:lnTo>
                    <a:pt x="621121" y="309650"/>
                  </a:lnTo>
                  <a:lnTo>
                    <a:pt x="613835" y="302364"/>
                  </a:lnTo>
                  <a:lnTo>
                    <a:pt x="613835" y="298721"/>
                  </a:lnTo>
                  <a:lnTo>
                    <a:pt x="621121" y="269578"/>
                  </a:lnTo>
                  <a:lnTo>
                    <a:pt x="615657" y="258649"/>
                  </a:lnTo>
                  <a:lnTo>
                    <a:pt x="604728" y="258649"/>
                  </a:lnTo>
                  <a:lnTo>
                    <a:pt x="602906" y="240434"/>
                  </a:lnTo>
                  <a:lnTo>
                    <a:pt x="613835" y="218577"/>
                  </a:lnTo>
                  <a:lnTo>
                    <a:pt x="613835" y="204005"/>
                  </a:lnTo>
                  <a:lnTo>
                    <a:pt x="621121" y="187612"/>
                  </a:lnTo>
                  <a:lnTo>
                    <a:pt x="621121" y="174862"/>
                  </a:lnTo>
                  <a:lnTo>
                    <a:pt x="630228" y="156647"/>
                  </a:lnTo>
                  <a:lnTo>
                    <a:pt x="635693" y="153004"/>
                  </a:lnTo>
                  <a:lnTo>
                    <a:pt x="642979" y="153004"/>
                  </a:lnTo>
                  <a:lnTo>
                    <a:pt x="644800" y="145718"/>
                  </a:lnTo>
                  <a:lnTo>
                    <a:pt x="648443" y="145718"/>
                  </a:lnTo>
                  <a:lnTo>
                    <a:pt x="653907" y="142075"/>
                  </a:lnTo>
                  <a:lnTo>
                    <a:pt x="697623" y="153004"/>
                  </a:lnTo>
                  <a:lnTo>
                    <a:pt x="721302" y="153004"/>
                  </a:lnTo>
                  <a:close/>
                  <a:moveTo>
                    <a:pt x="817839" y="120217"/>
                  </a:moveTo>
                  <a:lnTo>
                    <a:pt x="821254" y="144124"/>
                  </a:lnTo>
                  <a:lnTo>
                    <a:pt x="812374" y="153004"/>
                  </a:lnTo>
                  <a:lnTo>
                    <a:pt x="821481" y="145718"/>
                  </a:lnTo>
                  <a:lnTo>
                    <a:pt x="821254" y="144124"/>
                  </a:lnTo>
                  <a:lnTo>
                    <a:pt x="828767" y="136611"/>
                  </a:lnTo>
                  <a:lnTo>
                    <a:pt x="837875" y="142075"/>
                  </a:lnTo>
                  <a:lnTo>
                    <a:pt x="837875" y="151182"/>
                  </a:lnTo>
                  <a:lnTo>
                    <a:pt x="828767" y="156647"/>
                  </a:lnTo>
                  <a:lnTo>
                    <a:pt x="839696" y="167576"/>
                  </a:lnTo>
                  <a:lnTo>
                    <a:pt x="839696" y="169397"/>
                  </a:lnTo>
                  <a:lnTo>
                    <a:pt x="837875" y="169397"/>
                  </a:lnTo>
                  <a:lnTo>
                    <a:pt x="821481" y="163933"/>
                  </a:lnTo>
                  <a:lnTo>
                    <a:pt x="817839" y="167576"/>
                  </a:lnTo>
                  <a:lnTo>
                    <a:pt x="817839" y="180326"/>
                  </a:lnTo>
                  <a:lnTo>
                    <a:pt x="826946" y="196719"/>
                  </a:lnTo>
                  <a:lnTo>
                    <a:pt x="823303" y="196719"/>
                  </a:lnTo>
                  <a:lnTo>
                    <a:pt x="812374" y="180326"/>
                  </a:lnTo>
                  <a:lnTo>
                    <a:pt x="801445" y="147539"/>
                  </a:lnTo>
                  <a:lnTo>
                    <a:pt x="806910" y="131146"/>
                  </a:lnTo>
                  <a:close/>
                  <a:moveTo>
                    <a:pt x="832411" y="109288"/>
                  </a:moveTo>
                  <a:lnTo>
                    <a:pt x="834232" y="109288"/>
                  </a:lnTo>
                  <a:lnTo>
                    <a:pt x="837875" y="120218"/>
                  </a:lnTo>
                  <a:lnTo>
                    <a:pt x="834232" y="120218"/>
                  </a:lnTo>
                  <a:lnTo>
                    <a:pt x="826946" y="125682"/>
                  </a:lnTo>
                  <a:lnTo>
                    <a:pt x="823303" y="118396"/>
                  </a:lnTo>
                  <a:lnTo>
                    <a:pt x="823303" y="114753"/>
                  </a:lnTo>
                  <a:close/>
                  <a:moveTo>
                    <a:pt x="56466" y="103825"/>
                  </a:moveTo>
                  <a:lnTo>
                    <a:pt x="71038" y="118398"/>
                  </a:lnTo>
                  <a:lnTo>
                    <a:pt x="71038" y="120219"/>
                  </a:lnTo>
                  <a:lnTo>
                    <a:pt x="54644" y="109290"/>
                  </a:lnTo>
                  <a:lnTo>
                    <a:pt x="54644" y="107468"/>
                  </a:lnTo>
                  <a:close/>
                  <a:moveTo>
                    <a:pt x="530047" y="69216"/>
                  </a:moveTo>
                  <a:lnTo>
                    <a:pt x="559191" y="69216"/>
                  </a:lnTo>
                  <a:lnTo>
                    <a:pt x="571941" y="74681"/>
                  </a:lnTo>
                  <a:lnTo>
                    <a:pt x="571941" y="78324"/>
                  </a:lnTo>
                  <a:lnTo>
                    <a:pt x="570119" y="78324"/>
                  </a:lnTo>
                  <a:lnTo>
                    <a:pt x="577405" y="85609"/>
                  </a:lnTo>
                  <a:lnTo>
                    <a:pt x="577405" y="89252"/>
                  </a:lnTo>
                  <a:lnTo>
                    <a:pt x="564655" y="91074"/>
                  </a:lnTo>
                  <a:lnTo>
                    <a:pt x="582870" y="118396"/>
                  </a:lnTo>
                  <a:lnTo>
                    <a:pt x="582870" y="120217"/>
                  </a:lnTo>
                  <a:lnTo>
                    <a:pt x="581048" y="129325"/>
                  </a:lnTo>
                  <a:lnTo>
                    <a:pt x="604727" y="153004"/>
                  </a:lnTo>
                  <a:lnTo>
                    <a:pt x="604727" y="156647"/>
                  </a:lnTo>
                  <a:lnTo>
                    <a:pt x="591977" y="156647"/>
                  </a:lnTo>
                  <a:lnTo>
                    <a:pt x="582870" y="151182"/>
                  </a:lnTo>
                  <a:lnTo>
                    <a:pt x="582870" y="156647"/>
                  </a:lnTo>
                  <a:lnTo>
                    <a:pt x="571941" y="167576"/>
                  </a:lnTo>
                  <a:lnTo>
                    <a:pt x="570119" y="185790"/>
                  </a:lnTo>
                  <a:lnTo>
                    <a:pt x="561012" y="202183"/>
                  </a:lnTo>
                  <a:lnTo>
                    <a:pt x="542797" y="218577"/>
                  </a:lnTo>
                  <a:lnTo>
                    <a:pt x="551905" y="225863"/>
                  </a:lnTo>
                  <a:lnTo>
                    <a:pt x="551905" y="229505"/>
                  </a:lnTo>
                  <a:lnTo>
                    <a:pt x="535511" y="258649"/>
                  </a:lnTo>
                  <a:lnTo>
                    <a:pt x="508189" y="271399"/>
                  </a:lnTo>
                  <a:lnTo>
                    <a:pt x="502725" y="271399"/>
                  </a:lnTo>
                  <a:lnTo>
                    <a:pt x="497261" y="258649"/>
                  </a:lnTo>
                  <a:lnTo>
                    <a:pt x="493618" y="256827"/>
                  </a:lnTo>
                  <a:lnTo>
                    <a:pt x="488153" y="256827"/>
                  </a:lnTo>
                  <a:lnTo>
                    <a:pt x="486332" y="258649"/>
                  </a:lnTo>
                  <a:lnTo>
                    <a:pt x="479046" y="258649"/>
                  </a:lnTo>
                  <a:lnTo>
                    <a:pt x="479046" y="251363"/>
                  </a:lnTo>
                  <a:lnTo>
                    <a:pt x="464474" y="247720"/>
                  </a:lnTo>
                  <a:lnTo>
                    <a:pt x="453545" y="256827"/>
                  </a:lnTo>
                  <a:lnTo>
                    <a:pt x="437152" y="258649"/>
                  </a:lnTo>
                  <a:lnTo>
                    <a:pt x="435331" y="258649"/>
                  </a:lnTo>
                  <a:lnTo>
                    <a:pt x="431688" y="242256"/>
                  </a:lnTo>
                  <a:lnTo>
                    <a:pt x="418937" y="247720"/>
                  </a:lnTo>
                  <a:lnTo>
                    <a:pt x="400723" y="245899"/>
                  </a:lnTo>
                  <a:lnTo>
                    <a:pt x="397080" y="245899"/>
                  </a:lnTo>
                  <a:lnTo>
                    <a:pt x="389794" y="204005"/>
                  </a:lnTo>
                  <a:lnTo>
                    <a:pt x="384329" y="191255"/>
                  </a:lnTo>
                  <a:lnTo>
                    <a:pt x="373401" y="185790"/>
                  </a:lnTo>
                  <a:lnTo>
                    <a:pt x="364293" y="162111"/>
                  </a:lnTo>
                  <a:lnTo>
                    <a:pt x="369758" y="136611"/>
                  </a:lnTo>
                  <a:lnTo>
                    <a:pt x="378865" y="125682"/>
                  </a:lnTo>
                  <a:lnTo>
                    <a:pt x="380686" y="123860"/>
                  </a:lnTo>
                  <a:lnTo>
                    <a:pt x="384329" y="123860"/>
                  </a:lnTo>
                  <a:lnTo>
                    <a:pt x="384329" y="125682"/>
                  </a:lnTo>
                  <a:lnTo>
                    <a:pt x="395258" y="145718"/>
                  </a:lnTo>
                  <a:lnTo>
                    <a:pt x="406187" y="151182"/>
                  </a:lnTo>
                  <a:lnTo>
                    <a:pt x="429866" y="151182"/>
                  </a:lnTo>
                  <a:lnTo>
                    <a:pt x="446259" y="136611"/>
                  </a:lnTo>
                  <a:lnTo>
                    <a:pt x="459010" y="136611"/>
                  </a:lnTo>
                  <a:lnTo>
                    <a:pt x="473581" y="145718"/>
                  </a:lnTo>
                  <a:lnTo>
                    <a:pt x="491796" y="140254"/>
                  </a:lnTo>
                  <a:lnTo>
                    <a:pt x="497261" y="136611"/>
                  </a:lnTo>
                  <a:lnTo>
                    <a:pt x="502725" y="129325"/>
                  </a:lnTo>
                  <a:lnTo>
                    <a:pt x="530047" y="72859"/>
                  </a:lnTo>
                  <a:close/>
                  <a:moveTo>
                    <a:pt x="40072" y="40073"/>
                  </a:moveTo>
                  <a:lnTo>
                    <a:pt x="54644" y="40073"/>
                  </a:lnTo>
                  <a:lnTo>
                    <a:pt x="71037" y="47359"/>
                  </a:lnTo>
                  <a:lnTo>
                    <a:pt x="98359" y="51002"/>
                  </a:lnTo>
                  <a:lnTo>
                    <a:pt x="100181" y="51002"/>
                  </a:lnTo>
                  <a:lnTo>
                    <a:pt x="116574" y="74681"/>
                  </a:lnTo>
                  <a:lnTo>
                    <a:pt x="143896" y="91074"/>
                  </a:lnTo>
                  <a:lnTo>
                    <a:pt x="171218" y="120218"/>
                  </a:lnTo>
                  <a:lnTo>
                    <a:pt x="176682" y="123861"/>
                  </a:lnTo>
                  <a:lnTo>
                    <a:pt x="178504" y="120218"/>
                  </a:lnTo>
                  <a:lnTo>
                    <a:pt x="180325" y="120218"/>
                  </a:lnTo>
                  <a:lnTo>
                    <a:pt x="189433" y="131147"/>
                  </a:lnTo>
                  <a:lnTo>
                    <a:pt x="196087" y="133999"/>
                  </a:lnTo>
                  <a:lnTo>
                    <a:pt x="189433" y="125682"/>
                  </a:lnTo>
                  <a:lnTo>
                    <a:pt x="189433" y="123860"/>
                  </a:lnTo>
                  <a:lnTo>
                    <a:pt x="200362" y="123860"/>
                  </a:lnTo>
                  <a:lnTo>
                    <a:pt x="200362" y="125682"/>
                  </a:lnTo>
                  <a:lnTo>
                    <a:pt x="196719" y="131146"/>
                  </a:lnTo>
                  <a:lnTo>
                    <a:pt x="196719" y="134270"/>
                  </a:lnTo>
                  <a:lnTo>
                    <a:pt x="202183" y="136611"/>
                  </a:lnTo>
                  <a:lnTo>
                    <a:pt x="207647" y="142076"/>
                  </a:lnTo>
                  <a:lnTo>
                    <a:pt x="211290" y="142076"/>
                  </a:lnTo>
                  <a:lnTo>
                    <a:pt x="216755" y="147540"/>
                  </a:lnTo>
                  <a:lnTo>
                    <a:pt x="229505" y="147540"/>
                  </a:lnTo>
                  <a:lnTo>
                    <a:pt x="229505" y="163933"/>
                  </a:lnTo>
                  <a:lnTo>
                    <a:pt x="234969" y="162112"/>
                  </a:lnTo>
                  <a:lnTo>
                    <a:pt x="244077" y="167576"/>
                  </a:lnTo>
                  <a:lnTo>
                    <a:pt x="245898" y="173041"/>
                  </a:lnTo>
                  <a:lnTo>
                    <a:pt x="245898" y="174862"/>
                  </a:lnTo>
                  <a:lnTo>
                    <a:pt x="240434" y="178505"/>
                  </a:lnTo>
                  <a:lnTo>
                    <a:pt x="244077" y="180326"/>
                  </a:lnTo>
                  <a:lnTo>
                    <a:pt x="240434" y="191255"/>
                  </a:lnTo>
                  <a:lnTo>
                    <a:pt x="240434" y="193077"/>
                  </a:lnTo>
                  <a:lnTo>
                    <a:pt x="258648" y="198541"/>
                  </a:lnTo>
                  <a:lnTo>
                    <a:pt x="264113" y="218577"/>
                  </a:lnTo>
                  <a:lnTo>
                    <a:pt x="273220" y="220399"/>
                  </a:lnTo>
                  <a:lnTo>
                    <a:pt x="273220" y="224042"/>
                  </a:lnTo>
                  <a:lnTo>
                    <a:pt x="269577" y="229506"/>
                  </a:lnTo>
                  <a:lnTo>
                    <a:pt x="289613" y="231328"/>
                  </a:lnTo>
                  <a:lnTo>
                    <a:pt x="300542" y="245899"/>
                  </a:lnTo>
                  <a:lnTo>
                    <a:pt x="295078" y="313294"/>
                  </a:lnTo>
                  <a:lnTo>
                    <a:pt x="291435" y="313294"/>
                  </a:lnTo>
                  <a:lnTo>
                    <a:pt x="284149" y="307829"/>
                  </a:lnTo>
                  <a:lnTo>
                    <a:pt x="278685" y="313294"/>
                  </a:lnTo>
                  <a:lnTo>
                    <a:pt x="275042" y="313294"/>
                  </a:lnTo>
                  <a:lnTo>
                    <a:pt x="269577" y="307829"/>
                  </a:lnTo>
                  <a:lnTo>
                    <a:pt x="267756" y="307829"/>
                  </a:lnTo>
                  <a:lnTo>
                    <a:pt x="267756" y="315115"/>
                  </a:lnTo>
                  <a:lnTo>
                    <a:pt x="264113" y="315115"/>
                  </a:lnTo>
                  <a:lnTo>
                    <a:pt x="244077" y="293258"/>
                  </a:lnTo>
                  <a:lnTo>
                    <a:pt x="213112" y="271400"/>
                  </a:lnTo>
                  <a:lnTo>
                    <a:pt x="205826" y="258650"/>
                  </a:lnTo>
                  <a:lnTo>
                    <a:pt x="178504" y="229506"/>
                  </a:lnTo>
                  <a:lnTo>
                    <a:pt x="160289" y="191255"/>
                  </a:lnTo>
                  <a:lnTo>
                    <a:pt x="149360" y="174862"/>
                  </a:lnTo>
                  <a:lnTo>
                    <a:pt x="138432" y="169398"/>
                  </a:lnTo>
                  <a:lnTo>
                    <a:pt x="138432" y="167576"/>
                  </a:lnTo>
                  <a:lnTo>
                    <a:pt x="134789" y="167576"/>
                  </a:lnTo>
                  <a:lnTo>
                    <a:pt x="123860" y="134790"/>
                  </a:lnTo>
                  <a:lnTo>
                    <a:pt x="118395" y="125682"/>
                  </a:lnTo>
                  <a:lnTo>
                    <a:pt x="100181" y="120218"/>
                  </a:lnTo>
                  <a:lnTo>
                    <a:pt x="100181" y="118396"/>
                  </a:lnTo>
                  <a:lnTo>
                    <a:pt x="98359" y="107468"/>
                  </a:lnTo>
                  <a:lnTo>
                    <a:pt x="87430" y="91074"/>
                  </a:lnTo>
                  <a:lnTo>
                    <a:pt x="76502" y="85610"/>
                  </a:lnTo>
                  <a:lnTo>
                    <a:pt x="49180" y="61931"/>
                  </a:lnTo>
                  <a:lnTo>
                    <a:pt x="40072" y="41895"/>
                  </a:lnTo>
                  <a:close/>
                  <a:moveTo>
                    <a:pt x="5465" y="0"/>
                  </a:moveTo>
                  <a:lnTo>
                    <a:pt x="9108" y="0"/>
                  </a:lnTo>
                  <a:lnTo>
                    <a:pt x="9108" y="1821"/>
                  </a:lnTo>
                  <a:lnTo>
                    <a:pt x="5465" y="12751"/>
                  </a:lnTo>
                  <a:lnTo>
                    <a:pt x="3643" y="12751"/>
                  </a:lnTo>
                  <a:lnTo>
                    <a:pt x="0" y="1821"/>
                  </a:lnTo>
                  <a:lnTo>
                    <a:pt x="3643" y="182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4" name="Socotra">
              <a:extLst>
                <a:ext uri="{FF2B5EF4-FFF2-40B4-BE49-F238E27FC236}">
                  <a16:creationId xmlns:a16="http://schemas.microsoft.com/office/drawing/2014/main" id="{ED960BE1-E6E7-0804-2494-6365335DBABF}"/>
                </a:ext>
              </a:extLst>
            </p:cNvPr>
            <p:cNvSpPr>
              <a:spLocks/>
            </p:cNvSpPr>
            <p:nvPr/>
          </p:nvSpPr>
          <p:spPr bwMode="auto">
            <a:xfrm>
              <a:off x="7085366" y="4287434"/>
              <a:ext cx="27107" cy="14457"/>
            </a:xfrm>
            <a:custGeom>
              <a:avLst/>
              <a:gdLst>
                <a:gd name="T0" fmla="*/ 3 w 15"/>
                <a:gd name="T1" fmla="*/ 0 h 8"/>
                <a:gd name="T2" fmla="*/ 6 w 15"/>
                <a:gd name="T3" fmla="*/ 0 h 8"/>
                <a:gd name="T4" fmla="*/ 11 w 15"/>
                <a:gd name="T5" fmla="*/ 1 h 8"/>
                <a:gd name="T6" fmla="*/ 15 w 15"/>
                <a:gd name="T7" fmla="*/ 1 h 8"/>
                <a:gd name="T8" fmla="*/ 15 w 15"/>
                <a:gd name="T9" fmla="*/ 2 h 8"/>
                <a:gd name="T10" fmla="*/ 14 w 15"/>
                <a:gd name="T11" fmla="*/ 4 h 8"/>
                <a:gd name="T12" fmla="*/ 14 w 15"/>
                <a:gd name="T13" fmla="*/ 5 h 8"/>
                <a:gd name="T14" fmla="*/ 9 w 15"/>
                <a:gd name="T15" fmla="*/ 8 h 8"/>
                <a:gd name="T16" fmla="*/ 2 w 15"/>
                <a:gd name="T17" fmla="*/ 4 h 8"/>
                <a:gd name="T18" fmla="*/ 0 w 15"/>
                <a:gd name="T19" fmla="*/ 4 h 8"/>
                <a:gd name="T20" fmla="*/ 3 w 15"/>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3" y="0"/>
                  </a:moveTo>
                  <a:lnTo>
                    <a:pt x="6" y="0"/>
                  </a:lnTo>
                  <a:lnTo>
                    <a:pt x="11" y="1"/>
                  </a:lnTo>
                  <a:lnTo>
                    <a:pt x="15" y="1"/>
                  </a:lnTo>
                  <a:lnTo>
                    <a:pt x="15" y="2"/>
                  </a:lnTo>
                  <a:lnTo>
                    <a:pt x="14" y="4"/>
                  </a:lnTo>
                  <a:lnTo>
                    <a:pt x="14" y="5"/>
                  </a:lnTo>
                  <a:lnTo>
                    <a:pt x="9" y="8"/>
                  </a:lnTo>
                  <a:lnTo>
                    <a:pt x="2" y="4"/>
                  </a:lnTo>
                  <a:lnTo>
                    <a:pt x="0" y="4"/>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5" name="Bahrain">
              <a:extLst>
                <a:ext uri="{FF2B5EF4-FFF2-40B4-BE49-F238E27FC236}">
                  <a16:creationId xmlns:a16="http://schemas.microsoft.com/office/drawing/2014/main" id="{84AA7D79-D3C0-8E1C-9BC4-E05044C12C06}"/>
                </a:ext>
              </a:extLst>
            </p:cNvPr>
            <p:cNvSpPr>
              <a:spLocks/>
            </p:cNvSpPr>
            <p:nvPr/>
          </p:nvSpPr>
          <p:spPr bwMode="auto">
            <a:xfrm>
              <a:off x="7013084" y="3945900"/>
              <a:ext cx="9036" cy="10843"/>
            </a:xfrm>
            <a:custGeom>
              <a:avLst/>
              <a:gdLst>
                <a:gd name="T0" fmla="*/ 0 w 5"/>
                <a:gd name="T1" fmla="*/ 0 h 6"/>
                <a:gd name="T2" fmla="*/ 2 w 5"/>
                <a:gd name="T3" fmla="*/ 0 h 6"/>
                <a:gd name="T4" fmla="*/ 3 w 5"/>
                <a:gd name="T5" fmla="*/ 2 h 6"/>
                <a:gd name="T6" fmla="*/ 5 w 5"/>
                <a:gd name="T7" fmla="*/ 2 h 6"/>
                <a:gd name="T8" fmla="*/ 2 w 5"/>
                <a:gd name="T9" fmla="*/ 6 h 6"/>
                <a:gd name="T10" fmla="*/ 0 w 5"/>
                <a:gd name="T11" fmla="*/ 6 h 6"/>
                <a:gd name="T12" fmla="*/ 0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0"/>
                  </a:moveTo>
                  <a:lnTo>
                    <a:pt x="2" y="0"/>
                  </a:lnTo>
                  <a:lnTo>
                    <a:pt x="3" y="2"/>
                  </a:lnTo>
                  <a:lnTo>
                    <a:pt x="5" y="2"/>
                  </a:lnTo>
                  <a:lnTo>
                    <a:pt x="2" y="6"/>
                  </a:lnTo>
                  <a:lnTo>
                    <a:pt x="0" y="6"/>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6" name="Oman">
              <a:extLst>
                <a:ext uri="{FF2B5EF4-FFF2-40B4-BE49-F238E27FC236}">
                  <a16:creationId xmlns:a16="http://schemas.microsoft.com/office/drawing/2014/main" id="{D19CF17F-1CDF-C531-EC4B-AA5271A49AA4}"/>
                </a:ext>
              </a:extLst>
            </p:cNvPr>
            <p:cNvSpPr>
              <a:spLocks/>
            </p:cNvSpPr>
            <p:nvPr/>
          </p:nvSpPr>
          <p:spPr bwMode="auto">
            <a:xfrm>
              <a:off x="7051032" y="3983847"/>
              <a:ext cx="187935" cy="209619"/>
            </a:xfrm>
            <a:custGeom>
              <a:avLst/>
              <a:gdLst>
                <a:gd name="T0" fmla="*/ 49 w 104"/>
                <a:gd name="T1" fmla="*/ 0 h 116"/>
                <a:gd name="T2" fmla="*/ 58 w 104"/>
                <a:gd name="T3" fmla="*/ 0 h 116"/>
                <a:gd name="T4" fmla="*/ 65 w 104"/>
                <a:gd name="T5" fmla="*/ 10 h 116"/>
                <a:gd name="T6" fmla="*/ 88 w 104"/>
                <a:gd name="T7" fmla="*/ 19 h 116"/>
                <a:gd name="T8" fmla="*/ 97 w 104"/>
                <a:gd name="T9" fmla="*/ 30 h 116"/>
                <a:gd name="T10" fmla="*/ 102 w 104"/>
                <a:gd name="T11" fmla="*/ 34 h 116"/>
                <a:gd name="T12" fmla="*/ 104 w 104"/>
                <a:gd name="T13" fmla="*/ 36 h 116"/>
                <a:gd name="T14" fmla="*/ 101 w 104"/>
                <a:gd name="T15" fmla="*/ 43 h 116"/>
                <a:gd name="T16" fmla="*/ 86 w 104"/>
                <a:gd name="T17" fmla="*/ 64 h 116"/>
                <a:gd name="T18" fmla="*/ 85 w 104"/>
                <a:gd name="T19" fmla="*/ 64 h 116"/>
                <a:gd name="T20" fmla="*/ 82 w 104"/>
                <a:gd name="T21" fmla="*/ 62 h 116"/>
                <a:gd name="T22" fmla="*/ 79 w 104"/>
                <a:gd name="T23" fmla="*/ 64 h 116"/>
                <a:gd name="T24" fmla="*/ 76 w 104"/>
                <a:gd name="T25" fmla="*/ 70 h 116"/>
                <a:gd name="T26" fmla="*/ 77 w 104"/>
                <a:gd name="T27" fmla="*/ 83 h 116"/>
                <a:gd name="T28" fmla="*/ 76 w 104"/>
                <a:gd name="T29" fmla="*/ 83 h 116"/>
                <a:gd name="T30" fmla="*/ 64 w 104"/>
                <a:gd name="T31" fmla="*/ 87 h 116"/>
                <a:gd name="T32" fmla="*/ 58 w 104"/>
                <a:gd name="T33" fmla="*/ 98 h 116"/>
                <a:gd name="T34" fmla="*/ 48 w 104"/>
                <a:gd name="T35" fmla="*/ 101 h 116"/>
                <a:gd name="T36" fmla="*/ 40 w 104"/>
                <a:gd name="T37" fmla="*/ 111 h 116"/>
                <a:gd name="T38" fmla="*/ 28 w 104"/>
                <a:gd name="T39" fmla="*/ 111 h 116"/>
                <a:gd name="T40" fmla="*/ 14 w 104"/>
                <a:gd name="T41" fmla="*/ 116 h 116"/>
                <a:gd name="T42" fmla="*/ 0 w 104"/>
                <a:gd name="T43" fmla="*/ 83 h 116"/>
                <a:gd name="T44" fmla="*/ 39 w 104"/>
                <a:gd name="T45" fmla="*/ 68 h 116"/>
                <a:gd name="T46" fmla="*/ 49 w 104"/>
                <a:gd name="T47" fmla="*/ 41 h 116"/>
                <a:gd name="T48" fmla="*/ 42 w 104"/>
                <a:gd name="T49" fmla="*/ 31 h 116"/>
                <a:gd name="T50" fmla="*/ 45 w 104"/>
                <a:gd name="T51" fmla="*/ 15 h 116"/>
                <a:gd name="T52" fmla="*/ 45 w 104"/>
                <a:gd name="T53" fmla="*/ 13 h 116"/>
                <a:gd name="T54" fmla="*/ 46 w 104"/>
                <a:gd name="T55" fmla="*/ 13 h 116"/>
                <a:gd name="T56" fmla="*/ 52 w 104"/>
                <a:gd name="T57" fmla="*/ 12 h 116"/>
                <a:gd name="T58" fmla="*/ 49 w 104"/>
                <a:gd name="T59" fmla="*/ 1 h 116"/>
                <a:gd name="T60" fmla="*/ 49 w 104"/>
                <a:gd name="T6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16">
                  <a:moveTo>
                    <a:pt x="49" y="0"/>
                  </a:moveTo>
                  <a:lnTo>
                    <a:pt x="58" y="0"/>
                  </a:lnTo>
                  <a:lnTo>
                    <a:pt x="65" y="10"/>
                  </a:lnTo>
                  <a:lnTo>
                    <a:pt x="88" y="19"/>
                  </a:lnTo>
                  <a:lnTo>
                    <a:pt x="97" y="30"/>
                  </a:lnTo>
                  <a:lnTo>
                    <a:pt x="102" y="34"/>
                  </a:lnTo>
                  <a:lnTo>
                    <a:pt x="104" y="36"/>
                  </a:lnTo>
                  <a:lnTo>
                    <a:pt x="101" y="43"/>
                  </a:lnTo>
                  <a:lnTo>
                    <a:pt x="86" y="64"/>
                  </a:lnTo>
                  <a:lnTo>
                    <a:pt x="85" y="64"/>
                  </a:lnTo>
                  <a:lnTo>
                    <a:pt x="82" y="62"/>
                  </a:lnTo>
                  <a:lnTo>
                    <a:pt x="79" y="64"/>
                  </a:lnTo>
                  <a:lnTo>
                    <a:pt x="76" y="70"/>
                  </a:lnTo>
                  <a:lnTo>
                    <a:pt x="77" y="83"/>
                  </a:lnTo>
                  <a:lnTo>
                    <a:pt x="76" y="83"/>
                  </a:lnTo>
                  <a:lnTo>
                    <a:pt x="64" y="87"/>
                  </a:lnTo>
                  <a:lnTo>
                    <a:pt x="58" y="98"/>
                  </a:lnTo>
                  <a:lnTo>
                    <a:pt x="48" y="101"/>
                  </a:lnTo>
                  <a:lnTo>
                    <a:pt x="40" y="111"/>
                  </a:lnTo>
                  <a:lnTo>
                    <a:pt x="28" y="111"/>
                  </a:lnTo>
                  <a:lnTo>
                    <a:pt x="14" y="116"/>
                  </a:lnTo>
                  <a:lnTo>
                    <a:pt x="0" y="83"/>
                  </a:lnTo>
                  <a:lnTo>
                    <a:pt x="39" y="68"/>
                  </a:lnTo>
                  <a:lnTo>
                    <a:pt x="49" y="41"/>
                  </a:lnTo>
                  <a:lnTo>
                    <a:pt x="42" y="31"/>
                  </a:lnTo>
                  <a:lnTo>
                    <a:pt x="45" y="15"/>
                  </a:lnTo>
                  <a:lnTo>
                    <a:pt x="45" y="13"/>
                  </a:lnTo>
                  <a:lnTo>
                    <a:pt x="46" y="13"/>
                  </a:lnTo>
                  <a:lnTo>
                    <a:pt x="52" y="12"/>
                  </a:lnTo>
                  <a:lnTo>
                    <a:pt x="49" y="1"/>
                  </a:lnTo>
                  <a:lnTo>
                    <a:pt x="4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7" name="Musandam Peninsula">
              <a:extLst>
                <a:ext uri="{FF2B5EF4-FFF2-40B4-BE49-F238E27FC236}">
                  <a16:creationId xmlns:a16="http://schemas.microsoft.com/office/drawing/2014/main" id="{05728CEA-66E5-39C4-E39A-6B44CF25FA4D}"/>
                </a:ext>
              </a:extLst>
            </p:cNvPr>
            <p:cNvSpPr>
              <a:spLocks/>
            </p:cNvSpPr>
            <p:nvPr/>
          </p:nvSpPr>
          <p:spPr bwMode="auto">
            <a:xfrm>
              <a:off x="7148613" y="3945900"/>
              <a:ext cx="7228" cy="21685"/>
            </a:xfrm>
            <a:custGeom>
              <a:avLst/>
              <a:gdLst>
                <a:gd name="T0" fmla="*/ 3 w 4"/>
                <a:gd name="T1" fmla="*/ 0 h 12"/>
                <a:gd name="T2" fmla="*/ 4 w 4"/>
                <a:gd name="T3" fmla="*/ 0 h 12"/>
                <a:gd name="T4" fmla="*/ 4 w 4"/>
                <a:gd name="T5" fmla="*/ 2 h 12"/>
                <a:gd name="T6" fmla="*/ 3 w 4"/>
                <a:gd name="T7" fmla="*/ 11 h 12"/>
                <a:gd name="T8" fmla="*/ 3 w 4"/>
                <a:gd name="T9" fmla="*/ 12 h 12"/>
                <a:gd name="T10" fmla="*/ 0 w 4"/>
                <a:gd name="T11" fmla="*/ 11 h 12"/>
                <a:gd name="T12" fmla="*/ 0 w 4"/>
                <a:gd name="T13" fmla="*/ 5 h 12"/>
                <a:gd name="T14" fmla="*/ 3 w 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2">
                  <a:moveTo>
                    <a:pt x="3" y="0"/>
                  </a:moveTo>
                  <a:lnTo>
                    <a:pt x="4" y="0"/>
                  </a:lnTo>
                  <a:lnTo>
                    <a:pt x="4" y="2"/>
                  </a:lnTo>
                  <a:lnTo>
                    <a:pt x="3" y="11"/>
                  </a:lnTo>
                  <a:lnTo>
                    <a:pt x="3" y="12"/>
                  </a:lnTo>
                  <a:lnTo>
                    <a:pt x="0" y="11"/>
                  </a:lnTo>
                  <a:lnTo>
                    <a:pt x="0" y="5"/>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8" name="Qeshm Island">
              <a:extLst>
                <a:ext uri="{FF2B5EF4-FFF2-40B4-BE49-F238E27FC236}">
                  <a16:creationId xmlns:a16="http://schemas.microsoft.com/office/drawing/2014/main" id="{E2B137FF-DF6E-EB8E-A6FA-87E4200ABBB4}"/>
                </a:ext>
              </a:extLst>
            </p:cNvPr>
            <p:cNvSpPr>
              <a:spLocks/>
            </p:cNvSpPr>
            <p:nvPr/>
          </p:nvSpPr>
          <p:spPr bwMode="auto">
            <a:xfrm>
              <a:off x="7128736" y="3933250"/>
              <a:ext cx="25299" cy="12650"/>
            </a:xfrm>
            <a:custGeom>
              <a:avLst/>
              <a:gdLst>
                <a:gd name="T0" fmla="*/ 8 w 14"/>
                <a:gd name="T1" fmla="*/ 0 h 7"/>
                <a:gd name="T2" fmla="*/ 14 w 14"/>
                <a:gd name="T3" fmla="*/ 0 h 7"/>
                <a:gd name="T4" fmla="*/ 2 w 14"/>
                <a:gd name="T5" fmla="*/ 6 h 7"/>
                <a:gd name="T6" fmla="*/ 2 w 14"/>
                <a:gd name="T7" fmla="*/ 7 h 7"/>
                <a:gd name="T8" fmla="*/ 0 w 14"/>
                <a:gd name="T9" fmla="*/ 6 h 7"/>
                <a:gd name="T10" fmla="*/ 8 w 14"/>
                <a:gd name="T11" fmla="*/ 0 h 7"/>
              </a:gdLst>
              <a:ahLst/>
              <a:cxnLst>
                <a:cxn ang="0">
                  <a:pos x="T0" y="T1"/>
                </a:cxn>
                <a:cxn ang="0">
                  <a:pos x="T2" y="T3"/>
                </a:cxn>
                <a:cxn ang="0">
                  <a:pos x="T4" y="T5"/>
                </a:cxn>
                <a:cxn ang="0">
                  <a:pos x="T6" y="T7"/>
                </a:cxn>
                <a:cxn ang="0">
                  <a:pos x="T8" y="T9"/>
                </a:cxn>
                <a:cxn ang="0">
                  <a:pos x="T10" y="T11"/>
                </a:cxn>
              </a:cxnLst>
              <a:rect l="0" t="0" r="r" b="b"/>
              <a:pathLst>
                <a:path w="14" h="7">
                  <a:moveTo>
                    <a:pt x="8" y="0"/>
                  </a:moveTo>
                  <a:lnTo>
                    <a:pt x="14" y="0"/>
                  </a:lnTo>
                  <a:lnTo>
                    <a:pt x="2" y="6"/>
                  </a:lnTo>
                  <a:lnTo>
                    <a:pt x="2" y="7"/>
                  </a:lnTo>
                  <a:lnTo>
                    <a:pt x="0" y="6"/>
                  </a:lnTo>
                  <a:lnTo>
                    <a:pt x="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9" name="China">
              <a:extLst>
                <a:ext uri="{FF2B5EF4-FFF2-40B4-BE49-F238E27FC236}">
                  <a16:creationId xmlns:a16="http://schemas.microsoft.com/office/drawing/2014/main" id="{D649F587-7DC4-4176-89EA-0410FDAEC222}"/>
                </a:ext>
              </a:extLst>
            </p:cNvPr>
            <p:cNvSpPr>
              <a:spLocks/>
            </p:cNvSpPr>
            <p:nvPr/>
          </p:nvSpPr>
          <p:spPr bwMode="auto">
            <a:xfrm>
              <a:off x="7562428" y="3096580"/>
              <a:ext cx="1447457" cy="1058939"/>
            </a:xfrm>
            <a:custGeom>
              <a:avLst/>
              <a:gdLst/>
              <a:ahLst/>
              <a:cxnLst/>
              <a:rect l="l" t="t" r="r" b="b"/>
              <a:pathLst>
                <a:path w="1458996" h="1067381">
                  <a:moveTo>
                    <a:pt x="877948" y="1018201"/>
                  </a:moveTo>
                  <a:lnTo>
                    <a:pt x="888877" y="1018201"/>
                  </a:lnTo>
                  <a:lnTo>
                    <a:pt x="888877" y="1021844"/>
                  </a:lnTo>
                  <a:lnTo>
                    <a:pt x="890698" y="1029130"/>
                  </a:lnTo>
                  <a:lnTo>
                    <a:pt x="877948" y="1050988"/>
                  </a:lnTo>
                  <a:lnTo>
                    <a:pt x="859733" y="1067381"/>
                  </a:lnTo>
                  <a:lnTo>
                    <a:pt x="837876" y="1058274"/>
                  </a:lnTo>
                  <a:lnTo>
                    <a:pt x="832411" y="1038237"/>
                  </a:lnTo>
                  <a:lnTo>
                    <a:pt x="854269" y="1021844"/>
                  </a:lnTo>
                  <a:close/>
                  <a:moveTo>
                    <a:pt x="1191240" y="905270"/>
                  </a:moveTo>
                  <a:lnTo>
                    <a:pt x="1193062" y="905270"/>
                  </a:lnTo>
                  <a:lnTo>
                    <a:pt x="1196705" y="910734"/>
                  </a:lnTo>
                  <a:lnTo>
                    <a:pt x="1196705" y="912556"/>
                  </a:lnTo>
                  <a:lnTo>
                    <a:pt x="1191240" y="912556"/>
                  </a:lnTo>
                  <a:close/>
                  <a:moveTo>
                    <a:pt x="1183954" y="0"/>
                  </a:moveTo>
                  <a:lnTo>
                    <a:pt x="1191240" y="0"/>
                  </a:lnTo>
                  <a:lnTo>
                    <a:pt x="1209455" y="14572"/>
                  </a:lnTo>
                  <a:lnTo>
                    <a:pt x="1236777" y="20036"/>
                  </a:lnTo>
                  <a:lnTo>
                    <a:pt x="1240420" y="20036"/>
                  </a:lnTo>
                  <a:lnTo>
                    <a:pt x="1256813" y="43715"/>
                  </a:lnTo>
                  <a:lnTo>
                    <a:pt x="1262278" y="67394"/>
                  </a:lnTo>
                  <a:lnTo>
                    <a:pt x="1275028" y="100181"/>
                  </a:lnTo>
                  <a:lnTo>
                    <a:pt x="1282314" y="143896"/>
                  </a:lnTo>
                  <a:lnTo>
                    <a:pt x="1324208" y="151182"/>
                  </a:lnTo>
                  <a:lnTo>
                    <a:pt x="1355172" y="171218"/>
                  </a:lnTo>
                  <a:lnTo>
                    <a:pt x="1360637" y="187611"/>
                  </a:lnTo>
                  <a:lnTo>
                    <a:pt x="1360637" y="202183"/>
                  </a:lnTo>
                  <a:lnTo>
                    <a:pt x="1369744" y="213112"/>
                  </a:lnTo>
                  <a:lnTo>
                    <a:pt x="1391602" y="213112"/>
                  </a:lnTo>
                  <a:lnTo>
                    <a:pt x="1455353" y="187611"/>
                  </a:lnTo>
                  <a:lnTo>
                    <a:pt x="1458996" y="187611"/>
                  </a:lnTo>
                  <a:lnTo>
                    <a:pt x="1458996" y="189433"/>
                  </a:lnTo>
                  <a:lnTo>
                    <a:pt x="1453532" y="194897"/>
                  </a:lnTo>
                  <a:lnTo>
                    <a:pt x="1455353" y="218576"/>
                  </a:lnTo>
                  <a:lnTo>
                    <a:pt x="1444424" y="229505"/>
                  </a:lnTo>
                  <a:lnTo>
                    <a:pt x="1433496" y="271399"/>
                  </a:lnTo>
                  <a:lnTo>
                    <a:pt x="1417102" y="306006"/>
                  </a:lnTo>
                  <a:lnTo>
                    <a:pt x="1413459" y="311471"/>
                  </a:lnTo>
                  <a:lnTo>
                    <a:pt x="1409817" y="311471"/>
                  </a:lnTo>
                  <a:lnTo>
                    <a:pt x="1386137" y="302364"/>
                  </a:lnTo>
                  <a:lnTo>
                    <a:pt x="1366101" y="318757"/>
                  </a:lnTo>
                  <a:lnTo>
                    <a:pt x="1371566" y="335150"/>
                  </a:lnTo>
                  <a:lnTo>
                    <a:pt x="1371566" y="364293"/>
                  </a:lnTo>
                  <a:lnTo>
                    <a:pt x="1358815" y="380687"/>
                  </a:lnTo>
                  <a:lnTo>
                    <a:pt x="1358815" y="389794"/>
                  </a:lnTo>
                  <a:lnTo>
                    <a:pt x="1355172" y="389794"/>
                  </a:lnTo>
                  <a:lnTo>
                    <a:pt x="1344244" y="378865"/>
                  </a:lnTo>
                  <a:lnTo>
                    <a:pt x="1335136" y="397080"/>
                  </a:lnTo>
                  <a:lnTo>
                    <a:pt x="1320565" y="408009"/>
                  </a:lnTo>
                  <a:lnTo>
                    <a:pt x="1302350" y="408009"/>
                  </a:lnTo>
                  <a:lnTo>
                    <a:pt x="1302350" y="426223"/>
                  </a:lnTo>
                  <a:lnTo>
                    <a:pt x="1282314" y="429866"/>
                  </a:lnTo>
                  <a:lnTo>
                    <a:pt x="1269563" y="422580"/>
                  </a:lnTo>
                  <a:lnTo>
                    <a:pt x="1245884" y="446259"/>
                  </a:lnTo>
                  <a:lnTo>
                    <a:pt x="1220384" y="457188"/>
                  </a:lnTo>
                  <a:lnTo>
                    <a:pt x="1209455" y="473581"/>
                  </a:lnTo>
                  <a:lnTo>
                    <a:pt x="1185776" y="479046"/>
                  </a:lnTo>
                  <a:lnTo>
                    <a:pt x="1136596" y="510011"/>
                  </a:lnTo>
                  <a:lnTo>
                    <a:pt x="1134775" y="510011"/>
                  </a:lnTo>
                  <a:lnTo>
                    <a:pt x="1131132" y="508189"/>
                  </a:lnTo>
                  <a:lnTo>
                    <a:pt x="1131132" y="504546"/>
                  </a:lnTo>
                  <a:lnTo>
                    <a:pt x="1142061" y="500903"/>
                  </a:lnTo>
                  <a:lnTo>
                    <a:pt x="1142061" y="491796"/>
                  </a:lnTo>
                  <a:lnTo>
                    <a:pt x="1134775" y="486332"/>
                  </a:lnTo>
                  <a:lnTo>
                    <a:pt x="1134775" y="484510"/>
                  </a:lnTo>
                  <a:lnTo>
                    <a:pt x="1156632" y="457188"/>
                  </a:lnTo>
                  <a:lnTo>
                    <a:pt x="1147525" y="440795"/>
                  </a:lnTo>
                  <a:lnTo>
                    <a:pt x="1131132" y="442617"/>
                  </a:lnTo>
                  <a:lnTo>
                    <a:pt x="1114739" y="468117"/>
                  </a:lnTo>
                  <a:lnTo>
                    <a:pt x="1094703" y="479046"/>
                  </a:lnTo>
                  <a:lnTo>
                    <a:pt x="1085595" y="491796"/>
                  </a:lnTo>
                  <a:lnTo>
                    <a:pt x="1069202" y="500903"/>
                  </a:lnTo>
                  <a:lnTo>
                    <a:pt x="1058273" y="497261"/>
                  </a:lnTo>
                  <a:lnTo>
                    <a:pt x="1050987" y="510011"/>
                  </a:lnTo>
                  <a:lnTo>
                    <a:pt x="1047344" y="515475"/>
                  </a:lnTo>
                  <a:lnTo>
                    <a:pt x="1058273" y="526404"/>
                  </a:lnTo>
                  <a:lnTo>
                    <a:pt x="1074666" y="537333"/>
                  </a:lnTo>
                  <a:lnTo>
                    <a:pt x="1083774" y="551905"/>
                  </a:lnTo>
                  <a:lnTo>
                    <a:pt x="1094703" y="557369"/>
                  </a:lnTo>
                  <a:lnTo>
                    <a:pt x="1123846" y="537333"/>
                  </a:lnTo>
                  <a:lnTo>
                    <a:pt x="1125667" y="537333"/>
                  </a:lnTo>
                  <a:lnTo>
                    <a:pt x="1142061" y="548262"/>
                  </a:lnTo>
                  <a:lnTo>
                    <a:pt x="1167561" y="548262"/>
                  </a:lnTo>
                  <a:lnTo>
                    <a:pt x="1167561" y="551905"/>
                  </a:lnTo>
                  <a:lnTo>
                    <a:pt x="1162097" y="568298"/>
                  </a:lnTo>
                  <a:lnTo>
                    <a:pt x="1162097" y="570119"/>
                  </a:lnTo>
                  <a:lnTo>
                    <a:pt x="1158454" y="570119"/>
                  </a:lnTo>
                  <a:lnTo>
                    <a:pt x="1158454" y="568298"/>
                  </a:lnTo>
                  <a:lnTo>
                    <a:pt x="1156632" y="562833"/>
                  </a:lnTo>
                  <a:lnTo>
                    <a:pt x="1151168" y="562833"/>
                  </a:lnTo>
                  <a:lnTo>
                    <a:pt x="1145704" y="570119"/>
                  </a:lnTo>
                  <a:lnTo>
                    <a:pt x="1125667" y="573762"/>
                  </a:lnTo>
                  <a:lnTo>
                    <a:pt x="1125667" y="579227"/>
                  </a:lnTo>
                  <a:lnTo>
                    <a:pt x="1120203" y="588334"/>
                  </a:lnTo>
                  <a:lnTo>
                    <a:pt x="1118382" y="588334"/>
                  </a:lnTo>
                  <a:lnTo>
                    <a:pt x="1111096" y="586512"/>
                  </a:lnTo>
                  <a:lnTo>
                    <a:pt x="1111096" y="593798"/>
                  </a:lnTo>
                  <a:lnTo>
                    <a:pt x="1107453" y="593798"/>
                  </a:lnTo>
                  <a:lnTo>
                    <a:pt x="1096524" y="604727"/>
                  </a:lnTo>
                  <a:lnTo>
                    <a:pt x="1085595" y="624763"/>
                  </a:lnTo>
                  <a:lnTo>
                    <a:pt x="1111096" y="637514"/>
                  </a:lnTo>
                  <a:lnTo>
                    <a:pt x="1125667" y="683050"/>
                  </a:lnTo>
                  <a:lnTo>
                    <a:pt x="1151168" y="710372"/>
                  </a:lnTo>
                  <a:lnTo>
                    <a:pt x="1151168" y="714015"/>
                  </a:lnTo>
                  <a:lnTo>
                    <a:pt x="1118382" y="704908"/>
                  </a:lnTo>
                  <a:lnTo>
                    <a:pt x="1131132" y="714015"/>
                  </a:lnTo>
                  <a:lnTo>
                    <a:pt x="1151168" y="732230"/>
                  </a:lnTo>
                  <a:lnTo>
                    <a:pt x="1151168" y="735873"/>
                  </a:lnTo>
                  <a:lnTo>
                    <a:pt x="1118382" y="754088"/>
                  </a:lnTo>
                  <a:lnTo>
                    <a:pt x="1131132" y="750445"/>
                  </a:lnTo>
                  <a:lnTo>
                    <a:pt x="1151168" y="761373"/>
                  </a:lnTo>
                  <a:lnTo>
                    <a:pt x="1145704" y="766838"/>
                  </a:lnTo>
                  <a:lnTo>
                    <a:pt x="1147525" y="766838"/>
                  </a:lnTo>
                  <a:lnTo>
                    <a:pt x="1147525" y="781410"/>
                  </a:lnTo>
                  <a:lnTo>
                    <a:pt x="1140239" y="783231"/>
                  </a:lnTo>
                  <a:lnTo>
                    <a:pt x="1142061" y="786874"/>
                  </a:lnTo>
                  <a:lnTo>
                    <a:pt x="1136596" y="810553"/>
                  </a:lnTo>
                  <a:lnTo>
                    <a:pt x="1134775" y="810553"/>
                  </a:lnTo>
                  <a:lnTo>
                    <a:pt x="1129310" y="808732"/>
                  </a:lnTo>
                  <a:lnTo>
                    <a:pt x="1101988" y="854268"/>
                  </a:lnTo>
                  <a:lnTo>
                    <a:pt x="1100167" y="854268"/>
                  </a:lnTo>
                  <a:lnTo>
                    <a:pt x="1100167" y="848804"/>
                  </a:lnTo>
                  <a:lnTo>
                    <a:pt x="1094703" y="848804"/>
                  </a:lnTo>
                  <a:lnTo>
                    <a:pt x="1100167" y="859733"/>
                  </a:lnTo>
                  <a:lnTo>
                    <a:pt x="1091060" y="881590"/>
                  </a:lnTo>
                  <a:lnTo>
                    <a:pt x="1091060" y="883412"/>
                  </a:lnTo>
                  <a:lnTo>
                    <a:pt x="1089238" y="883412"/>
                  </a:lnTo>
                  <a:lnTo>
                    <a:pt x="1085595" y="881590"/>
                  </a:lnTo>
                  <a:lnTo>
                    <a:pt x="1072845" y="901626"/>
                  </a:lnTo>
                  <a:lnTo>
                    <a:pt x="1069202" y="901626"/>
                  </a:lnTo>
                  <a:lnTo>
                    <a:pt x="1058273" y="907091"/>
                  </a:lnTo>
                  <a:lnTo>
                    <a:pt x="1058273" y="916198"/>
                  </a:lnTo>
                  <a:lnTo>
                    <a:pt x="1047344" y="927127"/>
                  </a:lnTo>
                  <a:lnTo>
                    <a:pt x="1045523" y="927127"/>
                  </a:lnTo>
                  <a:lnTo>
                    <a:pt x="1032773" y="932591"/>
                  </a:lnTo>
                  <a:lnTo>
                    <a:pt x="1018201" y="945342"/>
                  </a:lnTo>
                  <a:lnTo>
                    <a:pt x="996343" y="954449"/>
                  </a:lnTo>
                  <a:lnTo>
                    <a:pt x="994522" y="954449"/>
                  </a:lnTo>
                  <a:lnTo>
                    <a:pt x="989057" y="948985"/>
                  </a:lnTo>
                  <a:lnTo>
                    <a:pt x="979950" y="956270"/>
                  </a:lnTo>
                  <a:lnTo>
                    <a:pt x="978129" y="956270"/>
                  </a:lnTo>
                  <a:lnTo>
                    <a:pt x="978129" y="954449"/>
                  </a:lnTo>
                  <a:lnTo>
                    <a:pt x="972664" y="959913"/>
                  </a:lnTo>
                  <a:lnTo>
                    <a:pt x="969021" y="956270"/>
                  </a:lnTo>
                  <a:lnTo>
                    <a:pt x="969021" y="961735"/>
                  </a:lnTo>
                  <a:lnTo>
                    <a:pt x="959914" y="961735"/>
                  </a:lnTo>
                  <a:lnTo>
                    <a:pt x="950807" y="950806"/>
                  </a:lnTo>
                  <a:lnTo>
                    <a:pt x="950807" y="965378"/>
                  </a:lnTo>
                  <a:lnTo>
                    <a:pt x="948985" y="965378"/>
                  </a:lnTo>
                  <a:lnTo>
                    <a:pt x="939878" y="956270"/>
                  </a:lnTo>
                  <a:lnTo>
                    <a:pt x="938056" y="972664"/>
                  </a:lnTo>
                  <a:lnTo>
                    <a:pt x="934413" y="972664"/>
                  </a:lnTo>
                  <a:lnTo>
                    <a:pt x="877948" y="985414"/>
                  </a:lnTo>
                  <a:lnTo>
                    <a:pt x="872483" y="996343"/>
                  </a:lnTo>
                  <a:lnTo>
                    <a:pt x="877948" y="1010914"/>
                  </a:lnTo>
                  <a:lnTo>
                    <a:pt x="877948" y="1012736"/>
                  </a:lnTo>
                  <a:lnTo>
                    <a:pt x="867019" y="1016379"/>
                  </a:lnTo>
                  <a:lnTo>
                    <a:pt x="856090" y="996343"/>
                  </a:lnTo>
                  <a:lnTo>
                    <a:pt x="856090" y="983592"/>
                  </a:lnTo>
                  <a:lnTo>
                    <a:pt x="845161" y="985414"/>
                  </a:lnTo>
                  <a:lnTo>
                    <a:pt x="832411" y="978128"/>
                  </a:lnTo>
                  <a:lnTo>
                    <a:pt x="823303" y="985414"/>
                  </a:lnTo>
                  <a:lnTo>
                    <a:pt x="823303" y="983592"/>
                  </a:lnTo>
                  <a:lnTo>
                    <a:pt x="821482" y="979950"/>
                  </a:lnTo>
                  <a:lnTo>
                    <a:pt x="817839" y="985414"/>
                  </a:lnTo>
                  <a:lnTo>
                    <a:pt x="816018" y="985414"/>
                  </a:lnTo>
                  <a:lnTo>
                    <a:pt x="803267" y="979950"/>
                  </a:lnTo>
                  <a:lnTo>
                    <a:pt x="788695" y="972664"/>
                  </a:lnTo>
                  <a:lnTo>
                    <a:pt x="783231" y="950806"/>
                  </a:lnTo>
                  <a:lnTo>
                    <a:pt x="750445" y="939877"/>
                  </a:lnTo>
                  <a:lnTo>
                    <a:pt x="719480" y="956270"/>
                  </a:lnTo>
                  <a:lnTo>
                    <a:pt x="710372" y="954449"/>
                  </a:lnTo>
                  <a:lnTo>
                    <a:pt x="703086" y="956270"/>
                  </a:lnTo>
                  <a:lnTo>
                    <a:pt x="699444" y="956270"/>
                  </a:lnTo>
                  <a:lnTo>
                    <a:pt x="686693" y="950806"/>
                  </a:lnTo>
                  <a:lnTo>
                    <a:pt x="683050" y="961735"/>
                  </a:lnTo>
                  <a:lnTo>
                    <a:pt x="681229" y="961735"/>
                  </a:lnTo>
                  <a:lnTo>
                    <a:pt x="670300" y="959913"/>
                  </a:lnTo>
                  <a:lnTo>
                    <a:pt x="666657" y="961735"/>
                  </a:lnTo>
                  <a:lnTo>
                    <a:pt x="670300" y="985414"/>
                  </a:lnTo>
                  <a:lnTo>
                    <a:pt x="666657" y="989057"/>
                  </a:lnTo>
                  <a:lnTo>
                    <a:pt x="659371" y="990878"/>
                  </a:lnTo>
                  <a:lnTo>
                    <a:pt x="655728" y="990878"/>
                  </a:lnTo>
                  <a:lnTo>
                    <a:pt x="653907" y="978128"/>
                  </a:lnTo>
                  <a:lnTo>
                    <a:pt x="652085" y="974485"/>
                  </a:lnTo>
                  <a:lnTo>
                    <a:pt x="635692" y="979950"/>
                  </a:lnTo>
                  <a:lnTo>
                    <a:pt x="624763" y="969021"/>
                  </a:lnTo>
                  <a:lnTo>
                    <a:pt x="610192" y="965378"/>
                  </a:lnTo>
                  <a:lnTo>
                    <a:pt x="615656" y="945342"/>
                  </a:lnTo>
                  <a:lnTo>
                    <a:pt x="604727" y="938056"/>
                  </a:lnTo>
                  <a:lnTo>
                    <a:pt x="602906" y="938056"/>
                  </a:lnTo>
                  <a:lnTo>
                    <a:pt x="599263" y="916198"/>
                  </a:lnTo>
                  <a:lnTo>
                    <a:pt x="588334" y="916198"/>
                  </a:lnTo>
                  <a:lnTo>
                    <a:pt x="573762" y="923484"/>
                  </a:lnTo>
                  <a:lnTo>
                    <a:pt x="570119" y="923484"/>
                  </a:lnTo>
                  <a:lnTo>
                    <a:pt x="579227" y="890698"/>
                  </a:lnTo>
                  <a:lnTo>
                    <a:pt x="597441" y="865197"/>
                  </a:lnTo>
                  <a:lnTo>
                    <a:pt x="597441" y="848804"/>
                  </a:lnTo>
                  <a:lnTo>
                    <a:pt x="591977" y="826946"/>
                  </a:lnTo>
                  <a:lnTo>
                    <a:pt x="586513" y="826946"/>
                  </a:lnTo>
                  <a:lnTo>
                    <a:pt x="579227" y="810553"/>
                  </a:lnTo>
                  <a:lnTo>
                    <a:pt x="570119" y="808732"/>
                  </a:lnTo>
                  <a:lnTo>
                    <a:pt x="564655" y="810553"/>
                  </a:lnTo>
                  <a:lnTo>
                    <a:pt x="559191" y="805089"/>
                  </a:lnTo>
                  <a:lnTo>
                    <a:pt x="540976" y="799624"/>
                  </a:lnTo>
                  <a:lnTo>
                    <a:pt x="540976" y="788695"/>
                  </a:lnTo>
                  <a:lnTo>
                    <a:pt x="537333" y="786874"/>
                  </a:lnTo>
                  <a:lnTo>
                    <a:pt x="531868" y="775945"/>
                  </a:lnTo>
                  <a:lnTo>
                    <a:pt x="515475" y="781410"/>
                  </a:lnTo>
                  <a:lnTo>
                    <a:pt x="500904" y="781410"/>
                  </a:lnTo>
                  <a:lnTo>
                    <a:pt x="462653" y="808732"/>
                  </a:lnTo>
                  <a:lnTo>
                    <a:pt x="431688" y="821482"/>
                  </a:lnTo>
                  <a:lnTo>
                    <a:pt x="429866" y="821482"/>
                  </a:lnTo>
                  <a:lnTo>
                    <a:pt x="429866" y="817839"/>
                  </a:lnTo>
                  <a:lnTo>
                    <a:pt x="424402" y="816017"/>
                  </a:lnTo>
                  <a:lnTo>
                    <a:pt x="389794" y="808732"/>
                  </a:lnTo>
                  <a:lnTo>
                    <a:pt x="364293" y="832411"/>
                  </a:lnTo>
                  <a:lnTo>
                    <a:pt x="358829" y="828768"/>
                  </a:lnTo>
                  <a:lnTo>
                    <a:pt x="358829" y="814196"/>
                  </a:lnTo>
                  <a:lnTo>
                    <a:pt x="346079" y="817839"/>
                  </a:lnTo>
                  <a:lnTo>
                    <a:pt x="327864" y="821482"/>
                  </a:lnTo>
                  <a:lnTo>
                    <a:pt x="311471" y="816017"/>
                  </a:lnTo>
                  <a:lnTo>
                    <a:pt x="306006" y="816017"/>
                  </a:lnTo>
                  <a:lnTo>
                    <a:pt x="300542" y="817839"/>
                  </a:lnTo>
                  <a:lnTo>
                    <a:pt x="291435" y="817839"/>
                  </a:lnTo>
                  <a:lnTo>
                    <a:pt x="285970" y="810553"/>
                  </a:lnTo>
                  <a:lnTo>
                    <a:pt x="273220" y="805089"/>
                  </a:lnTo>
                  <a:lnTo>
                    <a:pt x="273220" y="797803"/>
                  </a:lnTo>
                  <a:lnTo>
                    <a:pt x="251362" y="794160"/>
                  </a:lnTo>
                  <a:lnTo>
                    <a:pt x="249541" y="792338"/>
                  </a:lnTo>
                  <a:lnTo>
                    <a:pt x="251362" y="781410"/>
                  </a:lnTo>
                  <a:lnTo>
                    <a:pt x="238612" y="786874"/>
                  </a:lnTo>
                  <a:lnTo>
                    <a:pt x="234969" y="786874"/>
                  </a:lnTo>
                  <a:lnTo>
                    <a:pt x="227683" y="770481"/>
                  </a:lnTo>
                  <a:lnTo>
                    <a:pt x="207647" y="755909"/>
                  </a:lnTo>
                  <a:lnTo>
                    <a:pt x="187611" y="754088"/>
                  </a:lnTo>
                  <a:lnTo>
                    <a:pt x="183968" y="759552"/>
                  </a:lnTo>
                  <a:lnTo>
                    <a:pt x="176682" y="754088"/>
                  </a:lnTo>
                  <a:lnTo>
                    <a:pt x="140253" y="732230"/>
                  </a:lnTo>
                  <a:lnTo>
                    <a:pt x="127503" y="732230"/>
                  </a:lnTo>
                  <a:lnTo>
                    <a:pt x="122038" y="721301"/>
                  </a:lnTo>
                  <a:lnTo>
                    <a:pt x="122038" y="704908"/>
                  </a:lnTo>
                  <a:lnTo>
                    <a:pt x="114752" y="688515"/>
                  </a:lnTo>
                  <a:lnTo>
                    <a:pt x="116574" y="688515"/>
                  </a:lnTo>
                  <a:lnTo>
                    <a:pt x="122038" y="683050"/>
                  </a:lnTo>
                  <a:lnTo>
                    <a:pt x="123860" y="683050"/>
                  </a:lnTo>
                  <a:lnTo>
                    <a:pt x="129324" y="692158"/>
                  </a:lnTo>
                  <a:lnTo>
                    <a:pt x="140253" y="683050"/>
                  </a:lnTo>
                  <a:lnTo>
                    <a:pt x="138431" y="672121"/>
                  </a:lnTo>
                  <a:lnTo>
                    <a:pt x="127503" y="666657"/>
                  </a:lnTo>
                  <a:lnTo>
                    <a:pt x="127503" y="664836"/>
                  </a:lnTo>
                  <a:lnTo>
                    <a:pt x="123860" y="648442"/>
                  </a:lnTo>
                  <a:lnTo>
                    <a:pt x="123860" y="646621"/>
                  </a:lnTo>
                  <a:lnTo>
                    <a:pt x="127503" y="646621"/>
                  </a:lnTo>
                  <a:lnTo>
                    <a:pt x="140253" y="642978"/>
                  </a:lnTo>
                  <a:lnTo>
                    <a:pt x="140253" y="635692"/>
                  </a:lnTo>
                  <a:lnTo>
                    <a:pt x="151182" y="624763"/>
                  </a:lnTo>
                  <a:lnTo>
                    <a:pt x="160289" y="604727"/>
                  </a:lnTo>
                  <a:lnTo>
                    <a:pt x="154825" y="608370"/>
                  </a:lnTo>
                  <a:lnTo>
                    <a:pt x="151182" y="608370"/>
                  </a:lnTo>
                  <a:lnTo>
                    <a:pt x="151182" y="602906"/>
                  </a:lnTo>
                  <a:lnTo>
                    <a:pt x="134788" y="591977"/>
                  </a:lnTo>
                  <a:lnTo>
                    <a:pt x="98359" y="604727"/>
                  </a:lnTo>
                  <a:lnTo>
                    <a:pt x="94716" y="608370"/>
                  </a:lnTo>
                  <a:lnTo>
                    <a:pt x="94716" y="604727"/>
                  </a:lnTo>
                  <a:lnTo>
                    <a:pt x="76501" y="599263"/>
                  </a:lnTo>
                  <a:lnTo>
                    <a:pt x="71037" y="593798"/>
                  </a:lnTo>
                  <a:lnTo>
                    <a:pt x="60108" y="593798"/>
                  </a:lnTo>
                  <a:lnTo>
                    <a:pt x="54644" y="588334"/>
                  </a:lnTo>
                  <a:lnTo>
                    <a:pt x="54644" y="586512"/>
                  </a:lnTo>
                  <a:lnTo>
                    <a:pt x="56465" y="575584"/>
                  </a:lnTo>
                  <a:lnTo>
                    <a:pt x="51001" y="570119"/>
                  </a:lnTo>
                  <a:lnTo>
                    <a:pt x="43715" y="570119"/>
                  </a:lnTo>
                  <a:lnTo>
                    <a:pt x="41894" y="562833"/>
                  </a:lnTo>
                  <a:lnTo>
                    <a:pt x="25500" y="559190"/>
                  </a:lnTo>
                  <a:lnTo>
                    <a:pt x="20036" y="557369"/>
                  </a:lnTo>
                  <a:lnTo>
                    <a:pt x="20036" y="553726"/>
                  </a:lnTo>
                  <a:lnTo>
                    <a:pt x="27322" y="551905"/>
                  </a:lnTo>
                  <a:lnTo>
                    <a:pt x="32786" y="551905"/>
                  </a:lnTo>
                  <a:lnTo>
                    <a:pt x="27322" y="515475"/>
                  </a:lnTo>
                  <a:lnTo>
                    <a:pt x="9107" y="515475"/>
                  </a:lnTo>
                  <a:lnTo>
                    <a:pt x="0" y="504546"/>
                  </a:lnTo>
                  <a:lnTo>
                    <a:pt x="0" y="502725"/>
                  </a:lnTo>
                  <a:lnTo>
                    <a:pt x="5464" y="480867"/>
                  </a:lnTo>
                  <a:lnTo>
                    <a:pt x="9107" y="468117"/>
                  </a:lnTo>
                  <a:lnTo>
                    <a:pt x="27322" y="459010"/>
                  </a:lnTo>
                  <a:lnTo>
                    <a:pt x="30965" y="451724"/>
                  </a:lnTo>
                  <a:lnTo>
                    <a:pt x="38251" y="451724"/>
                  </a:lnTo>
                  <a:lnTo>
                    <a:pt x="47358" y="453545"/>
                  </a:lnTo>
                  <a:lnTo>
                    <a:pt x="51001" y="453545"/>
                  </a:lnTo>
                  <a:lnTo>
                    <a:pt x="60108" y="457188"/>
                  </a:lnTo>
                  <a:lnTo>
                    <a:pt x="65573" y="457188"/>
                  </a:lnTo>
                  <a:lnTo>
                    <a:pt x="78323" y="440795"/>
                  </a:lnTo>
                  <a:lnTo>
                    <a:pt x="109288" y="435331"/>
                  </a:lnTo>
                  <a:lnTo>
                    <a:pt x="120217" y="422580"/>
                  </a:lnTo>
                  <a:lnTo>
                    <a:pt x="154825" y="406187"/>
                  </a:lnTo>
                  <a:lnTo>
                    <a:pt x="160289" y="391615"/>
                  </a:lnTo>
                  <a:lnTo>
                    <a:pt x="167575" y="362472"/>
                  </a:lnTo>
                  <a:lnTo>
                    <a:pt x="156646" y="322400"/>
                  </a:lnTo>
                  <a:lnTo>
                    <a:pt x="149360" y="313292"/>
                  </a:lnTo>
                  <a:lnTo>
                    <a:pt x="149360" y="311471"/>
                  </a:lnTo>
                  <a:lnTo>
                    <a:pt x="151182" y="311471"/>
                  </a:lnTo>
                  <a:lnTo>
                    <a:pt x="205826" y="296899"/>
                  </a:lnTo>
                  <a:lnTo>
                    <a:pt x="205826" y="275041"/>
                  </a:lnTo>
                  <a:lnTo>
                    <a:pt x="222219" y="233148"/>
                  </a:lnTo>
                  <a:lnTo>
                    <a:pt x="240434" y="233148"/>
                  </a:lnTo>
                  <a:lnTo>
                    <a:pt x="245898" y="234969"/>
                  </a:lnTo>
                  <a:lnTo>
                    <a:pt x="262291" y="234969"/>
                  </a:lnTo>
                  <a:lnTo>
                    <a:pt x="267756" y="244077"/>
                  </a:lnTo>
                  <a:lnTo>
                    <a:pt x="284149" y="234969"/>
                  </a:lnTo>
                  <a:lnTo>
                    <a:pt x="284149" y="211290"/>
                  </a:lnTo>
                  <a:lnTo>
                    <a:pt x="289613" y="189433"/>
                  </a:lnTo>
                  <a:lnTo>
                    <a:pt x="291435" y="189433"/>
                  </a:lnTo>
                  <a:lnTo>
                    <a:pt x="307828" y="187611"/>
                  </a:lnTo>
                  <a:lnTo>
                    <a:pt x="316935" y="171218"/>
                  </a:lnTo>
                  <a:lnTo>
                    <a:pt x="318757" y="171218"/>
                  </a:lnTo>
                  <a:lnTo>
                    <a:pt x="327864" y="173039"/>
                  </a:lnTo>
                  <a:lnTo>
                    <a:pt x="335150" y="167575"/>
                  </a:lnTo>
                  <a:lnTo>
                    <a:pt x="338793" y="167575"/>
                  </a:lnTo>
                  <a:lnTo>
                    <a:pt x="338793" y="171218"/>
                  </a:lnTo>
                  <a:lnTo>
                    <a:pt x="346079" y="187611"/>
                  </a:lnTo>
                  <a:lnTo>
                    <a:pt x="362472" y="205826"/>
                  </a:lnTo>
                  <a:lnTo>
                    <a:pt x="391615" y="211290"/>
                  </a:lnTo>
                  <a:lnTo>
                    <a:pt x="395258" y="211290"/>
                  </a:lnTo>
                  <a:lnTo>
                    <a:pt x="397080" y="218576"/>
                  </a:lnTo>
                  <a:lnTo>
                    <a:pt x="408009" y="255005"/>
                  </a:lnTo>
                  <a:lnTo>
                    <a:pt x="411652" y="284149"/>
                  </a:lnTo>
                  <a:lnTo>
                    <a:pt x="408009" y="295078"/>
                  </a:lnTo>
                  <a:lnTo>
                    <a:pt x="446259" y="307828"/>
                  </a:lnTo>
                  <a:lnTo>
                    <a:pt x="459010" y="306006"/>
                  </a:lnTo>
                  <a:lnTo>
                    <a:pt x="515475" y="329686"/>
                  </a:lnTo>
                  <a:lnTo>
                    <a:pt x="535511" y="358829"/>
                  </a:lnTo>
                  <a:lnTo>
                    <a:pt x="559191" y="380687"/>
                  </a:lnTo>
                  <a:lnTo>
                    <a:pt x="646621" y="378865"/>
                  </a:lnTo>
                  <a:lnTo>
                    <a:pt x="686693" y="400723"/>
                  </a:lnTo>
                  <a:lnTo>
                    <a:pt x="743159" y="417116"/>
                  </a:lnTo>
                  <a:lnTo>
                    <a:pt x="810553" y="391615"/>
                  </a:lnTo>
                  <a:lnTo>
                    <a:pt x="839697" y="391615"/>
                  </a:lnTo>
                  <a:lnTo>
                    <a:pt x="867019" y="386151"/>
                  </a:lnTo>
                  <a:lnTo>
                    <a:pt x="910734" y="347900"/>
                  </a:lnTo>
                  <a:lnTo>
                    <a:pt x="899805" y="333328"/>
                  </a:lnTo>
                  <a:lnTo>
                    <a:pt x="899805" y="329686"/>
                  </a:lnTo>
                  <a:lnTo>
                    <a:pt x="910734" y="307828"/>
                  </a:lnTo>
                  <a:lnTo>
                    <a:pt x="912556" y="307828"/>
                  </a:lnTo>
                  <a:lnTo>
                    <a:pt x="921663" y="302364"/>
                  </a:lnTo>
                  <a:lnTo>
                    <a:pt x="948985" y="313292"/>
                  </a:lnTo>
                  <a:lnTo>
                    <a:pt x="978129" y="289613"/>
                  </a:lnTo>
                  <a:lnTo>
                    <a:pt x="999986" y="284149"/>
                  </a:lnTo>
                  <a:lnTo>
                    <a:pt x="1027308" y="255005"/>
                  </a:lnTo>
                  <a:lnTo>
                    <a:pt x="1029130" y="255005"/>
                  </a:lnTo>
                  <a:lnTo>
                    <a:pt x="1089238" y="249541"/>
                  </a:lnTo>
                  <a:lnTo>
                    <a:pt x="1083774" y="240434"/>
                  </a:lnTo>
                  <a:lnTo>
                    <a:pt x="1080131" y="224040"/>
                  </a:lnTo>
                  <a:lnTo>
                    <a:pt x="1061916" y="202183"/>
                  </a:lnTo>
                  <a:lnTo>
                    <a:pt x="1032773" y="222219"/>
                  </a:lnTo>
                  <a:lnTo>
                    <a:pt x="999986" y="216755"/>
                  </a:lnTo>
                  <a:lnTo>
                    <a:pt x="996343" y="202183"/>
                  </a:lnTo>
                  <a:lnTo>
                    <a:pt x="996343" y="162110"/>
                  </a:lnTo>
                  <a:lnTo>
                    <a:pt x="1016379" y="132967"/>
                  </a:lnTo>
                  <a:lnTo>
                    <a:pt x="1018201" y="132967"/>
                  </a:lnTo>
                  <a:lnTo>
                    <a:pt x="1052809" y="145717"/>
                  </a:lnTo>
                  <a:lnTo>
                    <a:pt x="1083774" y="127503"/>
                  </a:lnTo>
                  <a:lnTo>
                    <a:pt x="1085595" y="116574"/>
                  </a:lnTo>
                  <a:lnTo>
                    <a:pt x="1100167" y="72859"/>
                  </a:lnTo>
                  <a:lnTo>
                    <a:pt x="1118382" y="56465"/>
                  </a:lnTo>
                  <a:lnTo>
                    <a:pt x="1118382" y="40072"/>
                  </a:lnTo>
                  <a:lnTo>
                    <a:pt x="1101988" y="40072"/>
                  </a:lnTo>
                  <a:lnTo>
                    <a:pt x="1101988" y="38251"/>
                  </a:lnTo>
                  <a:lnTo>
                    <a:pt x="1105631" y="32786"/>
                  </a:lnTo>
                  <a:lnTo>
                    <a:pt x="1123846" y="9107"/>
                  </a:lnTo>
                  <a:lnTo>
                    <a:pt x="1129310" y="9107"/>
                  </a:lnTo>
                  <a:lnTo>
                    <a:pt x="1145704" y="5464"/>
                  </a:lnTo>
                  <a:lnTo>
                    <a:pt x="1167561" y="364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0" name="Japan - Offshore">
              <a:extLst>
                <a:ext uri="{FF2B5EF4-FFF2-40B4-BE49-F238E27FC236}">
                  <a16:creationId xmlns:a16="http://schemas.microsoft.com/office/drawing/2014/main" id="{1B7E8703-3470-F55C-E481-63AE6D5095EB}"/>
                </a:ext>
              </a:extLst>
            </p:cNvPr>
            <p:cNvSpPr>
              <a:spLocks/>
            </p:cNvSpPr>
            <p:nvPr/>
          </p:nvSpPr>
          <p:spPr bwMode="auto">
            <a:xfrm>
              <a:off x="8838215" y="3362218"/>
              <a:ext cx="540313" cy="592718"/>
            </a:xfrm>
            <a:custGeom>
              <a:avLst/>
              <a:gdLst/>
              <a:ahLst/>
              <a:cxnLst/>
              <a:rect l="l" t="t" r="r" b="b"/>
              <a:pathLst>
                <a:path w="544620" h="597443">
                  <a:moveTo>
                    <a:pt x="10929" y="575585"/>
                  </a:moveTo>
                  <a:lnTo>
                    <a:pt x="12751" y="575585"/>
                  </a:lnTo>
                  <a:lnTo>
                    <a:pt x="1821" y="593800"/>
                  </a:lnTo>
                  <a:lnTo>
                    <a:pt x="1821" y="597443"/>
                  </a:lnTo>
                  <a:lnTo>
                    <a:pt x="0" y="597443"/>
                  </a:lnTo>
                  <a:lnTo>
                    <a:pt x="0" y="593800"/>
                  </a:lnTo>
                  <a:lnTo>
                    <a:pt x="1821" y="586514"/>
                  </a:lnTo>
                  <a:close/>
                  <a:moveTo>
                    <a:pt x="45538" y="530048"/>
                  </a:moveTo>
                  <a:lnTo>
                    <a:pt x="45538" y="531870"/>
                  </a:lnTo>
                  <a:lnTo>
                    <a:pt x="49181" y="531870"/>
                  </a:lnTo>
                  <a:lnTo>
                    <a:pt x="40073" y="540977"/>
                  </a:lnTo>
                  <a:lnTo>
                    <a:pt x="38252" y="540977"/>
                  </a:lnTo>
                  <a:lnTo>
                    <a:pt x="38252" y="535513"/>
                  </a:lnTo>
                  <a:lnTo>
                    <a:pt x="40073" y="531870"/>
                  </a:lnTo>
                  <a:close/>
                  <a:moveTo>
                    <a:pt x="67395" y="480869"/>
                  </a:moveTo>
                  <a:lnTo>
                    <a:pt x="69216" y="480869"/>
                  </a:lnTo>
                  <a:lnTo>
                    <a:pt x="72860" y="486334"/>
                  </a:lnTo>
                  <a:lnTo>
                    <a:pt x="67395" y="486334"/>
                  </a:lnTo>
                  <a:close/>
                  <a:moveTo>
                    <a:pt x="32787" y="404367"/>
                  </a:moveTo>
                  <a:lnTo>
                    <a:pt x="34608" y="404367"/>
                  </a:lnTo>
                  <a:lnTo>
                    <a:pt x="38251" y="408010"/>
                  </a:lnTo>
                  <a:lnTo>
                    <a:pt x="40073" y="408010"/>
                  </a:lnTo>
                  <a:lnTo>
                    <a:pt x="40073" y="409832"/>
                  </a:lnTo>
                  <a:lnTo>
                    <a:pt x="38251" y="409832"/>
                  </a:lnTo>
                  <a:lnTo>
                    <a:pt x="34608" y="413475"/>
                  </a:lnTo>
                  <a:lnTo>
                    <a:pt x="34608" y="415296"/>
                  </a:lnTo>
                  <a:lnTo>
                    <a:pt x="32787" y="415296"/>
                  </a:lnTo>
                  <a:close/>
                  <a:moveTo>
                    <a:pt x="74681" y="380688"/>
                  </a:moveTo>
                  <a:lnTo>
                    <a:pt x="78323" y="380688"/>
                  </a:lnTo>
                  <a:lnTo>
                    <a:pt x="85609" y="391617"/>
                  </a:lnTo>
                  <a:lnTo>
                    <a:pt x="89252" y="391617"/>
                  </a:lnTo>
                  <a:lnTo>
                    <a:pt x="91074" y="389795"/>
                  </a:lnTo>
                  <a:lnTo>
                    <a:pt x="96538" y="389795"/>
                  </a:lnTo>
                  <a:lnTo>
                    <a:pt x="96538" y="398903"/>
                  </a:lnTo>
                  <a:lnTo>
                    <a:pt x="100181" y="402546"/>
                  </a:lnTo>
                  <a:lnTo>
                    <a:pt x="102003" y="402546"/>
                  </a:lnTo>
                  <a:lnTo>
                    <a:pt x="105646" y="413474"/>
                  </a:lnTo>
                  <a:lnTo>
                    <a:pt x="89252" y="453546"/>
                  </a:lnTo>
                  <a:lnTo>
                    <a:pt x="74681" y="464475"/>
                  </a:lnTo>
                  <a:lnTo>
                    <a:pt x="72859" y="464475"/>
                  </a:lnTo>
                  <a:lnTo>
                    <a:pt x="72859" y="459011"/>
                  </a:lnTo>
                  <a:lnTo>
                    <a:pt x="69216" y="462654"/>
                  </a:lnTo>
                  <a:lnTo>
                    <a:pt x="61930" y="457189"/>
                  </a:lnTo>
                  <a:lnTo>
                    <a:pt x="61930" y="437153"/>
                  </a:lnTo>
                  <a:lnTo>
                    <a:pt x="69216" y="424403"/>
                  </a:lnTo>
                  <a:lnTo>
                    <a:pt x="63752" y="408010"/>
                  </a:lnTo>
                  <a:lnTo>
                    <a:pt x="63752" y="418939"/>
                  </a:lnTo>
                  <a:lnTo>
                    <a:pt x="58287" y="418939"/>
                  </a:lnTo>
                  <a:lnTo>
                    <a:pt x="56466" y="420760"/>
                  </a:lnTo>
                  <a:lnTo>
                    <a:pt x="49180" y="420760"/>
                  </a:lnTo>
                  <a:lnTo>
                    <a:pt x="49180" y="408010"/>
                  </a:lnTo>
                  <a:lnTo>
                    <a:pt x="51001" y="408010"/>
                  </a:lnTo>
                  <a:lnTo>
                    <a:pt x="54644" y="409831"/>
                  </a:lnTo>
                  <a:lnTo>
                    <a:pt x="49180" y="402546"/>
                  </a:lnTo>
                  <a:close/>
                  <a:moveTo>
                    <a:pt x="174861" y="362473"/>
                  </a:moveTo>
                  <a:lnTo>
                    <a:pt x="178504" y="362473"/>
                  </a:lnTo>
                  <a:lnTo>
                    <a:pt x="174861" y="373403"/>
                  </a:lnTo>
                  <a:lnTo>
                    <a:pt x="173039" y="373403"/>
                  </a:lnTo>
                  <a:lnTo>
                    <a:pt x="169396" y="375224"/>
                  </a:lnTo>
                  <a:lnTo>
                    <a:pt x="167835" y="375224"/>
                  </a:lnTo>
                  <a:lnTo>
                    <a:pt x="169397" y="386153"/>
                  </a:lnTo>
                  <a:lnTo>
                    <a:pt x="158468" y="402546"/>
                  </a:lnTo>
                  <a:lnTo>
                    <a:pt x="156646" y="402546"/>
                  </a:lnTo>
                  <a:lnTo>
                    <a:pt x="140253" y="397082"/>
                  </a:lnTo>
                  <a:lnTo>
                    <a:pt x="129324" y="415296"/>
                  </a:lnTo>
                  <a:lnTo>
                    <a:pt x="129324" y="418939"/>
                  </a:lnTo>
                  <a:lnTo>
                    <a:pt x="123860" y="418939"/>
                  </a:lnTo>
                  <a:lnTo>
                    <a:pt x="123860" y="415296"/>
                  </a:lnTo>
                  <a:lnTo>
                    <a:pt x="116574" y="398903"/>
                  </a:lnTo>
                  <a:lnTo>
                    <a:pt x="107467" y="398903"/>
                  </a:lnTo>
                  <a:lnTo>
                    <a:pt x="107467" y="397082"/>
                  </a:lnTo>
                  <a:lnTo>
                    <a:pt x="123860" y="378867"/>
                  </a:lnTo>
                  <a:lnTo>
                    <a:pt x="129324" y="378867"/>
                  </a:lnTo>
                  <a:lnTo>
                    <a:pt x="131146" y="380688"/>
                  </a:lnTo>
                  <a:lnTo>
                    <a:pt x="136610" y="380688"/>
                  </a:lnTo>
                  <a:lnTo>
                    <a:pt x="151182" y="367938"/>
                  </a:lnTo>
                  <a:lnTo>
                    <a:pt x="153004" y="367938"/>
                  </a:lnTo>
                  <a:lnTo>
                    <a:pt x="167575" y="373402"/>
                  </a:lnTo>
                  <a:close/>
                  <a:moveTo>
                    <a:pt x="258650" y="253185"/>
                  </a:moveTo>
                  <a:lnTo>
                    <a:pt x="262293" y="253185"/>
                  </a:lnTo>
                  <a:lnTo>
                    <a:pt x="258650" y="269579"/>
                  </a:lnTo>
                  <a:lnTo>
                    <a:pt x="253185" y="269579"/>
                  </a:lnTo>
                  <a:lnTo>
                    <a:pt x="253185" y="267758"/>
                  </a:lnTo>
                  <a:close/>
                  <a:moveTo>
                    <a:pt x="442619" y="60109"/>
                  </a:moveTo>
                  <a:lnTo>
                    <a:pt x="444440" y="65574"/>
                  </a:lnTo>
                  <a:lnTo>
                    <a:pt x="426225" y="83789"/>
                  </a:lnTo>
                  <a:lnTo>
                    <a:pt x="424403" y="78325"/>
                  </a:lnTo>
                  <a:close/>
                  <a:moveTo>
                    <a:pt x="320578" y="32788"/>
                  </a:moveTo>
                  <a:lnTo>
                    <a:pt x="324222" y="32788"/>
                  </a:lnTo>
                  <a:lnTo>
                    <a:pt x="326043" y="38253"/>
                  </a:lnTo>
                  <a:lnTo>
                    <a:pt x="320578" y="34610"/>
                  </a:lnTo>
                  <a:close/>
                  <a:moveTo>
                    <a:pt x="336972" y="23680"/>
                  </a:moveTo>
                  <a:lnTo>
                    <a:pt x="340615" y="23680"/>
                  </a:lnTo>
                  <a:lnTo>
                    <a:pt x="377044" y="65574"/>
                  </a:lnTo>
                  <a:lnTo>
                    <a:pt x="404366" y="76503"/>
                  </a:lnTo>
                  <a:lnTo>
                    <a:pt x="413473" y="71039"/>
                  </a:lnTo>
                  <a:lnTo>
                    <a:pt x="424402" y="65574"/>
                  </a:lnTo>
                  <a:lnTo>
                    <a:pt x="424402" y="67396"/>
                  </a:lnTo>
                  <a:lnTo>
                    <a:pt x="418938" y="80146"/>
                  </a:lnTo>
                  <a:lnTo>
                    <a:pt x="424402" y="94718"/>
                  </a:lnTo>
                  <a:lnTo>
                    <a:pt x="426223" y="94718"/>
                  </a:lnTo>
                  <a:lnTo>
                    <a:pt x="429866" y="91075"/>
                  </a:lnTo>
                  <a:lnTo>
                    <a:pt x="437152" y="91075"/>
                  </a:lnTo>
                  <a:lnTo>
                    <a:pt x="431688" y="96539"/>
                  </a:lnTo>
                  <a:lnTo>
                    <a:pt x="387973" y="112933"/>
                  </a:lnTo>
                  <a:lnTo>
                    <a:pt x="371580" y="140255"/>
                  </a:lnTo>
                  <a:lnTo>
                    <a:pt x="371580" y="143898"/>
                  </a:lnTo>
                  <a:lnTo>
                    <a:pt x="340615" y="123862"/>
                  </a:lnTo>
                  <a:lnTo>
                    <a:pt x="324222" y="127504"/>
                  </a:lnTo>
                  <a:lnTo>
                    <a:pt x="307828" y="123862"/>
                  </a:lnTo>
                  <a:lnTo>
                    <a:pt x="304185" y="127504"/>
                  </a:lnTo>
                  <a:lnTo>
                    <a:pt x="307828" y="132969"/>
                  </a:lnTo>
                  <a:lnTo>
                    <a:pt x="324222" y="143898"/>
                  </a:lnTo>
                  <a:lnTo>
                    <a:pt x="324222" y="145719"/>
                  </a:lnTo>
                  <a:lnTo>
                    <a:pt x="296900" y="156648"/>
                  </a:lnTo>
                  <a:lnTo>
                    <a:pt x="296900" y="140255"/>
                  </a:lnTo>
                  <a:lnTo>
                    <a:pt x="287792" y="132969"/>
                  </a:lnTo>
                  <a:lnTo>
                    <a:pt x="291435" y="122040"/>
                  </a:lnTo>
                  <a:lnTo>
                    <a:pt x="304185" y="107468"/>
                  </a:lnTo>
                  <a:lnTo>
                    <a:pt x="304185" y="96539"/>
                  </a:lnTo>
                  <a:lnTo>
                    <a:pt x="309650" y="96539"/>
                  </a:lnTo>
                  <a:lnTo>
                    <a:pt x="318757" y="100182"/>
                  </a:lnTo>
                  <a:lnTo>
                    <a:pt x="324222" y="100182"/>
                  </a:lnTo>
                  <a:lnTo>
                    <a:pt x="326043" y="91075"/>
                  </a:lnTo>
                  <a:lnTo>
                    <a:pt x="326043" y="83789"/>
                  </a:lnTo>
                  <a:lnTo>
                    <a:pt x="331507" y="72860"/>
                  </a:lnTo>
                  <a:lnTo>
                    <a:pt x="336972" y="49181"/>
                  </a:lnTo>
                  <a:lnTo>
                    <a:pt x="331507" y="32788"/>
                  </a:lnTo>
                  <a:lnTo>
                    <a:pt x="331507" y="29145"/>
                  </a:lnTo>
                  <a:lnTo>
                    <a:pt x="335150" y="29145"/>
                  </a:lnTo>
                  <a:close/>
                  <a:moveTo>
                    <a:pt x="504547" y="21858"/>
                  </a:moveTo>
                  <a:lnTo>
                    <a:pt x="508190" y="27323"/>
                  </a:lnTo>
                  <a:lnTo>
                    <a:pt x="460832" y="60109"/>
                  </a:lnTo>
                  <a:lnTo>
                    <a:pt x="482690" y="29144"/>
                  </a:lnTo>
                  <a:lnTo>
                    <a:pt x="491797" y="32787"/>
                  </a:lnTo>
                  <a:close/>
                  <a:moveTo>
                    <a:pt x="544620" y="0"/>
                  </a:moveTo>
                  <a:lnTo>
                    <a:pt x="522762" y="21858"/>
                  </a:lnTo>
                  <a:lnTo>
                    <a:pt x="533691" y="5464"/>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1" name="Japan - Mainland">
              <a:extLst>
                <a:ext uri="{FF2B5EF4-FFF2-40B4-BE49-F238E27FC236}">
                  <a16:creationId xmlns:a16="http://schemas.microsoft.com/office/drawing/2014/main" id="{87DB36F9-6AA6-860B-8884-A603AF264242}"/>
                </a:ext>
              </a:extLst>
            </p:cNvPr>
            <p:cNvSpPr>
              <a:spLocks noEditPoints="1"/>
            </p:cNvSpPr>
            <p:nvPr/>
          </p:nvSpPr>
          <p:spPr bwMode="auto">
            <a:xfrm>
              <a:off x="8917726" y="3515820"/>
              <a:ext cx="263831" cy="240340"/>
            </a:xfrm>
            <a:custGeom>
              <a:avLst/>
              <a:gdLst>
                <a:gd name="T0" fmla="*/ 112 w 146"/>
                <a:gd name="T1" fmla="*/ 103 h 133"/>
                <a:gd name="T2" fmla="*/ 117 w 146"/>
                <a:gd name="T3" fmla="*/ 97 h 133"/>
                <a:gd name="T4" fmla="*/ 137 w 146"/>
                <a:gd name="T5" fmla="*/ 2 h 133"/>
                <a:gd name="T6" fmla="*/ 138 w 146"/>
                <a:gd name="T7" fmla="*/ 14 h 133"/>
                <a:gd name="T8" fmla="*/ 144 w 146"/>
                <a:gd name="T9" fmla="*/ 41 h 133"/>
                <a:gd name="T10" fmla="*/ 138 w 146"/>
                <a:gd name="T11" fmla="*/ 56 h 133"/>
                <a:gd name="T12" fmla="*/ 129 w 146"/>
                <a:gd name="T13" fmla="*/ 59 h 133"/>
                <a:gd name="T14" fmla="*/ 132 w 146"/>
                <a:gd name="T15" fmla="*/ 77 h 133"/>
                <a:gd name="T16" fmla="*/ 131 w 146"/>
                <a:gd name="T17" fmla="*/ 97 h 133"/>
                <a:gd name="T18" fmla="*/ 125 w 146"/>
                <a:gd name="T19" fmla="*/ 105 h 133"/>
                <a:gd name="T20" fmla="*/ 109 w 146"/>
                <a:gd name="T21" fmla="*/ 109 h 133"/>
                <a:gd name="T22" fmla="*/ 107 w 146"/>
                <a:gd name="T23" fmla="*/ 109 h 133"/>
                <a:gd name="T24" fmla="*/ 101 w 146"/>
                <a:gd name="T25" fmla="*/ 114 h 133"/>
                <a:gd name="T26" fmla="*/ 98 w 146"/>
                <a:gd name="T27" fmla="*/ 108 h 133"/>
                <a:gd name="T28" fmla="*/ 95 w 146"/>
                <a:gd name="T29" fmla="*/ 117 h 133"/>
                <a:gd name="T30" fmla="*/ 76 w 146"/>
                <a:gd name="T31" fmla="*/ 112 h 133"/>
                <a:gd name="T32" fmla="*/ 74 w 146"/>
                <a:gd name="T33" fmla="*/ 112 h 133"/>
                <a:gd name="T34" fmla="*/ 79 w 146"/>
                <a:gd name="T35" fmla="*/ 120 h 133"/>
                <a:gd name="T36" fmla="*/ 67 w 146"/>
                <a:gd name="T37" fmla="*/ 131 h 133"/>
                <a:gd name="T38" fmla="*/ 58 w 146"/>
                <a:gd name="T39" fmla="*/ 131 h 133"/>
                <a:gd name="T40" fmla="*/ 51 w 146"/>
                <a:gd name="T41" fmla="*/ 123 h 133"/>
                <a:gd name="T42" fmla="*/ 58 w 146"/>
                <a:gd name="T43" fmla="*/ 115 h 133"/>
                <a:gd name="T44" fmla="*/ 54 w 146"/>
                <a:gd name="T45" fmla="*/ 115 h 133"/>
                <a:gd name="T46" fmla="*/ 49 w 146"/>
                <a:gd name="T47" fmla="*/ 112 h 133"/>
                <a:gd name="T48" fmla="*/ 40 w 146"/>
                <a:gd name="T49" fmla="*/ 118 h 133"/>
                <a:gd name="T50" fmla="*/ 36 w 146"/>
                <a:gd name="T51" fmla="*/ 117 h 133"/>
                <a:gd name="T52" fmla="*/ 23 w 146"/>
                <a:gd name="T53" fmla="*/ 121 h 133"/>
                <a:gd name="T54" fmla="*/ 18 w 146"/>
                <a:gd name="T55" fmla="*/ 127 h 133"/>
                <a:gd name="T56" fmla="*/ 0 w 146"/>
                <a:gd name="T57" fmla="*/ 123 h 133"/>
                <a:gd name="T58" fmla="*/ 8 w 146"/>
                <a:gd name="T59" fmla="*/ 117 h 133"/>
                <a:gd name="T60" fmla="*/ 23 w 146"/>
                <a:gd name="T61" fmla="*/ 97 h 133"/>
                <a:gd name="T62" fmla="*/ 28 w 146"/>
                <a:gd name="T63" fmla="*/ 94 h 133"/>
                <a:gd name="T64" fmla="*/ 30 w 146"/>
                <a:gd name="T65" fmla="*/ 99 h 133"/>
                <a:gd name="T66" fmla="*/ 55 w 146"/>
                <a:gd name="T67" fmla="*/ 96 h 133"/>
                <a:gd name="T68" fmla="*/ 66 w 146"/>
                <a:gd name="T69" fmla="*/ 97 h 133"/>
                <a:gd name="T70" fmla="*/ 67 w 146"/>
                <a:gd name="T71" fmla="*/ 84 h 133"/>
                <a:gd name="T72" fmla="*/ 74 w 146"/>
                <a:gd name="T73" fmla="*/ 71 h 133"/>
                <a:gd name="T74" fmla="*/ 83 w 146"/>
                <a:gd name="T75" fmla="*/ 66 h 133"/>
                <a:gd name="T76" fmla="*/ 85 w 146"/>
                <a:gd name="T77" fmla="*/ 69 h 133"/>
                <a:gd name="T78" fmla="*/ 80 w 146"/>
                <a:gd name="T79" fmla="*/ 72 h 133"/>
                <a:gd name="T80" fmla="*/ 98 w 146"/>
                <a:gd name="T81" fmla="*/ 71 h 133"/>
                <a:gd name="T82" fmla="*/ 103 w 146"/>
                <a:gd name="T83" fmla="*/ 60 h 133"/>
                <a:gd name="T84" fmla="*/ 119 w 146"/>
                <a:gd name="T85" fmla="*/ 32 h 133"/>
                <a:gd name="T86" fmla="*/ 114 w 146"/>
                <a:gd name="T87" fmla="*/ 29 h 133"/>
                <a:gd name="T88" fmla="*/ 117 w 146"/>
                <a:gd name="T89" fmla="*/ 25 h 133"/>
                <a:gd name="T90" fmla="*/ 120 w 146"/>
                <a:gd name="T91" fmla="*/ 13 h 133"/>
                <a:gd name="T92" fmla="*/ 132 w 146"/>
                <a:gd name="T9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33">
                  <a:moveTo>
                    <a:pt x="117" y="97"/>
                  </a:moveTo>
                  <a:lnTo>
                    <a:pt x="112" y="103"/>
                  </a:lnTo>
                  <a:lnTo>
                    <a:pt x="117" y="100"/>
                  </a:lnTo>
                  <a:lnTo>
                    <a:pt x="117" y="97"/>
                  </a:lnTo>
                  <a:close/>
                  <a:moveTo>
                    <a:pt x="132" y="0"/>
                  </a:moveTo>
                  <a:lnTo>
                    <a:pt x="137" y="2"/>
                  </a:lnTo>
                  <a:lnTo>
                    <a:pt x="138" y="2"/>
                  </a:lnTo>
                  <a:lnTo>
                    <a:pt x="138" y="14"/>
                  </a:lnTo>
                  <a:lnTo>
                    <a:pt x="146" y="31"/>
                  </a:lnTo>
                  <a:lnTo>
                    <a:pt x="144" y="41"/>
                  </a:lnTo>
                  <a:lnTo>
                    <a:pt x="138" y="47"/>
                  </a:lnTo>
                  <a:lnTo>
                    <a:pt x="138" y="56"/>
                  </a:lnTo>
                  <a:lnTo>
                    <a:pt x="135" y="53"/>
                  </a:lnTo>
                  <a:lnTo>
                    <a:pt x="129" y="59"/>
                  </a:lnTo>
                  <a:lnTo>
                    <a:pt x="132" y="65"/>
                  </a:lnTo>
                  <a:lnTo>
                    <a:pt x="132" y="77"/>
                  </a:lnTo>
                  <a:lnTo>
                    <a:pt x="126" y="86"/>
                  </a:lnTo>
                  <a:lnTo>
                    <a:pt x="131" y="97"/>
                  </a:lnTo>
                  <a:lnTo>
                    <a:pt x="125" y="100"/>
                  </a:lnTo>
                  <a:lnTo>
                    <a:pt x="125" y="105"/>
                  </a:lnTo>
                  <a:lnTo>
                    <a:pt x="119" y="109"/>
                  </a:lnTo>
                  <a:lnTo>
                    <a:pt x="109" y="109"/>
                  </a:lnTo>
                  <a:lnTo>
                    <a:pt x="109" y="106"/>
                  </a:lnTo>
                  <a:lnTo>
                    <a:pt x="107" y="109"/>
                  </a:lnTo>
                  <a:lnTo>
                    <a:pt x="103" y="114"/>
                  </a:lnTo>
                  <a:lnTo>
                    <a:pt x="101" y="114"/>
                  </a:lnTo>
                  <a:lnTo>
                    <a:pt x="103" y="108"/>
                  </a:lnTo>
                  <a:lnTo>
                    <a:pt x="98" y="108"/>
                  </a:lnTo>
                  <a:lnTo>
                    <a:pt x="95" y="115"/>
                  </a:lnTo>
                  <a:lnTo>
                    <a:pt x="95" y="117"/>
                  </a:lnTo>
                  <a:lnTo>
                    <a:pt x="83" y="112"/>
                  </a:lnTo>
                  <a:lnTo>
                    <a:pt x="76" y="112"/>
                  </a:lnTo>
                  <a:lnTo>
                    <a:pt x="76" y="109"/>
                  </a:lnTo>
                  <a:lnTo>
                    <a:pt x="74" y="112"/>
                  </a:lnTo>
                  <a:lnTo>
                    <a:pt x="79" y="118"/>
                  </a:lnTo>
                  <a:lnTo>
                    <a:pt x="79" y="120"/>
                  </a:lnTo>
                  <a:lnTo>
                    <a:pt x="70" y="121"/>
                  </a:lnTo>
                  <a:lnTo>
                    <a:pt x="67" y="131"/>
                  </a:lnTo>
                  <a:lnTo>
                    <a:pt x="67" y="133"/>
                  </a:lnTo>
                  <a:lnTo>
                    <a:pt x="58" y="131"/>
                  </a:lnTo>
                  <a:lnTo>
                    <a:pt x="52" y="124"/>
                  </a:lnTo>
                  <a:lnTo>
                    <a:pt x="51" y="123"/>
                  </a:lnTo>
                  <a:lnTo>
                    <a:pt x="52" y="123"/>
                  </a:lnTo>
                  <a:lnTo>
                    <a:pt x="58" y="115"/>
                  </a:lnTo>
                  <a:lnTo>
                    <a:pt x="58" y="112"/>
                  </a:lnTo>
                  <a:lnTo>
                    <a:pt x="54" y="115"/>
                  </a:lnTo>
                  <a:lnTo>
                    <a:pt x="52" y="115"/>
                  </a:lnTo>
                  <a:lnTo>
                    <a:pt x="49" y="112"/>
                  </a:lnTo>
                  <a:lnTo>
                    <a:pt x="46" y="112"/>
                  </a:lnTo>
                  <a:lnTo>
                    <a:pt x="40" y="118"/>
                  </a:lnTo>
                  <a:lnTo>
                    <a:pt x="39" y="118"/>
                  </a:lnTo>
                  <a:lnTo>
                    <a:pt x="36" y="117"/>
                  </a:lnTo>
                  <a:lnTo>
                    <a:pt x="23" y="123"/>
                  </a:lnTo>
                  <a:lnTo>
                    <a:pt x="23" y="121"/>
                  </a:lnTo>
                  <a:lnTo>
                    <a:pt x="20" y="120"/>
                  </a:lnTo>
                  <a:lnTo>
                    <a:pt x="18" y="127"/>
                  </a:lnTo>
                  <a:lnTo>
                    <a:pt x="17" y="127"/>
                  </a:lnTo>
                  <a:lnTo>
                    <a:pt x="0" y="123"/>
                  </a:lnTo>
                  <a:lnTo>
                    <a:pt x="0" y="117"/>
                  </a:lnTo>
                  <a:lnTo>
                    <a:pt x="8" y="117"/>
                  </a:lnTo>
                  <a:lnTo>
                    <a:pt x="23" y="102"/>
                  </a:lnTo>
                  <a:lnTo>
                    <a:pt x="23" y="97"/>
                  </a:lnTo>
                  <a:lnTo>
                    <a:pt x="24" y="97"/>
                  </a:lnTo>
                  <a:lnTo>
                    <a:pt x="28" y="94"/>
                  </a:lnTo>
                  <a:lnTo>
                    <a:pt x="30" y="94"/>
                  </a:lnTo>
                  <a:lnTo>
                    <a:pt x="30" y="99"/>
                  </a:lnTo>
                  <a:lnTo>
                    <a:pt x="42" y="96"/>
                  </a:lnTo>
                  <a:lnTo>
                    <a:pt x="55" y="96"/>
                  </a:lnTo>
                  <a:lnTo>
                    <a:pt x="61" y="102"/>
                  </a:lnTo>
                  <a:lnTo>
                    <a:pt x="66" y="97"/>
                  </a:lnTo>
                  <a:lnTo>
                    <a:pt x="66" y="84"/>
                  </a:lnTo>
                  <a:lnTo>
                    <a:pt x="67" y="84"/>
                  </a:lnTo>
                  <a:lnTo>
                    <a:pt x="74" y="83"/>
                  </a:lnTo>
                  <a:lnTo>
                    <a:pt x="74" y="71"/>
                  </a:lnTo>
                  <a:lnTo>
                    <a:pt x="76" y="71"/>
                  </a:lnTo>
                  <a:lnTo>
                    <a:pt x="83" y="66"/>
                  </a:lnTo>
                  <a:lnTo>
                    <a:pt x="85" y="66"/>
                  </a:lnTo>
                  <a:lnTo>
                    <a:pt x="85" y="69"/>
                  </a:lnTo>
                  <a:lnTo>
                    <a:pt x="83" y="71"/>
                  </a:lnTo>
                  <a:lnTo>
                    <a:pt x="80" y="72"/>
                  </a:lnTo>
                  <a:lnTo>
                    <a:pt x="80" y="78"/>
                  </a:lnTo>
                  <a:lnTo>
                    <a:pt x="98" y="71"/>
                  </a:lnTo>
                  <a:lnTo>
                    <a:pt x="103" y="62"/>
                  </a:lnTo>
                  <a:lnTo>
                    <a:pt x="103" y="60"/>
                  </a:lnTo>
                  <a:lnTo>
                    <a:pt x="110" y="57"/>
                  </a:lnTo>
                  <a:lnTo>
                    <a:pt x="119" y="32"/>
                  </a:lnTo>
                  <a:lnTo>
                    <a:pt x="116" y="29"/>
                  </a:lnTo>
                  <a:lnTo>
                    <a:pt x="114" y="29"/>
                  </a:lnTo>
                  <a:lnTo>
                    <a:pt x="114" y="25"/>
                  </a:lnTo>
                  <a:lnTo>
                    <a:pt x="117" y="25"/>
                  </a:lnTo>
                  <a:lnTo>
                    <a:pt x="117" y="13"/>
                  </a:lnTo>
                  <a:lnTo>
                    <a:pt x="120" y="13"/>
                  </a:lnTo>
                  <a:lnTo>
                    <a:pt x="122" y="4"/>
                  </a:lnTo>
                  <a:lnTo>
                    <a:pt x="13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2" name="Korea - South">
              <a:extLst>
                <a:ext uri="{FF2B5EF4-FFF2-40B4-BE49-F238E27FC236}">
                  <a16:creationId xmlns:a16="http://schemas.microsoft.com/office/drawing/2014/main" id="{85625B89-30D5-C8BA-16EE-63EDCC7DB643}"/>
                </a:ext>
              </a:extLst>
            </p:cNvPr>
            <p:cNvSpPr>
              <a:spLocks/>
            </p:cNvSpPr>
            <p:nvPr/>
          </p:nvSpPr>
          <p:spPr bwMode="auto">
            <a:xfrm>
              <a:off x="8800267" y="3606172"/>
              <a:ext cx="86739" cy="157215"/>
            </a:xfrm>
            <a:custGeom>
              <a:avLst/>
              <a:gdLst/>
              <a:ahLst/>
              <a:cxnLst/>
              <a:rect l="l" t="t" r="r" b="b"/>
              <a:pathLst>
                <a:path w="87430" h="158468">
                  <a:moveTo>
                    <a:pt x="5465" y="151182"/>
                  </a:moveTo>
                  <a:lnTo>
                    <a:pt x="21858" y="151182"/>
                  </a:lnTo>
                  <a:lnTo>
                    <a:pt x="21858" y="153004"/>
                  </a:lnTo>
                  <a:lnTo>
                    <a:pt x="10929" y="158468"/>
                  </a:lnTo>
                  <a:lnTo>
                    <a:pt x="3643" y="158468"/>
                  </a:lnTo>
                  <a:lnTo>
                    <a:pt x="3643" y="156647"/>
                  </a:lnTo>
                  <a:close/>
                  <a:moveTo>
                    <a:pt x="56465" y="0"/>
                  </a:moveTo>
                  <a:lnTo>
                    <a:pt x="78323" y="32787"/>
                  </a:lnTo>
                  <a:lnTo>
                    <a:pt x="87430" y="74680"/>
                  </a:lnTo>
                  <a:lnTo>
                    <a:pt x="78323" y="96538"/>
                  </a:lnTo>
                  <a:lnTo>
                    <a:pt x="71037" y="102002"/>
                  </a:lnTo>
                  <a:lnTo>
                    <a:pt x="71037" y="105645"/>
                  </a:lnTo>
                  <a:lnTo>
                    <a:pt x="67394" y="105645"/>
                  </a:lnTo>
                  <a:lnTo>
                    <a:pt x="60108" y="102002"/>
                  </a:lnTo>
                  <a:lnTo>
                    <a:pt x="54644" y="111110"/>
                  </a:lnTo>
                  <a:lnTo>
                    <a:pt x="45537" y="107467"/>
                  </a:lnTo>
                  <a:lnTo>
                    <a:pt x="38251" y="116574"/>
                  </a:lnTo>
                  <a:lnTo>
                    <a:pt x="34608" y="116574"/>
                  </a:lnTo>
                  <a:lnTo>
                    <a:pt x="32786" y="112931"/>
                  </a:lnTo>
                  <a:lnTo>
                    <a:pt x="32786" y="118396"/>
                  </a:lnTo>
                  <a:lnTo>
                    <a:pt x="29144" y="122039"/>
                  </a:lnTo>
                  <a:lnTo>
                    <a:pt x="27322" y="118396"/>
                  </a:lnTo>
                  <a:lnTo>
                    <a:pt x="27322" y="116574"/>
                  </a:lnTo>
                  <a:lnTo>
                    <a:pt x="21858" y="122039"/>
                  </a:lnTo>
                  <a:lnTo>
                    <a:pt x="16393" y="122039"/>
                  </a:lnTo>
                  <a:lnTo>
                    <a:pt x="10929" y="123860"/>
                  </a:lnTo>
                  <a:lnTo>
                    <a:pt x="3643" y="123860"/>
                  </a:lnTo>
                  <a:lnTo>
                    <a:pt x="5465" y="112931"/>
                  </a:lnTo>
                  <a:lnTo>
                    <a:pt x="10929" y="116574"/>
                  </a:lnTo>
                  <a:lnTo>
                    <a:pt x="10929" y="111110"/>
                  </a:lnTo>
                  <a:lnTo>
                    <a:pt x="5465" y="111110"/>
                  </a:lnTo>
                  <a:lnTo>
                    <a:pt x="5465" y="107467"/>
                  </a:lnTo>
                  <a:lnTo>
                    <a:pt x="16393" y="80145"/>
                  </a:lnTo>
                  <a:lnTo>
                    <a:pt x="10929" y="60109"/>
                  </a:lnTo>
                  <a:lnTo>
                    <a:pt x="9108" y="65573"/>
                  </a:lnTo>
                  <a:lnTo>
                    <a:pt x="5465" y="65573"/>
                  </a:lnTo>
                  <a:lnTo>
                    <a:pt x="5465" y="61930"/>
                  </a:lnTo>
                  <a:lnTo>
                    <a:pt x="0" y="54644"/>
                  </a:lnTo>
                  <a:lnTo>
                    <a:pt x="3643" y="54644"/>
                  </a:lnTo>
                  <a:lnTo>
                    <a:pt x="16393" y="45537"/>
                  </a:lnTo>
                  <a:lnTo>
                    <a:pt x="16393" y="49180"/>
                  </a:lnTo>
                  <a:lnTo>
                    <a:pt x="18215" y="49180"/>
                  </a:lnTo>
                  <a:lnTo>
                    <a:pt x="10929" y="27322"/>
                  </a:lnTo>
                  <a:lnTo>
                    <a:pt x="10929" y="23679"/>
                  </a:lnTo>
                  <a:lnTo>
                    <a:pt x="27322" y="10929"/>
                  </a:lnTo>
                  <a:lnTo>
                    <a:pt x="43715"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3" name="Korea - North">
              <a:extLst>
                <a:ext uri="{FF2B5EF4-FFF2-40B4-BE49-F238E27FC236}">
                  <a16:creationId xmlns:a16="http://schemas.microsoft.com/office/drawing/2014/main" id="{8040D101-3664-3E39-7B5E-BED011E7063E}"/>
                </a:ext>
              </a:extLst>
            </p:cNvPr>
            <p:cNvSpPr>
              <a:spLocks/>
            </p:cNvSpPr>
            <p:nvPr/>
          </p:nvSpPr>
          <p:spPr bwMode="auto">
            <a:xfrm>
              <a:off x="8760512" y="3468835"/>
              <a:ext cx="149986" cy="164443"/>
            </a:xfrm>
            <a:custGeom>
              <a:avLst/>
              <a:gdLst>
                <a:gd name="T0" fmla="*/ 74 w 83"/>
                <a:gd name="T1" fmla="*/ 0 h 91"/>
                <a:gd name="T2" fmla="*/ 75 w 83"/>
                <a:gd name="T3" fmla="*/ 0 h 91"/>
                <a:gd name="T4" fmla="*/ 81 w 83"/>
                <a:gd name="T5" fmla="*/ 6 h 91"/>
                <a:gd name="T6" fmla="*/ 83 w 83"/>
                <a:gd name="T7" fmla="*/ 11 h 91"/>
                <a:gd name="T8" fmla="*/ 71 w 83"/>
                <a:gd name="T9" fmla="*/ 24 h 91"/>
                <a:gd name="T10" fmla="*/ 71 w 83"/>
                <a:gd name="T11" fmla="*/ 37 h 91"/>
                <a:gd name="T12" fmla="*/ 53 w 83"/>
                <a:gd name="T13" fmla="*/ 51 h 91"/>
                <a:gd name="T14" fmla="*/ 41 w 83"/>
                <a:gd name="T15" fmla="*/ 57 h 91"/>
                <a:gd name="T16" fmla="*/ 41 w 83"/>
                <a:gd name="T17" fmla="*/ 66 h 91"/>
                <a:gd name="T18" fmla="*/ 53 w 83"/>
                <a:gd name="T19" fmla="*/ 76 h 91"/>
                <a:gd name="T20" fmla="*/ 53 w 83"/>
                <a:gd name="T21" fmla="*/ 77 h 91"/>
                <a:gd name="T22" fmla="*/ 46 w 83"/>
                <a:gd name="T23" fmla="*/ 83 h 91"/>
                <a:gd name="T24" fmla="*/ 37 w 83"/>
                <a:gd name="T25" fmla="*/ 83 h 91"/>
                <a:gd name="T26" fmla="*/ 30 w 83"/>
                <a:gd name="T27" fmla="*/ 91 h 91"/>
                <a:gd name="T28" fmla="*/ 28 w 83"/>
                <a:gd name="T29" fmla="*/ 91 h 91"/>
                <a:gd name="T30" fmla="*/ 18 w 83"/>
                <a:gd name="T31" fmla="*/ 86 h 91"/>
                <a:gd name="T32" fmla="*/ 18 w 83"/>
                <a:gd name="T33" fmla="*/ 89 h 91"/>
                <a:gd name="T34" fmla="*/ 16 w 83"/>
                <a:gd name="T35" fmla="*/ 89 h 91"/>
                <a:gd name="T36" fmla="*/ 12 w 83"/>
                <a:gd name="T37" fmla="*/ 91 h 91"/>
                <a:gd name="T38" fmla="*/ 9 w 83"/>
                <a:gd name="T39" fmla="*/ 86 h 91"/>
                <a:gd name="T40" fmla="*/ 10 w 83"/>
                <a:gd name="T41" fmla="*/ 85 h 91"/>
                <a:gd name="T42" fmla="*/ 4 w 83"/>
                <a:gd name="T43" fmla="*/ 85 h 91"/>
                <a:gd name="T44" fmla="*/ 9 w 83"/>
                <a:gd name="T45" fmla="*/ 77 h 91"/>
                <a:gd name="T46" fmla="*/ 13 w 83"/>
                <a:gd name="T47" fmla="*/ 74 h 91"/>
                <a:gd name="T48" fmla="*/ 12 w 83"/>
                <a:gd name="T49" fmla="*/ 73 h 91"/>
                <a:gd name="T50" fmla="*/ 10 w 83"/>
                <a:gd name="T51" fmla="*/ 73 h 91"/>
                <a:gd name="T52" fmla="*/ 13 w 83"/>
                <a:gd name="T53" fmla="*/ 61 h 91"/>
                <a:gd name="T54" fmla="*/ 4 w 83"/>
                <a:gd name="T55" fmla="*/ 60 h 91"/>
                <a:gd name="T56" fmla="*/ 3 w 83"/>
                <a:gd name="T57" fmla="*/ 60 h 91"/>
                <a:gd name="T58" fmla="*/ 0 w 83"/>
                <a:gd name="T59" fmla="*/ 54 h 91"/>
                <a:gd name="T60" fmla="*/ 7 w 83"/>
                <a:gd name="T61" fmla="*/ 43 h 91"/>
                <a:gd name="T62" fmla="*/ 19 w 83"/>
                <a:gd name="T63" fmla="*/ 37 h 91"/>
                <a:gd name="T64" fmla="*/ 32 w 83"/>
                <a:gd name="T65" fmla="*/ 24 h 91"/>
                <a:gd name="T66" fmla="*/ 34 w 83"/>
                <a:gd name="T67" fmla="*/ 24 h 91"/>
                <a:gd name="T68" fmla="*/ 41 w 83"/>
                <a:gd name="T69" fmla="*/ 28 h 91"/>
                <a:gd name="T70" fmla="*/ 50 w 83"/>
                <a:gd name="T71" fmla="*/ 27 h 91"/>
                <a:gd name="T72" fmla="*/ 50 w 83"/>
                <a:gd name="T73" fmla="*/ 17 h 91"/>
                <a:gd name="T74" fmla="*/ 61 w 83"/>
                <a:gd name="T75" fmla="*/ 17 h 91"/>
                <a:gd name="T76" fmla="*/ 68 w 83"/>
                <a:gd name="T77" fmla="*/ 11 h 91"/>
                <a:gd name="T78" fmla="*/ 74 w 83"/>
                <a:gd name="T7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91">
                  <a:moveTo>
                    <a:pt x="74" y="0"/>
                  </a:moveTo>
                  <a:lnTo>
                    <a:pt x="75" y="0"/>
                  </a:lnTo>
                  <a:lnTo>
                    <a:pt x="81" y="6"/>
                  </a:lnTo>
                  <a:lnTo>
                    <a:pt x="83" y="11"/>
                  </a:lnTo>
                  <a:lnTo>
                    <a:pt x="71" y="24"/>
                  </a:lnTo>
                  <a:lnTo>
                    <a:pt x="71" y="37"/>
                  </a:lnTo>
                  <a:lnTo>
                    <a:pt x="53" y="51"/>
                  </a:lnTo>
                  <a:lnTo>
                    <a:pt x="41" y="57"/>
                  </a:lnTo>
                  <a:lnTo>
                    <a:pt x="41" y="66"/>
                  </a:lnTo>
                  <a:lnTo>
                    <a:pt x="53" y="76"/>
                  </a:lnTo>
                  <a:lnTo>
                    <a:pt x="53" y="77"/>
                  </a:lnTo>
                  <a:lnTo>
                    <a:pt x="46" y="83"/>
                  </a:lnTo>
                  <a:lnTo>
                    <a:pt x="37" y="83"/>
                  </a:lnTo>
                  <a:lnTo>
                    <a:pt x="30" y="91"/>
                  </a:lnTo>
                  <a:lnTo>
                    <a:pt x="28" y="91"/>
                  </a:lnTo>
                  <a:lnTo>
                    <a:pt x="18" y="86"/>
                  </a:lnTo>
                  <a:lnTo>
                    <a:pt x="18" y="89"/>
                  </a:lnTo>
                  <a:lnTo>
                    <a:pt x="16" y="89"/>
                  </a:lnTo>
                  <a:lnTo>
                    <a:pt x="12" y="91"/>
                  </a:lnTo>
                  <a:lnTo>
                    <a:pt x="9" y="86"/>
                  </a:lnTo>
                  <a:lnTo>
                    <a:pt x="10" y="85"/>
                  </a:lnTo>
                  <a:lnTo>
                    <a:pt x="4" y="85"/>
                  </a:lnTo>
                  <a:lnTo>
                    <a:pt x="9" y="77"/>
                  </a:lnTo>
                  <a:lnTo>
                    <a:pt x="13" y="74"/>
                  </a:lnTo>
                  <a:lnTo>
                    <a:pt x="12" y="73"/>
                  </a:lnTo>
                  <a:lnTo>
                    <a:pt x="10" y="73"/>
                  </a:lnTo>
                  <a:lnTo>
                    <a:pt x="13" y="61"/>
                  </a:lnTo>
                  <a:lnTo>
                    <a:pt x="4" y="60"/>
                  </a:lnTo>
                  <a:lnTo>
                    <a:pt x="3" y="60"/>
                  </a:lnTo>
                  <a:lnTo>
                    <a:pt x="0" y="54"/>
                  </a:lnTo>
                  <a:lnTo>
                    <a:pt x="7" y="43"/>
                  </a:lnTo>
                  <a:lnTo>
                    <a:pt x="19" y="37"/>
                  </a:lnTo>
                  <a:lnTo>
                    <a:pt x="32" y="24"/>
                  </a:lnTo>
                  <a:lnTo>
                    <a:pt x="34" y="24"/>
                  </a:lnTo>
                  <a:lnTo>
                    <a:pt x="41" y="28"/>
                  </a:lnTo>
                  <a:lnTo>
                    <a:pt x="50" y="27"/>
                  </a:lnTo>
                  <a:lnTo>
                    <a:pt x="50" y="17"/>
                  </a:lnTo>
                  <a:lnTo>
                    <a:pt x="61" y="17"/>
                  </a:lnTo>
                  <a:lnTo>
                    <a:pt x="68" y="11"/>
                  </a:lnTo>
                  <a:lnTo>
                    <a:pt x="7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4" name="Russia - Offshore">
              <a:extLst>
                <a:ext uri="{FF2B5EF4-FFF2-40B4-BE49-F238E27FC236}">
                  <a16:creationId xmlns:a16="http://schemas.microsoft.com/office/drawing/2014/main" id="{6210A1AD-0FCD-9035-CD5D-EEF5D9CB3DA3}"/>
                </a:ext>
              </a:extLst>
            </p:cNvPr>
            <p:cNvSpPr>
              <a:spLocks/>
            </p:cNvSpPr>
            <p:nvPr/>
          </p:nvSpPr>
          <p:spPr bwMode="auto">
            <a:xfrm>
              <a:off x="6962485" y="1109715"/>
              <a:ext cx="3371978" cy="2259732"/>
            </a:xfrm>
            <a:custGeom>
              <a:avLst/>
              <a:gdLst/>
              <a:ahLst/>
              <a:cxnLst/>
              <a:rect l="l" t="t" r="r" b="b"/>
              <a:pathLst>
                <a:path w="3398859" h="2277745">
                  <a:moveTo>
                    <a:pt x="2568269" y="2108349"/>
                  </a:moveTo>
                  <a:lnTo>
                    <a:pt x="2568269" y="2117457"/>
                  </a:lnTo>
                  <a:lnTo>
                    <a:pt x="2564626" y="2121100"/>
                  </a:lnTo>
                  <a:lnTo>
                    <a:pt x="2550054" y="2132029"/>
                  </a:lnTo>
                  <a:lnTo>
                    <a:pt x="2550054" y="2124743"/>
                  </a:lnTo>
                  <a:close/>
                  <a:moveTo>
                    <a:pt x="3172996" y="2062812"/>
                  </a:moveTo>
                  <a:lnTo>
                    <a:pt x="3178461" y="2062812"/>
                  </a:lnTo>
                  <a:lnTo>
                    <a:pt x="3180282" y="2064634"/>
                  </a:lnTo>
                  <a:lnTo>
                    <a:pt x="3189390" y="2064634"/>
                  </a:lnTo>
                  <a:lnTo>
                    <a:pt x="3186111" y="2070098"/>
                  </a:lnTo>
                  <a:lnTo>
                    <a:pt x="3189390" y="2070098"/>
                  </a:lnTo>
                  <a:lnTo>
                    <a:pt x="3200319" y="2062812"/>
                  </a:lnTo>
                  <a:lnTo>
                    <a:pt x="3202141" y="2062812"/>
                  </a:lnTo>
                  <a:lnTo>
                    <a:pt x="3202141" y="2064634"/>
                  </a:lnTo>
                  <a:lnTo>
                    <a:pt x="3200319" y="2070098"/>
                  </a:lnTo>
                  <a:lnTo>
                    <a:pt x="3189390" y="2073741"/>
                  </a:lnTo>
                  <a:lnTo>
                    <a:pt x="3185747" y="2073741"/>
                  </a:lnTo>
                  <a:lnTo>
                    <a:pt x="3185747" y="2070705"/>
                  </a:lnTo>
                  <a:lnTo>
                    <a:pt x="3183925" y="2073742"/>
                  </a:lnTo>
                  <a:lnTo>
                    <a:pt x="3183925" y="2075563"/>
                  </a:lnTo>
                  <a:lnTo>
                    <a:pt x="3180282" y="2075563"/>
                  </a:lnTo>
                  <a:lnTo>
                    <a:pt x="3172996" y="2064634"/>
                  </a:lnTo>
                  <a:close/>
                  <a:moveTo>
                    <a:pt x="3211247" y="2059169"/>
                  </a:moveTo>
                  <a:lnTo>
                    <a:pt x="3213068" y="2059169"/>
                  </a:lnTo>
                  <a:lnTo>
                    <a:pt x="3218533" y="2068277"/>
                  </a:lnTo>
                  <a:lnTo>
                    <a:pt x="3218533" y="2070098"/>
                  </a:lnTo>
                  <a:lnTo>
                    <a:pt x="3211247" y="2075563"/>
                  </a:lnTo>
                  <a:lnTo>
                    <a:pt x="3207604" y="2075563"/>
                  </a:lnTo>
                  <a:lnTo>
                    <a:pt x="3207604" y="2073742"/>
                  </a:lnTo>
                  <a:lnTo>
                    <a:pt x="3205782" y="2070098"/>
                  </a:lnTo>
                  <a:lnTo>
                    <a:pt x="3205782" y="2068277"/>
                  </a:lnTo>
                  <a:close/>
                  <a:moveTo>
                    <a:pt x="3121995" y="2057348"/>
                  </a:moveTo>
                  <a:lnTo>
                    <a:pt x="3123817" y="2057348"/>
                  </a:lnTo>
                  <a:lnTo>
                    <a:pt x="3123817" y="2059170"/>
                  </a:lnTo>
                  <a:lnTo>
                    <a:pt x="3127460" y="2059170"/>
                  </a:lnTo>
                  <a:lnTo>
                    <a:pt x="3127460" y="2062813"/>
                  </a:lnTo>
                  <a:lnTo>
                    <a:pt x="3123817" y="2062813"/>
                  </a:lnTo>
                  <a:lnTo>
                    <a:pt x="3123817" y="2064634"/>
                  </a:lnTo>
                  <a:lnTo>
                    <a:pt x="3121995" y="2064634"/>
                  </a:lnTo>
                  <a:close/>
                  <a:moveTo>
                    <a:pt x="3072816" y="2053705"/>
                  </a:moveTo>
                  <a:lnTo>
                    <a:pt x="3076458" y="2053705"/>
                  </a:lnTo>
                  <a:lnTo>
                    <a:pt x="3078280" y="2062813"/>
                  </a:lnTo>
                  <a:lnTo>
                    <a:pt x="3067351" y="2068277"/>
                  </a:lnTo>
                  <a:lnTo>
                    <a:pt x="3067351" y="2064634"/>
                  </a:lnTo>
                  <a:close/>
                  <a:moveTo>
                    <a:pt x="3307785" y="2042776"/>
                  </a:moveTo>
                  <a:lnTo>
                    <a:pt x="3311428" y="2042776"/>
                  </a:lnTo>
                  <a:lnTo>
                    <a:pt x="3316893" y="2046419"/>
                  </a:lnTo>
                  <a:lnTo>
                    <a:pt x="3316893" y="2048241"/>
                  </a:lnTo>
                  <a:lnTo>
                    <a:pt x="3307785" y="2048241"/>
                  </a:lnTo>
                  <a:close/>
                  <a:moveTo>
                    <a:pt x="3267713" y="2042776"/>
                  </a:moveTo>
                  <a:lnTo>
                    <a:pt x="3269534" y="2042776"/>
                  </a:lnTo>
                  <a:lnTo>
                    <a:pt x="3274999" y="2048241"/>
                  </a:lnTo>
                  <a:lnTo>
                    <a:pt x="3274999" y="2051884"/>
                  </a:lnTo>
                  <a:lnTo>
                    <a:pt x="3258605" y="2057348"/>
                  </a:lnTo>
                  <a:lnTo>
                    <a:pt x="3267713" y="2046419"/>
                  </a:lnTo>
                  <a:close/>
                  <a:moveTo>
                    <a:pt x="2950777" y="2022740"/>
                  </a:moveTo>
                  <a:lnTo>
                    <a:pt x="2959884" y="2022740"/>
                  </a:lnTo>
                  <a:lnTo>
                    <a:pt x="2967170" y="2024562"/>
                  </a:lnTo>
                  <a:lnTo>
                    <a:pt x="2972635" y="2024562"/>
                  </a:lnTo>
                  <a:lnTo>
                    <a:pt x="2972635" y="2028205"/>
                  </a:lnTo>
                  <a:lnTo>
                    <a:pt x="2965349" y="2030026"/>
                  </a:lnTo>
                  <a:lnTo>
                    <a:pt x="2965349" y="2033669"/>
                  </a:lnTo>
                  <a:lnTo>
                    <a:pt x="2961706" y="2033669"/>
                  </a:lnTo>
                  <a:lnTo>
                    <a:pt x="2950777" y="2024562"/>
                  </a:lnTo>
                  <a:close/>
                  <a:moveTo>
                    <a:pt x="3397037" y="2011811"/>
                  </a:moveTo>
                  <a:lnTo>
                    <a:pt x="3398859" y="2011811"/>
                  </a:lnTo>
                  <a:lnTo>
                    <a:pt x="3398859" y="2024562"/>
                  </a:lnTo>
                  <a:lnTo>
                    <a:pt x="3389751" y="2030026"/>
                  </a:lnTo>
                  <a:lnTo>
                    <a:pt x="3386108" y="2030026"/>
                  </a:lnTo>
                  <a:lnTo>
                    <a:pt x="3389751" y="2028205"/>
                  </a:lnTo>
                  <a:lnTo>
                    <a:pt x="3397037" y="2013633"/>
                  </a:lnTo>
                  <a:close/>
                  <a:moveTo>
                    <a:pt x="2247691" y="1968096"/>
                  </a:moveTo>
                  <a:lnTo>
                    <a:pt x="2254977" y="1975382"/>
                  </a:lnTo>
                  <a:lnTo>
                    <a:pt x="2265906" y="2028204"/>
                  </a:lnTo>
                  <a:lnTo>
                    <a:pt x="2260441" y="2048241"/>
                  </a:lnTo>
                  <a:lnTo>
                    <a:pt x="2262263" y="2075563"/>
                  </a:lnTo>
                  <a:lnTo>
                    <a:pt x="2287763" y="2157528"/>
                  </a:lnTo>
                  <a:lnTo>
                    <a:pt x="2298692" y="2181208"/>
                  </a:lnTo>
                  <a:lnTo>
                    <a:pt x="2276835" y="2159350"/>
                  </a:lnTo>
                  <a:lnTo>
                    <a:pt x="2256798" y="2164814"/>
                  </a:lnTo>
                  <a:lnTo>
                    <a:pt x="2247691" y="2221280"/>
                  </a:lnTo>
                  <a:lnTo>
                    <a:pt x="2260441" y="2246780"/>
                  </a:lnTo>
                  <a:lnTo>
                    <a:pt x="2267727" y="2252245"/>
                  </a:lnTo>
                  <a:lnTo>
                    <a:pt x="2271370" y="2270459"/>
                  </a:lnTo>
                  <a:lnTo>
                    <a:pt x="2267727" y="2275924"/>
                  </a:lnTo>
                  <a:lnTo>
                    <a:pt x="2265906" y="2257709"/>
                  </a:lnTo>
                  <a:lnTo>
                    <a:pt x="2247691" y="2254066"/>
                  </a:lnTo>
                  <a:lnTo>
                    <a:pt x="2236762" y="2277745"/>
                  </a:lnTo>
                  <a:lnTo>
                    <a:pt x="2233119" y="2275924"/>
                  </a:lnTo>
                  <a:lnTo>
                    <a:pt x="2231298" y="2254066"/>
                  </a:lnTo>
                  <a:lnTo>
                    <a:pt x="2238584" y="2204887"/>
                  </a:lnTo>
                  <a:lnTo>
                    <a:pt x="2231298" y="2181208"/>
                  </a:lnTo>
                  <a:lnTo>
                    <a:pt x="2238584" y="2135671"/>
                  </a:lnTo>
                  <a:lnTo>
                    <a:pt x="2236762" y="2108349"/>
                  </a:lnTo>
                  <a:lnTo>
                    <a:pt x="2236762" y="2090134"/>
                  </a:lnTo>
                  <a:lnTo>
                    <a:pt x="2225833" y="2070098"/>
                  </a:lnTo>
                  <a:lnTo>
                    <a:pt x="2225833" y="2046419"/>
                  </a:lnTo>
                  <a:lnTo>
                    <a:pt x="2231298" y="2000882"/>
                  </a:lnTo>
                  <a:lnTo>
                    <a:pt x="2244048" y="2002704"/>
                  </a:lnTo>
                  <a:lnTo>
                    <a:pt x="2249512" y="1991775"/>
                  </a:lnTo>
                  <a:lnTo>
                    <a:pt x="2242227" y="1969918"/>
                  </a:lnTo>
                  <a:close/>
                  <a:moveTo>
                    <a:pt x="2127474" y="1929845"/>
                  </a:moveTo>
                  <a:lnTo>
                    <a:pt x="2142046" y="1938953"/>
                  </a:lnTo>
                  <a:lnTo>
                    <a:pt x="2131117" y="1957168"/>
                  </a:lnTo>
                  <a:lnTo>
                    <a:pt x="2127474" y="1957168"/>
                  </a:lnTo>
                  <a:lnTo>
                    <a:pt x="2120188" y="1955347"/>
                  </a:lnTo>
                  <a:lnTo>
                    <a:pt x="2120188" y="1949882"/>
                  </a:lnTo>
                  <a:lnTo>
                    <a:pt x="2127474" y="1933488"/>
                  </a:lnTo>
                  <a:close/>
                  <a:moveTo>
                    <a:pt x="2803240" y="1928023"/>
                  </a:moveTo>
                  <a:lnTo>
                    <a:pt x="2808704" y="1928023"/>
                  </a:lnTo>
                  <a:lnTo>
                    <a:pt x="2815990" y="1951703"/>
                  </a:lnTo>
                  <a:lnTo>
                    <a:pt x="2808704" y="1946239"/>
                  </a:lnTo>
                  <a:lnTo>
                    <a:pt x="2797775" y="1929845"/>
                  </a:lnTo>
                  <a:close/>
                  <a:moveTo>
                    <a:pt x="2763168" y="1756806"/>
                  </a:moveTo>
                  <a:lnTo>
                    <a:pt x="2768632" y="1767735"/>
                  </a:lnTo>
                  <a:lnTo>
                    <a:pt x="2737666" y="1793235"/>
                  </a:lnTo>
                  <a:lnTo>
                    <a:pt x="2748595" y="1767735"/>
                  </a:lnTo>
                  <a:lnTo>
                    <a:pt x="2746774" y="1767735"/>
                  </a:lnTo>
                  <a:close/>
                  <a:moveTo>
                    <a:pt x="3329642" y="1527301"/>
                  </a:moveTo>
                  <a:lnTo>
                    <a:pt x="3351500" y="1536409"/>
                  </a:lnTo>
                  <a:lnTo>
                    <a:pt x="3364250" y="1532766"/>
                  </a:lnTo>
                  <a:lnTo>
                    <a:pt x="3367893" y="1532766"/>
                  </a:lnTo>
                  <a:lnTo>
                    <a:pt x="3386108" y="1549159"/>
                  </a:lnTo>
                  <a:lnTo>
                    <a:pt x="3398858" y="1552802"/>
                  </a:lnTo>
                  <a:lnTo>
                    <a:pt x="3398858" y="1558266"/>
                  </a:lnTo>
                  <a:lnTo>
                    <a:pt x="3378822" y="1569195"/>
                  </a:lnTo>
                  <a:lnTo>
                    <a:pt x="3325999" y="1543694"/>
                  </a:lnTo>
                  <a:close/>
                  <a:moveTo>
                    <a:pt x="25500" y="1184865"/>
                  </a:moveTo>
                  <a:lnTo>
                    <a:pt x="51001" y="1212187"/>
                  </a:lnTo>
                  <a:lnTo>
                    <a:pt x="20036" y="1239509"/>
                  </a:lnTo>
                  <a:lnTo>
                    <a:pt x="3643" y="1228580"/>
                  </a:lnTo>
                  <a:lnTo>
                    <a:pt x="3643" y="1239509"/>
                  </a:lnTo>
                  <a:lnTo>
                    <a:pt x="0" y="1228580"/>
                  </a:lnTo>
                  <a:lnTo>
                    <a:pt x="0" y="1206723"/>
                  </a:lnTo>
                  <a:lnTo>
                    <a:pt x="10929" y="1188508"/>
                  </a:lnTo>
                  <a:close/>
                  <a:moveTo>
                    <a:pt x="2852419" y="1150257"/>
                  </a:moveTo>
                  <a:lnTo>
                    <a:pt x="2881562" y="1163007"/>
                  </a:lnTo>
                  <a:lnTo>
                    <a:pt x="2877919" y="1179400"/>
                  </a:lnTo>
                  <a:lnTo>
                    <a:pt x="2861526" y="1177579"/>
                  </a:lnTo>
                  <a:lnTo>
                    <a:pt x="2846954" y="1155721"/>
                  </a:lnTo>
                  <a:close/>
                  <a:moveTo>
                    <a:pt x="256828" y="1117471"/>
                  </a:moveTo>
                  <a:lnTo>
                    <a:pt x="295079" y="1166651"/>
                  </a:lnTo>
                  <a:lnTo>
                    <a:pt x="278686" y="1172115"/>
                  </a:lnTo>
                  <a:lnTo>
                    <a:pt x="256828" y="1155722"/>
                  </a:lnTo>
                  <a:lnTo>
                    <a:pt x="260471" y="1163008"/>
                  </a:lnTo>
                  <a:lnTo>
                    <a:pt x="245899" y="1135686"/>
                  </a:lnTo>
                  <a:lnTo>
                    <a:pt x="255007" y="1135686"/>
                  </a:lnTo>
                  <a:lnTo>
                    <a:pt x="249542" y="1130221"/>
                  </a:lnTo>
                  <a:close/>
                  <a:moveTo>
                    <a:pt x="98361" y="1057362"/>
                  </a:moveTo>
                  <a:lnTo>
                    <a:pt x="114755" y="1057362"/>
                  </a:lnTo>
                  <a:lnTo>
                    <a:pt x="118398" y="1062827"/>
                  </a:lnTo>
                  <a:lnTo>
                    <a:pt x="118398" y="1084685"/>
                  </a:lnTo>
                  <a:close/>
                  <a:moveTo>
                    <a:pt x="3156602" y="1035504"/>
                  </a:moveTo>
                  <a:lnTo>
                    <a:pt x="3191210" y="1057362"/>
                  </a:lnTo>
                  <a:lnTo>
                    <a:pt x="3185746" y="1071933"/>
                  </a:lnTo>
                  <a:lnTo>
                    <a:pt x="3156602" y="1084684"/>
                  </a:lnTo>
                  <a:lnTo>
                    <a:pt x="3132923" y="1079219"/>
                  </a:lnTo>
                  <a:lnTo>
                    <a:pt x="3105601" y="1090148"/>
                  </a:lnTo>
                  <a:lnTo>
                    <a:pt x="3100137" y="1077398"/>
                  </a:lnTo>
                  <a:lnTo>
                    <a:pt x="3129280" y="1039147"/>
                  </a:lnTo>
                  <a:lnTo>
                    <a:pt x="3138388" y="1039147"/>
                  </a:lnTo>
                  <a:close/>
                  <a:moveTo>
                    <a:pt x="2111081" y="1031862"/>
                  </a:moveTo>
                  <a:lnTo>
                    <a:pt x="2132939" y="1035505"/>
                  </a:lnTo>
                  <a:lnTo>
                    <a:pt x="2122010" y="1044613"/>
                  </a:lnTo>
                  <a:lnTo>
                    <a:pt x="2105616" y="1035505"/>
                  </a:lnTo>
                  <a:close/>
                  <a:moveTo>
                    <a:pt x="2152976" y="1028219"/>
                  </a:moveTo>
                  <a:lnTo>
                    <a:pt x="2158440" y="1040970"/>
                  </a:lnTo>
                  <a:lnTo>
                    <a:pt x="2138404" y="1051899"/>
                  </a:lnTo>
                  <a:lnTo>
                    <a:pt x="2132939" y="1051899"/>
                  </a:lnTo>
                  <a:lnTo>
                    <a:pt x="2138404" y="1039148"/>
                  </a:lnTo>
                  <a:close/>
                  <a:moveTo>
                    <a:pt x="2165725" y="962646"/>
                  </a:moveTo>
                  <a:lnTo>
                    <a:pt x="2194868" y="962646"/>
                  </a:lnTo>
                  <a:lnTo>
                    <a:pt x="2189404" y="979040"/>
                  </a:lnTo>
                  <a:lnTo>
                    <a:pt x="2158439" y="979040"/>
                  </a:lnTo>
                  <a:close/>
                  <a:moveTo>
                    <a:pt x="2203976" y="849715"/>
                  </a:moveTo>
                  <a:lnTo>
                    <a:pt x="2216726" y="849715"/>
                  </a:lnTo>
                  <a:lnTo>
                    <a:pt x="2244048" y="855180"/>
                  </a:lnTo>
                  <a:lnTo>
                    <a:pt x="2265906" y="878859"/>
                  </a:lnTo>
                  <a:lnTo>
                    <a:pt x="2267727" y="906181"/>
                  </a:lnTo>
                  <a:lnTo>
                    <a:pt x="2178476" y="893431"/>
                  </a:lnTo>
                  <a:lnTo>
                    <a:pt x="2176654" y="887966"/>
                  </a:lnTo>
                  <a:lnTo>
                    <a:pt x="2193047" y="882502"/>
                  </a:lnTo>
                  <a:close/>
                  <a:moveTo>
                    <a:pt x="2076473" y="820571"/>
                  </a:moveTo>
                  <a:lnTo>
                    <a:pt x="2091046" y="833321"/>
                  </a:lnTo>
                  <a:lnTo>
                    <a:pt x="2096510" y="844250"/>
                  </a:lnTo>
                  <a:lnTo>
                    <a:pt x="2091046" y="849714"/>
                  </a:lnTo>
                  <a:close/>
                  <a:moveTo>
                    <a:pt x="2194869" y="815107"/>
                  </a:moveTo>
                  <a:lnTo>
                    <a:pt x="2205798" y="827857"/>
                  </a:lnTo>
                  <a:lnTo>
                    <a:pt x="2194869" y="849715"/>
                  </a:lnTo>
                  <a:lnTo>
                    <a:pt x="2187583" y="844251"/>
                  </a:lnTo>
                  <a:lnTo>
                    <a:pt x="2187583" y="826036"/>
                  </a:lnTo>
                  <a:close/>
                  <a:moveTo>
                    <a:pt x="2333300" y="698534"/>
                  </a:moveTo>
                  <a:lnTo>
                    <a:pt x="2387944" y="714927"/>
                  </a:lnTo>
                  <a:lnTo>
                    <a:pt x="2378837" y="727678"/>
                  </a:lnTo>
                  <a:lnTo>
                    <a:pt x="2449874" y="742249"/>
                  </a:lnTo>
                  <a:lnTo>
                    <a:pt x="2438945" y="765929"/>
                  </a:lnTo>
                  <a:lnTo>
                    <a:pt x="2400695" y="775036"/>
                  </a:lnTo>
                  <a:lnTo>
                    <a:pt x="2351515" y="744071"/>
                  </a:lnTo>
                  <a:close/>
                  <a:moveTo>
                    <a:pt x="2076474" y="671211"/>
                  </a:moveTo>
                  <a:lnTo>
                    <a:pt x="2087403" y="693069"/>
                  </a:lnTo>
                  <a:lnTo>
                    <a:pt x="2085582" y="698533"/>
                  </a:lnTo>
                  <a:lnTo>
                    <a:pt x="2081939" y="720391"/>
                  </a:lnTo>
                  <a:lnTo>
                    <a:pt x="2074652" y="709462"/>
                  </a:lnTo>
                  <a:close/>
                  <a:moveTo>
                    <a:pt x="2216726" y="642068"/>
                  </a:moveTo>
                  <a:lnTo>
                    <a:pt x="2315085" y="707641"/>
                  </a:lnTo>
                  <a:lnTo>
                    <a:pt x="2295049" y="709463"/>
                  </a:lnTo>
                  <a:lnTo>
                    <a:pt x="2298692" y="725856"/>
                  </a:lnTo>
                  <a:lnTo>
                    <a:pt x="2287763" y="742249"/>
                  </a:lnTo>
                  <a:lnTo>
                    <a:pt x="2254977" y="742249"/>
                  </a:lnTo>
                  <a:lnTo>
                    <a:pt x="2238584" y="713106"/>
                  </a:lnTo>
                  <a:lnTo>
                    <a:pt x="2247691" y="676676"/>
                  </a:lnTo>
                  <a:close/>
                  <a:moveTo>
                    <a:pt x="2158439" y="634782"/>
                  </a:moveTo>
                  <a:lnTo>
                    <a:pt x="2182119" y="671211"/>
                  </a:lnTo>
                  <a:lnTo>
                    <a:pt x="2193047" y="674854"/>
                  </a:lnTo>
                  <a:lnTo>
                    <a:pt x="2189404" y="693069"/>
                  </a:lnTo>
                  <a:lnTo>
                    <a:pt x="2200333" y="696712"/>
                  </a:lnTo>
                  <a:lnTo>
                    <a:pt x="2205798" y="680319"/>
                  </a:lnTo>
                  <a:lnTo>
                    <a:pt x="2200333" y="654818"/>
                  </a:lnTo>
                  <a:lnTo>
                    <a:pt x="2220369" y="654818"/>
                  </a:lnTo>
                  <a:lnTo>
                    <a:pt x="2242227" y="685783"/>
                  </a:lnTo>
                  <a:lnTo>
                    <a:pt x="2236763" y="713105"/>
                  </a:lnTo>
                  <a:lnTo>
                    <a:pt x="2238584" y="733141"/>
                  </a:lnTo>
                  <a:lnTo>
                    <a:pt x="2262263" y="754999"/>
                  </a:lnTo>
                  <a:lnTo>
                    <a:pt x="2236763" y="765927"/>
                  </a:lnTo>
                  <a:lnTo>
                    <a:pt x="2225834" y="744070"/>
                  </a:lnTo>
                  <a:lnTo>
                    <a:pt x="2178476" y="769570"/>
                  </a:lnTo>
                  <a:lnTo>
                    <a:pt x="2176654" y="765927"/>
                  </a:lnTo>
                  <a:lnTo>
                    <a:pt x="2182119" y="764106"/>
                  </a:lnTo>
                  <a:lnTo>
                    <a:pt x="2176654" y="744070"/>
                  </a:lnTo>
                  <a:lnTo>
                    <a:pt x="2169368" y="749534"/>
                  </a:lnTo>
                  <a:lnTo>
                    <a:pt x="2169368" y="758641"/>
                  </a:lnTo>
                  <a:lnTo>
                    <a:pt x="2171190" y="758641"/>
                  </a:lnTo>
                  <a:lnTo>
                    <a:pt x="2165725" y="776856"/>
                  </a:lnTo>
                  <a:lnTo>
                    <a:pt x="2132939" y="765927"/>
                  </a:lnTo>
                  <a:lnTo>
                    <a:pt x="2103795" y="720391"/>
                  </a:lnTo>
                  <a:lnTo>
                    <a:pt x="2120188" y="718569"/>
                  </a:lnTo>
                  <a:lnTo>
                    <a:pt x="2109260" y="696712"/>
                  </a:lnTo>
                  <a:lnTo>
                    <a:pt x="2122010" y="676676"/>
                  </a:lnTo>
                  <a:lnTo>
                    <a:pt x="2116546" y="660283"/>
                  </a:lnTo>
                  <a:close/>
                  <a:moveTo>
                    <a:pt x="457189" y="561923"/>
                  </a:moveTo>
                  <a:lnTo>
                    <a:pt x="480868" y="563745"/>
                  </a:lnTo>
                  <a:lnTo>
                    <a:pt x="495440" y="592888"/>
                  </a:lnTo>
                  <a:lnTo>
                    <a:pt x="491797" y="609281"/>
                  </a:lnTo>
                  <a:lnTo>
                    <a:pt x="495440" y="609281"/>
                  </a:lnTo>
                  <a:lnTo>
                    <a:pt x="480868" y="642068"/>
                  </a:lnTo>
                  <a:lnTo>
                    <a:pt x="373402" y="696712"/>
                  </a:lnTo>
                  <a:lnTo>
                    <a:pt x="367938" y="685783"/>
                  </a:lnTo>
                  <a:lnTo>
                    <a:pt x="313293" y="744070"/>
                  </a:lnTo>
                  <a:lnTo>
                    <a:pt x="291436" y="744070"/>
                  </a:lnTo>
                  <a:lnTo>
                    <a:pt x="289614" y="753178"/>
                  </a:lnTo>
                  <a:lnTo>
                    <a:pt x="300543" y="760463"/>
                  </a:lnTo>
                  <a:lnTo>
                    <a:pt x="285971" y="782321"/>
                  </a:lnTo>
                  <a:lnTo>
                    <a:pt x="267757" y="776857"/>
                  </a:lnTo>
                  <a:lnTo>
                    <a:pt x="278686" y="796893"/>
                  </a:lnTo>
                  <a:lnTo>
                    <a:pt x="256828" y="785964"/>
                  </a:lnTo>
                  <a:lnTo>
                    <a:pt x="262292" y="798714"/>
                  </a:lnTo>
                  <a:lnTo>
                    <a:pt x="255007" y="806000"/>
                  </a:lnTo>
                  <a:lnTo>
                    <a:pt x="240435" y="793250"/>
                  </a:lnTo>
                  <a:lnTo>
                    <a:pt x="251364" y="822393"/>
                  </a:lnTo>
                  <a:lnTo>
                    <a:pt x="238613" y="844251"/>
                  </a:lnTo>
                  <a:lnTo>
                    <a:pt x="222220" y="822393"/>
                  </a:lnTo>
                  <a:lnTo>
                    <a:pt x="216756" y="838787"/>
                  </a:lnTo>
                  <a:lnTo>
                    <a:pt x="229506" y="849715"/>
                  </a:lnTo>
                  <a:lnTo>
                    <a:pt x="229506" y="864287"/>
                  </a:lnTo>
                  <a:lnTo>
                    <a:pt x="205827" y="855180"/>
                  </a:lnTo>
                  <a:lnTo>
                    <a:pt x="222220" y="875216"/>
                  </a:lnTo>
                  <a:lnTo>
                    <a:pt x="205827" y="869752"/>
                  </a:lnTo>
                  <a:lnTo>
                    <a:pt x="213113" y="889788"/>
                  </a:lnTo>
                  <a:lnTo>
                    <a:pt x="202184" y="906181"/>
                  </a:lnTo>
                  <a:lnTo>
                    <a:pt x="165755" y="889788"/>
                  </a:lnTo>
                  <a:lnTo>
                    <a:pt x="159931" y="891244"/>
                  </a:lnTo>
                  <a:lnTo>
                    <a:pt x="163058" y="890540"/>
                  </a:lnTo>
                  <a:lnTo>
                    <a:pt x="194774" y="908790"/>
                  </a:lnTo>
                  <a:lnTo>
                    <a:pt x="175867" y="928835"/>
                  </a:lnTo>
                  <a:lnTo>
                    <a:pt x="190809" y="924946"/>
                  </a:lnTo>
                  <a:lnTo>
                    <a:pt x="190809" y="934819"/>
                  </a:lnTo>
                  <a:lnTo>
                    <a:pt x="174342" y="944692"/>
                  </a:lnTo>
                  <a:lnTo>
                    <a:pt x="182271" y="947086"/>
                  </a:lnTo>
                  <a:lnTo>
                    <a:pt x="170377" y="968926"/>
                  </a:lnTo>
                  <a:lnTo>
                    <a:pt x="170377" y="1006922"/>
                  </a:lnTo>
                  <a:lnTo>
                    <a:pt x="186845" y="1059578"/>
                  </a:lnTo>
                  <a:lnTo>
                    <a:pt x="222220" y="1095779"/>
                  </a:lnTo>
                  <a:lnTo>
                    <a:pt x="207277" y="1101763"/>
                  </a:lnTo>
                  <a:lnTo>
                    <a:pt x="214901" y="1106550"/>
                  </a:lnTo>
                  <a:lnTo>
                    <a:pt x="210937" y="1110140"/>
                  </a:lnTo>
                  <a:lnTo>
                    <a:pt x="200263" y="1092488"/>
                  </a:lnTo>
                  <a:lnTo>
                    <a:pt x="190809" y="1097275"/>
                  </a:lnTo>
                  <a:lnTo>
                    <a:pt x="194469" y="1106550"/>
                  </a:lnTo>
                  <a:lnTo>
                    <a:pt x="170377" y="1097275"/>
                  </a:lnTo>
                  <a:lnTo>
                    <a:pt x="162753" y="1108046"/>
                  </a:lnTo>
                  <a:lnTo>
                    <a:pt x="151775" y="1095480"/>
                  </a:lnTo>
                  <a:lnTo>
                    <a:pt x="159399" y="1091890"/>
                  </a:lnTo>
                  <a:lnTo>
                    <a:pt x="129513" y="1089497"/>
                  </a:lnTo>
                  <a:lnTo>
                    <a:pt x="126158" y="1073640"/>
                  </a:lnTo>
                  <a:lnTo>
                    <a:pt x="143236" y="1067955"/>
                  </a:lnTo>
                  <a:lnTo>
                    <a:pt x="126158" y="1057185"/>
                  </a:lnTo>
                  <a:lnTo>
                    <a:pt x="135612" y="1040730"/>
                  </a:lnTo>
                  <a:lnTo>
                    <a:pt x="120973" y="1053595"/>
                  </a:lnTo>
                  <a:lnTo>
                    <a:pt x="120669" y="1035943"/>
                  </a:lnTo>
                  <a:lnTo>
                    <a:pt x="79804" y="1031754"/>
                  </a:lnTo>
                  <a:lnTo>
                    <a:pt x="74620" y="1019488"/>
                  </a:lnTo>
                  <a:lnTo>
                    <a:pt x="78279" y="997647"/>
                  </a:lnTo>
                  <a:lnTo>
                    <a:pt x="97187" y="1001238"/>
                  </a:lnTo>
                  <a:lnTo>
                    <a:pt x="113350" y="954565"/>
                  </a:lnTo>
                  <a:lnTo>
                    <a:pt x="107555" y="959352"/>
                  </a:lnTo>
                  <a:lnTo>
                    <a:pt x="100236" y="939905"/>
                  </a:lnTo>
                  <a:lnTo>
                    <a:pt x="120059" y="928835"/>
                  </a:lnTo>
                  <a:lnTo>
                    <a:pt x="114874" y="925245"/>
                  </a:lnTo>
                  <a:lnTo>
                    <a:pt x="119144" y="923450"/>
                  </a:lnTo>
                  <a:lnTo>
                    <a:pt x="115179" y="912081"/>
                  </a:lnTo>
                  <a:lnTo>
                    <a:pt x="129818" y="898020"/>
                  </a:lnTo>
                  <a:lnTo>
                    <a:pt x="144258" y="894770"/>
                  </a:lnTo>
                  <a:lnTo>
                    <a:pt x="165755" y="866109"/>
                  </a:lnTo>
                  <a:lnTo>
                    <a:pt x="138433" y="875216"/>
                  </a:lnTo>
                  <a:lnTo>
                    <a:pt x="129325" y="860644"/>
                  </a:lnTo>
                  <a:lnTo>
                    <a:pt x="165755" y="827858"/>
                  </a:lnTo>
                  <a:lnTo>
                    <a:pt x="189434" y="838787"/>
                  </a:lnTo>
                  <a:lnTo>
                    <a:pt x="165755" y="822393"/>
                  </a:lnTo>
                  <a:lnTo>
                    <a:pt x="178505" y="816929"/>
                  </a:lnTo>
                  <a:lnTo>
                    <a:pt x="167576" y="806000"/>
                  </a:lnTo>
                  <a:lnTo>
                    <a:pt x="187612" y="804179"/>
                  </a:lnTo>
                  <a:lnTo>
                    <a:pt x="176683" y="785964"/>
                  </a:lnTo>
                  <a:lnTo>
                    <a:pt x="202184" y="782321"/>
                  </a:lnTo>
                  <a:lnTo>
                    <a:pt x="178505" y="776857"/>
                  </a:lnTo>
                  <a:lnTo>
                    <a:pt x="183969" y="758642"/>
                  </a:lnTo>
                  <a:lnTo>
                    <a:pt x="176683" y="758642"/>
                  </a:lnTo>
                  <a:lnTo>
                    <a:pt x="173040" y="749535"/>
                  </a:lnTo>
                  <a:lnTo>
                    <a:pt x="176683" y="736784"/>
                  </a:lnTo>
                  <a:lnTo>
                    <a:pt x="189434" y="747713"/>
                  </a:lnTo>
                  <a:lnTo>
                    <a:pt x="222220" y="725855"/>
                  </a:lnTo>
                  <a:lnTo>
                    <a:pt x="251364" y="676676"/>
                  </a:lnTo>
                  <a:lnTo>
                    <a:pt x="291436" y="645711"/>
                  </a:lnTo>
                  <a:lnTo>
                    <a:pt x="296900" y="647532"/>
                  </a:lnTo>
                  <a:lnTo>
                    <a:pt x="289614" y="660282"/>
                  </a:lnTo>
                  <a:lnTo>
                    <a:pt x="306008" y="652997"/>
                  </a:lnTo>
                  <a:lnTo>
                    <a:pt x="306008" y="629317"/>
                  </a:lnTo>
                  <a:lnTo>
                    <a:pt x="338794" y="642068"/>
                  </a:lnTo>
                  <a:lnTo>
                    <a:pt x="384331" y="625675"/>
                  </a:lnTo>
                  <a:close/>
                  <a:moveTo>
                    <a:pt x="1301439" y="254094"/>
                  </a:moveTo>
                  <a:lnTo>
                    <a:pt x="1317832" y="267755"/>
                  </a:lnTo>
                  <a:lnTo>
                    <a:pt x="1315100" y="303274"/>
                  </a:lnTo>
                  <a:lnTo>
                    <a:pt x="1334225" y="292345"/>
                  </a:lnTo>
                  <a:lnTo>
                    <a:pt x="1364280" y="330596"/>
                  </a:lnTo>
                  <a:lnTo>
                    <a:pt x="1377940" y="371579"/>
                  </a:lnTo>
                  <a:lnTo>
                    <a:pt x="1358816" y="398901"/>
                  </a:lnTo>
                  <a:lnTo>
                    <a:pt x="1296887" y="415415"/>
                  </a:lnTo>
                  <a:lnTo>
                    <a:pt x="1296887" y="418027"/>
                  </a:lnTo>
                  <a:lnTo>
                    <a:pt x="1293244" y="418027"/>
                  </a:lnTo>
                  <a:lnTo>
                    <a:pt x="1258637" y="425313"/>
                  </a:lnTo>
                  <a:lnTo>
                    <a:pt x="1231314" y="452636"/>
                  </a:lnTo>
                  <a:lnTo>
                    <a:pt x="1214920" y="441707"/>
                  </a:lnTo>
                  <a:lnTo>
                    <a:pt x="1224028" y="414384"/>
                  </a:lnTo>
                  <a:lnTo>
                    <a:pt x="1229381" y="414384"/>
                  </a:lnTo>
                  <a:cubicBezTo>
                    <a:pt x="1235052" y="397333"/>
                    <a:pt x="1248615" y="371968"/>
                    <a:pt x="1244063" y="366114"/>
                  </a:cubicBezTo>
                  <a:lnTo>
                    <a:pt x="1260456" y="333328"/>
                  </a:lnTo>
                  <a:lnTo>
                    <a:pt x="1279581" y="275952"/>
                  </a:lnTo>
                  <a:close/>
                  <a:moveTo>
                    <a:pt x="1186686" y="158467"/>
                  </a:moveTo>
                  <a:lnTo>
                    <a:pt x="1203079" y="185790"/>
                  </a:lnTo>
                  <a:lnTo>
                    <a:pt x="1219473" y="174861"/>
                  </a:lnTo>
                  <a:lnTo>
                    <a:pt x="1246794" y="213111"/>
                  </a:lnTo>
                  <a:lnTo>
                    <a:pt x="1235865" y="289613"/>
                  </a:lnTo>
                  <a:lnTo>
                    <a:pt x="1252259" y="322399"/>
                  </a:lnTo>
                  <a:lnTo>
                    <a:pt x="1216741" y="341525"/>
                  </a:lnTo>
                  <a:lnTo>
                    <a:pt x="1189418" y="338793"/>
                  </a:lnTo>
                  <a:lnTo>
                    <a:pt x="1153900" y="314203"/>
                  </a:lnTo>
                  <a:lnTo>
                    <a:pt x="1115649" y="300542"/>
                  </a:lnTo>
                  <a:lnTo>
                    <a:pt x="1091059" y="248631"/>
                  </a:lnTo>
                  <a:lnTo>
                    <a:pt x="1115649" y="174861"/>
                  </a:lnTo>
                  <a:close/>
                  <a:moveTo>
                    <a:pt x="1151168" y="0"/>
                  </a:moveTo>
                  <a:lnTo>
                    <a:pt x="1164829" y="51912"/>
                  </a:lnTo>
                  <a:lnTo>
                    <a:pt x="1194883" y="65573"/>
                  </a:lnTo>
                  <a:lnTo>
                    <a:pt x="1197615" y="92894"/>
                  </a:lnTo>
                  <a:lnTo>
                    <a:pt x="1170293" y="98359"/>
                  </a:lnTo>
                  <a:lnTo>
                    <a:pt x="1186686" y="147538"/>
                  </a:lnTo>
                  <a:cubicBezTo>
                    <a:pt x="1170293" y="153003"/>
                    <a:pt x="1148436" y="150270"/>
                    <a:pt x="1132043" y="155735"/>
                  </a:cubicBezTo>
                  <a:lnTo>
                    <a:pt x="1096524" y="180325"/>
                  </a:lnTo>
                  <a:lnTo>
                    <a:pt x="1039147" y="147538"/>
                  </a:lnTo>
                  <a:lnTo>
                    <a:pt x="1082862" y="76502"/>
                  </a:lnTo>
                  <a:lnTo>
                    <a:pt x="1071934" y="57376"/>
                  </a:lnTo>
                  <a:lnTo>
                    <a:pt x="1134774" y="5464"/>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5" name="Russia - Mainland">
              <a:extLst>
                <a:ext uri="{FF2B5EF4-FFF2-40B4-BE49-F238E27FC236}">
                  <a16:creationId xmlns:a16="http://schemas.microsoft.com/office/drawing/2014/main" id="{D2F20DBE-00E9-6868-0F20-DDAF89F9F4A5}"/>
                </a:ext>
              </a:extLst>
            </p:cNvPr>
            <p:cNvSpPr>
              <a:spLocks noEditPoints="1"/>
            </p:cNvSpPr>
            <p:nvPr/>
          </p:nvSpPr>
          <p:spPr bwMode="auto">
            <a:xfrm>
              <a:off x="6465544" y="1584069"/>
              <a:ext cx="3854463" cy="1935364"/>
            </a:xfrm>
            <a:custGeom>
              <a:avLst/>
              <a:gdLst>
                <a:gd name="T0" fmla="*/ 1071 w 2133"/>
                <a:gd name="T1" fmla="*/ 56 h 1071"/>
                <a:gd name="T2" fmla="*/ 1107 w 2133"/>
                <a:gd name="T3" fmla="*/ 161 h 1071"/>
                <a:gd name="T4" fmla="*/ 1089 w 2133"/>
                <a:gd name="T5" fmla="*/ 210 h 1071"/>
                <a:gd name="T6" fmla="*/ 1128 w 2133"/>
                <a:gd name="T7" fmla="*/ 235 h 1071"/>
                <a:gd name="T8" fmla="*/ 1304 w 2133"/>
                <a:gd name="T9" fmla="*/ 219 h 1071"/>
                <a:gd name="T10" fmla="*/ 1406 w 2133"/>
                <a:gd name="T11" fmla="*/ 315 h 1071"/>
                <a:gd name="T12" fmla="*/ 1593 w 2133"/>
                <a:gd name="T13" fmla="*/ 302 h 1071"/>
                <a:gd name="T14" fmla="*/ 1801 w 2133"/>
                <a:gd name="T15" fmla="*/ 384 h 1071"/>
                <a:gd name="T16" fmla="*/ 1996 w 2133"/>
                <a:gd name="T17" fmla="*/ 407 h 1071"/>
                <a:gd name="T18" fmla="*/ 2054 w 2133"/>
                <a:gd name="T19" fmla="*/ 450 h 1071"/>
                <a:gd name="T20" fmla="*/ 2093 w 2133"/>
                <a:gd name="T21" fmla="*/ 475 h 1071"/>
                <a:gd name="T22" fmla="*/ 2093 w 2133"/>
                <a:gd name="T23" fmla="*/ 548 h 1071"/>
                <a:gd name="T24" fmla="*/ 2050 w 2133"/>
                <a:gd name="T25" fmla="*/ 539 h 1071"/>
                <a:gd name="T26" fmla="*/ 1978 w 2133"/>
                <a:gd name="T27" fmla="*/ 554 h 1071"/>
                <a:gd name="T28" fmla="*/ 1965 w 2133"/>
                <a:gd name="T29" fmla="*/ 609 h 1071"/>
                <a:gd name="T30" fmla="*/ 1870 w 2133"/>
                <a:gd name="T31" fmla="*/ 683 h 1071"/>
                <a:gd name="T32" fmla="*/ 1763 w 2133"/>
                <a:gd name="T33" fmla="*/ 738 h 1071"/>
                <a:gd name="T34" fmla="*/ 1756 w 2133"/>
                <a:gd name="T35" fmla="*/ 815 h 1071"/>
                <a:gd name="T36" fmla="*/ 1715 w 2133"/>
                <a:gd name="T37" fmla="*/ 729 h 1071"/>
                <a:gd name="T38" fmla="*/ 1778 w 2133"/>
                <a:gd name="T39" fmla="*/ 637 h 1071"/>
                <a:gd name="T40" fmla="*/ 1660 w 2133"/>
                <a:gd name="T41" fmla="*/ 686 h 1071"/>
                <a:gd name="T42" fmla="*/ 1590 w 2133"/>
                <a:gd name="T43" fmla="*/ 696 h 1071"/>
                <a:gd name="T44" fmla="*/ 1433 w 2133"/>
                <a:gd name="T45" fmla="*/ 811 h 1071"/>
                <a:gd name="T46" fmla="*/ 1491 w 2133"/>
                <a:gd name="T47" fmla="*/ 855 h 1071"/>
                <a:gd name="T48" fmla="*/ 1360 w 2133"/>
                <a:gd name="T49" fmla="*/ 1051 h 1071"/>
                <a:gd name="T50" fmla="*/ 1353 w 2133"/>
                <a:gd name="T51" fmla="*/ 940 h 1071"/>
                <a:gd name="T52" fmla="*/ 1184 w 2133"/>
                <a:gd name="T53" fmla="*/ 919 h 1071"/>
                <a:gd name="T54" fmla="*/ 923 w 2133"/>
                <a:gd name="T55" fmla="*/ 910 h 1071"/>
                <a:gd name="T56" fmla="*/ 754 w 2133"/>
                <a:gd name="T57" fmla="*/ 907 h 1071"/>
                <a:gd name="T58" fmla="*/ 650 w 2133"/>
                <a:gd name="T59" fmla="*/ 818 h 1071"/>
                <a:gd name="T60" fmla="*/ 592 w 2133"/>
                <a:gd name="T61" fmla="*/ 825 h 1071"/>
                <a:gd name="T62" fmla="*/ 548 w 2133"/>
                <a:gd name="T63" fmla="*/ 793 h 1071"/>
                <a:gd name="T64" fmla="*/ 447 w 2133"/>
                <a:gd name="T65" fmla="*/ 827 h 1071"/>
                <a:gd name="T66" fmla="*/ 435 w 2133"/>
                <a:gd name="T67" fmla="*/ 870 h 1071"/>
                <a:gd name="T68" fmla="*/ 398 w 2133"/>
                <a:gd name="T69" fmla="*/ 891 h 1071"/>
                <a:gd name="T70" fmla="*/ 323 w 2133"/>
                <a:gd name="T71" fmla="*/ 879 h 1071"/>
                <a:gd name="T72" fmla="*/ 263 w 2133"/>
                <a:gd name="T73" fmla="*/ 925 h 1071"/>
                <a:gd name="T74" fmla="*/ 271 w 2133"/>
                <a:gd name="T75" fmla="*/ 983 h 1071"/>
                <a:gd name="T76" fmla="*/ 243 w 2133"/>
                <a:gd name="T77" fmla="*/ 1055 h 1071"/>
                <a:gd name="T78" fmla="*/ 142 w 2133"/>
                <a:gd name="T79" fmla="*/ 986 h 1071"/>
                <a:gd name="T80" fmla="*/ 166 w 2133"/>
                <a:gd name="T81" fmla="*/ 934 h 1071"/>
                <a:gd name="T82" fmla="*/ 102 w 2133"/>
                <a:gd name="T83" fmla="*/ 885 h 1071"/>
                <a:gd name="T84" fmla="*/ 75 w 2133"/>
                <a:gd name="T85" fmla="*/ 833 h 1071"/>
                <a:gd name="T86" fmla="*/ 11 w 2133"/>
                <a:gd name="T87" fmla="*/ 759 h 1071"/>
                <a:gd name="T88" fmla="*/ 16 w 2133"/>
                <a:gd name="T89" fmla="*/ 665 h 1071"/>
                <a:gd name="T90" fmla="*/ 29 w 2133"/>
                <a:gd name="T91" fmla="*/ 437 h 1071"/>
                <a:gd name="T92" fmla="*/ 77 w 2133"/>
                <a:gd name="T93" fmla="*/ 385 h 1071"/>
                <a:gd name="T94" fmla="*/ 94 w 2133"/>
                <a:gd name="T95" fmla="*/ 486 h 1071"/>
                <a:gd name="T96" fmla="*/ 124 w 2133"/>
                <a:gd name="T97" fmla="*/ 550 h 1071"/>
                <a:gd name="T98" fmla="*/ 219 w 2133"/>
                <a:gd name="T99" fmla="*/ 504 h 1071"/>
                <a:gd name="T100" fmla="*/ 320 w 2133"/>
                <a:gd name="T101" fmla="*/ 425 h 1071"/>
                <a:gd name="T102" fmla="*/ 352 w 2133"/>
                <a:gd name="T103" fmla="*/ 430 h 1071"/>
                <a:gd name="T104" fmla="*/ 538 w 2133"/>
                <a:gd name="T105" fmla="*/ 432 h 1071"/>
                <a:gd name="T106" fmla="*/ 552 w 2133"/>
                <a:gd name="T107" fmla="*/ 247 h 1071"/>
                <a:gd name="T108" fmla="*/ 587 w 2133"/>
                <a:gd name="T109" fmla="*/ 477 h 1071"/>
                <a:gd name="T110" fmla="*/ 655 w 2133"/>
                <a:gd name="T111" fmla="*/ 431 h 1071"/>
                <a:gd name="T112" fmla="*/ 625 w 2133"/>
                <a:gd name="T113" fmla="*/ 277 h 1071"/>
                <a:gd name="T114" fmla="*/ 658 w 2133"/>
                <a:gd name="T115" fmla="*/ 320 h 1071"/>
                <a:gd name="T116" fmla="*/ 721 w 2133"/>
                <a:gd name="T117" fmla="*/ 358 h 1071"/>
                <a:gd name="T118" fmla="*/ 698 w 2133"/>
                <a:gd name="T119" fmla="*/ 234 h 1071"/>
                <a:gd name="T120" fmla="*/ 794 w 2133"/>
                <a:gd name="T121" fmla="*/ 145 h 1071"/>
                <a:gd name="T122" fmla="*/ 933 w 2133"/>
                <a:gd name="T123" fmla="*/ 84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3" h="1071">
                  <a:moveTo>
                    <a:pt x="1117" y="111"/>
                  </a:moveTo>
                  <a:lnTo>
                    <a:pt x="1122" y="120"/>
                  </a:lnTo>
                  <a:lnTo>
                    <a:pt x="1126" y="121"/>
                  </a:lnTo>
                  <a:lnTo>
                    <a:pt x="1117" y="111"/>
                  </a:lnTo>
                  <a:close/>
                  <a:moveTo>
                    <a:pt x="1005" y="0"/>
                  </a:moveTo>
                  <a:lnTo>
                    <a:pt x="1006" y="0"/>
                  </a:lnTo>
                  <a:lnTo>
                    <a:pt x="1027" y="10"/>
                  </a:lnTo>
                  <a:lnTo>
                    <a:pt x="1031" y="23"/>
                  </a:lnTo>
                  <a:lnTo>
                    <a:pt x="1013" y="41"/>
                  </a:lnTo>
                  <a:lnTo>
                    <a:pt x="1027" y="34"/>
                  </a:lnTo>
                  <a:lnTo>
                    <a:pt x="1027" y="40"/>
                  </a:lnTo>
                  <a:lnTo>
                    <a:pt x="1046" y="43"/>
                  </a:lnTo>
                  <a:lnTo>
                    <a:pt x="1048" y="43"/>
                  </a:lnTo>
                  <a:lnTo>
                    <a:pt x="1048" y="44"/>
                  </a:lnTo>
                  <a:lnTo>
                    <a:pt x="1049" y="49"/>
                  </a:lnTo>
                  <a:lnTo>
                    <a:pt x="1046" y="57"/>
                  </a:lnTo>
                  <a:lnTo>
                    <a:pt x="1033" y="72"/>
                  </a:lnTo>
                  <a:lnTo>
                    <a:pt x="1048" y="72"/>
                  </a:lnTo>
                  <a:lnTo>
                    <a:pt x="1058" y="56"/>
                  </a:lnTo>
                  <a:lnTo>
                    <a:pt x="1071" y="56"/>
                  </a:lnTo>
                  <a:lnTo>
                    <a:pt x="1083" y="57"/>
                  </a:lnTo>
                  <a:lnTo>
                    <a:pt x="1096" y="57"/>
                  </a:lnTo>
                  <a:lnTo>
                    <a:pt x="1096" y="59"/>
                  </a:lnTo>
                  <a:lnTo>
                    <a:pt x="1119" y="81"/>
                  </a:lnTo>
                  <a:lnTo>
                    <a:pt x="1116" y="87"/>
                  </a:lnTo>
                  <a:lnTo>
                    <a:pt x="1119" y="93"/>
                  </a:lnTo>
                  <a:lnTo>
                    <a:pt x="1123" y="86"/>
                  </a:lnTo>
                  <a:lnTo>
                    <a:pt x="1129" y="102"/>
                  </a:lnTo>
                  <a:lnTo>
                    <a:pt x="1132" y="102"/>
                  </a:lnTo>
                  <a:lnTo>
                    <a:pt x="1134" y="109"/>
                  </a:lnTo>
                  <a:lnTo>
                    <a:pt x="1128" y="121"/>
                  </a:lnTo>
                  <a:lnTo>
                    <a:pt x="1132" y="123"/>
                  </a:lnTo>
                  <a:lnTo>
                    <a:pt x="1132" y="124"/>
                  </a:lnTo>
                  <a:lnTo>
                    <a:pt x="1131" y="127"/>
                  </a:lnTo>
                  <a:lnTo>
                    <a:pt x="1132" y="136"/>
                  </a:lnTo>
                  <a:lnTo>
                    <a:pt x="1123" y="149"/>
                  </a:lnTo>
                  <a:lnTo>
                    <a:pt x="1113" y="157"/>
                  </a:lnTo>
                  <a:lnTo>
                    <a:pt x="1114" y="158"/>
                  </a:lnTo>
                  <a:lnTo>
                    <a:pt x="1114" y="160"/>
                  </a:lnTo>
                  <a:lnTo>
                    <a:pt x="1107" y="161"/>
                  </a:lnTo>
                  <a:lnTo>
                    <a:pt x="1107" y="169"/>
                  </a:lnTo>
                  <a:lnTo>
                    <a:pt x="1089" y="176"/>
                  </a:lnTo>
                  <a:lnTo>
                    <a:pt x="1059" y="219"/>
                  </a:lnTo>
                  <a:lnTo>
                    <a:pt x="1046" y="219"/>
                  </a:lnTo>
                  <a:lnTo>
                    <a:pt x="1025" y="249"/>
                  </a:lnTo>
                  <a:lnTo>
                    <a:pt x="1030" y="246"/>
                  </a:lnTo>
                  <a:lnTo>
                    <a:pt x="1031" y="246"/>
                  </a:lnTo>
                  <a:lnTo>
                    <a:pt x="1034" y="249"/>
                  </a:lnTo>
                  <a:lnTo>
                    <a:pt x="1034" y="237"/>
                  </a:lnTo>
                  <a:lnTo>
                    <a:pt x="1043" y="237"/>
                  </a:lnTo>
                  <a:lnTo>
                    <a:pt x="1046" y="238"/>
                  </a:lnTo>
                  <a:lnTo>
                    <a:pt x="1051" y="238"/>
                  </a:lnTo>
                  <a:lnTo>
                    <a:pt x="1071" y="228"/>
                  </a:lnTo>
                  <a:lnTo>
                    <a:pt x="1073" y="226"/>
                  </a:lnTo>
                  <a:lnTo>
                    <a:pt x="1070" y="220"/>
                  </a:lnTo>
                  <a:lnTo>
                    <a:pt x="1070" y="219"/>
                  </a:lnTo>
                  <a:lnTo>
                    <a:pt x="1071" y="220"/>
                  </a:lnTo>
                  <a:lnTo>
                    <a:pt x="1079" y="225"/>
                  </a:lnTo>
                  <a:lnTo>
                    <a:pt x="1093" y="215"/>
                  </a:lnTo>
                  <a:lnTo>
                    <a:pt x="1089" y="210"/>
                  </a:lnTo>
                  <a:lnTo>
                    <a:pt x="1079" y="219"/>
                  </a:lnTo>
                  <a:lnTo>
                    <a:pt x="1077" y="219"/>
                  </a:lnTo>
                  <a:lnTo>
                    <a:pt x="1077" y="218"/>
                  </a:lnTo>
                  <a:lnTo>
                    <a:pt x="1074" y="209"/>
                  </a:lnTo>
                  <a:lnTo>
                    <a:pt x="1082" y="198"/>
                  </a:lnTo>
                  <a:lnTo>
                    <a:pt x="1083" y="198"/>
                  </a:lnTo>
                  <a:lnTo>
                    <a:pt x="1092" y="204"/>
                  </a:lnTo>
                  <a:lnTo>
                    <a:pt x="1101" y="198"/>
                  </a:lnTo>
                  <a:lnTo>
                    <a:pt x="1101" y="200"/>
                  </a:lnTo>
                  <a:lnTo>
                    <a:pt x="1099" y="203"/>
                  </a:lnTo>
                  <a:lnTo>
                    <a:pt x="1099" y="209"/>
                  </a:lnTo>
                  <a:lnTo>
                    <a:pt x="1114" y="213"/>
                  </a:lnTo>
                  <a:lnTo>
                    <a:pt x="1119" y="209"/>
                  </a:lnTo>
                  <a:lnTo>
                    <a:pt x="1117" y="198"/>
                  </a:lnTo>
                  <a:lnTo>
                    <a:pt x="1119" y="198"/>
                  </a:lnTo>
                  <a:lnTo>
                    <a:pt x="1126" y="216"/>
                  </a:lnTo>
                  <a:lnTo>
                    <a:pt x="1125" y="229"/>
                  </a:lnTo>
                  <a:lnTo>
                    <a:pt x="1129" y="231"/>
                  </a:lnTo>
                  <a:lnTo>
                    <a:pt x="1125" y="234"/>
                  </a:lnTo>
                  <a:lnTo>
                    <a:pt x="1128" y="235"/>
                  </a:lnTo>
                  <a:lnTo>
                    <a:pt x="1136" y="231"/>
                  </a:lnTo>
                  <a:lnTo>
                    <a:pt x="1128" y="223"/>
                  </a:lnTo>
                  <a:lnTo>
                    <a:pt x="1128" y="222"/>
                  </a:lnTo>
                  <a:lnTo>
                    <a:pt x="1156" y="213"/>
                  </a:lnTo>
                  <a:lnTo>
                    <a:pt x="1199" y="222"/>
                  </a:lnTo>
                  <a:lnTo>
                    <a:pt x="1199" y="223"/>
                  </a:lnTo>
                  <a:lnTo>
                    <a:pt x="1193" y="226"/>
                  </a:lnTo>
                  <a:lnTo>
                    <a:pt x="1194" y="237"/>
                  </a:lnTo>
                  <a:lnTo>
                    <a:pt x="1227" y="247"/>
                  </a:lnTo>
                  <a:lnTo>
                    <a:pt x="1255" y="243"/>
                  </a:lnTo>
                  <a:lnTo>
                    <a:pt x="1258" y="238"/>
                  </a:lnTo>
                  <a:lnTo>
                    <a:pt x="1254" y="225"/>
                  </a:lnTo>
                  <a:lnTo>
                    <a:pt x="1257" y="212"/>
                  </a:lnTo>
                  <a:lnTo>
                    <a:pt x="1257" y="210"/>
                  </a:lnTo>
                  <a:lnTo>
                    <a:pt x="1261" y="212"/>
                  </a:lnTo>
                  <a:lnTo>
                    <a:pt x="1262" y="206"/>
                  </a:lnTo>
                  <a:lnTo>
                    <a:pt x="1264" y="206"/>
                  </a:lnTo>
                  <a:lnTo>
                    <a:pt x="1300" y="225"/>
                  </a:lnTo>
                  <a:lnTo>
                    <a:pt x="1304" y="220"/>
                  </a:lnTo>
                  <a:lnTo>
                    <a:pt x="1304" y="219"/>
                  </a:lnTo>
                  <a:lnTo>
                    <a:pt x="1305" y="219"/>
                  </a:lnTo>
                  <a:lnTo>
                    <a:pt x="1320" y="223"/>
                  </a:lnTo>
                  <a:lnTo>
                    <a:pt x="1338" y="246"/>
                  </a:lnTo>
                  <a:lnTo>
                    <a:pt x="1335" y="263"/>
                  </a:lnTo>
                  <a:lnTo>
                    <a:pt x="1340" y="272"/>
                  </a:lnTo>
                  <a:lnTo>
                    <a:pt x="1337" y="280"/>
                  </a:lnTo>
                  <a:lnTo>
                    <a:pt x="1338" y="281"/>
                  </a:lnTo>
                  <a:lnTo>
                    <a:pt x="1328" y="293"/>
                  </a:lnTo>
                  <a:lnTo>
                    <a:pt x="1329" y="304"/>
                  </a:lnTo>
                  <a:lnTo>
                    <a:pt x="1332" y="302"/>
                  </a:lnTo>
                  <a:lnTo>
                    <a:pt x="1344" y="327"/>
                  </a:lnTo>
                  <a:lnTo>
                    <a:pt x="1356" y="332"/>
                  </a:lnTo>
                  <a:lnTo>
                    <a:pt x="1357" y="332"/>
                  </a:lnTo>
                  <a:lnTo>
                    <a:pt x="1360" y="341"/>
                  </a:lnTo>
                  <a:lnTo>
                    <a:pt x="1369" y="323"/>
                  </a:lnTo>
                  <a:lnTo>
                    <a:pt x="1371" y="308"/>
                  </a:lnTo>
                  <a:lnTo>
                    <a:pt x="1378" y="289"/>
                  </a:lnTo>
                  <a:lnTo>
                    <a:pt x="1380" y="289"/>
                  </a:lnTo>
                  <a:lnTo>
                    <a:pt x="1391" y="312"/>
                  </a:lnTo>
                  <a:lnTo>
                    <a:pt x="1406" y="315"/>
                  </a:lnTo>
                  <a:lnTo>
                    <a:pt x="1408" y="305"/>
                  </a:lnTo>
                  <a:lnTo>
                    <a:pt x="1409" y="304"/>
                  </a:lnTo>
                  <a:lnTo>
                    <a:pt x="1417" y="304"/>
                  </a:lnTo>
                  <a:lnTo>
                    <a:pt x="1448" y="323"/>
                  </a:lnTo>
                  <a:lnTo>
                    <a:pt x="1467" y="308"/>
                  </a:lnTo>
                  <a:lnTo>
                    <a:pt x="1473" y="309"/>
                  </a:lnTo>
                  <a:lnTo>
                    <a:pt x="1470" y="299"/>
                  </a:lnTo>
                  <a:lnTo>
                    <a:pt x="1471" y="295"/>
                  </a:lnTo>
                  <a:lnTo>
                    <a:pt x="1470" y="287"/>
                  </a:lnTo>
                  <a:lnTo>
                    <a:pt x="1470" y="286"/>
                  </a:lnTo>
                  <a:lnTo>
                    <a:pt x="1488" y="263"/>
                  </a:lnTo>
                  <a:lnTo>
                    <a:pt x="1485" y="256"/>
                  </a:lnTo>
                  <a:lnTo>
                    <a:pt x="1488" y="252"/>
                  </a:lnTo>
                  <a:lnTo>
                    <a:pt x="1489" y="252"/>
                  </a:lnTo>
                  <a:lnTo>
                    <a:pt x="1597" y="278"/>
                  </a:lnTo>
                  <a:lnTo>
                    <a:pt x="1602" y="281"/>
                  </a:lnTo>
                  <a:lnTo>
                    <a:pt x="1606" y="295"/>
                  </a:lnTo>
                  <a:lnTo>
                    <a:pt x="1605" y="295"/>
                  </a:lnTo>
                  <a:lnTo>
                    <a:pt x="1597" y="293"/>
                  </a:lnTo>
                  <a:lnTo>
                    <a:pt x="1593" y="302"/>
                  </a:lnTo>
                  <a:lnTo>
                    <a:pt x="1608" y="304"/>
                  </a:lnTo>
                  <a:lnTo>
                    <a:pt x="1615" y="312"/>
                  </a:lnTo>
                  <a:lnTo>
                    <a:pt x="1618" y="312"/>
                  </a:lnTo>
                  <a:lnTo>
                    <a:pt x="1623" y="311"/>
                  </a:lnTo>
                  <a:lnTo>
                    <a:pt x="1626" y="311"/>
                  </a:lnTo>
                  <a:lnTo>
                    <a:pt x="1636" y="321"/>
                  </a:lnTo>
                  <a:lnTo>
                    <a:pt x="1636" y="323"/>
                  </a:lnTo>
                  <a:lnTo>
                    <a:pt x="1630" y="330"/>
                  </a:lnTo>
                  <a:lnTo>
                    <a:pt x="1639" y="336"/>
                  </a:lnTo>
                  <a:lnTo>
                    <a:pt x="1666" y="330"/>
                  </a:lnTo>
                  <a:lnTo>
                    <a:pt x="1720" y="330"/>
                  </a:lnTo>
                  <a:lnTo>
                    <a:pt x="1720" y="332"/>
                  </a:lnTo>
                  <a:lnTo>
                    <a:pt x="1735" y="352"/>
                  </a:lnTo>
                  <a:lnTo>
                    <a:pt x="1737" y="360"/>
                  </a:lnTo>
                  <a:lnTo>
                    <a:pt x="1732" y="375"/>
                  </a:lnTo>
                  <a:lnTo>
                    <a:pt x="1752" y="385"/>
                  </a:lnTo>
                  <a:lnTo>
                    <a:pt x="1752" y="390"/>
                  </a:lnTo>
                  <a:lnTo>
                    <a:pt x="1766" y="379"/>
                  </a:lnTo>
                  <a:lnTo>
                    <a:pt x="1787" y="376"/>
                  </a:lnTo>
                  <a:lnTo>
                    <a:pt x="1801" y="384"/>
                  </a:lnTo>
                  <a:lnTo>
                    <a:pt x="1824" y="387"/>
                  </a:lnTo>
                  <a:lnTo>
                    <a:pt x="1836" y="376"/>
                  </a:lnTo>
                  <a:lnTo>
                    <a:pt x="1838" y="376"/>
                  </a:lnTo>
                  <a:lnTo>
                    <a:pt x="1838" y="378"/>
                  </a:lnTo>
                  <a:lnTo>
                    <a:pt x="1842" y="384"/>
                  </a:lnTo>
                  <a:lnTo>
                    <a:pt x="1844" y="397"/>
                  </a:lnTo>
                  <a:lnTo>
                    <a:pt x="1864" y="413"/>
                  </a:lnTo>
                  <a:lnTo>
                    <a:pt x="1879" y="401"/>
                  </a:lnTo>
                  <a:lnTo>
                    <a:pt x="1873" y="385"/>
                  </a:lnTo>
                  <a:lnTo>
                    <a:pt x="1867" y="384"/>
                  </a:lnTo>
                  <a:lnTo>
                    <a:pt x="1866" y="384"/>
                  </a:lnTo>
                  <a:lnTo>
                    <a:pt x="1866" y="382"/>
                  </a:lnTo>
                  <a:lnTo>
                    <a:pt x="1870" y="378"/>
                  </a:lnTo>
                  <a:lnTo>
                    <a:pt x="1870" y="367"/>
                  </a:lnTo>
                  <a:lnTo>
                    <a:pt x="1872" y="367"/>
                  </a:lnTo>
                  <a:lnTo>
                    <a:pt x="1876" y="366"/>
                  </a:lnTo>
                  <a:lnTo>
                    <a:pt x="1907" y="375"/>
                  </a:lnTo>
                  <a:lnTo>
                    <a:pt x="1946" y="373"/>
                  </a:lnTo>
                  <a:lnTo>
                    <a:pt x="1975" y="390"/>
                  </a:lnTo>
                  <a:lnTo>
                    <a:pt x="1996" y="407"/>
                  </a:lnTo>
                  <a:lnTo>
                    <a:pt x="2001" y="410"/>
                  </a:lnTo>
                  <a:lnTo>
                    <a:pt x="2011" y="415"/>
                  </a:lnTo>
                  <a:lnTo>
                    <a:pt x="2012" y="422"/>
                  </a:lnTo>
                  <a:lnTo>
                    <a:pt x="2020" y="425"/>
                  </a:lnTo>
                  <a:lnTo>
                    <a:pt x="2023" y="431"/>
                  </a:lnTo>
                  <a:lnTo>
                    <a:pt x="2030" y="432"/>
                  </a:lnTo>
                  <a:lnTo>
                    <a:pt x="2036" y="437"/>
                  </a:lnTo>
                  <a:lnTo>
                    <a:pt x="2038" y="441"/>
                  </a:lnTo>
                  <a:lnTo>
                    <a:pt x="2036" y="443"/>
                  </a:lnTo>
                  <a:lnTo>
                    <a:pt x="2047" y="446"/>
                  </a:lnTo>
                  <a:lnTo>
                    <a:pt x="2048" y="446"/>
                  </a:lnTo>
                  <a:lnTo>
                    <a:pt x="2048" y="447"/>
                  </a:lnTo>
                  <a:lnTo>
                    <a:pt x="2047" y="447"/>
                  </a:lnTo>
                  <a:lnTo>
                    <a:pt x="2044" y="452"/>
                  </a:lnTo>
                  <a:lnTo>
                    <a:pt x="2054" y="458"/>
                  </a:lnTo>
                  <a:lnTo>
                    <a:pt x="2048" y="450"/>
                  </a:lnTo>
                  <a:lnTo>
                    <a:pt x="2050" y="450"/>
                  </a:lnTo>
                  <a:lnTo>
                    <a:pt x="2050" y="449"/>
                  </a:lnTo>
                  <a:lnTo>
                    <a:pt x="2053" y="449"/>
                  </a:lnTo>
                  <a:lnTo>
                    <a:pt x="2054" y="450"/>
                  </a:lnTo>
                  <a:lnTo>
                    <a:pt x="2057" y="450"/>
                  </a:lnTo>
                  <a:lnTo>
                    <a:pt x="2057" y="452"/>
                  </a:lnTo>
                  <a:lnTo>
                    <a:pt x="2064" y="461"/>
                  </a:lnTo>
                  <a:lnTo>
                    <a:pt x="2064" y="462"/>
                  </a:lnTo>
                  <a:lnTo>
                    <a:pt x="2061" y="464"/>
                  </a:lnTo>
                  <a:lnTo>
                    <a:pt x="2066" y="483"/>
                  </a:lnTo>
                  <a:lnTo>
                    <a:pt x="2072" y="487"/>
                  </a:lnTo>
                  <a:lnTo>
                    <a:pt x="2072" y="477"/>
                  </a:lnTo>
                  <a:lnTo>
                    <a:pt x="2067" y="474"/>
                  </a:lnTo>
                  <a:lnTo>
                    <a:pt x="2067" y="473"/>
                  </a:lnTo>
                  <a:lnTo>
                    <a:pt x="2070" y="473"/>
                  </a:lnTo>
                  <a:lnTo>
                    <a:pt x="2073" y="474"/>
                  </a:lnTo>
                  <a:lnTo>
                    <a:pt x="2076" y="474"/>
                  </a:lnTo>
                  <a:lnTo>
                    <a:pt x="2078" y="471"/>
                  </a:lnTo>
                  <a:lnTo>
                    <a:pt x="2078" y="470"/>
                  </a:lnTo>
                  <a:lnTo>
                    <a:pt x="2085" y="474"/>
                  </a:lnTo>
                  <a:lnTo>
                    <a:pt x="2082" y="477"/>
                  </a:lnTo>
                  <a:lnTo>
                    <a:pt x="2084" y="478"/>
                  </a:lnTo>
                  <a:lnTo>
                    <a:pt x="2085" y="475"/>
                  </a:lnTo>
                  <a:lnTo>
                    <a:pt x="2093" y="475"/>
                  </a:lnTo>
                  <a:lnTo>
                    <a:pt x="2097" y="477"/>
                  </a:lnTo>
                  <a:lnTo>
                    <a:pt x="2104" y="477"/>
                  </a:lnTo>
                  <a:lnTo>
                    <a:pt x="2122" y="498"/>
                  </a:lnTo>
                  <a:lnTo>
                    <a:pt x="2121" y="501"/>
                  </a:lnTo>
                  <a:lnTo>
                    <a:pt x="2131" y="504"/>
                  </a:lnTo>
                  <a:lnTo>
                    <a:pt x="2133" y="504"/>
                  </a:lnTo>
                  <a:lnTo>
                    <a:pt x="2133" y="505"/>
                  </a:lnTo>
                  <a:lnTo>
                    <a:pt x="2121" y="511"/>
                  </a:lnTo>
                  <a:lnTo>
                    <a:pt x="2119" y="520"/>
                  </a:lnTo>
                  <a:lnTo>
                    <a:pt x="2119" y="521"/>
                  </a:lnTo>
                  <a:lnTo>
                    <a:pt x="2110" y="514"/>
                  </a:lnTo>
                  <a:lnTo>
                    <a:pt x="2110" y="518"/>
                  </a:lnTo>
                  <a:lnTo>
                    <a:pt x="2113" y="524"/>
                  </a:lnTo>
                  <a:lnTo>
                    <a:pt x="2103" y="524"/>
                  </a:lnTo>
                  <a:lnTo>
                    <a:pt x="2098" y="532"/>
                  </a:lnTo>
                  <a:lnTo>
                    <a:pt x="2094" y="532"/>
                  </a:lnTo>
                  <a:lnTo>
                    <a:pt x="2100" y="538"/>
                  </a:lnTo>
                  <a:lnTo>
                    <a:pt x="2088" y="545"/>
                  </a:lnTo>
                  <a:lnTo>
                    <a:pt x="2093" y="547"/>
                  </a:lnTo>
                  <a:lnTo>
                    <a:pt x="2093" y="548"/>
                  </a:lnTo>
                  <a:lnTo>
                    <a:pt x="2090" y="550"/>
                  </a:lnTo>
                  <a:lnTo>
                    <a:pt x="2097" y="556"/>
                  </a:lnTo>
                  <a:lnTo>
                    <a:pt x="2097" y="557"/>
                  </a:lnTo>
                  <a:lnTo>
                    <a:pt x="2090" y="557"/>
                  </a:lnTo>
                  <a:lnTo>
                    <a:pt x="2088" y="563"/>
                  </a:lnTo>
                  <a:lnTo>
                    <a:pt x="2082" y="561"/>
                  </a:lnTo>
                  <a:lnTo>
                    <a:pt x="2082" y="556"/>
                  </a:lnTo>
                  <a:lnTo>
                    <a:pt x="2081" y="560"/>
                  </a:lnTo>
                  <a:lnTo>
                    <a:pt x="2079" y="560"/>
                  </a:lnTo>
                  <a:lnTo>
                    <a:pt x="2078" y="557"/>
                  </a:lnTo>
                  <a:lnTo>
                    <a:pt x="2075" y="559"/>
                  </a:lnTo>
                  <a:lnTo>
                    <a:pt x="2073" y="559"/>
                  </a:lnTo>
                  <a:lnTo>
                    <a:pt x="2073" y="557"/>
                  </a:lnTo>
                  <a:lnTo>
                    <a:pt x="2072" y="551"/>
                  </a:lnTo>
                  <a:lnTo>
                    <a:pt x="2064" y="548"/>
                  </a:lnTo>
                  <a:lnTo>
                    <a:pt x="2064" y="547"/>
                  </a:lnTo>
                  <a:lnTo>
                    <a:pt x="2063" y="547"/>
                  </a:lnTo>
                  <a:lnTo>
                    <a:pt x="2063" y="548"/>
                  </a:lnTo>
                  <a:lnTo>
                    <a:pt x="2057" y="547"/>
                  </a:lnTo>
                  <a:lnTo>
                    <a:pt x="2050" y="539"/>
                  </a:lnTo>
                  <a:lnTo>
                    <a:pt x="2048" y="539"/>
                  </a:lnTo>
                  <a:lnTo>
                    <a:pt x="2048" y="526"/>
                  </a:lnTo>
                  <a:lnTo>
                    <a:pt x="2042" y="521"/>
                  </a:lnTo>
                  <a:lnTo>
                    <a:pt x="2030" y="521"/>
                  </a:lnTo>
                  <a:lnTo>
                    <a:pt x="2021" y="523"/>
                  </a:lnTo>
                  <a:lnTo>
                    <a:pt x="2015" y="523"/>
                  </a:lnTo>
                  <a:lnTo>
                    <a:pt x="2010" y="505"/>
                  </a:lnTo>
                  <a:lnTo>
                    <a:pt x="2015" y="504"/>
                  </a:lnTo>
                  <a:lnTo>
                    <a:pt x="2015" y="499"/>
                  </a:lnTo>
                  <a:lnTo>
                    <a:pt x="2011" y="504"/>
                  </a:lnTo>
                  <a:lnTo>
                    <a:pt x="2010" y="504"/>
                  </a:lnTo>
                  <a:lnTo>
                    <a:pt x="2007" y="498"/>
                  </a:lnTo>
                  <a:lnTo>
                    <a:pt x="2005" y="498"/>
                  </a:lnTo>
                  <a:lnTo>
                    <a:pt x="2005" y="504"/>
                  </a:lnTo>
                  <a:lnTo>
                    <a:pt x="1998" y="505"/>
                  </a:lnTo>
                  <a:lnTo>
                    <a:pt x="1999" y="511"/>
                  </a:lnTo>
                  <a:lnTo>
                    <a:pt x="2007" y="523"/>
                  </a:lnTo>
                  <a:lnTo>
                    <a:pt x="1998" y="538"/>
                  </a:lnTo>
                  <a:lnTo>
                    <a:pt x="1995" y="541"/>
                  </a:lnTo>
                  <a:lnTo>
                    <a:pt x="1978" y="554"/>
                  </a:lnTo>
                  <a:lnTo>
                    <a:pt x="1977" y="554"/>
                  </a:lnTo>
                  <a:lnTo>
                    <a:pt x="1977" y="553"/>
                  </a:lnTo>
                  <a:lnTo>
                    <a:pt x="1972" y="548"/>
                  </a:lnTo>
                  <a:lnTo>
                    <a:pt x="1964" y="548"/>
                  </a:lnTo>
                  <a:lnTo>
                    <a:pt x="1965" y="557"/>
                  </a:lnTo>
                  <a:lnTo>
                    <a:pt x="1971" y="561"/>
                  </a:lnTo>
                  <a:lnTo>
                    <a:pt x="1974" y="559"/>
                  </a:lnTo>
                  <a:lnTo>
                    <a:pt x="1978" y="567"/>
                  </a:lnTo>
                  <a:lnTo>
                    <a:pt x="1977" y="567"/>
                  </a:lnTo>
                  <a:lnTo>
                    <a:pt x="1975" y="569"/>
                  </a:lnTo>
                  <a:lnTo>
                    <a:pt x="1980" y="570"/>
                  </a:lnTo>
                  <a:lnTo>
                    <a:pt x="1981" y="585"/>
                  </a:lnTo>
                  <a:lnTo>
                    <a:pt x="1989" y="597"/>
                  </a:lnTo>
                  <a:lnTo>
                    <a:pt x="1989" y="599"/>
                  </a:lnTo>
                  <a:lnTo>
                    <a:pt x="1984" y="599"/>
                  </a:lnTo>
                  <a:lnTo>
                    <a:pt x="1990" y="606"/>
                  </a:lnTo>
                  <a:lnTo>
                    <a:pt x="1990" y="607"/>
                  </a:lnTo>
                  <a:lnTo>
                    <a:pt x="1984" y="618"/>
                  </a:lnTo>
                  <a:lnTo>
                    <a:pt x="1983" y="618"/>
                  </a:lnTo>
                  <a:lnTo>
                    <a:pt x="1965" y="609"/>
                  </a:lnTo>
                  <a:lnTo>
                    <a:pt x="1964" y="612"/>
                  </a:lnTo>
                  <a:lnTo>
                    <a:pt x="1962" y="612"/>
                  </a:lnTo>
                  <a:lnTo>
                    <a:pt x="1959" y="606"/>
                  </a:lnTo>
                  <a:lnTo>
                    <a:pt x="1961" y="612"/>
                  </a:lnTo>
                  <a:lnTo>
                    <a:pt x="1961" y="613"/>
                  </a:lnTo>
                  <a:lnTo>
                    <a:pt x="1959" y="613"/>
                  </a:lnTo>
                  <a:lnTo>
                    <a:pt x="1932" y="624"/>
                  </a:lnTo>
                  <a:lnTo>
                    <a:pt x="1931" y="628"/>
                  </a:lnTo>
                  <a:lnTo>
                    <a:pt x="1931" y="630"/>
                  </a:lnTo>
                  <a:lnTo>
                    <a:pt x="1916" y="637"/>
                  </a:lnTo>
                  <a:lnTo>
                    <a:pt x="1912" y="636"/>
                  </a:lnTo>
                  <a:lnTo>
                    <a:pt x="1907" y="645"/>
                  </a:lnTo>
                  <a:lnTo>
                    <a:pt x="1897" y="650"/>
                  </a:lnTo>
                  <a:lnTo>
                    <a:pt x="1898" y="653"/>
                  </a:lnTo>
                  <a:lnTo>
                    <a:pt x="1897" y="653"/>
                  </a:lnTo>
                  <a:lnTo>
                    <a:pt x="1897" y="655"/>
                  </a:lnTo>
                  <a:lnTo>
                    <a:pt x="1894" y="653"/>
                  </a:lnTo>
                  <a:lnTo>
                    <a:pt x="1894" y="658"/>
                  </a:lnTo>
                  <a:lnTo>
                    <a:pt x="1873" y="670"/>
                  </a:lnTo>
                  <a:lnTo>
                    <a:pt x="1870" y="683"/>
                  </a:lnTo>
                  <a:lnTo>
                    <a:pt x="1869" y="683"/>
                  </a:lnTo>
                  <a:lnTo>
                    <a:pt x="1857" y="668"/>
                  </a:lnTo>
                  <a:lnTo>
                    <a:pt x="1842" y="665"/>
                  </a:lnTo>
                  <a:lnTo>
                    <a:pt x="1827" y="671"/>
                  </a:lnTo>
                  <a:lnTo>
                    <a:pt x="1817" y="686"/>
                  </a:lnTo>
                  <a:lnTo>
                    <a:pt x="1815" y="686"/>
                  </a:lnTo>
                  <a:lnTo>
                    <a:pt x="1817" y="670"/>
                  </a:lnTo>
                  <a:lnTo>
                    <a:pt x="1815" y="670"/>
                  </a:lnTo>
                  <a:lnTo>
                    <a:pt x="1803" y="677"/>
                  </a:lnTo>
                  <a:lnTo>
                    <a:pt x="1801" y="686"/>
                  </a:lnTo>
                  <a:lnTo>
                    <a:pt x="1795" y="682"/>
                  </a:lnTo>
                  <a:lnTo>
                    <a:pt x="1790" y="686"/>
                  </a:lnTo>
                  <a:lnTo>
                    <a:pt x="1789" y="686"/>
                  </a:lnTo>
                  <a:lnTo>
                    <a:pt x="1787" y="683"/>
                  </a:lnTo>
                  <a:lnTo>
                    <a:pt x="1781" y="686"/>
                  </a:lnTo>
                  <a:lnTo>
                    <a:pt x="1777" y="705"/>
                  </a:lnTo>
                  <a:lnTo>
                    <a:pt x="1774" y="705"/>
                  </a:lnTo>
                  <a:lnTo>
                    <a:pt x="1762" y="726"/>
                  </a:lnTo>
                  <a:lnTo>
                    <a:pt x="1762" y="735"/>
                  </a:lnTo>
                  <a:lnTo>
                    <a:pt x="1763" y="738"/>
                  </a:lnTo>
                  <a:lnTo>
                    <a:pt x="1769" y="732"/>
                  </a:lnTo>
                  <a:lnTo>
                    <a:pt x="1771" y="732"/>
                  </a:lnTo>
                  <a:lnTo>
                    <a:pt x="1778" y="736"/>
                  </a:lnTo>
                  <a:lnTo>
                    <a:pt x="1778" y="738"/>
                  </a:lnTo>
                  <a:lnTo>
                    <a:pt x="1771" y="753"/>
                  </a:lnTo>
                  <a:lnTo>
                    <a:pt x="1772" y="762"/>
                  </a:lnTo>
                  <a:lnTo>
                    <a:pt x="1778" y="765"/>
                  </a:lnTo>
                  <a:lnTo>
                    <a:pt x="1778" y="773"/>
                  </a:lnTo>
                  <a:lnTo>
                    <a:pt x="1775" y="781"/>
                  </a:lnTo>
                  <a:lnTo>
                    <a:pt x="1774" y="781"/>
                  </a:lnTo>
                  <a:lnTo>
                    <a:pt x="1769" y="775"/>
                  </a:lnTo>
                  <a:lnTo>
                    <a:pt x="1772" y="769"/>
                  </a:lnTo>
                  <a:lnTo>
                    <a:pt x="1766" y="772"/>
                  </a:lnTo>
                  <a:lnTo>
                    <a:pt x="1768" y="775"/>
                  </a:lnTo>
                  <a:lnTo>
                    <a:pt x="1768" y="776"/>
                  </a:lnTo>
                  <a:lnTo>
                    <a:pt x="1761" y="782"/>
                  </a:lnTo>
                  <a:lnTo>
                    <a:pt x="1758" y="791"/>
                  </a:lnTo>
                  <a:lnTo>
                    <a:pt x="1763" y="809"/>
                  </a:lnTo>
                  <a:lnTo>
                    <a:pt x="1762" y="809"/>
                  </a:lnTo>
                  <a:lnTo>
                    <a:pt x="1756" y="815"/>
                  </a:lnTo>
                  <a:lnTo>
                    <a:pt x="1755" y="815"/>
                  </a:lnTo>
                  <a:lnTo>
                    <a:pt x="1747" y="814"/>
                  </a:lnTo>
                  <a:lnTo>
                    <a:pt x="1735" y="825"/>
                  </a:lnTo>
                  <a:lnTo>
                    <a:pt x="1735" y="845"/>
                  </a:lnTo>
                  <a:lnTo>
                    <a:pt x="1734" y="845"/>
                  </a:lnTo>
                  <a:lnTo>
                    <a:pt x="1731" y="843"/>
                  </a:lnTo>
                  <a:lnTo>
                    <a:pt x="1718" y="849"/>
                  </a:lnTo>
                  <a:lnTo>
                    <a:pt x="1713" y="871"/>
                  </a:lnTo>
                  <a:lnTo>
                    <a:pt x="1694" y="892"/>
                  </a:lnTo>
                  <a:lnTo>
                    <a:pt x="1678" y="811"/>
                  </a:lnTo>
                  <a:lnTo>
                    <a:pt x="1678" y="793"/>
                  </a:lnTo>
                  <a:lnTo>
                    <a:pt x="1682" y="763"/>
                  </a:lnTo>
                  <a:lnTo>
                    <a:pt x="1694" y="754"/>
                  </a:lnTo>
                  <a:lnTo>
                    <a:pt x="1697" y="744"/>
                  </a:lnTo>
                  <a:lnTo>
                    <a:pt x="1694" y="736"/>
                  </a:lnTo>
                  <a:lnTo>
                    <a:pt x="1694" y="735"/>
                  </a:lnTo>
                  <a:lnTo>
                    <a:pt x="1697" y="735"/>
                  </a:lnTo>
                  <a:lnTo>
                    <a:pt x="1698" y="736"/>
                  </a:lnTo>
                  <a:lnTo>
                    <a:pt x="1701" y="736"/>
                  </a:lnTo>
                  <a:lnTo>
                    <a:pt x="1715" y="729"/>
                  </a:lnTo>
                  <a:lnTo>
                    <a:pt x="1741" y="693"/>
                  </a:lnTo>
                  <a:lnTo>
                    <a:pt x="1758" y="676"/>
                  </a:lnTo>
                  <a:lnTo>
                    <a:pt x="1761" y="670"/>
                  </a:lnTo>
                  <a:lnTo>
                    <a:pt x="1761" y="668"/>
                  </a:lnTo>
                  <a:lnTo>
                    <a:pt x="1783" y="658"/>
                  </a:lnTo>
                  <a:lnTo>
                    <a:pt x="1781" y="652"/>
                  </a:lnTo>
                  <a:lnTo>
                    <a:pt x="1784" y="647"/>
                  </a:lnTo>
                  <a:lnTo>
                    <a:pt x="1784" y="640"/>
                  </a:lnTo>
                  <a:lnTo>
                    <a:pt x="1787" y="636"/>
                  </a:lnTo>
                  <a:lnTo>
                    <a:pt x="1789" y="622"/>
                  </a:lnTo>
                  <a:lnTo>
                    <a:pt x="1789" y="621"/>
                  </a:lnTo>
                  <a:lnTo>
                    <a:pt x="1790" y="621"/>
                  </a:lnTo>
                  <a:lnTo>
                    <a:pt x="1799" y="615"/>
                  </a:lnTo>
                  <a:lnTo>
                    <a:pt x="1799" y="613"/>
                  </a:lnTo>
                  <a:lnTo>
                    <a:pt x="1793" y="609"/>
                  </a:lnTo>
                  <a:lnTo>
                    <a:pt x="1783" y="613"/>
                  </a:lnTo>
                  <a:lnTo>
                    <a:pt x="1775" y="624"/>
                  </a:lnTo>
                  <a:lnTo>
                    <a:pt x="1775" y="633"/>
                  </a:lnTo>
                  <a:lnTo>
                    <a:pt x="1778" y="636"/>
                  </a:lnTo>
                  <a:lnTo>
                    <a:pt x="1778" y="637"/>
                  </a:lnTo>
                  <a:lnTo>
                    <a:pt x="1775" y="640"/>
                  </a:lnTo>
                  <a:lnTo>
                    <a:pt x="1772" y="637"/>
                  </a:lnTo>
                  <a:lnTo>
                    <a:pt x="1766" y="639"/>
                  </a:lnTo>
                  <a:lnTo>
                    <a:pt x="1738" y="667"/>
                  </a:lnTo>
                  <a:lnTo>
                    <a:pt x="1737" y="667"/>
                  </a:lnTo>
                  <a:lnTo>
                    <a:pt x="1737" y="665"/>
                  </a:lnTo>
                  <a:lnTo>
                    <a:pt x="1740" y="656"/>
                  </a:lnTo>
                  <a:lnTo>
                    <a:pt x="1732" y="656"/>
                  </a:lnTo>
                  <a:lnTo>
                    <a:pt x="1732" y="655"/>
                  </a:lnTo>
                  <a:lnTo>
                    <a:pt x="1735" y="650"/>
                  </a:lnTo>
                  <a:lnTo>
                    <a:pt x="1734" y="646"/>
                  </a:lnTo>
                  <a:lnTo>
                    <a:pt x="1738" y="639"/>
                  </a:lnTo>
                  <a:lnTo>
                    <a:pt x="1740" y="631"/>
                  </a:lnTo>
                  <a:lnTo>
                    <a:pt x="1734" y="637"/>
                  </a:lnTo>
                  <a:lnTo>
                    <a:pt x="1722" y="631"/>
                  </a:lnTo>
                  <a:lnTo>
                    <a:pt x="1700" y="637"/>
                  </a:lnTo>
                  <a:lnTo>
                    <a:pt x="1683" y="662"/>
                  </a:lnTo>
                  <a:lnTo>
                    <a:pt x="1669" y="674"/>
                  </a:lnTo>
                  <a:lnTo>
                    <a:pt x="1663" y="686"/>
                  </a:lnTo>
                  <a:lnTo>
                    <a:pt x="1660" y="686"/>
                  </a:lnTo>
                  <a:lnTo>
                    <a:pt x="1663" y="692"/>
                  </a:lnTo>
                  <a:lnTo>
                    <a:pt x="1661" y="695"/>
                  </a:lnTo>
                  <a:lnTo>
                    <a:pt x="1672" y="698"/>
                  </a:lnTo>
                  <a:lnTo>
                    <a:pt x="1673" y="702"/>
                  </a:lnTo>
                  <a:lnTo>
                    <a:pt x="1672" y="704"/>
                  </a:lnTo>
                  <a:lnTo>
                    <a:pt x="1669" y="704"/>
                  </a:lnTo>
                  <a:lnTo>
                    <a:pt x="1652" y="702"/>
                  </a:lnTo>
                  <a:lnTo>
                    <a:pt x="1642" y="710"/>
                  </a:lnTo>
                  <a:lnTo>
                    <a:pt x="1637" y="707"/>
                  </a:lnTo>
                  <a:lnTo>
                    <a:pt x="1623" y="711"/>
                  </a:lnTo>
                  <a:lnTo>
                    <a:pt x="1620" y="705"/>
                  </a:lnTo>
                  <a:lnTo>
                    <a:pt x="1620" y="704"/>
                  </a:lnTo>
                  <a:lnTo>
                    <a:pt x="1632" y="699"/>
                  </a:lnTo>
                  <a:lnTo>
                    <a:pt x="1623" y="693"/>
                  </a:lnTo>
                  <a:lnTo>
                    <a:pt x="1617" y="696"/>
                  </a:lnTo>
                  <a:lnTo>
                    <a:pt x="1596" y="689"/>
                  </a:lnTo>
                  <a:lnTo>
                    <a:pt x="1593" y="690"/>
                  </a:lnTo>
                  <a:lnTo>
                    <a:pt x="1594" y="695"/>
                  </a:lnTo>
                  <a:lnTo>
                    <a:pt x="1594" y="696"/>
                  </a:lnTo>
                  <a:lnTo>
                    <a:pt x="1590" y="696"/>
                  </a:lnTo>
                  <a:lnTo>
                    <a:pt x="1590" y="702"/>
                  </a:lnTo>
                  <a:lnTo>
                    <a:pt x="1586" y="702"/>
                  </a:lnTo>
                  <a:lnTo>
                    <a:pt x="1583" y="698"/>
                  </a:lnTo>
                  <a:lnTo>
                    <a:pt x="1572" y="702"/>
                  </a:lnTo>
                  <a:lnTo>
                    <a:pt x="1559" y="696"/>
                  </a:lnTo>
                  <a:lnTo>
                    <a:pt x="1554" y="704"/>
                  </a:lnTo>
                  <a:lnTo>
                    <a:pt x="1553" y="704"/>
                  </a:lnTo>
                  <a:lnTo>
                    <a:pt x="1546" y="698"/>
                  </a:lnTo>
                  <a:lnTo>
                    <a:pt x="1516" y="699"/>
                  </a:lnTo>
                  <a:lnTo>
                    <a:pt x="1504" y="705"/>
                  </a:lnTo>
                  <a:lnTo>
                    <a:pt x="1486" y="726"/>
                  </a:lnTo>
                  <a:lnTo>
                    <a:pt x="1480" y="738"/>
                  </a:lnTo>
                  <a:lnTo>
                    <a:pt x="1464" y="750"/>
                  </a:lnTo>
                  <a:lnTo>
                    <a:pt x="1445" y="776"/>
                  </a:lnTo>
                  <a:lnTo>
                    <a:pt x="1414" y="805"/>
                  </a:lnTo>
                  <a:lnTo>
                    <a:pt x="1414" y="808"/>
                  </a:lnTo>
                  <a:lnTo>
                    <a:pt x="1420" y="812"/>
                  </a:lnTo>
                  <a:lnTo>
                    <a:pt x="1423" y="812"/>
                  </a:lnTo>
                  <a:lnTo>
                    <a:pt x="1427" y="811"/>
                  </a:lnTo>
                  <a:lnTo>
                    <a:pt x="1433" y="811"/>
                  </a:lnTo>
                  <a:lnTo>
                    <a:pt x="1433" y="830"/>
                  </a:lnTo>
                  <a:lnTo>
                    <a:pt x="1437" y="827"/>
                  </a:lnTo>
                  <a:lnTo>
                    <a:pt x="1437" y="821"/>
                  </a:lnTo>
                  <a:lnTo>
                    <a:pt x="1443" y="818"/>
                  </a:lnTo>
                  <a:lnTo>
                    <a:pt x="1445" y="818"/>
                  </a:lnTo>
                  <a:lnTo>
                    <a:pt x="1445" y="819"/>
                  </a:lnTo>
                  <a:lnTo>
                    <a:pt x="1440" y="822"/>
                  </a:lnTo>
                  <a:lnTo>
                    <a:pt x="1445" y="828"/>
                  </a:lnTo>
                  <a:lnTo>
                    <a:pt x="1440" y="834"/>
                  </a:lnTo>
                  <a:lnTo>
                    <a:pt x="1451" y="831"/>
                  </a:lnTo>
                  <a:lnTo>
                    <a:pt x="1454" y="828"/>
                  </a:lnTo>
                  <a:lnTo>
                    <a:pt x="1454" y="833"/>
                  </a:lnTo>
                  <a:lnTo>
                    <a:pt x="1457" y="830"/>
                  </a:lnTo>
                  <a:lnTo>
                    <a:pt x="1457" y="818"/>
                  </a:lnTo>
                  <a:lnTo>
                    <a:pt x="1473" y="818"/>
                  </a:lnTo>
                  <a:lnTo>
                    <a:pt x="1480" y="831"/>
                  </a:lnTo>
                  <a:lnTo>
                    <a:pt x="1494" y="840"/>
                  </a:lnTo>
                  <a:lnTo>
                    <a:pt x="1494" y="842"/>
                  </a:lnTo>
                  <a:lnTo>
                    <a:pt x="1489" y="849"/>
                  </a:lnTo>
                  <a:lnTo>
                    <a:pt x="1491" y="855"/>
                  </a:lnTo>
                  <a:lnTo>
                    <a:pt x="1491" y="859"/>
                  </a:lnTo>
                  <a:lnTo>
                    <a:pt x="1494" y="864"/>
                  </a:lnTo>
                  <a:lnTo>
                    <a:pt x="1494" y="865"/>
                  </a:lnTo>
                  <a:lnTo>
                    <a:pt x="1486" y="880"/>
                  </a:lnTo>
                  <a:lnTo>
                    <a:pt x="1482" y="895"/>
                  </a:lnTo>
                  <a:lnTo>
                    <a:pt x="1483" y="908"/>
                  </a:lnTo>
                  <a:lnTo>
                    <a:pt x="1479" y="941"/>
                  </a:lnTo>
                  <a:lnTo>
                    <a:pt x="1467" y="954"/>
                  </a:lnTo>
                  <a:lnTo>
                    <a:pt x="1457" y="971"/>
                  </a:lnTo>
                  <a:lnTo>
                    <a:pt x="1451" y="986"/>
                  </a:lnTo>
                  <a:lnTo>
                    <a:pt x="1411" y="1036"/>
                  </a:lnTo>
                  <a:lnTo>
                    <a:pt x="1397" y="1046"/>
                  </a:lnTo>
                  <a:lnTo>
                    <a:pt x="1387" y="1049"/>
                  </a:lnTo>
                  <a:lnTo>
                    <a:pt x="1375" y="1046"/>
                  </a:lnTo>
                  <a:lnTo>
                    <a:pt x="1374" y="1046"/>
                  </a:lnTo>
                  <a:lnTo>
                    <a:pt x="1374" y="1039"/>
                  </a:lnTo>
                  <a:lnTo>
                    <a:pt x="1371" y="1042"/>
                  </a:lnTo>
                  <a:lnTo>
                    <a:pt x="1368" y="1036"/>
                  </a:lnTo>
                  <a:lnTo>
                    <a:pt x="1360" y="1049"/>
                  </a:lnTo>
                  <a:lnTo>
                    <a:pt x="1360" y="1051"/>
                  </a:lnTo>
                  <a:lnTo>
                    <a:pt x="1354" y="1051"/>
                  </a:lnTo>
                  <a:lnTo>
                    <a:pt x="1354" y="1054"/>
                  </a:lnTo>
                  <a:lnTo>
                    <a:pt x="1353" y="1054"/>
                  </a:lnTo>
                  <a:lnTo>
                    <a:pt x="1351" y="1051"/>
                  </a:lnTo>
                  <a:lnTo>
                    <a:pt x="1351" y="1046"/>
                  </a:lnTo>
                  <a:lnTo>
                    <a:pt x="1359" y="1036"/>
                  </a:lnTo>
                  <a:lnTo>
                    <a:pt x="1359" y="1021"/>
                  </a:lnTo>
                  <a:lnTo>
                    <a:pt x="1356" y="1012"/>
                  </a:lnTo>
                  <a:lnTo>
                    <a:pt x="1368" y="1002"/>
                  </a:lnTo>
                  <a:lnTo>
                    <a:pt x="1381" y="1006"/>
                  </a:lnTo>
                  <a:lnTo>
                    <a:pt x="1384" y="1003"/>
                  </a:lnTo>
                  <a:lnTo>
                    <a:pt x="1393" y="986"/>
                  </a:lnTo>
                  <a:lnTo>
                    <a:pt x="1399" y="963"/>
                  </a:lnTo>
                  <a:lnTo>
                    <a:pt x="1405" y="957"/>
                  </a:lnTo>
                  <a:lnTo>
                    <a:pt x="1403" y="944"/>
                  </a:lnTo>
                  <a:lnTo>
                    <a:pt x="1405" y="941"/>
                  </a:lnTo>
                  <a:lnTo>
                    <a:pt x="1371" y="956"/>
                  </a:lnTo>
                  <a:lnTo>
                    <a:pt x="1357" y="956"/>
                  </a:lnTo>
                  <a:lnTo>
                    <a:pt x="1353" y="948"/>
                  </a:lnTo>
                  <a:lnTo>
                    <a:pt x="1353" y="940"/>
                  </a:lnTo>
                  <a:lnTo>
                    <a:pt x="1350" y="932"/>
                  </a:lnTo>
                  <a:lnTo>
                    <a:pt x="1332" y="922"/>
                  </a:lnTo>
                  <a:lnTo>
                    <a:pt x="1311" y="917"/>
                  </a:lnTo>
                  <a:lnTo>
                    <a:pt x="1310" y="917"/>
                  </a:lnTo>
                  <a:lnTo>
                    <a:pt x="1305" y="892"/>
                  </a:lnTo>
                  <a:lnTo>
                    <a:pt x="1298" y="874"/>
                  </a:lnTo>
                  <a:lnTo>
                    <a:pt x="1297" y="862"/>
                  </a:lnTo>
                  <a:lnTo>
                    <a:pt x="1286" y="849"/>
                  </a:lnTo>
                  <a:lnTo>
                    <a:pt x="1271" y="846"/>
                  </a:lnTo>
                  <a:lnTo>
                    <a:pt x="1260" y="839"/>
                  </a:lnTo>
                  <a:lnTo>
                    <a:pt x="1224" y="843"/>
                  </a:lnTo>
                  <a:lnTo>
                    <a:pt x="1215" y="855"/>
                  </a:lnTo>
                  <a:lnTo>
                    <a:pt x="1214" y="858"/>
                  </a:lnTo>
                  <a:lnTo>
                    <a:pt x="1222" y="858"/>
                  </a:lnTo>
                  <a:lnTo>
                    <a:pt x="1222" y="870"/>
                  </a:lnTo>
                  <a:lnTo>
                    <a:pt x="1212" y="879"/>
                  </a:lnTo>
                  <a:lnTo>
                    <a:pt x="1205" y="901"/>
                  </a:lnTo>
                  <a:lnTo>
                    <a:pt x="1203" y="908"/>
                  </a:lnTo>
                  <a:lnTo>
                    <a:pt x="1185" y="919"/>
                  </a:lnTo>
                  <a:lnTo>
                    <a:pt x="1184" y="919"/>
                  </a:lnTo>
                  <a:lnTo>
                    <a:pt x="1165" y="911"/>
                  </a:lnTo>
                  <a:lnTo>
                    <a:pt x="1156" y="913"/>
                  </a:lnTo>
                  <a:lnTo>
                    <a:pt x="1142" y="905"/>
                  </a:lnTo>
                  <a:lnTo>
                    <a:pt x="1122" y="919"/>
                  </a:lnTo>
                  <a:lnTo>
                    <a:pt x="1093" y="928"/>
                  </a:lnTo>
                  <a:lnTo>
                    <a:pt x="1083" y="925"/>
                  </a:lnTo>
                  <a:lnTo>
                    <a:pt x="1065" y="922"/>
                  </a:lnTo>
                  <a:lnTo>
                    <a:pt x="1055" y="914"/>
                  </a:lnTo>
                  <a:lnTo>
                    <a:pt x="1025" y="898"/>
                  </a:lnTo>
                  <a:lnTo>
                    <a:pt x="1016" y="897"/>
                  </a:lnTo>
                  <a:lnTo>
                    <a:pt x="999" y="905"/>
                  </a:lnTo>
                  <a:lnTo>
                    <a:pt x="990" y="902"/>
                  </a:lnTo>
                  <a:lnTo>
                    <a:pt x="979" y="895"/>
                  </a:lnTo>
                  <a:lnTo>
                    <a:pt x="976" y="879"/>
                  </a:lnTo>
                  <a:lnTo>
                    <a:pt x="942" y="865"/>
                  </a:lnTo>
                  <a:lnTo>
                    <a:pt x="925" y="880"/>
                  </a:lnTo>
                  <a:lnTo>
                    <a:pt x="927" y="895"/>
                  </a:lnTo>
                  <a:lnTo>
                    <a:pt x="925" y="900"/>
                  </a:lnTo>
                  <a:lnTo>
                    <a:pt x="926" y="908"/>
                  </a:lnTo>
                  <a:lnTo>
                    <a:pt x="923" y="910"/>
                  </a:lnTo>
                  <a:lnTo>
                    <a:pt x="884" y="910"/>
                  </a:lnTo>
                  <a:lnTo>
                    <a:pt x="877" y="901"/>
                  </a:lnTo>
                  <a:lnTo>
                    <a:pt x="844" y="898"/>
                  </a:lnTo>
                  <a:lnTo>
                    <a:pt x="830" y="902"/>
                  </a:lnTo>
                  <a:lnTo>
                    <a:pt x="799" y="922"/>
                  </a:lnTo>
                  <a:lnTo>
                    <a:pt x="793" y="931"/>
                  </a:lnTo>
                  <a:lnTo>
                    <a:pt x="788" y="934"/>
                  </a:lnTo>
                  <a:lnTo>
                    <a:pt x="788" y="935"/>
                  </a:lnTo>
                  <a:lnTo>
                    <a:pt x="787" y="935"/>
                  </a:lnTo>
                  <a:lnTo>
                    <a:pt x="787" y="934"/>
                  </a:lnTo>
                  <a:lnTo>
                    <a:pt x="781" y="932"/>
                  </a:lnTo>
                  <a:lnTo>
                    <a:pt x="781" y="931"/>
                  </a:lnTo>
                  <a:lnTo>
                    <a:pt x="785" y="926"/>
                  </a:lnTo>
                  <a:lnTo>
                    <a:pt x="779" y="916"/>
                  </a:lnTo>
                  <a:lnTo>
                    <a:pt x="776" y="916"/>
                  </a:lnTo>
                  <a:lnTo>
                    <a:pt x="775" y="919"/>
                  </a:lnTo>
                  <a:lnTo>
                    <a:pt x="773" y="920"/>
                  </a:lnTo>
                  <a:lnTo>
                    <a:pt x="760" y="916"/>
                  </a:lnTo>
                  <a:lnTo>
                    <a:pt x="756" y="910"/>
                  </a:lnTo>
                  <a:lnTo>
                    <a:pt x="754" y="907"/>
                  </a:lnTo>
                  <a:lnTo>
                    <a:pt x="748" y="904"/>
                  </a:lnTo>
                  <a:lnTo>
                    <a:pt x="747" y="897"/>
                  </a:lnTo>
                  <a:lnTo>
                    <a:pt x="738" y="889"/>
                  </a:lnTo>
                  <a:lnTo>
                    <a:pt x="735" y="889"/>
                  </a:lnTo>
                  <a:lnTo>
                    <a:pt x="732" y="891"/>
                  </a:lnTo>
                  <a:lnTo>
                    <a:pt x="729" y="891"/>
                  </a:lnTo>
                  <a:lnTo>
                    <a:pt x="727" y="894"/>
                  </a:lnTo>
                  <a:lnTo>
                    <a:pt x="727" y="895"/>
                  </a:lnTo>
                  <a:lnTo>
                    <a:pt x="710" y="895"/>
                  </a:lnTo>
                  <a:lnTo>
                    <a:pt x="710" y="894"/>
                  </a:lnTo>
                  <a:lnTo>
                    <a:pt x="707" y="889"/>
                  </a:lnTo>
                  <a:lnTo>
                    <a:pt x="707" y="886"/>
                  </a:lnTo>
                  <a:lnTo>
                    <a:pt x="702" y="883"/>
                  </a:lnTo>
                  <a:lnTo>
                    <a:pt x="701" y="883"/>
                  </a:lnTo>
                  <a:lnTo>
                    <a:pt x="698" y="891"/>
                  </a:lnTo>
                  <a:lnTo>
                    <a:pt x="693" y="894"/>
                  </a:lnTo>
                  <a:lnTo>
                    <a:pt x="664" y="840"/>
                  </a:lnTo>
                  <a:lnTo>
                    <a:pt x="646" y="825"/>
                  </a:lnTo>
                  <a:lnTo>
                    <a:pt x="646" y="821"/>
                  </a:lnTo>
                  <a:lnTo>
                    <a:pt x="650" y="818"/>
                  </a:lnTo>
                  <a:lnTo>
                    <a:pt x="649" y="816"/>
                  </a:lnTo>
                  <a:lnTo>
                    <a:pt x="640" y="821"/>
                  </a:lnTo>
                  <a:lnTo>
                    <a:pt x="635" y="821"/>
                  </a:lnTo>
                  <a:lnTo>
                    <a:pt x="630" y="828"/>
                  </a:lnTo>
                  <a:lnTo>
                    <a:pt x="621" y="831"/>
                  </a:lnTo>
                  <a:lnTo>
                    <a:pt x="621" y="836"/>
                  </a:lnTo>
                  <a:lnTo>
                    <a:pt x="619" y="836"/>
                  </a:lnTo>
                  <a:lnTo>
                    <a:pt x="619" y="834"/>
                  </a:lnTo>
                  <a:lnTo>
                    <a:pt x="613" y="833"/>
                  </a:lnTo>
                  <a:lnTo>
                    <a:pt x="606" y="836"/>
                  </a:lnTo>
                  <a:lnTo>
                    <a:pt x="604" y="833"/>
                  </a:lnTo>
                  <a:lnTo>
                    <a:pt x="604" y="831"/>
                  </a:lnTo>
                  <a:lnTo>
                    <a:pt x="606" y="828"/>
                  </a:lnTo>
                  <a:lnTo>
                    <a:pt x="609" y="827"/>
                  </a:lnTo>
                  <a:lnTo>
                    <a:pt x="609" y="824"/>
                  </a:lnTo>
                  <a:lnTo>
                    <a:pt x="606" y="827"/>
                  </a:lnTo>
                  <a:lnTo>
                    <a:pt x="604" y="827"/>
                  </a:lnTo>
                  <a:lnTo>
                    <a:pt x="595" y="822"/>
                  </a:lnTo>
                  <a:lnTo>
                    <a:pt x="597" y="825"/>
                  </a:lnTo>
                  <a:lnTo>
                    <a:pt x="592" y="825"/>
                  </a:lnTo>
                  <a:lnTo>
                    <a:pt x="592" y="821"/>
                  </a:lnTo>
                  <a:lnTo>
                    <a:pt x="591" y="816"/>
                  </a:lnTo>
                  <a:lnTo>
                    <a:pt x="590" y="816"/>
                  </a:lnTo>
                  <a:lnTo>
                    <a:pt x="590" y="819"/>
                  </a:lnTo>
                  <a:lnTo>
                    <a:pt x="588" y="821"/>
                  </a:lnTo>
                  <a:lnTo>
                    <a:pt x="584" y="821"/>
                  </a:lnTo>
                  <a:lnTo>
                    <a:pt x="581" y="822"/>
                  </a:lnTo>
                  <a:lnTo>
                    <a:pt x="576" y="822"/>
                  </a:lnTo>
                  <a:lnTo>
                    <a:pt x="576" y="821"/>
                  </a:lnTo>
                  <a:lnTo>
                    <a:pt x="575" y="818"/>
                  </a:lnTo>
                  <a:lnTo>
                    <a:pt x="578" y="814"/>
                  </a:lnTo>
                  <a:lnTo>
                    <a:pt x="578" y="809"/>
                  </a:lnTo>
                  <a:lnTo>
                    <a:pt x="575" y="808"/>
                  </a:lnTo>
                  <a:lnTo>
                    <a:pt x="575" y="806"/>
                  </a:lnTo>
                  <a:lnTo>
                    <a:pt x="573" y="797"/>
                  </a:lnTo>
                  <a:lnTo>
                    <a:pt x="570" y="796"/>
                  </a:lnTo>
                  <a:lnTo>
                    <a:pt x="564" y="799"/>
                  </a:lnTo>
                  <a:lnTo>
                    <a:pt x="563" y="799"/>
                  </a:lnTo>
                  <a:lnTo>
                    <a:pt x="557" y="794"/>
                  </a:lnTo>
                  <a:lnTo>
                    <a:pt x="548" y="793"/>
                  </a:lnTo>
                  <a:lnTo>
                    <a:pt x="544" y="797"/>
                  </a:lnTo>
                  <a:lnTo>
                    <a:pt x="539" y="797"/>
                  </a:lnTo>
                  <a:lnTo>
                    <a:pt x="539" y="803"/>
                  </a:lnTo>
                  <a:lnTo>
                    <a:pt x="538" y="803"/>
                  </a:lnTo>
                  <a:lnTo>
                    <a:pt x="509" y="811"/>
                  </a:lnTo>
                  <a:lnTo>
                    <a:pt x="501" y="812"/>
                  </a:lnTo>
                  <a:lnTo>
                    <a:pt x="498" y="816"/>
                  </a:lnTo>
                  <a:lnTo>
                    <a:pt x="490" y="816"/>
                  </a:lnTo>
                  <a:lnTo>
                    <a:pt x="486" y="819"/>
                  </a:lnTo>
                  <a:lnTo>
                    <a:pt x="484" y="821"/>
                  </a:lnTo>
                  <a:lnTo>
                    <a:pt x="478" y="819"/>
                  </a:lnTo>
                  <a:lnTo>
                    <a:pt x="472" y="824"/>
                  </a:lnTo>
                  <a:lnTo>
                    <a:pt x="466" y="824"/>
                  </a:lnTo>
                  <a:lnTo>
                    <a:pt x="465" y="827"/>
                  </a:lnTo>
                  <a:lnTo>
                    <a:pt x="464" y="827"/>
                  </a:lnTo>
                  <a:lnTo>
                    <a:pt x="462" y="825"/>
                  </a:lnTo>
                  <a:lnTo>
                    <a:pt x="452" y="825"/>
                  </a:lnTo>
                  <a:lnTo>
                    <a:pt x="450" y="824"/>
                  </a:lnTo>
                  <a:lnTo>
                    <a:pt x="446" y="825"/>
                  </a:lnTo>
                  <a:lnTo>
                    <a:pt x="447" y="827"/>
                  </a:lnTo>
                  <a:lnTo>
                    <a:pt x="447" y="828"/>
                  </a:lnTo>
                  <a:lnTo>
                    <a:pt x="446" y="833"/>
                  </a:lnTo>
                  <a:lnTo>
                    <a:pt x="449" y="831"/>
                  </a:lnTo>
                  <a:lnTo>
                    <a:pt x="450" y="831"/>
                  </a:lnTo>
                  <a:lnTo>
                    <a:pt x="452" y="833"/>
                  </a:lnTo>
                  <a:lnTo>
                    <a:pt x="452" y="834"/>
                  </a:lnTo>
                  <a:lnTo>
                    <a:pt x="447" y="836"/>
                  </a:lnTo>
                  <a:lnTo>
                    <a:pt x="447" y="839"/>
                  </a:lnTo>
                  <a:lnTo>
                    <a:pt x="455" y="840"/>
                  </a:lnTo>
                  <a:lnTo>
                    <a:pt x="461" y="843"/>
                  </a:lnTo>
                  <a:lnTo>
                    <a:pt x="461" y="845"/>
                  </a:lnTo>
                  <a:lnTo>
                    <a:pt x="458" y="846"/>
                  </a:lnTo>
                  <a:lnTo>
                    <a:pt x="446" y="848"/>
                  </a:lnTo>
                  <a:lnTo>
                    <a:pt x="441" y="852"/>
                  </a:lnTo>
                  <a:lnTo>
                    <a:pt x="446" y="857"/>
                  </a:lnTo>
                  <a:lnTo>
                    <a:pt x="446" y="858"/>
                  </a:lnTo>
                  <a:lnTo>
                    <a:pt x="444" y="861"/>
                  </a:lnTo>
                  <a:lnTo>
                    <a:pt x="444" y="862"/>
                  </a:lnTo>
                  <a:lnTo>
                    <a:pt x="432" y="868"/>
                  </a:lnTo>
                  <a:lnTo>
                    <a:pt x="435" y="870"/>
                  </a:lnTo>
                  <a:lnTo>
                    <a:pt x="437" y="873"/>
                  </a:lnTo>
                  <a:lnTo>
                    <a:pt x="441" y="874"/>
                  </a:lnTo>
                  <a:lnTo>
                    <a:pt x="443" y="874"/>
                  </a:lnTo>
                  <a:lnTo>
                    <a:pt x="444" y="879"/>
                  </a:lnTo>
                  <a:lnTo>
                    <a:pt x="453" y="880"/>
                  </a:lnTo>
                  <a:lnTo>
                    <a:pt x="453" y="882"/>
                  </a:lnTo>
                  <a:lnTo>
                    <a:pt x="450" y="892"/>
                  </a:lnTo>
                  <a:lnTo>
                    <a:pt x="450" y="894"/>
                  </a:lnTo>
                  <a:lnTo>
                    <a:pt x="449" y="894"/>
                  </a:lnTo>
                  <a:lnTo>
                    <a:pt x="438" y="897"/>
                  </a:lnTo>
                  <a:lnTo>
                    <a:pt x="432" y="892"/>
                  </a:lnTo>
                  <a:lnTo>
                    <a:pt x="428" y="898"/>
                  </a:lnTo>
                  <a:lnTo>
                    <a:pt x="424" y="898"/>
                  </a:lnTo>
                  <a:lnTo>
                    <a:pt x="422" y="897"/>
                  </a:lnTo>
                  <a:lnTo>
                    <a:pt x="415" y="897"/>
                  </a:lnTo>
                  <a:lnTo>
                    <a:pt x="415" y="895"/>
                  </a:lnTo>
                  <a:lnTo>
                    <a:pt x="410" y="888"/>
                  </a:lnTo>
                  <a:lnTo>
                    <a:pt x="409" y="886"/>
                  </a:lnTo>
                  <a:lnTo>
                    <a:pt x="403" y="888"/>
                  </a:lnTo>
                  <a:lnTo>
                    <a:pt x="398" y="891"/>
                  </a:lnTo>
                  <a:lnTo>
                    <a:pt x="394" y="888"/>
                  </a:lnTo>
                  <a:lnTo>
                    <a:pt x="389" y="888"/>
                  </a:lnTo>
                  <a:lnTo>
                    <a:pt x="389" y="889"/>
                  </a:lnTo>
                  <a:lnTo>
                    <a:pt x="388" y="891"/>
                  </a:lnTo>
                  <a:lnTo>
                    <a:pt x="386" y="889"/>
                  </a:lnTo>
                  <a:lnTo>
                    <a:pt x="385" y="889"/>
                  </a:lnTo>
                  <a:lnTo>
                    <a:pt x="376" y="897"/>
                  </a:lnTo>
                  <a:lnTo>
                    <a:pt x="375" y="897"/>
                  </a:lnTo>
                  <a:lnTo>
                    <a:pt x="367" y="894"/>
                  </a:lnTo>
                  <a:lnTo>
                    <a:pt x="363" y="888"/>
                  </a:lnTo>
                  <a:lnTo>
                    <a:pt x="363" y="897"/>
                  </a:lnTo>
                  <a:lnTo>
                    <a:pt x="361" y="897"/>
                  </a:lnTo>
                  <a:lnTo>
                    <a:pt x="360" y="898"/>
                  </a:lnTo>
                  <a:lnTo>
                    <a:pt x="358" y="892"/>
                  </a:lnTo>
                  <a:lnTo>
                    <a:pt x="346" y="879"/>
                  </a:lnTo>
                  <a:lnTo>
                    <a:pt x="333" y="879"/>
                  </a:lnTo>
                  <a:lnTo>
                    <a:pt x="333" y="877"/>
                  </a:lnTo>
                  <a:lnTo>
                    <a:pt x="330" y="873"/>
                  </a:lnTo>
                  <a:lnTo>
                    <a:pt x="326" y="873"/>
                  </a:lnTo>
                  <a:lnTo>
                    <a:pt x="323" y="879"/>
                  </a:lnTo>
                  <a:lnTo>
                    <a:pt x="321" y="877"/>
                  </a:lnTo>
                  <a:lnTo>
                    <a:pt x="320" y="877"/>
                  </a:lnTo>
                  <a:lnTo>
                    <a:pt x="318" y="879"/>
                  </a:lnTo>
                  <a:lnTo>
                    <a:pt x="317" y="877"/>
                  </a:lnTo>
                  <a:lnTo>
                    <a:pt x="317" y="874"/>
                  </a:lnTo>
                  <a:lnTo>
                    <a:pt x="309" y="876"/>
                  </a:lnTo>
                  <a:lnTo>
                    <a:pt x="303" y="882"/>
                  </a:lnTo>
                  <a:lnTo>
                    <a:pt x="293" y="886"/>
                  </a:lnTo>
                  <a:lnTo>
                    <a:pt x="292" y="892"/>
                  </a:lnTo>
                  <a:lnTo>
                    <a:pt x="286" y="897"/>
                  </a:lnTo>
                  <a:lnTo>
                    <a:pt x="283" y="897"/>
                  </a:lnTo>
                  <a:lnTo>
                    <a:pt x="286" y="908"/>
                  </a:lnTo>
                  <a:lnTo>
                    <a:pt x="280" y="914"/>
                  </a:lnTo>
                  <a:lnTo>
                    <a:pt x="280" y="913"/>
                  </a:lnTo>
                  <a:lnTo>
                    <a:pt x="268" y="900"/>
                  </a:lnTo>
                  <a:lnTo>
                    <a:pt x="266" y="907"/>
                  </a:lnTo>
                  <a:lnTo>
                    <a:pt x="266" y="908"/>
                  </a:lnTo>
                  <a:lnTo>
                    <a:pt x="262" y="911"/>
                  </a:lnTo>
                  <a:lnTo>
                    <a:pt x="260" y="922"/>
                  </a:lnTo>
                  <a:lnTo>
                    <a:pt x="263" y="925"/>
                  </a:lnTo>
                  <a:lnTo>
                    <a:pt x="263" y="926"/>
                  </a:lnTo>
                  <a:lnTo>
                    <a:pt x="259" y="931"/>
                  </a:lnTo>
                  <a:lnTo>
                    <a:pt x="256" y="940"/>
                  </a:lnTo>
                  <a:lnTo>
                    <a:pt x="262" y="941"/>
                  </a:lnTo>
                  <a:lnTo>
                    <a:pt x="262" y="943"/>
                  </a:lnTo>
                  <a:lnTo>
                    <a:pt x="265" y="951"/>
                  </a:lnTo>
                  <a:lnTo>
                    <a:pt x="277" y="951"/>
                  </a:lnTo>
                  <a:lnTo>
                    <a:pt x="277" y="953"/>
                  </a:lnTo>
                  <a:lnTo>
                    <a:pt x="278" y="953"/>
                  </a:lnTo>
                  <a:lnTo>
                    <a:pt x="283" y="959"/>
                  </a:lnTo>
                  <a:lnTo>
                    <a:pt x="287" y="972"/>
                  </a:lnTo>
                  <a:lnTo>
                    <a:pt x="280" y="972"/>
                  </a:lnTo>
                  <a:lnTo>
                    <a:pt x="280" y="975"/>
                  </a:lnTo>
                  <a:lnTo>
                    <a:pt x="281" y="975"/>
                  </a:lnTo>
                  <a:lnTo>
                    <a:pt x="287" y="980"/>
                  </a:lnTo>
                  <a:lnTo>
                    <a:pt x="287" y="981"/>
                  </a:lnTo>
                  <a:lnTo>
                    <a:pt x="281" y="983"/>
                  </a:lnTo>
                  <a:lnTo>
                    <a:pt x="275" y="990"/>
                  </a:lnTo>
                  <a:lnTo>
                    <a:pt x="274" y="990"/>
                  </a:lnTo>
                  <a:lnTo>
                    <a:pt x="271" y="983"/>
                  </a:lnTo>
                  <a:lnTo>
                    <a:pt x="268" y="981"/>
                  </a:lnTo>
                  <a:lnTo>
                    <a:pt x="269" y="984"/>
                  </a:lnTo>
                  <a:lnTo>
                    <a:pt x="268" y="993"/>
                  </a:lnTo>
                  <a:lnTo>
                    <a:pt x="265" y="993"/>
                  </a:lnTo>
                  <a:lnTo>
                    <a:pt x="265" y="1000"/>
                  </a:lnTo>
                  <a:lnTo>
                    <a:pt x="256" y="1014"/>
                  </a:lnTo>
                  <a:lnTo>
                    <a:pt x="262" y="1020"/>
                  </a:lnTo>
                  <a:lnTo>
                    <a:pt x="266" y="1028"/>
                  </a:lnTo>
                  <a:lnTo>
                    <a:pt x="266" y="1026"/>
                  </a:lnTo>
                  <a:lnTo>
                    <a:pt x="268" y="1026"/>
                  </a:lnTo>
                  <a:lnTo>
                    <a:pt x="268" y="1040"/>
                  </a:lnTo>
                  <a:lnTo>
                    <a:pt x="278" y="1060"/>
                  </a:lnTo>
                  <a:lnTo>
                    <a:pt x="280" y="1061"/>
                  </a:lnTo>
                  <a:lnTo>
                    <a:pt x="280" y="1063"/>
                  </a:lnTo>
                  <a:lnTo>
                    <a:pt x="272" y="1071"/>
                  </a:lnTo>
                  <a:lnTo>
                    <a:pt x="263" y="1071"/>
                  </a:lnTo>
                  <a:lnTo>
                    <a:pt x="262" y="1066"/>
                  </a:lnTo>
                  <a:lnTo>
                    <a:pt x="253" y="1060"/>
                  </a:lnTo>
                  <a:lnTo>
                    <a:pt x="244" y="1055"/>
                  </a:lnTo>
                  <a:lnTo>
                    <a:pt x="243" y="1055"/>
                  </a:lnTo>
                  <a:lnTo>
                    <a:pt x="243" y="1049"/>
                  </a:lnTo>
                  <a:lnTo>
                    <a:pt x="237" y="1046"/>
                  </a:lnTo>
                  <a:lnTo>
                    <a:pt x="231" y="1045"/>
                  </a:lnTo>
                  <a:lnTo>
                    <a:pt x="222" y="1048"/>
                  </a:lnTo>
                  <a:lnTo>
                    <a:pt x="220" y="1048"/>
                  </a:lnTo>
                  <a:lnTo>
                    <a:pt x="207" y="1037"/>
                  </a:lnTo>
                  <a:lnTo>
                    <a:pt x="192" y="1037"/>
                  </a:lnTo>
                  <a:lnTo>
                    <a:pt x="177" y="1031"/>
                  </a:lnTo>
                  <a:lnTo>
                    <a:pt x="174" y="1031"/>
                  </a:lnTo>
                  <a:lnTo>
                    <a:pt x="170" y="1033"/>
                  </a:lnTo>
                  <a:lnTo>
                    <a:pt x="166" y="1033"/>
                  </a:lnTo>
                  <a:lnTo>
                    <a:pt x="152" y="1020"/>
                  </a:lnTo>
                  <a:lnTo>
                    <a:pt x="137" y="1011"/>
                  </a:lnTo>
                  <a:lnTo>
                    <a:pt x="136" y="1011"/>
                  </a:lnTo>
                  <a:lnTo>
                    <a:pt x="134" y="1012"/>
                  </a:lnTo>
                  <a:lnTo>
                    <a:pt x="124" y="1002"/>
                  </a:lnTo>
                  <a:lnTo>
                    <a:pt x="124" y="1000"/>
                  </a:lnTo>
                  <a:lnTo>
                    <a:pt x="127" y="997"/>
                  </a:lnTo>
                  <a:lnTo>
                    <a:pt x="134" y="997"/>
                  </a:lnTo>
                  <a:lnTo>
                    <a:pt x="142" y="986"/>
                  </a:lnTo>
                  <a:lnTo>
                    <a:pt x="148" y="984"/>
                  </a:lnTo>
                  <a:lnTo>
                    <a:pt x="139" y="977"/>
                  </a:lnTo>
                  <a:lnTo>
                    <a:pt x="140" y="974"/>
                  </a:lnTo>
                  <a:lnTo>
                    <a:pt x="148" y="972"/>
                  </a:lnTo>
                  <a:lnTo>
                    <a:pt x="148" y="971"/>
                  </a:lnTo>
                  <a:lnTo>
                    <a:pt x="160" y="966"/>
                  </a:lnTo>
                  <a:lnTo>
                    <a:pt x="158" y="965"/>
                  </a:lnTo>
                  <a:lnTo>
                    <a:pt x="148" y="966"/>
                  </a:lnTo>
                  <a:lnTo>
                    <a:pt x="146" y="966"/>
                  </a:lnTo>
                  <a:lnTo>
                    <a:pt x="146" y="959"/>
                  </a:lnTo>
                  <a:lnTo>
                    <a:pt x="148" y="954"/>
                  </a:lnTo>
                  <a:lnTo>
                    <a:pt x="152" y="953"/>
                  </a:lnTo>
                  <a:lnTo>
                    <a:pt x="155" y="948"/>
                  </a:lnTo>
                  <a:lnTo>
                    <a:pt x="157" y="948"/>
                  </a:lnTo>
                  <a:lnTo>
                    <a:pt x="160" y="951"/>
                  </a:lnTo>
                  <a:lnTo>
                    <a:pt x="166" y="951"/>
                  </a:lnTo>
                  <a:lnTo>
                    <a:pt x="169" y="943"/>
                  </a:lnTo>
                  <a:lnTo>
                    <a:pt x="167" y="941"/>
                  </a:lnTo>
                  <a:lnTo>
                    <a:pt x="166" y="941"/>
                  </a:lnTo>
                  <a:lnTo>
                    <a:pt x="166" y="934"/>
                  </a:lnTo>
                  <a:lnTo>
                    <a:pt x="170" y="931"/>
                  </a:lnTo>
                  <a:lnTo>
                    <a:pt x="166" y="928"/>
                  </a:lnTo>
                  <a:lnTo>
                    <a:pt x="170" y="926"/>
                  </a:lnTo>
                  <a:lnTo>
                    <a:pt x="172" y="923"/>
                  </a:lnTo>
                  <a:lnTo>
                    <a:pt x="170" y="917"/>
                  </a:lnTo>
                  <a:lnTo>
                    <a:pt x="158" y="911"/>
                  </a:lnTo>
                  <a:lnTo>
                    <a:pt x="154" y="911"/>
                  </a:lnTo>
                  <a:lnTo>
                    <a:pt x="148" y="908"/>
                  </a:lnTo>
                  <a:lnTo>
                    <a:pt x="145" y="910"/>
                  </a:lnTo>
                  <a:lnTo>
                    <a:pt x="143" y="910"/>
                  </a:lnTo>
                  <a:lnTo>
                    <a:pt x="143" y="908"/>
                  </a:lnTo>
                  <a:lnTo>
                    <a:pt x="134" y="900"/>
                  </a:lnTo>
                  <a:lnTo>
                    <a:pt x="126" y="902"/>
                  </a:lnTo>
                  <a:lnTo>
                    <a:pt x="123" y="902"/>
                  </a:lnTo>
                  <a:lnTo>
                    <a:pt x="120" y="900"/>
                  </a:lnTo>
                  <a:lnTo>
                    <a:pt x="112" y="900"/>
                  </a:lnTo>
                  <a:lnTo>
                    <a:pt x="109" y="897"/>
                  </a:lnTo>
                  <a:lnTo>
                    <a:pt x="109" y="888"/>
                  </a:lnTo>
                  <a:lnTo>
                    <a:pt x="106" y="883"/>
                  </a:lnTo>
                  <a:lnTo>
                    <a:pt x="102" y="885"/>
                  </a:lnTo>
                  <a:lnTo>
                    <a:pt x="96" y="882"/>
                  </a:lnTo>
                  <a:lnTo>
                    <a:pt x="94" y="882"/>
                  </a:lnTo>
                  <a:lnTo>
                    <a:pt x="94" y="880"/>
                  </a:lnTo>
                  <a:lnTo>
                    <a:pt x="93" y="873"/>
                  </a:lnTo>
                  <a:lnTo>
                    <a:pt x="96" y="871"/>
                  </a:lnTo>
                  <a:lnTo>
                    <a:pt x="96" y="870"/>
                  </a:lnTo>
                  <a:lnTo>
                    <a:pt x="89" y="859"/>
                  </a:lnTo>
                  <a:lnTo>
                    <a:pt x="72" y="861"/>
                  </a:lnTo>
                  <a:lnTo>
                    <a:pt x="66" y="867"/>
                  </a:lnTo>
                  <a:lnTo>
                    <a:pt x="63" y="865"/>
                  </a:lnTo>
                  <a:lnTo>
                    <a:pt x="63" y="864"/>
                  </a:lnTo>
                  <a:lnTo>
                    <a:pt x="62" y="864"/>
                  </a:lnTo>
                  <a:lnTo>
                    <a:pt x="59" y="848"/>
                  </a:lnTo>
                  <a:lnTo>
                    <a:pt x="56" y="843"/>
                  </a:lnTo>
                  <a:lnTo>
                    <a:pt x="56" y="842"/>
                  </a:lnTo>
                  <a:lnTo>
                    <a:pt x="59" y="839"/>
                  </a:lnTo>
                  <a:lnTo>
                    <a:pt x="60" y="839"/>
                  </a:lnTo>
                  <a:lnTo>
                    <a:pt x="68" y="842"/>
                  </a:lnTo>
                  <a:lnTo>
                    <a:pt x="75" y="836"/>
                  </a:lnTo>
                  <a:lnTo>
                    <a:pt x="75" y="833"/>
                  </a:lnTo>
                  <a:lnTo>
                    <a:pt x="74" y="833"/>
                  </a:lnTo>
                  <a:lnTo>
                    <a:pt x="72" y="830"/>
                  </a:lnTo>
                  <a:lnTo>
                    <a:pt x="69" y="828"/>
                  </a:lnTo>
                  <a:lnTo>
                    <a:pt x="63" y="828"/>
                  </a:lnTo>
                  <a:lnTo>
                    <a:pt x="62" y="824"/>
                  </a:lnTo>
                  <a:lnTo>
                    <a:pt x="57" y="819"/>
                  </a:lnTo>
                  <a:lnTo>
                    <a:pt x="50" y="806"/>
                  </a:lnTo>
                  <a:lnTo>
                    <a:pt x="53" y="799"/>
                  </a:lnTo>
                  <a:lnTo>
                    <a:pt x="50" y="794"/>
                  </a:lnTo>
                  <a:lnTo>
                    <a:pt x="51" y="788"/>
                  </a:lnTo>
                  <a:lnTo>
                    <a:pt x="43" y="782"/>
                  </a:lnTo>
                  <a:lnTo>
                    <a:pt x="32" y="785"/>
                  </a:lnTo>
                  <a:lnTo>
                    <a:pt x="31" y="785"/>
                  </a:lnTo>
                  <a:lnTo>
                    <a:pt x="32" y="781"/>
                  </a:lnTo>
                  <a:lnTo>
                    <a:pt x="29" y="779"/>
                  </a:lnTo>
                  <a:lnTo>
                    <a:pt x="17" y="778"/>
                  </a:lnTo>
                  <a:lnTo>
                    <a:pt x="17" y="776"/>
                  </a:lnTo>
                  <a:lnTo>
                    <a:pt x="16" y="775"/>
                  </a:lnTo>
                  <a:lnTo>
                    <a:pt x="16" y="766"/>
                  </a:lnTo>
                  <a:lnTo>
                    <a:pt x="11" y="759"/>
                  </a:lnTo>
                  <a:lnTo>
                    <a:pt x="8" y="757"/>
                  </a:lnTo>
                  <a:lnTo>
                    <a:pt x="10" y="748"/>
                  </a:lnTo>
                  <a:lnTo>
                    <a:pt x="6" y="742"/>
                  </a:lnTo>
                  <a:lnTo>
                    <a:pt x="6" y="739"/>
                  </a:lnTo>
                  <a:lnTo>
                    <a:pt x="10" y="733"/>
                  </a:lnTo>
                  <a:lnTo>
                    <a:pt x="7" y="728"/>
                  </a:lnTo>
                  <a:lnTo>
                    <a:pt x="6" y="723"/>
                  </a:lnTo>
                  <a:lnTo>
                    <a:pt x="4" y="723"/>
                  </a:lnTo>
                  <a:lnTo>
                    <a:pt x="3" y="722"/>
                  </a:lnTo>
                  <a:lnTo>
                    <a:pt x="0" y="708"/>
                  </a:lnTo>
                  <a:lnTo>
                    <a:pt x="10" y="704"/>
                  </a:lnTo>
                  <a:lnTo>
                    <a:pt x="16" y="696"/>
                  </a:lnTo>
                  <a:lnTo>
                    <a:pt x="14" y="689"/>
                  </a:lnTo>
                  <a:lnTo>
                    <a:pt x="26" y="680"/>
                  </a:lnTo>
                  <a:lnTo>
                    <a:pt x="40" y="682"/>
                  </a:lnTo>
                  <a:lnTo>
                    <a:pt x="35" y="677"/>
                  </a:lnTo>
                  <a:lnTo>
                    <a:pt x="19" y="673"/>
                  </a:lnTo>
                  <a:lnTo>
                    <a:pt x="17" y="673"/>
                  </a:lnTo>
                  <a:lnTo>
                    <a:pt x="16" y="667"/>
                  </a:lnTo>
                  <a:lnTo>
                    <a:pt x="16" y="665"/>
                  </a:lnTo>
                  <a:lnTo>
                    <a:pt x="17" y="665"/>
                  </a:lnTo>
                  <a:lnTo>
                    <a:pt x="19" y="667"/>
                  </a:lnTo>
                  <a:lnTo>
                    <a:pt x="19" y="662"/>
                  </a:lnTo>
                  <a:lnTo>
                    <a:pt x="7" y="665"/>
                  </a:lnTo>
                  <a:lnTo>
                    <a:pt x="6" y="664"/>
                  </a:lnTo>
                  <a:lnTo>
                    <a:pt x="7" y="664"/>
                  </a:lnTo>
                  <a:lnTo>
                    <a:pt x="37" y="636"/>
                  </a:lnTo>
                  <a:lnTo>
                    <a:pt x="56" y="606"/>
                  </a:lnTo>
                  <a:lnTo>
                    <a:pt x="56" y="597"/>
                  </a:lnTo>
                  <a:lnTo>
                    <a:pt x="48" y="587"/>
                  </a:lnTo>
                  <a:lnTo>
                    <a:pt x="41" y="578"/>
                  </a:lnTo>
                  <a:lnTo>
                    <a:pt x="46" y="561"/>
                  </a:lnTo>
                  <a:lnTo>
                    <a:pt x="40" y="554"/>
                  </a:lnTo>
                  <a:lnTo>
                    <a:pt x="38" y="545"/>
                  </a:lnTo>
                  <a:lnTo>
                    <a:pt x="35" y="544"/>
                  </a:lnTo>
                  <a:lnTo>
                    <a:pt x="35" y="530"/>
                  </a:lnTo>
                  <a:lnTo>
                    <a:pt x="40" y="514"/>
                  </a:lnTo>
                  <a:lnTo>
                    <a:pt x="28" y="477"/>
                  </a:lnTo>
                  <a:lnTo>
                    <a:pt x="38" y="455"/>
                  </a:lnTo>
                  <a:lnTo>
                    <a:pt x="29" y="437"/>
                  </a:lnTo>
                  <a:lnTo>
                    <a:pt x="19" y="428"/>
                  </a:lnTo>
                  <a:lnTo>
                    <a:pt x="19" y="427"/>
                  </a:lnTo>
                  <a:lnTo>
                    <a:pt x="20" y="412"/>
                  </a:lnTo>
                  <a:lnTo>
                    <a:pt x="19" y="410"/>
                  </a:lnTo>
                  <a:lnTo>
                    <a:pt x="19" y="409"/>
                  </a:lnTo>
                  <a:lnTo>
                    <a:pt x="38" y="390"/>
                  </a:lnTo>
                  <a:lnTo>
                    <a:pt x="41" y="382"/>
                  </a:lnTo>
                  <a:lnTo>
                    <a:pt x="41" y="381"/>
                  </a:lnTo>
                  <a:lnTo>
                    <a:pt x="48" y="384"/>
                  </a:lnTo>
                  <a:lnTo>
                    <a:pt x="48" y="376"/>
                  </a:lnTo>
                  <a:lnTo>
                    <a:pt x="50" y="376"/>
                  </a:lnTo>
                  <a:lnTo>
                    <a:pt x="59" y="381"/>
                  </a:lnTo>
                  <a:lnTo>
                    <a:pt x="60" y="376"/>
                  </a:lnTo>
                  <a:lnTo>
                    <a:pt x="62" y="376"/>
                  </a:lnTo>
                  <a:lnTo>
                    <a:pt x="62" y="370"/>
                  </a:lnTo>
                  <a:lnTo>
                    <a:pt x="63" y="370"/>
                  </a:lnTo>
                  <a:lnTo>
                    <a:pt x="78" y="378"/>
                  </a:lnTo>
                  <a:lnTo>
                    <a:pt x="80" y="378"/>
                  </a:lnTo>
                  <a:lnTo>
                    <a:pt x="80" y="379"/>
                  </a:lnTo>
                  <a:lnTo>
                    <a:pt x="77" y="385"/>
                  </a:lnTo>
                  <a:lnTo>
                    <a:pt x="75" y="385"/>
                  </a:lnTo>
                  <a:lnTo>
                    <a:pt x="66" y="379"/>
                  </a:lnTo>
                  <a:lnTo>
                    <a:pt x="65" y="385"/>
                  </a:lnTo>
                  <a:lnTo>
                    <a:pt x="77" y="390"/>
                  </a:lnTo>
                  <a:lnTo>
                    <a:pt x="77" y="392"/>
                  </a:lnTo>
                  <a:lnTo>
                    <a:pt x="80" y="391"/>
                  </a:lnTo>
                  <a:lnTo>
                    <a:pt x="83" y="397"/>
                  </a:lnTo>
                  <a:lnTo>
                    <a:pt x="115" y="398"/>
                  </a:lnTo>
                  <a:lnTo>
                    <a:pt x="149" y="431"/>
                  </a:lnTo>
                  <a:lnTo>
                    <a:pt x="169" y="437"/>
                  </a:lnTo>
                  <a:lnTo>
                    <a:pt x="182" y="453"/>
                  </a:lnTo>
                  <a:lnTo>
                    <a:pt x="183" y="468"/>
                  </a:lnTo>
                  <a:lnTo>
                    <a:pt x="188" y="470"/>
                  </a:lnTo>
                  <a:lnTo>
                    <a:pt x="188" y="471"/>
                  </a:lnTo>
                  <a:lnTo>
                    <a:pt x="185" y="483"/>
                  </a:lnTo>
                  <a:lnTo>
                    <a:pt x="170" y="499"/>
                  </a:lnTo>
                  <a:lnTo>
                    <a:pt x="154" y="505"/>
                  </a:lnTo>
                  <a:lnTo>
                    <a:pt x="96" y="492"/>
                  </a:lnTo>
                  <a:lnTo>
                    <a:pt x="96" y="490"/>
                  </a:lnTo>
                  <a:lnTo>
                    <a:pt x="94" y="486"/>
                  </a:lnTo>
                  <a:lnTo>
                    <a:pt x="84" y="484"/>
                  </a:lnTo>
                  <a:lnTo>
                    <a:pt x="83" y="484"/>
                  </a:lnTo>
                  <a:lnTo>
                    <a:pt x="69" y="471"/>
                  </a:lnTo>
                  <a:lnTo>
                    <a:pt x="65" y="474"/>
                  </a:lnTo>
                  <a:lnTo>
                    <a:pt x="102" y="511"/>
                  </a:lnTo>
                  <a:lnTo>
                    <a:pt x="102" y="513"/>
                  </a:lnTo>
                  <a:lnTo>
                    <a:pt x="100" y="526"/>
                  </a:lnTo>
                  <a:lnTo>
                    <a:pt x="100" y="527"/>
                  </a:lnTo>
                  <a:lnTo>
                    <a:pt x="96" y="530"/>
                  </a:lnTo>
                  <a:lnTo>
                    <a:pt x="102" y="544"/>
                  </a:lnTo>
                  <a:lnTo>
                    <a:pt x="103" y="551"/>
                  </a:lnTo>
                  <a:lnTo>
                    <a:pt x="100" y="557"/>
                  </a:lnTo>
                  <a:lnTo>
                    <a:pt x="112" y="559"/>
                  </a:lnTo>
                  <a:lnTo>
                    <a:pt x="120" y="569"/>
                  </a:lnTo>
                  <a:lnTo>
                    <a:pt x="136" y="576"/>
                  </a:lnTo>
                  <a:lnTo>
                    <a:pt x="145" y="573"/>
                  </a:lnTo>
                  <a:lnTo>
                    <a:pt x="140" y="557"/>
                  </a:lnTo>
                  <a:lnTo>
                    <a:pt x="134" y="560"/>
                  </a:lnTo>
                  <a:lnTo>
                    <a:pt x="133" y="560"/>
                  </a:lnTo>
                  <a:lnTo>
                    <a:pt x="124" y="550"/>
                  </a:lnTo>
                  <a:lnTo>
                    <a:pt x="123" y="544"/>
                  </a:lnTo>
                  <a:lnTo>
                    <a:pt x="123" y="542"/>
                  </a:lnTo>
                  <a:lnTo>
                    <a:pt x="129" y="533"/>
                  </a:lnTo>
                  <a:lnTo>
                    <a:pt x="148" y="544"/>
                  </a:lnTo>
                  <a:lnTo>
                    <a:pt x="148" y="545"/>
                  </a:lnTo>
                  <a:lnTo>
                    <a:pt x="145" y="547"/>
                  </a:lnTo>
                  <a:lnTo>
                    <a:pt x="145" y="550"/>
                  </a:lnTo>
                  <a:lnTo>
                    <a:pt x="149" y="545"/>
                  </a:lnTo>
                  <a:lnTo>
                    <a:pt x="179" y="556"/>
                  </a:lnTo>
                  <a:lnTo>
                    <a:pt x="167" y="530"/>
                  </a:lnTo>
                  <a:lnTo>
                    <a:pt x="166" y="520"/>
                  </a:lnTo>
                  <a:lnTo>
                    <a:pt x="167" y="520"/>
                  </a:lnTo>
                  <a:lnTo>
                    <a:pt x="188" y="505"/>
                  </a:lnTo>
                  <a:lnTo>
                    <a:pt x="198" y="490"/>
                  </a:lnTo>
                  <a:lnTo>
                    <a:pt x="200" y="490"/>
                  </a:lnTo>
                  <a:lnTo>
                    <a:pt x="216" y="499"/>
                  </a:lnTo>
                  <a:lnTo>
                    <a:pt x="216" y="501"/>
                  </a:lnTo>
                  <a:lnTo>
                    <a:pt x="215" y="505"/>
                  </a:lnTo>
                  <a:lnTo>
                    <a:pt x="217" y="504"/>
                  </a:lnTo>
                  <a:lnTo>
                    <a:pt x="219" y="504"/>
                  </a:lnTo>
                  <a:lnTo>
                    <a:pt x="222" y="508"/>
                  </a:lnTo>
                  <a:lnTo>
                    <a:pt x="222" y="499"/>
                  </a:lnTo>
                  <a:lnTo>
                    <a:pt x="228" y="477"/>
                  </a:lnTo>
                  <a:lnTo>
                    <a:pt x="217" y="465"/>
                  </a:lnTo>
                  <a:lnTo>
                    <a:pt x="222" y="450"/>
                  </a:lnTo>
                  <a:lnTo>
                    <a:pt x="222" y="431"/>
                  </a:lnTo>
                  <a:lnTo>
                    <a:pt x="212" y="418"/>
                  </a:lnTo>
                  <a:lnTo>
                    <a:pt x="244" y="424"/>
                  </a:lnTo>
                  <a:lnTo>
                    <a:pt x="253" y="434"/>
                  </a:lnTo>
                  <a:lnTo>
                    <a:pt x="256" y="447"/>
                  </a:lnTo>
                  <a:lnTo>
                    <a:pt x="256" y="449"/>
                  </a:lnTo>
                  <a:lnTo>
                    <a:pt x="240" y="452"/>
                  </a:lnTo>
                  <a:lnTo>
                    <a:pt x="235" y="461"/>
                  </a:lnTo>
                  <a:lnTo>
                    <a:pt x="247" y="480"/>
                  </a:lnTo>
                  <a:lnTo>
                    <a:pt x="255" y="480"/>
                  </a:lnTo>
                  <a:lnTo>
                    <a:pt x="256" y="486"/>
                  </a:lnTo>
                  <a:lnTo>
                    <a:pt x="268" y="475"/>
                  </a:lnTo>
                  <a:lnTo>
                    <a:pt x="268" y="470"/>
                  </a:lnTo>
                  <a:lnTo>
                    <a:pt x="272" y="456"/>
                  </a:lnTo>
                  <a:lnTo>
                    <a:pt x="320" y="425"/>
                  </a:lnTo>
                  <a:lnTo>
                    <a:pt x="327" y="424"/>
                  </a:lnTo>
                  <a:lnTo>
                    <a:pt x="330" y="428"/>
                  </a:lnTo>
                  <a:lnTo>
                    <a:pt x="333" y="424"/>
                  </a:lnTo>
                  <a:lnTo>
                    <a:pt x="330" y="422"/>
                  </a:lnTo>
                  <a:lnTo>
                    <a:pt x="330" y="421"/>
                  </a:lnTo>
                  <a:lnTo>
                    <a:pt x="335" y="415"/>
                  </a:lnTo>
                  <a:lnTo>
                    <a:pt x="336" y="415"/>
                  </a:lnTo>
                  <a:lnTo>
                    <a:pt x="339" y="419"/>
                  </a:lnTo>
                  <a:lnTo>
                    <a:pt x="340" y="419"/>
                  </a:lnTo>
                  <a:lnTo>
                    <a:pt x="340" y="415"/>
                  </a:lnTo>
                  <a:lnTo>
                    <a:pt x="342" y="410"/>
                  </a:lnTo>
                  <a:lnTo>
                    <a:pt x="343" y="410"/>
                  </a:lnTo>
                  <a:lnTo>
                    <a:pt x="358" y="406"/>
                  </a:lnTo>
                  <a:lnTo>
                    <a:pt x="358" y="407"/>
                  </a:lnTo>
                  <a:lnTo>
                    <a:pt x="349" y="412"/>
                  </a:lnTo>
                  <a:lnTo>
                    <a:pt x="352" y="413"/>
                  </a:lnTo>
                  <a:lnTo>
                    <a:pt x="354" y="413"/>
                  </a:lnTo>
                  <a:lnTo>
                    <a:pt x="354" y="415"/>
                  </a:lnTo>
                  <a:lnTo>
                    <a:pt x="351" y="421"/>
                  </a:lnTo>
                  <a:lnTo>
                    <a:pt x="352" y="430"/>
                  </a:lnTo>
                  <a:lnTo>
                    <a:pt x="360" y="435"/>
                  </a:lnTo>
                  <a:lnTo>
                    <a:pt x="370" y="421"/>
                  </a:lnTo>
                  <a:lnTo>
                    <a:pt x="382" y="421"/>
                  </a:lnTo>
                  <a:lnTo>
                    <a:pt x="391" y="422"/>
                  </a:lnTo>
                  <a:lnTo>
                    <a:pt x="394" y="422"/>
                  </a:lnTo>
                  <a:lnTo>
                    <a:pt x="415" y="404"/>
                  </a:lnTo>
                  <a:lnTo>
                    <a:pt x="424" y="416"/>
                  </a:lnTo>
                  <a:lnTo>
                    <a:pt x="419" y="425"/>
                  </a:lnTo>
                  <a:lnTo>
                    <a:pt x="424" y="430"/>
                  </a:lnTo>
                  <a:lnTo>
                    <a:pt x="428" y="425"/>
                  </a:lnTo>
                  <a:lnTo>
                    <a:pt x="428" y="416"/>
                  </a:lnTo>
                  <a:lnTo>
                    <a:pt x="440" y="409"/>
                  </a:lnTo>
                  <a:lnTo>
                    <a:pt x="441" y="401"/>
                  </a:lnTo>
                  <a:lnTo>
                    <a:pt x="434" y="384"/>
                  </a:lnTo>
                  <a:lnTo>
                    <a:pt x="434" y="382"/>
                  </a:lnTo>
                  <a:lnTo>
                    <a:pt x="444" y="375"/>
                  </a:lnTo>
                  <a:lnTo>
                    <a:pt x="446" y="375"/>
                  </a:lnTo>
                  <a:lnTo>
                    <a:pt x="484" y="385"/>
                  </a:lnTo>
                  <a:lnTo>
                    <a:pt x="523" y="412"/>
                  </a:lnTo>
                  <a:lnTo>
                    <a:pt x="538" y="432"/>
                  </a:lnTo>
                  <a:lnTo>
                    <a:pt x="548" y="412"/>
                  </a:lnTo>
                  <a:lnTo>
                    <a:pt x="541" y="406"/>
                  </a:lnTo>
                  <a:lnTo>
                    <a:pt x="535" y="392"/>
                  </a:lnTo>
                  <a:lnTo>
                    <a:pt x="535" y="388"/>
                  </a:lnTo>
                  <a:lnTo>
                    <a:pt x="520" y="384"/>
                  </a:lnTo>
                  <a:lnTo>
                    <a:pt x="518" y="384"/>
                  </a:lnTo>
                  <a:lnTo>
                    <a:pt x="520" y="367"/>
                  </a:lnTo>
                  <a:lnTo>
                    <a:pt x="524" y="364"/>
                  </a:lnTo>
                  <a:lnTo>
                    <a:pt x="523" y="358"/>
                  </a:lnTo>
                  <a:lnTo>
                    <a:pt x="526" y="342"/>
                  </a:lnTo>
                  <a:lnTo>
                    <a:pt x="515" y="338"/>
                  </a:lnTo>
                  <a:lnTo>
                    <a:pt x="520" y="329"/>
                  </a:lnTo>
                  <a:lnTo>
                    <a:pt x="515" y="329"/>
                  </a:lnTo>
                  <a:lnTo>
                    <a:pt x="515" y="327"/>
                  </a:lnTo>
                  <a:lnTo>
                    <a:pt x="518" y="318"/>
                  </a:lnTo>
                  <a:lnTo>
                    <a:pt x="539" y="296"/>
                  </a:lnTo>
                  <a:lnTo>
                    <a:pt x="545" y="262"/>
                  </a:lnTo>
                  <a:lnTo>
                    <a:pt x="551" y="249"/>
                  </a:lnTo>
                  <a:lnTo>
                    <a:pt x="551" y="247"/>
                  </a:lnTo>
                  <a:lnTo>
                    <a:pt x="552" y="247"/>
                  </a:lnTo>
                  <a:lnTo>
                    <a:pt x="594" y="256"/>
                  </a:lnTo>
                  <a:lnTo>
                    <a:pt x="594" y="258"/>
                  </a:lnTo>
                  <a:lnTo>
                    <a:pt x="595" y="280"/>
                  </a:lnTo>
                  <a:lnTo>
                    <a:pt x="584" y="309"/>
                  </a:lnTo>
                  <a:lnTo>
                    <a:pt x="594" y="321"/>
                  </a:lnTo>
                  <a:lnTo>
                    <a:pt x="597" y="335"/>
                  </a:lnTo>
                  <a:lnTo>
                    <a:pt x="597" y="352"/>
                  </a:lnTo>
                  <a:lnTo>
                    <a:pt x="592" y="358"/>
                  </a:lnTo>
                  <a:lnTo>
                    <a:pt x="595" y="375"/>
                  </a:lnTo>
                  <a:lnTo>
                    <a:pt x="592" y="404"/>
                  </a:lnTo>
                  <a:lnTo>
                    <a:pt x="606" y="421"/>
                  </a:lnTo>
                  <a:lnTo>
                    <a:pt x="606" y="427"/>
                  </a:lnTo>
                  <a:lnTo>
                    <a:pt x="601" y="437"/>
                  </a:lnTo>
                  <a:lnTo>
                    <a:pt x="601" y="452"/>
                  </a:lnTo>
                  <a:lnTo>
                    <a:pt x="600" y="452"/>
                  </a:lnTo>
                  <a:lnTo>
                    <a:pt x="595" y="456"/>
                  </a:lnTo>
                  <a:lnTo>
                    <a:pt x="590" y="471"/>
                  </a:lnTo>
                  <a:lnTo>
                    <a:pt x="581" y="471"/>
                  </a:lnTo>
                  <a:lnTo>
                    <a:pt x="587" y="475"/>
                  </a:lnTo>
                  <a:lnTo>
                    <a:pt x="587" y="477"/>
                  </a:lnTo>
                  <a:lnTo>
                    <a:pt x="585" y="477"/>
                  </a:lnTo>
                  <a:lnTo>
                    <a:pt x="567" y="486"/>
                  </a:lnTo>
                  <a:lnTo>
                    <a:pt x="561" y="484"/>
                  </a:lnTo>
                  <a:lnTo>
                    <a:pt x="563" y="496"/>
                  </a:lnTo>
                  <a:lnTo>
                    <a:pt x="587" y="499"/>
                  </a:lnTo>
                  <a:lnTo>
                    <a:pt x="590" y="499"/>
                  </a:lnTo>
                  <a:lnTo>
                    <a:pt x="590" y="489"/>
                  </a:lnTo>
                  <a:lnTo>
                    <a:pt x="591" y="489"/>
                  </a:lnTo>
                  <a:lnTo>
                    <a:pt x="604" y="480"/>
                  </a:lnTo>
                  <a:lnTo>
                    <a:pt x="610" y="464"/>
                  </a:lnTo>
                  <a:lnTo>
                    <a:pt x="621" y="452"/>
                  </a:lnTo>
                  <a:lnTo>
                    <a:pt x="621" y="441"/>
                  </a:lnTo>
                  <a:lnTo>
                    <a:pt x="615" y="428"/>
                  </a:lnTo>
                  <a:lnTo>
                    <a:pt x="619" y="415"/>
                  </a:lnTo>
                  <a:lnTo>
                    <a:pt x="646" y="406"/>
                  </a:lnTo>
                  <a:lnTo>
                    <a:pt x="646" y="407"/>
                  </a:lnTo>
                  <a:lnTo>
                    <a:pt x="649" y="416"/>
                  </a:lnTo>
                  <a:lnTo>
                    <a:pt x="656" y="424"/>
                  </a:lnTo>
                  <a:lnTo>
                    <a:pt x="656" y="425"/>
                  </a:lnTo>
                  <a:lnTo>
                    <a:pt x="655" y="431"/>
                  </a:lnTo>
                  <a:lnTo>
                    <a:pt x="658" y="434"/>
                  </a:lnTo>
                  <a:lnTo>
                    <a:pt x="658" y="435"/>
                  </a:lnTo>
                  <a:lnTo>
                    <a:pt x="655" y="450"/>
                  </a:lnTo>
                  <a:lnTo>
                    <a:pt x="661" y="456"/>
                  </a:lnTo>
                  <a:lnTo>
                    <a:pt x="673" y="456"/>
                  </a:lnTo>
                  <a:lnTo>
                    <a:pt x="658" y="450"/>
                  </a:lnTo>
                  <a:lnTo>
                    <a:pt x="658" y="437"/>
                  </a:lnTo>
                  <a:lnTo>
                    <a:pt x="659" y="437"/>
                  </a:lnTo>
                  <a:lnTo>
                    <a:pt x="665" y="431"/>
                  </a:lnTo>
                  <a:lnTo>
                    <a:pt x="659" y="412"/>
                  </a:lnTo>
                  <a:lnTo>
                    <a:pt x="638" y="398"/>
                  </a:lnTo>
                  <a:lnTo>
                    <a:pt x="627" y="404"/>
                  </a:lnTo>
                  <a:lnTo>
                    <a:pt x="609" y="400"/>
                  </a:lnTo>
                  <a:lnTo>
                    <a:pt x="609" y="398"/>
                  </a:lnTo>
                  <a:lnTo>
                    <a:pt x="610" y="388"/>
                  </a:lnTo>
                  <a:lnTo>
                    <a:pt x="606" y="375"/>
                  </a:lnTo>
                  <a:lnTo>
                    <a:pt x="615" y="342"/>
                  </a:lnTo>
                  <a:lnTo>
                    <a:pt x="598" y="308"/>
                  </a:lnTo>
                  <a:lnTo>
                    <a:pt x="603" y="295"/>
                  </a:lnTo>
                  <a:lnTo>
                    <a:pt x="625" y="277"/>
                  </a:lnTo>
                  <a:lnTo>
                    <a:pt x="621" y="253"/>
                  </a:lnTo>
                  <a:lnTo>
                    <a:pt x="621" y="252"/>
                  </a:lnTo>
                  <a:lnTo>
                    <a:pt x="622" y="252"/>
                  </a:lnTo>
                  <a:lnTo>
                    <a:pt x="625" y="250"/>
                  </a:lnTo>
                  <a:lnTo>
                    <a:pt x="627" y="250"/>
                  </a:lnTo>
                  <a:lnTo>
                    <a:pt x="627" y="252"/>
                  </a:lnTo>
                  <a:lnTo>
                    <a:pt x="634" y="265"/>
                  </a:lnTo>
                  <a:lnTo>
                    <a:pt x="634" y="266"/>
                  </a:lnTo>
                  <a:lnTo>
                    <a:pt x="633" y="266"/>
                  </a:lnTo>
                  <a:lnTo>
                    <a:pt x="634" y="277"/>
                  </a:lnTo>
                  <a:lnTo>
                    <a:pt x="628" y="289"/>
                  </a:lnTo>
                  <a:lnTo>
                    <a:pt x="633" y="305"/>
                  </a:lnTo>
                  <a:lnTo>
                    <a:pt x="633" y="312"/>
                  </a:lnTo>
                  <a:lnTo>
                    <a:pt x="630" y="312"/>
                  </a:lnTo>
                  <a:lnTo>
                    <a:pt x="631" y="315"/>
                  </a:lnTo>
                  <a:lnTo>
                    <a:pt x="670" y="330"/>
                  </a:lnTo>
                  <a:lnTo>
                    <a:pt x="664" y="315"/>
                  </a:lnTo>
                  <a:lnTo>
                    <a:pt x="659" y="318"/>
                  </a:lnTo>
                  <a:lnTo>
                    <a:pt x="659" y="320"/>
                  </a:lnTo>
                  <a:lnTo>
                    <a:pt x="658" y="320"/>
                  </a:lnTo>
                  <a:lnTo>
                    <a:pt x="658" y="318"/>
                  </a:lnTo>
                  <a:lnTo>
                    <a:pt x="641" y="306"/>
                  </a:lnTo>
                  <a:lnTo>
                    <a:pt x="638" y="293"/>
                  </a:lnTo>
                  <a:lnTo>
                    <a:pt x="643" y="290"/>
                  </a:lnTo>
                  <a:lnTo>
                    <a:pt x="644" y="290"/>
                  </a:lnTo>
                  <a:lnTo>
                    <a:pt x="649" y="301"/>
                  </a:lnTo>
                  <a:lnTo>
                    <a:pt x="655" y="299"/>
                  </a:lnTo>
                  <a:lnTo>
                    <a:pt x="664" y="290"/>
                  </a:lnTo>
                  <a:lnTo>
                    <a:pt x="656" y="287"/>
                  </a:lnTo>
                  <a:lnTo>
                    <a:pt x="656" y="281"/>
                  </a:lnTo>
                  <a:lnTo>
                    <a:pt x="658" y="281"/>
                  </a:lnTo>
                  <a:lnTo>
                    <a:pt x="681" y="272"/>
                  </a:lnTo>
                  <a:lnTo>
                    <a:pt x="702" y="286"/>
                  </a:lnTo>
                  <a:lnTo>
                    <a:pt x="711" y="299"/>
                  </a:lnTo>
                  <a:lnTo>
                    <a:pt x="733" y="302"/>
                  </a:lnTo>
                  <a:lnTo>
                    <a:pt x="735" y="302"/>
                  </a:lnTo>
                  <a:lnTo>
                    <a:pt x="732" y="315"/>
                  </a:lnTo>
                  <a:lnTo>
                    <a:pt x="721" y="323"/>
                  </a:lnTo>
                  <a:lnTo>
                    <a:pt x="723" y="341"/>
                  </a:lnTo>
                  <a:lnTo>
                    <a:pt x="721" y="358"/>
                  </a:lnTo>
                  <a:lnTo>
                    <a:pt x="732" y="364"/>
                  </a:lnTo>
                  <a:lnTo>
                    <a:pt x="732" y="357"/>
                  </a:lnTo>
                  <a:lnTo>
                    <a:pt x="738" y="354"/>
                  </a:lnTo>
                  <a:lnTo>
                    <a:pt x="738" y="344"/>
                  </a:lnTo>
                  <a:lnTo>
                    <a:pt x="733" y="320"/>
                  </a:lnTo>
                  <a:lnTo>
                    <a:pt x="738" y="305"/>
                  </a:lnTo>
                  <a:lnTo>
                    <a:pt x="736" y="296"/>
                  </a:lnTo>
                  <a:lnTo>
                    <a:pt x="720" y="287"/>
                  </a:lnTo>
                  <a:lnTo>
                    <a:pt x="720" y="286"/>
                  </a:lnTo>
                  <a:lnTo>
                    <a:pt x="721" y="281"/>
                  </a:lnTo>
                  <a:lnTo>
                    <a:pt x="720" y="280"/>
                  </a:lnTo>
                  <a:lnTo>
                    <a:pt x="704" y="269"/>
                  </a:lnTo>
                  <a:lnTo>
                    <a:pt x="702" y="269"/>
                  </a:lnTo>
                  <a:lnTo>
                    <a:pt x="701" y="258"/>
                  </a:lnTo>
                  <a:lnTo>
                    <a:pt x="704" y="250"/>
                  </a:lnTo>
                  <a:lnTo>
                    <a:pt x="695" y="238"/>
                  </a:lnTo>
                  <a:lnTo>
                    <a:pt x="693" y="238"/>
                  </a:lnTo>
                  <a:lnTo>
                    <a:pt x="693" y="237"/>
                  </a:lnTo>
                  <a:lnTo>
                    <a:pt x="695" y="237"/>
                  </a:lnTo>
                  <a:lnTo>
                    <a:pt x="698" y="234"/>
                  </a:lnTo>
                  <a:lnTo>
                    <a:pt x="695" y="232"/>
                  </a:lnTo>
                  <a:lnTo>
                    <a:pt x="695" y="231"/>
                  </a:lnTo>
                  <a:lnTo>
                    <a:pt x="701" y="225"/>
                  </a:lnTo>
                  <a:lnTo>
                    <a:pt x="698" y="220"/>
                  </a:lnTo>
                  <a:lnTo>
                    <a:pt x="698" y="219"/>
                  </a:lnTo>
                  <a:lnTo>
                    <a:pt x="704" y="218"/>
                  </a:lnTo>
                  <a:lnTo>
                    <a:pt x="776" y="204"/>
                  </a:lnTo>
                  <a:lnTo>
                    <a:pt x="776" y="197"/>
                  </a:lnTo>
                  <a:lnTo>
                    <a:pt x="779" y="197"/>
                  </a:lnTo>
                  <a:lnTo>
                    <a:pt x="776" y="188"/>
                  </a:lnTo>
                  <a:lnTo>
                    <a:pt x="766" y="182"/>
                  </a:lnTo>
                  <a:lnTo>
                    <a:pt x="776" y="173"/>
                  </a:lnTo>
                  <a:lnTo>
                    <a:pt x="764" y="167"/>
                  </a:lnTo>
                  <a:lnTo>
                    <a:pt x="767" y="158"/>
                  </a:lnTo>
                  <a:lnTo>
                    <a:pt x="778" y="166"/>
                  </a:lnTo>
                  <a:lnTo>
                    <a:pt x="782" y="152"/>
                  </a:lnTo>
                  <a:lnTo>
                    <a:pt x="784" y="152"/>
                  </a:lnTo>
                  <a:lnTo>
                    <a:pt x="790" y="149"/>
                  </a:lnTo>
                  <a:lnTo>
                    <a:pt x="781" y="145"/>
                  </a:lnTo>
                  <a:lnTo>
                    <a:pt x="794" y="145"/>
                  </a:lnTo>
                  <a:lnTo>
                    <a:pt x="810" y="126"/>
                  </a:lnTo>
                  <a:lnTo>
                    <a:pt x="864" y="106"/>
                  </a:lnTo>
                  <a:lnTo>
                    <a:pt x="865" y="102"/>
                  </a:lnTo>
                  <a:lnTo>
                    <a:pt x="858" y="102"/>
                  </a:lnTo>
                  <a:lnTo>
                    <a:pt x="858" y="94"/>
                  </a:lnTo>
                  <a:lnTo>
                    <a:pt x="862" y="94"/>
                  </a:lnTo>
                  <a:lnTo>
                    <a:pt x="871" y="93"/>
                  </a:lnTo>
                  <a:lnTo>
                    <a:pt x="883" y="92"/>
                  </a:lnTo>
                  <a:lnTo>
                    <a:pt x="892" y="90"/>
                  </a:lnTo>
                  <a:lnTo>
                    <a:pt x="896" y="90"/>
                  </a:lnTo>
                  <a:lnTo>
                    <a:pt x="901" y="93"/>
                  </a:lnTo>
                  <a:lnTo>
                    <a:pt x="896" y="103"/>
                  </a:lnTo>
                  <a:lnTo>
                    <a:pt x="904" y="97"/>
                  </a:lnTo>
                  <a:lnTo>
                    <a:pt x="908" y="99"/>
                  </a:lnTo>
                  <a:lnTo>
                    <a:pt x="908" y="100"/>
                  </a:lnTo>
                  <a:lnTo>
                    <a:pt x="907" y="105"/>
                  </a:lnTo>
                  <a:lnTo>
                    <a:pt x="922" y="99"/>
                  </a:lnTo>
                  <a:lnTo>
                    <a:pt x="920" y="94"/>
                  </a:lnTo>
                  <a:lnTo>
                    <a:pt x="920" y="93"/>
                  </a:lnTo>
                  <a:lnTo>
                    <a:pt x="933" y="84"/>
                  </a:lnTo>
                  <a:lnTo>
                    <a:pt x="933" y="83"/>
                  </a:lnTo>
                  <a:lnTo>
                    <a:pt x="935" y="83"/>
                  </a:lnTo>
                  <a:lnTo>
                    <a:pt x="935" y="84"/>
                  </a:lnTo>
                  <a:lnTo>
                    <a:pt x="947" y="96"/>
                  </a:lnTo>
                  <a:lnTo>
                    <a:pt x="948" y="86"/>
                  </a:lnTo>
                  <a:lnTo>
                    <a:pt x="936" y="74"/>
                  </a:lnTo>
                  <a:lnTo>
                    <a:pt x="936" y="72"/>
                  </a:lnTo>
                  <a:lnTo>
                    <a:pt x="966" y="68"/>
                  </a:lnTo>
                  <a:lnTo>
                    <a:pt x="966" y="60"/>
                  </a:lnTo>
                  <a:lnTo>
                    <a:pt x="967" y="62"/>
                  </a:lnTo>
                  <a:lnTo>
                    <a:pt x="962" y="53"/>
                  </a:lnTo>
                  <a:lnTo>
                    <a:pt x="967" y="37"/>
                  </a:lnTo>
                  <a:lnTo>
                    <a:pt x="990" y="6"/>
                  </a:lnTo>
                  <a:lnTo>
                    <a:pt x="100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6" name="Turkey">
              <a:extLst>
                <a:ext uri="{FF2B5EF4-FFF2-40B4-BE49-F238E27FC236}">
                  <a16:creationId xmlns:a16="http://schemas.microsoft.com/office/drawing/2014/main" id="{BEDDD529-A99C-F657-F9C2-E9AF469F9F78}"/>
                </a:ext>
              </a:extLst>
            </p:cNvPr>
            <p:cNvSpPr>
              <a:spLocks/>
            </p:cNvSpPr>
            <p:nvPr/>
          </p:nvSpPr>
          <p:spPr bwMode="auto">
            <a:xfrm>
              <a:off x="6440245" y="3495941"/>
              <a:ext cx="444537" cy="189742"/>
            </a:xfrm>
            <a:custGeom>
              <a:avLst/>
              <a:gdLst/>
              <a:ahLst/>
              <a:cxnLst/>
              <a:rect l="l" t="t" r="r" b="b"/>
              <a:pathLst>
                <a:path w="448081" h="191255">
                  <a:moveTo>
                    <a:pt x="176683" y="0"/>
                  </a:moveTo>
                  <a:lnTo>
                    <a:pt x="218576" y="0"/>
                  </a:lnTo>
                  <a:lnTo>
                    <a:pt x="229505" y="10929"/>
                  </a:lnTo>
                  <a:lnTo>
                    <a:pt x="240434" y="10929"/>
                  </a:lnTo>
                  <a:lnTo>
                    <a:pt x="249541" y="23679"/>
                  </a:lnTo>
                  <a:lnTo>
                    <a:pt x="285971" y="34608"/>
                  </a:lnTo>
                  <a:lnTo>
                    <a:pt x="316936" y="29144"/>
                  </a:lnTo>
                  <a:lnTo>
                    <a:pt x="340615" y="32787"/>
                  </a:lnTo>
                  <a:lnTo>
                    <a:pt x="367937" y="14572"/>
                  </a:lnTo>
                  <a:lnTo>
                    <a:pt x="378865" y="14572"/>
                  </a:lnTo>
                  <a:lnTo>
                    <a:pt x="384330" y="16393"/>
                  </a:lnTo>
                  <a:lnTo>
                    <a:pt x="389794" y="16393"/>
                  </a:lnTo>
                  <a:lnTo>
                    <a:pt x="397080" y="14572"/>
                  </a:lnTo>
                  <a:lnTo>
                    <a:pt x="400723" y="14572"/>
                  </a:lnTo>
                  <a:lnTo>
                    <a:pt x="417116" y="32787"/>
                  </a:lnTo>
                  <a:lnTo>
                    <a:pt x="424402" y="56466"/>
                  </a:lnTo>
                  <a:lnTo>
                    <a:pt x="442617" y="67395"/>
                  </a:lnTo>
                  <a:lnTo>
                    <a:pt x="442617" y="71038"/>
                  </a:lnTo>
                  <a:lnTo>
                    <a:pt x="431688" y="83788"/>
                  </a:lnTo>
                  <a:lnTo>
                    <a:pt x="435331" y="94717"/>
                  </a:lnTo>
                  <a:lnTo>
                    <a:pt x="435331" y="129325"/>
                  </a:lnTo>
                  <a:lnTo>
                    <a:pt x="448081" y="140254"/>
                  </a:lnTo>
                  <a:lnTo>
                    <a:pt x="448081" y="149361"/>
                  </a:lnTo>
                  <a:lnTo>
                    <a:pt x="440795" y="149361"/>
                  </a:lnTo>
                  <a:lnTo>
                    <a:pt x="437152" y="151183"/>
                  </a:lnTo>
                  <a:lnTo>
                    <a:pt x="435331" y="151183"/>
                  </a:lnTo>
                  <a:lnTo>
                    <a:pt x="431688" y="145718"/>
                  </a:lnTo>
                  <a:lnTo>
                    <a:pt x="402545" y="143897"/>
                  </a:lnTo>
                  <a:lnTo>
                    <a:pt x="395259" y="151183"/>
                  </a:lnTo>
                  <a:lnTo>
                    <a:pt x="391616" y="151183"/>
                  </a:lnTo>
                  <a:lnTo>
                    <a:pt x="386151" y="149361"/>
                  </a:lnTo>
                  <a:lnTo>
                    <a:pt x="375223" y="154826"/>
                  </a:lnTo>
                  <a:lnTo>
                    <a:pt x="351543" y="151183"/>
                  </a:lnTo>
                  <a:lnTo>
                    <a:pt x="313293" y="167576"/>
                  </a:lnTo>
                  <a:lnTo>
                    <a:pt x="295078" y="160290"/>
                  </a:lnTo>
                  <a:lnTo>
                    <a:pt x="273220" y="167576"/>
                  </a:lnTo>
                  <a:lnTo>
                    <a:pt x="255006" y="162112"/>
                  </a:lnTo>
                  <a:lnTo>
                    <a:pt x="251363" y="171219"/>
                  </a:lnTo>
                  <a:lnTo>
                    <a:pt x="255006" y="178505"/>
                  </a:lnTo>
                  <a:lnTo>
                    <a:pt x="255006" y="180326"/>
                  </a:lnTo>
                  <a:lnTo>
                    <a:pt x="249541" y="180326"/>
                  </a:lnTo>
                  <a:lnTo>
                    <a:pt x="244077" y="191255"/>
                  </a:lnTo>
                  <a:lnTo>
                    <a:pt x="240434" y="191255"/>
                  </a:lnTo>
                  <a:lnTo>
                    <a:pt x="234970" y="185791"/>
                  </a:lnTo>
                  <a:lnTo>
                    <a:pt x="234970" y="171219"/>
                  </a:lnTo>
                  <a:lnTo>
                    <a:pt x="240434" y="165754"/>
                  </a:lnTo>
                  <a:lnTo>
                    <a:pt x="238613" y="162112"/>
                  </a:lnTo>
                  <a:lnTo>
                    <a:pt x="227684" y="171219"/>
                  </a:lnTo>
                  <a:lnTo>
                    <a:pt x="224041" y="171219"/>
                  </a:lnTo>
                  <a:lnTo>
                    <a:pt x="211290" y="165754"/>
                  </a:lnTo>
                  <a:lnTo>
                    <a:pt x="202183" y="167576"/>
                  </a:lnTo>
                  <a:lnTo>
                    <a:pt x="194897" y="176683"/>
                  </a:lnTo>
                  <a:lnTo>
                    <a:pt x="165754" y="185791"/>
                  </a:lnTo>
                  <a:lnTo>
                    <a:pt x="162111" y="185791"/>
                  </a:lnTo>
                  <a:lnTo>
                    <a:pt x="116574" y="160290"/>
                  </a:lnTo>
                  <a:lnTo>
                    <a:pt x="111110" y="162112"/>
                  </a:lnTo>
                  <a:lnTo>
                    <a:pt x="109288" y="178505"/>
                  </a:lnTo>
                  <a:lnTo>
                    <a:pt x="92895" y="183969"/>
                  </a:lnTo>
                  <a:lnTo>
                    <a:pt x="78323" y="178505"/>
                  </a:lnTo>
                  <a:lnTo>
                    <a:pt x="72859" y="167576"/>
                  </a:lnTo>
                  <a:lnTo>
                    <a:pt x="67395" y="171219"/>
                  </a:lnTo>
                  <a:lnTo>
                    <a:pt x="67395" y="167576"/>
                  </a:lnTo>
                  <a:lnTo>
                    <a:pt x="61930" y="162112"/>
                  </a:lnTo>
                  <a:lnTo>
                    <a:pt x="51001" y="171219"/>
                  </a:lnTo>
                  <a:lnTo>
                    <a:pt x="49180" y="171219"/>
                  </a:lnTo>
                  <a:lnTo>
                    <a:pt x="49180" y="165754"/>
                  </a:lnTo>
                  <a:lnTo>
                    <a:pt x="36430" y="167576"/>
                  </a:lnTo>
                  <a:lnTo>
                    <a:pt x="36430" y="165754"/>
                  </a:lnTo>
                  <a:lnTo>
                    <a:pt x="51001" y="156647"/>
                  </a:lnTo>
                  <a:lnTo>
                    <a:pt x="32787" y="156647"/>
                  </a:lnTo>
                  <a:lnTo>
                    <a:pt x="32787" y="154826"/>
                  </a:lnTo>
                  <a:lnTo>
                    <a:pt x="36430" y="149361"/>
                  </a:lnTo>
                  <a:lnTo>
                    <a:pt x="30965" y="145718"/>
                  </a:lnTo>
                  <a:lnTo>
                    <a:pt x="30965" y="138432"/>
                  </a:lnTo>
                  <a:lnTo>
                    <a:pt x="25501" y="134789"/>
                  </a:lnTo>
                  <a:lnTo>
                    <a:pt x="27322" y="127503"/>
                  </a:lnTo>
                  <a:lnTo>
                    <a:pt x="9108" y="118396"/>
                  </a:lnTo>
                  <a:lnTo>
                    <a:pt x="5465" y="118396"/>
                  </a:lnTo>
                  <a:lnTo>
                    <a:pt x="10929" y="105646"/>
                  </a:lnTo>
                  <a:lnTo>
                    <a:pt x="16394" y="111110"/>
                  </a:lnTo>
                  <a:lnTo>
                    <a:pt x="25501" y="111110"/>
                  </a:lnTo>
                  <a:lnTo>
                    <a:pt x="16394" y="107467"/>
                  </a:lnTo>
                  <a:lnTo>
                    <a:pt x="16394" y="105646"/>
                  </a:lnTo>
                  <a:lnTo>
                    <a:pt x="21858" y="100181"/>
                  </a:lnTo>
                  <a:lnTo>
                    <a:pt x="16394" y="89252"/>
                  </a:lnTo>
                  <a:lnTo>
                    <a:pt x="20036" y="81967"/>
                  </a:lnTo>
                  <a:lnTo>
                    <a:pt x="3643" y="81967"/>
                  </a:lnTo>
                  <a:lnTo>
                    <a:pt x="9108" y="65573"/>
                  </a:lnTo>
                  <a:lnTo>
                    <a:pt x="16394" y="56466"/>
                  </a:lnTo>
                  <a:lnTo>
                    <a:pt x="40073" y="54644"/>
                  </a:lnTo>
                  <a:lnTo>
                    <a:pt x="40073" y="49180"/>
                  </a:lnTo>
                  <a:lnTo>
                    <a:pt x="54644" y="49180"/>
                  </a:lnTo>
                  <a:lnTo>
                    <a:pt x="60109" y="51001"/>
                  </a:lnTo>
                  <a:lnTo>
                    <a:pt x="71038" y="51001"/>
                  </a:lnTo>
                  <a:lnTo>
                    <a:pt x="67395" y="45537"/>
                  </a:lnTo>
                  <a:lnTo>
                    <a:pt x="67395" y="43716"/>
                  </a:lnTo>
                  <a:lnTo>
                    <a:pt x="72859" y="43716"/>
                  </a:lnTo>
                  <a:lnTo>
                    <a:pt x="83788" y="40073"/>
                  </a:lnTo>
                  <a:lnTo>
                    <a:pt x="76502" y="40073"/>
                  </a:lnTo>
                  <a:lnTo>
                    <a:pt x="71038" y="34608"/>
                  </a:lnTo>
                  <a:lnTo>
                    <a:pt x="71038" y="32787"/>
                  </a:lnTo>
                  <a:lnTo>
                    <a:pt x="76502" y="27322"/>
                  </a:lnTo>
                  <a:lnTo>
                    <a:pt x="76502" y="23679"/>
                  </a:lnTo>
                  <a:lnTo>
                    <a:pt x="87431" y="23679"/>
                  </a:lnTo>
                  <a:lnTo>
                    <a:pt x="100181" y="27322"/>
                  </a:lnTo>
                  <a:lnTo>
                    <a:pt x="116574" y="32787"/>
                  </a:lnTo>
                  <a:lnTo>
                    <a:pt x="122039" y="32787"/>
                  </a:lnTo>
                  <a:lnTo>
                    <a:pt x="151182" y="10929"/>
                  </a:lnTo>
                  <a:close/>
                  <a:moveTo>
                    <a:pt x="27322" y="0"/>
                  </a:moveTo>
                  <a:lnTo>
                    <a:pt x="49180" y="3643"/>
                  </a:lnTo>
                  <a:lnTo>
                    <a:pt x="54644" y="14572"/>
                  </a:lnTo>
                  <a:lnTo>
                    <a:pt x="72859" y="23679"/>
                  </a:lnTo>
                  <a:lnTo>
                    <a:pt x="72859" y="27322"/>
                  </a:lnTo>
                  <a:lnTo>
                    <a:pt x="67395" y="32787"/>
                  </a:lnTo>
                  <a:lnTo>
                    <a:pt x="67395" y="34608"/>
                  </a:lnTo>
                  <a:lnTo>
                    <a:pt x="38251" y="34608"/>
                  </a:lnTo>
                  <a:lnTo>
                    <a:pt x="5465" y="61930"/>
                  </a:lnTo>
                  <a:lnTo>
                    <a:pt x="3643" y="61930"/>
                  </a:lnTo>
                  <a:lnTo>
                    <a:pt x="5465" y="51001"/>
                  </a:lnTo>
                  <a:lnTo>
                    <a:pt x="10929" y="45537"/>
                  </a:lnTo>
                  <a:lnTo>
                    <a:pt x="0" y="43715"/>
                  </a:lnTo>
                  <a:lnTo>
                    <a:pt x="0" y="40072"/>
                  </a:lnTo>
                  <a:lnTo>
                    <a:pt x="10929" y="20036"/>
                  </a:lnTo>
                  <a:lnTo>
                    <a:pt x="5465" y="9107"/>
                  </a:lnTo>
                  <a:lnTo>
                    <a:pt x="9108" y="9107"/>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7" name="African Island">
              <a:extLst>
                <a:ext uri="{FF2B5EF4-FFF2-40B4-BE49-F238E27FC236}">
                  <a16:creationId xmlns:a16="http://schemas.microsoft.com/office/drawing/2014/main" id="{C05C5AB9-FA0A-C8E7-2F65-4B4A8527A2E3}"/>
                </a:ext>
              </a:extLst>
            </p:cNvPr>
            <p:cNvSpPr>
              <a:spLocks/>
            </p:cNvSpPr>
            <p:nvPr/>
          </p:nvSpPr>
          <p:spPr bwMode="auto">
            <a:xfrm>
              <a:off x="5229514" y="4179011"/>
              <a:ext cx="10843" cy="9036"/>
            </a:xfrm>
            <a:custGeom>
              <a:avLst/>
              <a:gdLst>
                <a:gd name="T0" fmla="*/ 0 w 6"/>
                <a:gd name="T1" fmla="*/ 0 h 5"/>
                <a:gd name="T2" fmla="*/ 6 w 6"/>
                <a:gd name="T3" fmla="*/ 0 h 5"/>
                <a:gd name="T4" fmla="*/ 6 w 6"/>
                <a:gd name="T5" fmla="*/ 2 h 5"/>
                <a:gd name="T6" fmla="*/ 2 w 6"/>
                <a:gd name="T7" fmla="*/ 5 h 5"/>
                <a:gd name="T8" fmla="*/ 0 w 6"/>
                <a:gd name="T9" fmla="*/ 5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lnTo>
                    <a:pt x="6" y="0"/>
                  </a:lnTo>
                  <a:lnTo>
                    <a:pt x="6" y="2"/>
                  </a:lnTo>
                  <a:lnTo>
                    <a:pt x="2" y="5"/>
                  </a:lnTo>
                  <a:lnTo>
                    <a:pt x="0" y="5"/>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8" name="African Island">
              <a:extLst>
                <a:ext uri="{FF2B5EF4-FFF2-40B4-BE49-F238E27FC236}">
                  <a16:creationId xmlns:a16="http://schemas.microsoft.com/office/drawing/2014/main" id="{1F71A504-4A33-D266-26C7-F9D804D0AA42}"/>
                </a:ext>
              </a:extLst>
            </p:cNvPr>
            <p:cNvSpPr>
              <a:spLocks/>
            </p:cNvSpPr>
            <p:nvPr/>
          </p:nvSpPr>
          <p:spPr bwMode="auto">
            <a:xfrm>
              <a:off x="5267462" y="4224187"/>
              <a:ext cx="7228" cy="14457"/>
            </a:xfrm>
            <a:custGeom>
              <a:avLst/>
              <a:gdLst>
                <a:gd name="T0" fmla="*/ 0 w 4"/>
                <a:gd name="T1" fmla="*/ 0 h 8"/>
                <a:gd name="T2" fmla="*/ 1 w 4"/>
                <a:gd name="T3" fmla="*/ 0 h 8"/>
                <a:gd name="T4" fmla="*/ 1 w 4"/>
                <a:gd name="T5" fmla="*/ 2 h 8"/>
                <a:gd name="T6" fmla="*/ 4 w 4"/>
                <a:gd name="T7" fmla="*/ 6 h 8"/>
                <a:gd name="T8" fmla="*/ 4 w 4"/>
                <a:gd name="T9" fmla="*/ 8 h 8"/>
                <a:gd name="T10" fmla="*/ 0 w 4"/>
                <a:gd name="T11" fmla="*/ 8 h 8"/>
                <a:gd name="T12" fmla="*/ 0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0"/>
                  </a:moveTo>
                  <a:lnTo>
                    <a:pt x="1" y="0"/>
                  </a:lnTo>
                  <a:lnTo>
                    <a:pt x="1" y="2"/>
                  </a:lnTo>
                  <a:lnTo>
                    <a:pt x="4" y="6"/>
                  </a:lnTo>
                  <a:lnTo>
                    <a:pt x="4" y="8"/>
                  </a:lnTo>
                  <a:lnTo>
                    <a:pt x="0" y="8"/>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9" name="African Island">
              <a:extLst>
                <a:ext uri="{FF2B5EF4-FFF2-40B4-BE49-F238E27FC236}">
                  <a16:creationId xmlns:a16="http://schemas.microsoft.com/office/drawing/2014/main" id="{53B01C36-B73F-6F34-CDDA-27D815D86521}"/>
                </a:ext>
              </a:extLst>
            </p:cNvPr>
            <p:cNvSpPr>
              <a:spLocks/>
            </p:cNvSpPr>
            <p:nvPr/>
          </p:nvSpPr>
          <p:spPr bwMode="auto">
            <a:xfrm>
              <a:off x="5285533" y="4204310"/>
              <a:ext cx="9036" cy="7228"/>
            </a:xfrm>
            <a:custGeom>
              <a:avLst/>
              <a:gdLst>
                <a:gd name="T0" fmla="*/ 0 w 5"/>
                <a:gd name="T1" fmla="*/ 0 h 4"/>
                <a:gd name="T2" fmla="*/ 2 w 5"/>
                <a:gd name="T3" fmla="*/ 0 h 4"/>
                <a:gd name="T4" fmla="*/ 5 w 5"/>
                <a:gd name="T5" fmla="*/ 1 h 4"/>
                <a:gd name="T6" fmla="*/ 5 w 5"/>
                <a:gd name="T7" fmla="*/ 3 h 4"/>
                <a:gd name="T8" fmla="*/ 2 w 5"/>
                <a:gd name="T9" fmla="*/ 4 h 4"/>
                <a:gd name="T10" fmla="*/ 0 w 5"/>
                <a:gd name="T11" fmla="*/ 4 h 4"/>
                <a:gd name="T12" fmla="*/ 0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0"/>
                  </a:moveTo>
                  <a:lnTo>
                    <a:pt x="2" y="0"/>
                  </a:lnTo>
                  <a:lnTo>
                    <a:pt x="5" y="1"/>
                  </a:lnTo>
                  <a:lnTo>
                    <a:pt x="5" y="3"/>
                  </a:lnTo>
                  <a:lnTo>
                    <a:pt x="2" y="4"/>
                  </a:lnTo>
                  <a:lnTo>
                    <a:pt x="0" y="4"/>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0" name="African Island">
              <a:extLst>
                <a:ext uri="{FF2B5EF4-FFF2-40B4-BE49-F238E27FC236}">
                  <a16:creationId xmlns:a16="http://schemas.microsoft.com/office/drawing/2014/main" id="{2D4BF81C-9244-FC54-CD28-4A28D0154889}"/>
                </a:ext>
              </a:extLst>
            </p:cNvPr>
            <p:cNvSpPr>
              <a:spLocks/>
            </p:cNvSpPr>
            <p:nvPr/>
          </p:nvSpPr>
          <p:spPr bwMode="auto">
            <a:xfrm>
              <a:off x="5424676" y="3772422"/>
              <a:ext cx="10843" cy="7228"/>
            </a:xfrm>
            <a:custGeom>
              <a:avLst/>
              <a:gdLst>
                <a:gd name="T0" fmla="*/ 2 w 6"/>
                <a:gd name="T1" fmla="*/ 0 h 4"/>
                <a:gd name="T2" fmla="*/ 3 w 6"/>
                <a:gd name="T3" fmla="*/ 0 h 4"/>
                <a:gd name="T4" fmla="*/ 6 w 6"/>
                <a:gd name="T5" fmla="*/ 3 h 4"/>
                <a:gd name="T6" fmla="*/ 3 w 6"/>
                <a:gd name="T7" fmla="*/ 4 h 4"/>
                <a:gd name="T8" fmla="*/ 0 w 6"/>
                <a:gd name="T9" fmla="*/ 1 h 4"/>
                <a:gd name="T10" fmla="*/ 2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2" y="0"/>
                  </a:moveTo>
                  <a:lnTo>
                    <a:pt x="3" y="0"/>
                  </a:lnTo>
                  <a:lnTo>
                    <a:pt x="6" y="3"/>
                  </a:lnTo>
                  <a:lnTo>
                    <a:pt x="3" y="4"/>
                  </a:lnTo>
                  <a:lnTo>
                    <a:pt x="0" y="1"/>
                  </a:lnTo>
                  <a:lnTo>
                    <a:pt x="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1" name="African Island">
              <a:extLst>
                <a:ext uri="{FF2B5EF4-FFF2-40B4-BE49-F238E27FC236}">
                  <a16:creationId xmlns:a16="http://schemas.microsoft.com/office/drawing/2014/main" id="{C277B47A-4DBA-3819-5073-AA9D7E1E3651}"/>
                </a:ext>
              </a:extLst>
            </p:cNvPr>
            <p:cNvSpPr>
              <a:spLocks/>
            </p:cNvSpPr>
            <p:nvPr/>
          </p:nvSpPr>
          <p:spPr bwMode="auto">
            <a:xfrm>
              <a:off x="5430098" y="3888073"/>
              <a:ext cx="16264" cy="16264"/>
            </a:xfrm>
            <a:custGeom>
              <a:avLst/>
              <a:gdLst>
                <a:gd name="T0" fmla="*/ 9 w 9"/>
                <a:gd name="T1" fmla="*/ 0 h 9"/>
                <a:gd name="T2" fmla="*/ 9 w 9"/>
                <a:gd name="T3" fmla="*/ 1 h 9"/>
                <a:gd name="T4" fmla="*/ 6 w 9"/>
                <a:gd name="T5" fmla="*/ 9 h 9"/>
                <a:gd name="T6" fmla="*/ 0 w 9"/>
                <a:gd name="T7" fmla="*/ 7 h 9"/>
                <a:gd name="T8" fmla="*/ 0 w 9"/>
                <a:gd name="T9" fmla="*/ 4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1"/>
                  </a:lnTo>
                  <a:lnTo>
                    <a:pt x="6" y="9"/>
                  </a:lnTo>
                  <a:lnTo>
                    <a:pt x="0" y="7"/>
                  </a:lnTo>
                  <a:lnTo>
                    <a:pt x="0" y="4"/>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2" name="African Island">
              <a:extLst>
                <a:ext uri="{FF2B5EF4-FFF2-40B4-BE49-F238E27FC236}">
                  <a16:creationId xmlns:a16="http://schemas.microsoft.com/office/drawing/2014/main" id="{8B1E0617-ED61-1DF0-5A58-EFA02AA12998}"/>
                </a:ext>
              </a:extLst>
            </p:cNvPr>
            <p:cNvSpPr>
              <a:spLocks/>
            </p:cNvSpPr>
            <p:nvPr/>
          </p:nvSpPr>
          <p:spPr bwMode="auto">
            <a:xfrm>
              <a:off x="5487924" y="3884460"/>
              <a:ext cx="14457" cy="19879"/>
            </a:xfrm>
            <a:custGeom>
              <a:avLst/>
              <a:gdLst>
                <a:gd name="T0" fmla="*/ 7 w 8"/>
                <a:gd name="T1" fmla="*/ 0 h 11"/>
                <a:gd name="T2" fmla="*/ 8 w 8"/>
                <a:gd name="T3" fmla="*/ 0 h 11"/>
                <a:gd name="T4" fmla="*/ 7 w 8"/>
                <a:gd name="T5" fmla="*/ 6 h 11"/>
                <a:gd name="T6" fmla="*/ 7 w 8"/>
                <a:gd name="T7" fmla="*/ 8 h 11"/>
                <a:gd name="T8" fmla="*/ 1 w 8"/>
                <a:gd name="T9" fmla="*/ 11 h 11"/>
                <a:gd name="T10" fmla="*/ 0 w 8"/>
                <a:gd name="T11" fmla="*/ 11 h 11"/>
                <a:gd name="T12" fmla="*/ 0 w 8"/>
                <a:gd name="T13" fmla="*/ 9 h 11"/>
                <a:gd name="T14" fmla="*/ 1 w 8"/>
                <a:gd name="T15" fmla="*/ 9 h 11"/>
                <a:gd name="T16" fmla="*/ 7 w 8"/>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1">
                  <a:moveTo>
                    <a:pt x="7" y="0"/>
                  </a:moveTo>
                  <a:lnTo>
                    <a:pt x="8" y="0"/>
                  </a:lnTo>
                  <a:lnTo>
                    <a:pt x="7" y="6"/>
                  </a:lnTo>
                  <a:lnTo>
                    <a:pt x="7" y="8"/>
                  </a:lnTo>
                  <a:lnTo>
                    <a:pt x="1" y="11"/>
                  </a:lnTo>
                  <a:lnTo>
                    <a:pt x="0" y="11"/>
                  </a:lnTo>
                  <a:lnTo>
                    <a:pt x="0" y="9"/>
                  </a:lnTo>
                  <a:lnTo>
                    <a:pt x="1" y="9"/>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3" name="African Island">
              <a:extLst>
                <a:ext uri="{FF2B5EF4-FFF2-40B4-BE49-F238E27FC236}">
                  <a16:creationId xmlns:a16="http://schemas.microsoft.com/office/drawing/2014/main" id="{526950CE-ED09-95F4-4C6A-C3247DCDA7AB}"/>
                </a:ext>
              </a:extLst>
            </p:cNvPr>
            <p:cNvSpPr>
              <a:spLocks/>
            </p:cNvSpPr>
            <p:nvPr/>
          </p:nvSpPr>
          <p:spPr bwMode="auto">
            <a:xfrm>
              <a:off x="5455397" y="3898916"/>
              <a:ext cx="12650" cy="12650"/>
            </a:xfrm>
            <a:custGeom>
              <a:avLst/>
              <a:gdLst>
                <a:gd name="T0" fmla="*/ 3 w 7"/>
                <a:gd name="T1" fmla="*/ 0 h 7"/>
                <a:gd name="T2" fmla="*/ 3 w 7"/>
                <a:gd name="T3" fmla="*/ 1 h 7"/>
                <a:gd name="T4" fmla="*/ 6 w 7"/>
                <a:gd name="T5" fmla="*/ 3 h 7"/>
                <a:gd name="T6" fmla="*/ 7 w 7"/>
                <a:gd name="T7" fmla="*/ 3 h 7"/>
                <a:gd name="T8" fmla="*/ 6 w 7"/>
                <a:gd name="T9" fmla="*/ 4 h 7"/>
                <a:gd name="T10" fmla="*/ 4 w 7"/>
                <a:gd name="T11" fmla="*/ 7 h 7"/>
                <a:gd name="T12" fmla="*/ 0 w 7"/>
                <a:gd name="T13" fmla="*/ 7 h 7"/>
                <a:gd name="T14" fmla="*/ 1 w 7"/>
                <a:gd name="T15" fmla="*/ 1 h 7"/>
                <a:gd name="T16" fmla="*/ 3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0"/>
                  </a:moveTo>
                  <a:lnTo>
                    <a:pt x="3" y="1"/>
                  </a:lnTo>
                  <a:lnTo>
                    <a:pt x="6" y="3"/>
                  </a:lnTo>
                  <a:lnTo>
                    <a:pt x="7" y="3"/>
                  </a:lnTo>
                  <a:lnTo>
                    <a:pt x="6" y="4"/>
                  </a:lnTo>
                  <a:lnTo>
                    <a:pt x="4" y="7"/>
                  </a:lnTo>
                  <a:lnTo>
                    <a:pt x="0" y="7"/>
                  </a:lnTo>
                  <a:lnTo>
                    <a:pt x="1" y="1"/>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4" name="African Island">
              <a:extLst>
                <a:ext uri="{FF2B5EF4-FFF2-40B4-BE49-F238E27FC236}">
                  <a16:creationId xmlns:a16="http://schemas.microsoft.com/office/drawing/2014/main" id="{B25B5BC1-2ACC-4636-8CD9-5A67D40658FA}"/>
                </a:ext>
              </a:extLst>
            </p:cNvPr>
            <p:cNvSpPr>
              <a:spLocks/>
            </p:cNvSpPr>
            <p:nvPr/>
          </p:nvSpPr>
          <p:spPr bwMode="auto">
            <a:xfrm>
              <a:off x="6024620" y="4498860"/>
              <a:ext cx="14457" cy="12650"/>
            </a:xfrm>
            <a:custGeom>
              <a:avLst/>
              <a:gdLst>
                <a:gd name="T0" fmla="*/ 2 w 8"/>
                <a:gd name="T1" fmla="*/ 0 h 7"/>
                <a:gd name="T2" fmla="*/ 3 w 8"/>
                <a:gd name="T3" fmla="*/ 0 h 7"/>
                <a:gd name="T4" fmla="*/ 8 w 8"/>
                <a:gd name="T5" fmla="*/ 1 h 7"/>
                <a:gd name="T6" fmla="*/ 8 w 8"/>
                <a:gd name="T7" fmla="*/ 3 h 7"/>
                <a:gd name="T8" fmla="*/ 6 w 8"/>
                <a:gd name="T9" fmla="*/ 7 h 7"/>
                <a:gd name="T10" fmla="*/ 0 w 8"/>
                <a:gd name="T11" fmla="*/ 7 h 7"/>
                <a:gd name="T12" fmla="*/ 2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0"/>
                  </a:moveTo>
                  <a:lnTo>
                    <a:pt x="3" y="0"/>
                  </a:lnTo>
                  <a:lnTo>
                    <a:pt x="8" y="1"/>
                  </a:lnTo>
                  <a:lnTo>
                    <a:pt x="8" y="3"/>
                  </a:lnTo>
                  <a:lnTo>
                    <a:pt x="6" y="7"/>
                  </a:lnTo>
                  <a:lnTo>
                    <a:pt x="0" y="7"/>
                  </a:lnTo>
                  <a:lnTo>
                    <a:pt x="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5" name="African Island">
              <a:extLst>
                <a:ext uri="{FF2B5EF4-FFF2-40B4-BE49-F238E27FC236}">
                  <a16:creationId xmlns:a16="http://schemas.microsoft.com/office/drawing/2014/main" id="{1179EAC3-BCC1-A574-D311-805FA67CC629}"/>
                </a:ext>
              </a:extLst>
            </p:cNvPr>
            <p:cNvSpPr>
              <a:spLocks/>
            </p:cNvSpPr>
            <p:nvPr/>
          </p:nvSpPr>
          <p:spPr bwMode="auto">
            <a:xfrm>
              <a:off x="5977637" y="4576564"/>
              <a:ext cx="10843" cy="10843"/>
            </a:xfrm>
            <a:custGeom>
              <a:avLst/>
              <a:gdLst>
                <a:gd name="T0" fmla="*/ 3 w 6"/>
                <a:gd name="T1" fmla="*/ 0 h 6"/>
                <a:gd name="T2" fmla="*/ 6 w 6"/>
                <a:gd name="T3" fmla="*/ 3 h 6"/>
                <a:gd name="T4" fmla="*/ 3 w 6"/>
                <a:gd name="T5" fmla="*/ 6 h 6"/>
                <a:gd name="T6" fmla="*/ 1 w 6"/>
                <a:gd name="T7" fmla="*/ 6 h 6"/>
                <a:gd name="T8" fmla="*/ 0 w 6"/>
                <a:gd name="T9" fmla="*/ 3 h 6"/>
                <a:gd name="T10" fmla="*/ 3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3" y="0"/>
                  </a:moveTo>
                  <a:lnTo>
                    <a:pt x="6" y="3"/>
                  </a:lnTo>
                  <a:lnTo>
                    <a:pt x="3" y="6"/>
                  </a:lnTo>
                  <a:lnTo>
                    <a:pt x="1" y="6"/>
                  </a:lnTo>
                  <a:lnTo>
                    <a:pt x="0" y="3"/>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6" name="African Island">
              <a:extLst>
                <a:ext uri="{FF2B5EF4-FFF2-40B4-BE49-F238E27FC236}">
                  <a16:creationId xmlns:a16="http://schemas.microsoft.com/office/drawing/2014/main" id="{0C36ECCC-28A8-60B0-9817-0CC96568D51D}"/>
                </a:ext>
              </a:extLst>
            </p:cNvPr>
            <p:cNvSpPr>
              <a:spLocks/>
            </p:cNvSpPr>
            <p:nvPr/>
          </p:nvSpPr>
          <p:spPr bwMode="auto">
            <a:xfrm>
              <a:off x="7177525" y="5066278"/>
              <a:ext cx="10843" cy="16264"/>
            </a:xfrm>
            <a:custGeom>
              <a:avLst/>
              <a:gdLst>
                <a:gd name="T0" fmla="*/ 1 w 6"/>
                <a:gd name="T1" fmla="*/ 0 h 9"/>
                <a:gd name="T2" fmla="*/ 6 w 6"/>
                <a:gd name="T3" fmla="*/ 0 h 9"/>
                <a:gd name="T4" fmla="*/ 6 w 6"/>
                <a:gd name="T5" fmla="*/ 7 h 9"/>
                <a:gd name="T6" fmla="*/ 1 w 6"/>
                <a:gd name="T7" fmla="*/ 9 h 9"/>
                <a:gd name="T8" fmla="*/ 0 w 6"/>
                <a:gd name="T9" fmla="*/ 9 h 9"/>
                <a:gd name="T10" fmla="*/ 0 w 6"/>
                <a:gd name="T11" fmla="*/ 7 h 9"/>
                <a:gd name="T12" fmla="*/ 1 w 6"/>
                <a:gd name="T13" fmla="*/ 1 h 9"/>
                <a:gd name="T14" fmla="*/ 1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1" y="0"/>
                  </a:moveTo>
                  <a:lnTo>
                    <a:pt x="6" y="0"/>
                  </a:lnTo>
                  <a:lnTo>
                    <a:pt x="6" y="7"/>
                  </a:lnTo>
                  <a:lnTo>
                    <a:pt x="1" y="9"/>
                  </a:lnTo>
                  <a:lnTo>
                    <a:pt x="0" y="9"/>
                  </a:lnTo>
                  <a:lnTo>
                    <a:pt x="0" y="7"/>
                  </a:lnTo>
                  <a:lnTo>
                    <a:pt x="1" y="1"/>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7" name="African Island">
              <a:extLst>
                <a:ext uri="{FF2B5EF4-FFF2-40B4-BE49-F238E27FC236}">
                  <a16:creationId xmlns:a16="http://schemas.microsoft.com/office/drawing/2014/main" id="{B333A101-9632-1DFE-ED65-3376908BDC41}"/>
                </a:ext>
              </a:extLst>
            </p:cNvPr>
            <p:cNvSpPr>
              <a:spLocks/>
            </p:cNvSpPr>
            <p:nvPr/>
          </p:nvSpPr>
          <p:spPr bwMode="auto">
            <a:xfrm>
              <a:off x="6754673" y="4722936"/>
              <a:ext cx="10843" cy="19879"/>
            </a:xfrm>
            <a:custGeom>
              <a:avLst/>
              <a:gdLst>
                <a:gd name="T0" fmla="*/ 0 w 6"/>
                <a:gd name="T1" fmla="*/ 0 h 11"/>
                <a:gd name="T2" fmla="*/ 1 w 6"/>
                <a:gd name="T3" fmla="*/ 0 h 11"/>
                <a:gd name="T4" fmla="*/ 6 w 6"/>
                <a:gd name="T5" fmla="*/ 9 h 11"/>
                <a:gd name="T6" fmla="*/ 4 w 6"/>
                <a:gd name="T7" fmla="*/ 11 h 11"/>
                <a:gd name="T8" fmla="*/ 1 w 6"/>
                <a:gd name="T9" fmla="*/ 8 h 11"/>
                <a:gd name="T10" fmla="*/ 0 w 6"/>
                <a:gd name="T11" fmla="*/ 8 h 11"/>
                <a:gd name="T12" fmla="*/ 0 w 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 h="11">
                  <a:moveTo>
                    <a:pt x="0" y="0"/>
                  </a:moveTo>
                  <a:lnTo>
                    <a:pt x="1" y="0"/>
                  </a:lnTo>
                  <a:lnTo>
                    <a:pt x="6" y="9"/>
                  </a:lnTo>
                  <a:lnTo>
                    <a:pt x="4" y="11"/>
                  </a:lnTo>
                  <a:lnTo>
                    <a:pt x="1" y="8"/>
                  </a:lnTo>
                  <a:lnTo>
                    <a:pt x="0" y="8"/>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8" name="African Island">
              <a:extLst>
                <a:ext uri="{FF2B5EF4-FFF2-40B4-BE49-F238E27FC236}">
                  <a16:creationId xmlns:a16="http://schemas.microsoft.com/office/drawing/2014/main" id="{4A7AE45B-5DDF-02DF-5A0D-4CF792FF3C65}"/>
                </a:ext>
              </a:extLst>
            </p:cNvPr>
            <p:cNvSpPr>
              <a:spLocks/>
            </p:cNvSpPr>
            <p:nvPr/>
          </p:nvSpPr>
          <p:spPr bwMode="auto">
            <a:xfrm>
              <a:off x="6765516" y="4701251"/>
              <a:ext cx="5422" cy="16264"/>
            </a:xfrm>
            <a:custGeom>
              <a:avLst/>
              <a:gdLst>
                <a:gd name="T0" fmla="*/ 0 w 3"/>
                <a:gd name="T1" fmla="*/ 0 h 9"/>
                <a:gd name="T2" fmla="*/ 1 w 3"/>
                <a:gd name="T3" fmla="*/ 0 h 9"/>
                <a:gd name="T4" fmla="*/ 3 w 3"/>
                <a:gd name="T5" fmla="*/ 3 h 9"/>
                <a:gd name="T6" fmla="*/ 3 w 3"/>
                <a:gd name="T7" fmla="*/ 9 h 9"/>
                <a:gd name="T8" fmla="*/ 1 w 3"/>
                <a:gd name="T9" fmla="*/ 9 h 9"/>
                <a:gd name="T10" fmla="*/ 1 w 3"/>
                <a:gd name="T11" fmla="*/ 8 h 9"/>
                <a:gd name="T12" fmla="*/ 0 w 3"/>
                <a:gd name="T13" fmla="*/ 2 h 9"/>
                <a:gd name="T14" fmla="*/ 0 w 3"/>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0" y="0"/>
                  </a:moveTo>
                  <a:lnTo>
                    <a:pt x="1" y="0"/>
                  </a:lnTo>
                  <a:lnTo>
                    <a:pt x="3" y="3"/>
                  </a:lnTo>
                  <a:lnTo>
                    <a:pt x="3" y="9"/>
                  </a:lnTo>
                  <a:lnTo>
                    <a:pt x="1" y="9"/>
                  </a:lnTo>
                  <a:lnTo>
                    <a:pt x="1" y="8"/>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9" name="African Island">
              <a:extLst>
                <a:ext uri="{FF2B5EF4-FFF2-40B4-BE49-F238E27FC236}">
                  <a16:creationId xmlns:a16="http://schemas.microsoft.com/office/drawing/2014/main" id="{11FA41E0-150F-55EE-4F81-6960A8147EE5}"/>
                </a:ext>
              </a:extLst>
            </p:cNvPr>
            <p:cNvSpPr>
              <a:spLocks/>
            </p:cNvSpPr>
            <p:nvPr/>
          </p:nvSpPr>
          <p:spPr bwMode="auto">
            <a:xfrm>
              <a:off x="6845026" y="4854852"/>
              <a:ext cx="9036" cy="16264"/>
            </a:xfrm>
            <a:custGeom>
              <a:avLst/>
              <a:gdLst>
                <a:gd name="T0" fmla="*/ 3 w 5"/>
                <a:gd name="T1" fmla="*/ 0 h 9"/>
                <a:gd name="T2" fmla="*/ 5 w 5"/>
                <a:gd name="T3" fmla="*/ 0 h 9"/>
                <a:gd name="T4" fmla="*/ 5 w 5"/>
                <a:gd name="T5" fmla="*/ 9 h 9"/>
                <a:gd name="T6" fmla="*/ 3 w 5"/>
                <a:gd name="T7" fmla="*/ 9 h 9"/>
                <a:gd name="T8" fmla="*/ 2 w 5"/>
                <a:gd name="T9" fmla="*/ 6 h 9"/>
                <a:gd name="T10" fmla="*/ 0 w 5"/>
                <a:gd name="T11" fmla="*/ 6 h 9"/>
                <a:gd name="T12" fmla="*/ 0 w 5"/>
                <a:gd name="T13" fmla="*/ 4 h 9"/>
                <a:gd name="T14" fmla="*/ 3 w 5"/>
                <a:gd name="T15" fmla="*/ 1 h 9"/>
                <a:gd name="T16" fmla="*/ 3 w 5"/>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3" y="0"/>
                  </a:moveTo>
                  <a:lnTo>
                    <a:pt x="5" y="0"/>
                  </a:lnTo>
                  <a:lnTo>
                    <a:pt x="5" y="9"/>
                  </a:lnTo>
                  <a:lnTo>
                    <a:pt x="3" y="9"/>
                  </a:lnTo>
                  <a:lnTo>
                    <a:pt x="2" y="6"/>
                  </a:lnTo>
                  <a:lnTo>
                    <a:pt x="0" y="6"/>
                  </a:lnTo>
                  <a:lnTo>
                    <a:pt x="0" y="4"/>
                  </a:lnTo>
                  <a:lnTo>
                    <a:pt x="3" y="1"/>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0" name="African Island">
              <a:extLst>
                <a:ext uri="{FF2B5EF4-FFF2-40B4-BE49-F238E27FC236}">
                  <a16:creationId xmlns:a16="http://schemas.microsoft.com/office/drawing/2014/main" id="{9A4A1823-2C30-C1AE-9C1C-FF967F12FFC2}"/>
                </a:ext>
              </a:extLst>
            </p:cNvPr>
            <p:cNvSpPr>
              <a:spLocks/>
            </p:cNvSpPr>
            <p:nvPr/>
          </p:nvSpPr>
          <p:spPr bwMode="auto">
            <a:xfrm>
              <a:off x="6868519" y="4872923"/>
              <a:ext cx="10843" cy="10843"/>
            </a:xfrm>
            <a:custGeom>
              <a:avLst/>
              <a:gdLst>
                <a:gd name="T0" fmla="*/ 5 w 6"/>
                <a:gd name="T1" fmla="*/ 0 h 6"/>
                <a:gd name="T2" fmla="*/ 6 w 6"/>
                <a:gd name="T3" fmla="*/ 0 h 6"/>
                <a:gd name="T4" fmla="*/ 6 w 6"/>
                <a:gd name="T5" fmla="*/ 5 h 6"/>
                <a:gd name="T6" fmla="*/ 5 w 6"/>
                <a:gd name="T7" fmla="*/ 6 h 6"/>
                <a:gd name="T8" fmla="*/ 2 w 6"/>
                <a:gd name="T9" fmla="*/ 3 h 6"/>
                <a:gd name="T10" fmla="*/ 0 w 6"/>
                <a:gd name="T11" fmla="*/ 3 h 6"/>
                <a:gd name="T12" fmla="*/ 0 w 6"/>
                <a:gd name="T13" fmla="*/ 2 h 6"/>
                <a:gd name="T14" fmla="*/ 2 w 6"/>
                <a:gd name="T15" fmla="*/ 2 h 6"/>
                <a:gd name="T16" fmla="*/ 5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0"/>
                  </a:moveTo>
                  <a:lnTo>
                    <a:pt x="6" y="0"/>
                  </a:lnTo>
                  <a:lnTo>
                    <a:pt x="6" y="5"/>
                  </a:lnTo>
                  <a:lnTo>
                    <a:pt x="5" y="6"/>
                  </a:lnTo>
                  <a:lnTo>
                    <a:pt x="2" y="3"/>
                  </a:lnTo>
                  <a:lnTo>
                    <a:pt x="0" y="3"/>
                  </a:lnTo>
                  <a:lnTo>
                    <a:pt x="0" y="2"/>
                  </a:lnTo>
                  <a:lnTo>
                    <a:pt x="2" y="2"/>
                  </a:lnTo>
                  <a:lnTo>
                    <a:pt x="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1" name="African Island">
              <a:extLst>
                <a:ext uri="{FF2B5EF4-FFF2-40B4-BE49-F238E27FC236}">
                  <a16:creationId xmlns:a16="http://schemas.microsoft.com/office/drawing/2014/main" id="{755AFAA9-1526-ACBE-B59B-AC430E7C0FDB}"/>
                </a:ext>
              </a:extLst>
            </p:cNvPr>
            <p:cNvSpPr>
              <a:spLocks/>
            </p:cNvSpPr>
            <p:nvPr/>
          </p:nvSpPr>
          <p:spPr bwMode="auto">
            <a:xfrm>
              <a:off x="6890204" y="4887379"/>
              <a:ext cx="5422" cy="10843"/>
            </a:xfrm>
            <a:custGeom>
              <a:avLst/>
              <a:gdLst>
                <a:gd name="T0" fmla="*/ 0 w 3"/>
                <a:gd name="T1" fmla="*/ 0 h 6"/>
                <a:gd name="T2" fmla="*/ 3 w 3"/>
                <a:gd name="T3" fmla="*/ 1 h 6"/>
                <a:gd name="T4" fmla="*/ 3 w 3"/>
                <a:gd name="T5" fmla="*/ 3 h 6"/>
                <a:gd name="T6" fmla="*/ 2 w 3"/>
                <a:gd name="T7" fmla="*/ 4 h 6"/>
                <a:gd name="T8" fmla="*/ 2 w 3"/>
                <a:gd name="T9" fmla="*/ 6 h 6"/>
                <a:gd name="T10" fmla="*/ 0 w 3"/>
                <a:gd name="T11" fmla="*/ 6 h 6"/>
                <a:gd name="T12" fmla="*/ 0 w 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0" y="0"/>
                  </a:moveTo>
                  <a:lnTo>
                    <a:pt x="3" y="1"/>
                  </a:lnTo>
                  <a:lnTo>
                    <a:pt x="3" y="3"/>
                  </a:lnTo>
                  <a:lnTo>
                    <a:pt x="2" y="4"/>
                  </a:lnTo>
                  <a:lnTo>
                    <a:pt x="2" y="6"/>
                  </a:lnTo>
                  <a:lnTo>
                    <a:pt x="0" y="6"/>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2" name="African Island">
              <a:extLst>
                <a:ext uri="{FF2B5EF4-FFF2-40B4-BE49-F238E27FC236}">
                  <a16:creationId xmlns:a16="http://schemas.microsoft.com/office/drawing/2014/main" id="{D2F5D767-2CCE-987C-03FE-20565CFD7520}"/>
                </a:ext>
              </a:extLst>
            </p:cNvPr>
            <p:cNvSpPr>
              <a:spLocks/>
            </p:cNvSpPr>
            <p:nvPr/>
          </p:nvSpPr>
          <p:spPr bwMode="auto">
            <a:xfrm>
              <a:off x="7126928" y="5089770"/>
              <a:ext cx="16264" cy="14457"/>
            </a:xfrm>
            <a:custGeom>
              <a:avLst/>
              <a:gdLst>
                <a:gd name="T0" fmla="*/ 1 w 9"/>
                <a:gd name="T1" fmla="*/ 0 h 8"/>
                <a:gd name="T2" fmla="*/ 7 w 9"/>
                <a:gd name="T3" fmla="*/ 0 h 8"/>
                <a:gd name="T4" fmla="*/ 7 w 9"/>
                <a:gd name="T5" fmla="*/ 2 h 8"/>
                <a:gd name="T6" fmla="*/ 9 w 9"/>
                <a:gd name="T7" fmla="*/ 6 h 8"/>
                <a:gd name="T8" fmla="*/ 9 w 9"/>
                <a:gd name="T9" fmla="*/ 8 h 8"/>
                <a:gd name="T10" fmla="*/ 7 w 9"/>
                <a:gd name="T11" fmla="*/ 8 h 8"/>
                <a:gd name="T12" fmla="*/ 4 w 9"/>
                <a:gd name="T13" fmla="*/ 6 h 8"/>
                <a:gd name="T14" fmla="*/ 3 w 9"/>
                <a:gd name="T15" fmla="*/ 6 h 8"/>
                <a:gd name="T16" fmla="*/ 0 w 9"/>
                <a:gd name="T17" fmla="*/ 2 h 8"/>
                <a:gd name="T18" fmla="*/ 1 w 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1" y="0"/>
                  </a:moveTo>
                  <a:lnTo>
                    <a:pt x="7" y="0"/>
                  </a:lnTo>
                  <a:lnTo>
                    <a:pt x="7" y="2"/>
                  </a:lnTo>
                  <a:lnTo>
                    <a:pt x="9" y="6"/>
                  </a:lnTo>
                  <a:lnTo>
                    <a:pt x="9" y="8"/>
                  </a:lnTo>
                  <a:lnTo>
                    <a:pt x="7" y="8"/>
                  </a:lnTo>
                  <a:lnTo>
                    <a:pt x="4" y="6"/>
                  </a:lnTo>
                  <a:lnTo>
                    <a:pt x="3" y="6"/>
                  </a:lnTo>
                  <a:lnTo>
                    <a:pt x="0" y="2"/>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3" name="Zimbabwe">
              <a:extLst>
                <a:ext uri="{FF2B5EF4-FFF2-40B4-BE49-F238E27FC236}">
                  <a16:creationId xmlns:a16="http://schemas.microsoft.com/office/drawing/2014/main" id="{7770DC56-7D8C-3E3B-6512-6BAE21B49BED}"/>
                </a:ext>
              </a:extLst>
            </p:cNvPr>
            <p:cNvSpPr>
              <a:spLocks/>
            </p:cNvSpPr>
            <p:nvPr/>
          </p:nvSpPr>
          <p:spPr bwMode="auto">
            <a:xfrm>
              <a:off x="6418560" y="4956048"/>
              <a:ext cx="187935" cy="178900"/>
            </a:xfrm>
            <a:custGeom>
              <a:avLst/>
              <a:gdLst>
                <a:gd name="T0" fmla="*/ 61 w 104"/>
                <a:gd name="T1" fmla="*/ 0 h 99"/>
                <a:gd name="T2" fmla="*/ 69 w 104"/>
                <a:gd name="T3" fmla="*/ 2 h 99"/>
                <a:gd name="T4" fmla="*/ 69 w 104"/>
                <a:gd name="T5" fmla="*/ 5 h 99"/>
                <a:gd name="T6" fmla="*/ 82 w 104"/>
                <a:gd name="T7" fmla="*/ 6 h 99"/>
                <a:gd name="T8" fmla="*/ 100 w 104"/>
                <a:gd name="T9" fmla="*/ 14 h 99"/>
                <a:gd name="T10" fmla="*/ 104 w 104"/>
                <a:gd name="T11" fmla="*/ 27 h 99"/>
                <a:gd name="T12" fmla="*/ 104 w 104"/>
                <a:gd name="T13" fmla="*/ 37 h 99"/>
                <a:gd name="T14" fmla="*/ 100 w 104"/>
                <a:gd name="T15" fmla="*/ 48 h 99"/>
                <a:gd name="T16" fmla="*/ 103 w 104"/>
                <a:gd name="T17" fmla="*/ 61 h 99"/>
                <a:gd name="T18" fmla="*/ 92 w 104"/>
                <a:gd name="T19" fmla="*/ 86 h 99"/>
                <a:gd name="T20" fmla="*/ 86 w 104"/>
                <a:gd name="T21" fmla="*/ 92 h 99"/>
                <a:gd name="T22" fmla="*/ 85 w 104"/>
                <a:gd name="T23" fmla="*/ 98 h 99"/>
                <a:gd name="T24" fmla="*/ 85 w 104"/>
                <a:gd name="T25" fmla="*/ 99 h 99"/>
                <a:gd name="T26" fmla="*/ 83 w 104"/>
                <a:gd name="T27" fmla="*/ 98 h 99"/>
                <a:gd name="T28" fmla="*/ 74 w 104"/>
                <a:gd name="T29" fmla="*/ 92 h 99"/>
                <a:gd name="T30" fmla="*/ 55 w 104"/>
                <a:gd name="T31" fmla="*/ 92 h 99"/>
                <a:gd name="T32" fmla="*/ 36 w 104"/>
                <a:gd name="T33" fmla="*/ 83 h 99"/>
                <a:gd name="T34" fmla="*/ 36 w 104"/>
                <a:gd name="T35" fmla="*/ 82 h 99"/>
                <a:gd name="T36" fmla="*/ 34 w 104"/>
                <a:gd name="T37" fmla="*/ 71 h 99"/>
                <a:gd name="T38" fmla="*/ 12 w 104"/>
                <a:gd name="T39" fmla="*/ 54 h 99"/>
                <a:gd name="T40" fmla="*/ 0 w 104"/>
                <a:gd name="T41" fmla="*/ 31 h 99"/>
                <a:gd name="T42" fmla="*/ 0 w 104"/>
                <a:gd name="T43" fmla="*/ 30 h 99"/>
                <a:gd name="T44" fmla="*/ 3 w 104"/>
                <a:gd name="T45" fmla="*/ 30 h 99"/>
                <a:gd name="T46" fmla="*/ 8 w 104"/>
                <a:gd name="T47" fmla="*/ 31 h 99"/>
                <a:gd name="T48" fmla="*/ 15 w 104"/>
                <a:gd name="T49" fmla="*/ 31 h 99"/>
                <a:gd name="T50" fmla="*/ 20 w 104"/>
                <a:gd name="T51" fmla="*/ 33 h 99"/>
                <a:gd name="T52" fmla="*/ 23 w 104"/>
                <a:gd name="T53" fmla="*/ 33 h 99"/>
                <a:gd name="T54" fmla="*/ 34 w 104"/>
                <a:gd name="T55" fmla="*/ 19 h 99"/>
                <a:gd name="T56" fmla="*/ 45 w 104"/>
                <a:gd name="T57" fmla="*/ 15 h 99"/>
                <a:gd name="T58" fmla="*/ 46 w 104"/>
                <a:gd name="T59" fmla="*/ 6 h 99"/>
                <a:gd name="T60" fmla="*/ 48 w 104"/>
                <a:gd name="T61" fmla="*/ 5 h 99"/>
                <a:gd name="T62" fmla="*/ 61 w 104"/>
                <a:gd name="T6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 h="99">
                  <a:moveTo>
                    <a:pt x="61" y="0"/>
                  </a:moveTo>
                  <a:lnTo>
                    <a:pt x="69" y="2"/>
                  </a:lnTo>
                  <a:lnTo>
                    <a:pt x="69" y="5"/>
                  </a:lnTo>
                  <a:lnTo>
                    <a:pt x="82" y="6"/>
                  </a:lnTo>
                  <a:lnTo>
                    <a:pt x="100" y="14"/>
                  </a:lnTo>
                  <a:lnTo>
                    <a:pt x="104" y="27"/>
                  </a:lnTo>
                  <a:lnTo>
                    <a:pt x="104" y="37"/>
                  </a:lnTo>
                  <a:lnTo>
                    <a:pt x="100" y="48"/>
                  </a:lnTo>
                  <a:lnTo>
                    <a:pt x="103" y="61"/>
                  </a:lnTo>
                  <a:lnTo>
                    <a:pt x="92" y="86"/>
                  </a:lnTo>
                  <a:lnTo>
                    <a:pt x="86" y="92"/>
                  </a:lnTo>
                  <a:lnTo>
                    <a:pt x="85" y="98"/>
                  </a:lnTo>
                  <a:lnTo>
                    <a:pt x="85" y="99"/>
                  </a:lnTo>
                  <a:lnTo>
                    <a:pt x="83" y="98"/>
                  </a:lnTo>
                  <a:lnTo>
                    <a:pt x="74" y="92"/>
                  </a:lnTo>
                  <a:lnTo>
                    <a:pt x="55" y="92"/>
                  </a:lnTo>
                  <a:lnTo>
                    <a:pt x="36" y="83"/>
                  </a:lnTo>
                  <a:lnTo>
                    <a:pt x="36" y="82"/>
                  </a:lnTo>
                  <a:lnTo>
                    <a:pt x="34" y="71"/>
                  </a:lnTo>
                  <a:lnTo>
                    <a:pt x="12" y="54"/>
                  </a:lnTo>
                  <a:lnTo>
                    <a:pt x="0" y="31"/>
                  </a:lnTo>
                  <a:lnTo>
                    <a:pt x="0" y="30"/>
                  </a:lnTo>
                  <a:lnTo>
                    <a:pt x="3" y="30"/>
                  </a:lnTo>
                  <a:lnTo>
                    <a:pt x="8" y="31"/>
                  </a:lnTo>
                  <a:lnTo>
                    <a:pt x="15" y="31"/>
                  </a:lnTo>
                  <a:lnTo>
                    <a:pt x="20" y="33"/>
                  </a:lnTo>
                  <a:lnTo>
                    <a:pt x="23" y="33"/>
                  </a:lnTo>
                  <a:lnTo>
                    <a:pt x="34" y="19"/>
                  </a:lnTo>
                  <a:lnTo>
                    <a:pt x="45" y="15"/>
                  </a:lnTo>
                  <a:lnTo>
                    <a:pt x="46" y="6"/>
                  </a:lnTo>
                  <a:lnTo>
                    <a:pt x="48" y="5"/>
                  </a:lnTo>
                  <a:lnTo>
                    <a:pt x="6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4" name="Zambia">
              <a:extLst>
                <a:ext uri="{FF2B5EF4-FFF2-40B4-BE49-F238E27FC236}">
                  <a16:creationId xmlns:a16="http://schemas.microsoft.com/office/drawing/2014/main" id="{F33FF4F5-B92A-7A24-3DB2-79C8974C24BB}"/>
                </a:ext>
              </a:extLst>
            </p:cNvPr>
            <p:cNvSpPr>
              <a:spLocks/>
            </p:cNvSpPr>
            <p:nvPr/>
          </p:nvSpPr>
          <p:spPr bwMode="auto">
            <a:xfrm>
              <a:off x="6344472" y="4778956"/>
              <a:ext cx="278287" cy="238533"/>
            </a:xfrm>
            <a:custGeom>
              <a:avLst/>
              <a:gdLst>
                <a:gd name="T0" fmla="*/ 114 w 154"/>
                <a:gd name="T1" fmla="*/ 0 h 132"/>
                <a:gd name="T2" fmla="*/ 118 w 154"/>
                <a:gd name="T3" fmla="*/ 8 h 132"/>
                <a:gd name="T4" fmla="*/ 145 w 154"/>
                <a:gd name="T5" fmla="*/ 17 h 132"/>
                <a:gd name="T6" fmla="*/ 154 w 154"/>
                <a:gd name="T7" fmla="*/ 33 h 132"/>
                <a:gd name="T8" fmla="*/ 151 w 154"/>
                <a:gd name="T9" fmla="*/ 37 h 132"/>
                <a:gd name="T10" fmla="*/ 150 w 154"/>
                <a:gd name="T11" fmla="*/ 54 h 132"/>
                <a:gd name="T12" fmla="*/ 151 w 154"/>
                <a:gd name="T13" fmla="*/ 58 h 132"/>
                <a:gd name="T14" fmla="*/ 142 w 154"/>
                <a:gd name="T15" fmla="*/ 73 h 132"/>
                <a:gd name="T16" fmla="*/ 107 w 154"/>
                <a:gd name="T17" fmla="*/ 94 h 132"/>
                <a:gd name="T18" fmla="*/ 110 w 154"/>
                <a:gd name="T19" fmla="*/ 101 h 132"/>
                <a:gd name="T20" fmla="*/ 105 w 154"/>
                <a:gd name="T21" fmla="*/ 100 h 132"/>
                <a:gd name="T22" fmla="*/ 89 w 154"/>
                <a:gd name="T23" fmla="*/ 104 h 132"/>
                <a:gd name="T24" fmla="*/ 77 w 154"/>
                <a:gd name="T25" fmla="*/ 119 h 132"/>
                <a:gd name="T26" fmla="*/ 64 w 154"/>
                <a:gd name="T27" fmla="*/ 132 h 132"/>
                <a:gd name="T28" fmla="*/ 37 w 154"/>
                <a:gd name="T29" fmla="*/ 126 h 132"/>
                <a:gd name="T30" fmla="*/ 27 w 154"/>
                <a:gd name="T31" fmla="*/ 125 h 132"/>
                <a:gd name="T32" fmla="*/ 21 w 154"/>
                <a:gd name="T33" fmla="*/ 126 h 132"/>
                <a:gd name="T34" fmla="*/ 16 w 154"/>
                <a:gd name="T35" fmla="*/ 128 h 132"/>
                <a:gd name="T36" fmla="*/ 0 w 154"/>
                <a:gd name="T37" fmla="*/ 64 h 132"/>
                <a:gd name="T38" fmla="*/ 25 w 154"/>
                <a:gd name="T39" fmla="*/ 63 h 132"/>
                <a:gd name="T40" fmla="*/ 30 w 154"/>
                <a:gd name="T41" fmla="*/ 36 h 132"/>
                <a:gd name="T42" fmla="*/ 31 w 154"/>
                <a:gd name="T43" fmla="*/ 36 h 132"/>
                <a:gd name="T44" fmla="*/ 43 w 154"/>
                <a:gd name="T45" fmla="*/ 39 h 132"/>
                <a:gd name="T46" fmla="*/ 58 w 154"/>
                <a:gd name="T47" fmla="*/ 49 h 132"/>
                <a:gd name="T48" fmla="*/ 61 w 154"/>
                <a:gd name="T49" fmla="*/ 48 h 132"/>
                <a:gd name="T50" fmla="*/ 65 w 154"/>
                <a:gd name="T51" fmla="*/ 46 h 132"/>
                <a:gd name="T52" fmla="*/ 68 w 154"/>
                <a:gd name="T53" fmla="*/ 48 h 132"/>
                <a:gd name="T54" fmla="*/ 80 w 154"/>
                <a:gd name="T55" fmla="*/ 54 h 132"/>
                <a:gd name="T56" fmla="*/ 102 w 154"/>
                <a:gd name="T57" fmla="*/ 69 h 132"/>
                <a:gd name="T58" fmla="*/ 92 w 154"/>
                <a:gd name="T59" fmla="*/ 55 h 132"/>
                <a:gd name="T60" fmla="*/ 90 w 154"/>
                <a:gd name="T61" fmla="*/ 30 h 132"/>
                <a:gd name="T62" fmla="*/ 95 w 154"/>
                <a:gd name="T63" fmla="*/ 5 h 132"/>
                <a:gd name="T64" fmla="*/ 98 w 154"/>
                <a:gd name="T65" fmla="*/ 3 h 132"/>
                <a:gd name="T66" fmla="*/ 105 w 154"/>
                <a:gd name="T67"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2">
                  <a:moveTo>
                    <a:pt x="110" y="0"/>
                  </a:moveTo>
                  <a:lnTo>
                    <a:pt x="114" y="0"/>
                  </a:lnTo>
                  <a:lnTo>
                    <a:pt x="114" y="6"/>
                  </a:lnTo>
                  <a:lnTo>
                    <a:pt x="118" y="8"/>
                  </a:lnTo>
                  <a:lnTo>
                    <a:pt x="120" y="6"/>
                  </a:lnTo>
                  <a:lnTo>
                    <a:pt x="145" y="17"/>
                  </a:lnTo>
                  <a:lnTo>
                    <a:pt x="147" y="17"/>
                  </a:lnTo>
                  <a:lnTo>
                    <a:pt x="154" y="33"/>
                  </a:lnTo>
                  <a:lnTo>
                    <a:pt x="154" y="34"/>
                  </a:lnTo>
                  <a:lnTo>
                    <a:pt x="151" y="37"/>
                  </a:lnTo>
                  <a:lnTo>
                    <a:pt x="150" y="46"/>
                  </a:lnTo>
                  <a:lnTo>
                    <a:pt x="150" y="54"/>
                  </a:lnTo>
                  <a:lnTo>
                    <a:pt x="151" y="57"/>
                  </a:lnTo>
                  <a:lnTo>
                    <a:pt x="151" y="58"/>
                  </a:lnTo>
                  <a:lnTo>
                    <a:pt x="147" y="61"/>
                  </a:lnTo>
                  <a:lnTo>
                    <a:pt x="142" y="73"/>
                  </a:lnTo>
                  <a:lnTo>
                    <a:pt x="147" y="79"/>
                  </a:lnTo>
                  <a:lnTo>
                    <a:pt x="107" y="94"/>
                  </a:lnTo>
                  <a:lnTo>
                    <a:pt x="110" y="100"/>
                  </a:lnTo>
                  <a:lnTo>
                    <a:pt x="110" y="101"/>
                  </a:lnTo>
                  <a:lnTo>
                    <a:pt x="107" y="101"/>
                  </a:lnTo>
                  <a:lnTo>
                    <a:pt x="105" y="100"/>
                  </a:lnTo>
                  <a:lnTo>
                    <a:pt x="102" y="100"/>
                  </a:lnTo>
                  <a:lnTo>
                    <a:pt x="89" y="104"/>
                  </a:lnTo>
                  <a:lnTo>
                    <a:pt x="87" y="114"/>
                  </a:lnTo>
                  <a:lnTo>
                    <a:pt x="77" y="119"/>
                  </a:lnTo>
                  <a:lnTo>
                    <a:pt x="65" y="132"/>
                  </a:lnTo>
                  <a:lnTo>
                    <a:pt x="64" y="132"/>
                  </a:lnTo>
                  <a:lnTo>
                    <a:pt x="41" y="129"/>
                  </a:lnTo>
                  <a:lnTo>
                    <a:pt x="37" y="126"/>
                  </a:lnTo>
                  <a:lnTo>
                    <a:pt x="28" y="125"/>
                  </a:lnTo>
                  <a:lnTo>
                    <a:pt x="27" y="125"/>
                  </a:lnTo>
                  <a:lnTo>
                    <a:pt x="25" y="126"/>
                  </a:lnTo>
                  <a:lnTo>
                    <a:pt x="21" y="126"/>
                  </a:lnTo>
                  <a:lnTo>
                    <a:pt x="18" y="128"/>
                  </a:lnTo>
                  <a:lnTo>
                    <a:pt x="16" y="128"/>
                  </a:lnTo>
                  <a:lnTo>
                    <a:pt x="0" y="113"/>
                  </a:lnTo>
                  <a:lnTo>
                    <a:pt x="0" y="64"/>
                  </a:lnTo>
                  <a:lnTo>
                    <a:pt x="27" y="64"/>
                  </a:lnTo>
                  <a:lnTo>
                    <a:pt x="25" y="63"/>
                  </a:lnTo>
                  <a:lnTo>
                    <a:pt x="27" y="36"/>
                  </a:lnTo>
                  <a:lnTo>
                    <a:pt x="30" y="36"/>
                  </a:lnTo>
                  <a:lnTo>
                    <a:pt x="31" y="34"/>
                  </a:lnTo>
                  <a:lnTo>
                    <a:pt x="31" y="36"/>
                  </a:lnTo>
                  <a:lnTo>
                    <a:pt x="34" y="42"/>
                  </a:lnTo>
                  <a:lnTo>
                    <a:pt x="43" y="39"/>
                  </a:lnTo>
                  <a:lnTo>
                    <a:pt x="47" y="43"/>
                  </a:lnTo>
                  <a:lnTo>
                    <a:pt x="58" y="49"/>
                  </a:lnTo>
                  <a:lnTo>
                    <a:pt x="59" y="49"/>
                  </a:lnTo>
                  <a:lnTo>
                    <a:pt x="61" y="48"/>
                  </a:lnTo>
                  <a:lnTo>
                    <a:pt x="64" y="48"/>
                  </a:lnTo>
                  <a:lnTo>
                    <a:pt x="65" y="46"/>
                  </a:lnTo>
                  <a:lnTo>
                    <a:pt x="68" y="46"/>
                  </a:lnTo>
                  <a:lnTo>
                    <a:pt x="68" y="48"/>
                  </a:lnTo>
                  <a:lnTo>
                    <a:pt x="73" y="52"/>
                  </a:lnTo>
                  <a:lnTo>
                    <a:pt x="80" y="54"/>
                  </a:lnTo>
                  <a:lnTo>
                    <a:pt x="92" y="66"/>
                  </a:lnTo>
                  <a:lnTo>
                    <a:pt x="102" y="69"/>
                  </a:lnTo>
                  <a:lnTo>
                    <a:pt x="101" y="55"/>
                  </a:lnTo>
                  <a:lnTo>
                    <a:pt x="92" y="55"/>
                  </a:lnTo>
                  <a:lnTo>
                    <a:pt x="86" y="48"/>
                  </a:lnTo>
                  <a:lnTo>
                    <a:pt x="90" y="30"/>
                  </a:lnTo>
                  <a:lnTo>
                    <a:pt x="89" y="14"/>
                  </a:lnTo>
                  <a:lnTo>
                    <a:pt x="95" y="5"/>
                  </a:lnTo>
                  <a:lnTo>
                    <a:pt x="95" y="3"/>
                  </a:lnTo>
                  <a:lnTo>
                    <a:pt x="98" y="3"/>
                  </a:lnTo>
                  <a:lnTo>
                    <a:pt x="102" y="2"/>
                  </a:lnTo>
                  <a:lnTo>
                    <a:pt x="105" y="2"/>
                  </a:lnTo>
                  <a:lnTo>
                    <a:pt x="1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5" name="Western Sahara">
              <a:extLst>
                <a:ext uri="{FF2B5EF4-FFF2-40B4-BE49-F238E27FC236}">
                  <a16:creationId xmlns:a16="http://schemas.microsoft.com/office/drawing/2014/main" id="{D7441089-27DA-9EF0-690A-BE4AA237C5AE}"/>
                </a:ext>
              </a:extLst>
            </p:cNvPr>
            <p:cNvSpPr>
              <a:spLocks/>
            </p:cNvSpPr>
            <p:nvPr/>
          </p:nvSpPr>
          <p:spPr bwMode="auto">
            <a:xfrm>
              <a:off x="5428290" y="3907952"/>
              <a:ext cx="198776" cy="177092"/>
            </a:xfrm>
            <a:custGeom>
              <a:avLst/>
              <a:gdLst>
                <a:gd name="T0" fmla="*/ 52 w 110"/>
                <a:gd name="T1" fmla="*/ 0 h 98"/>
                <a:gd name="T2" fmla="*/ 110 w 110"/>
                <a:gd name="T3" fmla="*/ 0 h 98"/>
                <a:gd name="T4" fmla="*/ 110 w 110"/>
                <a:gd name="T5" fmla="*/ 8 h 98"/>
                <a:gd name="T6" fmla="*/ 108 w 110"/>
                <a:gd name="T7" fmla="*/ 27 h 98"/>
                <a:gd name="T8" fmla="*/ 68 w 110"/>
                <a:gd name="T9" fmla="*/ 27 h 98"/>
                <a:gd name="T10" fmla="*/ 67 w 110"/>
                <a:gd name="T11" fmla="*/ 63 h 98"/>
                <a:gd name="T12" fmla="*/ 55 w 110"/>
                <a:gd name="T13" fmla="*/ 66 h 98"/>
                <a:gd name="T14" fmla="*/ 52 w 110"/>
                <a:gd name="T15" fmla="*/ 72 h 98"/>
                <a:gd name="T16" fmla="*/ 53 w 110"/>
                <a:gd name="T17" fmla="*/ 91 h 98"/>
                <a:gd name="T18" fmla="*/ 53 w 110"/>
                <a:gd name="T19" fmla="*/ 92 h 98"/>
                <a:gd name="T20" fmla="*/ 4 w 110"/>
                <a:gd name="T21" fmla="*/ 92 h 98"/>
                <a:gd name="T22" fmla="*/ 1 w 110"/>
                <a:gd name="T23" fmla="*/ 98 h 98"/>
                <a:gd name="T24" fmla="*/ 0 w 110"/>
                <a:gd name="T25" fmla="*/ 98 h 98"/>
                <a:gd name="T26" fmla="*/ 0 w 110"/>
                <a:gd name="T27" fmla="*/ 97 h 98"/>
                <a:gd name="T28" fmla="*/ 3 w 110"/>
                <a:gd name="T29" fmla="*/ 81 h 98"/>
                <a:gd name="T30" fmla="*/ 3 w 110"/>
                <a:gd name="T31" fmla="*/ 79 h 98"/>
                <a:gd name="T32" fmla="*/ 6 w 110"/>
                <a:gd name="T33" fmla="*/ 78 h 98"/>
                <a:gd name="T34" fmla="*/ 16 w 110"/>
                <a:gd name="T35" fmla="*/ 55 h 98"/>
                <a:gd name="T36" fmla="*/ 28 w 110"/>
                <a:gd name="T37" fmla="*/ 40 h 98"/>
                <a:gd name="T38" fmla="*/ 33 w 110"/>
                <a:gd name="T39" fmla="*/ 26 h 98"/>
                <a:gd name="T40" fmla="*/ 46 w 110"/>
                <a:gd name="T41" fmla="*/ 15 h 98"/>
                <a:gd name="T42" fmla="*/ 52 w 110"/>
                <a:gd name="T43" fmla="*/ 2 h 98"/>
                <a:gd name="T44" fmla="*/ 52 w 110"/>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98">
                  <a:moveTo>
                    <a:pt x="52" y="0"/>
                  </a:moveTo>
                  <a:lnTo>
                    <a:pt x="110" y="0"/>
                  </a:lnTo>
                  <a:lnTo>
                    <a:pt x="110" y="8"/>
                  </a:lnTo>
                  <a:lnTo>
                    <a:pt x="108" y="27"/>
                  </a:lnTo>
                  <a:lnTo>
                    <a:pt x="68" y="27"/>
                  </a:lnTo>
                  <a:lnTo>
                    <a:pt x="67" y="63"/>
                  </a:lnTo>
                  <a:lnTo>
                    <a:pt x="55" y="66"/>
                  </a:lnTo>
                  <a:lnTo>
                    <a:pt x="52" y="72"/>
                  </a:lnTo>
                  <a:lnTo>
                    <a:pt x="53" y="91"/>
                  </a:lnTo>
                  <a:lnTo>
                    <a:pt x="53" y="92"/>
                  </a:lnTo>
                  <a:lnTo>
                    <a:pt x="4" y="92"/>
                  </a:lnTo>
                  <a:lnTo>
                    <a:pt x="1" y="98"/>
                  </a:lnTo>
                  <a:lnTo>
                    <a:pt x="0" y="98"/>
                  </a:lnTo>
                  <a:lnTo>
                    <a:pt x="0" y="97"/>
                  </a:lnTo>
                  <a:lnTo>
                    <a:pt x="3" y="81"/>
                  </a:lnTo>
                  <a:lnTo>
                    <a:pt x="3" y="79"/>
                  </a:lnTo>
                  <a:lnTo>
                    <a:pt x="6" y="78"/>
                  </a:lnTo>
                  <a:lnTo>
                    <a:pt x="16" y="55"/>
                  </a:lnTo>
                  <a:lnTo>
                    <a:pt x="28" y="40"/>
                  </a:lnTo>
                  <a:lnTo>
                    <a:pt x="33" y="26"/>
                  </a:lnTo>
                  <a:lnTo>
                    <a:pt x="46" y="15"/>
                  </a:lnTo>
                  <a:lnTo>
                    <a:pt x="52" y="2"/>
                  </a:lnTo>
                  <a:lnTo>
                    <a:pt x="5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6" name="Uganda">
              <a:extLst>
                <a:ext uri="{FF2B5EF4-FFF2-40B4-BE49-F238E27FC236}">
                  <a16:creationId xmlns:a16="http://schemas.microsoft.com/office/drawing/2014/main" id="{A4B4D4B6-5FB7-66BB-CAA7-6B8CF436ACDF}"/>
                </a:ext>
              </a:extLst>
            </p:cNvPr>
            <p:cNvSpPr>
              <a:spLocks/>
            </p:cNvSpPr>
            <p:nvPr/>
          </p:nvSpPr>
          <p:spPr bwMode="auto">
            <a:xfrm>
              <a:off x="6528791" y="4493441"/>
              <a:ext cx="128302" cy="128302"/>
            </a:xfrm>
            <a:custGeom>
              <a:avLst/>
              <a:gdLst>
                <a:gd name="T0" fmla="*/ 55 w 71"/>
                <a:gd name="T1" fmla="*/ 0 h 71"/>
                <a:gd name="T2" fmla="*/ 61 w 71"/>
                <a:gd name="T3" fmla="*/ 1 h 71"/>
                <a:gd name="T4" fmla="*/ 64 w 71"/>
                <a:gd name="T5" fmla="*/ 12 h 71"/>
                <a:gd name="T6" fmla="*/ 68 w 71"/>
                <a:gd name="T7" fmla="*/ 16 h 71"/>
                <a:gd name="T8" fmla="*/ 71 w 71"/>
                <a:gd name="T9" fmla="*/ 25 h 71"/>
                <a:gd name="T10" fmla="*/ 68 w 71"/>
                <a:gd name="T11" fmla="*/ 34 h 71"/>
                <a:gd name="T12" fmla="*/ 56 w 71"/>
                <a:gd name="T13" fmla="*/ 50 h 71"/>
                <a:gd name="T14" fmla="*/ 54 w 71"/>
                <a:gd name="T15" fmla="*/ 50 h 71"/>
                <a:gd name="T16" fmla="*/ 51 w 71"/>
                <a:gd name="T17" fmla="*/ 49 h 71"/>
                <a:gd name="T18" fmla="*/ 48 w 71"/>
                <a:gd name="T19" fmla="*/ 49 h 71"/>
                <a:gd name="T20" fmla="*/ 45 w 71"/>
                <a:gd name="T21" fmla="*/ 53 h 71"/>
                <a:gd name="T22" fmla="*/ 43 w 71"/>
                <a:gd name="T23" fmla="*/ 53 h 71"/>
                <a:gd name="T24" fmla="*/ 39 w 71"/>
                <a:gd name="T25" fmla="*/ 52 h 71"/>
                <a:gd name="T26" fmla="*/ 30 w 71"/>
                <a:gd name="T27" fmla="*/ 55 h 71"/>
                <a:gd name="T28" fmla="*/ 28 w 71"/>
                <a:gd name="T29" fmla="*/ 65 h 71"/>
                <a:gd name="T30" fmla="*/ 28 w 71"/>
                <a:gd name="T31" fmla="*/ 66 h 71"/>
                <a:gd name="T32" fmla="*/ 11 w 71"/>
                <a:gd name="T33" fmla="*/ 66 h 71"/>
                <a:gd name="T34" fmla="*/ 6 w 71"/>
                <a:gd name="T35" fmla="*/ 71 h 71"/>
                <a:gd name="T36" fmla="*/ 5 w 71"/>
                <a:gd name="T37" fmla="*/ 71 h 71"/>
                <a:gd name="T38" fmla="*/ 0 w 71"/>
                <a:gd name="T39" fmla="*/ 69 h 71"/>
                <a:gd name="T40" fmla="*/ 2 w 71"/>
                <a:gd name="T41" fmla="*/ 47 h 71"/>
                <a:gd name="T42" fmla="*/ 11 w 71"/>
                <a:gd name="T43" fmla="*/ 37 h 71"/>
                <a:gd name="T44" fmla="*/ 12 w 71"/>
                <a:gd name="T45" fmla="*/ 37 h 71"/>
                <a:gd name="T46" fmla="*/ 13 w 71"/>
                <a:gd name="T47" fmla="*/ 38 h 71"/>
                <a:gd name="T48" fmla="*/ 19 w 71"/>
                <a:gd name="T49" fmla="*/ 31 h 71"/>
                <a:gd name="T50" fmla="*/ 19 w 71"/>
                <a:gd name="T51" fmla="*/ 23 h 71"/>
                <a:gd name="T52" fmla="*/ 15 w 71"/>
                <a:gd name="T53" fmla="*/ 19 h 71"/>
                <a:gd name="T54" fmla="*/ 13 w 71"/>
                <a:gd name="T55" fmla="*/ 19 h 71"/>
                <a:gd name="T56" fmla="*/ 15 w 71"/>
                <a:gd name="T57" fmla="*/ 6 h 71"/>
                <a:gd name="T58" fmla="*/ 49 w 71"/>
                <a:gd name="T59" fmla="*/ 3 h 71"/>
                <a:gd name="T60" fmla="*/ 55 w 71"/>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 h="71">
                  <a:moveTo>
                    <a:pt x="55" y="0"/>
                  </a:moveTo>
                  <a:lnTo>
                    <a:pt x="61" y="1"/>
                  </a:lnTo>
                  <a:lnTo>
                    <a:pt x="64" y="12"/>
                  </a:lnTo>
                  <a:lnTo>
                    <a:pt x="68" y="16"/>
                  </a:lnTo>
                  <a:lnTo>
                    <a:pt x="71" y="25"/>
                  </a:lnTo>
                  <a:lnTo>
                    <a:pt x="68" y="34"/>
                  </a:lnTo>
                  <a:lnTo>
                    <a:pt x="56" y="50"/>
                  </a:lnTo>
                  <a:lnTo>
                    <a:pt x="54" y="50"/>
                  </a:lnTo>
                  <a:lnTo>
                    <a:pt x="51" y="49"/>
                  </a:lnTo>
                  <a:lnTo>
                    <a:pt x="48" y="49"/>
                  </a:lnTo>
                  <a:lnTo>
                    <a:pt x="45" y="53"/>
                  </a:lnTo>
                  <a:lnTo>
                    <a:pt x="43" y="53"/>
                  </a:lnTo>
                  <a:lnTo>
                    <a:pt x="39" y="52"/>
                  </a:lnTo>
                  <a:lnTo>
                    <a:pt x="30" y="55"/>
                  </a:lnTo>
                  <a:lnTo>
                    <a:pt x="28" y="65"/>
                  </a:lnTo>
                  <a:lnTo>
                    <a:pt x="28" y="66"/>
                  </a:lnTo>
                  <a:lnTo>
                    <a:pt x="11" y="66"/>
                  </a:lnTo>
                  <a:lnTo>
                    <a:pt x="6" y="71"/>
                  </a:lnTo>
                  <a:lnTo>
                    <a:pt x="5" y="71"/>
                  </a:lnTo>
                  <a:lnTo>
                    <a:pt x="0" y="69"/>
                  </a:lnTo>
                  <a:lnTo>
                    <a:pt x="2" y="47"/>
                  </a:lnTo>
                  <a:lnTo>
                    <a:pt x="11" y="37"/>
                  </a:lnTo>
                  <a:lnTo>
                    <a:pt x="12" y="37"/>
                  </a:lnTo>
                  <a:lnTo>
                    <a:pt x="13" y="38"/>
                  </a:lnTo>
                  <a:lnTo>
                    <a:pt x="19" y="31"/>
                  </a:lnTo>
                  <a:lnTo>
                    <a:pt x="19" y="23"/>
                  </a:lnTo>
                  <a:lnTo>
                    <a:pt x="15" y="19"/>
                  </a:lnTo>
                  <a:lnTo>
                    <a:pt x="13" y="19"/>
                  </a:lnTo>
                  <a:lnTo>
                    <a:pt x="15" y="6"/>
                  </a:lnTo>
                  <a:lnTo>
                    <a:pt x="49" y="3"/>
                  </a:lnTo>
                  <a:lnTo>
                    <a:pt x="5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7" name="Tunisia">
              <a:extLst>
                <a:ext uri="{FF2B5EF4-FFF2-40B4-BE49-F238E27FC236}">
                  <a16:creationId xmlns:a16="http://schemas.microsoft.com/office/drawing/2014/main" id="{F873BE49-67AC-D2F4-5760-9C3E33D9AA6E}"/>
                </a:ext>
              </a:extLst>
            </p:cNvPr>
            <p:cNvSpPr>
              <a:spLocks/>
            </p:cNvSpPr>
            <p:nvPr/>
          </p:nvSpPr>
          <p:spPr bwMode="auto">
            <a:xfrm>
              <a:off x="6001130" y="3640507"/>
              <a:ext cx="93967" cy="200584"/>
            </a:xfrm>
            <a:custGeom>
              <a:avLst/>
              <a:gdLst>
                <a:gd name="T0" fmla="*/ 30 w 52"/>
                <a:gd name="T1" fmla="*/ 0 h 111"/>
                <a:gd name="T2" fmla="*/ 37 w 52"/>
                <a:gd name="T3" fmla="*/ 2 h 111"/>
                <a:gd name="T4" fmla="*/ 39 w 52"/>
                <a:gd name="T5" fmla="*/ 3 h 111"/>
                <a:gd name="T6" fmla="*/ 39 w 52"/>
                <a:gd name="T7" fmla="*/ 9 h 111"/>
                <a:gd name="T8" fmla="*/ 40 w 52"/>
                <a:gd name="T9" fmla="*/ 11 h 111"/>
                <a:gd name="T10" fmla="*/ 48 w 52"/>
                <a:gd name="T11" fmla="*/ 5 h 111"/>
                <a:gd name="T12" fmla="*/ 49 w 52"/>
                <a:gd name="T13" fmla="*/ 5 h 111"/>
                <a:gd name="T14" fmla="*/ 49 w 52"/>
                <a:gd name="T15" fmla="*/ 9 h 111"/>
                <a:gd name="T16" fmla="*/ 42 w 52"/>
                <a:gd name="T17" fmla="*/ 21 h 111"/>
                <a:gd name="T18" fmla="*/ 43 w 52"/>
                <a:gd name="T19" fmla="*/ 25 h 111"/>
                <a:gd name="T20" fmla="*/ 49 w 52"/>
                <a:gd name="T21" fmla="*/ 28 h 111"/>
                <a:gd name="T22" fmla="*/ 49 w 52"/>
                <a:gd name="T23" fmla="*/ 34 h 111"/>
                <a:gd name="T24" fmla="*/ 46 w 52"/>
                <a:gd name="T25" fmla="*/ 42 h 111"/>
                <a:gd name="T26" fmla="*/ 37 w 52"/>
                <a:gd name="T27" fmla="*/ 49 h 111"/>
                <a:gd name="T28" fmla="*/ 36 w 52"/>
                <a:gd name="T29" fmla="*/ 54 h 111"/>
                <a:gd name="T30" fmla="*/ 36 w 52"/>
                <a:gd name="T31" fmla="*/ 55 h 111"/>
                <a:gd name="T32" fmla="*/ 34 w 52"/>
                <a:gd name="T33" fmla="*/ 54 h 111"/>
                <a:gd name="T34" fmla="*/ 33 w 52"/>
                <a:gd name="T35" fmla="*/ 54 h 111"/>
                <a:gd name="T36" fmla="*/ 33 w 52"/>
                <a:gd name="T37" fmla="*/ 55 h 111"/>
                <a:gd name="T38" fmla="*/ 37 w 52"/>
                <a:gd name="T39" fmla="*/ 60 h 111"/>
                <a:gd name="T40" fmla="*/ 42 w 52"/>
                <a:gd name="T41" fmla="*/ 61 h 111"/>
                <a:gd name="T42" fmla="*/ 46 w 52"/>
                <a:gd name="T43" fmla="*/ 61 h 111"/>
                <a:gd name="T44" fmla="*/ 49 w 52"/>
                <a:gd name="T45" fmla="*/ 67 h 111"/>
                <a:gd name="T46" fmla="*/ 52 w 52"/>
                <a:gd name="T47" fmla="*/ 67 h 111"/>
                <a:gd name="T48" fmla="*/ 52 w 52"/>
                <a:gd name="T49" fmla="*/ 80 h 111"/>
                <a:gd name="T50" fmla="*/ 51 w 52"/>
                <a:gd name="T51" fmla="*/ 80 h 111"/>
                <a:gd name="T52" fmla="*/ 36 w 52"/>
                <a:gd name="T53" fmla="*/ 92 h 111"/>
                <a:gd name="T54" fmla="*/ 36 w 52"/>
                <a:gd name="T55" fmla="*/ 105 h 111"/>
                <a:gd name="T56" fmla="*/ 27 w 52"/>
                <a:gd name="T57" fmla="*/ 111 h 111"/>
                <a:gd name="T58" fmla="*/ 21 w 52"/>
                <a:gd name="T59" fmla="*/ 85 h 111"/>
                <a:gd name="T60" fmla="*/ 11 w 52"/>
                <a:gd name="T61" fmla="*/ 79 h 111"/>
                <a:gd name="T62" fmla="*/ 9 w 52"/>
                <a:gd name="T63" fmla="*/ 70 h 111"/>
                <a:gd name="T64" fmla="*/ 3 w 52"/>
                <a:gd name="T65" fmla="*/ 67 h 111"/>
                <a:gd name="T66" fmla="*/ 2 w 52"/>
                <a:gd name="T67" fmla="*/ 67 h 111"/>
                <a:gd name="T68" fmla="*/ 0 w 52"/>
                <a:gd name="T69" fmla="*/ 55 h 111"/>
                <a:gd name="T70" fmla="*/ 11 w 52"/>
                <a:gd name="T71" fmla="*/ 45 h 111"/>
                <a:gd name="T72" fmla="*/ 13 w 52"/>
                <a:gd name="T73" fmla="*/ 36 h 111"/>
                <a:gd name="T74" fmla="*/ 12 w 52"/>
                <a:gd name="T75" fmla="*/ 25 h 111"/>
                <a:gd name="T76" fmla="*/ 13 w 52"/>
                <a:gd name="T77" fmla="*/ 17 h 111"/>
                <a:gd name="T78" fmla="*/ 12 w 52"/>
                <a:gd name="T79" fmla="*/ 15 h 111"/>
                <a:gd name="T80" fmla="*/ 11 w 52"/>
                <a:gd name="T81" fmla="*/ 15 h 111"/>
                <a:gd name="T82" fmla="*/ 11 w 52"/>
                <a:gd name="T83" fmla="*/ 14 h 111"/>
                <a:gd name="T84" fmla="*/ 16 w 52"/>
                <a:gd name="T85" fmla="*/ 8 h 111"/>
                <a:gd name="T86" fmla="*/ 30 w 52"/>
                <a:gd name="T8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111">
                  <a:moveTo>
                    <a:pt x="30" y="0"/>
                  </a:moveTo>
                  <a:lnTo>
                    <a:pt x="37" y="2"/>
                  </a:lnTo>
                  <a:lnTo>
                    <a:pt x="39" y="3"/>
                  </a:lnTo>
                  <a:lnTo>
                    <a:pt x="39" y="9"/>
                  </a:lnTo>
                  <a:lnTo>
                    <a:pt x="40" y="11"/>
                  </a:lnTo>
                  <a:lnTo>
                    <a:pt x="48" y="5"/>
                  </a:lnTo>
                  <a:lnTo>
                    <a:pt x="49" y="5"/>
                  </a:lnTo>
                  <a:lnTo>
                    <a:pt x="49" y="9"/>
                  </a:lnTo>
                  <a:lnTo>
                    <a:pt x="42" y="21"/>
                  </a:lnTo>
                  <a:lnTo>
                    <a:pt x="43" y="25"/>
                  </a:lnTo>
                  <a:lnTo>
                    <a:pt x="49" y="28"/>
                  </a:lnTo>
                  <a:lnTo>
                    <a:pt x="49" y="34"/>
                  </a:lnTo>
                  <a:lnTo>
                    <a:pt x="46" y="42"/>
                  </a:lnTo>
                  <a:lnTo>
                    <a:pt x="37" y="49"/>
                  </a:lnTo>
                  <a:lnTo>
                    <a:pt x="36" y="54"/>
                  </a:lnTo>
                  <a:lnTo>
                    <a:pt x="36" y="55"/>
                  </a:lnTo>
                  <a:lnTo>
                    <a:pt x="34" y="54"/>
                  </a:lnTo>
                  <a:lnTo>
                    <a:pt x="33" y="54"/>
                  </a:lnTo>
                  <a:lnTo>
                    <a:pt x="33" y="55"/>
                  </a:lnTo>
                  <a:lnTo>
                    <a:pt x="37" y="60"/>
                  </a:lnTo>
                  <a:lnTo>
                    <a:pt x="42" y="61"/>
                  </a:lnTo>
                  <a:lnTo>
                    <a:pt x="46" y="61"/>
                  </a:lnTo>
                  <a:lnTo>
                    <a:pt x="49" y="67"/>
                  </a:lnTo>
                  <a:lnTo>
                    <a:pt x="52" y="67"/>
                  </a:lnTo>
                  <a:lnTo>
                    <a:pt x="52" y="80"/>
                  </a:lnTo>
                  <a:lnTo>
                    <a:pt x="51" y="80"/>
                  </a:lnTo>
                  <a:lnTo>
                    <a:pt x="36" y="92"/>
                  </a:lnTo>
                  <a:lnTo>
                    <a:pt x="36" y="105"/>
                  </a:lnTo>
                  <a:lnTo>
                    <a:pt x="27" y="111"/>
                  </a:lnTo>
                  <a:lnTo>
                    <a:pt x="21" y="85"/>
                  </a:lnTo>
                  <a:lnTo>
                    <a:pt x="11" y="79"/>
                  </a:lnTo>
                  <a:lnTo>
                    <a:pt x="9" y="70"/>
                  </a:lnTo>
                  <a:lnTo>
                    <a:pt x="3" y="67"/>
                  </a:lnTo>
                  <a:lnTo>
                    <a:pt x="2" y="67"/>
                  </a:lnTo>
                  <a:lnTo>
                    <a:pt x="0" y="55"/>
                  </a:lnTo>
                  <a:lnTo>
                    <a:pt x="11" y="45"/>
                  </a:lnTo>
                  <a:lnTo>
                    <a:pt x="13" y="36"/>
                  </a:lnTo>
                  <a:lnTo>
                    <a:pt x="12" y="25"/>
                  </a:lnTo>
                  <a:lnTo>
                    <a:pt x="13" y="17"/>
                  </a:lnTo>
                  <a:lnTo>
                    <a:pt x="12" y="15"/>
                  </a:lnTo>
                  <a:lnTo>
                    <a:pt x="11" y="15"/>
                  </a:lnTo>
                  <a:lnTo>
                    <a:pt x="11" y="14"/>
                  </a:lnTo>
                  <a:lnTo>
                    <a:pt x="16" y="8"/>
                  </a:lnTo>
                  <a:lnTo>
                    <a:pt x="3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8" name="Togo">
              <a:extLst>
                <a:ext uri="{FF2B5EF4-FFF2-40B4-BE49-F238E27FC236}">
                  <a16:creationId xmlns:a16="http://schemas.microsoft.com/office/drawing/2014/main" id="{5A199FA3-ECAA-A6F8-CA80-262DA09942FE}"/>
                </a:ext>
              </a:extLst>
            </p:cNvPr>
            <p:cNvSpPr>
              <a:spLocks/>
            </p:cNvSpPr>
            <p:nvPr/>
          </p:nvSpPr>
          <p:spPr bwMode="auto">
            <a:xfrm>
              <a:off x="5822230" y="4323577"/>
              <a:ext cx="52405" cy="122880"/>
            </a:xfrm>
            <a:custGeom>
              <a:avLst/>
              <a:gdLst>
                <a:gd name="T0" fmla="*/ 0 w 29"/>
                <a:gd name="T1" fmla="*/ 0 h 68"/>
                <a:gd name="T2" fmla="*/ 1 w 29"/>
                <a:gd name="T3" fmla="*/ 0 h 68"/>
                <a:gd name="T4" fmla="*/ 10 w 29"/>
                <a:gd name="T5" fmla="*/ 3 h 68"/>
                <a:gd name="T6" fmla="*/ 12 w 29"/>
                <a:gd name="T7" fmla="*/ 3 h 68"/>
                <a:gd name="T8" fmla="*/ 15 w 29"/>
                <a:gd name="T9" fmla="*/ 2 h 68"/>
                <a:gd name="T10" fmla="*/ 15 w 29"/>
                <a:gd name="T11" fmla="*/ 11 h 68"/>
                <a:gd name="T12" fmla="*/ 21 w 29"/>
                <a:gd name="T13" fmla="*/ 17 h 68"/>
                <a:gd name="T14" fmla="*/ 27 w 29"/>
                <a:gd name="T15" fmla="*/ 33 h 68"/>
                <a:gd name="T16" fmla="*/ 27 w 29"/>
                <a:gd name="T17" fmla="*/ 60 h 68"/>
                <a:gd name="T18" fmla="*/ 29 w 29"/>
                <a:gd name="T19" fmla="*/ 66 h 68"/>
                <a:gd name="T20" fmla="*/ 29 w 29"/>
                <a:gd name="T21" fmla="*/ 67 h 68"/>
                <a:gd name="T22" fmla="*/ 28 w 29"/>
                <a:gd name="T23" fmla="*/ 67 h 68"/>
                <a:gd name="T24" fmla="*/ 21 w 29"/>
                <a:gd name="T25" fmla="*/ 68 h 68"/>
                <a:gd name="T26" fmla="*/ 19 w 29"/>
                <a:gd name="T27" fmla="*/ 68 h 68"/>
                <a:gd name="T28" fmla="*/ 12 w 29"/>
                <a:gd name="T29" fmla="*/ 58 h 68"/>
                <a:gd name="T30" fmla="*/ 9 w 29"/>
                <a:gd name="T31" fmla="*/ 25 h 68"/>
                <a:gd name="T32" fmla="*/ 7 w 29"/>
                <a:gd name="T33" fmla="*/ 14 h 68"/>
                <a:gd name="T34" fmla="*/ 1 w 29"/>
                <a:gd name="T35" fmla="*/ 8 h 68"/>
                <a:gd name="T36" fmla="*/ 1 w 29"/>
                <a:gd name="T37" fmla="*/ 3 h 68"/>
                <a:gd name="T38" fmla="*/ 0 w 29"/>
                <a:gd name="T39" fmla="*/ 2 h 68"/>
                <a:gd name="T40" fmla="*/ 0 w 29"/>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68">
                  <a:moveTo>
                    <a:pt x="0" y="0"/>
                  </a:moveTo>
                  <a:lnTo>
                    <a:pt x="1" y="0"/>
                  </a:lnTo>
                  <a:lnTo>
                    <a:pt x="10" y="3"/>
                  </a:lnTo>
                  <a:lnTo>
                    <a:pt x="12" y="3"/>
                  </a:lnTo>
                  <a:lnTo>
                    <a:pt x="15" y="2"/>
                  </a:lnTo>
                  <a:lnTo>
                    <a:pt x="15" y="11"/>
                  </a:lnTo>
                  <a:lnTo>
                    <a:pt x="21" y="17"/>
                  </a:lnTo>
                  <a:lnTo>
                    <a:pt x="27" y="33"/>
                  </a:lnTo>
                  <a:lnTo>
                    <a:pt x="27" y="60"/>
                  </a:lnTo>
                  <a:lnTo>
                    <a:pt x="29" y="66"/>
                  </a:lnTo>
                  <a:lnTo>
                    <a:pt x="29" y="67"/>
                  </a:lnTo>
                  <a:lnTo>
                    <a:pt x="28" y="67"/>
                  </a:lnTo>
                  <a:lnTo>
                    <a:pt x="21" y="68"/>
                  </a:lnTo>
                  <a:lnTo>
                    <a:pt x="19" y="68"/>
                  </a:lnTo>
                  <a:lnTo>
                    <a:pt x="12" y="58"/>
                  </a:lnTo>
                  <a:lnTo>
                    <a:pt x="9" y="25"/>
                  </a:lnTo>
                  <a:lnTo>
                    <a:pt x="7" y="14"/>
                  </a:lnTo>
                  <a:lnTo>
                    <a:pt x="1" y="8"/>
                  </a:lnTo>
                  <a:lnTo>
                    <a:pt x="1" y="3"/>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9" name="Tanzania">
              <a:extLst>
                <a:ext uri="{FF2B5EF4-FFF2-40B4-BE49-F238E27FC236}">
                  <a16:creationId xmlns:a16="http://schemas.microsoft.com/office/drawing/2014/main" id="{CB152E2A-2E8C-B5F2-3DF4-7F592D0724ED}"/>
                </a:ext>
              </a:extLst>
            </p:cNvPr>
            <p:cNvSpPr>
              <a:spLocks/>
            </p:cNvSpPr>
            <p:nvPr/>
          </p:nvSpPr>
          <p:spPr bwMode="auto">
            <a:xfrm>
              <a:off x="6526984" y="4610898"/>
              <a:ext cx="256602" cy="254796"/>
            </a:xfrm>
            <a:custGeom>
              <a:avLst/>
              <a:gdLst>
                <a:gd name="T0" fmla="*/ 10 w 142"/>
                <a:gd name="T1" fmla="*/ 0 h 141"/>
                <a:gd name="T2" fmla="*/ 29 w 142"/>
                <a:gd name="T3" fmla="*/ 0 h 141"/>
                <a:gd name="T4" fmla="*/ 28 w 142"/>
                <a:gd name="T5" fmla="*/ 15 h 141"/>
                <a:gd name="T6" fmla="*/ 29 w 142"/>
                <a:gd name="T7" fmla="*/ 22 h 141"/>
                <a:gd name="T8" fmla="*/ 34 w 142"/>
                <a:gd name="T9" fmla="*/ 21 h 141"/>
                <a:gd name="T10" fmla="*/ 34 w 142"/>
                <a:gd name="T11" fmla="*/ 16 h 141"/>
                <a:gd name="T12" fmla="*/ 35 w 142"/>
                <a:gd name="T13" fmla="*/ 16 h 141"/>
                <a:gd name="T14" fmla="*/ 40 w 142"/>
                <a:gd name="T15" fmla="*/ 21 h 141"/>
                <a:gd name="T16" fmla="*/ 43 w 142"/>
                <a:gd name="T17" fmla="*/ 21 h 141"/>
                <a:gd name="T18" fmla="*/ 43 w 142"/>
                <a:gd name="T19" fmla="*/ 22 h 141"/>
                <a:gd name="T20" fmla="*/ 44 w 142"/>
                <a:gd name="T21" fmla="*/ 19 h 141"/>
                <a:gd name="T22" fmla="*/ 53 w 142"/>
                <a:gd name="T23" fmla="*/ 16 h 141"/>
                <a:gd name="T24" fmla="*/ 49 w 142"/>
                <a:gd name="T25" fmla="*/ 15 h 141"/>
                <a:gd name="T26" fmla="*/ 47 w 142"/>
                <a:gd name="T27" fmla="*/ 15 h 141"/>
                <a:gd name="T28" fmla="*/ 47 w 142"/>
                <a:gd name="T29" fmla="*/ 13 h 141"/>
                <a:gd name="T30" fmla="*/ 59 w 142"/>
                <a:gd name="T31" fmla="*/ 0 h 141"/>
                <a:gd name="T32" fmla="*/ 60 w 142"/>
                <a:gd name="T33" fmla="*/ 0 h 141"/>
                <a:gd name="T34" fmla="*/ 105 w 142"/>
                <a:gd name="T35" fmla="*/ 27 h 141"/>
                <a:gd name="T36" fmla="*/ 106 w 142"/>
                <a:gd name="T37" fmla="*/ 27 h 141"/>
                <a:gd name="T38" fmla="*/ 109 w 142"/>
                <a:gd name="T39" fmla="*/ 37 h 141"/>
                <a:gd name="T40" fmla="*/ 127 w 142"/>
                <a:gd name="T41" fmla="*/ 47 h 141"/>
                <a:gd name="T42" fmla="*/ 127 w 142"/>
                <a:gd name="T43" fmla="*/ 49 h 141"/>
                <a:gd name="T44" fmla="*/ 123 w 142"/>
                <a:gd name="T45" fmla="*/ 70 h 141"/>
                <a:gd name="T46" fmla="*/ 132 w 142"/>
                <a:gd name="T47" fmla="*/ 80 h 141"/>
                <a:gd name="T48" fmla="*/ 127 w 142"/>
                <a:gd name="T49" fmla="*/ 96 h 141"/>
                <a:gd name="T50" fmla="*/ 129 w 142"/>
                <a:gd name="T51" fmla="*/ 104 h 141"/>
                <a:gd name="T52" fmla="*/ 135 w 142"/>
                <a:gd name="T53" fmla="*/ 119 h 141"/>
                <a:gd name="T54" fmla="*/ 142 w 142"/>
                <a:gd name="T55" fmla="*/ 123 h 141"/>
                <a:gd name="T56" fmla="*/ 142 w 142"/>
                <a:gd name="T57" fmla="*/ 126 h 141"/>
                <a:gd name="T58" fmla="*/ 136 w 142"/>
                <a:gd name="T59" fmla="*/ 132 h 141"/>
                <a:gd name="T60" fmla="*/ 121 w 142"/>
                <a:gd name="T61" fmla="*/ 136 h 141"/>
                <a:gd name="T62" fmla="*/ 114 w 142"/>
                <a:gd name="T63" fmla="*/ 135 h 141"/>
                <a:gd name="T64" fmla="*/ 105 w 142"/>
                <a:gd name="T65" fmla="*/ 139 h 141"/>
                <a:gd name="T66" fmla="*/ 99 w 142"/>
                <a:gd name="T67" fmla="*/ 139 h 141"/>
                <a:gd name="T68" fmla="*/ 95 w 142"/>
                <a:gd name="T69" fmla="*/ 141 h 141"/>
                <a:gd name="T70" fmla="*/ 89 w 142"/>
                <a:gd name="T71" fmla="*/ 141 h 141"/>
                <a:gd name="T72" fmla="*/ 83 w 142"/>
                <a:gd name="T73" fmla="*/ 138 h 141"/>
                <a:gd name="T74" fmla="*/ 80 w 142"/>
                <a:gd name="T75" fmla="*/ 138 h 141"/>
                <a:gd name="T76" fmla="*/ 77 w 142"/>
                <a:gd name="T77" fmla="*/ 139 h 141"/>
                <a:gd name="T78" fmla="*/ 69 w 142"/>
                <a:gd name="T79" fmla="*/ 139 h 141"/>
                <a:gd name="T80" fmla="*/ 65 w 142"/>
                <a:gd name="T81" fmla="*/ 133 h 141"/>
                <a:gd name="T82" fmla="*/ 62 w 142"/>
                <a:gd name="T83" fmla="*/ 119 h 141"/>
                <a:gd name="T84" fmla="*/ 56 w 142"/>
                <a:gd name="T85" fmla="*/ 114 h 141"/>
                <a:gd name="T86" fmla="*/ 52 w 142"/>
                <a:gd name="T87" fmla="*/ 114 h 141"/>
                <a:gd name="T88" fmla="*/ 44 w 142"/>
                <a:gd name="T89" fmla="*/ 111 h 141"/>
                <a:gd name="T90" fmla="*/ 19 w 142"/>
                <a:gd name="T91" fmla="*/ 101 h 141"/>
                <a:gd name="T92" fmla="*/ 19 w 142"/>
                <a:gd name="T93" fmla="*/ 99 h 141"/>
                <a:gd name="T94" fmla="*/ 12 w 142"/>
                <a:gd name="T95" fmla="*/ 84 h 141"/>
                <a:gd name="T96" fmla="*/ 12 w 142"/>
                <a:gd name="T97" fmla="*/ 78 h 141"/>
                <a:gd name="T98" fmla="*/ 3 w 142"/>
                <a:gd name="T99" fmla="*/ 71 h 141"/>
                <a:gd name="T100" fmla="*/ 3 w 142"/>
                <a:gd name="T101" fmla="*/ 70 h 141"/>
                <a:gd name="T102" fmla="*/ 4 w 142"/>
                <a:gd name="T103" fmla="*/ 64 h 141"/>
                <a:gd name="T104" fmla="*/ 0 w 142"/>
                <a:gd name="T105" fmla="*/ 44 h 141"/>
                <a:gd name="T106" fmla="*/ 1 w 142"/>
                <a:gd name="T107" fmla="*/ 44 h 141"/>
                <a:gd name="T108" fmla="*/ 7 w 142"/>
                <a:gd name="T109" fmla="*/ 41 h 141"/>
                <a:gd name="T110" fmla="*/ 14 w 142"/>
                <a:gd name="T111" fmla="*/ 30 h 141"/>
                <a:gd name="T112" fmla="*/ 12 w 142"/>
                <a:gd name="T113" fmla="*/ 24 h 141"/>
                <a:gd name="T114" fmla="*/ 12 w 142"/>
                <a:gd name="T115" fmla="*/ 22 h 141"/>
                <a:gd name="T116" fmla="*/ 13 w 142"/>
                <a:gd name="T117" fmla="*/ 18 h 141"/>
                <a:gd name="T118" fmla="*/ 16 w 142"/>
                <a:gd name="T119" fmla="*/ 13 h 141"/>
                <a:gd name="T120" fmla="*/ 10 w 142"/>
                <a:gd name="T121" fmla="*/ 1 h 141"/>
                <a:gd name="T122" fmla="*/ 10 w 142"/>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 h="141">
                  <a:moveTo>
                    <a:pt x="10" y="0"/>
                  </a:moveTo>
                  <a:lnTo>
                    <a:pt x="29" y="0"/>
                  </a:lnTo>
                  <a:lnTo>
                    <a:pt x="28" y="15"/>
                  </a:lnTo>
                  <a:lnTo>
                    <a:pt x="29" y="22"/>
                  </a:lnTo>
                  <a:lnTo>
                    <a:pt x="34" y="21"/>
                  </a:lnTo>
                  <a:lnTo>
                    <a:pt x="34" y="16"/>
                  </a:lnTo>
                  <a:lnTo>
                    <a:pt x="35" y="16"/>
                  </a:lnTo>
                  <a:lnTo>
                    <a:pt x="40" y="21"/>
                  </a:lnTo>
                  <a:lnTo>
                    <a:pt x="43" y="21"/>
                  </a:lnTo>
                  <a:lnTo>
                    <a:pt x="43" y="22"/>
                  </a:lnTo>
                  <a:lnTo>
                    <a:pt x="44" y="19"/>
                  </a:lnTo>
                  <a:lnTo>
                    <a:pt x="53" y="16"/>
                  </a:lnTo>
                  <a:lnTo>
                    <a:pt x="49" y="15"/>
                  </a:lnTo>
                  <a:lnTo>
                    <a:pt x="47" y="15"/>
                  </a:lnTo>
                  <a:lnTo>
                    <a:pt x="47" y="13"/>
                  </a:lnTo>
                  <a:lnTo>
                    <a:pt x="59" y="0"/>
                  </a:lnTo>
                  <a:lnTo>
                    <a:pt x="60" y="0"/>
                  </a:lnTo>
                  <a:lnTo>
                    <a:pt x="105" y="27"/>
                  </a:lnTo>
                  <a:lnTo>
                    <a:pt x="106" y="27"/>
                  </a:lnTo>
                  <a:lnTo>
                    <a:pt x="109" y="37"/>
                  </a:lnTo>
                  <a:lnTo>
                    <a:pt x="127" y="47"/>
                  </a:lnTo>
                  <a:lnTo>
                    <a:pt x="127" y="49"/>
                  </a:lnTo>
                  <a:lnTo>
                    <a:pt x="123" y="70"/>
                  </a:lnTo>
                  <a:lnTo>
                    <a:pt x="132" y="80"/>
                  </a:lnTo>
                  <a:lnTo>
                    <a:pt x="127" y="96"/>
                  </a:lnTo>
                  <a:lnTo>
                    <a:pt x="129" y="104"/>
                  </a:lnTo>
                  <a:lnTo>
                    <a:pt x="135" y="119"/>
                  </a:lnTo>
                  <a:lnTo>
                    <a:pt x="142" y="123"/>
                  </a:lnTo>
                  <a:lnTo>
                    <a:pt x="142" y="126"/>
                  </a:lnTo>
                  <a:lnTo>
                    <a:pt x="136" y="132"/>
                  </a:lnTo>
                  <a:lnTo>
                    <a:pt x="121" y="136"/>
                  </a:lnTo>
                  <a:lnTo>
                    <a:pt x="114" y="135"/>
                  </a:lnTo>
                  <a:lnTo>
                    <a:pt x="105" y="139"/>
                  </a:lnTo>
                  <a:lnTo>
                    <a:pt x="99" y="139"/>
                  </a:lnTo>
                  <a:lnTo>
                    <a:pt x="95" y="141"/>
                  </a:lnTo>
                  <a:lnTo>
                    <a:pt x="89" y="141"/>
                  </a:lnTo>
                  <a:lnTo>
                    <a:pt x="83" y="138"/>
                  </a:lnTo>
                  <a:lnTo>
                    <a:pt x="80" y="138"/>
                  </a:lnTo>
                  <a:lnTo>
                    <a:pt x="77" y="139"/>
                  </a:lnTo>
                  <a:lnTo>
                    <a:pt x="69" y="139"/>
                  </a:lnTo>
                  <a:lnTo>
                    <a:pt x="65" y="133"/>
                  </a:lnTo>
                  <a:lnTo>
                    <a:pt x="62" y="119"/>
                  </a:lnTo>
                  <a:lnTo>
                    <a:pt x="56" y="114"/>
                  </a:lnTo>
                  <a:lnTo>
                    <a:pt x="52" y="114"/>
                  </a:lnTo>
                  <a:lnTo>
                    <a:pt x="44" y="111"/>
                  </a:lnTo>
                  <a:lnTo>
                    <a:pt x="19" y="101"/>
                  </a:lnTo>
                  <a:lnTo>
                    <a:pt x="19" y="99"/>
                  </a:lnTo>
                  <a:lnTo>
                    <a:pt x="12" y="84"/>
                  </a:lnTo>
                  <a:lnTo>
                    <a:pt x="12" y="78"/>
                  </a:lnTo>
                  <a:lnTo>
                    <a:pt x="3" y="71"/>
                  </a:lnTo>
                  <a:lnTo>
                    <a:pt x="3" y="70"/>
                  </a:lnTo>
                  <a:lnTo>
                    <a:pt x="4" y="64"/>
                  </a:lnTo>
                  <a:lnTo>
                    <a:pt x="0" y="44"/>
                  </a:lnTo>
                  <a:lnTo>
                    <a:pt x="1" y="44"/>
                  </a:lnTo>
                  <a:lnTo>
                    <a:pt x="7" y="41"/>
                  </a:lnTo>
                  <a:lnTo>
                    <a:pt x="14" y="30"/>
                  </a:lnTo>
                  <a:lnTo>
                    <a:pt x="12" y="24"/>
                  </a:lnTo>
                  <a:lnTo>
                    <a:pt x="12" y="22"/>
                  </a:lnTo>
                  <a:lnTo>
                    <a:pt x="13" y="18"/>
                  </a:lnTo>
                  <a:lnTo>
                    <a:pt x="16" y="13"/>
                  </a:lnTo>
                  <a:lnTo>
                    <a:pt x="10" y="1"/>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0" name="Swaziland">
              <a:extLst>
                <a:ext uri="{FF2B5EF4-FFF2-40B4-BE49-F238E27FC236}">
                  <a16:creationId xmlns:a16="http://schemas.microsoft.com/office/drawing/2014/main" id="{4EE008A6-5CCD-2BB5-6F72-F0DA1C12095B}"/>
                </a:ext>
              </a:extLst>
            </p:cNvPr>
            <p:cNvSpPr>
              <a:spLocks/>
            </p:cNvSpPr>
            <p:nvPr/>
          </p:nvSpPr>
          <p:spPr bwMode="auto">
            <a:xfrm>
              <a:off x="6552283" y="5210844"/>
              <a:ext cx="32527" cy="43369"/>
            </a:xfrm>
            <a:custGeom>
              <a:avLst/>
              <a:gdLst>
                <a:gd name="T0" fmla="*/ 9 w 18"/>
                <a:gd name="T1" fmla="*/ 0 h 24"/>
                <a:gd name="T2" fmla="*/ 14 w 18"/>
                <a:gd name="T3" fmla="*/ 3 h 24"/>
                <a:gd name="T4" fmla="*/ 15 w 18"/>
                <a:gd name="T5" fmla="*/ 3 h 24"/>
                <a:gd name="T6" fmla="*/ 15 w 18"/>
                <a:gd name="T7" fmla="*/ 1 h 24"/>
                <a:gd name="T8" fmla="*/ 17 w 18"/>
                <a:gd name="T9" fmla="*/ 1 h 24"/>
                <a:gd name="T10" fmla="*/ 17 w 18"/>
                <a:gd name="T11" fmla="*/ 3 h 24"/>
                <a:gd name="T12" fmla="*/ 18 w 18"/>
                <a:gd name="T13" fmla="*/ 16 h 24"/>
                <a:gd name="T14" fmla="*/ 14 w 18"/>
                <a:gd name="T15" fmla="*/ 24 h 24"/>
                <a:gd name="T16" fmla="*/ 9 w 18"/>
                <a:gd name="T17" fmla="*/ 24 h 24"/>
                <a:gd name="T18" fmla="*/ 3 w 18"/>
                <a:gd name="T19" fmla="*/ 22 h 24"/>
                <a:gd name="T20" fmla="*/ 0 w 18"/>
                <a:gd name="T21" fmla="*/ 15 h 24"/>
                <a:gd name="T22" fmla="*/ 0 w 18"/>
                <a:gd name="T23" fmla="*/ 13 h 24"/>
                <a:gd name="T24" fmla="*/ 6 w 18"/>
                <a:gd name="T25" fmla="*/ 3 h 24"/>
                <a:gd name="T26" fmla="*/ 9 w 18"/>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4">
                  <a:moveTo>
                    <a:pt x="9" y="0"/>
                  </a:moveTo>
                  <a:lnTo>
                    <a:pt x="14" y="3"/>
                  </a:lnTo>
                  <a:lnTo>
                    <a:pt x="15" y="3"/>
                  </a:lnTo>
                  <a:lnTo>
                    <a:pt x="15" y="1"/>
                  </a:lnTo>
                  <a:lnTo>
                    <a:pt x="17" y="1"/>
                  </a:lnTo>
                  <a:lnTo>
                    <a:pt x="17" y="3"/>
                  </a:lnTo>
                  <a:lnTo>
                    <a:pt x="18" y="16"/>
                  </a:lnTo>
                  <a:lnTo>
                    <a:pt x="14" y="24"/>
                  </a:lnTo>
                  <a:lnTo>
                    <a:pt x="9" y="24"/>
                  </a:lnTo>
                  <a:lnTo>
                    <a:pt x="3" y="22"/>
                  </a:lnTo>
                  <a:lnTo>
                    <a:pt x="0" y="15"/>
                  </a:lnTo>
                  <a:lnTo>
                    <a:pt x="0" y="13"/>
                  </a:lnTo>
                  <a:lnTo>
                    <a:pt x="6" y="3"/>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1" name="Sudan">
              <a:extLst>
                <a:ext uri="{FF2B5EF4-FFF2-40B4-BE49-F238E27FC236}">
                  <a16:creationId xmlns:a16="http://schemas.microsoft.com/office/drawing/2014/main" id="{7B3F1532-6393-CF25-89D6-741265C9183F}"/>
                </a:ext>
              </a:extLst>
            </p:cNvPr>
            <p:cNvSpPr>
              <a:spLocks/>
            </p:cNvSpPr>
            <p:nvPr/>
          </p:nvSpPr>
          <p:spPr bwMode="auto">
            <a:xfrm>
              <a:off x="6340857" y="4032639"/>
              <a:ext cx="393940" cy="338292"/>
            </a:xfrm>
            <a:custGeom>
              <a:avLst/>
              <a:gdLst>
                <a:gd name="connsiteX0" fmla="*/ 4413035 w 5344675"/>
                <a:gd name="connsiteY0" fmla="*/ 0 h 4589698"/>
                <a:gd name="connsiteX1" fmla="*/ 4437552 w 5344675"/>
                <a:gd name="connsiteY1" fmla="*/ 0 h 4589698"/>
                <a:gd name="connsiteX2" fmla="*/ 4854338 w 5344675"/>
                <a:gd name="connsiteY2" fmla="*/ 343236 h 4589698"/>
                <a:gd name="connsiteX3" fmla="*/ 4878855 w 5344675"/>
                <a:gd name="connsiteY3" fmla="*/ 539370 h 4589698"/>
                <a:gd name="connsiteX4" fmla="*/ 4952406 w 5344675"/>
                <a:gd name="connsiteY4" fmla="*/ 637438 h 4589698"/>
                <a:gd name="connsiteX5" fmla="*/ 5025956 w 5344675"/>
                <a:gd name="connsiteY5" fmla="*/ 1397459 h 4589698"/>
                <a:gd name="connsiteX6" fmla="*/ 5344675 w 5344675"/>
                <a:gd name="connsiteY6" fmla="*/ 1691661 h 4589698"/>
                <a:gd name="connsiteX7" fmla="*/ 5320158 w 5344675"/>
                <a:gd name="connsiteY7" fmla="*/ 1838762 h 4589698"/>
                <a:gd name="connsiteX8" fmla="*/ 4878855 w 5344675"/>
                <a:gd name="connsiteY8" fmla="*/ 2034897 h 4589698"/>
                <a:gd name="connsiteX9" fmla="*/ 4731754 w 5344675"/>
                <a:gd name="connsiteY9" fmla="*/ 2745885 h 4589698"/>
                <a:gd name="connsiteX10" fmla="*/ 4731754 w 5344675"/>
                <a:gd name="connsiteY10" fmla="*/ 3040087 h 4589698"/>
                <a:gd name="connsiteX11" fmla="*/ 4633686 w 5344675"/>
                <a:gd name="connsiteY11" fmla="*/ 3407839 h 4589698"/>
                <a:gd name="connsiteX12" fmla="*/ 4265934 w 5344675"/>
                <a:gd name="connsiteY12" fmla="*/ 3800109 h 4589698"/>
                <a:gd name="connsiteX13" fmla="*/ 4216900 w 5344675"/>
                <a:gd name="connsiteY13" fmla="*/ 4020760 h 4589698"/>
                <a:gd name="connsiteX14" fmla="*/ 4216900 w 5344675"/>
                <a:gd name="connsiteY14" fmla="*/ 4069794 h 4589698"/>
                <a:gd name="connsiteX15" fmla="*/ 3996248 w 5344675"/>
                <a:gd name="connsiteY15" fmla="*/ 4216895 h 4589698"/>
                <a:gd name="connsiteX16" fmla="*/ 3982381 w 5344675"/>
                <a:gd name="connsiteY16" fmla="*/ 4535837 h 4589698"/>
                <a:gd name="connsiteX17" fmla="*/ 3896876 w 5344675"/>
                <a:gd name="connsiteY17" fmla="*/ 4532548 h 4589698"/>
                <a:gd name="connsiteX18" fmla="*/ 3906401 w 5344675"/>
                <a:gd name="connsiteY18" fmla="*/ 4332523 h 4589698"/>
                <a:gd name="connsiteX19" fmla="*/ 3706376 w 5344675"/>
                <a:gd name="connsiteY19" fmla="*/ 4122973 h 4589698"/>
                <a:gd name="connsiteX20" fmla="*/ 3649226 w 5344675"/>
                <a:gd name="connsiteY20" fmla="*/ 3846748 h 4589698"/>
                <a:gd name="connsiteX21" fmla="*/ 3696851 w 5344675"/>
                <a:gd name="connsiteY21" fmla="*/ 3646723 h 4589698"/>
                <a:gd name="connsiteX22" fmla="*/ 3534926 w 5344675"/>
                <a:gd name="connsiteY22" fmla="*/ 3646723 h 4589698"/>
                <a:gd name="connsiteX23" fmla="*/ 3534926 w 5344675"/>
                <a:gd name="connsiteY23" fmla="*/ 3722923 h 4589698"/>
                <a:gd name="connsiteX24" fmla="*/ 3325376 w 5344675"/>
                <a:gd name="connsiteY24" fmla="*/ 3741973 h 4589698"/>
                <a:gd name="connsiteX25" fmla="*/ 3420626 w 5344675"/>
                <a:gd name="connsiteY25" fmla="*/ 3818173 h 4589698"/>
                <a:gd name="connsiteX26" fmla="*/ 3420626 w 5344675"/>
                <a:gd name="connsiteY26" fmla="*/ 4037248 h 4589698"/>
                <a:gd name="connsiteX27" fmla="*/ 3068201 w 5344675"/>
                <a:gd name="connsiteY27" fmla="*/ 4446823 h 4589698"/>
                <a:gd name="connsiteX28" fmla="*/ 2906276 w 5344675"/>
                <a:gd name="connsiteY28" fmla="*/ 4465873 h 4589698"/>
                <a:gd name="connsiteX29" fmla="*/ 2620526 w 5344675"/>
                <a:gd name="connsiteY29" fmla="*/ 4275373 h 4589698"/>
                <a:gd name="connsiteX30" fmla="*/ 2487176 w 5344675"/>
                <a:gd name="connsiteY30" fmla="*/ 4342048 h 4589698"/>
                <a:gd name="connsiteX31" fmla="*/ 2487176 w 5344675"/>
                <a:gd name="connsiteY31" fmla="*/ 4456348 h 4589698"/>
                <a:gd name="connsiteX32" fmla="*/ 2325251 w 5344675"/>
                <a:gd name="connsiteY32" fmla="*/ 4456348 h 4589698"/>
                <a:gd name="connsiteX33" fmla="*/ 2239526 w 5344675"/>
                <a:gd name="connsiteY33" fmla="*/ 4589698 h 4589698"/>
                <a:gd name="connsiteX34" fmla="*/ 2049026 w 5344675"/>
                <a:gd name="connsiteY34" fmla="*/ 4589698 h 4589698"/>
                <a:gd name="connsiteX35" fmla="*/ 1963301 w 5344675"/>
                <a:gd name="connsiteY35" fmla="*/ 4503973 h 4589698"/>
                <a:gd name="connsiteX36" fmla="*/ 1706126 w 5344675"/>
                <a:gd name="connsiteY36" fmla="*/ 4503973 h 4589698"/>
                <a:gd name="connsiteX37" fmla="*/ 1591826 w 5344675"/>
                <a:gd name="connsiteY37" fmla="*/ 4561123 h 4589698"/>
                <a:gd name="connsiteX38" fmla="*/ 1448951 w 5344675"/>
                <a:gd name="connsiteY38" fmla="*/ 4494448 h 4589698"/>
                <a:gd name="connsiteX39" fmla="*/ 1296551 w 5344675"/>
                <a:gd name="connsiteY39" fmla="*/ 4237273 h 4589698"/>
                <a:gd name="connsiteX40" fmla="*/ 1067951 w 5344675"/>
                <a:gd name="connsiteY40" fmla="*/ 4284898 h 4589698"/>
                <a:gd name="connsiteX41" fmla="*/ 1029851 w 5344675"/>
                <a:gd name="connsiteY41" fmla="*/ 4427773 h 4589698"/>
                <a:gd name="connsiteX42" fmla="*/ 563888 w 5344675"/>
                <a:gd name="connsiteY42" fmla="*/ 4494339 h 4589698"/>
                <a:gd name="connsiteX43" fmla="*/ 563888 w 5344675"/>
                <a:gd name="connsiteY43" fmla="*/ 4314962 h 4589698"/>
                <a:gd name="connsiteX44" fmla="*/ 294202 w 5344675"/>
                <a:gd name="connsiteY44" fmla="*/ 4020760 h 4589698"/>
                <a:gd name="connsiteX45" fmla="*/ 343236 w 5344675"/>
                <a:gd name="connsiteY45" fmla="*/ 3947209 h 4589698"/>
                <a:gd name="connsiteX46" fmla="*/ 196135 w 5344675"/>
                <a:gd name="connsiteY46" fmla="*/ 3628491 h 4589698"/>
                <a:gd name="connsiteX47" fmla="*/ 147101 w 5344675"/>
                <a:gd name="connsiteY47" fmla="*/ 3481390 h 4589698"/>
                <a:gd name="connsiteX48" fmla="*/ 0 w 5344675"/>
                <a:gd name="connsiteY48" fmla="*/ 3481390 h 4589698"/>
                <a:gd name="connsiteX49" fmla="*/ 0 w 5344675"/>
                <a:gd name="connsiteY49" fmla="*/ 3383323 h 4589698"/>
                <a:gd name="connsiteX50" fmla="*/ 122584 w 5344675"/>
                <a:gd name="connsiteY50" fmla="*/ 3089120 h 4589698"/>
                <a:gd name="connsiteX51" fmla="*/ 147101 w 5344675"/>
                <a:gd name="connsiteY51" fmla="*/ 3015570 h 4589698"/>
                <a:gd name="connsiteX52" fmla="*/ 147101 w 5344675"/>
                <a:gd name="connsiteY52" fmla="*/ 2892986 h 4589698"/>
                <a:gd name="connsiteX53" fmla="*/ 343236 w 5344675"/>
                <a:gd name="connsiteY53" fmla="*/ 2647818 h 4589698"/>
                <a:gd name="connsiteX54" fmla="*/ 367753 w 5344675"/>
                <a:gd name="connsiteY54" fmla="*/ 2500717 h 4589698"/>
                <a:gd name="connsiteX55" fmla="*/ 367753 w 5344675"/>
                <a:gd name="connsiteY55" fmla="*/ 2451683 h 4589698"/>
                <a:gd name="connsiteX56" fmla="*/ 710989 w 5344675"/>
                <a:gd name="connsiteY56" fmla="*/ 2427166 h 4589698"/>
                <a:gd name="connsiteX57" fmla="*/ 710989 w 5344675"/>
                <a:gd name="connsiteY57" fmla="*/ 1005190 h 4589698"/>
                <a:gd name="connsiteX58" fmla="*/ 1029708 w 5344675"/>
                <a:gd name="connsiteY58" fmla="*/ 1005190 h 4589698"/>
                <a:gd name="connsiteX59" fmla="*/ 1029708 w 5344675"/>
                <a:gd name="connsiteY59" fmla="*/ 343236 h 4589698"/>
                <a:gd name="connsiteX60" fmla="*/ 3015574 w 5344675"/>
                <a:gd name="connsiteY60" fmla="*/ 343236 h 4589698"/>
                <a:gd name="connsiteX61" fmla="*/ 3064607 w 5344675"/>
                <a:gd name="connsiteY61" fmla="*/ 294202 h 4589698"/>
                <a:gd name="connsiteX62" fmla="*/ 3138158 w 5344675"/>
                <a:gd name="connsiteY62" fmla="*/ 294202 h 4589698"/>
                <a:gd name="connsiteX63" fmla="*/ 3138158 w 5344675"/>
                <a:gd name="connsiteY63" fmla="*/ 343236 h 4589698"/>
                <a:gd name="connsiteX64" fmla="*/ 3653012 w 5344675"/>
                <a:gd name="connsiteY64" fmla="*/ 343236 h 4589698"/>
                <a:gd name="connsiteX65" fmla="*/ 3800113 w 5344675"/>
                <a:gd name="connsiteY65" fmla="*/ 416786 h 4589698"/>
                <a:gd name="connsiteX66" fmla="*/ 3898181 w 5344675"/>
                <a:gd name="connsiteY66" fmla="*/ 416786 h 4589698"/>
                <a:gd name="connsiteX67" fmla="*/ 3971731 w 5344675"/>
                <a:gd name="connsiteY67" fmla="*/ 294202 h 4589698"/>
                <a:gd name="connsiteX68" fmla="*/ 4118832 w 5344675"/>
                <a:gd name="connsiteY68" fmla="*/ 245168 h 4589698"/>
                <a:gd name="connsiteX69" fmla="*/ 4192383 w 5344675"/>
                <a:gd name="connsiteY69" fmla="*/ 73551 h 4589698"/>
                <a:gd name="connsiteX70" fmla="*/ 4290450 w 5344675"/>
                <a:gd name="connsiteY70" fmla="*/ 73551 h 45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44675" h="4589698">
                  <a:moveTo>
                    <a:pt x="4413035" y="0"/>
                  </a:moveTo>
                  <a:lnTo>
                    <a:pt x="4437552" y="0"/>
                  </a:lnTo>
                  <a:lnTo>
                    <a:pt x="4854338" y="343236"/>
                  </a:lnTo>
                  <a:lnTo>
                    <a:pt x="4878855" y="539370"/>
                  </a:lnTo>
                  <a:lnTo>
                    <a:pt x="4952406" y="637438"/>
                  </a:lnTo>
                  <a:lnTo>
                    <a:pt x="5025956" y="1397459"/>
                  </a:lnTo>
                  <a:lnTo>
                    <a:pt x="5344675" y="1691661"/>
                  </a:lnTo>
                  <a:lnTo>
                    <a:pt x="5320158" y="1838762"/>
                  </a:lnTo>
                  <a:lnTo>
                    <a:pt x="4878855" y="2034897"/>
                  </a:lnTo>
                  <a:lnTo>
                    <a:pt x="4731754" y="2745885"/>
                  </a:lnTo>
                  <a:lnTo>
                    <a:pt x="4731754" y="3040087"/>
                  </a:lnTo>
                  <a:lnTo>
                    <a:pt x="4633686" y="3407839"/>
                  </a:lnTo>
                  <a:lnTo>
                    <a:pt x="4265934" y="3800109"/>
                  </a:lnTo>
                  <a:lnTo>
                    <a:pt x="4216900" y="4020760"/>
                  </a:lnTo>
                  <a:lnTo>
                    <a:pt x="4216900" y="4069794"/>
                  </a:lnTo>
                  <a:lnTo>
                    <a:pt x="3996248" y="4216895"/>
                  </a:lnTo>
                  <a:lnTo>
                    <a:pt x="3982381" y="4535837"/>
                  </a:lnTo>
                  <a:lnTo>
                    <a:pt x="3896876" y="4532548"/>
                  </a:lnTo>
                  <a:lnTo>
                    <a:pt x="3906401" y="4332523"/>
                  </a:lnTo>
                  <a:lnTo>
                    <a:pt x="3706376" y="4122973"/>
                  </a:lnTo>
                  <a:lnTo>
                    <a:pt x="3649226" y="3846748"/>
                  </a:lnTo>
                  <a:lnTo>
                    <a:pt x="3696851" y="3646723"/>
                  </a:lnTo>
                  <a:lnTo>
                    <a:pt x="3534926" y="3646723"/>
                  </a:lnTo>
                  <a:lnTo>
                    <a:pt x="3534926" y="3722923"/>
                  </a:lnTo>
                  <a:lnTo>
                    <a:pt x="3325376" y="3741973"/>
                  </a:lnTo>
                  <a:lnTo>
                    <a:pt x="3420626" y="3818173"/>
                  </a:lnTo>
                  <a:lnTo>
                    <a:pt x="3420626" y="4037248"/>
                  </a:lnTo>
                  <a:lnTo>
                    <a:pt x="3068201" y="4446823"/>
                  </a:lnTo>
                  <a:lnTo>
                    <a:pt x="2906276" y="4465873"/>
                  </a:lnTo>
                  <a:lnTo>
                    <a:pt x="2620526" y="4275373"/>
                  </a:lnTo>
                  <a:lnTo>
                    <a:pt x="2487176" y="4342048"/>
                  </a:lnTo>
                  <a:lnTo>
                    <a:pt x="2487176" y="4456348"/>
                  </a:lnTo>
                  <a:lnTo>
                    <a:pt x="2325251" y="4456348"/>
                  </a:lnTo>
                  <a:lnTo>
                    <a:pt x="2239526" y="4589698"/>
                  </a:lnTo>
                  <a:lnTo>
                    <a:pt x="2049026" y="4589698"/>
                  </a:lnTo>
                  <a:lnTo>
                    <a:pt x="1963301" y="4503973"/>
                  </a:lnTo>
                  <a:lnTo>
                    <a:pt x="1706126" y="4503973"/>
                  </a:lnTo>
                  <a:lnTo>
                    <a:pt x="1591826" y="4561123"/>
                  </a:lnTo>
                  <a:lnTo>
                    <a:pt x="1448951" y="4494448"/>
                  </a:lnTo>
                  <a:lnTo>
                    <a:pt x="1296551" y="4237273"/>
                  </a:lnTo>
                  <a:lnTo>
                    <a:pt x="1067951" y="4284898"/>
                  </a:lnTo>
                  <a:lnTo>
                    <a:pt x="1029851" y="4427773"/>
                  </a:lnTo>
                  <a:lnTo>
                    <a:pt x="563888" y="4494339"/>
                  </a:lnTo>
                  <a:lnTo>
                    <a:pt x="563888" y="4314962"/>
                  </a:lnTo>
                  <a:lnTo>
                    <a:pt x="294202" y="4020760"/>
                  </a:lnTo>
                  <a:lnTo>
                    <a:pt x="343236" y="3947209"/>
                  </a:lnTo>
                  <a:lnTo>
                    <a:pt x="196135" y="3628491"/>
                  </a:lnTo>
                  <a:lnTo>
                    <a:pt x="147101" y="3481390"/>
                  </a:lnTo>
                  <a:lnTo>
                    <a:pt x="0" y="3481390"/>
                  </a:lnTo>
                  <a:lnTo>
                    <a:pt x="0" y="3383323"/>
                  </a:lnTo>
                  <a:lnTo>
                    <a:pt x="122584" y="3089120"/>
                  </a:lnTo>
                  <a:lnTo>
                    <a:pt x="147101" y="3015570"/>
                  </a:lnTo>
                  <a:lnTo>
                    <a:pt x="147101" y="2892986"/>
                  </a:lnTo>
                  <a:lnTo>
                    <a:pt x="343236" y="2647818"/>
                  </a:lnTo>
                  <a:lnTo>
                    <a:pt x="367753" y="2500717"/>
                  </a:lnTo>
                  <a:lnTo>
                    <a:pt x="367753" y="2451683"/>
                  </a:lnTo>
                  <a:lnTo>
                    <a:pt x="710989" y="2427166"/>
                  </a:lnTo>
                  <a:lnTo>
                    <a:pt x="710989" y="1005190"/>
                  </a:lnTo>
                  <a:lnTo>
                    <a:pt x="1029708" y="1005190"/>
                  </a:lnTo>
                  <a:lnTo>
                    <a:pt x="1029708" y="343236"/>
                  </a:lnTo>
                  <a:lnTo>
                    <a:pt x="3015574" y="343236"/>
                  </a:lnTo>
                  <a:lnTo>
                    <a:pt x="3064607" y="294202"/>
                  </a:lnTo>
                  <a:lnTo>
                    <a:pt x="3138158" y="294202"/>
                  </a:lnTo>
                  <a:lnTo>
                    <a:pt x="3138158" y="343236"/>
                  </a:lnTo>
                  <a:lnTo>
                    <a:pt x="3653012" y="343236"/>
                  </a:lnTo>
                  <a:lnTo>
                    <a:pt x="3800113" y="416786"/>
                  </a:lnTo>
                  <a:lnTo>
                    <a:pt x="3898181" y="416786"/>
                  </a:lnTo>
                  <a:lnTo>
                    <a:pt x="3971731" y="294202"/>
                  </a:lnTo>
                  <a:lnTo>
                    <a:pt x="4118832" y="245168"/>
                  </a:lnTo>
                  <a:lnTo>
                    <a:pt x="4192383" y="73551"/>
                  </a:lnTo>
                  <a:lnTo>
                    <a:pt x="4290450" y="7355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2" name="South Sudan">
              <a:extLst>
                <a:ext uri="{FF2B5EF4-FFF2-40B4-BE49-F238E27FC236}">
                  <a16:creationId xmlns:a16="http://schemas.microsoft.com/office/drawing/2014/main" id="{622FF6E1-6F88-CA54-DD2E-03DB93B4B3A7}"/>
                </a:ext>
              </a:extLst>
            </p:cNvPr>
            <p:cNvSpPr>
              <a:spLocks/>
            </p:cNvSpPr>
            <p:nvPr/>
          </p:nvSpPr>
          <p:spPr bwMode="auto">
            <a:xfrm>
              <a:off x="6382420" y="4301427"/>
              <a:ext cx="294551" cy="204662"/>
            </a:xfrm>
            <a:custGeom>
              <a:avLst/>
              <a:gdLst>
                <a:gd name="connsiteX0" fmla="*/ 2971038 w 3996248"/>
                <a:gd name="connsiteY0" fmla="*/ 0 h 2776686"/>
                <a:gd name="connsiteX1" fmla="*/ 3132963 w 3996248"/>
                <a:gd name="connsiteY1" fmla="*/ 0 h 2776686"/>
                <a:gd name="connsiteX2" fmla="*/ 3085338 w 3996248"/>
                <a:gd name="connsiteY2" fmla="*/ 200025 h 2776686"/>
                <a:gd name="connsiteX3" fmla="*/ 3142488 w 3996248"/>
                <a:gd name="connsiteY3" fmla="*/ 476250 h 2776686"/>
                <a:gd name="connsiteX4" fmla="*/ 3342513 w 3996248"/>
                <a:gd name="connsiteY4" fmla="*/ 685800 h 2776686"/>
                <a:gd name="connsiteX5" fmla="*/ 3332988 w 3996248"/>
                <a:gd name="connsiteY5" fmla="*/ 885825 h 2776686"/>
                <a:gd name="connsiteX6" fmla="*/ 3418493 w 3996248"/>
                <a:gd name="connsiteY6" fmla="*/ 889114 h 2776686"/>
                <a:gd name="connsiteX7" fmla="*/ 3407843 w 3996248"/>
                <a:gd name="connsiteY7" fmla="*/ 1134059 h 2776686"/>
                <a:gd name="connsiteX8" fmla="*/ 3309776 w 3996248"/>
                <a:gd name="connsiteY8" fmla="*/ 1207609 h 2776686"/>
                <a:gd name="connsiteX9" fmla="*/ 3113641 w 3996248"/>
                <a:gd name="connsiteY9" fmla="*/ 1256643 h 2776686"/>
                <a:gd name="connsiteX10" fmla="*/ 3089124 w 3996248"/>
                <a:gd name="connsiteY10" fmla="*/ 1354710 h 2776686"/>
                <a:gd name="connsiteX11" fmla="*/ 3309776 w 3996248"/>
                <a:gd name="connsiteY11" fmla="*/ 1477294 h 2776686"/>
                <a:gd name="connsiteX12" fmla="*/ 3407843 w 3996248"/>
                <a:gd name="connsiteY12" fmla="*/ 1624395 h 2776686"/>
                <a:gd name="connsiteX13" fmla="*/ 3628495 w 3996248"/>
                <a:gd name="connsiteY13" fmla="*/ 1771496 h 2776686"/>
                <a:gd name="connsiteX14" fmla="*/ 3726562 w 3996248"/>
                <a:gd name="connsiteY14" fmla="*/ 2090215 h 2776686"/>
                <a:gd name="connsiteX15" fmla="*/ 3947214 w 3996248"/>
                <a:gd name="connsiteY15" fmla="*/ 2163766 h 2776686"/>
                <a:gd name="connsiteX16" fmla="*/ 3996248 w 3996248"/>
                <a:gd name="connsiteY16" fmla="*/ 2188282 h 2776686"/>
                <a:gd name="connsiteX17" fmla="*/ 3996248 w 3996248"/>
                <a:gd name="connsiteY17" fmla="*/ 2457967 h 2776686"/>
                <a:gd name="connsiteX18" fmla="*/ 3505911 w 3996248"/>
                <a:gd name="connsiteY18" fmla="*/ 2457967 h 2776686"/>
                <a:gd name="connsiteX19" fmla="*/ 3358809 w 3996248"/>
                <a:gd name="connsiteY19" fmla="*/ 2605068 h 2776686"/>
                <a:gd name="connsiteX20" fmla="*/ 3187191 w 3996248"/>
                <a:gd name="connsiteY20" fmla="*/ 2703136 h 2776686"/>
                <a:gd name="connsiteX21" fmla="*/ 3113641 w 3996248"/>
                <a:gd name="connsiteY21" fmla="*/ 2703136 h 2776686"/>
                <a:gd name="connsiteX22" fmla="*/ 2892989 w 3996248"/>
                <a:gd name="connsiteY22" fmla="*/ 2752169 h 2776686"/>
                <a:gd name="connsiteX23" fmla="*/ 2647820 w 3996248"/>
                <a:gd name="connsiteY23" fmla="*/ 2752169 h 2776686"/>
                <a:gd name="connsiteX24" fmla="*/ 2427169 w 3996248"/>
                <a:gd name="connsiteY24" fmla="*/ 2776686 h 2776686"/>
                <a:gd name="connsiteX25" fmla="*/ 2353618 w 3996248"/>
                <a:gd name="connsiteY25" fmla="*/ 2776686 h 2776686"/>
                <a:gd name="connsiteX26" fmla="*/ 2353618 w 3996248"/>
                <a:gd name="connsiteY26" fmla="*/ 2752169 h 2776686"/>
                <a:gd name="connsiteX27" fmla="*/ 1985865 w 3996248"/>
                <a:gd name="connsiteY27" fmla="*/ 2457967 h 2776686"/>
                <a:gd name="connsiteX28" fmla="*/ 1887798 w 3996248"/>
                <a:gd name="connsiteY28" fmla="*/ 2482484 h 2776686"/>
                <a:gd name="connsiteX29" fmla="*/ 1691663 w 3996248"/>
                <a:gd name="connsiteY29" fmla="*/ 2482484 h 2776686"/>
                <a:gd name="connsiteX30" fmla="*/ 1618112 w 3996248"/>
                <a:gd name="connsiteY30" fmla="*/ 2531518 h 2776686"/>
                <a:gd name="connsiteX31" fmla="*/ 1593596 w 3996248"/>
                <a:gd name="connsiteY31" fmla="*/ 2531518 h 2776686"/>
                <a:gd name="connsiteX32" fmla="*/ 1446495 w 3996248"/>
                <a:gd name="connsiteY32" fmla="*/ 2457967 h 2776686"/>
                <a:gd name="connsiteX33" fmla="*/ 1299393 w 3996248"/>
                <a:gd name="connsiteY33" fmla="*/ 2261833 h 2776686"/>
                <a:gd name="connsiteX34" fmla="*/ 1201326 w 3996248"/>
                <a:gd name="connsiteY34" fmla="*/ 2090215 h 2776686"/>
                <a:gd name="connsiteX35" fmla="*/ 1005191 w 3996248"/>
                <a:gd name="connsiteY35" fmla="*/ 1967631 h 2776686"/>
                <a:gd name="connsiteX36" fmla="*/ 858090 w 3996248"/>
                <a:gd name="connsiteY36" fmla="*/ 1722463 h 2776686"/>
                <a:gd name="connsiteX37" fmla="*/ 563888 w 3996248"/>
                <a:gd name="connsiteY37" fmla="*/ 1501811 h 2776686"/>
                <a:gd name="connsiteX38" fmla="*/ 539371 w 3996248"/>
                <a:gd name="connsiteY38" fmla="*/ 1501811 h 2776686"/>
                <a:gd name="connsiteX39" fmla="*/ 539371 w 3996248"/>
                <a:gd name="connsiteY39" fmla="*/ 1477294 h 2776686"/>
                <a:gd name="connsiteX40" fmla="*/ 490337 w 3996248"/>
                <a:gd name="connsiteY40" fmla="*/ 1330193 h 2776686"/>
                <a:gd name="connsiteX41" fmla="*/ 220652 w 3996248"/>
                <a:gd name="connsiteY41" fmla="*/ 1256643 h 2776686"/>
                <a:gd name="connsiteX42" fmla="*/ 220652 w 3996248"/>
                <a:gd name="connsiteY42" fmla="*/ 1207609 h 2776686"/>
                <a:gd name="connsiteX43" fmla="*/ 171618 w 3996248"/>
                <a:gd name="connsiteY43" fmla="*/ 1134059 h 2776686"/>
                <a:gd name="connsiteX44" fmla="*/ 0 w 3996248"/>
                <a:gd name="connsiteY44" fmla="*/ 1060508 h 2776686"/>
                <a:gd name="connsiteX45" fmla="*/ 0 w 3996248"/>
                <a:gd name="connsiteY45" fmla="*/ 847616 h 2776686"/>
                <a:gd name="connsiteX46" fmla="*/ 465963 w 3996248"/>
                <a:gd name="connsiteY46" fmla="*/ 781050 h 2776686"/>
                <a:gd name="connsiteX47" fmla="*/ 504063 w 3996248"/>
                <a:gd name="connsiteY47" fmla="*/ 638175 h 2776686"/>
                <a:gd name="connsiteX48" fmla="*/ 732663 w 3996248"/>
                <a:gd name="connsiteY48" fmla="*/ 590550 h 2776686"/>
                <a:gd name="connsiteX49" fmla="*/ 885063 w 3996248"/>
                <a:gd name="connsiteY49" fmla="*/ 847725 h 2776686"/>
                <a:gd name="connsiteX50" fmla="*/ 1027938 w 3996248"/>
                <a:gd name="connsiteY50" fmla="*/ 914400 h 2776686"/>
                <a:gd name="connsiteX51" fmla="*/ 1142238 w 3996248"/>
                <a:gd name="connsiteY51" fmla="*/ 857250 h 2776686"/>
                <a:gd name="connsiteX52" fmla="*/ 1399413 w 3996248"/>
                <a:gd name="connsiteY52" fmla="*/ 857250 h 2776686"/>
                <a:gd name="connsiteX53" fmla="*/ 1485138 w 3996248"/>
                <a:gd name="connsiteY53" fmla="*/ 942975 h 2776686"/>
                <a:gd name="connsiteX54" fmla="*/ 1675638 w 3996248"/>
                <a:gd name="connsiteY54" fmla="*/ 942975 h 2776686"/>
                <a:gd name="connsiteX55" fmla="*/ 1761363 w 3996248"/>
                <a:gd name="connsiteY55" fmla="*/ 809625 h 2776686"/>
                <a:gd name="connsiteX56" fmla="*/ 1923288 w 3996248"/>
                <a:gd name="connsiteY56" fmla="*/ 809625 h 2776686"/>
                <a:gd name="connsiteX57" fmla="*/ 1923288 w 3996248"/>
                <a:gd name="connsiteY57" fmla="*/ 695325 h 2776686"/>
                <a:gd name="connsiteX58" fmla="*/ 2056638 w 3996248"/>
                <a:gd name="connsiteY58" fmla="*/ 628650 h 2776686"/>
                <a:gd name="connsiteX59" fmla="*/ 2342388 w 3996248"/>
                <a:gd name="connsiteY59" fmla="*/ 819150 h 2776686"/>
                <a:gd name="connsiteX60" fmla="*/ 2504313 w 3996248"/>
                <a:gd name="connsiteY60" fmla="*/ 800100 h 2776686"/>
                <a:gd name="connsiteX61" fmla="*/ 2856738 w 3996248"/>
                <a:gd name="connsiteY61" fmla="*/ 390525 h 2776686"/>
                <a:gd name="connsiteX62" fmla="*/ 2856738 w 3996248"/>
                <a:gd name="connsiteY62" fmla="*/ 171450 h 2776686"/>
                <a:gd name="connsiteX63" fmla="*/ 2761488 w 3996248"/>
                <a:gd name="connsiteY63" fmla="*/ 95250 h 2776686"/>
                <a:gd name="connsiteX64" fmla="*/ 2971038 w 3996248"/>
                <a:gd name="connsiteY64" fmla="*/ 76200 h 277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996248" h="2776686">
                  <a:moveTo>
                    <a:pt x="2971038" y="0"/>
                  </a:moveTo>
                  <a:lnTo>
                    <a:pt x="3132963" y="0"/>
                  </a:lnTo>
                  <a:lnTo>
                    <a:pt x="3085338" y="200025"/>
                  </a:lnTo>
                  <a:lnTo>
                    <a:pt x="3142488" y="476250"/>
                  </a:lnTo>
                  <a:lnTo>
                    <a:pt x="3342513" y="685800"/>
                  </a:lnTo>
                  <a:lnTo>
                    <a:pt x="3332988" y="885825"/>
                  </a:lnTo>
                  <a:lnTo>
                    <a:pt x="3418493" y="889114"/>
                  </a:lnTo>
                  <a:lnTo>
                    <a:pt x="3407843" y="1134059"/>
                  </a:lnTo>
                  <a:lnTo>
                    <a:pt x="3309776" y="1207609"/>
                  </a:lnTo>
                  <a:lnTo>
                    <a:pt x="3113641" y="1256643"/>
                  </a:lnTo>
                  <a:lnTo>
                    <a:pt x="3089124" y="1354710"/>
                  </a:lnTo>
                  <a:lnTo>
                    <a:pt x="3309776" y="1477294"/>
                  </a:lnTo>
                  <a:lnTo>
                    <a:pt x="3407843" y="1624395"/>
                  </a:lnTo>
                  <a:lnTo>
                    <a:pt x="3628495" y="1771496"/>
                  </a:lnTo>
                  <a:lnTo>
                    <a:pt x="3726562" y="2090215"/>
                  </a:lnTo>
                  <a:lnTo>
                    <a:pt x="3947214" y="2163766"/>
                  </a:lnTo>
                  <a:lnTo>
                    <a:pt x="3996248" y="2188282"/>
                  </a:lnTo>
                  <a:lnTo>
                    <a:pt x="3996248" y="2457967"/>
                  </a:lnTo>
                  <a:lnTo>
                    <a:pt x="3505911" y="2457967"/>
                  </a:lnTo>
                  <a:lnTo>
                    <a:pt x="3358809" y="2605068"/>
                  </a:lnTo>
                  <a:lnTo>
                    <a:pt x="3187191" y="2703136"/>
                  </a:lnTo>
                  <a:lnTo>
                    <a:pt x="3113641" y="2703136"/>
                  </a:lnTo>
                  <a:lnTo>
                    <a:pt x="2892989" y="2752169"/>
                  </a:lnTo>
                  <a:lnTo>
                    <a:pt x="2647820" y="2752169"/>
                  </a:lnTo>
                  <a:lnTo>
                    <a:pt x="2427169" y="2776686"/>
                  </a:lnTo>
                  <a:lnTo>
                    <a:pt x="2353618" y="2776686"/>
                  </a:lnTo>
                  <a:lnTo>
                    <a:pt x="2353618" y="2752169"/>
                  </a:lnTo>
                  <a:lnTo>
                    <a:pt x="1985865" y="2457967"/>
                  </a:lnTo>
                  <a:lnTo>
                    <a:pt x="1887798" y="2482484"/>
                  </a:lnTo>
                  <a:lnTo>
                    <a:pt x="1691663" y="2482484"/>
                  </a:lnTo>
                  <a:lnTo>
                    <a:pt x="1618112" y="2531518"/>
                  </a:lnTo>
                  <a:lnTo>
                    <a:pt x="1593596" y="2531518"/>
                  </a:lnTo>
                  <a:lnTo>
                    <a:pt x="1446495" y="2457967"/>
                  </a:lnTo>
                  <a:lnTo>
                    <a:pt x="1299393" y="2261833"/>
                  </a:lnTo>
                  <a:lnTo>
                    <a:pt x="1201326" y="2090215"/>
                  </a:lnTo>
                  <a:lnTo>
                    <a:pt x="1005191" y="1967631"/>
                  </a:lnTo>
                  <a:lnTo>
                    <a:pt x="858090" y="1722463"/>
                  </a:lnTo>
                  <a:lnTo>
                    <a:pt x="563888" y="1501811"/>
                  </a:lnTo>
                  <a:lnTo>
                    <a:pt x="539371" y="1501811"/>
                  </a:lnTo>
                  <a:lnTo>
                    <a:pt x="539371" y="1477294"/>
                  </a:lnTo>
                  <a:lnTo>
                    <a:pt x="490337" y="1330193"/>
                  </a:lnTo>
                  <a:lnTo>
                    <a:pt x="220652" y="1256643"/>
                  </a:lnTo>
                  <a:lnTo>
                    <a:pt x="220652" y="1207609"/>
                  </a:lnTo>
                  <a:lnTo>
                    <a:pt x="171618" y="1134059"/>
                  </a:lnTo>
                  <a:lnTo>
                    <a:pt x="0" y="1060508"/>
                  </a:lnTo>
                  <a:lnTo>
                    <a:pt x="0" y="847616"/>
                  </a:lnTo>
                  <a:lnTo>
                    <a:pt x="465963" y="781050"/>
                  </a:lnTo>
                  <a:lnTo>
                    <a:pt x="504063" y="638175"/>
                  </a:lnTo>
                  <a:lnTo>
                    <a:pt x="732663" y="590550"/>
                  </a:lnTo>
                  <a:lnTo>
                    <a:pt x="885063" y="847725"/>
                  </a:lnTo>
                  <a:lnTo>
                    <a:pt x="1027938" y="914400"/>
                  </a:lnTo>
                  <a:lnTo>
                    <a:pt x="1142238" y="857250"/>
                  </a:lnTo>
                  <a:lnTo>
                    <a:pt x="1399413" y="857250"/>
                  </a:lnTo>
                  <a:lnTo>
                    <a:pt x="1485138" y="942975"/>
                  </a:lnTo>
                  <a:lnTo>
                    <a:pt x="1675638" y="942975"/>
                  </a:lnTo>
                  <a:lnTo>
                    <a:pt x="1761363" y="809625"/>
                  </a:lnTo>
                  <a:lnTo>
                    <a:pt x="1923288" y="809625"/>
                  </a:lnTo>
                  <a:lnTo>
                    <a:pt x="1923288" y="695325"/>
                  </a:lnTo>
                  <a:lnTo>
                    <a:pt x="2056638" y="628650"/>
                  </a:lnTo>
                  <a:lnTo>
                    <a:pt x="2342388" y="819150"/>
                  </a:lnTo>
                  <a:lnTo>
                    <a:pt x="2504313" y="800100"/>
                  </a:lnTo>
                  <a:lnTo>
                    <a:pt x="2856738" y="390525"/>
                  </a:lnTo>
                  <a:lnTo>
                    <a:pt x="2856738" y="171450"/>
                  </a:lnTo>
                  <a:lnTo>
                    <a:pt x="2761488" y="95250"/>
                  </a:lnTo>
                  <a:lnTo>
                    <a:pt x="2971038" y="7620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3" name="South Africa">
              <a:extLst>
                <a:ext uri="{FF2B5EF4-FFF2-40B4-BE49-F238E27FC236}">
                  <a16:creationId xmlns:a16="http://schemas.microsoft.com/office/drawing/2014/main" id="{15BCC8E6-18C7-8FE9-7EC9-4CAD8F042162}"/>
                </a:ext>
              </a:extLst>
            </p:cNvPr>
            <p:cNvSpPr>
              <a:spLocks/>
            </p:cNvSpPr>
            <p:nvPr/>
          </p:nvSpPr>
          <p:spPr bwMode="auto">
            <a:xfrm>
              <a:off x="6212555" y="5120490"/>
              <a:ext cx="392133" cy="339728"/>
            </a:xfrm>
            <a:custGeom>
              <a:avLst/>
              <a:gdLst>
                <a:gd name="T0" fmla="*/ 188 w 217"/>
                <a:gd name="T1" fmla="*/ 1 h 188"/>
                <a:gd name="T2" fmla="*/ 203 w 217"/>
                <a:gd name="T3" fmla="*/ 31 h 188"/>
                <a:gd name="T4" fmla="*/ 203 w 217"/>
                <a:gd name="T5" fmla="*/ 54 h 188"/>
                <a:gd name="T6" fmla="*/ 197 w 217"/>
                <a:gd name="T7" fmla="*/ 51 h 188"/>
                <a:gd name="T8" fmla="*/ 190 w 217"/>
                <a:gd name="T9" fmla="*/ 63 h 188"/>
                <a:gd name="T10" fmla="*/ 197 w 217"/>
                <a:gd name="T11" fmla="*/ 72 h 188"/>
                <a:gd name="T12" fmla="*/ 205 w 217"/>
                <a:gd name="T13" fmla="*/ 66 h 188"/>
                <a:gd name="T14" fmla="*/ 217 w 217"/>
                <a:gd name="T15" fmla="*/ 65 h 188"/>
                <a:gd name="T16" fmla="*/ 211 w 217"/>
                <a:gd name="T17" fmla="*/ 92 h 188"/>
                <a:gd name="T18" fmla="*/ 180 w 217"/>
                <a:gd name="T19" fmla="*/ 133 h 188"/>
                <a:gd name="T20" fmla="*/ 143 w 217"/>
                <a:gd name="T21" fmla="*/ 170 h 188"/>
                <a:gd name="T22" fmla="*/ 123 w 217"/>
                <a:gd name="T23" fmla="*/ 178 h 188"/>
                <a:gd name="T24" fmla="*/ 116 w 217"/>
                <a:gd name="T25" fmla="*/ 176 h 188"/>
                <a:gd name="T26" fmla="*/ 111 w 217"/>
                <a:gd name="T27" fmla="*/ 179 h 188"/>
                <a:gd name="T28" fmla="*/ 107 w 217"/>
                <a:gd name="T29" fmla="*/ 180 h 188"/>
                <a:gd name="T30" fmla="*/ 91 w 217"/>
                <a:gd name="T31" fmla="*/ 179 h 188"/>
                <a:gd name="T32" fmla="*/ 80 w 217"/>
                <a:gd name="T33" fmla="*/ 178 h 188"/>
                <a:gd name="T34" fmla="*/ 54 w 217"/>
                <a:gd name="T35" fmla="*/ 183 h 188"/>
                <a:gd name="T36" fmla="*/ 31 w 217"/>
                <a:gd name="T37" fmla="*/ 182 h 188"/>
                <a:gd name="T38" fmla="*/ 27 w 217"/>
                <a:gd name="T39" fmla="*/ 178 h 188"/>
                <a:gd name="T40" fmla="*/ 20 w 217"/>
                <a:gd name="T41" fmla="*/ 160 h 188"/>
                <a:gd name="T42" fmla="*/ 22 w 217"/>
                <a:gd name="T43" fmla="*/ 155 h 188"/>
                <a:gd name="T44" fmla="*/ 24 w 217"/>
                <a:gd name="T45" fmla="*/ 143 h 188"/>
                <a:gd name="T46" fmla="*/ 0 w 217"/>
                <a:gd name="T47" fmla="*/ 94 h 188"/>
                <a:gd name="T48" fmla="*/ 9 w 217"/>
                <a:gd name="T49" fmla="*/ 89 h 188"/>
                <a:gd name="T50" fmla="*/ 18 w 217"/>
                <a:gd name="T51" fmla="*/ 99 h 188"/>
                <a:gd name="T52" fmla="*/ 46 w 217"/>
                <a:gd name="T53" fmla="*/ 92 h 188"/>
                <a:gd name="T54" fmla="*/ 58 w 217"/>
                <a:gd name="T55" fmla="*/ 50 h 188"/>
                <a:gd name="T56" fmla="*/ 67 w 217"/>
                <a:gd name="T57" fmla="*/ 66 h 188"/>
                <a:gd name="T58" fmla="*/ 91 w 217"/>
                <a:gd name="T59" fmla="*/ 47 h 188"/>
                <a:gd name="T60" fmla="*/ 97 w 217"/>
                <a:gd name="T61" fmla="*/ 46 h 188"/>
                <a:gd name="T62" fmla="*/ 119 w 217"/>
                <a:gd name="T63" fmla="*/ 49 h 188"/>
                <a:gd name="T64" fmla="*/ 146 w 217"/>
                <a:gd name="T65" fmla="*/ 1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88">
                  <a:moveTo>
                    <a:pt x="169" y="0"/>
                  </a:moveTo>
                  <a:lnTo>
                    <a:pt x="188" y="1"/>
                  </a:lnTo>
                  <a:lnTo>
                    <a:pt x="199" y="7"/>
                  </a:lnTo>
                  <a:lnTo>
                    <a:pt x="203" y="31"/>
                  </a:lnTo>
                  <a:lnTo>
                    <a:pt x="205" y="53"/>
                  </a:lnTo>
                  <a:lnTo>
                    <a:pt x="203" y="54"/>
                  </a:lnTo>
                  <a:lnTo>
                    <a:pt x="202" y="54"/>
                  </a:lnTo>
                  <a:lnTo>
                    <a:pt x="197" y="51"/>
                  </a:lnTo>
                  <a:lnTo>
                    <a:pt x="194" y="53"/>
                  </a:lnTo>
                  <a:lnTo>
                    <a:pt x="190" y="63"/>
                  </a:lnTo>
                  <a:lnTo>
                    <a:pt x="193" y="71"/>
                  </a:lnTo>
                  <a:lnTo>
                    <a:pt x="197" y="72"/>
                  </a:lnTo>
                  <a:lnTo>
                    <a:pt x="200" y="72"/>
                  </a:lnTo>
                  <a:lnTo>
                    <a:pt x="205" y="66"/>
                  </a:lnTo>
                  <a:lnTo>
                    <a:pt x="205" y="65"/>
                  </a:lnTo>
                  <a:lnTo>
                    <a:pt x="217" y="65"/>
                  </a:lnTo>
                  <a:lnTo>
                    <a:pt x="217" y="66"/>
                  </a:lnTo>
                  <a:lnTo>
                    <a:pt x="211" y="92"/>
                  </a:lnTo>
                  <a:lnTo>
                    <a:pt x="197" y="103"/>
                  </a:lnTo>
                  <a:lnTo>
                    <a:pt x="180" y="133"/>
                  </a:lnTo>
                  <a:lnTo>
                    <a:pt x="160" y="155"/>
                  </a:lnTo>
                  <a:lnTo>
                    <a:pt x="143" y="170"/>
                  </a:lnTo>
                  <a:lnTo>
                    <a:pt x="123" y="173"/>
                  </a:lnTo>
                  <a:lnTo>
                    <a:pt x="123" y="178"/>
                  </a:lnTo>
                  <a:lnTo>
                    <a:pt x="119" y="178"/>
                  </a:lnTo>
                  <a:lnTo>
                    <a:pt x="116" y="176"/>
                  </a:lnTo>
                  <a:lnTo>
                    <a:pt x="113" y="176"/>
                  </a:lnTo>
                  <a:lnTo>
                    <a:pt x="111" y="179"/>
                  </a:lnTo>
                  <a:lnTo>
                    <a:pt x="111" y="180"/>
                  </a:lnTo>
                  <a:lnTo>
                    <a:pt x="107" y="180"/>
                  </a:lnTo>
                  <a:lnTo>
                    <a:pt x="100" y="179"/>
                  </a:lnTo>
                  <a:lnTo>
                    <a:pt x="91" y="179"/>
                  </a:lnTo>
                  <a:lnTo>
                    <a:pt x="83" y="178"/>
                  </a:lnTo>
                  <a:lnTo>
                    <a:pt x="80" y="178"/>
                  </a:lnTo>
                  <a:lnTo>
                    <a:pt x="71" y="182"/>
                  </a:lnTo>
                  <a:lnTo>
                    <a:pt x="54" y="183"/>
                  </a:lnTo>
                  <a:lnTo>
                    <a:pt x="48" y="188"/>
                  </a:lnTo>
                  <a:lnTo>
                    <a:pt x="31" y="182"/>
                  </a:lnTo>
                  <a:lnTo>
                    <a:pt x="31" y="178"/>
                  </a:lnTo>
                  <a:lnTo>
                    <a:pt x="27" y="178"/>
                  </a:lnTo>
                  <a:lnTo>
                    <a:pt x="27" y="172"/>
                  </a:lnTo>
                  <a:lnTo>
                    <a:pt x="20" y="160"/>
                  </a:lnTo>
                  <a:lnTo>
                    <a:pt x="20" y="155"/>
                  </a:lnTo>
                  <a:lnTo>
                    <a:pt x="22" y="155"/>
                  </a:lnTo>
                  <a:lnTo>
                    <a:pt x="24" y="152"/>
                  </a:lnTo>
                  <a:lnTo>
                    <a:pt x="24" y="143"/>
                  </a:lnTo>
                  <a:lnTo>
                    <a:pt x="14" y="124"/>
                  </a:lnTo>
                  <a:lnTo>
                    <a:pt x="0" y="94"/>
                  </a:lnTo>
                  <a:lnTo>
                    <a:pt x="0" y="93"/>
                  </a:lnTo>
                  <a:lnTo>
                    <a:pt x="9" y="89"/>
                  </a:lnTo>
                  <a:lnTo>
                    <a:pt x="17" y="93"/>
                  </a:lnTo>
                  <a:lnTo>
                    <a:pt x="18" y="99"/>
                  </a:lnTo>
                  <a:lnTo>
                    <a:pt x="36" y="99"/>
                  </a:lnTo>
                  <a:lnTo>
                    <a:pt x="46" y="92"/>
                  </a:lnTo>
                  <a:lnTo>
                    <a:pt x="46" y="37"/>
                  </a:lnTo>
                  <a:lnTo>
                    <a:pt x="58" y="50"/>
                  </a:lnTo>
                  <a:lnTo>
                    <a:pt x="58" y="65"/>
                  </a:lnTo>
                  <a:lnTo>
                    <a:pt x="67" y="66"/>
                  </a:lnTo>
                  <a:lnTo>
                    <a:pt x="76" y="63"/>
                  </a:lnTo>
                  <a:lnTo>
                    <a:pt x="91" y="47"/>
                  </a:lnTo>
                  <a:lnTo>
                    <a:pt x="91" y="46"/>
                  </a:lnTo>
                  <a:lnTo>
                    <a:pt x="97" y="46"/>
                  </a:lnTo>
                  <a:lnTo>
                    <a:pt x="110" y="50"/>
                  </a:lnTo>
                  <a:lnTo>
                    <a:pt x="119" y="49"/>
                  </a:lnTo>
                  <a:lnTo>
                    <a:pt x="123" y="38"/>
                  </a:lnTo>
                  <a:lnTo>
                    <a:pt x="146" y="14"/>
                  </a:lnTo>
                  <a:lnTo>
                    <a:pt x="16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4" name="Somalia">
              <a:extLst>
                <a:ext uri="{FF2B5EF4-FFF2-40B4-BE49-F238E27FC236}">
                  <a16:creationId xmlns:a16="http://schemas.microsoft.com/office/drawing/2014/main" id="{657054FF-95E0-C8AE-0134-75C58EC01D39}"/>
                </a:ext>
              </a:extLst>
            </p:cNvPr>
            <p:cNvSpPr>
              <a:spLocks/>
            </p:cNvSpPr>
            <p:nvPr/>
          </p:nvSpPr>
          <p:spPr bwMode="auto">
            <a:xfrm>
              <a:off x="6794428" y="4305506"/>
              <a:ext cx="243954" cy="323464"/>
            </a:xfrm>
            <a:custGeom>
              <a:avLst/>
              <a:gdLst>
                <a:gd name="T0" fmla="*/ 126 w 135"/>
                <a:gd name="T1" fmla="*/ 0 h 179"/>
                <a:gd name="T2" fmla="*/ 133 w 135"/>
                <a:gd name="T3" fmla="*/ 3 h 179"/>
                <a:gd name="T4" fmla="*/ 133 w 135"/>
                <a:gd name="T5" fmla="*/ 4 h 179"/>
                <a:gd name="T6" fmla="*/ 132 w 135"/>
                <a:gd name="T7" fmla="*/ 10 h 179"/>
                <a:gd name="T8" fmla="*/ 133 w 135"/>
                <a:gd name="T9" fmla="*/ 19 h 179"/>
                <a:gd name="T10" fmla="*/ 132 w 135"/>
                <a:gd name="T11" fmla="*/ 21 h 179"/>
                <a:gd name="T12" fmla="*/ 135 w 135"/>
                <a:gd name="T13" fmla="*/ 22 h 179"/>
                <a:gd name="T14" fmla="*/ 135 w 135"/>
                <a:gd name="T15" fmla="*/ 24 h 179"/>
                <a:gd name="T16" fmla="*/ 129 w 135"/>
                <a:gd name="T17" fmla="*/ 24 h 179"/>
                <a:gd name="T18" fmla="*/ 127 w 135"/>
                <a:gd name="T19" fmla="*/ 38 h 179"/>
                <a:gd name="T20" fmla="*/ 120 w 135"/>
                <a:gd name="T21" fmla="*/ 50 h 179"/>
                <a:gd name="T22" fmla="*/ 116 w 135"/>
                <a:gd name="T23" fmla="*/ 53 h 179"/>
                <a:gd name="T24" fmla="*/ 104 w 135"/>
                <a:gd name="T25" fmla="*/ 83 h 179"/>
                <a:gd name="T26" fmla="*/ 96 w 135"/>
                <a:gd name="T27" fmla="*/ 92 h 179"/>
                <a:gd name="T28" fmla="*/ 87 w 135"/>
                <a:gd name="T29" fmla="*/ 105 h 179"/>
                <a:gd name="T30" fmla="*/ 64 w 135"/>
                <a:gd name="T31" fmla="*/ 127 h 179"/>
                <a:gd name="T32" fmla="*/ 52 w 135"/>
                <a:gd name="T33" fmla="*/ 135 h 179"/>
                <a:gd name="T34" fmla="*/ 27 w 135"/>
                <a:gd name="T35" fmla="*/ 159 h 179"/>
                <a:gd name="T36" fmla="*/ 22 w 135"/>
                <a:gd name="T37" fmla="*/ 160 h 179"/>
                <a:gd name="T38" fmla="*/ 21 w 135"/>
                <a:gd name="T39" fmla="*/ 164 h 179"/>
                <a:gd name="T40" fmla="*/ 9 w 135"/>
                <a:gd name="T41" fmla="*/ 179 h 179"/>
                <a:gd name="T42" fmla="*/ 7 w 135"/>
                <a:gd name="T43" fmla="*/ 179 h 179"/>
                <a:gd name="T44" fmla="*/ 0 w 135"/>
                <a:gd name="T45" fmla="*/ 169 h 179"/>
                <a:gd name="T46" fmla="*/ 0 w 135"/>
                <a:gd name="T47" fmla="*/ 120 h 179"/>
                <a:gd name="T48" fmla="*/ 12 w 135"/>
                <a:gd name="T49" fmla="*/ 105 h 179"/>
                <a:gd name="T50" fmla="*/ 38 w 135"/>
                <a:gd name="T51" fmla="*/ 92 h 179"/>
                <a:gd name="T52" fmla="*/ 53 w 135"/>
                <a:gd name="T53" fmla="*/ 90 h 179"/>
                <a:gd name="T54" fmla="*/ 89 w 135"/>
                <a:gd name="T55" fmla="*/ 56 h 179"/>
                <a:gd name="T56" fmla="*/ 90 w 135"/>
                <a:gd name="T57" fmla="*/ 52 h 179"/>
                <a:gd name="T58" fmla="*/ 80 w 135"/>
                <a:gd name="T59" fmla="*/ 53 h 179"/>
                <a:gd name="T60" fmla="*/ 40 w 135"/>
                <a:gd name="T61" fmla="*/ 38 h 179"/>
                <a:gd name="T62" fmla="*/ 25 w 135"/>
                <a:gd name="T63" fmla="*/ 24 h 179"/>
                <a:gd name="T64" fmla="*/ 25 w 135"/>
                <a:gd name="T65" fmla="*/ 15 h 179"/>
                <a:gd name="T66" fmla="*/ 28 w 135"/>
                <a:gd name="T67" fmla="*/ 7 h 179"/>
                <a:gd name="T68" fmla="*/ 30 w 135"/>
                <a:gd name="T69" fmla="*/ 6 h 179"/>
                <a:gd name="T70" fmla="*/ 46 w 135"/>
                <a:gd name="T71" fmla="*/ 21 h 179"/>
                <a:gd name="T72" fmla="*/ 52 w 135"/>
                <a:gd name="T73" fmla="*/ 21 h 179"/>
                <a:gd name="T74" fmla="*/ 62 w 135"/>
                <a:gd name="T75" fmla="*/ 15 h 179"/>
                <a:gd name="T76" fmla="*/ 73 w 135"/>
                <a:gd name="T77" fmla="*/ 16 h 179"/>
                <a:gd name="T78" fmla="*/ 81 w 135"/>
                <a:gd name="T79" fmla="*/ 12 h 179"/>
                <a:gd name="T80" fmla="*/ 107 w 135"/>
                <a:gd name="T81" fmla="*/ 7 h 179"/>
                <a:gd name="T82" fmla="*/ 118 w 135"/>
                <a:gd name="T83" fmla="*/ 6 h 179"/>
                <a:gd name="T84" fmla="*/ 126 w 135"/>
                <a:gd name="T8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 h="179">
                  <a:moveTo>
                    <a:pt x="126" y="0"/>
                  </a:moveTo>
                  <a:lnTo>
                    <a:pt x="133" y="3"/>
                  </a:lnTo>
                  <a:lnTo>
                    <a:pt x="133" y="4"/>
                  </a:lnTo>
                  <a:lnTo>
                    <a:pt x="132" y="10"/>
                  </a:lnTo>
                  <a:lnTo>
                    <a:pt x="133" y="19"/>
                  </a:lnTo>
                  <a:lnTo>
                    <a:pt x="132" y="21"/>
                  </a:lnTo>
                  <a:lnTo>
                    <a:pt x="135" y="22"/>
                  </a:lnTo>
                  <a:lnTo>
                    <a:pt x="135" y="24"/>
                  </a:lnTo>
                  <a:lnTo>
                    <a:pt x="129" y="24"/>
                  </a:lnTo>
                  <a:lnTo>
                    <a:pt x="127" y="38"/>
                  </a:lnTo>
                  <a:lnTo>
                    <a:pt x="120" y="50"/>
                  </a:lnTo>
                  <a:lnTo>
                    <a:pt x="116" y="53"/>
                  </a:lnTo>
                  <a:lnTo>
                    <a:pt x="104" y="83"/>
                  </a:lnTo>
                  <a:lnTo>
                    <a:pt x="96" y="92"/>
                  </a:lnTo>
                  <a:lnTo>
                    <a:pt x="87" y="105"/>
                  </a:lnTo>
                  <a:lnTo>
                    <a:pt x="64" y="127"/>
                  </a:lnTo>
                  <a:lnTo>
                    <a:pt x="52" y="135"/>
                  </a:lnTo>
                  <a:lnTo>
                    <a:pt x="27" y="159"/>
                  </a:lnTo>
                  <a:lnTo>
                    <a:pt x="22" y="160"/>
                  </a:lnTo>
                  <a:lnTo>
                    <a:pt x="21" y="164"/>
                  </a:lnTo>
                  <a:lnTo>
                    <a:pt x="9" y="179"/>
                  </a:lnTo>
                  <a:lnTo>
                    <a:pt x="7" y="179"/>
                  </a:lnTo>
                  <a:lnTo>
                    <a:pt x="0" y="169"/>
                  </a:lnTo>
                  <a:lnTo>
                    <a:pt x="0" y="120"/>
                  </a:lnTo>
                  <a:lnTo>
                    <a:pt x="12" y="105"/>
                  </a:lnTo>
                  <a:lnTo>
                    <a:pt x="38" y="92"/>
                  </a:lnTo>
                  <a:lnTo>
                    <a:pt x="53" y="90"/>
                  </a:lnTo>
                  <a:lnTo>
                    <a:pt x="89" y="56"/>
                  </a:lnTo>
                  <a:lnTo>
                    <a:pt x="90" y="52"/>
                  </a:lnTo>
                  <a:lnTo>
                    <a:pt x="80" y="53"/>
                  </a:lnTo>
                  <a:lnTo>
                    <a:pt x="40" y="38"/>
                  </a:lnTo>
                  <a:lnTo>
                    <a:pt x="25" y="24"/>
                  </a:lnTo>
                  <a:lnTo>
                    <a:pt x="25" y="15"/>
                  </a:lnTo>
                  <a:lnTo>
                    <a:pt x="28" y="7"/>
                  </a:lnTo>
                  <a:lnTo>
                    <a:pt x="30" y="6"/>
                  </a:lnTo>
                  <a:lnTo>
                    <a:pt x="46" y="21"/>
                  </a:lnTo>
                  <a:lnTo>
                    <a:pt x="52" y="21"/>
                  </a:lnTo>
                  <a:lnTo>
                    <a:pt x="62" y="15"/>
                  </a:lnTo>
                  <a:lnTo>
                    <a:pt x="73" y="16"/>
                  </a:lnTo>
                  <a:lnTo>
                    <a:pt x="81" y="12"/>
                  </a:lnTo>
                  <a:lnTo>
                    <a:pt x="107" y="7"/>
                  </a:lnTo>
                  <a:lnTo>
                    <a:pt x="118" y="6"/>
                  </a:lnTo>
                  <a:lnTo>
                    <a:pt x="12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5" name="Senegal">
              <a:extLst>
                <a:ext uri="{FF2B5EF4-FFF2-40B4-BE49-F238E27FC236}">
                  <a16:creationId xmlns:a16="http://schemas.microsoft.com/office/drawing/2014/main" id="{114ED1A9-7F30-A30E-65E6-11473600740A}"/>
                </a:ext>
              </a:extLst>
            </p:cNvPr>
            <p:cNvSpPr>
              <a:spLocks/>
            </p:cNvSpPr>
            <p:nvPr/>
          </p:nvSpPr>
          <p:spPr bwMode="auto">
            <a:xfrm>
              <a:off x="5412028" y="4189854"/>
              <a:ext cx="149986" cy="106617"/>
            </a:xfrm>
            <a:custGeom>
              <a:avLst/>
              <a:gdLst>
                <a:gd name="T0" fmla="*/ 39 w 83"/>
                <a:gd name="T1" fmla="*/ 0 h 59"/>
                <a:gd name="T2" fmla="*/ 43 w 83"/>
                <a:gd name="T3" fmla="*/ 0 h 59"/>
                <a:gd name="T4" fmla="*/ 50 w 83"/>
                <a:gd name="T5" fmla="*/ 8 h 59"/>
                <a:gd name="T6" fmla="*/ 55 w 83"/>
                <a:gd name="T7" fmla="*/ 8 h 59"/>
                <a:gd name="T8" fmla="*/ 62 w 83"/>
                <a:gd name="T9" fmla="*/ 19 h 59"/>
                <a:gd name="T10" fmla="*/ 73 w 83"/>
                <a:gd name="T11" fmla="*/ 25 h 59"/>
                <a:gd name="T12" fmla="*/ 76 w 83"/>
                <a:gd name="T13" fmla="*/ 37 h 59"/>
                <a:gd name="T14" fmla="*/ 74 w 83"/>
                <a:gd name="T15" fmla="*/ 42 h 59"/>
                <a:gd name="T16" fmla="*/ 83 w 83"/>
                <a:gd name="T17" fmla="*/ 51 h 59"/>
                <a:gd name="T18" fmla="*/ 83 w 83"/>
                <a:gd name="T19" fmla="*/ 58 h 59"/>
                <a:gd name="T20" fmla="*/ 80 w 83"/>
                <a:gd name="T21" fmla="*/ 58 h 59"/>
                <a:gd name="T22" fmla="*/ 76 w 83"/>
                <a:gd name="T23" fmla="*/ 59 h 59"/>
                <a:gd name="T24" fmla="*/ 70 w 83"/>
                <a:gd name="T25" fmla="*/ 59 h 59"/>
                <a:gd name="T26" fmla="*/ 50 w 83"/>
                <a:gd name="T27" fmla="*/ 55 h 59"/>
                <a:gd name="T28" fmla="*/ 33 w 83"/>
                <a:gd name="T29" fmla="*/ 55 h 59"/>
                <a:gd name="T30" fmla="*/ 25 w 83"/>
                <a:gd name="T31" fmla="*/ 58 h 59"/>
                <a:gd name="T32" fmla="*/ 10 w 83"/>
                <a:gd name="T33" fmla="*/ 58 h 59"/>
                <a:gd name="T34" fmla="*/ 10 w 83"/>
                <a:gd name="T35" fmla="*/ 49 h 59"/>
                <a:gd name="T36" fmla="*/ 22 w 83"/>
                <a:gd name="T37" fmla="*/ 46 h 59"/>
                <a:gd name="T38" fmla="*/ 33 w 83"/>
                <a:gd name="T39" fmla="*/ 42 h 59"/>
                <a:gd name="T40" fmla="*/ 46 w 83"/>
                <a:gd name="T41" fmla="*/ 46 h 59"/>
                <a:gd name="T42" fmla="*/ 49 w 83"/>
                <a:gd name="T43" fmla="*/ 45 h 59"/>
                <a:gd name="T44" fmla="*/ 49 w 83"/>
                <a:gd name="T45" fmla="*/ 43 h 59"/>
                <a:gd name="T46" fmla="*/ 43 w 83"/>
                <a:gd name="T47" fmla="*/ 45 h 59"/>
                <a:gd name="T48" fmla="*/ 34 w 83"/>
                <a:gd name="T49" fmla="*/ 40 h 59"/>
                <a:gd name="T50" fmla="*/ 27 w 83"/>
                <a:gd name="T51" fmla="*/ 43 h 59"/>
                <a:gd name="T52" fmla="*/ 13 w 83"/>
                <a:gd name="T53" fmla="*/ 43 h 59"/>
                <a:gd name="T54" fmla="*/ 13 w 83"/>
                <a:gd name="T55" fmla="*/ 42 h 59"/>
                <a:gd name="T56" fmla="*/ 3 w 83"/>
                <a:gd name="T57" fmla="*/ 28 h 59"/>
                <a:gd name="T58" fmla="*/ 0 w 83"/>
                <a:gd name="T59" fmla="*/ 27 h 59"/>
                <a:gd name="T60" fmla="*/ 0 w 83"/>
                <a:gd name="T61" fmla="*/ 25 h 59"/>
                <a:gd name="T62" fmla="*/ 9 w 83"/>
                <a:gd name="T63" fmla="*/ 21 h 59"/>
                <a:gd name="T64" fmla="*/ 13 w 83"/>
                <a:gd name="T65" fmla="*/ 13 h 59"/>
                <a:gd name="T66" fmla="*/ 13 w 83"/>
                <a:gd name="T67" fmla="*/ 8 h 59"/>
                <a:gd name="T68" fmla="*/ 16 w 83"/>
                <a:gd name="T69" fmla="*/ 3 h 59"/>
                <a:gd name="T70" fmla="*/ 16 w 83"/>
                <a:gd name="T71" fmla="*/ 2 h 59"/>
                <a:gd name="T72" fmla="*/ 30 w 83"/>
                <a:gd name="T73" fmla="*/ 2 h 59"/>
                <a:gd name="T74" fmla="*/ 39 w 83"/>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59">
                  <a:moveTo>
                    <a:pt x="39" y="0"/>
                  </a:moveTo>
                  <a:lnTo>
                    <a:pt x="43" y="0"/>
                  </a:lnTo>
                  <a:lnTo>
                    <a:pt x="50" y="8"/>
                  </a:lnTo>
                  <a:lnTo>
                    <a:pt x="55" y="8"/>
                  </a:lnTo>
                  <a:lnTo>
                    <a:pt x="62" y="19"/>
                  </a:lnTo>
                  <a:lnTo>
                    <a:pt x="73" y="25"/>
                  </a:lnTo>
                  <a:lnTo>
                    <a:pt x="76" y="37"/>
                  </a:lnTo>
                  <a:lnTo>
                    <a:pt x="74" y="42"/>
                  </a:lnTo>
                  <a:lnTo>
                    <a:pt x="83" y="51"/>
                  </a:lnTo>
                  <a:lnTo>
                    <a:pt x="83" y="58"/>
                  </a:lnTo>
                  <a:lnTo>
                    <a:pt x="80" y="58"/>
                  </a:lnTo>
                  <a:lnTo>
                    <a:pt x="76" y="59"/>
                  </a:lnTo>
                  <a:lnTo>
                    <a:pt x="70" y="59"/>
                  </a:lnTo>
                  <a:lnTo>
                    <a:pt x="50" y="55"/>
                  </a:lnTo>
                  <a:lnTo>
                    <a:pt x="33" y="55"/>
                  </a:lnTo>
                  <a:lnTo>
                    <a:pt x="25" y="58"/>
                  </a:lnTo>
                  <a:lnTo>
                    <a:pt x="10" y="58"/>
                  </a:lnTo>
                  <a:lnTo>
                    <a:pt x="10" y="49"/>
                  </a:lnTo>
                  <a:lnTo>
                    <a:pt x="22" y="46"/>
                  </a:lnTo>
                  <a:lnTo>
                    <a:pt x="33" y="42"/>
                  </a:lnTo>
                  <a:lnTo>
                    <a:pt x="46" y="46"/>
                  </a:lnTo>
                  <a:lnTo>
                    <a:pt x="49" y="45"/>
                  </a:lnTo>
                  <a:lnTo>
                    <a:pt x="49" y="43"/>
                  </a:lnTo>
                  <a:lnTo>
                    <a:pt x="43" y="45"/>
                  </a:lnTo>
                  <a:lnTo>
                    <a:pt x="34" y="40"/>
                  </a:lnTo>
                  <a:lnTo>
                    <a:pt x="27" y="43"/>
                  </a:lnTo>
                  <a:lnTo>
                    <a:pt x="13" y="43"/>
                  </a:lnTo>
                  <a:lnTo>
                    <a:pt x="13" y="42"/>
                  </a:lnTo>
                  <a:lnTo>
                    <a:pt x="3" y="28"/>
                  </a:lnTo>
                  <a:lnTo>
                    <a:pt x="0" y="27"/>
                  </a:lnTo>
                  <a:lnTo>
                    <a:pt x="0" y="25"/>
                  </a:lnTo>
                  <a:lnTo>
                    <a:pt x="9" y="21"/>
                  </a:lnTo>
                  <a:lnTo>
                    <a:pt x="13" y="13"/>
                  </a:lnTo>
                  <a:lnTo>
                    <a:pt x="13" y="8"/>
                  </a:lnTo>
                  <a:lnTo>
                    <a:pt x="16" y="3"/>
                  </a:lnTo>
                  <a:lnTo>
                    <a:pt x="16" y="2"/>
                  </a:lnTo>
                  <a:lnTo>
                    <a:pt x="30" y="2"/>
                  </a:lnTo>
                  <a:lnTo>
                    <a:pt x="3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6" name="Sierra Leone">
              <a:extLst>
                <a:ext uri="{FF2B5EF4-FFF2-40B4-BE49-F238E27FC236}">
                  <a16:creationId xmlns:a16="http://schemas.microsoft.com/office/drawing/2014/main" id="{CCE7837F-EDF8-495C-121D-89E6212BF4F8}"/>
                </a:ext>
              </a:extLst>
            </p:cNvPr>
            <p:cNvSpPr>
              <a:spLocks/>
            </p:cNvSpPr>
            <p:nvPr/>
          </p:nvSpPr>
          <p:spPr bwMode="auto">
            <a:xfrm>
              <a:off x="5513223" y="4354296"/>
              <a:ext cx="72283" cy="72283"/>
            </a:xfrm>
            <a:custGeom>
              <a:avLst/>
              <a:gdLst>
                <a:gd name="T0" fmla="*/ 12 w 40"/>
                <a:gd name="T1" fmla="*/ 0 h 40"/>
                <a:gd name="T2" fmla="*/ 29 w 40"/>
                <a:gd name="T3" fmla="*/ 0 h 40"/>
                <a:gd name="T4" fmla="*/ 37 w 40"/>
                <a:gd name="T5" fmla="*/ 13 h 40"/>
                <a:gd name="T6" fmla="*/ 34 w 40"/>
                <a:gd name="T7" fmla="*/ 20 h 40"/>
                <a:gd name="T8" fmla="*/ 39 w 40"/>
                <a:gd name="T9" fmla="*/ 19 h 40"/>
                <a:gd name="T10" fmla="*/ 40 w 40"/>
                <a:gd name="T11" fmla="*/ 19 h 40"/>
                <a:gd name="T12" fmla="*/ 40 w 40"/>
                <a:gd name="T13" fmla="*/ 23 h 40"/>
                <a:gd name="T14" fmla="*/ 37 w 40"/>
                <a:gd name="T15" fmla="*/ 25 h 40"/>
                <a:gd name="T16" fmla="*/ 37 w 40"/>
                <a:gd name="T17" fmla="*/ 29 h 40"/>
                <a:gd name="T18" fmla="*/ 36 w 40"/>
                <a:gd name="T19" fmla="*/ 29 h 40"/>
                <a:gd name="T20" fmla="*/ 24 w 40"/>
                <a:gd name="T21" fmla="*/ 40 h 40"/>
                <a:gd name="T22" fmla="*/ 12 w 40"/>
                <a:gd name="T23" fmla="*/ 34 h 40"/>
                <a:gd name="T24" fmla="*/ 0 w 40"/>
                <a:gd name="T25" fmla="*/ 22 h 40"/>
                <a:gd name="T26" fmla="*/ 0 w 40"/>
                <a:gd name="T27" fmla="*/ 20 h 40"/>
                <a:gd name="T28" fmla="*/ 2 w 40"/>
                <a:gd name="T29" fmla="*/ 20 h 40"/>
                <a:gd name="T30" fmla="*/ 3 w 40"/>
                <a:gd name="T31" fmla="*/ 19 h 40"/>
                <a:gd name="T32" fmla="*/ 0 w 40"/>
                <a:gd name="T33" fmla="*/ 11 h 40"/>
                <a:gd name="T34" fmla="*/ 0 w 40"/>
                <a:gd name="T35" fmla="*/ 10 h 40"/>
                <a:gd name="T36" fmla="*/ 3 w 40"/>
                <a:gd name="T37" fmla="*/ 10 h 40"/>
                <a:gd name="T38" fmla="*/ 12 w 40"/>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40">
                  <a:moveTo>
                    <a:pt x="12" y="0"/>
                  </a:moveTo>
                  <a:lnTo>
                    <a:pt x="29" y="0"/>
                  </a:lnTo>
                  <a:lnTo>
                    <a:pt x="37" y="13"/>
                  </a:lnTo>
                  <a:lnTo>
                    <a:pt x="34" y="20"/>
                  </a:lnTo>
                  <a:lnTo>
                    <a:pt x="39" y="19"/>
                  </a:lnTo>
                  <a:lnTo>
                    <a:pt x="40" y="19"/>
                  </a:lnTo>
                  <a:lnTo>
                    <a:pt x="40" y="23"/>
                  </a:lnTo>
                  <a:lnTo>
                    <a:pt x="37" y="25"/>
                  </a:lnTo>
                  <a:lnTo>
                    <a:pt x="37" y="29"/>
                  </a:lnTo>
                  <a:lnTo>
                    <a:pt x="36" y="29"/>
                  </a:lnTo>
                  <a:lnTo>
                    <a:pt x="24" y="40"/>
                  </a:lnTo>
                  <a:lnTo>
                    <a:pt x="12" y="34"/>
                  </a:lnTo>
                  <a:lnTo>
                    <a:pt x="0" y="22"/>
                  </a:lnTo>
                  <a:lnTo>
                    <a:pt x="0" y="20"/>
                  </a:lnTo>
                  <a:lnTo>
                    <a:pt x="2" y="20"/>
                  </a:lnTo>
                  <a:lnTo>
                    <a:pt x="3" y="19"/>
                  </a:lnTo>
                  <a:lnTo>
                    <a:pt x="0" y="11"/>
                  </a:lnTo>
                  <a:lnTo>
                    <a:pt x="0" y="10"/>
                  </a:lnTo>
                  <a:lnTo>
                    <a:pt x="3" y="10"/>
                  </a:lnTo>
                  <a:lnTo>
                    <a:pt x="1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7" name="Rwanda">
              <a:extLst>
                <a:ext uri="{FF2B5EF4-FFF2-40B4-BE49-F238E27FC236}">
                  <a16:creationId xmlns:a16="http://schemas.microsoft.com/office/drawing/2014/main" id="{517027D6-CD9D-DF0D-9F78-22C95007F2C0}"/>
                </a:ext>
              </a:extLst>
            </p:cNvPr>
            <p:cNvSpPr>
              <a:spLocks/>
            </p:cNvSpPr>
            <p:nvPr/>
          </p:nvSpPr>
          <p:spPr bwMode="auto">
            <a:xfrm>
              <a:off x="6510721" y="4610898"/>
              <a:ext cx="46983" cy="43369"/>
            </a:xfrm>
            <a:custGeom>
              <a:avLst/>
              <a:gdLst>
                <a:gd name="T0" fmla="*/ 21 w 26"/>
                <a:gd name="T1" fmla="*/ 0 h 24"/>
                <a:gd name="T2" fmla="*/ 21 w 26"/>
                <a:gd name="T3" fmla="*/ 1 h 24"/>
                <a:gd name="T4" fmla="*/ 26 w 26"/>
                <a:gd name="T5" fmla="*/ 13 h 24"/>
                <a:gd name="T6" fmla="*/ 23 w 26"/>
                <a:gd name="T7" fmla="*/ 19 h 24"/>
                <a:gd name="T8" fmla="*/ 15 w 26"/>
                <a:gd name="T9" fmla="*/ 19 h 24"/>
                <a:gd name="T10" fmla="*/ 13 w 26"/>
                <a:gd name="T11" fmla="*/ 24 h 24"/>
                <a:gd name="T12" fmla="*/ 7 w 26"/>
                <a:gd name="T13" fmla="*/ 24 h 24"/>
                <a:gd name="T14" fmla="*/ 4 w 26"/>
                <a:gd name="T15" fmla="*/ 21 h 24"/>
                <a:gd name="T16" fmla="*/ 4 w 26"/>
                <a:gd name="T17" fmla="*/ 24 h 24"/>
                <a:gd name="T18" fmla="*/ 3 w 26"/>
                <a:gd name="T19" fmla="*/ 24 h 24"/>
                <a:gd name="T20" fmla="*/ 0 w 26"/>
                <a:gd name="T21" fmla="*/ 19 h 24"/>
                <a:gd name="T22" fmla="*/ 0 w 26"/>
                <a:gd name="T23" fmla="*/ 18 h 24"/>
                <a:gd name="T24" fmla="*/ 10 w 26"/>
                <a:gd name="T25" fmla="*/ 4 h 24"/>
                <a:gd name="T26" fmla="*/ 10 w 26"/>
                <a:gd name="T27" fmla="*/ 3 h 24"/>
                <a:gd name="T28" fmla="*/ 13 w 26"/>
                <a:gd name="T29" fmla="*/ 4 h 24"/>
                <a:gd name="T30" fmla="*/ 15 w 26"/>
                <a:gd name="T31" fmla="*/ 4 h 24"/>
                <a:gd name="T32" fmla="*/ 21 w 2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4">
                  <a:moveTo>
                    <a:pt x="21" y="0"/>
                  </a:moveTo>
                  <a:lnTo>
                    <a:pt x="21" y="1"/>
                  </a:lnTo>
                  <a:lnTo>
                    <a:pt x="26" y="13"/>
                  </a:lnTo>
                  <a:lnTo>
                    <a:pt x="23" y="19"/>
                  </a:lnTo>
                  <a:lnTo>
                    <a:pt x="15" y="19"/>
                  </a:lnTo>
                  <a:lnTo>
                    <a:pt x="13" y="24"/>
                  </a:lnTo>
                  <a:lnTo>
                    <a:pt x="7" y="24"/>
                  </a:lnTo>
                  <a:lnTo>
                    <a:pt x="4" y="21"/>
                  </a:lnTo>
                  <a:lnTo>
                    <a:pt x="4" y="24"/>
                  </a:lnTo>
                  <a:lnTo>
                    <a:pt x="3" y="24"/>
                  </a:lnTo>
                  <a:lnTo>
                    <a:pt x="0" y="19"/>
                  </a:lnTo>
                  <a:lnTo>
                    <a:pt x="0" y="18"/>
                  </a:lnTo>
                  <a:lnTo>
                    <a:pt x="10" y="4"/>
                  </a:lnTo>
                  <a:lnTo>
                    <a:pt x="10" y="3"/>
                  </a:lnTo>
                  <a:lnTo>
                    <a:pt x="13" y="4"/>
                  </a:lnTo>
                  <a:lnTo>
                    <a:pt x="15" y="4"/>
                  </a:lnTo>
                  <a:lnTo>
                    <a:pt x="2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8" name="Nigeria">
              <a:extLst>
                <a:ext uri="{FF2B5EF4-FFF2-40B4-BE49-F238E27FC236}">
                  <a16:creationId xmlns:a16="http://schemas.microsoft.com/office/drawing/2014/main" id="{7D3C35E6-CA73-BC90-E317-2A97C3C822EF}"/>
                </a:ext>
              </a:extLst>
            </p:cNvPr>
            <p:cNvSpPr>
              <a:spLocks/>
            </p:cNvSpPr>
            <p:nvPr/>
          </p:nvSpPr>
          <p:spPr bwMode="auto">
            <a:xfrm>
              <a:off x="5890898" y="4260329"/>
              <a:ext cx="276481" cy="233112"/>
            </a:xfrm>
            <a:custGeom>
              <a:avLst/>
              <a:gdLst>
                <a:gd name="T0" fmla="*/ 36 w 153"/>
                <a:gd name="T1" fmla="*/ 0 h 129"/>
                <a:gd name="T2" fmla="*/ 39 w 153"/>
                <a:gd name="T3" fmla="*/ 0 h 129"/>
                <a:gd name="T4" fmla="*/ 55 w 153"/>
                <a:gd name="T5" fmla="*/ 12 h 129"/>
                <a:gd name="T6" fmla="*/ 69 w 153"/>
                <a:gd name="T7" fmla="*/ 6 h 129"/>
                <a:gd name="T8" fmla="*/ 77 w 153"/>
                <a:gd name="T9" fmla="*/ 12 h 129"/>
                <a:gd name="T10" fmla="*/ 86 w 153"/>
                <a:gd name="T11" fmla="*/ 15 h 129"/>
                <a:gd name="T12" fmla="*/ 98 w 153"/>
                <a:gd name="T13" fmla="*/ 6 h 129"/>
                <a:gd name="T14" fmla="*/ 116 w 153"/>
                <a:gd name="T15" fmla="*/ 6 h 129"/>
                <a:gd name="T16" fmla="*/ 125 w 153"/>
                <a:gd name="T17" fmla="*/ 9 h 129"/>
                <a:gd name="T18" fmla="*/ 134 w 153"/>
                <a:gd name="T19" fmla="*/ 3 h 129"/>
                <a:gd name="T20" fmla="*/ 135 w 153"/>
                <a:gd name="T21" fmla="*/ 0 h 129"/>
                <a:gd name="T22" fmla="*/ 150 w 153"/>
                <a:gd name="T23" fmla="*/ 17 h 129"/>
                <a:gd name="T24" fmla="*/ 153 w 153"/>
                <a:gd name="T25" fmla="*/ 22 h 129"/>
                <a:gd name="T26" fmla="*/ 153 w 153"/>
                <a:gd name="T27" fmla="*/ 29 h 129"/>
                <a:gd name="T28" fmla="*/ 141 w 153"/>
                <a:gd name="T29" fmla="*/ 40 h 129"/>
                <a:gd name="T30" fmla="*/ 132 w 153"/>
                <a:gd name="T31" fmla="*/ 66 h 129"/>
                <a:gd name="T32" fmla="*/ 125 w 153"/>
                <a:gd name="T33" fmla="*/ 72 h 129"/>
                <a:gd name="T34" fmla="*/ 115 w 153"/>
                <a:gd name="T35" fmla="*/ 96 h 129"/>
                <a:gd name="T36" fmla="*/ 115 w 153"/>
                <a:gd name="T37" fmla="*/ 98 h 129"/>
                <a:gd name="T38" fmla="*/ 109 w 153"/>
                <a:gd name="T39" fmla="*/ 99 h 129"/>
                <a:gd name="T40" fmla="*/ 109 w 153"/>
                <a:gd name="T41" fmla="*/ 98 h 129"/>
                <a:gd name="T42" fmla="*/ 103 w 153"/>
                <a:gd name="T43" fmla="*/ 93 h 129"/>
                <a:gd name="T44" fmla="*/ 89 w 153"/>
                <a:gd name="T45" fmla="*/ 93 h 129"/>
                <a:gd name="T46" fmla="*/ 80 w 153"/>
                <a:gd name="T47" fmla="*/ 106 h 129"/>
                <a:gd name="T48" fmla="*/ 76 w 153"/>
                <a:gd name="T49" fmla="*/ 121 h 129"/>
                <a:gd name="T50" fmla="*/ 74 w 153"/>
                <a:gd name="T51" fmla="*/ 121 h 129"/>
                <a:gd name="T52" fmla="*/ 73 w 153"/>
                <a:gd name="T53" fmla="*/ 120 h 129"/>
                <a:gd name="T54" fmla="*/ 72 w 153"/>
                <a:gd name="T55" fmla="*/ 124 h 129"/>
                <a:gd name="T56" fmla="*/ 64 w 153"/>
                <a:gd name="T57" fmla="*/ 124 h 129"/>
                <a:gd name="T58" fmla="*/ 61 w 153"/>
                <a:gd name="T59" fmla="*/ 123 h 129"/>
                <a:gd name="T60" fmla="*/ 58 w 153"/>
                <a:gd name="T61" fmla="*/ 123 h 129"/>
                <a:gd name="T62" fmla="*/ 55 w 153"/>
                <a:gd name="T63" fmla="*/ 126 h 129"/>
                <a:gd name="T64" fmla="*/ 46 w 153"/>
                <a:gd name="T65" fmla="*/ 129 h 129"/>
                <a:gd name="T66" fmla="*/ 36 w 153"/>
                <a:gd name="T67" fmla="*/ 120 h 129"/>
                <a:gd name="T68" fmla="*/ 36 w 153"/>
                <a:gd name="T69" fmla="*/ 112 h 129"/>
                <a:gd name="T70" fmla="*/ 27 w 153"/>
                <a:gd name="T71" fmla="*/ 103 h 129"/>
                <a:gd name="T72" fmla="*/ 20 w 153"/>
                <a:gd name="T73" fmla="*/ 99 h 129"/>
                <a:gd name="T74" fmla="*/ 12 w 153"/>
                <a:gd name="T75" fmla="*/ 99 h 129"/>
                <a:gd name="T76" fmla="*/ 9 w 153"/>
                <a:gd name="T77" fmla="*/ 101 h 129"/>
                <a:gd name="T78" fmla="*/ 0 w 153"/>
                <a:gd name="T79" fmla="*/ 101 h 129"/>
                <a:gd name="T80" fmla="*/ 0 w 153"/>
                <a:gd name="T81" fmla="*/ 71 h 129"/>
                <a:gd name="T82" fmla="*/ 6 w 153"/>
                <a:gd name="T83" fmla="*/ 56 h 129"/>
                <a:gd name="T84" fmla="*/ 11 w 153"/>
                <a:gd name="T85" fmla="*/ 52 h 129"/>
                <a:gd name="T86" fmla="*/ 11 w 153"/>
                <a:gd name="T87" fmla="*/ 46 h 129"/>
                <a:gd name="T88" fmla="*/ 12 w 153"/>
                <a:gd name="T89" fmla="*/ 44 h 129"/>
                <a:gd name="T90" fmla="*/ 12 w 153"/>
                <a:gd name="T91" fmla="*/ 37 h 129"/>
                <a:gd name="T92" fmla="*/ 9 w 153"/>
                <a:gd name="T93" fmla="*/ 34 h 129"/>
                <a:gd name="T94" fmla="*/ 9 w 153"/>
                <a:gd name="T95" fmla="*/ 32 h 129"/>
                <a:gd name="T96" fmla="*/ 11 w 153"/>
                <a:gd name="T97" fmla="*/ 29 h 129"/>
                <a:gd name="T98" fmla="*/ 11 w 153"/>
                <a:gd name="T99" fmla="*/ 19 h 129"/>
                <a:gd name="T100" fmla="*/ 15 w 153"/>
                <a:gd name="T101" fmla="*/ 13 h 129"/>
                <a:gd name="T102" fmla="*/ 18 w 153"/>
                <a:gd name="T103" fmla="*/ 6 h 129"/>
                <a:gd name="T104" fmla="*/ 29 w 153"/>
                <a:gd name="T105" fmla="*/ 1 h 129"/>
                <a:gd name="T106" fmla="*/ 32 w 153"/>
                <a:gd name="T107" fmla="*/ 1 h 129"/>
                <a:gd name="T108" fmla="*/ 36 w 153"/>
                <a:gd name="T10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 h="129">
                  <a:moveTo>
                    <a:pt x="36" y="0"/>
                  </a:moveTo>
                  <a:lnTo>
                    <a:pt x="39" y="0"/>
                  </a:lnTo>
                  <a:lnTo>
                    <a:pt x="55" y="12"/>
                  </a:lnTo>
                  <a:lnTo>
                    <a:pt x="69" y="6"/>
                  </a:lnTo>
                  <a:lnTo>
                    <a:pt x="77" y="12"/>
                  </a:lnTo>
                  <a:lnTo>
                    <a:pt x="86" y="15"/>
                  </a:lnTo>
                  <a:lnTo>
                    <a:pt x="98" y="6"/>
                  </a:lnTo>
                  <a:lnTo>
                    <a:pt x="116" y="6"/>
                  </a:lnTo>
                  <a:lnTo>
                    <a:pt x="125" y="9"/>
                  </a:lnTo>
                  <a:lnTo>
                    <a:pt x="134" y="3"/>
                  </a:lnTo>
                  <a:lnTo>
                    <a:pt x="135" y="0"/>
                  </a:lnTo>
                  <a:lnTo>
                    <a:pt x="150" y="17"/>
                  </a:lnTo>
                  <a:lnTo>
                    <a:pt x="153" y="22"/>
                  </a:lnTo>
                  <a:lnTo>
                    <a:pt x="153" y="29"/>
                  </a:lnTo>
                  <a:lnTo>
                    <a:pt x="141" y="40"/>
                  </a:lnTo>
                  <a:lnTo>
                    <a:pt x="132" y="66"/>
                  </a:lnTo>
                  <a:lnTo>
                    <a:pt x="125" y="72"/>
                  </a:lnTo>
                  <a:lnTo>
                    <a:pt x="115" y="96"/>
                  </a:lnTo>
                  <a:lnTo>
                    <a:pt x="115" y="98"/>
                  </a:lnTo>
                  <a:lnTo>
                    <a:pt x="109" y="99"/>
                  </a:lnTo>
                  <a:lnTo>
                    <a:pt x="109" y="98"/>
                  </a:lnTo>
                  <a:lnTo>
                    <a:pt x="103" y="93"/>
                  </a:lnTo>
                  <a:lnTo>
                    <a:pt x="89" y="93"/>
                  </a:lnTo>
                  <a:lnTo>
                    <a:pt x="80" y="106"/>
                  </a:lnTo>
                  <a:lnTo>
                    <a:pt x="76" y="121"/>
                  </a:lnTo>
                  <a:lnTo>
                    <a:pt x="74" y="121"/>
                  </a:lnTo>
                  <a:lnTo>
                    <a:pt x="73" y="120"/>
                  </a:lnTo>
                  <a:lnTo>
                    <a:pt x="72" y="124"/>
                  </a:lnTo>
                  <a:lnTo>
                    <a:pt x="64" y="124"/>
                  </a:lnTo>
                  <a:lnTo>
                    <a:pt x="61" y="123"/>
                  </a:lnTo>
                  <a:lnTo>
                    <a:pt x="58" y="123"/>
                  </a:lnTo>
                  <a:lnTo>
                    <a:pt x="55" y="126"/>
                  </a:lnTo>
                  <a:lnTo>
                    <a:pt x="46" y="129"/>
                  </a:lnTo>
                  <a:lnTo>
                    <a:pt x="36" y="120"/>
                  </a:lnTo>
                  <a:lnTo>
                    <a:pt x="36" y="112"/>
                  </a:lnTo>
                  <a:lnTo>
                    <a:pt x="27" y="103"/>
                  </a:lnTo>
                  <a:lnTo>
                    <a:pt x="20" y="99"/>
                  </a:lnTo>
                  <a:lnTo>
                    <a:pt x="12" y="99"/>
                  </a:lnTo>
                  <a:lnTo>
                    <a:pt x="9" y="101"/>
                  </a:lnTo>
                  <a:lnTo>
                    <a:pt x="0" y="101"/>
                  </a:lnTo>
                  <a:lnTo>
                    <a:pt x="0" y="71"/>
                  </a:lnTo>
                  <a:lnTo>
                    <a:pt x="6" y="56"/>
                  </a:lnTo>
                  <a:lnTo>
                    <a:pt x="11" y="52"/>
                  </a:lnTo>
                  <a:lnTo>
                    <a:pt x="11" y="46"/>
                  </a:lnTo>
                  <a:lnTo>
                    <a:pt x="12" y="44"/>
                  </a:lnTo>
                  <a:lnTo>
                    <a:pt x="12" y="37"/>
                  </a:lnTo>
                  <a:lnTo>
                    <a:pt x="9" y="34"/>
                  </a:lnTo>
                  <a:lnTo>
                    <a:pt x="9" y="32"/>
                  </a:lnTo>
                  <a:lnTo>
                    <a:pt x="11" y="29"/>
                  </a:lnTo>
                  <a:lnTo>
                    <a:pt x="11" y="19"/>
                  </a:lnTo>
                  <a:lnTo>
                    <a:pt x="15" y="13"/>
                  </a:lnTo>
                  <a:lnTo>
                    <a:pt x="18" y="6"/>
                  </a:lnTo>
                  <a:lnTo>
                    <a:pt x="29" y="1"/>
                  </a:lnTo>
                  <a:lnTo>
                    <a:pt x="32" y="1"/>
                  </a:lnTo>
                  <a:lnTo>
                    <a:pt x="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9" name="Niger">
              <a:extLst>
                <a:ext uri="{FF2B5EF4-FFF2-40B4-BE49-F238E27FC236}">
                  <a16:creationId xmlns:a16="http://schemas.microsoft.com/office/drawing/2014/main" id="{05AABF2B-BA6E-F3B6-867C-23494665127F}"/>
                </a:ext>
              </a:extLst>
            </p:cNvPr>
            <p:cNvSpPr>
              <a:spLocks/>
            </p:cNvSpPr>
            <p:nvPr/>
          </p:nvSpPr>
          <p:spPr bwMode="auto">
            <a:xfrm>
              <a:off x="5827652" y="4021797"/>
              <a:ext cx="379483" cy="290938"/>
            </a:xfrm>
            <a:custGeom>
              <a:avLst/>
              <a:gdLst>
                <a:gd name="T0" fmla="*/ 152 w 210"/>
                <a:gd name="T1" fmla="*/ 0 h 161"/>
                <a:gd name="T2" fmla="*/ 181 w 210"/>
                <a:gd name="T3" fmla="*/ 0 h 161"/>
                <a:gd name="T4" fmla="*/ 192 w 210"/>
                <a:gd name="T5" fmla="*/ 7 h 161"/>
                <a:gd name="T6" fmla="*/ 195 w 210"/>
                <a:gd name="T7" fmla="*/ 6 h 161"/>
                <a:gd name="T8" fmla="*/ 197 w 210"/>
                <a:gd name="T9" fmla="*/ 6 h 161"/>
                <a:gd name="T10" fmla="*/ 197 w 210"/>
                <a:gd name="T11" fmla="*/ 28 h 161"/>
                <a:gd name="T12" fmla="*/ 201 w 210"/>
                <a:gd name="T13" fmla="*/ 35 h 161"/>
                <a:gd name="T14" fmla="*/ 209 w 210"/>
                <a:gd name="T15" fmla="*/ 41 h 161"/>
                <a:gd name="T16" fmla="*/ 210 w 210"/>
                <a:gd name="T17" fmla="*/ 41 h 161"/>
                <a:gd name="T18" fmla="*/ 210 w 210"/>
                <a:gd name="T19" fmla="*/ 43 h 161"/>
                <a:gd name="T20" fmla="*/ 209 w 210"/>
                <a:gd name="T21" fmla="*/ 43 h 161"/>
                <a:gd name="T22" fmla="*/ 206 w 210"/>
                <a:gd name="T23" fmla="*/ 49 h 161"/>
                <a:gd name="T24" fmla="*/ 203 w 210"/>
                <a:gd name="T25" fmla="*/ 68 h 161"/>
                <a:gd name="T26" fmla="*/ 201 w 210"/>
                <a:gd name="T27" fmla="*/ 90 h 161"/>
                <a:gd name="T28" fmla="*/ 178 w 210"/>
                <a:gd name="T29" fmla="*/ 115 h 161"/>
                <a:gd name="T30" fmla="*/ 175 w 210"/>
                <a:gd name="T31" fmla="*/ 124 h 161"/>
                <a:gd name="T32" fmla="*/ 178 w 210"/>
                <a:gd name="T33" fmla="*/ 124 h 161"/>
                <a:gd name="T34" fmla="*/ 178 w 210"/>
                <a:gd name="T35" fmla="*/ 126 h 161"/>
                <a:gd name="T36" fmla="*/ 170 w 210"/>
                <a:gd name="T37" fmla="*/ 126 h 161"/>
                <a:gd name="T38" fmla="*/ 170 w 210"/>
                <a:gd name="T39" fmla="*/ 136 h 161"/>
                <a:gd name="T40" fmla="*/ 161 w 210"/>
                <a:gd name="T41" fmla="*/ 142 h 161"/>
                <a:gd name="T42" fmla="*/ 160 w 210"/>
                <a:gd name="T43" fmla="*/ 142 h 161"/>
                <a:gd name="T44" fmla="*/ 151 w 210"/>
                <a:gd name="T45" fmla="*/ 139 h 161"/>
                <a:gd name="T46" fmla="*/ 135 w 210"/>
                <a:gd name="T47" fmla="*/ 139 h 161"/>
                <a:gd name="T48" fmla="*/ 121 w 210"/>
                <a:gd name="T49" fmla="*/ 148 h 161"/>
                <a:gd name="T50" fmla="*/ 112 w 210"/>
                <a:gd name="T51" fmla="*/ 145 h 161"/>
                <a:gd name="T52" fmla="*/ 104 w 210"/>
                <a:gd name="T53" fmla="*/ 139 h 161"/>
                <a:gd name="T54" fmla="*/ 90 w 210"/>
                <a:gd name="T55" fmla="*/ 145 h 161"/>
                <a:gd name="T56" fmla="*/ 74 w 210"/>
                <a:gd name="T57" fmla="*/ 133 h 161"/>
                <a:gd name="T58" fmla="*/ 64 w 210"/>
                <a:gd name="T59" fmla="*/ 135 h 161"/>
                <a:gd name="T60" fmla="*/ 55 w 210"/>
                <a:gd name="T61" fmla="*/ 138 h 161"/>
                <a:gd name="T62" fmla="*/ 52 w 210"/>
                <a:gd name="T63" fmla="*/ 145 h 161"/>
                <a:gd name="T64" fmla="*/ 47 w 210"/>
                <a:gd name="T65" fmla="*/ 151 h 161"/>
                <a:gd name="T66" fmla="*/ 47 w 210"/>
                <a:gd name="T67" fmla="*/ 161 h 161"/>
                <a:gd name="T68" fmla="*/ 46 w 210"/>
                <a:gd name="T69" fmla="*/ 161 h 161"/>
                <a:gd name="T70" fmla="*/ 37 w 210"/>
                <a:gd name="T71" fmla="*/ 152 h 161"/>
                <a:gd name="T72" fmla="*/ 32 w 210"/>
                <a:gd name="T73" fmla="*/ 154 h 161"/>
                <a:gd name="T74" fmla="*/ 32 w 210"/>
                <a:gd name="T75" fmla="*/ 157 h 161"/>
                <a:gd name="T76" fmla="*/ 31 w 210"/>
                <a:gd name="T77" fmla="*/ 158 h 161"/>
                <a:gd name="T78" fmla="*/ 26 w 210"/>
                <a:gd name="T79" fmla="*/ 154 h 161"/>
                <a:gd name="T80" fmla="*/ 26 w 210"/>
                <a:gd name="T81" fmla="*/ 152 h 161"/>
                <a:gd name="T82" fmla="*/ 28 w 210"/>
                <a:gd name="T83" fmla="*/ 151 h 161"/>
                <a:gd name="T84" fmla="*/ 26 w 210"/>
                <a:gd name="T85" fmla="*/ 148 h 161"/>
                <a:gd name="T86" fmla="*/ 18 w 210"/>
                <a:gd name="T87" fmla="*/ 148 h 161"/>
                <a:gd name="T88" fmla="*/ 4 w 210"/>
                <a:gd name="T89" fmla="*/ 130 h 161"/>
                <a:gd name="T90" fmla="*/ 0 w 210"/>
                <a:gd name="T91" fmla="*/ 123 h 161"/>
                <a:gd name="T92" fmla="*/ 1 w 210"/>
                <a:gd name="T93" fmla="*/ 117 h 161"/>
                <a:gd name="T94" fmla="*/ 10 w 210"/>
                <a:gd name="T95" fmla="*/ 117 h 161"/>
                <a:gd name="T96" fmla="*/ 16 w 210"/>
                <a:gd name="T97" fmla="*/ 111 h 161"/>
                <a:gd name="T98" fmla="*/ 44 w 210"/>
                <a:gd name="T99" fmla="*/ 111 h 161"/>
                <a:gd name="T100" fmla="*/ 50 w 210"/>
                <a:gd name="T101" fmla="*/ 104 h 161"/>
                <a:gd name="T102" fmla="*/ 53 w 210"/>
                <a:gd name="T103" fmla="*/ 102 h 161"/>
                <a:gd name="T104" fmla="*/ 53 w 210"/>
                <a:gd name="T105" fmla="*/ 59 h 161"/>
                <a:gd name="T106" fmla="*/ 74 w 210"/>
                <a:gd name="T107" fmla="*/ 55 h 161"/>
                <a:gd name="T108" fmla="*/ 102 w 210"/>
                <a:gd name="T109" fmla="*/ 32 h 161"/>
                <a:gd name="T110" fmla="*/ 152 w 210"/>
                <a:gd name="T11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0" h="161">
                  <a:moveTo>
                    <a:pt x="152" y="0"/>
                  </a:moveTo>
                  <a:lnTo>
                    <a:pt x="181" y="0"/>
                  </a:lnTo>
                  <a:lnTo>
                    <a:pt x="192" y="7"/>
                  </a:lnTo>
                  <a:lnTo>
                    <a:pt x="195" y="6"/>
                  </a:lnTo>
                  <a:lnTo>
                    <a:pt x="197" y="6"/>
                  </a:lnTo>
                  <a:lnTo>
                    <a:pt x="197" y="28"/>
                  </a:lnTo>
                  <a:lnTo>
                    <a:pt x="201" y="35"/>
                  </a:lnTo>
                  <a:lnTo>
                    <a:pt x="209" y="41"/>
                  </a:lnTo>
                  <a:lnTo>
                    <a:pt x="210" y="41"/>
                  </a:lnTo>
                  <a:lnTo>
                    <a:pt x="210" y="43"/>
                  </a:lnTo>
                  <a:lnTo>
                    <a:pt x="209" y="43"/>
                  </a:lnTo>
                  <a:lnTo>
                    <a:pt x="206" y="49"/>
                  </a:lnTo>
                  <a:lnTo>
                    <a:pt x="203" y="68"/>
                  </a:lnTo>
                  <a:lnTo>
                    <a:pt x="201" y="90"/>
                  </a:lnTo>
                  <a:lnTo>
                    <a:pt x="178" y="115"/>
                  </a:lnTo>
                  <a:lnTo>
                    <a:pt x="175" y="124"/>
                  </a:lnTo>
                  <a:lnTo>
                    <a:pt x="178" y="124"/>
                  </a:lnTo>
                  <a:lnTo>
                    <a:pt x="178" y="126"/>
                  </a:lnTo>
                  <a:lnTo>
                    <a:pt x="170" y="126"/>
                  </a:lnTo>
                  <a:lnTo>
                    <a:pt x="170" y="136"/>
                  </a:lnTo>
                  <a:lnTo>
                    <a:pt x="161" y="142"/>
                  </a:lnTo>
                  <a:lnTo>
                    <a:pt x="160" y="142"/>
                  </a:lnTo>
                  <a:lnTo>
                    <a:pt x="151" y="139"/>
                  </a:lnTo>
                  <a:lnTo>
                    <a:pt x="135" y="139"/>
                  </a:lnTo>
                  <a:lnTo>
                    <a:pt x="121" y="148"/>
                  </a:lnTo>
                  <a:lnTo>
                    <a:pt x="112" y="145"/>
                  </a:lnTo>
                  <a:lnTo>
                    <a:pt x="104" y="139"/>
                  </a:lnTo>
                  <a:lnTo>
                    <a:pt x="90" y="145"/>
                  </a:lnTo>
                  <a:lnTo>
                    <a:pt x="74" y="133"/>
                  </a:lnTo>
                  <a:lnTo>
                    <a:pt x="64" y="135"/>
                  </a:lnTo>
                  <a:lnTo>
                    <a:pt x="55" y="138"/>
                  </a:lnTo>
                  <a:lnTo>
                    <a:pt x="52" y="145"/>
                  </a:lnTo>
                  <a:lnTo>
                    <a:pt x="47" y="151"/>
                  </a:lnTo>
                  <a:lnTo>
                    <a:pt x="47" y="161"/>
                  </a:lnTo>
                  <a:lnTo>
                    <a:pt x="46" y="161"/>
                  </a:lnTo>
                  <a:lnTo>
                    <a:pt x="37" y="152"/>
                  </a:lnTo>
                  <a:lnTo>
                    <a:pt x="32" y="154"/>
                  </a:lnTo>
                  <a:lnTo>
                    <a:pt x="32" y="157"/>
                  </a:lnTo>
                  <a:lnTo>
                    <a:pt x="31" y="158"/>
                  </a:lnTo>
                  <a:lnTo>
                    <a:pt x="26" y="154"/>
                  </a:lnTo>
                  <a:lnTo>
                    <a:pt x="26" y="152"/>
                  </a:lnTo>
                  <a:lnTo>
                    <a:pt x="28" y="151"/>
                  </a:lnTo>
                  <a:lnTo>
                    <a:pt x="26" y="148"/>
                  </a:lnTo>
                  <a:lnTo>
                    <a:pt x="18" y="148"/>
                  </a:lnTo>
                  <a:lnTo>
                    <a:pt x="4" y="130"/>
                  </a:lnTo>
                  <a:lnTo>
                    <a:pt x="0" y="123"/>
                  </a:lnTo>
                  <a:lnTo>
                    <a:pt x="1" y="117"/>
                  </a:lnTo>
                  <a:lnTo>
                    <a:pt x="10" y="117"/>
                  </a:lnTo>
                  <a:lnTo>
                    <a:pt x="16" y="111"/>
                  </a:lnTo>
                  <a:lnTo>
                    <a:pt x="44" y="111"/>
                  </a:lnTo>
                  <a:lnTo>
                    <a:pt x="50" y="104"/>
                  </a:lnTo>
                  <a:lnTo>
                    <a:pt x="53" y="102"/>
                  </a:lnTo>
                  <a:lnTo>
                    <a:pt x="53" y="59"/>
                  </a:lnTo>
                  <a:lnTo>
                    <a:pt x="74" y="55"/>
                  </a:lnTo>
                  <a:lnTo>
                    <a:pt x="102" y="32"/>
                  </a:lnTo>
                  <a:lnTo>
                    <a:pt x="15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0" name="Namibia">
              <a:extLst>
                <a:ext uri="{FF2B5EF4-FFF2-40B4-BE49-F238E27FC236}">
                  <a16:creationId xmlns:a16="http://schemas.microsoft.com/office/drawing/2014/main" id="{5D8EE4F4-F36E-F989-4B5B-0E9B2BFB1BD1}"/>
                </a:ext>
              </a:extLst>
            </p:cNvPr>
            <p:cNvSpPr>
              <a:spLocks/>
            </p:cNvSpPr>
            <p:nvPr/>
          </p:nvSpPr>
          <p:spPr bwMode="auto">
            <a:xfrm>
              <a:off x="6100517" y="4988576"/>
              <a:ext cx="321657" cy="312622"/>
            </a:xfrm>
            <a:custGeom>
              <a:avLst/>
              <a:gdLst>
                <a:gd name="T0" fmla="*/ 13 w 178"/>
                <a:gd name="T1" fmla="*/ 0 h 173"/>
                <a:gd name="T2" fmla="*/ 19 w 178"/>
                <a:gd name="T3" fmla="*/ 0 h 173"/>
                <a:gd name="T4" fmla="*/ 30 w 178"/>
                <a:gd name="T5" fmla="*/ 6 h 173"/>
                <a:gd name="T6" fmla="*/ 87 w 178"/>
                <a:gd name="T7" fmla="*/ 6 h 173"/>
                <a:gd name="T8" fmla="*/ 98 w 178"/>
                <a:gd name="T9" fmla="*/ 12 h 173"/>
                <a:gd name="T10" fmla="*/ 111 w 178"/>
                <a:gd name="T11" fmla="*/ 12 h 173"/>
                <a:gd name="T12" fmla="*/ 129 w 178"/>
                <a:gd name="T13" fmla="*/ 16 h 173"/>
                <a:gd name="T14" fmla="*/ 151 w 178"/>
                <a:gd name="T15" fmla="*/ 10 h 173"/>
                <a:gd name="T16" fmla="*/ 163 w 178"/>
                <a:gd name="T17" fmla="*/ 7 h 173"/>
                <a:gd name="T18" fmla="*/ 172 w 178"/>
                <a:gd name="T19" fmla="*/ 9 h 173"/>
                <a:gd name="T20" fmla="*/ 178 w 178"/>
                <a:gd name="T21" fmla="*/ 13 h 173"/>
                <a:gd name="T22" fmla="*/ 172 w 178"/>
                <a:gd name="T23" fmla="*/ 13 h 173"/>
                <a:gd name="T24" fmla="*/ 165 w 178"/>
                <a:gd name="T25" fmla="*/ 18 h 173"/>
                <a:gd name="T26" fmla="*/ 157 w 178"/>
                <a:gd name="T27" fmla="*/ 25 h 173"/>
                <a:gd name="T28" fmla="*/ 156 w 178"/>
                <a:gd name="T29" fmla="*/ 25 h 173"/>
                <a:gd name="T30" fmla="*/ 153 w 178"/>
                <a:gd name="T31" fmla="*/ 19 h 173"/>
                <a:gd name="T32" fmla="*/ 147 w 178"/>
                <a:gd name="T33" fmla="*/ 18 h 173"/>
                <a:gd name="T34" fmla="*/ 122 w 178"/>
                <a:gd name="T35" fmla="*/ 24 h 173"/>
                <a:gd name="T36" fmla="*/ 122 w 178"/>
                <a:gd name="T37" fmla="*/ 71 h 173"/>
                <a:gd name="T38" fmla="*/ 110 w 178"/>
                <a:gd name="T39" fmla="*/ 71 h 173"/>
                <a:gd name="T40" fmla="*/ 110 w 178"/>
                <a:gd name="T41" fmla="*/ 166 h 173"/>
                <a:gd name="T42" fmla="*/ 108 w 178"/>
                <a:gd name="T43" fmla="*/ 166 h 173"/>
                <a:gd name="T44" fmla="*/ 98 w 178"/>
                <a:gd name="T45" fmla="*/ 173 h 173"/>
                <a:gd name="T46" fmla="*/ 80 w 178"/>
                <a:gd name="T47" fmla="*/ 173 h 173"/>
                <a:gd name="T48" fmla="*/ 79 w 178"/>
                <a:gd name="T49" fmla="*/ 172 h 173"/>
                <a:gd name="T50" fmla="*/ 77 w 178"/>
                <a:gd name="T51" fmla="*/ 166 h 173"/>
                <a:gd name="T52" fmla="*/ 71 w 178"/>
                <a:gd name="T53" fmla="*/ 163 h 173"/>
                <a:gd name="T54" fmla="*/ 64 w 178"/>
                <a:gd name="T55" fmla="*/ 167 h 173"/>
                <a:gd name="T56" fmla="*/ 62 w 178"/>
                <a:gd name="T57" fmla="*/ 167 h 173"/>
                <a:gd name="T58" fmla="*/ 53 w 178"/>
                <a:gd name="T59" fmla="*/ 160 h 173"/>
                <a:gd name="T60" fmla="*/ 46 w 178"/>
                <a:gd name="T61" fmla="*/ 150 h 173"/>
                <a:gd name="T62" fmla="*/ 41 w 178"/>
                <a:gd name="T63" fmla="*/ 124 h 173"/>
                <a:gd name="T64" fmla="*/ 40 w 178"/>
                <a:gd name="T65" fmla="*/ 114 h 173"/>
                <a:gd name="T66" fmla="*/ 36 w 178"/>
                <a:gd name="T67" fmla="*/ 102 h 173"/>
                <a:gd name="T68" fmla="*/ 36 w 178"/>
                <a:gd name="T69" fmla="*/ 80 h 173"/>
                <a:gd name="T70" fmla="*/ 13 w 178"/>
                <a:gd name="T71" fmla="*/ 37 h 173"/>
                <a:gd name="T72" fmla="*/ 0 w 178"/>
                <a:gd name="T73" fmla="*/ 18 h 173"/>
                <a:gd name="T74" fmla="*/ 0 w 178"/>
                <a:gd name="T75" fmla="*/ 6 h 173"/>
                <a:gd name="T76" fmla="*/ 6 w 178"/>
                <a:gd name="T77" fmla="*/ 3 h 173"/>
                <a:gd name="T78" fmla="*/ 7 w 178"/>
                <a:gd name="T79" fmla="*/ 3 h 173"/>
                <a:gd name="T80" fmla="*/ 13 w 178"/>
                <a:gd name="T8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73">
                  <a:moveTo>
                    <a:pt x="13" y="0"/>
                  </a:moveTo>
                  <a:lnTo>
                    <a:pt x="19" y="0"/>
                  </a:lnTo>
                  <a:lnTo>
                    <a:pt x="30" y="6"/>
                  </a:lnTo>
                  <a:lnTo>
                    <a:pt x="87" y="6"/>
                  </a:lnTo>
                  <a:lnTo>
                    <a:pt x="98" y="12"/>
                  </a:lnTo>
                  <a:lnTo>
                    <a:pt x="111" y="12"/>
                  </a:lnTo>
                  <a:lnTo>
                    <a:pt x="129" y="16"/>
                  </a:lnTo>
                  <a:lnTo>
                    <a:pt x="151" y="10"/>
                  </a:lnTo>
                  <a:lnTo>
                    <a:pt x="163" y="7"/>
                  </a:lnTo>
                  <a:lnTo>
                    <a:pt x="172" y="9"/>
                  </a:lnTo>
                  <a:lnTo>
                    <a:pt x="178" y="13"/>
                  </a:lnTo>
                  <a:lnTo>
                    <a:pt x="172" y="13"/>
                  </a:lnTo>
                  <a:lnTo>
                    <a:pt x="165" y="18"/>
                  </a:lnTo>
                  <a:lnTo>
                    <a:pt x="157" y="25"/>
                  </a:lnTo>
                  <a:lnTo>
                    <a:pt x="156" y="25"/>
                  </a:lnTo>
                  <a:lnTo>
                    <a:pt x="153" y="19"/>
                  </a:lnTo>
                  <a:lnTo>
                    <a:pt x="147" y="18"/>
                  </a:lnTo>
                  <a:lnTo>
                    <a:pt x="122" y="24"/>
                  </a:lnTo>
                  <a:lnTo>
                    <a:pt x="122" y="71"/>
                  </a:lnTo>
                  <a:lnTo>
                    <a:pt x="110" y="71"/>
                  </a:lnTo>
                  <a:lnTo>
                    <a:pt x="110" y="166"/>
                  </a:lnTo>
                  <a:lnTo>
                    <a:pt x="108" y="166"/>
                  </a:lnTo>
                  <a:lnTo>
                    <a:pt x="98" y="173"/>
                  </a:lnTo>
                  <a:lnTo>
                    <a:pt x="80" y="173"/>
                  </a:lnTo>
                  <a:lnTo>
                    <a:pt x="79" y="172"/>
                  </a:lnTo>
                  <a:lnTo>
                    <a:pt x="77" y="166"/>
                  </a:lnTo>
                  <a:lnTo>
                    <a:pt x="71" y="163"/>
                  </a:lnTo>
                  <a:lnTo>
                    <a:pt x="64" y="167"/>
                  </a:lnTo>
                  <a:lnTo>
                    <a:pt x="62" y="167"/>
                  </a:lnTo>
                  <a:lnTo>
                    <a:pt x="53" y="160"/>
                  </a:lnTo>
                  <a:lnTo>
                    <a:pt x="46" y="150"/>
                  </a:lnTo>
                  <a:lnTo>
                    <a:pt x="41" y="124"/>
                  </a:lnTo>
                  <a:lnTo>
                    <a:pt x="40" y="114"/>
                  </a:lnTo>
                  <a:lnTo>
                    <a:pt x="36" y="102"/>
                  </a:lnTo>
                  <a:lnTo>
                    <a:pt x="36" y="80"/>
                  </a:lnTo>
                  <a:lnTo>
                    <a:pt x="13" y="37"/>
                  </a:lnTo>
                  <a:lnTo>
                    <a:pt x="0" y="18"/>
                  </a:lnTo>
                  <a:lnTo>
                    <a:pt x="0" y="6"/>
                  </a:lnTo>
                  <a:lnTo>
                    <a:pt x="6" y="3"/>
                  </a:lnTo>
                  <a:lnTo>
                    <a:pt x="7" y="3"/>
                  </a:lnTo>
                  <a:lnTo>
                    <a:pt x="1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1" name="Mali">
              <a:extLst>
                <a:ext uri="{FF2B5EF4-FFF2-40B4-BE49-F238E27FC236}">
                  <a16:creationId xmlns:a16="http://schemas.microsoft.com/office/drawing/2014/main" id="{D5062B6B-5E41-AECC-C29F-C3BCB0E31DEB}"/>
                </a:ext>
              </a:extLst>
            </p:cNvPr>
            <p:cNvSpPr>
              <a:spLocks/>
            </p:cNvSpPr>
            <p:nvPr/>
          </p:nvSpPr>
          <p:spPr bwMode="auto">
            <a:xfrm>
              <a:off x="5540328" y="3980235"/>
              <a:ext cx="386711" cy="370448"/>
            </a:xfrm>
            <a:custGeom>
              <a:avLst/>
              <a:gdLst>
                <a:gd name="T0" fmla="*/ 95 w 214"/>
                <a:gd name="T1" fmla="*/ 0 h 205"/>
                <a:gd name="T2" fmla="*/ 175 w 214"/>
                <a:gd name="T3" fmla="*/ 58 h 205"/>
                <a:gd name="T4" fmla="*/ 184 w 214"/>
                <a:gd name="T5" fmla="*/ 66 h 205"/>
                <a:gd name="T6" fmla="*/ 202 w 214"/>
                <a:gd name="T7" fmla="*/ 73 h 205"/>
                <a:gd name="T8" fmla="*/ 202 w 214"/>
                <a:gd name="T9" fmla="*/ 85 h 205"/>
                <a:gd name="T10" fmla="*/ 214 w 214"/>
                <a:gd name="T11" fmla="*/ 82 h 205"/>
                <a:gd name="T12" fmla="*/ 211 w 214"/>
                <a:gd name="T13" fmla="*/ 128 h 205"/>
                <a:gd name="T14" fmla="*/ 177 w 214"/>
                <a:gd name="T15" fmla="*/ 135 h 205"/>
                <a:gd name="T16" fmla="*/ 160 w 214"/>
                <a:gd name="T17" fmla="*/ 141 h 205"/>
                <a:gd name="T18" fmla="*/ 128 w 214"/>
                <a:gd name="T19" fmla="*/ 159 h 205"/>
                <a:gd name="T20" fmla="*/ 104 w 214"/>
                <a:gd name="T21" fmla="*/ 177 h 205"/>
                <a:gd name="T22" fmla="*/ 92 w 214"/>
                <a:gd name="T23" fmla="*/ 202 h 205"/>
                <a:gd name="T24" fmla="*/ 86 w 214"/>
                <a:gd name="T25" fmla="*/ 201 h 205"/>
                <a:gd name="T26" fmla="*/ 79 w 214"/>
                <a:gd name="T27" fmla="*/ 204 h 205"/>
                <a:gd name="T28" fmla="*/ 77 w 214"/>
                <a:gd name="T29" fmla="*/ 198 h 205"/>
                <a:gd name="T30" fmla="*/ 71 w 214"/>
                <a:gd name="T31" fmla="*/ 201 h 205"/>
                <a:gd name="T32" fmla="*/ 68 w 214"/>
                <a:gd name="T33" fmla="*/ 204 h 205"/>
                <a:gd name="T34" fmla="*/ 61 w 214"/>
                <a:gd name="T35" fmla="*/ 201 h 205"/>
                <a:gd name="T36" fmla="*/ 55 w 214"/>
                <a:gd name="T37" fmla="*/ 205 h 205"/>
                <a:gd name="T38" fmla="*/ 51 w 214"/>
                <a:gd name="T39" fmla="*/ 199 h 205"/>
                <a:gd name="T40" fmla="*/ 46 w 214"/>
                <a:gd name="T41" fmla="*/ 195 h 205"/>
                <a:gd name="T42" fmla="*/ 45 w 214"/>
                <a:gd name="T43" fmla="*/ 193 h 205"/>
                <a:gd name="T44" fmla="*/ 43 w 214"/>
                <a:gd name="T45" fmla="*/ 184 h 205"/>
                <a:gd name="T46" fmla="*/ 37 w 214"/>
                <a:gd name="T47" fmla="*/ 174 h 205"/>
                <a:gd name="T48" fmla="*/ 33 w 214"/>
                <a:gd name="T49" fmla="*/ 180 h 205"/>
                <a:gd name="T50" fmla="*/ 25 w 214"/>
                <a:gd name="T51" fmla="*/ 177 h 205"/>
                <a:gd name="T52" fmla="*/ 17 w 214"/>
                <a:gd name="T53" fmla="*/ 177 h 205"/>
                <a:gd name="T54" fmla="*/ 11 w 214"/>
                <a:gd name="T55" fmla="*/ 167 h 205"/>
                <a:gd name="T56" fmla="*/ 3 w 214"/>
                <a:gd name="T57" fmla="*/ 153 h 205"/>
                <a:gd name="T58" fmla="*/ 0 w 214"/>
                <a:gd name="T59" fmla="*/ 141 h 205"/>
                <a:gd name="T60" fmla="*/ 9 w 214"/>
                <a:gd name="T61" fmla="*/ 127 h 205"/>
                <a:gd name="T62" fmla="*/ 14 w 214"/>
                <a:gd name="T63" fmla="*/ 128 h 205"/>
                <a:gd name="T64" fmla="*/ 21 w 214"/>
                <a:gd name="T65" fmla="*/ 137 h 205"/>
                <a:gd name="T66" fmla="*/ 86 w 214"/>
                <a:gd name="T67" fmla="*/ 132 h 205"/>
                <a:gd name="T68" fmla="*/ 85 w 214"/>
                <a:gd name="T69" fmla="*/ 122 h 205"/>
                <a:gd name="T70" fmla="*/ 71 w 214"/>
                <a:gd name="T71" fmla="*/ 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05">
                  <a:moveTo>
                    <a:pt x="71" y="0"/>
                  </a:moveTo>
                  <a:lnTo>
                    <a:pt x="95" y="0"/>
                  </a:lnTo>
                  <a:lnTo>
                    <a:pt x="174" y="54"/>
                  </a:lnTo>
                  <a:lnTo>
                    <a:pt x="175" y="58"/>
                  </a:lnTo>
                  <a:lnTo>
                    <a:pt x="180" y="61"/>
                  </a:lnTo>
                  <a:lnTo>
                    <a:pt x="184" y="66"/>
                  </a:lnTo>
                  <a:lnTo>
                    <a:pt x="200" y="73"/>
                  </a:lnTo>
                  <a:lnTo>
                    <a:pt x="202" y="73"/>
                  </a:lnTo>
                  <a:lnTo>
                    <a:pt x="200" y="84"/>
                  </a:lnTo>
                  <a:lnTo>
                    <a:pt x="202" y="85"/>
                  </a:lnTo>
                  <a:lnTo>
                    <a:pt x="212" y="82"/>
                  </a:lnTo>
                  <a:lnTo>
                    <a:pt x="214" y="82"/>
                  </a:lnTo>
                  <a:lnTo>
                    <a:pt x="214" y="127"/>
                  </a:lnTo>
                  <a:lnTo>
                    <a:pt x="211" y="128"/>
                  </a:lnTo>
                  <a:lnTo>
                    <a:pt x="205" y="135"/>
                  </a:lnTo>
                  <a:lnTo>
                    <a:pt x="177" y="135"/>
                  </a:lnTo>
                  <a:lnTo>
                    <a:pt x="171" y="141"/>
                  </a:lnTo>
                  <a:lnTo>
                    <a:pt x="160" y="141"/>
                  </a:lnTo>
                  <a:lnTo>
                    <a:pt x="148" y="143"/>
                  </a:lnTo>
                  <a:lnTo>
                    <a:pt x="128" y="159"/>
                  </a:lnTo>
                  <a:lnTo>
                    <a:pt x="108" y="165"/>
                  </a:lnTo>
                  <a:lnTo>
                    <a:pt x="104" y="177"/>
                  </a:lnTo>
                  <a:lnTo>
                    <a:pt x="94" y="187"/>
                  </a:lnTo>
                  <a:lnTo>
                    <a:pt x="92" y="202"/>
                  </a:lnTo>
                  <a:lnTo>
                    <a:pt x="88" y="202"/>
                  </a:lnTo>
                  <a:lnTo>
                    <a:pt x="86" y="201"/>
                  </a:lnTo>
                  <a:lnTo>
                    <a:pt x="83" y="201"/>
                  </a:lnTo>
                  <a:lnTo>
                    <a:pt x="79" y="204"/>
                  </a:lnTo>
                  <a:lnTo>
                    <a:pt x="77" y="204"/>
                  </a:lnTo>
                  <a:lnTo>
                    <a:pt x="77" y="198"/>
                  </a:lnTo>
                  <a:lnTo>
                    <a:pt x="73" y="198"/>
                  </a:lnTo>
                  <a:lnTo>
                    <a:pt x="71" y="201"/>
                  </a:lnTo>
                  <a:lnTo>
                    <a:pt x="71" y="202"/>
                  </a:lnTo>
                  <a:lnTo>
                    <a:pt x="68" y="204"/>
                  </a:lnTo>
                  <a:lnTo>
                    <a:pt x="67" y="204"/>
                  </a:lnTo>
                  <a:lnTo>
                    <a:pt x="61" y="201"/>
                  </a:lnTo>
                  <a:lnTo>
                    <a:pt x="55" y="204"/>
                  </a:lnTo>
                  <a:lnTo>
                    <a:pt x="55" y="205"/>
                  </a:lnTo>
                  <a:lnTo>
                    <a:pt x="54" y="204"/>
                  </a:lnTo>
                  <a:lnTo>
                    <a:pt x="51" y="199"/>
                  </a:lnTo>
                  <a:lnTo>
                    <a:pt x="51" y="193"/>
                  </a:lnTo>
                  <a:lnTo>
                    <a:pt x="46" y="195"/>
                  </a:lnTo>
                  <a:lnTo>
                    <a:pt x="45" y="195"/>
                  </a:lnTo>
                  <a:lnTo>
                    <a:pt x="45" y="193"/>
                  </a:lnTo>
                  <a:lnTo>
                    <a:pt x="49" y="187"/>
                  </a:lnTo>
                  <a:lnTo>
                    <a:pt x="43" y="184"/>
                  </a:lnTo>
                  <a:lnTo>
                    <a:pt x="40" y="174"/>
                  </a:lnTo>
                  <a:lnTo>
                    <a:pt x="37" y="174"/>
                  </a:lnTo>
                  <a:lnTo>
                    <a:pt x="33" y="178"/>
                  </a:lnTo>
                  <a:lnTo>
                    <a:pt x="33" y="180"/>
                  </a:lnTo>
                  <a:lnTo>
                    <a:pt x="31" y="180"/>
                  </a:lnTo>
                  <a:lnTo>
                    <a:pt x="25" y="177"/>
                  </a:lnTo>
                  <a:lnTo>
                    <a:pt x="21" y="181"/>
                  </a:lnTo>
                  <a:lnTo>
                    <a:pt x="17" y="177"/>
                  </a:lnTo>
                  <a:lnTo>
                    <a:pt x="11" y="180"/>
                  </a:lnTo>
                  <a:lnTo>
                    <a:pt x="11" y="167"/>
                  </a:lnTo>
                  <a:lnTo>
                    <a:pt x="2" y="158"/>
                  </a:lnTo>
                  <a:lnTo>
                    <a:pt x="3" y="153"/>
                  </a:lnTo>
                  <a:lnTo>
                    <a:pt x="0" y="143"/>
                  </a:lnTo>
                  <a:lnTo>
                    <a:pt x="0" y="141"/>
                  </a:lnTo>
                  <a:lnTo>
                    <a:pt x="5" y="137"/>
                  </a:lnTo>
                  <a:lnTo>
                    <a:pt x="9" y="127"/>
                  </a:lnTo>
                  <a:lnTo>
                    <a:pt x="11" y="127"/>
                  </a:lnTo>
                  <a:lnTo>
                    <a:pt x="14" y="128"/>
                  </a:lnTo>
                  <a:lnTo>
                    <a:pt x="18" y="135"/>
                  </a:lnTo>
                  <a:lnTo>
                    <a:pt x="21" y="137"/>
                  </a:lnTo>
                  <a:lnTo>
                    <a:pt x="27" y="131"/>
                  </a:lnTo>
                  <a:lnTo>
                    <a:pt x="86" y="132"/>
                  </a:lnTo>
                  <a:lnTo>
                    <a:pt x="89" y="122"/>
                  </a:lnTo>
                  <a:lnTo>
                    <a:pt x="85" y="122"/>
                  </a:lnTo>
                  <a:lnTo>
                    <a:pt x="83" y="121"/>
                  </a:lnTo>
                  <a:lnTo>
                    <a:pt x="71" y="2"/>
                  </a:lnTo>
                  <a:lnTo>
                    <a:pt x="7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2" name="Madagascar">
              <a:extLst>
                <a:ext uri="{FF2B5EF4-FFF2-40B4-BE49-F238E27FC236}">
                  <a16:creationId xmlns:a16="http://schemas.microsoft.com/office/drawing/2014/main" id="{3FE0BAAC-636C-DE78-C0EE-70CE696E2AE9}"/>
                </a:ext>
              </a:extLst>
            </p:cNvPr>
            <p:cNvSpPr>
              <a:spLocks/>
            </p:cNvSpPr>
            <p:nvPr/>
          </p:nvSpPr>
          <p:spPr bwMode="auto">
            <a:xfrm>
              <a:off x="6843220" y="4876538"/>
              <a:ext cx="169864" cy="336114"/>
            </a:xfrm>
            <a:custGeom>
              <a:avLst/>
              <a:gdLst>
                <a:gd name="T0" fmla="*/ 78 w 94"/>
                <a:gd name="T1" fmla="*/ 0 h 186"/>
                <a:gd name="T2" fmla="*/ 87 w 94"/>
                <a:gd name="T3" fmla="*/ 12 h 186"/>
                <a:gd name="T4" fmla="*/ 94 w 94"/>
                <a:gd name="T5" fmla="*/ 43 h 186"/>
                <a:gd name="T6" fmla="*/ 93 w 94"/>
                <a:gd name="T7" fmla="*/ 50 h 186"/>
                <a:gd name="T8" fmla="*/ 90 w 94"/>
                <a:gd name="T9" fmla="*/ 50 h 186"/>
                <a:gd name="T10" fmla="*/ 89 w 94"/>
                <a:gd name="T11" fmla="*/ 44 h 186"/>
                <a:gd name="T12" fmla="*/ 87 w 94"/>
                <a:gd name="T13" fmla="*/ 44 h 186"/>
                <a:gd name="T14" fmla="*/ 87 w 94"/>
                <a:gd name="T15" fmla="*/ 59 h 186"/>
                <a:gd name="T16" fmla="*/ 83 w 94"/>
                <a:gd name="T17" fmla="*/ 66 h 186"/>
                <a:gd name="T18" fmla="*/ 80 w 94"/>
                <a:gd name="T19" fmla="*/ 87 h 186"/>
                <a:gd name="T20" fmla="*/ 54 w 94"/>
                <a:gd name="T21" fmla="*/ 170 h 186"/>
                <a:gd name="T22" fmla="*/ 47 w 94"/>
                <a:gd name="T23" fmla="*/ 179 h 186"/>
                <a:gd name="T24" fmla="*/ 38 w 94"/>
                <a:gd name="T25" fmla="*/ 181 h 186"/>
                <a:gd name="T26" fmla="*/ 26 w 94"/>
                <a:gd name="T27" fmla="*/ 186 h 186"/>
                <a:gd name="T28" fmla="*/ 26 w 94"/>
                <a:gd name="T29" fmla="*/ 185 h 186"/>
                <a:gd name="T30" fmla="*/ 11 w 94"/>
                <a:gd name="T31" fmla="*/ 176 h 186"/>
                <a:gd name="T32" fmla="*/ 8 w 94"/>
                <a:gd name="T33" fmla="*/ 172 h 186"/>
                <a:gd name="T34" fmla="*/ 7 w 94"/>
                <a:gd name="T35" fmla="*/ 155 h 186"/>
                <a:gd name="T36" fmla="*/ 1 w 94"/>
                <a:gd name="T37" fmla="*/ 143 h 186"/>
                <a:gd name="T38" fmla="*/ 0 w 94"/>
                <a:gd name="T39" fmla="*/ 132 h 186"/>
                <a:gd name="T40" fmla="*/ 17 w 94"/>
                <a:gd name="T41" fmla="*/ 103 h 186"/>
                <a:gd name="T42" fmla="*/ 8 w 94"/>
                <a:gd name="T43" fmla="*/ 72 h 186"/>
                <a:gd name="T44" fmla="*/ 8 w 94"/>
                <a:gd name="T45" fmla="*/ 71 h 186"/>
                <a:gd name="T46" fmla="*/ 16 w 94"/>
                <a:gd name="T47" fmla="*/ 59 h 186"/>
                <a:gd name="T48" fmla="*/ 16 w 94"/>
                <a:gd name="T49" fmla="*/ 55 h 186"/>
                <a:gd name="T50" fmla="*/ 26 w 94"/>
                <a:gd name="T51" fmla="*/ 50 h 186"/>
                <a:gd name="T52" fmla="*/ 28 w 94"/>
                <a:gd name="T53" fmla="*/ 52 h 186"/>
                <a:gd name="T54" fmla="*/ 37 w 94"/>
                <a:gd name="T55" fmla="*/ 47 h 186"/>
                <a:gd name="T56" fmla="*/ 38 w 94"/>
                <a:gd name="T57" fmla="*/ 47 h 186"/>
                <a:gd name="T58" fmla="*/ 41 w 94"/>
                <a:gd name="T59" fmla="*/ 52 h 186"/>
                <a:gd name="T60" fmla="*/ 44 w 94"/>
                <a:gd name="T61" fmla="*/ 52 h 186"/>
                <a:gd name="T62" fmla="*/ 41 w 94"/>
                <a:gd name="T63" fmla="*/ 46 h 186"/>
                <a:gd name="T64" fmla="*/ 41 w 94"/>
                <a:gd name="T65" fmla="*/ 44 h 186"/>
                <a:gd name="T66" fmla="*/ 47 w 94"/>
                <a:gd name="T67" fmla="*/ 41 h 186"/>
                <a:gd name="T68" fmla="*/ 48 w 94"/>
                <a:gd name="T69" fmla="*/ 41 h 186"/>
                <a:gd name="T70" fmla="*/ 50 w 94"/>
                <a:gd name="T71" fmla="*/ 44 h 186"/>
                <a:gd name="T72" fmla="*/ 51 w 94"/>
                <a:gd name="T73" fmla="*/ 44 h 186"/>
                <a:gd name="T74" fmla="*/ 50 w 94"/>
                <a:gd name="T75" fmla="*/ 40 h 186"/>
                <a:gd name="T76" fmla="*/ 53 w 94"/>
                <a:gd name="T77" fmla="*/ 35 h 186"/>
                <a:gd name="T78" fmla="*/ 54 w 94"/>
                <a:gd name="T79" fmla="*/ 32 h 186"/>
                <a:gd name="T80" fmla="*/ 56 w 94"/>
                <a:gd name="T81" fmla="*/ 32 h 186"/>
                <a:gd name="T82" fmla="*/ 56 w 94"/>
                <a:gd name="T83" fmla="*/ 37 h 186"/>
                <a:gd name="T84" fmla="*/ 59 w 94"/>
                <a:gd name="T85" fmla="*/ 32 h 186"/>
                <a:gd name="T86" fmla="*/ 62 w 94"/>
                <a:gd name="T87" fmla="*/ 32 h 186"/>
                <a:gd name="T88" fmla="*/ 59 w 94"/>
                <a:gd name="T89" fmla="*/ 29 h 186"/>
                <a:gd name="T90" fmla="*/ 57 w 94"/>
                <a:gd name="T91" fmla="*/ 29 h 186"/>
                <a:gd name="T92" fmla="*/ 60 w 94"/>
                <a:gd name="T93" fmla="*/ 25 h 186"/>
                <a:gd name="T94" fmla="*/ 62 w 94"/>
                <a:gd name="T95" fmla="*/ 25 h 186"/>
                <a:gd name="T96" fmla="*/ 60 w 94"/>
                <a:gd name="T97" fmla="*/ 19 h 186"/>
                <a:gd name="T98" fmla="*/ 65 w 94"/>
                <a:gd name="T99" fmla="*/ 19 h 186"/>
                <a:gd name="T100" fmla="*/ 65 w 94"/>
                <a:gd name="T101" fmla="*/ 20 h 186"/>
                <a:gd name="T102" fmla="*/ 68 w 94"/>
                <a:gd name="T103" fmla="*/ 15 h 186"/>
                <a:gd name="T104" fmla="*/ 72 w 94"/>
                <a:gd name="T105" fmla="*/ 15 h 186"/>
                <a:gd name="T106" fmla="*/ 72 w 94"/>
                <a:gd name="T107" fmla="*/ 3 h 186"/>
                <a:gd name="T108" fmla="*/ 78 w 94"/>
                <a:gd name="T10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86">
                  <a:moveTo>
                    <a:pt x="78" y="0"/>
                  </a:moveTo>
                  <a:lnTo>
                    <a:pt x="87" y="12"/>
                  </a:lnTo>
                  <a:lnTo>
                    <a:pt x="94" y="43"/>
                  </a:lnTo>
                  <a:lnTo>
                    <a:pt x="93" y="50"/>
                  </a:lnTo>
                  <a:lnTo>
                    <a:pt x="90" y="50"/>
                  </a:lnTo>
                  <a:lnTo>
                    <a:pt x="89" y="44"/>
                  </a:lnTo>
                  <a:lnTo>
                    <a:pt x="87" y="44"/>
                  </a:lnTo>
                  <a:lnTo>
                    <a:pt x="87" y="59"/>
                  </a:lnTo>
                  <a:lnTo>
                    <a:pt x="83" y="66"/>
                  </a:lnTo>
                  <a:lnTo>
                    <a:pt x="80" y="87"/>
                  </a:lnTo>
                  <a:lnTo>
                    <a:pt x="54" y="170"/>
                  </a:lnTo>
                  <a:lnTo>
                    <a:pt x="47" y="179"/>
                  </a:lnTo>
                  <a:lnTo>
                    <a:pt x="38" y="181"/>
                  </a:lnTo>
                  <a:lnTo>
                    <a:pt x="26" y="186"/>
                  </a:lnTo>
                  <a:lnTo>
                    <a:pt x="26" y="185"/>
                  </a:lnTo>
                  <a:lnTo>
                    <a:pt x="11" y="176"/>
                  </a:lnTo>
                  <a:lnTo>
                    <a:pt x="8" y="172"/>
                  </a:lnTo>
                  <a:lnTo>
                    <a:pt x="7" y="155"/>
                  </a:lnTo>
                  <a:lnTo>
                    <a:pt x="1" y="143"/>
                  </a:lnTo>
                  <a:lnTo>
                    <a:pt x="0" y="132"/>
                  </a:lnTo>
                  <a:lnTo>
                    <a:pt x="17" y="103"/>
                  </a:lnTo>
                  <a:lnTo>
                    <a:pt x="8" y="72"/>
                  </a:lnTo>
                  <a:lnTo>
                    <a:pt x="8" y="71"/>
                  </a:lnTo>
                  <a:lnTo>
                    <a:pt x="16" y="59"/>
                  </a:lnTo>
                  <a:lnTo>
                    <a:pt x="16" y="55"/>
                  </a:lnTo>
                  <a:lnTo>
                    <a:pt x="26" y="50"/>
                  </a:lnTo>
                  <a:lnTo>
                    <a:pt x="28" y="52"/>
                  </a:lnTo>
                  <a:lnTo>
                    <a:pt x="37" y="47"/>
                  </a:lnTo>
                  <a:lnTo>
                    <a:pt x="38" y="47"/>
                  </a:lnTo>
                  <a:lnTo>
                    <a:pt x="41" y="52"/>
                  </a:lnTo>
                  <a:lnTo>
                    <a:pt x="44" y="52"/>
                  </a:lnTo>
                  <a:lnTo>
                    <a:pt x="41" y="46"/>
                  </a:lnTo>
                  <a:lnTo>
                    <a:pt x="41" y="44"/>
                  </a:lnTo>
                  <a:lnTo>
                    <a:pt x="47" y="41"/>
                  </a:lnTo>
                  <a:lnTo>
                    <a:pt x="48" y="41"/>
                  </a:lnTo>
                  <a:lnTo>
                    <a:pt x="50" y="44"/>
                  </a:lnTo>
                  <a:lnTo>
                    <a:pt x="51" y="44"/>
                  </a:lnTo>
                  <a:lnTo>
                    <a:pt x="50" y="40"/>
                  </a:lnTo>
                  <a:lnTo>
                    <a:pt x="53" y="35"/>
                  </a:lnTo>
                  <a:lnTo>
                    <a:pt x="54" y="32"/>
                  </a:lnTo>
                  <a:lnTo>
                    <a:pt x="56" y="32"/>
                  </a:lnTo>
                  <a:lnTo>
                    <a:pt x="56" y="37"/>
                  </a:lnTo>
                  <a:lnTo>
                    <a:pt x="59" y="32"/>
                  </a:lnTo>
                  <a:lnTo>
                    <a:pt x="62" y="32"/>
                  </a:lnTo>
                  <a:lnTo>
                    <a:pt x="59" y="29"/>
                  </a:lnTo>
                  <a:lnTo>
                    <a:pt x="57" y="29"/>
                  </a:lnTo>
                  <a:lnTo>
                    <a:pt x="60" y="25"/>
                  </a:lnTo>
                  <a:lnTo>
                    <a:pt x="62" y="25"/>
                  </a:lnTo>
                  <a:lnTo>
                    <a:pt x="60" y="19"/>
                  </a:lnTo>
                  <a:lnTo>
                    <a:pt x="65" y="19"/>
                  </a:lnTo>
                  <a:lnTo>
                    <a:pt x="65" y="20"/>
                  </a:lnTo>
                  <a:lnTo>
                    <a:pt x="68" y="15"/>
                  </a:lnTo>
                  <a:lnTo>
                    <a:pt x="72" y="15"/>
                  </a:lnTo>
                  <a:lnTo>
                    <a:pt x="72" y="3"/>
                  </a:lnTo>
                  <a:lnTo>
                    <a:pt x="7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3" name="Mauritania">
              <a:extLst>
                <a:ext uri="{FF2B5EF4-FFF2-40B4-BE49-F238E27FC236}">
                  <a16:creationId xmlns:a16="http://schemas.microsoft.com/office/drawing/2014/main" id="{2DE10F12-A7A6-4B35-1154-A97F14B29C4B}"/>
                </a:ext>
              </a:extLst>
            </p:cNvPr>
            <p:cNvSpPr>
              <a:spLocks/>
            </p:cNvSpPr>
            <p:nvPr/>
          </p:nvSpPr>
          <p:spPr bwMode="auto">
            <a:xfrm>
              <a:off x="5428290" y="3922409"/>
              <a:ext cx="287323" cy="316236"/>
            </a:xfrm>
            <a:custGeom>
              <a:avLst/>
              <a:gdLst>
                <a:gd name="T0" fmla="*/ 108 w 159"/>
                <a:gd name="T1" fmla="*/ 0 h 175"/>
                <a:gd name="T2" fmla="*/ 110 w 159"/>
                <a:gd name="T3" fmla="*/ 0 h 175"/>
                <a:gd name="T4" fmla="*/ 157 w 159"/>
                <a:gd name="T5" fmla="*/ 32 h 175"/>
                <a:gd name="T6" fmla="*/ 159 w 159"/>
                <a:gd name="T7" fmla="*/ 34 h 175"/>
                <a:gd name="T8" fmla="*/ 135 w 159"/>
                <a:gd name="T9" fmla="*/ 34 h 175"/>
                <a:gd name="T10" fmla="*/ 147 w 159"/>
                <a:gd name="T11" fmla="*/ 153 h 175"/>
                <a:gd name="T12" fmla="*/ 153 w 159"/>
                <a:gd name="T13" fmla="*/ 154 h 175"/>
                <a:gd name="T14" fmla="*/ 150 w 159"/>
                <a:gd name="T15" fmla="*/ 166 h 175"/>
                <a:gd name="T16" fmla="*/ 119 w 159"/>
                <a:gd name="T17" fmla="*/ 166 h 175"/>
                <a:gd name="T18" fmla="*/ 105 w 159"/>
                <a:gd name="T19" fmla="*/ 164 h 175"/>
                <a:gd name="T20" fmla="*/ 89 w 159"/>
                <a:gd name="T21" fmla="*/ 164 h 175"/>
                <a:gd name="T22" fmla="*/ 83 w 159"/>
                <a:gd name="T23" fmla="*/ 170 h 175"/>
                <a:gd name="T24" fmla="*/ 80 w 159"/>
                <a:gd name="T25" fmla="*/ 170 h 175"/>
                <a:gd name="T26" fmla="*/ 79 w 159"/>
                <a:gd name="T27" fmla="*/ 169 h 175"/>
                <a:gd name="T28" fmla="*/ 74 w 159"/>
                <a:gd name="T29" fmla="*/ 161 h 175"/>
                <a:gd name="T30" fmla="*/ 73 w 159"/>
                <a:gd name="T31" fmla="*/ 160 h 175"/>
                <a:gd name="T32" fmla="*/ 68 w 159"/>
                <a:gd name="T33" fmla="*/ 170 h 175"/>
                <a:gd name="T34" fmla="*/ 64 w 159"/>
                <a:gd name="T35" fmla="*/ 175 h 175"/>
                <a:gd name="T36" fmla="*/ 62 w 159"/>
                <a:gd name="T37" fmla="*/ 175 h 175"/>
                <a:gd name="T38" fmla="*/ 53 w 159"/>
                <a:gd name="T39" fmla="*/ 167 h 175"/>
                <a:gd name="T40" fmla="*/ 46 w 159"/>
                <a:gd name="T41" fmla="*/ 157 h 175"/>
                <a:gd name="T42" fmla="*/ 40 w 159"/>
                <a:gd name="T43" fmla="*/ 157 h 175"/>
                <a:gd name="T44" fmla="*/ 33 w 159"/>
                <a:gd name="T45" fmla="*/ 150 h 175"/>
                <a:gd name="T46" fmla="*/ 9 w 159"/>
                <a:gd name="T47" fmla="*/ 151 h 175"/>
                <a:gd name="T48" fmla="*/ 6 w 159"/>
                <a:gd name="T49" fmla="*/ 157 h 175"/>
                <a:gd name="T50" fmla="*/ 4 w 159"/>
                <a:gd name="T51" fmla="*/ 157 h 175"/>
                <a:gd name="T52" fmla="*/ 4 w 159"/>
                <a:gd name="T53" fmla="*/ 156 h 175"/>
                <a:gd name="T54" fmla="*/ 10 w 159"/>
                <a:gd name="T55" fmla="*/ 135 h 175"/>
                <a:gd name="T56" fmla="*/ 10 w 159"/>
                <a:gd name="T57" fmla="*/ 124 h 175"/>
                <a:gd name="T58" fmla="*/ 6 w 159"/>
                <a:gd name="T59" fmla="*/ 111 h 175"/>
                <a:gd name="T60" fmla="*/ 9 w 159"/>
                <a:gd name="T61" fmla="*/ 105 h 175"/>
                <a:gd name="T62" fmla="*/ 7 w 159"/>
                <a:gd name="T63" fmla="*/ 99 h 175"/>
                <a:gd name="T64" fmla="*/ 1 w 159"/>
                <a:gd name="T65" fmla="*/ 89 h 175"/>
                <a:gd name="T66" fmla="*/ 0 w 159"/>
                <a:gd name="T67" fmla="*/ 90 h 175"/>
                <a:gd name="T68" fmla="*/ 0 w 159"/>
                <a:gd name="T69" fmla="*/ 89 h 175"/>
                <a:gd name="T70" fmla="*/ 3 w 159"/>
                <a:gd name="T71" fmla="*/ 83 h 175"/>
                <a:gd name="T72" fmla="*/ 52 w 159"/>
                <a:gd name="T73" fmla="*/ 83 h 175"/>
                <a:gd name="T74" fmla="*/ 50 w 159"/>
                <a:gd name="T75" fmla="*/ 62 h 175"/>
                <a:gd name="T76" fmla="*/ 53 w 159"/>
                <a:gd name="T77" fmla="*/ 58 h 175"/>
                <a:gd name="T78" fmla="*/ 65 w 159"/>
                <a:gd name="T79" fmla="*/ 53 h 175"/>
                <a:gd name="T80" fmla="*/ 67 w 159"/>
                <a:gd name="T81" fmla="*/ 18 h 175"/>
                <a:gd name="T82" fmla="*/ 108 w 159"/>
                <a:gd name="T83" fmla="*/ 18 h 175"/>
                <a:gd name="T84" fmla="*/ 108 w 159"/>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75">
                  <a:moveTo>
                    <a:pt x="108" y="0"/>
                  </a:moveTo>
                  <a:lnTo>
                    <a:pt x="110" y="0"/>
                  </a:lnTo>
                  <a:lnTo>
                    <a:pt x="157" y="32"/>
                  </a:lnTo>
                  <a:lnTo>
                    <a:pt x="159" y="34"/>
                  </a:lnTo>
                  <a:lnTo>
                    <a:pt x="135" y="34"/>
                  </a:lnTo>
                  <a:lnTo>
                    <a:pt x="147" y="153"/>
                  </a:lnTo>
                  <a:lnTo>
                    <a:pt x="153" y="154"/>
                  </a:lnTo>
                  <a:lnTo>
                    <a:pt x="150" y="166"/>
                  </a:lnTo>
                  <a:lnTo>
                    <a:pt x="119" y="166"/>
                  </a:lnTo>
                  <a:lnTo>
                    <a:pt x="105" y="164"/>
                  </a:lnTo>
                  <a:lnTo>
                    <a:pt x="89" y="164"/>
                  </a:lnTo>
                  <a:lnTo>
                    <a:pt x="83" y="170"/>
                  </a:lnTo>
                  <a:lnTo>
                    <a:pt x="80" y="170"/>
                  </a:lnTo>
                  <a:lnTo>
                    <a:pt x="79" y="169"/>
                  </a:lnTo>
                  <a:lnTo>
                    <a:pt x="74" y="161"/>
                  </a:lnTo>
                  <a:lnTo>
                    <a:pt x="73" y="160"/>
                  </a:lnTo>
                  <a:lnTo>
                    <a:pt x="68" y="170"/>
                  </a:lnTo>
                  <a:lnTo>
                    <a:pt x="64" y="175"/>
                  </a:lnTo>
                  <a:lnTo>
                    <a:pt x="62" y="175"/>
                  </a:lnTo>
                  <a:lnTo>
                    <a:pt x="53" y="167"/>
                  </a:lnTo>
                  <a:lnTo>
                    <a:pt x="46" y="157"/>
                  </a:lnTo>
                  <a:lnTo>
                    <a:pt x="40" y="157"/>
                  </a:lnTo>
                  <a:lnTo>
                    <a:pt x="33" y="150"/>
                  </a:lnTo>
                  <a:lnTo>
                    <a:pt x="9" y="151"/>
                  </a:lnTo>
                  <a:lnTo>
                    <a:pt x="6" y="157"/>
                  </a:lnTo>
                  <a:lnTo>
                    <a:pt x="4" y="157"/>
                  </a:lnTo>
                  <a:lnTo>
                    <a:pt x="4" y="156"/>
                  </a:lnTo>
                  <a:lnTo>
                    <a:pt x="10" y="135"/>
                  </a:lnTo>
                  <a:lnTo>
                    <a:pt x="10" y="124"/>
                  </a:lnTo>
                  <a:lnTo>
                    <a:pt x="6" y="111"/>
                  </a:lnTo>
                  <a:lnTo>
                    <a:pt x="9" y="105"/>
                  </a:lnTo>
                  <a:lnTo>
                    <a:pt x="7" y="99"/>
                  </a:lnTo>
                  <a:lnTo>
                    <a:pt x="1" y="89"/>
                  </a:lnTo>
                  <a:lnTo>
                    <a:pt x="0" y="90"/>
                  </a:lnTo>
                  <a:lnTo>
                    <a:pt x="0" y="89"/>
                  </a:lnTo>
                  <a:lnTo>
                    <a:pt x="3" y="83"/>
                  </a:lnTo>
                  <a:lnTo>
                    <a:pt x="52" y="83"/>
                  </a:lnTo>
                  <a:lnTo>
                    <a:pt x="50" y="62"/>
                  </a:lnTo>
                  <a:lnTo>
                    <a:pt x="53" y="58"/>
                  </a:lnTo>
                  <a:lnTo>
                    <a:pt x="65" y="53"/>
                  </a:lnTo>
                  <a:lnTo>
                    <a:pt x="67" y="18"/>
                  </a:lnTo>
                  <a:lnTo>
                    <a:pt x="108" y="18"/>
                  </a:lnTo>
                  <a:lnTo>
                    <a:pt x="10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4" name="Mozambique">
              <a:extLst>
                <a:ext uri="{FF2B5EF4-FFF2-40B4-BE49-F238E27FC236}">
                  <a16:creationId xmlns:a16="http://schemas.microsoft.com/office/drawing/2014/main" id="{4A54D6DC-F045-DB20-E62C-B6A5BBDF7984}"/>
                </a:ext>
              </a:extLst>
            </p:cNvPr>
            <p:cNvSpPr>
              <a:spLocks/>
            </p:cNvSpPr>
            <p:nvPr/>
          </p:nvSpPr>
          <p:spPr bwMode="auto">
            <a:xfrm>
              <a:off x="6534212" y="4833168"/>
              <a:ext cx="254796" cy="406590"/>
            </a:xfrm>
            <a:custGeom>
              <a:avLst/>
              <a:gdLst>
                <a:gd name="T0" fmla="*/ 138 w 141"/>
                <a:gd name="T1" fmla="*/ 0 h 225"/>
                <a:gd name="T2" fmla="*/ 136 w 141"/>
                <a:gd name="T3" fmla="*/ 19 h 225"/>
                <a:gd name="T4" fmla="*/ 138 w 141"/>
                <a:gd name="T5" fmla="*/ 50 h 225"/>
                <a:gd name="T6" fmla="*/ 136 w 141"/>
                <a:gd name="T7" fmla="*/ 64 h 225"/>
                <a:gd name="T8" fmla="*/ 138 w 141"/>
                <a:gd name="T9" fmla="*/ 70 h 225"/>
                <a:gd name="T10" fmla="*/ 128 w 141"/>
                <a:gd name="T11" fmla="*/ 83 h 225"/>
                <a:gd name="T12" fmla="*/ 96 w 141"/>
                <a:gd name="T13" fmla="*/ 98 h 225"/>
                <a:gd name="T14" fmla="*/ 88 w 141"/>
                <a:gd name="T15" fmla="*/ 107 h 225"/>
                <a:gd name="T16" fmla="*/ 82 w 141"/>
                <a:gd name="T17" fmla="*/ 116 h 225"/>
                <a:gd name="T18" fmla="*/ 79 w 141"/>
                <a:gd name="T19" fmla="*/ 113 h 225"/>
                <a:gd name="T20" fmla="*/ 61 w 141"/>
                <a:gd name="T21" fmla="*/ 129 h 225"/>
                <a:gd name="T22" fmla="*/ 65 w 141"/>
                <a:gd name="T23" fmla="*/ 142 h 225"/>
                <a:gd name="T24" fmla="*/ 73 w 141"/>
                <a:gd name="T25" fmla="*/ 160 h 225"/>
                <a:gd name="T26" fmla="*/ 70 w 141"/>
                <a:gd name="T27" fmla="*/ 184 h 225"/>
                <a:gd name="T28" fmla="*/ 71 w 141"/>
                <a:gd name="T29" fmla="*/ 188 h 225"/>
                <a:gd name="T30" fmla="*/ 37 w 141"/>
                <a:gd name="T31" fmla="*/ 209 h 225"/>
                <a:gd name="T32" fmla="*/ 36 w 141"/>
                <a:gd name="T33" fmla="*/ 218 h 225"/>
                <a:gd name="T34" fmla="*/ 39 w 141"/>
                <a:gd name="T35" fmla="*/ 215 h 225"/>
                <a:gd name="T36" fmla="*/ 27 w 141"/>
                <a:gd name="T37" fmla="*/ 225 h 225"/>
                <a:gd name="T38" fmla="*/ 24 w 141"/>
                <a:gd name="T39" fmla="*/ 190 h 225"/>
                <a:gd name="T40" fmla="*/ 21 w 141"/>
                <a:gd name="T41" fmla="*/ 159 h 225"/>
                <a:gd name="T42" fmla="*/ 37 w 141"/>
                <a:gd name="T43" fmla="*/ 129 h 225"/>
                <a:gd name="T44" fmla="*/ 39 w 141"/>
                <a:gd name="T45" fmla="*/ 105 h 225"/>
                <a:gd name="T46" fmla="*/ 34 w 141"/>
                <a:gd name="T47" fmla="*/ 83 h 225"/>
                <a:gd name="T48" fmla="*/ 5 w 141"/>
                <a:gd name="T49" fmla="*/ 74 h 225"/>
                <a:gd name="T50" fmla="*/ 3 w 141"/>
                <a:gd name="T51" fmla="*/ 70 h 225"/>
                <a:gd name="T52" fmla="*/ 0 w 141"/>
                <a:gd name="T53" fmla="*/ 62 h 225"/>
                <a:gd name="T54" fmla="*/ 48 w 141"/>
                <a:gd name="T55" fmla="*/ 55 h 225"/>
                <a:gd name="T56" fmla="*/ 55 w 141"/>
                <a:gd name="T57" fmla="*/ 53 h 225"/>
                <a:gd name="T58" fmla="*/ 59 w 141"/>
                <a:gd name="T59" fmla="*/ 56 h 225"/>
                <a:gd name="T60" fmla="*/ 58 w 141"/>
                <a:gd name="T61" fmla="*/ 74 h 225"/>
                <a:gd name="T62" fmla="*/ 68 w 141"/>
                <a:gd name="T63" fmla="*/ 86 h 225"/>
                <a:gd name="T64" fmla="*/ 70 w 141"/>
                <a:gd name="T65" fmla="*/ 89 h 225"/>
                <a:gd name="T66" fmla="*/ 70 w 141"/>
                <a:gd name="T67" fmla="*/ 79 h 225"/>
                <a:gd name="T68" fmla="*/ 77 w 141"/>
                <a:gd name="T69" fmla="*/ 61 h 225"/>
                <a:gd name="T70" fmla="*/ 61 w 141"/>
                <a:gd name="T71" fmla="*/ 27 h 225"/>
                <a:gd name="T72" fmla="*/ 79 w 141"/>
                <a:gd name="T73" fmla="*/ 13 h 225"/>
                <a:gd name="T74" fmla="*/ 101 w 141"/>
                <a:gd name="T75" fmla="*/ 15 h 225"/>
                <a:gd name="T76" fmla="*/ 117 w 141"/>
                <a:gd name="T77" fmla="*/ 12 h 225"/>
                <a:gd name="T78" fmla="*/ 136 w 141"/>
                <a:gd name="T79" fmla="*/ 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225">
                  <a:moveTo>
                    <a:pt x="136" y="0"/>
                  </a:moveTo>
                  <a:lnTo>
                    <a:pt x="138" y="0"/>
                  </a:lnTo>
                  <a:lnTo>
                    <a:pt x="141" y="7"/>
                  </a:lnTo>
                  <a:lnTo>
                    <a:pt x="136" y="19"/>
                  </a:lnTo>
                  <a:lnTo>
                    <a:pt x="136" y="50"/>
                  </a:lnTo>
                  <a:lnTo>
                    <a:pt x="138" y="50"/>
                  </a:lnTo>
                  <a:lnTo>
                    <a:pt x="141" y="58"/>
                  </a:lnTo>
                  <a:lnTo>
                    <a:pt x="136" y="64"/>
                  </a:lnTo>
                  <a:lnTo>
                    <a:pt x="138" y="65"/>
                  </a:lnTo>
                  <a:lnTo>
                    <a:pt x="138" y="70"/>
                  </a:lnTo>
                  <a:lnTo>
                    <a:pt x="128" y="80"/>
                  </a:lnTo>
                  <a:lnTo>
                    <a:pt x="128" y="83"/>
                  </a:lnTo>
                  <a:lnTo>
                    <a:pt x="117" y="90"/>
                  </a:lnTo>
                  <a:lnTo>
                    <a:pt x="96" y="98"/>
                  </a:lnTo>
                  <a:lnTo>
                    <a:pt x="86" y="105"/>
                  </a:lnTo>
                  <a:lnTo>
                    <a:pt x="88" y="107"/>
                  </a:lnTo>
                  <a:lnTo>
                    <a:pt x="88" y="108"/>
                  </a:lnTo>
                  <a:lnTo>
                    <a:pt x="82" y="116"/>
                  </a:lnTo>
                  <a:lnTo>
                    <a:pt x="80" y="116"/>
                  </a:lnTo>
                  <a:lnTo>
                    <a:pt x="79" y="113"/>
                  </a:lnTo>
                  <a:lnTo>
                    <a:pt x="79" y="116"/>
                  </a:lnTo>
                  <a:lnTo>
                    <a:pt x="61" y="129"/>
                  </a:lnTo>
                  <a:lnTo>
                    <a:pt x="61" y="138"/>
                  </a:lnTo>
                  <a:lnTo>
                    <a:pt x="65" y="142"/>
                  </a:lnTo>
                  <a:lnTo>
                    <a:pt x="70" y="160"/>
                  </a:lnTo>
                  <a:lnTo>
                    <a:pt x="73" y="160"/>
                  </a:lnTo>
                  <a:lnTo>
                    <a:pt x="68" y="185"/>
                  </a:lnTo>
                  <a:lnTo>
                    <a:pt x="70" y="184"/>
                  </a:lnTo>
                  <a:lnTo>
                    <a:pt x="71" y="184"/>
                  </a:lnTo>
                  <a:lnTo>
                    <a:pt x="71" y="188"/>
                  </a:lnTo>
                  <a:lnTo>
                    <a:pt x="62" y="197"/>
                  </a:lnTo>
                  <a:lnTo>
                    <a:pt x="37" y="209"/>
                  </a:lnTo>
                  <a:lnTo>
                    <a:pt x="33" y="215"/>
                  </a:lnTo>
                  <a:lnTo>
                    <a:pt x="36" y="218"/>
                  </a:lnTo>
                  <a:lnTo>
                    <a:pt x="37" y="215"/>
                  </a:lnTo>
                  <a:lnTo>
                    <a:pt x="39" y="215"/>
                  </a:lnTo>
                  <a:lnTo>
                    <a:pt x="39" y="225"/>
                  </a:lnTo>
                  <a:lnTo>
                    <a:pt x="27" y="225"/>
                  </a:lnTo>
                  <a:lnTo>
                    <a:pt x="25" y="212"/>
                  </a:lnTo>
                  <a:lnTo>
                    <a:pt x="24" y="190"/>
                  </a:lnTo>
                  <a:lnTo>
                    <a:pt x="19" y="166"/>
                  </a:lnTo>
                  <a:lnTo>
                    <a:pt x="21" y="159"/>
                  </a:lnTo>
                  <a:lnTo>
                    <a:pt x="27" y="153"/>
                  </a:lnTo>
                  <a:lnTo>
                    <a:pt x="37" y="129"/>
                  </a:lnTo>
                  <a:lnTo>
                    <a:pt x="34" y="116"/>
                  </a:lnTo>
                  <a:lnTo>
                    <a:pt x="39" y="105"/>
                  </a:lnTo>
                  <a:lnTo>
                    <a:pt x="39" y="95"/>
                  </a:lnTo>
                  <a:lnTo>
                    <a:pt x="34" y="83"/>
                  </a:lnTo>
                  <a:lnTo>
                    <a:pt x="18" y="76"/>
                  </a:lnTo>
                  <a:lnTo>
                    <a:pt x="5" y="74"/>
                  </a:lnTo>
                  <a:lnTo>
                    <a:pt x="3" y="74"/>
                  </a:lnTo>
                  <a:lnTo>
                    <a:pt x="3" y="70"/>
                  </a:lnTo>
                  <a:lnTo>
                    <a:pt x="0" y="64"/>
                  </a:lnTo>
                  <a:lnTo>
                    <a:pt x="0" y="62"/>
                  </a:lnTo>
                  <a:lnTo>
                    <a:pt x="42" y="49"/>
                  </a:lnTo>
                  <a:lnTo>
                    <a:pt x="48" y="55"/>
                  </a:lnTo>
                  <a:lnTo>
                    <a:pt x="51" y="55"/>
                  </a:lnTo>
                  <a:lnTo>
                    <a:pt x="55" y="53"/>
                  </a:lnTo>
                  <a:lnTo>
                    <a:pt x="58" y="53"/>
                  </a:lnTo>
                  <a:lnTo>
                    <a:pt x="59" y="56"/>
                  </a:lnTo>
                  <a:lnTo>
                    <a:pt x="61" y="65"/>
                  </a:lnTo>
                  <a:lnTo>
                    <a:pt x="58" y="74"/>
                  </a:lnTo>
                  <a:lnTo>
                    <a:pt x="59" y="79"/>
                  </a:lnTo>
                  <a:lnTo>
                    <a:pt x="68" y="86"/>
                  </a:lnTo>
                  <a:lnTo>
                    <a:pt x="68" y="89"/>
                  </a:lnTo>
                  <a:lnTo>
                    <a:pt x="70" y="89"/>
                  </a:lnTo>
                  <a:lnTo>
                    <a:pt x="68" y="83"/>
                  </a:lnTo>
                  <a:lnTo>
                    <a:pt x="70" y="79"/>
                  </a:lnTo>
                  <a:lnTo>
                    <a:pt x="76" y="74"/>
                  </a:lnTo>
                  <a:lnTo>
                    <a:pt x="77" y="61"/>
                  </a:lnTo>
                  <a:lnTo>
                    <a:pt x="64" y="43"/>
                  </a:lnTo>
                  <a:lnTo>
                    <a:pt x="61" y="27"/>
                  </a:lnTo>
                  <a:lnTo>
                    <a:pt x="65" y="15"/>
                  </a:lnTo>
                  <a:lnTo>
                    <a:pt x="79" y="13"/>
                  </a:lnTo>
                  <a:lnTo>
                    <a:pt x="85" y="18"/>
                  </a:lnTo>
                  <a:lnTo>
                    <a:pt x="101" y="15"/>
                  </a:lnTo>
                  <a:lnTo>
                    <a:pt x="110" y="10"/>
                  </a:lnTo>
                  <a:lnTo>
                    <a:pt x="117" y="12"/>
                  </a:lnTo>
                  <a:lnTo>
                    <a:pt x="131" y="7"/>
                  </a:lnTo>
                  <a:lnTo>
                    <a:pt x="136" y="1"/>
                  </a:lnTo>
                  <a:lnTo>
                    <a:pt x="1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5" name="Morocco">
              <a:extLst>
                <a:ext uri="{FF2B5EF4-FFF2-40B4-BE49-F238E27FC236}">
                  <a16:creationId xmlns:a16="http://schemas.microsoft.com/office/drawing/2014/main" id="{94D034FA-9873-6A35-B6D8-938C8CF4D696}"/>
                </a:ext>
              </a:extLst>
            </p:cNvPr>
            <p:cNvSpPr>
              <a:spLocks/>
            </p:cNvSpPr>
            <p:nvPr/>
          </p:nvSpPr>
          <p:spPr bwMode="auto">
            <a:xfrm>
              <a:off x="5522258" y="3683876"/>
              <a:ext cx="280095" cy="227690"/>
            </a:xfrm>
            <a:custGeom>
              <a:avLst/>
              <a:gdLst>
                <a:gd name="T0" fmla="*/ 99 w 155"/>
                <a:gd name="T1" fmla="*/ 0 h 126"/>
                <a:gd name="T2" fmla="*/ 101 w 155"/>
                <a:gd name="T3" fmla="*/ 0 h 126"/>
                <a:gd name="T4" fmla="*/ 105 w 155"/>
                <a:gd name="T5" fmla="*/ 7 h 126"/>
                <a:gd name="T6" fmla="*/ 114 w 155"/>
                <a:gd name="T7" fmla="*/ 12 h 126"/>
                <a:gd name="T8" fmla="*/ 130 w 155"/>
                <a:gd name="T9" fmla="*/ 9 h 126"/>
                <a:gd name="T10" fmla="*/ 144 w 155"/>
                <a:gd name="T11" fmla="*/ 13 h 126"/>
                <a:gd name="T12" fmla="*/ 144 w 155"/>
                <a:gd name="T13" fmla="*/ 15 h 126"/>
                <a:gd name="T14" fmla="*/ 142 w 155"/>
                <a:gd name="T15" fmla="*/ 15 h 126"/>
                <a:gd name="T16" fmla="*/ 147 w 155"/>
                <a:gd name="T17" fmla="*/ 18 h 126"/>
                <a:gd name="T18" fmla="*/ 148 w 155"/>
                <a:gd name="T19" fmla="*/ 18 h 126"/>
                <a:gd name="T20" fmla="*/ 150 w 155"/>
                <a:gd name="T21" fmla="*/ 44 h 126"/>
                <a:gd name="T22" fmla="*/ 155 w 155"/>
                <a:gd name="T23" fmla="*/ 53 h 126"/>
                <a:gd name="T24" fmla="*/ 154 w 155"/>
                <a:gd name="T25" fmla="*/ 56 h 126"/>
                <a:gd name="T26" fmla="*/ 155 w 155"/>
                <a:gd name="T27" fmla="*/ 58 h 126"/>
                <a:gd name="T28" fmla="*/ 155 w 155"/>
                <a:gd name="T29" fmla="*/ 59 h 126"/>
                <a:gd name="T30" fmla="*/ 154 w 155"/>
                <a:gd name="T31" fmla="*/ 59 h 126"/>
                <a:gd name="T32" fmla="*/ 132 w 155"/>
                <a:gd name="T33" fmla="*/ 61 h 126"/>
                <a:gd name="T34" fmla="*/ 130 w 155"/>
                <a:gd name="T35" fmla="*/ 64 h 126"/>
                <a:gd name="T36" fmla="*/ 120 w 155"/>
                <a:gd name="T37" fmla="*/ 67 h 126"/>
                <a:gd name="T38" fmla="*/ 120 w 155"/>
                <a:gd name="T39" fmla="*/ 74 h 126"/>
                <a:gd name="T40" fmla="*/ 123 w 155"/>
                <a:gd name="T41" fmla="*/ 77 h 126"/>
                <a:gd name="T42" fmla="*/ 121 w 155"/>
                <a:gd name="T43" fmla="*/ 77 h 126"/>
                <a:gd name="T44" fmla="*/ 107 w 155"/>
                <a:gd name="T45" fmla="*/ 84 h 126"/>
                <a:gd name="T46" fmla="*/ 96 w 155"/>
                <a:gd name="T47" fmla="*/ 93 h 126"/>
                <a:gd name="T48" fmla="*/ 84 w 155"/>
                <a:gd name="T49" fmla="*/ 95 h 126"/>
                <a:gd name="T50" fmla="*/ 83 w 155"/>
                <a:gd name="T51" fmla="*/ 98 h 126"/>
                <a:gd name="T52" fmla="*/ 77 w 155"/>
                <a:gd name="T53" fmla="*/ 98 h 126"/>
                <a:gd name="T54" fmla="*/ 64 w 155"/>
                <a:gd name="T55" fmla="*/ 105 h 126"/>
                <a:gd name="T56" fmla="*/ 58 w 155"/>
                <a:gd name="T57" fmla="*/ 110 h 126"/>
                <a:gd name="T58" fmla="*/ 58 w 155"/>
                <a:gd name="T59" fmla="*/ 126 h 126"/>
                <a:gd name="T60" fmla="*/ 0 w 155"/>
                <a:gd name="T61" fmla="*/ 126 h 126"/>
                <a:gd name="T62" fmla="*/ 0 w 155"/>
                <a:gd name="T63" fmla="*/ 123 h 126"/>
                <a:gd name="T64" fmla="*/ 1 w 155"/>
                <a:gd name="T65" fmla="*/ 123 h 126"/>
                <a:gd name="T66" fmla="*/ 18 w 155"/>
                <a:gd name="T67" fmla="*/ 117 h 126"/>
                <a:gd name="T68" fmla="*/ 34 w 155"/>
                <a:gd name="T69" fmla="*/ 104 h 126"/>
                <a:gd name="T70" fmla="*/ 38 w 155"/>
                <a:gd name="T71" fmla="*/ 98 h 126"/>
                <a:gd name="T72" fmla="*/ 43 w 155"/>
                <a:gd name="T73" fmla="*/ 90 h 126"/>
                <a:gd name="T74" fmla="*/ 40 w 155"/>
                <a:gd name="T75" fmla="*/ 83 h 126"/>
                <a:gd name="T76" fmla="*/ 41 w 155"/>
                <a:gd name="T77" fmla="*/ 71 h 126"/>
                <a:gd name="T78" fmla="*/ 49 w 155"/>
                <a:gd name="T79" fmla="*/ 61 h 126"/>
                <a:gd name="T80" fmla="*/ 50 w 155"/>
                <a:gd name="T81" fmla="*/ 53 h 126"/>
                <a:gd name="T82" fmla="*/ 61 w 155"/>
                <a:gd name="T83" fmla="*/ 41 h 126"/>
                <a:gd name="T84" fmla="*/ 83 w 155"/>
                <a:gd name="T85" fmla="*/ 28 h 126"/>
                <a:gd name="T86" fmla="*/ 93 w 155"/>
                <a:gd name="T87" fmla="*/ 3 h 126"/>
                <a:gd name="T88" fmla="*/ 99 w 155"/>
                <a:gd name="T8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26">
                  <a:moveTo>
                    <a:pt x="99" y="0"/>
                  </a:moveTo>
                  <a:lnTo>
                    <a:pt x="101" y="0"/>
                  </a:lnTo>
                  <a:lnTo>
                    <a:pt x="105" y="7"/>
                  </a:lnTo>
                  <a:lnTo>
                    <a:pt x="114" y="12"/>
                  </a:lnTo>
                  <a:lnTo>
                    <a:pt x="130" y="9"/>
                  </a:lnTo>
                  <a:lnTo>
                    <a:pt x="144" y="13"/>
                  </a:lnTo>
                  <a:lnTo>
                    <a:pt x="144" y="15"/>
                  </a:lnTo>
                  <a:lnTo>
                    <a:pt x="142" y="15"/>
                  </a:lnTo>
                  <a:lnTo>
                    <a:pt x="147" y="18"/>
                  </a:lnTo>
                  <a:lnTo>
                    <a:pt x="148" y="18"/>
                  </a:lnTo>
                  <a:lnTo>
                    <a:pt x="150" y="44"/>
                  </a:lnTo>
                  <a:lnTo>
                    <a:pt x="155" y="53"/>
                  </a:lnTo>
                  <a:lnTo>
                    <a:pt x="154" y="56"/>
                  </a:lnTo>
                  <a:lnTo>
                    <a:pt x="155" y="58"/>
                  </a:lnTo>
                  <a:lnTo>
                    <a:pt x="155" y="59"/>
                  </a:lnTo>
                  <a:lnTo>
                    <a:pt x="154" y="59"/>
                  </a:lnTo>
                  <a:lnTo>
                    <a:pt x="132" y="61"/>
                  </a:lnTo>
                  <a:lnTo>
                    <a:pt x="130" y="64"/>
                  </a:lnTo>
                  <a:lnTo>
                    <a:pt x="120" y="67"/>
                  </a:lnTo>
                  <a:lnTo>
                    <a:pt x="120" y="74"/>
                  </a:lnTo>
                  <a:lnTo>
                    <a:pt x="123" y="77"/>
                  </a:lnTo>
                  <a:lnTo>
                    <a:pt x="121" y="77"/>
                  </a:lnTo>
                  <a:lnTo>
                    <a:pt x="107" y="84"/>
                  </a:lnTo>
                  <a:lnTo>
                    <a:pt x="96" y="93"/>
                  </a:lnTo>
                  <a:lnTo>
                    <a:pt x="84" y="95"/>
                  </a:lnTo>
                  <a:lnTo>
                    <a:pt x="83" y="98"/>
                  </a:lnTo>
                  <a:lnTo>
                    <a:pt x="77" y="98"/>
                  </a:lnTo>
                  <a:lnTo>
                    <a:pt x="64" y="105"/>
                  </a:lnTo>
                  <a:lnTo>
                    <a:pt x="58" y="110"/>
                  </a:lnTo>
                  <a:lnTo>
                    <a:pt x="58" y="126"/>
                  </a:lnTo>
                  <a:lnTo>
                    <a:pt x="0" y="126"/>
                  </a:lnTo>
                  <a:lnTo>
                    <a:pt x="0" y="123"/>
                  </a:lnTo>
                  <a:lnTo>
                    <a:pt x="1" y="123"/>
                  </a:lnTo>
                  <a:lnTo>
                    <a:pt x="18" y="117"/>
                  </a:lnTo>
                  <a:lnTo>
                    <a:pt x="34" y="104"/>
                  </a:lnTo>
                  <a:lnTo>
                    <a:pt x="38" y="98"/>
                  </a:lnTo>
                  <a:lnTo>
                    <a:pt x="43" y="90"/>
                  </a:lnTo>
                  <a:lnTo>
                    <a:pt x="40" y="83"/>
                  </a:lnTo>
                  <a:lnTo>
                    <a:pt x="41" y="71"/>
                  </a:lnTo>
                  <a:lnTo>
                    <a:pt x="49" y="61"/>
                  </a:lnTo>
                  <a:lnTo>
                    <a:pt x="50" y="53"/>
                  </a:lnTo>
                  <a:lnTo>
                    <a:pt x="61" y="41"/>
                  </a:lnTo>
                  <a:lnTo>
                    <a:pt x="83" y="28"/>
                  </a:lnTo>
                  <a:lnTo>
                    <a:pt x="93" y="3"/>
                  </a:lnTo>
                  <a:lnTo>
                    <a:pt x="9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6" name="Malawi">
              <a:extLst>
                <a:ext uri="{FF2B5EF4-FFF2-40B4-BE49-F238E27FC236}">
                  <a16:creationId xmlns:a16="http://schemas.microsoft.com/office/drawing/2014/main" id="{9907EB7F-56CC-D899-7BF5-605E93220065}"/>
                </a:ext>
              </a:extLst>
            </p:cNvPr>
            <p:cNvSpPr>
              <a:spLocks/>
            </p:cNvSpPr>
            <p:nvPr/>
          </p:nvSpPr>
          <p:spPr bwMode="auto">
            <a:xfrm>
              <a:off x="6599266" y="4809676"/>
              <a:ext cx="77705" cy="186128"/>
            </a:xfrm>
            <a:custGeom>
              <a:avLst/>
              <a:gdLst>
                <a:gd name="T0" fmla="*/ 4 w 43"/>
                <a:gd name="T1" fmla="*/ 0 h 103"/>
                <a:gd name="T2" fmla="*/ 12 w 43"/>
                <a:gd name="T3" fmla="*/ 3 h 103"/>
                <a:gd name="T4" fmla="*/ 17 w 43"/>
                <a:gd name="T5" fmla="*/ 3 h 103"/>
                <a:gd name="T6" fmla="*/ 16 w 43"/>
                <a:gd name="T7" fmla="*/ 7 h 103"/>
                <a:gd name="T8" fmla="*/ 20 w 43"/>
                <a:gd name="T9" fmla="*/ 13 h 103"/>
                <a:gd name="T10" fmla="*/ 20 w 43"/>
                <a:gd name="T11" fmla="*/ 31 h 103"/>
                <a:gd name="T12" fmla="*/ 17 w 43"/>
                <a:gd name="T13" fmla="*/ 40 h 103"/>
                <a:gd name="T14" fmla="*/ 25 w 43"/>
                <a:gd name="T15" fmla="*/ 59 h 103"/>
                <a:gd name="T16" fmla="*/ 25 w 43"/>
                <a:gd name="T17" fmla="*/ 63 h 103"/>
                <a:gd name="T18" fmla="*/ 28 w 43"/>
                <a:gd name="T19" fmla="*/ 62 h 103"/>
                <a:gd name="T20" fmla="*/ 29 w 43"/>
                <a:gd name="T21" fmla="*/ 62 h 103"/>
                <a:gd name="T22" fmla="*/ 32 w 43"/>
                <a:gd name="T23" fmla="*/ 65 h 103"/>
                <a:gd name="T24" fmla="*/ 28 w 43"/>
                <a:gd name="T25" fmla="*/ 56 h 103"/>
                <a:gd name="T26" fmla="*/ 28 w 43"/>
                <a:gd name="T27" fmla="*/ 54 h 103"/>
                <a:gd name="T28" fmla="*/ 29 w 43"/>
                <a:gd name="T29" fmla="*/ 54 h 103"/>
                <a:gd name="T30" fmla="*/ 43 w 43"/>
                <a:gd name="T31" fmla="*/ 72 h 103"/>
                <a:gd name="T32" fmla="*/ 43 w 43"/>
                <a:gd name="T33" fmla="*/ 74 h 103"/>
                <a:gd name="T34" fmla="*/ 41 w 43"/>
                <a:gd name="T35" fmla="*/ 87 h 103"/>
                <a:gd name="T36" fmla="*/ 35 w 43"/>
                <a:gd name="T37" fmla="*/ 92 h 103"/>
                <a:gd name="T38" fmla="*/ 34 w 43"/>
                <a:gd name="T39" fmla="*/ 96 h 103"/>
                <a:gd name="T40" fmla="*/ 35 w 43"/>
                <a:gd name="T41" fmla="*/ 103 h 103"/>
                <a:gd name="T42" fmla="*/ 31 w 43"/>
                <a:gd name="T43" fmla="*/ 103 h 103"/>
                <a:gd name="T44" fmla="*/ 31 w 43"/>
                <a:gd name="T45" fmla="*/ 100 h 103"/>
                <a:gd name="T46" fmla="*/ 22 w 43"/>
                <a:gd name="T47" fmla="*/ 92 h 103"/>
                <a:gd name="T48" fmla="*/ 20 w 43"/>
                <a:gd name="T49" fmla="*/ 87 h 103"/>
                <a:gd name="T50" fmla="*/ 25 w 43"/>
                <a:gd name="T51" fmla="*/ 78 h 103"/>
                <a:gd name="T52" fmla="*/ 22 w 43"/>
                <a:gd name="T53" fmla="*/ 69 h 103"/>
                <a:gd name="T54" fmla="*/ 22 w 43"/>
                <a:gd name="T55" fmla="*/ 68 h 103"/>
                <a:gd name="T56" fmla="*/ 19 w 43"/>
                <a:gd name="T57" fmla="*/ 68 h 103"/>
                <a:gd name="T58" fmla="*/ 15 w 43"/>
                <a:gd name="T59" fmla="*/ 69 h 103"/>
                <a:gd name="T60" fmla="*/ 12 w 43"/>
                <a:gd name="T61" fmla="*/ 69 h 103"/>
                <a:gd name="T62" fmla="*/ 6 w 43"/>
                <a:gd name="T63" fmla="*/ 62 h 103"/>
                <a:gd name="T64" fmla="*/ 1 w 43"/>
                <a:gd name="T65" fmla="*/ 57 h 103"/>
                <a:gd name="T66" fmla="*/ 0 w 43"/>
                <a:gd name="T67" fmla="*/ 57 h 103"/>
                <a:gd name="T68" fmla="*/ 0 w 43"/>
                <a:gd name="T69" fmla="*/ 56 h 103"/>
                <a:gd name="T70" fmla="*/ 4 w 43"/>
                <a:gd name="T71" fmla="*/ 44 h 103"/>
                <a:gd name="T72" fmla="*/ 9 w 43"/>
                <a:gd name="T73" fmla="*/ 41 h 103"/>
                <a:gd name="T74" fmla="*/ 7 w 43"/>
                <a:gd name="T75" fmla="*/ 38 h 103"/>
                <a:gd name="T76" fmla="*/ 7 w 43"/>
                <a:gd name="T77" fmla="*/ 29 h 103"/>
                <a:gd name="T78" fmla="*/ 9 w 43"/>
                <a:gd name="T79" fmla="*/ 20 h 103"/>
                <a:gd name="T80" fmla="*/ 12 w 43"/>
                <a:gd name="T81" fmla="*/ 17 h 103"/>
                <a:gd name="T82" fmla="*/ 4 w 43"/>
                <a:gd name="T83" fmla="*/ 1 h 103"/>
                <a:gd name="T84" fmla="*/ 4 w 43"/>
                <a:gd name="T8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103">
                  <a:moveTo>
                    <a:pt x="4" y="0"/>
                  </a:moveTo>
                  <a:lnTo>
                    <a:pt x="12" y="3"/>
                  </a:lnTo>
                  <a:lnTo>
                    <a:pt x="17" y="3"/>
                  </a:lnTo>
                  <a:lnTo>
                    <a:pt x="16" y="7"/>
                  </a:lnTo>
                  <a:lnTo>
                    <a:pt x="20" y="13"/>
                  </a:lnTo>
                  <a:lnTo>
                    <a:pt x="20" y="31"/>
                  </a:lnTo>
                  <a:lnTo>
                    <a:pt x="17" y="40"/>
                  </a:lnTo>
                  <a:lnTo>
                    <a:pt x="25" y="59"/>
                  </a:lnTo>
                  <a:lnTo>
                    <a:pt x="25" y="63"/>
                  </a:lnTo>
                  <a:lnTo>
                    <a:pt x="28" y="62"/>
                  </a:lnTo>
                  <a:lnTo>
                    <a:pt x="29" y="62"/>
                  </a:lnTo>
                  <a:lnTo>
                    <a:pt x="32" y="65"/>
                  </a:lnTo>
                  <a:lnTo>
                    <a:pt x="28" y="56"/>
                  </a:lnTo>
                  <a:lnTo>
                    <a:pt x="28" y="54"/>
                  </a:lnTo>
                  <a:lnTo>
                    <a:pt x="29" y="54"/>
                  </a:lnTo>
                  <a:lnTo>
                    <a:pt x="43" y="72"/>
                  </a:lnTo>
                  <a:lnTo>
                    <a:pt x="43" y="74"/>
                  </a:lnTo>
                  <a:lnTo>
                    <a:pt x="41" y="87"/>
                  </a:lnTo>
                  <a:lnTo>
                    <a:pt x="35" y="92"/>
                  </a:lnTo>
                  <a:lnTo>
                    <a:pt x="34" y="96"/>
                  </a:lnTo>
                  <a:lnTo>
                    <a:pt x="35" y="103"/>
                  </a:lnTo>
                  <a:lnTo>
                    <a:pt x="31" y="103"/>
                  </a:lnTo>
                  <a:lnTo>
                    <a:pt x="31" y="100"/>
                  </a:lnTo>
                  <a:lnTo>
                    <a:pt x="22" y="92"/>
                  </a:lnTo>
                  <a:lnTo>
                    <a:pt x="20" y="87"/>
                  </a:lnTo>
                  <a:lnTo>
                    <a:pt x="25" y="78"/>
                  </a:lnTo>
                  <a:lnTo>
                    <a:pt x="22" y="69"/>
                  </a:lnTo>
                  <a:lnTo>
                    <a:pt x="22" y="68"/>
                  </a:lnTo>
                  <a:lnTo>
                    <a:pt x="19" y="68"/>
                  </a:lnTo>
                  <a:lnTo>
                    <a:pt x="15" y="69"/>
                  </a:lnTo>
                  <a:lnTo>
                    <a:pt x="12" y="69"/>
                  </a:lnTo>
                  <a:lnTo>
                    <a:pt x="6" y="62"/>
                  </a:lnTo>
                  <a:lnTo>
                    <a:pt x="1" y="57"/>
                  </a:lnTo>
                  <a:lnTo>
                    <a:pt x="0" y="57"/>
                  </a:lnTo>
                  <a:lnTo>
                    <a:pt x="0" y="56"/>
                  </a:lnTo>
                  <a:lnTo>
                    <a:pt x="4" y="44"/>
                  </a:lnTo>
                  <a:lnTo>
                    <a:pt x="9" y="41"/>
                  </a:lnTo>
                  <a:lnTo>
                    <a:pt x="7" y="38"/>
                  </a:lnTo>
                  <a:lnTo>
                    <a:pt x="7" y="29"/>
                  </a:lnTo>
                  <a:lnTo>
                    <a:pt x="9" y="20"/>
                  </a:lnTo>
                  <a:lnTo>
                    <a:pt x="12" y="17"/>
                  </a:lnTo>
                  <a:lnTo>
                    <a:pt x="4" y="1"/>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7" name="Libya">
              <a:extLst>
                <a:ext uri="{FF2B5EF4-FFF2-40B4-BE49-F238E27FC236}">
                  <a16:creationId xmlns:a16="http://schemas.microsoft.com/office/drawing/2014/main" id="{F5C151B3-5B31-AFEA-84AB-21EC8A3A0497}"/>
                </a:ext>
              </a:extLst>
            </p:cNvPr>
            <p:cNvSpPr>
              <a:spLocks/>
            </p:cNvSpPr>
            <p:nvPr/>
          </p:nvSpPr>
          <p:spPr bwMode="auto">
            <a:xfrm>
              <a:off x="6040885" y="3761580"/>
              <a:ext cx="377676" cy="361412"/>
            </a:xfrm>
            <a:custGeom>
              <a:avLst/>
              <a:gdLst>
                <a:gd name="T0" fmla="*/ 29 w 209"/>
                <a:gd name="T1" fmla="*/ 0 h 200"/>
                <a:gd name="T2" fmla="*/ 30 w 209"/>
                <a:gd name="T3" fmla="*/ 0 h 200"/>
                <a:gd name="T4" fmla="*/ 42 w 209"/>
                <a:gd name="T5" fmla="*/ 6 h 200"/>
                <a:gd name="T6" fmla="*/ 61 w 209"/>
                <a:gd name="T7" fmla="*/ 6 h 200"/>
                <a:gd name="T8" fmla="*/ 79 w 209"/>
                <a:gd name="T9" fmla="*/ 13 h 200"/>
                <a:gd name="T10" fmla="*/ 86 w 209"/>
                <a:gd name="T11" fmla="*/ 28 h 200"/>
                <a:gd name="T12" fmla="*/ 112 w 209"/>
                <a:gd name="T13" fmla="*/ 34 h 200"/>
                <a:gd name="T14" fmla="*/ 126 w 209"/>
                <a:gd name="T15" fmla="*/ 44 h 200"/>
                <a:gd name="T16" fmla="*/ 138 w 209"/>
                <a:gd name="T17" fmla="*/ 38 h 200"/>
                <a:gd name="T18" fmla="*/ 141 w 209"/>
                <a:gd name="T19" fmla="*/ 33 h 200"/>
                <a:gd name="T20" fmla="*/ 140 w 209"/>
                <a:gd name="T21" fmla="*/ 25 h 200"/>
                <a:gd name="T22" fmla="*/ 141 w 209"/>
                <a:gd name="T23" fmla="*/ 18 h 200"/>
                <a:gd name="T24" fmla="*/ 155 w 209"/>
                <a:gd name="T25" fmla="*/ 6 h 200"/>
                <a:gd name="T26" fmla="*/ 168 w 209"/>
                <a:gd name="T27" fmla="*/ 4 h 200"/>
                <a:gd name="T28" fmla="*/ 180 w 209"/>
                <a:gd name="T29" fmla="*/ 7 h 200"/>
                <a:gd name="T30" fmla="*/ 184 w 209"/>
                <a:gd name="T31" fmla="*/ 15 h 200"/>
                <a:gd name="T32" fmla="*/ 205 w 209"/>
                <a:gd name="T33" fmla="*/ 19 h 200"/>
                <a:gd name="T34" fmla="*/ 206 w 209"/>
                <a:gd name="T35" fmla="*/ 19 h 200"/>
                <a:gd name="T36" fmla="*/ 209 w 209"/>
                <a:gd name="T37" fmla="*/ 24 h 200"/>
                <a:gd name="T38" fmla="*/ 209 w 209"/>
                <a:gd name="T39" fmla="*/ 25 h 200"/>
                <a:gd name="T40" fmla="*/ 205 w 209"/>
                <a:gd name="T41" fmla="*/ 30 h 200"/>
                <a:gd name="T42" fmla="*/ 206 w 209"/>
                <a:gd name="T43" fmla="*/ 44 h 200"/>
                <a:gd name="T44" fmla="*/ 203 w 209"/>
                <a:gd name="T45" fmla="*/ 47 h 200"/>
                <a:gd name="T46" fmla="*/ 205 w 209"/>
                <a:gd name="T47" fmla="*/ 59 h 200"/>
                <a:gd name="T48" fmla="*/ 208 w 209"/>
                <a:gd name="T49" fmla="*/ 62 h 200"/>
                <a:gd name="T50" fmla="*/ 209 w 209"/>
                <a:gd name="T51" fmla="*/ 62 h 200"/>
                <a:gd name="T52" fmla="*/ 209 w 209"/>
                <a:gd name="T53" fmla="*/ 193 h 200"/>
                <a:gd name="T54" fmla="*/ 196 w 209"/>
                <a:gd name="T55" fmla="*/ 193 h 200"/>
                <a:gd name="T56" fmla="*/ 196 w 209"/>
                <a:gd name="T57" fmla="*/ 200 h 200"/>
                <a:gd name="T58" fmla="*/ 195 w 209"/>
                <a:gd name="T59" fmla="*/ 200 h 200"/>
                <a:gd name="T60" fmla="*/ 91 w 209"/>
                <a:gd name="T61" fmla="*/ 147 h 200"/>
                <a:gd name="T62" fmla="*/ 79 w 209"/>
                <a:gd name="T63" fmla="*/ 151 h 200"/>
                <a:gd name="T64" fmla="*/ 74 w 209"/>
                <a:gd name="T65" fmla="*/ 153 h 200"/>
                <a:gd name="T66" fmla="*/ 73 w 209"/>
                <a:gd name="T67" fmla="*/ 153 h 200"/>
                <a:gd name="T68" fmla="*/ 63 w 209"/>
                <a:gd name="T69" fmla="*/ 144 h 200"/>
                <a:gd name="T70" fmla="*/ 36 w 209"/>
                <a:gd name="T71" fmla="*/ 145 h 200"/>
                <a:gd name="T72" fmla="*/ 34 w 209"/>
                <a:gd name="T73" fmla="*/ 145 h 200"/>
                <a:gd name="T74" fmla="*/ 34 w 209"/>
                <a:gd name="T75" fmla="*/ 144 h 200"/>
                <a:gd name="T76" fmla="*/ 29 w 209"/>
                <a:gd name="T77" fmla="*/ 132 h 200"/>
                <a:gd name="T78" fmla="*/ 15 w 209"/>
                <a:gd name="T79" fmla="*/ 129 h 200"/>
                <a:gd name="T80" fmla="*/ 12 w 209"/>
                <a:gd name="T81" fmla="*/ 126 h 200"/>
                <a:gd name="T82" fmla="*/ 9 w 209"/>
                <a:gd name="T83" fmla="*/ 117 h 200"/>
                <a:gd name="T84" fmla="*/ 2 w 209"/>
                <a:gd name="T85" fmla="*/ 105 h 200"/>
                <a:gd name="T86" fmla="*/ 6 w 209"/>
                <a:gd name="T87" fmla="*/ 101 h 200"/>
                <a:gd name="T88" fmla="*/ 8 w 209"/>
                <a:gd name="T89" fmla="*/ 81 h 200"/>
                <a:gd name="T90" fmla="*/ 6 w 209"/>
                <a:gd name="T91" fmla="*/ 59 h 200"/>
                <a:gd name="T92" fmla="*/ 0 w 209"/>
                <a:gd name="T93" fmla="*/ 50 h 200"/>
                <a:gd name="T94" fmla="*/ 5 w 209"/>
                <a:gd name="T95" fmla="*/ 44 h 200"/>
                <a:gd name="T96" fmla="*/ 12 w 209"/>
                <a:gd name="T97" fmla="*/ 37 h 200"/>
                <a:gd name="T98" fmla="*/ 12 w 209"/>
                <a:gd name="T99" fmla="*/ 24 h 200"/>
                <a:gd name="T100" fmla="*/ 14 w 209"/>
                <a:gd name="T101" fmla="*/ 24 h 200"/>
                <a:gd name="T102" fmla="*/ 29 w 209"/>
                <a:gd name="T103" fmla="*/ 13 h 200"/>
                <a:gd name="T104" fmla="*/ 29 w 209"/>
                <a:gd name="T10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200">
                  <a:moveTo>
                    <a:pt x="29" y="0"/>
                  </a:moveTo>
                  <a:lnTo>
                    <a:pt x="30" y="0"/>
                  </a:lnTo>
                  <a:lnTo>
                    <a:pt x="42" y="6"/>
                  </a:lnTo>
                  <a:lnTo>
                    <a:pt x="61" y="6"/>
                  </a:lnTo>
                  <a:lnTo>
                    <a:pt x="79" y="13"/>
                  </a:lnTo>
                  <a:lnTo>
                    <a:pt x="86" y="28"/>
                  </a:lnTo>
                  <a:lnTo>
                    <a:pt x="112" y="34"/>
                  </a:lnTo>
                  <a:lnTo>
                    <a:pt x="126" y="44"/>
                  </a:lnTo>
                  <a:lnTo>
                    <a:pt x="138" y="38"/>
                  </a:lnTo>
                  <a:lnTo>
                    <a:pt x="141" y="33"/>
                  </a:lnTo>
                  <a:lnTo>
                    <a:pt x="140" y="25"/>
                  </a:lnTo>
                  <a:lnTo>
                    <a:pt x="141" y="18"/>
                  </a:lnTo>
                  <a:lnTo>
                    <a:pt x="155" y="6"/>
                  </a:lnTo>
                  <a:lnTo>
                    <a:pt x="168" y="4"/>
                  </a:lnTo>
                  <a:lnTo>
                    <a:pt x="180" y="7"/>
                  </a:lnTo>
                  <a:lnTo>
                    <a:pt x="184" y="15"/>
                  </a:lnTo>
                  <a:lnTo>
                    <a:pt x="205" y="19"/>
                  </a:lnTo>
                  <a:lnTo>
                    <a:pt x="206" y="19"/>
                  </a:lnTo>
                  <a:lnTo>
                    <a:pt x="209" y="24"/>
                  </a:lnTo>
                  <a:lnTo>
                    <a:pt x="209" y="25"/>
                  </a:lnTo>
                  <a:lnTo>
                    <a:pt x="205" y="30"/>
                  </a:lnTo>
                  <a:lnTo>
                    <a:pt x="206" y="44"/>
                  </a:lnTo>
                  <a:lnTo>
                    <a:pt x="203" y="47"/>
                  </a:lnTo>
                  <a:lnTo>
                    <a:pt x="205" y="59"/>
                  </a:lnTo>
                  <a:lnTo>
                    <a:pt x="208" y="62"/>
                  </a:lnTo>
                  <a:lnTo>
                    <a:pt x="209" y="62"/>
                  </a:lnTo>
                  <a:lnTo>
                    <a:pt x="209" y="193"/>
                  </a:lnTo>
                  <a:lnTo>
                    <a:pt x="196" y="193"/>
                  </a:lnTo>
                  <a:lnTo>
                    <a:pt x="196" y="200"/>
                  </a:lnTo>
                  <a:lnTo>
                    <a:pt x="195" y="200"/>
                  </a:lnTo>
                  <a:lnTo>
                    <a:pt x="91" y="147"/>
                  </a:lnTo>
                  <a:lnTo>
                    <a:pt x="79" y="151"/>
                  </a:lnTo>
                  <a:lnTo>
                    <a:pt x="74" y="153"/>
                  </a:lnTo>
                  <a:lnTo>
                    <a:pt x="73" y="153"/>
                  </a:lnTo>
                  <a:lnTo>
                    <a:pt x="63" y="144"/>
                  </a:lnTo>
                  <a:lnTo>
                    <a:pt x="36" y="145"/>
                  </a:lnTo>
                  <a:lnTo>
                    <a:pt x="34" y="145"/>
                  </a:lnTo>
                  <a:lnTo>
                    <a:pt x="34" y="144"/>
                  </a:lnTo>
                  <a:lnTo>
                    <a:pt x="29" y="132"/>
                  </a:lnTo>
                  <a:lnTo>
                    <a:pt x="15" y="129"/>
                  </a:lnTo>
                  <a:lnTo>
                    <a:pt x="12" y="126"/>
                  </a:lnTo>
                  <a:lnTo>
                    <a:pt x="9" y="117"/>
                  </a:lnTo>
                  <a:lnTo>
                    <a:pt x="2" y="105"/>
                  </a:lnTo>
                  <a:lnTo>
                    <a:pt x="6" y="101"/>
                  </a:lnTo>
                  <a:lnTo>
                    <a:pt x="8" y="81"/>
                  </a:lnTo>
                  <a:lnTo>
                    <a:pt x="6" y="59"/>
                  </a:lnTo>
                  <a:lnTo>
                    <a:pt x="0" y="50"/>
                  </a:lnTo>
                  <a:lnTo>
                    <a:pt x="5" y="44"/>
                  </a:lnTo>
                  <a:lnTo>
                    <a:pt x="12" y="37"/>
                  </a:lnTo>
                  <a:lnTo>
                    <a:pt x="12" y="24"/>
                  </a:lnTo>
                  <a:lnTo>
                    <a:pt x="14" y="24"/>
                  </a:lnTo>
                  <a:lnTo>
                    <a:pt x="29" y="13"/>
                  </a:lnTo>
                  <a:lnTo>
                    <a:pt x="2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8" name="Liberia">
              <a:extLst>
                <a:ext uri="{FF2B5EF4-FFF2-40B4-BE49-F238E27FC236}">
                  <a16:creationId xmlns:a16="http://schemas.microsoft.com/office/drawing/2014/main" id="{9E0D719F-81AD-532B-06BD-817FF8A04361}"/>
                </a:ext>
              </a:extLst>
            </p:cNvPr>
            <p:cNvSpPr>
              <a:spLocks/>
            </p:cNvSpPr>
            <p:nvPr/>
          </p:nvSpPr>
          <p:spPr bwMode="auto">
            <a:xfrm>
              <a:off x="5554785" y="4385017"/>
              <a:ext cx="97581" cy="103003"/>
            </a:xfrm>
            <a:custGeom>
              <a:avLst/>
              <a:gdLst>
                <a:gd name="T0" fmla="*/ 23 w 54"/>
                <a:gd name="T1" fmla="*/ 0 h 57"/>
                <a:gd name="T2" fmla="*/ 25 w 54"/>
                <a:gd name="T3" fmla="*/ 0 h 57"/>
                <a:gd name="T4" fmla="*/ 28 w 54"/>
                <a:gd name="T5" fmla="*/ 3 h 57"/>
                <a:gd name="T6" fmla="*/ 29 w 54"/>
                <a:gd name="T7" fmla="*/ 11 h 57"/>
                <a:gd name="T8" fmla="*/ 28 w 54"/>
                <a:gd name="T9" fmla="*/ 17 h 57"/>
                <a:gd name="T10" fmla="*/ 34 w 54"/>
                <a:gd name="T11" fmla="*/ 18 h 57"/>
                <a:gd name="T12" fmla="*/ 37 w 54"/>
                <a:gd name="T13" fmla="*/ 12 h 57"/>
                <a:gd name="T14" fmla="*/ 38 w 54"/>
                <a:gd name="T15" fmla="*/ 12 h 57"/>
                <a:gd name="T16" fmla="*/ 41 w 54"/>
                <a:gd name="T17" fmla="*/ 14 h 57"/>
                <a:gd name="T18" fmla="*/ 44 w 54"/>
                <a:gd name="T19" fmla="*/ 20 h 57"/>
                <a:gd name="T20" fmla="*/ 41 w 54"/>
                <a:gd name="T21" fmla="*/ 29 h 57"/>
                <a:gd name="T22" fmla="*/ 47 w 54"/>
                <a:gd name="T23" fmla="*/ 30 h 57"/>
                <a:gd name="T24" fmla="*/ 49 w 54"/>
                <a:gd name="T25" fmla="*/ 30 h 57"/>
                <a:gd name="T26" fmla="*/ 50 w 54"/>
                <a:gd name="T27" fmla="*/ 36 h 57"/>
                <a:gd name="T28" fmla="*/ 54 w 54"/>
                <a:gd name="T29" fmla="*/ 36 h 57"/>
                <a:gd name="T30" fmla="*/ 53 w 54"/>
                <a:gd name="T31" fmla="*/ 55 h 57"/>
                <a:gd name="T32" fmla="*/ 53 w 54"/>
                <a:gd name="T33" fmla="*/ 57 h 57"/>
                <a:gd name="T34" fmla="*/ 29 w 54"/>
                <a:gd name="T35" fmla="*/ 46 h 57"/>
                <a:gd name="T36" fmla="*/ 1 w 54"/>
                <a:gd name="T37" fmla="*/ 23 h 57"/>
                <a:gd name="T38" fmla="*/ 0 w 54"/>
                <a:gd name="T39" fmla="*/ 23 h 57"/>
                <a:gd name="T40" fmla="*/ 0 w 54"/>
                <a:gd name="T41" fmla="*/ 21 h 57"/>
                <a:gd name="T42" fmla="*/ 1 w 54"/>
                <a:gd name="T43" fmla="*/ 21 h 57"/>
                <a:gd name="T44" fmla="*/ 13 w 54"/>
                <a:gd name="T45" fmla="*/ 12 h 57"/>
                <a:gd name="T46" fmla="*/ 13 w 54"/>
                <a:gd name="T47" fmla="*/ 6 h 57"/>
                <a:gd name="T48" fmla="*/ 16 w 54"/>
                <a:gd name="T49" fmla="*/ 6 h 57"/>
                <a:gd name="T50" fmla="*/ 16 w 54"/>
                <a:gd name="T51" fmla="*/ 3 h 57"/>
                <a:gd name="T52" fmla="*/ 23 w 54"/>
                <a:gd name="T5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7">
                  <a:moveTo>
                    <a:pt x="23" y="0"/>
                  </a:moveTo>
                  <a:lnTo>
                    <a:pt x="25" y="0"/>
                  </a:lnTo>
                  <a:lnTo>
                    <a:pt x="28" y="3"/>
                  </a:lnTo>
                  <a:lnTo>
                    <a:pt x="29" y="11"/>
                  </a:lnTo>
                  <a:lnTo>
                    <a:pt x="28" y="17"/>
                  </a:lnTo>
                  <a:lnTo>
                    <a:pt x="34" y="18"/>
                  </a:lnTo>
                  <a:lnTo>
                    <a:pt x="37" y="12"/>
                  </a:lnTo>
                  <a:lnTo>
                    <a:pt x="38" y="12"/>
                  </a:lnTo>
                  <a:lnTo>
                    <a:pt x="41" y="14"/>
                  </a:lnTo>
                  <a:lnTo>
                    <a:pt x="44" y="20"/>
                  </a:lnTo>
                  <a:lnTo>
                    <a:pt x="41" y="29"/>
                  </a:lnTo>
                  <a:lnTo>
                    <a:pt x="47" y="30"/>
                  </a:lnTo>
                  <a:lnTo>
                    <a:pt x="49" y="30"/>
                  </a:lnTo>
                  <a:lnTo>
                    <a:pt x="50" y="36"/>
                  </a:lnTo>
                  <a:lnTo>
                    <a:pt x="54" y="36"/>
                  </a:lnTo>
                  <a:lnTo>
                    <a:pt x="53" y="55"/>
                  </a:lnTo>
                  <a:lnTo>
                    <a:pt x="53" y="57"/>
                  </a:lnTo>
                  <a:lnTo>
                    <a:pt x="29" y="46"/>
                  </a:lnTo>
                  <a:lnTo>
                    <a:pt x="1" y="23"/>
                  </a:lnTo>
                  <a:lnTo>
                    <a:pt x="0" y="23"/>
                  </a:lnTo>
                  <a:lnTo>
                    <a:pt x="0" y="21"/>
                  </a:lnTo>
                  <a:lnTo>
                    <a:pt x="1" y="21"/>
                  </a:lnTo>
                  <a:lnTo>
                    <a:pt x="13" y="12"/>
                  </a:lnTo>
                  <a:lnTo>
                    <a:pt x="13" y="6"/>
                  </a:lnTo>
                  <a:lnTo>
                    <a:pt x="16" y="6"/>
                  </a:lnTo>
                  <a:lnTo>
                    <a:pt x="16" y="3"/>
                  </a:lnTo>
                  <a:lnTo>
                    <a:pt x="2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9" name="Lesotho">
              <a:extLst>
                <a:ext uri="{FF2B5EF4-FFF2-40B4-BE49-F238E27FC236}">
                  <a16:creationId xmlns:a16="http://schemas.microsoft.com/office/drawing/2014/main" id="{8C8AF8D7-897B-87D2-103E-896BD8F4670E}"/>
                </a:ext>
              </a:extLst>
            </p:cNvPr>
            <p:cNvSpPr>
              <a:spLocks/>
            </p:cNvSpPr>
            <p:nvPr/>
          </p:nvSpPr>
          <p:spPr bwMode="auto">
            <a:xfrm>
              <a:off x="6465543" y="5286740"/>
              <a:ext cx="56019" cy="56019"/>
            </a:xfrm>
            <a:custGeom>
              <a:avLst/>
              <a:gdLst>
                <a:gd name="T0" fmla="*/ 16 w 31"/>
                <a:gd name="T1" fmla="*/ 0 h 31"/>
                <a:gd name="T2" fmla="*/ 23 w 31"/>
                <a:gd name="T3" fmla="*/ 1 h 31"/>
                <a:gd name="T4" fmla="*/ 31 w 31"/>
                <a:gd name="T5" fmla="*/ 11 h 31"/>
                <a:gd name="T6" fmla="*/ 26 w 31"/>
                <a:gd name="T7" fmla="*/ 23 h 31"/>
                <a:gd name="T8" fmla="*/ 14 w 31"/>
                <a:gd name="T9" fmla="*/ 31 h 31"/>
                <a:gd name="T10" fmla="*/ 13 w 31"/>
                <a:gd name="T11" fmla="*/ 31 h 31"/>
                <a:gd name="T12" fmla="*/ 6 w 31"/>
                <a:gd name="T13" fmla="*/ 28 h 31"/>
                <a:gd name="T14" fmla="*/ 0 w 31"/>
                <a:gd name="T15" fmla="*/ 17 h 31"/>
                <a:gd name="T16" fmla="*/ 6 w 31"/>
                <a:gd name="T17" fmla="*/ 5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0"/>
                  </a:moveTo>
                  <a:lnTo>
                    <a:pt x="23" y="1"/>
                  </a:lnTo>
                  <a:lnTo>
                    <a:pt x="31" y="11"/>
                  </a:lnTo>
                  <a:lnTo>
                    <a:pt x="26" y="23"/>
                  </a:lnTo>
                  <a:lnTo>
                    <a:pt x="14" y="31"/>
                  </a:lnTo>
                  <a:lnTo>
                    <a:pt x="13" y="31"/>
                  </a:lnTo>
                  <a:lnTo>
                    <a:pt x="6" y="28"/>
                  </a:lnTo>
                  <a:lnTo>
                    <a:pt x="0" y="17"/>
                  </a:lnTo>
                  <a:lnTo>
                    <a:pt x="6" y="5"/>
                  </a:lnTo>
                  <a:lnTo>
                    <a:pt x="1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0" name="Kenya">
              <a:extLst>
                <a:ext uri="{FF2B5EF4-FFF2-40B4-BE49-F238E27FC236}">
                  <a16:creationId xmlns:a16="http://schemas.microsoft.com/office/drawing/2014/main" id="{289D9F42-1BB5-C1B6-0A11-15C3EA21816A}"/>
                </a:ext>
              </a:extLst>
            </p:cNvPr>
            <p:cNvSpPr>
              <a:spLocks/>
            </p:cNvSpPr>
            <p:nvPr/>
          </p:nvSpPr>
          <p:spPr bwMode="auto">
            <a:xfrm>
              <a:off x="6628179" y="4478984"/>
              <a:ext cx="189742" cy="220462"/>
            </a:xfrm>
            <a:custGeom>
              <a:avLst/>
              <a:gdLst>
                <a:gd name="T0" fmla="*/ 6 w 105"/>
                <a:gd name="T1" fmla="*/ 0 h 122"/>
                <a:gd name="T2" fmla="*/ 25 w 105"/>
                <a:gd name="T3" fmla="*/ 0 h 122"/>
                <a:gd name="T4" fmla="*/ 36 w 105"/>
                <a:gd name="T5" fmla="*/ 2 h 122"/>
                <a:gd name="T6" fmla="*/ 52 w 105"/>
                <a:gd name="T7" fmla="*/ 11 h 122"/>
                <a:gd name="T8" fmla="*/ 65 w 105"/>
                <a:gd name="T9" fmla="*/ 14 h 122"/>
                <a:gd name="T10" fmla="*/ 71 w 105"/>
                <a:gd name="T11" fmla="*/ 14 h 122"/>
                <a:gd name="T12" fmla="*/ 80 w 105"/>
                <a:gd name="T13" fmla="*/ 8 h 122"/>
                <a:gd name="T14" fmla="*/ 90 w 105"/>
                <a:gd name="T15" fmla="*/ 6 h 122"/>
                <a:gd name="T16" fmla="*/ 98 w 105"/>
                <a:gd name="T17" fmla="*/ 9 h 122"/>
                <a:gd name="T18" fmla="*/ 105 w 105"/>
                <a:gd name="T19" fmla="*/ 9 h 122"/>
                <a:gd name="T20" fmla="*/ 105 w 105"/>
                <a:gd name="T21" fmla="*/ 11 h 122"/>
                <a:gd name="T22" fmla="*/ 93 w 105"/>
                <a:gd name="T23" fmla="*/ 25 h 122"/>
                <a:gd name="T24" fmla="*/ 93 w 105"/>
                <a:gd name="T25" fmla="*/ 73 h 122"/>
                <a:gd name="T26" fmla="*/ 101 w 105"/>
                <a:gd name="T27" fmla="*/ 82 h 122"/>
                <a:gd name="T28" fmla="*/ 101 w 105"/>
                <a:gd name="T29" fmla="*/ 83 h 122"/>
                <a:gd name="T30" fmla="*/ 84 w 105"/>
                <a:gd name="T31" fmla="*/ 97 h 122"/>
                <a:gd name="T32" fmla="*/ 76 w 105"/>
                <a:gd name="T33" fmla="*/ 117 h 122"/>
                <a:gd name="T34" fmla="*/ 71 w 105"/>
                <a:gd name="T35" fmla="*/ 122 h 122"/>
                <a:gd name="T36" fmla="*/ 52 w 105"/>
                <a:gd name="T37" fmla="*/ 110 h 122"/>
                <a:gd name="T38" fmla="*/ 49 w 105"/>
                <a:gd name="T39" fmla="*/ 100 h 122"/>
                <a:gd name="T40" fmla="*/ 4 w 105"/>
                <a:gd name="T41" fmla="*/ 74 h 122"/>
                <a:gd name="T42" fmla="*/ 1 w 105"/>
                <a:gd name="T43" fmla="*/ 71 h 122"/>
                <a:gd name="T44" fmla="*/ 1 w 105"/>
                <a:gd name="T45" fmla="*/ 70 h 122"/>
                <a:gd name="T46" fmla="*/ 3 w 105"/>
                <a:gd name="T47" fmla="*/ 67 h 122"/>
                <a:gd name="T48" fmla="*/ 7 w 105"/>
                <a:gd name="T49" fmla="*/ 65 h 122"/>
                <a:gd name="T50" fmla="*/ 1 w 105"/>
                <a:gd name="T51" fmla="*/ 65 h 122"/>
                <a:gd name="T52" fmla="*/ 1 w 105"/>
                <a:gd name="T53" fmla="*/ 57 h 122"/>
                <a:gd name="T54" fmla="*/ 12 w 105"/>
                <a:gd name="T55" fmla="*/ 40 h 122"/>
                <a:gd name="T56" fmla="*/ 15 w 105"/>
                <a:gd name="T57" fmla="*/ 33 h 122"/>
                <a:gd name="T58" fmla="*/ 12 w 105"/>
                <a:gd name="T59" fmla="*/ 24 h 122"/>
                <a:gd name="T60" fmla="*/ 7 w 105"/>
                <a:gd name="T61" fmla="*/ 21 h 122"/>
                <a:gd name="T62" fmla="*/ 4 w 105"/>
                <a:gd name="T63" fmla="*/ 11 h 122"/>
                <a:gd name="T64" fmla="*/ 0 w 105"/>
                <a:gd name="T65" fmla="*/ 9 h 122"/>
                <a:gd name="T66" fmla="*/ 0 w 105"/>
                <a:gd name="T67" fmla="*/ 8 h 122"/>
                <a:gd name="T68" fmla="*/ 6 w 105"/>
                <a:gd name="T6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2">
                  <a:moveTo>
                    <a:pt x="6" y="0"/>
                  </a:moveTo>
                  <a:lnTo>
                    <a:pt x="25" y="0"/>
                  </a:lnTo>
                  <a:lnTo>
                    <a:pt x="36" y="2"/>
                  </a:lnTo>
                  <a:lnTo>
                    <a:pt x="52" y="11"/>
                  </a:lnTo>
                  <a:lnTo>
                    <a:pt x="65" y="14"/>
                  </a:lnTo>
                  <a:lnTo>
                    <a:pt x="71" y="14"/>
                  </a:lnTo>
                  <a:lnTo>
                    <a:pt x="80" y="8"/>
                  </a:lnTo>
                  <a:lnTo>
                    <a:pt x="90" y="6"/>
                  </a:lnTo>
                  <a:lnTo>
                    <a:pt x="98" y="9"/>
                  </a:lnTo>
                  <a:lnTo>
                    <a:pt x="105" y="9"/>
                  </a:lnTo>
                  <a:lnTo>
                    <a:pt x="105" y="11"/>
                  </a:lnTo>
                  <a:lnTo>
                    <a:pt x="93" y="25"/>
                  </a:lnTo>
                  <a:lnTo>
                    <a:pt x="93" y="73"/>
                  </a:lnTo>
                  <a:lnTo>
                    <a:pt x="101" y="82"/>
                  </a:lnTo>
                  <a:lnTo>
                    <a:pt x="101" y="83"/>
                  </a:lnTo>
                  <a:lnTo>
                    <a:pt x="84" y="97"/>
                  </a:lnTo>
                  <a:lnTo>
                    <a:pt x="76" y="117"/>
                  </a:lnTo>
                  <a:lnTo>
                    <a:pt x="71" y="122"/>
                  </a:lnTo>
                  <a:lnTo>
                    <a:pt x="52" y="110"/>
                  </a:lnTo>
                  <a:lnTo>
                    <a:pt x="49" y="100"/>
                  </a:lnTo>
                  <a:lnTo>
                    <a:pt x="4" y="74"/>
                  </a:lnTo>
                  <a:lnTo>
                    <a:pt x="1" y="71"/>
                  </a:lnTo>
                  <a:lnTo>
                    <a:pt x="1" y="70"/>
                  </a:lnTo>
                  <a:lnTo>
                    <a:pt x="3" y="67"/>
                  </a:lnTo>
                  <a:lnTo>
                    <a:pt x="7" y="65"/>
                  </a:lnTo>
                  <a:lnTo>
                    <a:pt x="1" y="65"/>
                  </a:lnTo>
                  <a:lnTo>
                    <a:pt x="1" y="57"/>
                  </a:lnTo>
                  <a:lnTo>
                    <a:pt x="12" y="40"/>
                  </a:lnTo>
                  <a:lnTo>
                    <a:pt x="15" y="33"/>
                  </a:lnTo>
                  <a:lnTo>
                    <a:pt x="12" y="24"/>
                  </a:lnTo>
                  <a:lnTo>
                    <a:pt x="7" y="21"/>
                  </a:lnTo>
                  <a:lnTo>
                    <a:pt x="4" y="11"/>
                  </a:lnTo>
                  <a:lnTo>
                    <a:pt x="0" y="9"/>
                  </a:lnTo>
                  <a:lnTo>
                    <a:pt x="0" y="8"/>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1" name="Guinea">
              <a:extLst>
                <a:ext uri="{FF2B5EF4-FFF2-40B4-BE49-F238E27FC236}">
                  <a16:creationId xmlns:a16="http://schemas.microsoft.com/office/drawing/2014/main" id="{22AB3ED3-CA18-B6F4-931D-21CA2D7C21AE}"/>
                </a:ext>
              </a:extLst>
            </p:cNvPr>
            <p:cNvSpPr>
              <a:spLocks/>
            </p:cNvSpPr>
            <p:nvPr/>
          </p:nvSpPr>
          <p:spPr bwMode="auto">
            <a:xfrm>
              <a:off x="5471661" y="4287435"/>
              <a:ext cx="175286" cy="133723"/>
            </a:xfrm>
            <a:custGeom>
              <a:avLst/>
              <a:gdLst>
                <a:gd name="T0" fmla="*/ 37 w 97"/>
                <a:gd name="T1" fmla="*/ 4 h 74"/>
                <a:gd name="T2" fmla="*/ 47 w 97"/>
                <a:gd name="T3" fmla="*/ 2 h 74"/>
                <a:gd name="T4" fmla="*/ 50 w 97"/>
                <a:gd name="T5" fmla="*/ 7 h 74"/>
                <a:gd name="T6" fmla="*/ 56 w 97"/>
                <a:gd name="T7" fmla="*/ 5 h 74"/>
                <a:gd name="T8" fmla="*/ 62 w 97"/>
                <a:gd name="T9" fmla="*/ 5 h 74"/>
                <a:gd name="T10" fmla="*/ 69 w 97"/>
                <a:gd name="T11" fmla="*/ 7 h 74"/>
                <a:gd name="T12" fmla="*/ 80 w 97"/>
                <a:gd name="T13" fmla="*/ 2 h 74"/>
                <a:gd name="T14" fmla="*/ 89 w 97"/>
                <a:gd name="T15" fmla="*/ 17 h 74"/>
                <a:gd name="T16" fmla="*/ 86 w 97"/>
                <a:gd name="T17" fmla="*/ 22 h 74"/>
                <a:gd name="T18" fmla="*/ 90 w 97"/>
                <a:gd name="T19" fmla="*/ 28 h 74"/>
                <a:gd name="T20" fmla="*/ 92 w 97"/>
                <a:gd name="T21" fmla="*/ 37 h 74"/>
                <a:gd name="T22" fmla="*/ 95 w 97"/>
                <a:gd name="T23" fmla="*/ 44 h 74"/>
                <a:gd name="T24" fmla="*/ 97 w 97"/>
                <a:gd name="T25" fmla="*/ 50 h 74"/>
                <a:gd name="T26" fmla="*/ 95 w 97"/>
                <a:gd name="T27" fmla="*/ 51 h 74"/>
                <a:gd name="T28" fmla="*/ 96 w 97"/>
                <a:gd name="T29" fmla="*/ 53 h 74"/>
                <a:gd name="T30" fmla="*/ 97 w 97"/>
                <a:gd name="T31" fmla="*/ 59 h 74"/>
                <a:gd name="T32" fmla="*/ 92 w 97"/>
                <a:gd name="T33" fmla="*/ 57 h 74"/>
                <a:gd name="T34" fmla="*/ 90 w 97"/>
                <a:gd name="T35" fmla="*/ 59 h 74"/>
                <a:gd name="T36" fmla="*/ 93 w 97"/>
                <a:gd name="T37" fmla="*/ 62 h 74"/>
                <a:gd name="T38" fmla="*/ 90 w 97"/>
                <a:gd name="T39" fmla="*/ 69 h 74"/>
                <a:gd name="T40" fmla="*/ 84 w 97"/>
                <a:gd name="T41" fmla="*/ 68 h 74"/>
                <a:gd name="T42" fmla="*/ 72 w 97"/>
                <a:gd name="T43" fmla="*/ 72 h 74"/>
                <a:gd name="T44" fmla="*/ 74 w 97"/>
                <a:gd name="T45" fmla="*/ 65 h 74"/>
                <a:gd name="T46" fmla="*/ 69 w 97"/>
                <a:gd name="T47" fmla="*/ 56 h 74"/>
                <a:gd name="T48" fmla="*/ 62 w 97"/>
                <a:gd name="T49" fmla="*/ 57 h 74"/>
                <a:gd name="T50" fmla="*/ 56 w 97"/>
                <a:gd name="T51" fmla="*/ 59 h 74"/>
                <a:gd name="T52" fmla="*/ 59 w 97"/>
                <a:gd name="T53" fmla="*/ 50 h 74"/>
                <a:gd name="T54" fmla="*/ 35 w 97"/>
                <a:gd name="T55" fmla="*/ 38 h 74"/>
                <a:gd name="T56" fmla="*/ 23 w 97"/>
                <a:gd name="T57" fmla="*/ 48 h 74"/>
                <a:gd name="T58" fmla="*/ 10 w 97"/>
                <a:gd name="T59" fmla="*/ 35 h 74"/>
                <a:gd name="T60" fmla="*/ 3 w 97"/>
                <a:gd name="T61" fmla="*/ 26 h 74"/>
                <a:gd name="T62" fmla="*/ 1 w 97"/>
                <a:gd name="T63" fmla="*/ 28 h 74"/>
                <a:gd name="T64" fmla="*/ 0 w 97"/>
                <a:gd name="T65" fmla="*/ 25 h 74"/>
                <a:gd name="T66" fmla="*/ 6 w 97"/>
                <a:gd name="T67" fmla="*/ 16 h 74"/>
                <a:gd name="T68" fmla="*/ 14 w 97"/>
                <a:gd name="T69" fmla="*/ 7 h 74"/>
                <a:gd name="T70" fmla="*/ 19 w 97"/>
                <a:gd name="T71"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74">
                  <a:moveTo>
                    <a:pt x="17" y="0"/>
                  </a:moveTo>
                  <a:lnTo>
                    <a:pt x="37" y="4"/>
                  </a:lnTo>
                  <a:lnTo>
                    <a:pt x="43" y="4"/>
                  </a:lnTo>
                  <a:lnTo>
                    <a:pt x="47" y="2"/>
                  </a:lnTo>
                  <a:lnTo>
                    <a:pt x="50" y="2"/>
                  </a:lnTo>
                  <a:lnTo>
                    <a:pt x="50" y="7"/>
                  </a:lnTo>
                  <a:lnTo>
                    <a:pt x="55" y="5"/>
                  </a:lnTo>
                  <a:lnTo>
                    <a:pt x="56" y="5"/>
                  </a:lnTo>
                  <a:lnTo>
                    <a:pt x="59" y="10"/>
                  </a:lnTo>
                  <a:lnTo>
                    <a:pt x="62" y="5"/>
                  </a:lnTo>
                  <a:lnTo>
                    <a:pt x="63" y="5"/>
                  </a:lnTo>
                  <a:lnTo>
                    <a:pt x="69" y="7"/>
                  </a:lnTo>
                  <a:lnTo>
                    <a:pt x="75" y="2"/>
                  </a:lnTo>
                  <a:lnTo>
                    <a:pt x="80" y="2"/>
                  </a:lnTo>
                  <a:lnTo>
                    <a:pt x="83" y="13"/>
                  </a:lnTo>
                  <a:lnTo>
                    <a:pt x="89" y="17"/>
                  </a:lnTo>
                  <a:lnTo>
                    <a:pt x="89" y="19"/>
                  </a:lnTo>
                  <a:lnTo>
                    <a:pt x="86" y="22"/>
                  </a:lnTo>
                  <a:lnTo>
                    <a:pt x="90" y="22"/>
                  </a:lnTo>
                  <a:lnTo>
                    <a:pt x="90" y="28"/>
                  </a:lnTo>
                  <a:lnTo>
                    <a:pt x="93" y="34"/>
                  </a:lnTo>
                  <a:lnTo>
                    <a:pt x="92" y="37"/>
                  </a:lnTo>
                  <a:lnTo>
                    <a:pt x="92" y="43"/>
                  </a:lnTo>
                  <a:lnTo>
                    <a:pt x="95" y="44"/>
                  </a:lnTo>
                  <a:lnTo>
                    <a:pt x="96" y="44"/>
                  </a:lnTo>
                  <a:lnTo>
                    <a:pt x="97" y="50"/>
                  </a:lnTo>
                  <a:lnTo>
                    <a:pt x="96" y="50"/>
                  </a:lnTo>
                  <a:lnTo>
                    <a:pt x="95" y="51"/>
                  </a:lnTo>
                  <a:lnTo>
                    <a:pt x="96" y="51"/>
                  </a:lnTo>
                  <a:lnTo>
                    <a:pt x="96" y="53"/>
                  </a:lnTo>
                  <a:lnTo>
                    <a:pt x="97" y="57"/>
                  </a:lnTo>
                  <a:lnTo>
                    <a:pt x="97" y="59"/>
                  </a:lnTo>
                  <a:lnTo>
                    <a:pt x="93" y="59"/>
                  </a:lnTo>
                  <a:lnTo>
                    <a:pt x="92" y="57"/>
                  </a:lnTo>
                  <a:lnTo>
                    <a:pt x="90" y="57"/>
                  </a:lnTo>
                  <a:lnTo>
                    <a:pt x="90" y="59"/>
                  </a:lnTo>
                  <a:lnTo>
                    <a:pt x="93" y="60"/>
                  </a:lnTo>
                  <a:lnTo>
                    <a:pt x="93" y="62"/>
                  </a:lnTo>
                  <a:lnTo>
                    <a:pt x="90" y="68"/>
                  </a:lnTo>
                  <a:lnTo>
                    <a:pt x="90" y="69"/>
                  </a:lnTo>
                  <a:lnTo>
                    <a:pt x="86" y="69"/>
                  </a:lnTo>
                  <a:lnTo>
                    <a:pt x="84" y="68"/>
                  </a:lnTo>
                  <a:lnTo>
                    <a:pt x="80" y="74"/>
                  </a:lnTo>
                  <a:lnTo>
                    <a:pt x="72" y="72"/>
                  </a:lnTo>
                  <a:lnTo>
                    <a:pt x="72" y="71"/>
                  </a:lnTo>
                  <a:lnTo>
                    <a:pt x="74" y="65"/>
                  </a:lnTo>
                  <a:lnTo>
                    <a:pt x="72" y="59"/>
                  </a:lnTo>
                  <a:lnTo>
                    <a:pt x="69" y="56"/>
                  </a:lnTo>
                  <a:lnTo>
                    <a:pt x="62" y="59"/>
                  </a:lnTo>
                  <a:lnTo>
                    <a:pt x="62" y="57"/>
                  </a:lnTo>
                  <a:lnTo>
                    <a:pt x="57" y="59"/>
                  </a:lnTo>
                  <a:lnTo>
                    <a:pt x="56" y="59"/>
                  </a:lnTo>
                  <a:lnTo>
                    <a:pt x="56" y="57"/>
                  </a:lnTo>
                  <a:lnTo>
                    <a:pt x="59" y="50"/>
                  </a:lnTo>
                  <a:lnTo>
                    <a:pt x="50" y="38"/>
                  </a:lnTo>
                  <a:lnTo>
                    <a:pt x="35" y="38"/>
                  </a:lnTo>
                  <a:lnTo>
                    <a:pt x="28" y="48"/>
                  </a:lnTo>
                  <a:lnTo>
                    <a:pt x="23" y="48"/>
                  </a:lnTo>
                  <a:lnTo>
                    <a:pt x="16" y="38"/>
                  </a:lnTo>
                  <a:lnTo>
                    <a:pt x="10" y="35"/>
                  </a:lnTo>
                  <a:lnTo>
                    <a:pt x="4" y="25"/>
                  </a:lnTo>
                  <a:lnTo>
                    <a:pt x="3" y="26"/>
                  </a:lnTo>
                  <a:lnTo>
                    <a:pt x="3" y="28"/>
                  </a:lnTo>
                  <a:lnTo>
                    <a:pt x="1" y="28"/>
                  </a:lnTo>
                  <a:lnTo>
                    <a:pt x="1" y="26"/>
                  </a:lnTo>
                  <a:lnTo>
                    <a:pt x="0" y="25"/>
                  </a:lnTo>
                  <a:lnTo>
                    <a:pt x="0" y="23"/>
                  </a:lnTo>
                  <a:lnTo>
                    <a:pt x="6" y="16"/>
                  </a:lnTo>
                  <a:lnTo>
                    <a:pt x="17" y="13"/>
                  </a:lnTo>
                  <a:lnTo>
                    <a:pt x="14" y="7"/>
                  </a:lnTo>
                  <a:lnTo>
                    <a:pt x="16" y="7"/>
                  </a:lnTo>
                  <a:lnTo>
                    <a:pt x="19" y="4"/>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2" name="Guinea-Bissau">
              <a:extLst>
                <a:ext uri="{FF2B5EF4-FFF2-40B4-BE49-F238E27FC236}">
                  <a16:creationId xmlns:a16="http://schemas.microsoft.com/office/drawing/2014/main" id="{112FCB27-8030-3C54-F5F0-ED7B895D121C}"/>
                </a:ext>
              </a:extLst>
            </p:cNvPr>
            <p:cNvSpPr>
              <a:spLocks/>
            </p:cNvSpPr>
            <p:nvPr/>
          </p:nvSpPr>
          <p:spPr bwMode="auto">
            <a:xfrm>
              <a:off x="5430098" y="4287435"/>
              <a:ext cx="77705" cy="45177"/>
            </a:xfrm>
            <a:custGeom>
              <a:avLst/>
              <a:gdLst>
                <a:gd name="T0" fmla="*/ 23 w 43"/>
                <a:gd name="T1" fmla="*/ 0 h 25"/>
                <a:gd name="T2" fmla="*/ 42 w 43"/>
                <a:gd name="T3" fmla="*/ 0 h 25"/>
                <a:gd name="T4" fmla="*/ 43 w 43"/>
                <a:gd name="T5" fmla="*/ 4 h 25"/>
                <a:gd name="T6" fmla="*/ 43 w 43"/>
                <a:gd name="T7" fmla="*/ 5 h 25"/>
                <a:gd name="T8" fmla="*/ 40 w 43"/>
                <a:gd name="T9" fmla="*/ 7 h 25"/>
                <a:gd name="T10" fmla="*/ 42 w 43"/>
                <a:gd name="T11" fmla="*/ 13 h 25"/>
                <a:gd name="T12" fmla="*/ 42 w 43"/>
                <a:gd name="T13" fmla="*/ 14 h 25"/>
                <a:gd name="T14" fmla="*/ 40 w 43"/>
                <a:gd name="T15" fmla="*/ 14 h 25"/>
                <a:gd name="T16" fmla="*/ 30 w 43"/>
                <a:gd name="T17" fmla="*/ 17 h 25"/>
                <a:gd name="T18" fmla="*/ 24 w 43"/>
                <a:gd name="T19" fmla="*/ 25 h 25"/>
                <a:gd name="T20" fmla="*/ 23 w 43"/>
                <a:gd name="T21" fmla="*/ 25 h 25"/>
                <a:gd name="T22" fmla="*/ 20 w 43"/>
                <a:gd name="T23" fmla="*/ 20 h 25"/>
                <a:gd name="T24" fmla="*/ 18 w 43"/>
                <a:gd name="T25" fmla="*/ 14 h 25"/>
                <a:gd name="T26" fmla="*/ 18 w 43"/>
                <a:gd name="T27" fmla="*/ 13 h 25"/>
                <a:gd name="T28" fmla="*/ 14 w 43"/>
                <a:gd name="T29" fmla="*/ 14 h 25"/>
                <a:gd name="T30" fmla="*/ 12 w 43"/>
                <a:gd name="T31" fmla="*/ 14 h 25"/>
                <a:gd name="T32" fmla="*/ 0 w 43"/>
                <a:gd name="T33" fmla="*/ 4 h 25"/>
                <a:gd name="T34" fmla="*/ 0 w 43"/>
                <a:gd name="T35" fmla="*/ 2 h 25"/>
                <a:gd name="T36" fmla="*/ 14 w 43"/>
                <a:gd name="T37" fmla="*/ 2 h 25"/>
                <a:gd name="T38" fmla="*/ 23 w 43"/>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25">
                  <a:moveTo>
                    <a:pt x="23" y="0"/>
                  </a:moveTo>
                  <a:lnTo>
                    <a:pt x="42" y="0"/>
                  </a:lnTo>
                  <a:lnTo>
                    <a:pt x="43" y="4"/>
                  </a:lnTo>
                  <a:lnTo>
                    <a:pt x="43" y="5"/>
                  </a:lnTo>
                  <a:lnTo>
                    <a:pt x="40" y="7"/>
                  </a:lnTo>
                  <a:lnTo>
                    <a:pt x="42" y="13"/>
                  </a:lnTo>
                  <a:lnTo>
                    <a:pt x="42" y="14"/>
                  </a:lnTo>
                  <a:lnTo>
                    <a:pt x="40" y="14"/>
                  </a:lnTo>
                  <a:lnTo>
                    <a:pt x="30" y="17"/>
                  </a:lnTo>
                  <a:lnTo>
                    <a:pt x="24" y="25"/>
                  </a:lnTo>
                  <a:lnTo>
                    <a:pt x="23" y="25"/>
                  </a:lnTo>
                  <a:lnTo>
                    <a:pt x="20" y="20"/>
                  </a:lnTo>
                  <a:lnTo>
                    <a:pt x="18" y="14"/>
                  </a:lnTo>
                  <a:lnTo>
                    <a:pt x="18" y="13"/>
                  </a:lnTo>
                  <a:lnTo>
                    <a:pt x="14" y="14"/>
                  </a:lnTo>
                  <a:lnTo>
                    <a:pt x="12" y="14"/>
                  </a:lnTo>
                  <a:lnTo>
                    <a:pt x="0" y="4"/>
                  </a:lnTo>
                  <a:lnTo>
                    <a:pt x="0" y="2"/>
                  </a:lnTo>
                  <a:lnTo>
                    <a:pt x="14" y="2"/>
                  </a:lnTo>
                  <a:lnTo>
                    <a:pt x="2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3" name="Ghana">
              <a:extLst>
                <a:ext uri="{FF2B5EF4-FFF2-40B4-BE49-F238E27FC236}">
                  <a16:creationId xmlns:a16="http://schemas.microsoft.com/office/drawing/2014/main" id="{3BD2B060-3440-B753-F560-C288D20ABE92}"/>
                </a:ext>
              </a:extLst>
            </p:cNvPr>
            <p:cNvSpPr>
              <a:spLocks/>
            </p:cNvSpPr>
            <p:nvPr/>
          </p:nvSpPr>
          <p:spPr bwMode="auto">
            <a:xfrm>
              <a:off x="5751755" y="4323577"/>
              <a:ext cx="108424" cy="159021"/>
            </a:xfrm>
            <a:custGeom>
              <a:avLst/>
              <a:gdLst>
                <a:gd name="T0" fmla="*/ 39 w 60"/>
                <a:gd name="T1" fmla="*/ 0 h 88"/>
                <a:gd name="T2" fmla="*/ 40 w 60"/>
                <a:gd name="T3" fmla="*/ 0 h 88"/>
                <a:gd name="T4" fmla="*/ 42 w 60"/>
                <a:gd name="T5" fmla="*/ 3 h 88"/>
                <a:gd name="T6" fmla="*/ 42 w 60"/>
                <a:gd name="T7" fmla="*/ 8 h 88"/>
                <a:gd name="T8" fmla="*/ 46 w 60"/>
                <a:gd name="T9" fmla="*/ 14 h 88"/>
                <a:gd name="T10" fmla="*/ 49 w 60"/>
                <a:gd name="T11" fmla="*/ 25 h 88"/>
                <a:gd name="T12" fmla="*/ 52 w 60"/>
                <a:gd name="T13" fmla="*/ 58 h 88"/>
                <a:gd name="T14" fmla="*/ 60 w 60"/>
                <a:gd name="T15" fmla="*/ 67 h 88"/>
                <a:gd name="T16" fmla="*/ 60 w 60"/>
                <a:gd name="T17" fmla="*/ 68 h 88"/>
                <a:gd name="T18" fmla="*/ 55 w 60"/>
                <a:gd name="T19" fmla="*/ 73 h 88"/>
                <a:gd name="T20" fmla="*/ 45 w 60"/>
                <a:gd name="T21" fmla="*/ 74 h 88"/>
                <a:gd name="T22" fmla="*/ 17 w 60"/>
                <a:gd name="T23" fmla="*/ 88 h 88"/>
                <a:gd name="T24" fmla="*/ 0 w 60"/>
                <a:gd name="T25" fmla="*/ 82 h 88"/>
                <a:gd name="T26" fmla="*/ 0 w 60"/>
                <a:gd name="T27" fmla="*/ 80 h 88"/>
                <a:gd name="T28" fmla="*/ 2 w 60"/>
                <a:gd name="T29" fmla="*/ 80 h 88"/>
                <a:gd name="T30" fmla="*/ 6 w 60"/>
                <a:gd name="T31" fmla="*/ 79 h 88"/>
                <a:gd name="T32" fmla="*/ 6 w 60"/>
                <a:gd name="T33" fmla="*/ 74 h 88"/>
                <a:gd name="T34" fmla="*/ 3 w 60"/>
                <a:gd name="T35" fmla="*/ 71 h 88"/>
                <a:gd name="T36" fmla="*/ 0 w 60"/>
                <a:gd name="T37" fmla="*/ 61 h 88"/>
                <a:gd name="T38" fmla="*/ 6 w 60"/>
                <a:gd name="T39" fmla="*/ 43 h 88"/>
                <a:gd name="T40" fmla="*/ 9 w 60"/>
                <a:gd name="T41" fmla="*/ 39 h 88"/>
                <a:gd name="T42" fmla="*/ 6 w 60"/>
                <a:gd name="T43" fmla="*/ 28 h 88"/>
                <a:gd name="T44" fmla="*/ 6 w 60"/>
                <a:gd name="T45" fmla="*/ 23 h 88"/>
                <a:gd name="T46" fmla="*/ 3 w 60"/>
                <a:gd name="T47" fmla="*/ 8 h 88"/>
                <a:gd name="T48" fmla="*/ 3 w 60"/>
                <a:gd name="T49" fmla="*/ 3 h 88"/>
                <a:gd name="T50" fmla="*/ 5 w 60"/>
                <a:gd name="T51" fmla="*/ 2 h 88"/>
                <a:gd name="T52" fmla="*/ 9 w 60"/>
                <a:gd name="T53" fmla="*/ 2 h 88"/>
                <a:gd name="T54" fmla="*/ 18 w 60"/>
                <a:gd name="T55" fmla="*/ 3 h 88"/>
                <a:gd name="T56" fmla="*/ 31 w 60"/>
                <a:gd name="T57" fmla="*/ 3 h 88"/>
                <a:gd name="T58" fmla="*/ 39 w 60"/>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88">
                  <a:moveTo>
                    <a:pt x="39" y="0"/>
                  </a:moveTo>
                  <a:lnTo>
                    <a:pt x="40" y="0"/>
                  </a:lnTo>
                  <a:lnTo>
                    <a:pt x="42" y="3"/>
                  </a:lnTo>
                  <a:lnTo>
                    <a:pt x="42" y="8"/>
                  </a:lnTo>
                  <a:lnTo>
                    <a:pt x="46" y="14"/>
                  </a:lnTo>
                  <a:lnTo>
                    <a:pt x="49" y="25"/>
                  </a:lnTo>
                  <a:lnTo>
                    <a:pt x="52" y="58"/>
                  </a:lnTo>
                  <a:lnTo>
                    <a:pt x="60" y="67"/>
                  </a:lnTo>
                  <a:lnTo>
                    <a:pt x="60" y="68"/>
                  </a:lnTo>
                  <a:lnTo>
                    <a:pt x="55" y="73"/>
                  </a:lnTo>
                  <a:lnTo>
                    <a:pt x="45" y="74"/>
                  </a:lnTo>
                  <a:lnTo>
                    <a:pt x="17" y="88"/>
                  </a:lnTo>
                  <a:lnTo>
                    <a:pt x="0" y="82"/>
                  </a:lnTo>
                  <a:lnTo>
                    <a:pt x="0" y="80"/>
                  </a:lnTo>
                  <a:lnTo>
                    <a:pt x="2" y="80"/>
                  </a:lnTo>
                  <a:lnTo>
                    <a:pt x="6" y="79"/>
                  </a:lnTo>
                  <a:lnTo>
                    <a:pt x="6" y="74"/>
                  </a:lnTo>
                  <a:lnTo>
                    <a:pt x="3" y="71"/>
                  </a:lnTo>
                  <a:lnTo>
                    <a:pt x="0" y="61"/>
                  </a:lnTo>
                  <a:lnTo>
                    <a:pt x="6" y="43"/>
                  </a:lnTo>
                  <a:lnTo>
                    <a:pt x="9" y="39"/>
                  </a:lnTo>
                  <a:lnTo>
                    <a:pt x="6" y="28"/>
                  </a:lnTo>
                  <a:lnTo>
                    <a:pt x="6" y="23"/>
                  </a:lnTo>
                  <a:lnTo>
                    <a:pt x="3" y="8"/>
                  </a:lnTo>
                  <a:lnTo>
                    <a:pt x="3" y="3"/>
                  </a:lnTo>
                  <a:lnTo>
                    <a:pt x="5" y="2"/>
                  </a:lnTo>
                  <a:lnTo>
                    <a:pt x="9" y="2"/>
                  </a:lnTo>
                  <a:lnTo>
                    <a:pt x="18" y="3"/>
                  </a:lnTo>
                  <a:lnTo>
                    <a:pt x="31" y="3"/>
                  </a:lnTo>
                  <a:lnTo>
                    <a:pt x="3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4" name="The Gambia">
              <a:extLst>
                <a:ext uri="{FF2B5EF4-FFF2-40B4-BE49-F238E27FC236}">
                  <a16:creationId xmlns:a16="http://schemas.microsoft.com/office/drawing/2014/main" id="{0893626C-A720-4B0A-ED15-E8B64DAAF6EB}"/>
                </a:ext>
              </a:extLst>
            </p:cNvPr>
            <p:cNvSpPr>
              <a:spLocks/>
            </p:cNvSpPr>
            <p:nvPr/>
          </p:nvSpPr>
          <p:spPr bwMode="auto">
            <a:xfrm>
              <a:off x="5430098" y="4256715"/>
              <a:ext cx="72283" cy="25299"/>
            </a:xfrm>
            <a:custGeom>
              <a:avLst/>
              <a:gdLst>
                <a:gd name="T0" fmla="*/ 24 w 40"/>
                <a:gd name="T1" fmla="*/ 0 h 14"/>
                <a:gd name="T2" fmla="*/ 24 w 40"/>
                <a:gd name="T3" fmla="*/ 2 h 14"/>
                <a:gd name="T4" fmla="*/ 33 w 40"/>
                <a:gd name="T5" fmla="*/ 6 h 14"/>
                <a:gd name="T6" fmla="*/ 40 w 40"/>
                <a:gd name="T7" fmla="*/ 5 h 14"/>
                <a:gd name="T8" fmla="*/ 40 w 40"/>
                <a:gd name="T9" fmla="*/ 8 h 14"/>
                <a:gd name="T10" fmla="*/ 36 w 40"/>
                <a:gd name="T11" fmla="*/ 11 h 14"/>
                <a:gd name="T12" fmla="*/ 23 w 40"/>
                <a:gd name="T13" fmla="*/ 6 h 14"/>
                <a:gd name="T14" fmla="*/ 14 w 40"/>
                <a:gd name="T15" fmla="*/ 11 h 14"/>
                <a:gd name="T16" fmla="*/ 12 w 40"/>
                <a:gd name="T17" fmla="*/ 11 h 14"/>
                <a:gd name="T18" fmla="*/ 11 w 40"/>
                <a:gd name="T19" fmla="*/ 12 h 14"/>
                <a:gd name="T20" fmla="*/ 5 w 40"/>
                <a:gd name="T21" fmla="*/ 12 h 14"/>
                <a:gd name="T22" fmla="*/ 3 w 40"/>
                <a:gd name="T23" fmla="*/ 14 h 14"/>
                <a:gd name="T24" fmla="*/ 0 w 40"/>
                <a:gd name="T25" fmla="*/ 14 h 14"/>
                <a:gd name="T26" fmla="*/ 0 w 40"/>
                <a:gd name="T27" fmla="*/ 8 h 14"/>
                <a:gd name="T28" fmla="*/ 3 w 40"/>
                <a:gd name="T29" fmla="*/ 5 h 14"/>
                <a:gd name="T30" fmla="*/ 17 w 40"/>
                <a:gd name="T31" fmla="*/ 5 h 14"/>
                <a:gd name="T32" fmla="*/ 23 w 40"/>
                <a:gd name="T33" fmla="*/ 2 h 14"/>
                <a:gd name="T34" fmla="*/ 24 w 40"/>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4">
                  <a:moveTo>
                    <a:pt x="24" y="0"/>
                  </a:moveTo>
                  <a:lnTo>
                    <a:pt x="24" y="2"/>
                  </a:lnTo>
                  <a:lnTo>
                    <a:pt x="33" y="6"/>
                  </a:lnTo>
                  <a:lnTo>
                    <a:pt x="40" y="5"/>
                  </a:lnTo>
                  <a:lnTo>
                    <a:pt x="40" y="8"/>
                  </a:lnTo>
                  <a:lnTo>
                    <a:pt x="36" y="11"/>
                  </a:lnTo>
                  <a:lnTo>
                    <a:pt x="23" y="6"/>
                  </a:lnTo>
                  <a:lnTo>
                    <a:pt x="14" y="11"/>
                  </a:lnTo>
                  <a:lnTo>
                    <a:pt x="12" y="11"/>
                  </a:lnTo>
                  <a:lnTo>
                    <a:pt x="11" y="12"/>
                  </a:lnTo>
                  <a:lnTo>
                    <a:pt x="5" y="12"/>
                  </a:lnTo>
                  <a:lnTo>
                    <a:pt x="3" y="14"/>
                  </a:lnTo>
                  <a:lnTo>
                    <a:pt x="0" y="14"/>
                  </a:lnTo>
                  <a:lnTo>
                    <a:pt x="0" y="8"/>
                  </a:lnTo>
                  <a:lnTo>
                    <a:pt x="3" y="5"/>
                  </a:lnTo>
                  <a:lnTo>
                    <a:pt x="17" y="5"/>
                  </a:lnTo>
                  <a:lnTo>
                    <a:pt x="23" y="2"/>
                  </a:lnTo>
                  <a:lnTo>
                    <a:pt x="2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5" name="Gabon">
              <a:extLst>
                <a:ext uri="{FF2B5EF4-FFF2-40B4-BE49-F238E27FC236}">
                  <a16:creationId xmlns:a16="http://schemas.microsoft.com/office/drawing/2014/main" id="{878B3F24-AE8A-BF8E-3430-68C46CE24071}"/>
                </a:ext>
              </a:extLst>
            </p:cNvPr>
            <p:cNvSpPr>
              <a:spLocks/>
            </p:cNvSpPr>
            <p:nvPr/>
          </p:nvSpPr>
          <p:spPr bwMode="auto">
            <a:xfrm>
              <a:off x="6033656" y="4535002"/>
              <a:ext cx="131916" cy="148179"/>
            </a:xfrm>
            <a:custGeom>
              <a:avLst/>
              <a:gdLst>
                <a:gd name="T0" fmla="*/ 33 w 73"/>
                <a:gd name="T1" fmla="*/ 0 h 82"/>
                <a:gd name="T2" fmla="*/ 37 w 73"/>
                <a:gd name="T3" fmla="*/ 0 h 82"/>
                <a:gd name="T4" fmla="*/ 46 w 73"/>
                <a:gd name="T5" fmla="*/ 2 h 82"/>
                <a:gd name="T6" fmla="*/ 59 w 73"/>
                <a:gd name="T7" fmla="*/ 2 h 82"/>
                <a:gd name="T8" fmla="*/ 56 w 73"/>
                <a:gd name="T9" fmla="*/ 14 h 82"/>
                <a:gd name="T10" fmla="*/ 59 w 73"/>
                <a:gd name="T11" fmla="*/ 14 h 82"/>
                <a:gd name="T12" fmla="*/ 62 w 73"/>
                <a:gd name="T13" fmla="*/ 9 h 82"/>
                <a:gd name="T14" fmla="*/ 62 w 73"/>
                <a:gd name="T15" fmla="*/ 8 h 82"/>
                <a:gd name="T16" fmla="*/ 65 w 73"/>
                <a:gd name="T17" fmla="*/ 8 h 82"/>
                <a:gd name="T18" fmla="*/ 67 w 73"/>
                <a:gd name="T19" fmla="*/ 9 h 82"/>
                <a:gd name="T20" fmla="*/ 70 w 73"/>
                <a:gd name="T21" fmla="*/ 9 h 82"/>
                <a:gd name="T22" fmla="*/ 73 w 73"/>
                <a:gd name="T23" fmla="*/ 14 h 82"/>
                <a:gd name="T24" fmla="*/ 73 w 73"/>
                <a:gd name="T25" fmla="*/ 20 h 82"/>
                <a:gd name="T26" fmla="*/ 70 w 73"/>
                <a:gd name="T27" fmla="*/ 27 h 82"/>
                <a:gd name="T28" fmla="*/ 71 w 73"/>
                <a:gd name="T29" fmla="*/ 40 h 82"/>
                <a:gd name="T30" fmla="*/ 70 w 73"/>
                <a:gd name="T31" fmla="*/ 60 h 82"/>
                <a:gd name="T32" fmla="*/ 65 w 73"/>
                <a:gd name="T33" fmla="*/ 63 h 82"/>
                <a:gd name="T34" fmla="*/ 64 w 73"/>
                <a:gd name="T35" fmla="*/ 63 h 82"/>
                <a:gd name="T36" fmla="*/ 50 w 73"/>
                <a:gd name="T37" fmla="*/ 54 h 82"/>
                <a:gd name="T38" fmla="*/ 38 w 73"/>
                <a:gd name="T39" fmla="*/ 63 h 82"/>
                <a:gd name="T40" fmla="*/ 38 w 73"/>
                <a:gd name="T41" fmla="*/ 76 h 82"/>
                <a:gd name="T42" fmla="*/ 33 w 73"/>
                <a:gd name="T43" fmla="*/ 76 h 82"/>
                <a:gd name="T44" fmla="*/ 31 w 73"/>
                <a:gd name="T45" fmla="*/ 82 h 82"/>
                <a:gd name="T46" fmla="*/ 30 w 73"/>
                <a:gd name="T47" fmla="*/ 82 h 82"/>
                <a:gd name="T48" fmla="*/ 6 w 73"/>
                <a:gd name="T49" fmla="*/ 55 h 82"/>
                <a:gd name="T50" fmla="*/ 0 w 73"/>
                <a:gd name="T51" fmla="*/ 40 h 82"/>
                <a:gd name="T52" fmla="*/ 0 w 73"/>
                <a:gd name="T53" fmla="*/ 39 h 82"/>
                <a:gd name="T54" fmla="*/ 6 w 73"/>
                <a:gd name="T55" fmla="*/ 36 h 82"/>
                <a:gd name="T56" fmla="*/ 6 w 73"/>
                <a:gd name="T57" fmla="*/ 26 h 82"/>
                <a:gd name="T58" fmla="*/ 7 w 73"/>
                <a:gd name="T59" fmla="*/ 26 h 82"/>
                <a:gd name="T60" fmla="*/ 10 w 73"/>
                <a:gd name="T61" fmla="*/ 27 h 82"/>
                <a:gd name="T62" fmla="*/ 7 w 73"/>
                <a:gd name="T63" fmla="*/ 24 h 82"/>
                <a:gd name="T64" fmla="*/ 7 w 73"/>
                <a:gd name="T65" fmla="*/ 23 h 82"/>
                <a:gd name="T66" fmla="*/ 9 w 73"/>
                <a:gd name="T67" fmla="*/ 20 h 82"/>
                <a:gd name="T68" fmla="*/ 9 w 73"/>
                <a:gd name="T69" fmla="*/ 17 h 82"/>
                <a:gd name="T70" fmla="*/ 10 w 73"/>
                <a:gd name="T71" fmla="*/ 17 h 82"/>
                <a:gd name="T72" fmla="*/ 33 w 73"/>
                <a:gd name="T73" fmla="*/ 15 h 82"/>
                <a:gd name="T74" fmla="*/ 33 w 73"/>
                <a:gd name="T7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82">
                  <a:moveTo>
                    <a:pt x="33" y="0"/>
                  </a:moveTo>
                  <a:lnTo>
                    <a:pt x="37" y="0"/>
                  </a:lnTo>
                  <a:lnTo>
                    <a:pt x="46" y="2"/>
                  </a:lnTo>
                  <a:lnTo>
                    <a:pt x="59" y="2"/>
                  </a:lnTo>
                  <a:lnTo>
                    <a:pt x="56" y="14"/>
                  </a:lnTo>
                  <a:lnTo>
                    <a:pt x="59" y="14"/>
                  </a:lnTo>
                  <a:lnTo>
                    <a:pt x="62" y="9"/>
                  </a:lnTo>
                  <a:lnTo>
                    <a:pt x="62" y="8"/>
                  </a:lnTo>
                  <a:lnTo>
                    <a:pt x="65" y="8"/>
                  </a:lnTo>
                  <a:lnTo>
                    <a:pt x="67" y="9"/>
                  </a:lnTo>
                  <a:lnTo>
                    <a:pt x="70" y="9"/>
                  </a:lnTo>
                  <a:lnTo>
                    <a:pt x="73" y="14"/>
                  </a:lnTo>
                  <a:lnTo>
                    <a:pt x="73" y="20"/>
                  </a:lnTo>
                  <a:lnTo>
                    <a:pt x="70" y="27"/>
                  </a:lnTo>
                  <a:lnTo>
                    <a:pt x="71" y="40"/>
                  </a:lnTo>
                  <a:lnTo>
                    <a:pt x="70" y="60"/>
                  </a:lnTo>
                  <a:lnTo>
                    <a:pt x="65" y="63"/>
                  </a:lnTo>
                  <a:lnTo>
                    <a:pt x="64" y="63"/>
                  </a:lnTo>
                  <a:lnTo>
                    <a:pt x="50" y="54"/>
                  </a:lnTo>
                  <a:lnTo>
                    <a:pt x="38" y="63"/>
                  </a:lnTo>
                  <a:lnTo>
                    <a:pt x="38" y="76"/>
                  </a:lnTo>
                  <a:lnTo>
                    <a:pt x="33" y="76"/>
                  </a:lnTo>
                  <a:lnTo>
                    <a:pt x="31" y="82"/>
                  </a:lnTo>
                  <a:lnTo>
                    <a:pt x="30" y="82"/>
                  </a:lnTo>
                  <a:lnTo>
                    <a:pt x="6" y="55"/>
                  </a:lnTo>
                  <a:lnTo>
                    <a:pt x="0" y="40"/>
                  </a:lnTo>
                  <a:lnTo>
                    <a:pt x="0" y="39"/>
                  </a:lnTo>
                  <a:lnTo>
                    <a:pt x="6" y="36"/>
                  </a:lnTo>
                  <a:lnTo>
                    <a:pt x="6" y="26"/>
                  </a:lnTo>
                  <a:lnTo>
                    <a:pt x="7" y="26"/>
                  </a:lnTo>
                  <a:lnTo>
                    <a:pt x="10" y="27"/>
                  </a:lnTo>
                  <a:lnTo>
                    <a:pt x="7" y="24"/>
                  </a:lnTo>
                  <a:lnTo>
                    <a:pt x="7" y="23"/>
                  </a:lnTo>
                  <a:lnTo>
                    <a:pt x="9" y="20"/>
                  </a:lnTo>
                  <a:lnTo>
                    <a:pt x="9" y="17"/>
                  </a:lnTo>
                  <a:lnTo>
                    <a:pt x="10" y="17"/>
                  </a:lnTo>
                  <a:lnTo>
                    <a:pt x="33" y="15"/>
                  </a:lnTo>
                  <a:lnTo>
                    <a:pt x="3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6" name="Eritrea">
              <a:extLst>
                <a:ext uri="{FF2B5EF4-FFF2-40B4-BE49-F238E27FC236}">
                  <a16:creationId xmlns:a16="http://schemas.microsoft.com/office/drawing/2014/main" id="{51E35ADA-1242-A6DF-AFE1-5C3CCD6D28F0}"/>
                </a:ext>
              </a:extLst>
            </p:cNvPr>
            <p:cNvSpPr>
              <a:spLocks/>
            </p:cNvSpPr>
            <p:nvPr/>
          </p:nvSpPr>
          <p:spPr bwMode="auto">
            <a:xfrm>
              <a:off x="6687811" y="4157326"/>
              <a:ext cx="155407" cy="142758"/>
            </a:xfrm>
            <a:custGeom>
              <a:avLst/>
              <a:gdLst>
                <a:gd name="T0" fmla="*/ 25 w 86"/>
                <a:gd name="T1" fmla="*/ 0 h 79"/>
                <a:gd name="T2" fmla="*/ 31 w 86"/>
                <a:gd name="T3" fmla="*/ 8 h 79"/>
                <a:gd name="T4" fmla="*/ 35 w 86"/>
                <a:gd name="T5" fmla="*/ 29 h 79"/>
                <a:gd name="T6" fmla="*/ 43 w 86"/>
                <a:gd name="T7" fmla="*/ 39 h 79"/>
                <a:gd name="T8" fmla="*/ 44 w 86"/>
                <a:gd name="T9" fmla="*/ 40 h 79"/>
                <a:gd name="T10" fmla="*/ 44 w 86"/>
                <a:gd name="T11" fmla="*/ 36 h 79"/>
                <a:gd name="T12" fmla="*/ 49 w 86"/>
                <a:gd name="T13" fmla="*/ 43 h 79"/>
                <a:gd name="T14" fmla="*/ 53 w 86"/>
                <a:gd name="T15" fmla="*/ 43 h 79"/>
                <a:gd name="T16" fmla="*/ 63 w 86"/>
                <a:gd name="T17" fmla="*/ 48 h 79"/>
                <a:gd name="T18" fmla="*/ 78 w 86"/>
                <a:gd name="T19" fmla="*/ 66 h 79"/>
                <a:gd name="T20" fmla="*/ 86 w 86"/>
                <a:gd name="T21" fmla="*/ 72 h 79"/>
                <a:gd name="T22" fmla="*/ 75 w 86"/>
                <a:gd name="T23" fmla="*/ 79 h 79"/>
                <a:gd name="T24" fmla="*/ 59 w 86"/>
                <a:gd name="T25" fmla="*/ 57 h 79"/>
                <a:gd name="T26" fmla="*/ 47 w 86"/>
                <a:gd name="T27" fmla="*/ 51 h 79"/>
                <a:gd name="T28" fmla="*/ 34 w 86"/>
                <a:gd name="T29" fmla="*/ 51 h 79"/>
                <a:gd name="T30" fmla="*/ 23 w 86"/>
                <a:gd name="T31" fmla="*/ 49 h 79"/>
                <a:gd name="T32" fmla="*/ 17 w 86"/>
                <a:gd name="T33" fmla="*/ 58 h 79"/>
                <a:gd name="T34" fmla="*/ 14 w 86"/>
                <a:gd name="T35" fmla="*/ 54 h 79"/>
                <a:gd name="T36" fmla="*/ 1 w 86"/>
                <a:gd name="T37" fmla="*/ 55 h 79"/>
                <a:gd name="T38" fmla="*/ 0 w 86"/>
                <a:gd name="T39" fmla="*/ 43 h 79"/>
                <a:gd name="T40" fmla="*/ 7 w 86"/>
                <a:gd name="T41" fmla="*/ 14 h 79"/>
                <a:gd name="T42" fmla="*/ 25 w 86"/>
                <a:gd name="T43" fmla="*/ 6 h 79"/>
                <a:gd name="T44" fmla="*/ 25 w 86"/>
                <a:gd name="T4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79">
                  <a:moveTo>
                    <a:pt x="25" y="0"/>
                  </a:moveTo>
                  <a:lnTo>
                    <a:pt x="31" y="8"/>
                  </a:lnTo>
                  <a:lnTo>
                    <a:pt x="35" y="29"/>
                  </a:lnTo>
                  <a:lnTo>
                    <a:pt x="43" y="39"/>
                  </a:lnTo>
                  <a:lnTo>
                    <a:pt x="44" y="40"/>
                  </a:lnTo>
                  <a:lnTo>
                    <a:pt x="44" y="36"/>
                  </a:lnTo>
                  <a:lnTo>
                    <a:pt x="49" y="43"/>
                  </a:lnTo>
                  <a:lnTo>
                    <a:pt x="53" y="43"/>
                  </a:lnTo>
                  <a:lnTo>
                    <a:pt x="63" y="48"/>
                  </a:lnTo>
                  <a:lnTo>
                    <a:pt x="78" y="66"/>
                  </a:lnTo>
                  <a:lnTo>
                    <a:pt x="86" y="72"/>
                  </a:lnTo>
                  <a:lnTo>
                    <a:pt x="75" y="79"/>
                  </a:lnTo>
                  <a:lnTo>
                    <a:pt x="59" y="57"/>
                  </a:lnTo>
                  <a:lnTo>
                    <a:pt x="47" y="51"/>
                  </a:lnTo>
                  <a:lnTo>
                    <a:pt x="34" y="51"/>
                  </a:lnTo>
                  <a:lnTo>
                    <a:pt x="23" y="49"/>
                  </a:lnTo>
                  <a:lnTo>
                    <a:pt x="17" y="58"/>
                  </a:lnTo>
                  <a:lnTo>
                    <a:pt x="14" y="54"/>
                  </a:lnTo>
                  <a:lnTo>
                    <a:pt x="1" y="55"/>
                  </a:lnTo>
                  <a:lnTo>
                    <a:pt x="0" y="43"/>
                  </a:lnTo>
                  <a:lnTo>
                    <a:pt x="7" y="14"/>
                  </a:lnTo>
                  <a:lnTo>
                    <a:pt x="25" y="6"/>
                  </a:lnTo>
                  <a:lnTo>
                    <a:pt x="2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7" name="Equatorial Guinea">
              <a:extLst>
                <a:ext uri="{FF2B5EF4-FFF2-40B4-BE49-F238E27FC236}">
                  <a16:creationId xmlns:a16="http://schemas.microsoft.com/office/drawing/2014/main" id="{33DD197C-A8DA-83DF-B572-61358E44105B}"/>
                </a:ext>
              </a:extLst>
            </p:cNvPr>
            <p:cNvSpPr>
              <a:spLocks/>
            </p:cNvSpPr>
            <p:nvPr/>
          </p:nvSpPr>
          <p:spPr bwMode="auto">
            <a:xfrm>
              <a:off x="6046306" y="4535002"/>
              <a:ext cx="48791" cy="32527"/>
            </a:xfrm>
            <a:custGeom>
              <a:avLst/>
              <a:gdLst>
                <a:gd name="T0" fmla="*/ 17 w 27"/>
                <a:gd name="T1" fmla="*/ 0 h 18"/>
                <a:gd name="T2" fmla="*/ 27 w 27"/>
                <a:gd name="T3" fmla="*/ 0 h 18"/>
                <a:gd name="T4" fmla="*/ 27 w 27"/>
                <a:gd name="T5" fmla="*/ 17 h 18"/>
                <a:gd name="T6" fmla="*/ 17 w 27"/>
                <a:gd name="T7" fmla="*/ 17 h 18"/>
                <a:gd name="T8" fmla="*/ 12 w 27"/>
                <a:gd name="T9" fmla="*/ 18 h 18"/>
                <a:gd name="T10" fmla="*/ 3 w 27"/>
                <a:gd name="T11" fmla="*/ 18 h 18"/>
                <a:gd name="T12" fmla="*/ 0 w 27"/>
                <a:gd name="T13" fmla="*/ 14 h 18"/>
                <a:gd name="T14" fmla="*/ 3 w 27"/>
                <a:gd name="T15" fmla="*/ 2 h 18"/>
                <a:gd name="T16" fmla="*/ 14 w 27"/>
                <a:gd name="T17" fmla="*/ 2 h 18"/>
                <a:gd name="T18" fmla="*/ 17 w 27"/>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8">
                  <a:moveTo>
                    <a:pt x="17" y="0"/>
                  </a:moveTo>
                  <a:lnTo>
                    <a:pt x="27" y="0"/>
                  </a:lnTo>
                  <a:lnTo>
                    <a:pt x="27" y="17"/>
                  </a:lnTo>
                  <a:lnTo>
                    <a:pt x="17" y="17"/>
                  </a:lnTo>
                  <a:lnTo>
                    <a:pt x="12" y="18"/>
                  </a:lnTo>
                  <a:lnTo>
                    <a:pt x="3" y="18"/>
                  </a:lnTo>
                  <a:lnTo>
                    <a:pt x="0" y="14"/>
                  </a:lnTo>
                  <a:lnTo>
                    <a:pt x="3" y="2"/>
                  </a:lnTo>
                  <a:lnTo>
                    <a:pt x="14" y="2"/>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8" name="Ethiopia">
              <a:extLst>
                <a:ext uri="{FF2B5EF4-FFF2-40B4-BE49-F238E27FC236}">
                  <a16:creationId xmlns:a16="http://schemas.microsoft.com/office/drawing/2014/main" id="{0936CF96-66D1-87C6-6F13-BE85C690B2E8}"/>
                </a:ext>
              </a:extLst>
            </p:cNvPr>
            <p:cNvSpPr>
              <a:spLocks/>
            </p:cNvSpPr>
            <p:nvPr/>
          </p:nvSpPr>
          <p:spPr bwMode="auto">
            <a:xfrm>
              <a:off x="6606495" y="4245872"/>
              <a:ext cx="354183" cy="260217"/>
            </a:xfrm>
            <a:custGeom>
              <a:avLst/>
              <a:gdLst>
                <a:gd name="T0" fmla="*/ 68 w 196"/>
                <a:gd name="T1" fmla="*/ 0 h 144"/>
                <a:gd name="T2" fmla="*/ 79 w 196"/>
                <a:gd name="T3" fmla="*/ 2 h 144"/>
                <a:gd name="T4" fmla="*/ 92 w 196"/>
                <a:gd name="T5" fmla="*/ 2 h 144"/>
                <a:gd name="T6" fmla="*/ 104 w 196"/>
                <a:gd name="T7" fmla="*/ 8 h 144"/>
                <a:gd name="T8" fmla="*/ 120 w 196"/>
                <a:gd name="T9" fmla="*/ 30 h 144"/>
                <a:gd name="T10" fmla="*/ 116 w 196"/>
                <a:gd name="T11" fmla="*/ 43 h 144"/>
                <a:gd name="T12" fmla="*/ 117 w 196"/>
                <a:gd name="T13" fmla="*/ 48 h 144"/>
                <a:gd name="T14" fmla="*/ 126 w 196"/>
                <a:gd name="T15" fmla="*/ 45 h 144"/>
                <a:gd name="T16" fmla="*/ 129 w 196"/>
                <a:gd name="T17" fmla="*/ 48 h 144"/>
                <a:gd name="T18" fmla="*/ 129 w 196"/>
                <a:gd name="T19" fmla="*/ 57 h 144"/>
                <a:gd name="T20" fmla="*/ 144 w 196"/>
                <a:gd name="T21" fmla="*/ 71 h 144"/>
                <a:gd name="T22" fmla="*/ 184 w 196"/>
                <a:gd name="T23" fmla="*/ 86 h 144"/>
                <a:gd name="T24" fmla="*/ 196 w 196"/>
                <a:gd name="T25" fmla="*/ 85 h 144"/>
                <a:gd name="T26" fmla="*/ 194 w 196"/>
                <a:gd name="T27" fmla="*/ 89 h 144"/>
                <a:gd name="T28" fmla="*/ 157 w 196"/>
                <a:gd name="T29" fmla="*/ 125 h 144"/>
                <a:gd name="T30" fmla="*/ 142 w 196"/>
                <a:gd name="T31" fmla="*/ 125 h 144"/>
                <a:gd name="T32" fmla="*/ 116 w 196"/>
                <a:gd name="T33" fmla="*/ 138 h 144"/>
                <a:gd name="T34" fmla="*/ 110 w 196"/>
                <a:gd name="T35" fmla="*/ 140 h 144"/>
                <a:gd name="T36" fmla="*/ 102 w 196"/>
                <a:gd name="T37" fmla="*/ 135 h 144"/>
                <a:gd name="T38" fmla="*/ 94 w 196"/>
                <a:gd name="T39" fmla="*/ 138 h 144"/>
                <a:gd name="T40" fmla="*/ 83 w 196"/>
                <a:gd name="T41" fmla="*/ 144 h 144"/>
                <a:gd name="T42" fmla="*/ 77 w 196"/>
                <a:gd name="T43" fmla="*/ 144 h 144"/>
                <a:gd name="T44" fmla="*/ 64 w 196"/>
                <a:gd name="T45" fmla="*/ 141 h 144"/>
                <a:gd name="T46" fmla="*/ 48 w 196"/>
                <a:gd name="T47" fmla="*/ 131 h 144"/>
                <a:gd name="T48" fmla="*/ 37 w 196"/>
                <a:gd name="T49" fmla="*/ 131 h 144"/>
                <a:gd name="T50" fmla="*/ 37 w 196"/>
                <a:gd name="T51" fmla="*/ 120 h 144"/>
                <a:gd name="T52" fmla="*/ 28 w 196"/>
                <a:gd name="T53" fmla="*/ 117 h 144"/>
                <a:gd name="T54" fmla="*/ 22 w 196"/>
                <a:gd name="T55" fmla="*/ 103 h 144"/>
                <a:gd name="T56" fmla="*/ 15 w 196"/>
                <a:gd name="T57" fmla="*/ 98 h 144"/>
                <a:gd name="T58" fmla="*/ 11 w 196"/>
                <a:gd name="T59" fmla="*/ 91 h 144"/>
                <a:gd name="T60" fmla="*/ 0 w 196"/>
                <a:gd name="T61" fmla="*/ 88 h 144"/>
                <a:gd name="T62" fmla="*/ 3 w 196"/>
                <a:gd name="T63" fmla="*/ 80 h 144"/>
                <a:gd name="T64" fmla="*/ 11 w 196"/>
                <a:gd name="T65" fmla="*/ 80 h 144"/>
                <a:gd name="T66" fmla="*/ 15 w 196"/>
                <a:gd name="T67" fmla="*/ 77 h 144"/>
                <a:gd name="T68" fmla="*/ 16 w 196"/>
                <a:gd name="T69" fmla="*/ 52 h 144"/>
                <a:gd name="T70" fmla="*/ 25 w 196"/>
                <a:gd name="T71" fmla="*/ 46 h 144"/>
                <a:gd name="T72" fmla="*/ 27 w 196"/>
                <a:gd name="T73" fmla="*/ 37 h 144"/>
                <a:gd name="T74" fmla="*/ 42 w 196"/>
                <a:gd name="T75" fmla="*/ 20 h 144"/>
                <a:gd name="T76" fmla="*/ 46 w 196"/>
                <a:gd name="T77" fmla="*/ 6 h 144"/>
                <a:gd name="T78" fmla="*/ 59 w 196"/>
                <a:gd name="T79" fmla="*/ 5 h 144"/>
                <a:gd name="T80" fmla="*/ 62 w 196"/>
                <a:gd name="T81" fmla="*/ 9 h 144"/>
                <a:gd name="T82" fmla="*/ 68 w 196"/>
                <a:gd name="T8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144">
                  <a:moveTo>
                    <a:pt x="68" y="0"/>
                  </a:moveTo>
                  <a:lnTo>
                    <a:pt x="79" y="2"/>
                  </a:lnTo>
                  <a:lnTo>
                    <a:pt x="92" y="2"/>
                  </a:lnTo>
                  <a:lnTo>
                    <a:pt x="104" y="8"/>
                  </a:lnTo>
                  <a:lnTo>
                    <a:pt x="120" y="30"/>
                  </a:lnTo>
                  <a:lnTo>
                    <a:pt x="116" y="43"/>
                  </a:lnTo>
                  <a:lnTo>
                    <a:pt x="117" y="48"/>
                  </a:lnTo>
                  <a:lnTo>
                    <a:pt x="126" y="45"/>
                  </a:lnTo>
                  <a:lnTo>
                    <a:pt x="129" y="48"/>
                  </a:lnTo>
                  <a:lnTo>
                    <a:pt x="129" y="57"/>
                  </a:lnTo>
                  <a:lnTo>
                    <a:pt x="144" y="71"/>
                  </a:lnTo>
                  <a:lnTo>
                    <a:pt x="184" y="86"/>
                  </a:lnTo>
                  <a:lnTo>
                    <a:pt x="196" y="85"/>
                  </a:lnTo>
                  <a:lnTo>
                    <a:pt x="194" y="89"/>
                  </a:lnTo>
                  <a:lnTo>
                    <a:pt x="157" y="125"/>
                  </a:lnTo>
                  <a:lnTo>
                    <a:pt x="142" y="125"/>
                  </a:lnTo>
                  <a:lnTo>
                    <a:pt x="116" y="138"/>
                  </a:lnTo>
                  <a:lnTo>
                    <a:pt x="110" y="140"/>
                  </a:lnTo>
                  <a:lnTo>
                    <a:pt x="102" y="135"/>
                  </a:lnTo>
                  <a:lnTo>
                    <a:pt x="94" y="138"/>
                  </a:lnTo>
                  <a:lnTo>
                    <a:pt x="83" y="144"/>
                  </a:lnTo>
                  <a:lnTo>
                    <a:pt x="77" y="144"/>
                  </a:lnTo>
                  <a:lnTo>
                    <a:pt x="64" y="141"/>
                  </a:lnTo>
                  <a:lnTo>
                    <a:pt x="48" y="131"/>
                  </a:lnTo>
                  <a:lnTo>
                    <a:pt x="37" y="131"/>
                  </a:lnTo>
                  <a:lnTo>
                    <a:pt x="37" y="120"/>
                  </a:lnTo>
                  <a:lnTo>
                    <a:pt x="28" y="117"/>
                  </a:lnTo>
                  <a:lnTo>
                    <a:pt x="22" y="103"/>
                  </a:lnTo>
                  <a:lnTo>
                    <a:pt x="15" y="98"/>
                  </a:lnTo>
                  <a:lnTo>
                    <a:pt x="11" y="91"/>
                  </a:lnTo>
                  <a:lnTo>
                    <a:pt x="0" y="88"/>
                  </a:lnTo>
                  <a:lnTo>
                    <a:pt x="3" y="80"/>
                  </a:lnTo>
                  <a:lnTo>
                    <a:pt x="11" y="80"/>
                  </a:lnTo>
                  <a:lnTo>
                    <a:pt x="15" y="77"/>
                  </a:lnTo>
                  <a:lnTo>
                    <a:pt x="16" y="52"/>
                  </a:lnTo>
                  <a:lnTo>
                    <a:pt x="25" y="46"/>
                  </a:lnTo>
                  <a:lnTo>
                    <a:pt x="27" y="37"/>
                  </a:lnTo>
                  <a:lnTo>
                    <a:pt x="42" y="20"/>
                  </a:lnTo>
                  <a:lnTo>
                    <a:pt x="46" y="6"/>
                  </a:lnTo>
                  <a:lnTo>
                    <a:pt x="59" y="5"/>
                  </a:lnTo>
                  <a:lnTo>
                    <a:pt x="62" y="9"/>
                  </a:lnTo>
                  <a:lnTo>
                    <a:pt x="6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9" name="Egypt">
              <a:extLst>
                <a:ext uri="{FF2B5EF4-FFF2-40B4-BE49-F238E27FC236}">
                  <a16:creationId xmlns:a16="http://schemas.microsoft.com/office/drawing/2014/main" id="{29C39959-4CFD-D76F-390B-E31D692FDCDD}"/>
                </a:ext>
              </a:extLst>
            </p:cNvPr>
            <p:cNvSpPr>
              <a:spLocks/>
            </p:cNvSpPr>
            <p:nvPr/>
          </p:nvSpPr>
          <p:spPr bwMode="auto">
            <a:xfrm>
              <a:off x="6405911" y="3804949"/>
              <a:ext cx="267445" cy="262024"/>
            </a:xfrm>
            <a:custGeom>
              <a:avLst/>
              <a:gdLst>
                <a:gd name="T0" fmla="*/ 6 w 148"/>
                <a:gd name="T1" fmla="*/ 0 h 145"/>
                <a:gd name="T2" fmla="*/ 10 w 148"/>
                <a:gd name="T3" fmla="*/ 0 h 145"/>
                <a:gd name="T4" fmla="*/ 15 w 148"/>
                <a:gd name="T5" fmla="*/ 1 h 145"/>
                <a:gd name="T6" fmla="*/ 22 w 148"/>
                <a:gd name="T7" fmla="*/ 1 h 145"/>
                <a:gd name="T8" fmla="*/ 27 w 148"/>
                <a:gd name="T9" fmla="*/ 3 h 145"/>
                <a:gd name="T10" fmla="*/ 30 w 148"/>
                <a:gd name="T11" fmla="*/ 3 h 145"/>
                <a:gd name="T12" fmla="*/ 58 w 148"/>
                <a:gd name="T13" fmla="*/ 12 h 145"/>
                <a:gd name="T14" fmla="*/ 80 w 148"/>
                <a:gd name="T15" fmla="*/ 3 h 145"/>
                <a:gd name="T16" fmla="*/ 87 w 148"/>
                <a:gd name="T17" fmla="*/ 3 h 145"/>
                <a:gd name="T18" fmla="*/ 92 w 148"/>
                <a:gd name="T19" fmla="*/ 1 h 145"/>
                <a:gd name="T20" fmla="*/ 96 w 148"/>
                <a:gd name="T21" fmla="*/ 1 h 145"/>
                <a:gd name="T22" fmla="*/ 99 w 148"/>
                <a:gd name="T23" fmla="*/ 6 h 145"/>
                <a:gd name="T24" fmla="*/ 105 w 148"/>
                <a:gd name="T25" fmla="*/ 10 h 145"/>
                <a:gd name="T26" fmla="*/ 113 w 148"/>
                <a:gd name="T27" fmla="*/ 9 h 145"/>
                <a:gd name="T28" fmla="*/ 124 w 148"/>
                <a:gd name="T29" fmla="*/ 6 h 145"/>
                <a:gd name="T30" fmla="*/ 126 w 148"/>
                <a:gd name="T31" fmla="*/ 6 h 145"/>
                <a:gd name="T32" fmla="*/ 135 w 148"/>
                <a:gd name="T33" fmla="*/ 35 h 145"/>
                <a:gd name="T34" fmla="*/ 129 w 148"/>
                <a:gd name="T35" fmla="*/ 56 h 145"/>
                <a:gd name="T36" fmla="*/ 129 w 148"/>
                <a:gd name="T37" fmla="*/ 57 h 145"/>
                <a:gd name="T38" fmla="*/ 124 w 148"/>
                <a:gd name="T39" fmla="*/ 59 h 145"/>
                <a:gd name="T40" fmla="*/ 124 w 148"/>
                <a:gd name="T41" fmla="*/ 57 h 145"/>
                <a:gd name="T42" fmla="*/ 114 w 148"/>
                <a:gd name="T43" fmla="*/ 47 h 145"/>
                <a:gd name="T44" fmla="*/ 105 w 148"/>
                <a:gd name="T45" fmla="*/ 26 h 145"/>
                <a:gd name="T46" fmla="*/ 102 w 148"/>
                <a:gd name="T47" fmla="*/ 31 h 145"/>
                <a:gd name="T48" fmla="*/ 107 w 148"/>
                <a:gd name="T49" fmla="*/ 43 h 145"/>
                <a:gd name="T50" fmla="*/ 117 w 148"/>
                <a:gd name="T51" fmla="*/ 55 h 145"/>
                <a:gd name="T52" fmla="*/ 124 w 148"/>
                <a:gd name="T53" fmla="*/ 77 h 145"/>
                <a:gd name="T54" fmla="*/ 139 w 148"/>
                <a:gd name="T55" fmla="*/ 105 h 145"/>
                <a:gd name="T56" fmla="*/ 148 w 148"/>
                <a:gd name="T57" fmla="*/ 112 h 145"/>
                <a:gd name="T58" fmla="*/ 148 w 148"/>
                <a:gd name="T59" fmla="*/ 114 h 145"/>
                <a:gd name="T60" fmla="*/ 147 w 148"/>
                <a:gd name="T61" fmla="*/ 114 h 145"/>
                <a:gd name="T62" fmla="*/ 144 w 148"/>
                <a:gd name="T63" fmla="*/ 115 h 145"/>
                <a:gd name="T64" fmla="*/ 145 w 148"/>
                <a:gd name="T65" fmla="*/ 126 h 145"/>
                <a:gd name="T66" fmla="*/ 139 w 148"/>
                <a:gd name="T67" fmla="*/ 130 h 145"/>
                <a:gd name="T68" fmla="*/ 136 w 148"/>
                <a:gd name="T69" fmla="*/ 130 h 145"/>
                <a:gd name="T70" fmla="*/ 133 w 148"/>
                <a:gd name="T71" fmla="*/ 136 h 145"/>
                <a:gd name="T72" fmla="*/ 133 w 148"/>
                <a:gd name="T73" fmla="*/ 138 h 145"/>
                <a:gd name="T74" fmla="*/ 126 w 148"/>
                <a:gd name="T75" fmla="*/ 139 h 145"/>
                <a:gd name="T76" fmla="*/ 124 w 148"/>
                <a:gd name="T77" fmla="*/ 143 h 145"/>
                <a:gd name="T78" fmla="*/ 124 w 148"/>
                <a:gd name="T79" fmla="*/ 145 h 145"/>
                <a:gd name="T80" fmla="*/ 119 w 148"/>
                <a:gd name="T81" fmla="*/ 145 h 145"/>
                <a:gd name="T82" fmla="*/ 113 w 148"/>
                <a:gd name="T83" fmla="*/ 142 h 145"/>
                <a:gd name="T84" fmla="*/ 6 w 148"/>
                <a:gd name="T85" fmla="*/ 142 h 145"/>
                <a:gd name="T86" fmla="*/ 6 w 148"/>
                <a:gd name="T87" fmla="*/ 40 h 145"/>
                <a:gd name="T88" fmla="*/ 3 w 148"/>
                <a:gd name="T89" fmla="*/ 37 h 145"/>
                <a:gd name="T90" fmla="*/ 0 w 148"/>
                <a:gd name="T91" fmla="*/ 23 h 145"/>
                <a:gd name="T92" fmla="*/ 3 w 148"/>
                <a:gd name="T93" fmla="*/ 20 h 145"/>
                <a:gd name="T94" fmla="*/ 1 w 148"/>
                <a:gd name="T95" fmla="*/ 4 h 145"/>
                <a:gd name="T96" fmla="*/ 3 w 148"/>
                <a:gd name="T97" fmla="*/ 4 h 145"/>
                <a:gd name="T98" fmla="*/ 6 w 148"/>
                <a:gd name="T9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 h="145">
                  <a:moveTo>
                    <a:pt x="6" y="0"/>
                  </a:moveTo>
                  <a:lnTo>
                    <a:pt x="10" y="0"/>
                  </a:lnTo>
                  <a:lnTo>
                    <a:pt x="15" y="1"/>
                  </a:lnTo>
                  <a:lnTo>
                    <a:pt x="22" y="1"/>
                  </a:lnTo>
                  <a:lnTo>
                    <a:pt x="27" y="3"/>
                  </a:lnTo>
                  <a:lnTo>
                    <a:pt x="30" y="3"/>
                  </a:lnTo>
                  <a:lnTo>
                    <a:pt x="58" y="12"/>
                  </a:lnTo>
                  <a:lnTo>
                    <a:pt x="80" y="3"/>
                  </a:lnTo>
                  <a:lnTo>
                    <a:pt x="87" y="3"/>
                  </a:lnTo>
                  <a:lnTo>
                    <a:pt x="92" y="1"/>
                  </a:lnTo>
                  <a:lnTo>
                    <a:pt x="96" y="1"/>
                  </a:lnTo>
                  <a:lnTo>
                    <a:pt x="99" y="6"/>
                  </a:lnTo>
                  <a:lnTo>
                    <a:pt x="105" y="10"/>
                  </a:lnTo>
                  <a:lnTo>
                    <a:pt x="113" y="9"/>
                  </a:lnTo>
                  <a:lnTo>
                    <a:pt x="124" y="6"/>
                  </a:lnTo>
                  <a:lnTo>
                    <a:pt x="126" y="6"/>
                  </a:lnTo>
                  <a:lnTo>
                    <a:pt x="135" y="35"/>
                  </a:lnTo>
                  <a:lnTo>
                    <a:pt x="129" y="56"/>
                  </a:lnTo>
                  <a:lnTo>
                    <a:pt x="129" y="57"/>
                  </a:lnTo>
                  <a:lnTo>
                    <a:pt x="124" y="59"/>
                  </a:lnTo>
                  <a:lnTo>
                    <a:pt x="124" y="57"/>
                  </a:lnTo>
                  <a:lnTo>
                    <a:pt x="114" y="47"/>
                  </a:lnTo>
                  <a:lnTo>
                    <a:pt x="105" y="26"/>
                  </a:lnTo>
                  <a:lnTo>
                    <a:pt x="102" y="31"/>
                  </a:lnTo>
                  <a:lnTo>
                    <a:pt x="107" y="43"/>
                  </a:lnTo>
                  <a:lnTo>
                    <a:pt x="117" y="55"/>
                  </a:lnTo>
                  <a:lnTo>
                    <a:pt x="124" y="77"/>
                  </a:lnTo>
                  <a:lnTo>
                    <a:pt x="139" y="105"/>
                  </a:lnTo>
                  <a:lnTo>
                    <a:pt x="148" y="112"/>
                  </a:lnTo>
                  <a:lnTo>
                    <a:pt x="148" y="114"/>
                  </a:lnTo>
                  <a:lnTo>
                    <a:pt x="147" y="114"/>
                  </a:lnTo>
                  <a:lnTo>
                    <a:pt x="144" y="115"/>
                  </a:lnTo>
                  <a:lnTo>
                    <a:pt x="145" y="126"/>
                  </a:lnTo>
                  <a:lnTo>
                    <a:pt x="139" y="130"/>
                  </a:lnTo>
                  <a:lnTo>
                    <a:pt x="136" y="130"/>
                  </a:lnTo>
                  <a:lnTo>
                    <a:pt x="133" y="136"/>
                  </a:lnTo>
                  <a:lnTo>
                    <a:pt x="133" y="138"/>
                  </a:lnTo>
                  <a:lnTo>
                    <a:pt x="126" y="139"/>
                  </a:lnTo>
                  <a:lnTo>
                    <a:pt x="124" y="143"/>
                  </a:lnTo>
                  <a:lnTo>
                    <a:pt x="124" y="145"/>
                  </a:lnTo>
                  <a:lnTo>
                    <a:pt x="119" y="145"/>
                  </a:lnTo>
                  <a:lnTo>
                    <a:pt x="113" y="142"/>
                  </a:lnTo>
                  <a:lnTo>
                    <a:pt x="6" y="142"/>
                  </a:lnTo>
                  <a:lnTo>
                    <a:pt x="6" y="40"/>
                  </a:lnTo>
                  <a:lnTo>
                    <a:pt x="3" y="37"/>
                  </a:lnTo>
                  <a:lnTo>
                    <a:pt x="0" y="23"/>
                  </a:lnTo>
                  <a:lnTo>
                    <a:pt x="3" y="20"/>
                  </a:lnTo>
                  <a:lnTo>
                    <a:pt x="1" y="4"/>
                  </a:lnTo>
                  <a:lnTo>
                    <a:pt x="3" y="4"/>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0" name="Djibouti">
              <a:extLst>
                <a:ext uri="{FF2B5EF4-FFF2-40B4-BE49-F238E27FC236}">
                  <a16:creationId xmlns:a16="http://schemas.microsoft.com/office/drawing/2014/main" id="{68994018-91C6-E870-88FE-91538CD23A23}"/>
                </a:ext>
              </a:extLst>
            </p:cNvPr>
            <p:cNvSpPr>
              <a:spLocks/>
            </p:cNvSpPr>
            <p:nvPr/>
          </p:nvSpPr>
          <p:spPr bwMode="auto">
            <a:xfrm>
              <a:off x="6812499" y="4287435"/>
              <a:ext cx="41563" cy="45177"/>
            </a:xfrm>
            <a:custGeom>
              <a:avLst/>
              <a:gdLst>
                <a:gd name="T0" fmla="*/ 17 w 23"/>
                <a:gd name="T1" fmla="*/ 0 h 25"/>
                <a:gd name="T2" fmla="*/ 18 w 23"/>
                <a:gd name="T3" fmla="*/ 0 h 25"/>
                <a:gd name="T4" fmla="*/ 21 w 23"/>
                <a:gd name="T5" fmla="*/ 4 h 25"/>
                <a:gd name="T6" fmla="*/ 23 w 23"/>
                <a:gd name="T7" fmla="*/ 10 h 25"/>
                <a:gd name="T8" fmla="*/ 23 w 23"/>
                <a:gd name="T9" fmla="*/ 11 h 25"/>
                <a:gd name="T10" fmla="*/ 12 w 23"/>
                <a:gd name="T11" fmla="*/ 16 h 25"/>
                <a:gd name="T12" fmla="*/ 20 w 23"/>
                <a:gd name="T13" fmla="*/ 16 h 25"/>
                <a:gd name="T14" fmla="*/ 20 w 23"/>
                <a:gd name="T15" fmla="*/ 17 h 25"/>
                <a:gd name="T16" fmla="*/ 17 w 23"/>
                <a:gd name="T17" fmla="*/ 25 h 25"/>
                <a:gd name="T18" fmla="*/ 15 w 23"/>
                <a:gd name="T19" fmla="*/ 25 h 25"/>
                <a:gd name="T20" fmla="*/ 12 w 23"/>
                <a:gd name="T21" fmla="*/ 23 h 25"/>
                <a:gd name="T22" fmla="*/ 3 w 23"/>
                <a:gd name="T23" fmla="*/ 25 h 25"/>
                <a:gd name="T24" fmla="*/ 2 w 23"/>
                <a:gd name="T25" fmla="*/ 25 h 25"/>
                <a:gd name="T26" fmla="*/ 0 w 23"/>
                <a:gd name="T27" fmla="*/ 20 h 25"/>
                <a:gd name="T28" fmla="*/ 6 w 23"/>
                <a:gd name="T29" fmla="*/ 7 h 25"/>
                <a:gd name="T30" fmla="*/ 17 w 23"/>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5">
                  <a:moveTo>
                    <a:pt x="17" y="0"/>
                  </a:moveTo>
                  <a:lnTo>
                    <a:pt x="18" y="0"/>
                  </a:lnTo>
                  <a:lnTo>
                    <a:pt x="21" y="4"/>
                  </a:lnTo>
                  <a:lnTo>
                    <a:pt x="23" y="10"/>
                  </a:lnTo>
                  <a:lnTo>
                    <a:pt x="23" y="11"/>
                  </a:lnTo>
                  <a:lnTo>
                    <a:pt x="12" y="16"/>
                  </a:lnTo>
                  <a:lnTo>
                    <a:pt x="20" y="16"/>
                  </a:lnTo>
                  <a:lnTo>
                    <a:pt x="20" y="17"/>
                  </a:lnTo>
                  <a:lnTo>
                    <a:pt x="17" y="25"/>
                  </a:lnTo>
                  <a:lnTo>
                    <a:pt x="15" y="25"/>
                  </a:lnTo>
                  <a:lnTo>
                    <a:pt x="12" y="23"/>
                  </a:lnTo>
                  <a:lnTo>
                    <a:pt x="3" y="25"/>
                  </a:lnTo>
                  <a:lnTo>
                    <a:pt x="2" y="25"/>
                  </a:lnTo>
                  <a:lnTo>
                    <a:pt x="0" y="20"/>
                  </a:lnTo>
                  <a:lnTo>
                    <a:pt x="6" y="7"/>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1" name="Democratic Republic of the Congo">
              <a:extLst>
                <a:ext uri="{FF2B5EF4-FFF2-40B4-BE49-F238E27FC236}">
                  <a16:creationId xmlns:a16="http://schemas.microsoft.com/office/drawing/2014/main" id="{8016A48D-D2AA-8298-F983-162C399F794C}"/>
                </a:ext>
              </a:extLst>
            </p:cNvPr>
            <p:cNvSpPr>
              <a:spLocks/>
            </p:cNvSpPr>
            <p:nvPr/>
          </p:nvSpPr>
          <p:spPr bwMode="auto">
            <a:xfrm>
              <a:off x="6116782" y="4462720"/>
              <a:ext cx="449959" cy="442731"/>
            </a:xfrm>
            <a:custGeom>
              <a:avLst/>
              <a:gdLst>
                <a:gd name="T0" fmla="*/ 184 w 249"/>
                <a:gd name="T1" fmla="*/ 0 h 245"/>
                <a:gd name="T2" fmla="*/ 188 w 249"/>
                <a:gd name="T3" fmla="*/ 2 h 245"/>
                <a:gd name="T4" fmla="*/ 191 w 249"/>
                <a:gd name="T5" fmla="*/ 3 h 245"/>
                <a:gd name="T6" fmla="*/ 200 w 249"/>
                <a:gd name="T7" fmla="*/ 2 h 245"/>
                <a:gd name="T8" fmla="*/ 212 w 249"/>
                <a:gd name="T9" fmla="*/ 12 h 245"/>
                <a:gd name="T10" fmla="*/ 224 w 249"/>
                <a:gd name="T11" fmla="*/ 11 h 245"/>
                <a:gd name="T12" fmla="*/ 228 w 249"/>
                <a:gd name="T13" fmla="*/ 9 h 245"/>
                <a:gd name="T14" fmla="*/ 243 w 249"/>
                <a:gd name="T15" fmla="*/ 34 h 245"/>
                <a:gd name="T16" fmla="*/ 249 w 249"/>
                <a:gd name="T17" fmla="*/ 42 h 245"/>
                <a:gd name="T18" fmla="*/ 240 w 249"/>
                <a:gd name="T19" fmla="*/ 54 h 245"/>
                <a:gd name="T20" fmla="*/ 230 w 249"/>
                <a:gd name="T21" fmla="*/ 86 h 245"/>
                <a:gd name="T22" fmla="*/ 222 w 249"/>
                <a:gd name="T23" fmla="*/ 104 h 245"/>
                <a:gd name="T24" fmla="*/ 222 w 249"/>
                <a:gd name="T25" fmla="*/ 137 h 245"/>
                <a:gd name="T26" fmla="*/ 224 w 249"/>
                <a:gd name="T27" fmla="*/ 153 h 245"/>
                <a:gd name="T28" fmla="*/ 237 w 249"/>
                <a:gd name="T29" fmla="*/ 168 h 245"/>
                <a:gd name="T30" fmla="*/ 240 w 249"/>
                <a:gd name="T31" fmla="*/ 177 h 245"/>
                <a:gd name="T32" fmla="*/ 222 w 249"/>
                <a:gd name="T33" fmla="*/ 180 h 245"/>
                <a:gd name="T34" fmla="*/ 218 w 249"/>
                <a:gd name="T35" fmla="*/ 205 h 245"/>
                <a:gd name="T36" fmla="*/ 219 w 249"/>
                <a:gd name="T37" fmla="*/ 229 h 245"/>
                <a:gd name="T38" fmla="*/ 230 w 249"/>
                <a:gd name="T39" fmla="*/ 244 h 245"/>
                <a:gd name="T40" fmla="*/ 228 w 249"/>
                <a:gd name="T41" fmla="*/ 245 h 245"/>
                <a:gd name="T42" fmla="*/ 206 w 249"/>
                <a:gd name="T43" fmla="*/ 230 h 245"/>
                <a:gd name="T44" fmla="*/ 193 w 249"/>
                <a:gd name="T45" fmla="*/ 224 h 245"/>
                <a:gd name="T46" fmla="*/ 172 w 249"/>
                <a:gd name="T47" fmla="*/ 220 h 245"/>
                <a:gd name="T48" fmla="*/ 160 w 249"/>
                <a:gd name="T49" fmla="*/ 218 h 245"/>
                <a:gd name="T50" fmla="*/ 154 w 249"/>
                <a:gd name="T51" fmla="*/ 212 h 245"/>
                <a:gd name="T52" fmla="*/ 130 w 249"/>
                <a:gd name="T53" fmla="*/ 218 h 245"/>
                <a:gd name="T54" fmla="*/ 126 w 249"/>
                <a:gd name="T55" fmla="*/ 214 h 245"/>
                <a:gd name="T56" fmla="*/ 124 w 249"/>
                <a:gd name="T57" fmla="*/ 193 h 245"/>
                <a:gd name="T58" fmla="*/ 121 w 249"/>
                <a:gd name="T59" fmla="*/ 165 h 245"/>
                <a:gd name="T60" fmla="*/ 110 w 249"/>
                <a:gd name="T61" fmla="*/ 160 h 245"/>
                <a:gd name="T62" fmla="*/ 92 w 249"/>
                <a:gd name="T63" fmla="*/ 174 h 245"/>
                <a:gd name="T64" fmla="*/ 83 w 249"/>
                <a:gd name="T65" fmla="*/ 175 h 245"/>
                <a:gd name="T66" fmla="*/ 75 w 249"/>
                <a:gd name="T67" fmla="*/ 177 h 245"/>
                <a:gd name="T68" fmla="*/ 61 w 249"/>
                <a:gd name="T69" fmla="*/ 165 h 245"/>
                <a:gd name="T70" fmla="*/ 52 w 249"/>
                <a:gd name="T71" fmla="*/ 146 h 245"/>
                <a:gd name="T72" fmla="*/ 1 w 249"/>
                <a:gd name="T73" fmla="*/ 152 h 245"/>
                <a:gd name="T74" fmla="*/ 0 w 249"/>
                <a:gd name="T75" fmla="*/ 146 h 245"/>
                <a:gd name="T76" fmla="*/ 3 w 249"/>
                <a:gd name="T77" fmla="*/ 135 h 245"/>
                <a:gd name="T78" fmla="*/ 9 w 249"/>
                <a:gd name="T79" fmla="*/ 129 h 245"/>
                <a:gd name="T80" fmla="*/ 19 w 249"/>
                <a:gd name="T81" fmla="*/ 128 h 245"/>
                <a:gd name="T82" fmla="*/ 27 w 249"/>
                <a:gd name="T83" fmla="*/ 126 h 245"/>
                <a:gd name="T84" fmla="*/ 30 w 249"/>
                <a:gd name="T85" fmla="*/ 132 h 245"/>
                <a:gd name="T86" fmla="*/ 50 w 249"/>
                <a:gd name="T87" fmla="*/ 112 h 245"/>
                <a:gd name="T88" fmla="*/ 58 w 249"/>
                <a:gd name="T89" fmla="*/ 88 h 245"/>
                <a:gd name="T90" fmla="*/ 74 w 249"/>
                <a:gd name="T91" fmla="*/ 43 h 245"/>
                <a:gd name="T92" fmla="*/ 83 w 249"/>
                <a:gd name="T93" fmla="*/ 23 h 245"/>
                <a:gd name="T94" fmla="*/ 86 w 249"/>
                <a:gd name="T95" fmla="*/ 20 h 245"/>
                <a:gd name="T96" fmla="*/ 93 w 249"/>
                <a:gd name="T97" fmla="*/ 2 h 245"/>
                <a:gd name="T98" fmla="*/ 110 w 249"/>
                <a:gd name="T99" fmla="*/ 9 h 245"/>
                <a:gd name="T100" fmla="*/ 121 w 249"/>
                <a:gd name="T101" fmla="*/ 12 h 245"/>
                <a:gd name="T102" fmla="*/ 138 w 249"/>
                <a:gd name="T103" fmla="*/ 6 h 245"/>
                <a:gd name="T104" fmla="*/ 145 w 249"/>
                <a:gd name="T105" fmla="*/ 8 h 245"/>
                <a:gd name="T106" fmla="*/ 164 w 249"/>
                <a:gd name="T107" fmla="*/ 5 h 245"/>
                <a:gd name="T108" fmla="*/ 169 w 249"/>
                <a:gd name="T109" fmla="*/ 2 h 245"/>
                <a:gd name="T110" fmla="*/ 179 w 249"/>
                <a:gd name="T11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9" h="245">
                  <a:moveTo>
                    <a:pt x="179" y="0"/>
                  </a:moveTo>
                  <a:lnTo>
                    <a:pt x="184" y="0"/>
                  </a:lnTo>
                  <a:lnTo>
                    <a:pt x="187" y="3"/>
                  </a:lnTo>
                  <a:lnTo>
                    <a:pt x="188" y="2"/>
                  </a:lnTo>
                  <a:lnTo>
                    <a:pt x="190" y="2"/>
                  </a:lnTo>
                  <a:lnTo>
                    <a:pt x="191" y="3"/>
                  </a:lnTo>
                  <a:lnTo>
                    <a:pt x="193" y="2"/>
                  </a:lnTo>
                  <a:lnTo>
                    <a:pt x="200" y="2"/>
                  </a:lnTo>
                  <a:lnTo>
                    <a:pt x="207" y="11"/>
                  </a:lnTo>
                  <a:lnTo>
                    <a:pt x="212" y="12"/>
                  </a:lnTo>
                  <a:lnTo>
                    <a:pt x="215" y="11"/>
                  </a:lnTo>
                  <a:lnTo>
                    <a:pt x="224" y="11"/>
                  </a:lnTo>
                  <a:lnTo>
                    <a:pt x="227" y="9"/>
                  </a:lnTo>
                  <a:lnTo>
                    <a:pt x="228" y="9"/>
                  </a:lnTo>
                  <a:lnTo>
                    <a:pt x="244" y="23"/>
                  </a:lnTo>
                  <a:lnTo>
                    <a:pt x="243" y="34"/>
                  </a:lnTo>
                  <a:lnTo>
                    <a:pt x="249" y="40"/>
                  </a:lnTo>
                  <a:lnTo>
                    <a:pt x="249" y="42"/>
                  </a:lnTo>
                  <a:lnTo>
                    <a:pt x="240" y="51"/>
                  </a:lnTo>
                  <a:lnTo>
                    <a:pt x="240" y="54"/>
                  </a:lnTo>
                  <a:lnTo>
                    <a:pt x="231" y="64"/>
                  </a:lnTo>
                  <a:lnTo>
                    <a:pt x="230" y="86"/>
                  </a:lnTo>
                  <a:lnTo>
                    <a:pt x="219" y="100"/>
                  </a:lnTo>
                  <a:lnTo>
                    <a:pt x="222" y="104"/>
                  </a:lnTo>
                  <a:lnTo>
                    <a:pt x="224" y="113"/>
                  </a:lnTo>
                  <a:lnTo>
                    <a:pt x="222" y="137"/>
                  </a:lnTo>
                  <a:lnTo>
                    <a:pt x="224" y="143"/>
                  </a:lnTo>
                  <a:lnTo>
                    <a:pt x="224" y="153"/>
                  </a:lnTo>
                  <a:lnTo>
                    <a:pt x="230" y="160"/>
                  </a:lnTo>
                  <a:lnTo>
                    <a:pt x="237" y="168"/>
                  </a:lnTo>
                  <a:lnTo>
                    <a:pt x="240" y="175"/>
                  </a:lnTo>
                  <a:lnTo>
                    <a:pt x="240" y="177"/>
                  </a:lnTo>
                  <a:lnTo>
                    <a:pt x="239" y="177"/>
                  </a:lnTo>
                  <a:lnTo>
                    <a:pt x="222" y="180"/>
                  </a:lnTo>
                  <a:lnTo>
                    <a:pt x="216" y="189"/>
                  </a:lnTo>
                  <a:lnTo>
                    <a:pt x="218" y="205"/>
                  </a:lnTo>
                  <a:lnTo>
                    <a:pt x="213" y="223"/>
                  </a:lnTo>
                  <a:lnTo>
                    <a:pt x="219" y="229"/>
                  </a:lnTo>
                  <a:lnTo>
                    <a:pt x="228" y="229"/>
                  </a:lnTo>
                  <a:lnTo>
                    <a:pt x="230" y="244"/>
                  </a:lnTo>
                  <a:lnTo>
                    <a:pt x="230" y="245"/>
                  </a:lnTo>
                  <a:lnTo>
                    <a:pt x="228" y="245"/>
                  </a:lnTo>
                  <a:lnTo>
                    <a:pt x="216" y="242"/>
                  </a:lnTo>
                  <a:lnTo>
                    <a:pt x="206" y="230"/>
                  </a:lnTo>
                  <a:lnTo>
                    <a:pt x="199" y="229"/>
                  </a:lnTo>
                  <a:lnTo>
                    <a:pt x="193" y="224"/>
                  </a:lnTo>
                  <a:lnTo>
                    <a:pt x="182" y="226"/>
                  </a:lnTo>
                  <a:lnTo>
                    <a:pt x="172" y="220"/>
                  </a:lnTo>
                  <a:lnTo>
                    <a:pt x="169" y="215"/>
                  </a:lnTo>
                  <a:lnTo>
                    <a:pt x="160" y="218"/>
                  </a:lnTo>
                  <a:lnTo>
                    <a:pt x="157" y="211"/>
                  </a:lnTo>
                  <a:lnTo>
                    <a:pt x="154" y="212"/>
                  </a:lnTo>
                  <a:lnTo>
                    <a:pt x="135" y="214"/>
                  </a:lnTo>
                  <a:lnTo>
                    <a:pt x="130" y="218"/>
                  </a:lnTo>
                  <a:lnTo>
                    <a:pt x="126" y="215"/>
                  </a:lnTo>
                  <a:lnTo>
                    <a:pt x="126" y="214"/>
                  </a:lnTo>
                  <a:lnTo>
                    <a:pt x="129" y="208"/>
                  </a:lnTo>
                  <a:lnTo>
                    <a:pt x="124" y="193"/>
                  </a:lnTo>
                  <a:lnTo>
                    <a:pt x="123" y="168"/>
                  </a:lnTo>
                  <a:lnTo>
                    <a:pt x="121" y="165"/>
                  </a:lnTo>
                  <a:lnTo>
                    <a:pt x="110" y="165"/>
                  </a:lnTo>
                  <a:lnTo>
                    <a:pt x="110" y="160"/>
                  </a:lnTo>
                  <a:lnTo>
                    <a:pt x="96" y="162"/>
                  </a:lnTo>
                  <a:lnTo>
                    <a:pt x="92" y="174"/>
                  </a:lnTo>
                  <a:lnTo>
                    <a:pt x="87" y="174"/>
                  </a:lnTo>
                  <a:lnTo>
                    <a:pt x="83" y="175"/>
                  </a:lnTo>
                  <a:lnTo>
                    <a:pt x="80" y="175"/>
                  </a:lnTo>
                  <a:lnTo>
                    <a:pt x="75" y="177"/>
                  </a:lnTo>
                  <a:lnTo>
                    <a:pt x="71" y="177"/>
                  </a:lnTo>
                  <a:lnTo>
                    <a:pt x="61" y="165"/>
                  </a:lnTo>
                  <a:lnTo>
                    <a:pt x="56" y="150"/>
                  </a:lnTo>
                  <a:lnTo>
                    <a:pt x="52" y="146"/>
                  </a:lnTo>
                  <a:lnTo>
                    <a:pt x="13" y="147"/>
                  </a:lnTo>
                  <a:lnTo>
                    <a:pt x="1" y="152"/>
                  </a:lnTo>
                  <a:lnTo>
                    <a:pt x="0" y="152"/>
                  </a:lnTo>
                  <a:lnTo>
                    <a:pt x="0" y="146"/>
                  </a:lnTo>
                  <a:lnTo>
                    <a:pt x="1" y="144"/>
                  </a:lnTo>
                  <a:lnTo>
                    <a:pt x="3" y="135"/>
                  </a:lnTo>
                  <a:lnTo>
                    <a:pt x="3" y="134"/>
                  </a:lnTo>
                  <a:lnTo>
                    <a:pt x="9" y="129"/>
                  </a:lnTo>
                  <a:lnTo>
                    <a:pt x="16" y="131"/>
                  </a:lnTo>
                  <a:lnTo>
                    <a:pt x="19" y="128"/>
                  </a:lnTo>
                  <a:lnTo>
                    <a:pt x="27" y="125"/>
                  </a:lnTo>
                  <a:lnTo>
                    <a:pt x="27" y="126"/>
                  </a:lnTo>
                  <a:lnTo>
                    <a:pt x="28" y="131"/>
                  </a:lnTo>
                  <a:lnTo>
                    <a:pt x="30" y="132"/>
                  </a:lnTo>
                  <a:lnTo>
                    <a:pt x="46" y="119"/>
                  </a:lnTo>
                  <a:lnTo>
                    <a:pt x="50" y="112"/>
                  </a:lnTo>
                  <a:lnTo>
                    <a:pt x="53" y="97"/>
                  </a:lnTo>
                  <a:lnTo>
                    <a:pt x="58" y="88"/>
                  </a:lnTo>
                  <a:lnTo>
                    <a:pt x="70" y="79"/>
                  </a:lnTo>
                  <a:lnTo>
                    <a:pt x="74" y="43"/>
                  </a:lnTo>
                  <a:lnTo>
                    <a:pt x="81" y="30"/>
                  </a:lnTo>
                  <a:lnTo>
                    <a:pt x="83" y="23"/>
                  </a:lnTo>
                  <a:lnTo>
                    <a:pt x="83" y="21"/>
                  </a:lnTo>
                  <a:lnTo>
                    <a:pt x="86" y="20"/>
                  </a:lnTo>
                  <a:lnTo>
                    <a:pt x="86" y="11"/>
                  </a:lnTo>
                  <a:lnTo>
                    <a:pt x="93" y="2"/>
                  </a:lnTo>
                  <a:lnTo>
                    <a:pt x="102" y="2"/>
                  </a:lnTo>
                  <a:lnTo>
                    <a:pt x="110" y="9"/>
                  </a:lnTo>
                  <a:lnTo>
                    <a:pt x="113" y="9"/>
                  </a:lnTo>
                  <a:lnTo>
                    <a:pt x="121" y="12"/>
                  </a:lnTo>
                  <a:lnTo>
                    <a:pt x="133" y="12"/>
                  </a:lnTo>
                  <a:lnTo>
                    <a:pt x="138" y="6"/>
                  </a:lnTo>
                  <a:lnTo>
                    <a:pt x="139" y="6"/>
                  </a:lnTo>
                  <a:lnTo>
                    <a:pt x="145" y="8"/>
                  </a:lnTo>
                  <a:lnTo>
                    <a:pt x="161" y="3"/>
                  </a:lnTo>
                  <a:lnTo>
                    <a:pt x="164" y="5"/>
                  </a:lnTo>
                  <a:lnTo>
                    <a:pt x="169" y="3"/>
                  </a:lnTo>
                  <a:lnTo>
                    <a:pt x="169" y="2"/>
                  </a:lnTo>
                  <a:lnTo>
                    <a:pt x="176" y="2"/>
                  </a:lnTo>
                  <a:lnTo>
                    <a:pt x="17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2" name="Cote d'Ivoire">
              <a:extLst>
                <a:ext uri="{FF2B5EF4-FFF2-40B4-BE49-F238E27FC236}">
                  <a16:creationId xmlns:a16="http://schemas.microsoft.com/office/drawing/2014/main" id="{6BC4A2D4-3F66-081B-4543-21C698D07A1D}"/>
                </a:ext>
              </a:extLst>
            </p:cNvPr>
            <p:cNvSpPr>
              <a:spLocks/>
            </p:cNvSpPr>
            <p:nvPr/>
          </p:nvSpPr>
          <p:spPr bwMode="auto">
            <a:xfrm>
              <a:off x="5623454" y="4334418"/>
              <a:ext cx="148179" cy="153601"/>
            </a:xfrm>
            <a:custGeom>
              <a:avLst/>
              <a:gdLst>
                <a:gd name="T0" fmla="*/ 31 w 82"/>
                <a:gd name="T1" fmla="*/ 0 h 85"/>
                <a:gd name="T2" fmla="*/ 33 w 82"/>
                <a:gd name="T3" fmla="*/ 6 h 85"/>
                <a:gd name="T4" fmla="*/ 37 w 82"/>
                <a:gd name="T5" fmla="*/ 3 h 85"/>
                <a:gd name="T6" fmla="*/ 45 w 82"/>
                <a:gd name="T7" fmla="*/ 5 h 85"/>
                <a:gd name="T8" fmla="*/ 46 w 82"/>
                <a:gd name="T9" fmla="*/ 5 h 85"/>
                <a:gd name="T10" fmla="*/ 52 w 82"/>
                <a:gd name="T11" fmla="*/ 14 h 85"/>
                <a:gd name="T12" fmla="*/ 56 w 82"/>
                <a:gd name="T13" fmla="*/ 14 h 85"/>
                <a:gd name="T14" fmla="*/ 65 w 82"/>
                <a:gd name="T15" fmla="*/ 9 h 85"/>
                <a:gd name="T16" fmla="*/ 71 w 82"/>
                <a:gd name="T17" fmla="*/ 11 h 85"/>
                <a:gd name="T18" fmla="*/ 73 w 82"/>
                <a:gd name="T19" fmla="*/ 11 h 85"/>
                <a:gd name="T20" fmla="*/ 76 w 82"/>
                <a:gd name="T21" fmla="*/ 17 h 85"/>
                <a:gd name="T22" fmla="*/ 79 w 82"/>
                <a:gd name="T23" fmla="*/ 17 h 85"/>
                <a:gd name="T24" fmla="*/ 79 w 82"/>
                <a:gd name="T25" fmla="*/ 21 h 85"/>
                <a:gd name="T26" fmla="*/ 82 w 82"/>
                <a:gd name="T27" fmla="*/ 33 h 85"/>
                <a:gd name="T28" fmla="*/ 82 w 82"/>
                <a:gd name="T29" fmla="*/ 34 h 85"/>
                <a:gd name="T30" fmla="*/ 79 w 82"/>
                <a:gd name="T31" fmla="*/ 37 h 85"/>
                <a:gd name="T32" fmla="*/ 73 w 82"/>
                <a:gd name="T33" fmla="*/ 55 h 85"/>
                <a:gd name="T34" fmla="*/ 74 w 82"/>
                <a:gd name="T35" fmla="*/ 65 h 85"/>
                <a:gd name="T36" fmla="*/ 79 w 82"/>
                <a:gd name="T37" fmla="*/ 67 h 85"/>
                <a:gd name="T38" fmla="*/ 79 w 82"/>
                <a:gd name="T39" fmla="*/ 74 h 85"/>
                <a:gd name="T40" fmla="*/ 73 w 82"/>
                <a:gd name="T41" fmla="*/ 76 h 85"/>
                <a:gd name="T42" fmla="*/ 51 w 82"/>
                <a:gd name="T43" fmla="*/ 74 h 85"/>
                <a:gd name="T44" fmla="*/ 33 w 82"/>
                <a:gd name="T45" fmla="*/ 79 h 85"/>
                <a:gd name="T46" fmla="*/ 19 w 82"/>
                <a:gd name="T47" fmla="*/ 85 h 85"/>
                <a:gd name="T48" fmla="*/ 13 w 82"/>
                <a:gd name="T49" fmla="*/ 85 h 85"/>
                <a:gd name="T50" fmla="*/ 13 w 82"/>
                <a:gd name="T51" fmla="*/ 83 h 85"/>
                <a:gd name="T52" fmla="*/ 15 w 82"/>
                <a:gd name="T53" fmla="*/ 65 h 85"/>
                <a:gd name="T54" fmla="*/ 12 w 82"/>
                <a:gd name="T55" fmla="*/ 64 h 85"/>
                <a:gd name="T56" fmla="*/ 9 w 82"/>
                <a:gd name="T57" fmla="*/ 60 h 85"/>
                <a:gd name="T58" fmla="*/ 2 w 82"/>
                <a:gd name="T59" fmla="*/ 58 h 85"/>
                <a:gd name="T60" fmla="*/ 0 w 82"/>
                <a:gd name="T61" fmla="*/ 57 h 85"/>
                <a:gd name="T62" fmla="*/ 5 w 82"/>
                <a:gd name="T63" fmla="*/ 48 h 85"/>
                <a:gd name="T64" fmla="*/ 2 w 82"/>
                <a:gd name="T65" fmla="*/ 42 h 85"/>
                <a:gd name="T66" fmla="*/ 6 w 82"/>
                <a:gd name="T67" fmla="*/ 42 h 85"/>
                <a:gd name="T68" fmla="*/ 8 w 82"/>
                <a:gd name="T69" fmla="*/ 36 h 85"/>
                <a:gd name="T70" fmla="*/ 5 w 82"/>
                <a:gd name="T71" fmla="*/ 34 h 85"/>
                <a:gd name="T72" fmla="*/ 5 w 82"/>
                <a:gd name="T73" fmla="*/ 30 h 85"/>
                <a:gd name="T74" fmla="*/ 8 w 82"/>
                <a:gd name="T75" fmla="*/ 30 h 85"/>
                <a:gd name="T76" fmla="*/ 9 w 82"/>
                <a:gd name="T77" fmla="*/ 31 h 85"/>
                <a:gd name="T78" fmla="*/ 12 w 82"/>
                <a:gd name="T79" fmla="*/ 31 h 85"/>
                <a:gd name="T80" fmla="*/ 11 w 82"/>
                <a:gd name="T81" fmla="*/ 27 h 85"/>
                <a:gd name="T82" fmla="*/ 9 w 82"/>
                <a:gd name="T83" fmla="*/ 27 h 85"/>
                <a:gd name="T84" fmla="*/ 11 w 82"/>
                <a:gd name="T85" fmla="*/ 24 h 85"/>
                <a:gd name="T86" fmla="*/ 11 w 82"/>
                <a:gd name="T87" fmla="*/ 19 h 85"/>
                <a:gd name="T88" fmla="*/ 6 w 82"/>
                <a:gd name="T89" fmla="*/ 18 h 85"/>
                <a:gd name="T90" fmla="*/ 6 w 82"/>
                <a:gd name="T91" fmla="*/ 11 h 85"/>
                <a:gd name="T92" fmla="*/ 8 w 82"/>
                <a:gd name="T93" fmla="*/ 8 h 85"/>
                <a:gd name="T94" fmla="*/ 15 w 82"/>
                <a:gd name="T95" fmla="*/ 3 h 85"/>
                <a:gd name="T96" fmla="*/ 21 w 82"/>
                <a:gd name="T97" fmla="*/ 6 h 85"/>
                <a:gd name="T98" fmla="*/ 25 w 82"/>
                <a:gd name="T99" fmla="*/ 5 h 85"/>
                <a:gd name="T100" fmla="*/ 25 w 82"/>
                <a:gd name="T101" fmla="*/ 2 h 85"/>
                <a:gd name="T102" fmla="*/ 31 w 82"/>
                <a:gd name="T10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85">
                  <a:moveTo>
                    <a:pt x="31" y="0"/>
                  </a:moveTo>
                  <a:lnTo>
                    <a:pt x="33" y="6"/>
                  </a:lnTo>
                  <a:lnTo>
                    <a:pt x="37" y="3"/>
                  </a:lnTo>
                  <a:lnTo>
                    <a:pt x="45" y="5"/>
                  </a:lnTo>
                  <a:lnTo>
                    <a:pt x="46" y="5"/>
                  </a:lnTo>
                  <a:lnTo>
                    <a:pt x="52" y="14"/>
                  </a:lnTo>
                  <a:lnTo>
                    <a:pt x="56" y="14"/>
                  </a:lnTo>
                  <a:lnTo>
                    <a:pt x="65" y="9"/>
                  </a:lnTo>
                  <a:lnTo>
                    <a:pt x="71" y="11"/>
                  </a:lnTo>
                  <a:lnTo>
                    <a:pt x="73" y="11"/>
                  </a:lnTo>
                  <a:lnTo>
                    <a:pt x="76" y="17"/>
                  </a:lnTo>
                  <a:lnTo>
                    <a:pt x="79" y="17"/>
                  </a:lnTo>
                  <a:lnTo>
                    <a:pt x="79" y="21"/>
                  </a:lnTo>
                  <a:lnTo>
                    <a:pt x="82" y="33"/>
                  </a:lnTo>
                  <a:lnTo>
                    <a:pt x="82" y="34"/>
                  </a:lnTo>
                  <a:lnTo>
                    <a:pt x="79" y="37"/>
                  </a:lnTo>
                  <a:lnTo>
                    <a:pt x="73" y="55"/>
                  </a:lnTo>
                  <a:lnTo>
                    <a:pt x="74" y="65"/>
                  </a:lnTo>
                  <a:lnTo>
                    <a:pt x="79" y="67"/>
                  </a:lnTo>
                  <a:lnTo>
                    <a:pt x="79" y="74"/>
                  </a:lnTo>
                  <a:lnTo>
                    <a:pt x="73" y="76"/>
                  </a:lnTo>
                  <a:lnTo>
                    <a:pt x="51" y="74"/>
                  </a:lnTo>
                  <a:lnTo>
                    <a:pt x="33" y="79"/>
                  </a:lnTo>
                  <a:lnTo>
                    <a:pt x="19" y="85"/>
                  </a:lnTo>
                  <a:lnTo>
                    <a:pt x="13" y="85"/>
                  </a:lnTo>
                  <a:lnTo>
                    <a:pt x="13" y="83"/>
                  </a:lnTo>
                  <a:lnTo>
                    <a:pt x="15" y="65"/>
                  </a:lnTo>
                  <a:lnTo>
                    <a:pt x="12" y="64"/>
                  </a:lnTo>
                  <a:lnTo>
                    <a:pt x="9" y="60"/>
                  </a:lnTo>
                  <a:lnTo>
                    <a:pt x="2" y="58"/>
                  </a:lnTo>
                  <a:lnTo>
                    <a:pt x="0" y="57"/>
                  </a:lnTo>
                  <a:lnTo>
                    <a:pt x="5" y="48"/>
                  </a:lnTo>
                  <a:lnTo>
                    <a:pt x="2" y="42"/>
                  </a:lnTo>
                  <a:lnTo>
                    <a:pt x="6" y="42"/>
                  </a:lnTo>
                  <a:lnTo>
                    <a:pt x="8" y="36"/>
                  </a:lnTo>
                  <a:lnTo>
                    <a:pt x="5" y="34"/>
                  </a:lnTo>
                  <a:lnTo>
                    <a:pt x="5" y="30"/>
                  </a:lnTo>
                  <a:lnTo>
                    <a:pt x="8" y="30"/>
                  </a:lnTo>
                  <a:lnTo>
                    <a:pt x="9" y="31"/>
                  </a:lnTo>
                  <a:lnTo>
                    <a:pt x="12" y="31"/>
                  </a:lnTo>
                  <a:lnTo>
                    <a:pt x="11" y="27"/>
                  </a:lnTo>
                  <a:lnTo>
                    <a:pt x="9" y="27"/>
                  </a:lnTo>
                  <a:lnTo>
                    <a:pt x="11" y="24"/>
                  </a:lnTo>
                  <a:lnTo>
                    <a:pt x="11" y="19"/>
                  </a:lnTo>
                  <a:lnTo>
                    <a:pt x="6" y="18"/>
                  </a:lnTo>
                  <a:lnTo>
                    <a:pt x="6" y="11"/>
                  </a:lnTo>
                  <a:lnTo>
                    <a:pt x="8" y="8"/>
                  </a:lnTo>
                  <a:lnTo>
                    <a:pt x="15" y="3"/>
                  </a:lnTo>
                  <a:lnTo>
                    <a:pt x="21" y="6"/>
                  </a:lnTo>
                  <a:lnTo>
                    <a:pt x="25" y="5"/>
                  </a:lnTo>
                  <a:lnTo>
                    <a:pt x="25" y="2"/>
                  </a:lnTo>
                  <a:lnTo>
                    <a:pt x="3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3" name="Congo">
              <a:extLst>
                <a:ext uri="{FF2B5EF4-FFF2-40B4-BE49-F238E27FC236}">
                  <a16:creationId xmlns:a16="http://schemas.microsoft.com/office/drawing/2014/main" id="{96C3A71F-B14F-24D3-FE68-F3B2707CE3A4}"/>
                </a:ext>
              </a:extLst>
            </p:cNvPr>
            <p:cNvSpPr>
              <a:spLocks/>
            </p:cNvSpPr>
            <p:nvPr/>
          </p:nvSpPr>
          <p:spPr bwMode="auto">
            <a:xfrm>
              <a:off x="6087868" y="4500668"/>
              <a:ext cx="180706" cy="209619"/>
            </a:xfrm>
            <a:custGeom>
              <a:avLst/>
              <a:gdLst>
                <a:gd name="T0" fmla="*/ 83 w 100"/>
                <a:gd name="T1" fmla="*/ 0 h 116"/>
                <a:gd name="T2" fmla="*/ 90 w 100"/>
                <a:gd name="T3" fmla="*/ 3 h 116"/>
                <a:gd name="T4" fmla="*/ 99 w 100"/>
                <a:gd name="T5" fmla="*/ 0 h 116"/>
                <a:gd name="T6" fmla="*/ 100 w 100"/>
                <a:gd name="T7" fmla="*/ 0 h 116"/>
                <a:gd name="T8" fmla="*/ 100 w 100"/>
                <a:gd name="T9" fmla="*/ 2 h 116"/>
                <a:gd name="T10" fmla="*/ 99 w 100"/>
                <a:gd name="T11" fmla="*/ 9 h 116"/>
                <a:gd name="T12" fmla="*/ 91 w 100"/>
                <a:gd name="T13" fmla="*/ 24 h 116"/>
                <a:gd name="T14" fmla="*/ 87 w 100"/>
                <a:gd name="T15" fmla="*/ 58 h 116"/>
                <a:gd name="T16" fmla="*/ 75 w 100"/>
                <a:gd name="T17" fmla="*/ 68 h 116"/>
                <a:gd name="T18" fmla="*/ 71 w 100"/>
                <a:gd name="T19" fmla="*/ 76 h 116"/>
                <a:gd name="T20" fmla="*/ 68 w 100"/>
                <a:gd name="T21" fmla="*/ 91 h 116"/>
                <a:gd name="T22" fmla="*/ 63 w 100"/>
                <a:gd name="T23" fmla="*/ 99 h 116"/>
                <a:gd name="T24" fmla="*/ 46 w 100"/>
                <a:gd name="T25" fmla="*/ 113 h 116"/>
                <a:gd name="T26" fmla="*/ 43 w 100"/>
                <a:gd name="T27" fmla="*/ 111 h 116"/>
                <a:gd name="T28" fmla="*/ 41 w 100"/>
                <a:gd name="T29" fmla="*/ 105 h 116"/>
                <a:gd name="T30" fmla="*/ 37 w 100"/>
                <a:gd name="T31" fmla="*/ 108 h 116"/>
                <a:gd name="T32" fmla="*/ 34 w 100"/>
                <a:gd name="T33" fmla="*/ 111 h 116"/>
                <a:gd name="T34" fmla="*/ 32 w 100"/>
                <a:gd name="T35" fmla="*/ 111 h 116"/>
                <a:gd name="T36" fmla="*/ 25 w 100"/>
                <a:gd name="T37" fmla="*/ 110 h 116"/>
                <a:gd name="T38" fmla="*/ 22 w 100"/>
                <a:gd name="T39" fmla="*/ 107 h 116"/>
                <a:gd name="T40" fmla="*/ 13 w 100"/>
                <a:gd name="T41" fmla="*/ 114 h 116"/>
                <a:gd name="T42" fmla="*/ 13 w 100"/>
                <a:gd name="T43" fmla="*/ 116 h 116"/>
                <a:gd name="T44" fmla="*/ 11 w 100"/>
                <a:gd name="T45" fmla="*/ 114 h 116"/>
                <a:gd name="T46" fmla="*/ 7 w 100"/>
                <a:gd name="T47" fmla="*/ 108 h 116"/>
                <a:gd name="T48" fmla="*/ 0 w 100"/>
                <a:gd name="T49" fmla="*/ 101 h 116"/>
                <a:gd name="T50" fmla="*/ 0 w 100"/>
                <a:gd name="T51" fmla="*/ 99 h 116"/>
                <a:gd name="T52" fmla="*/ 3 w 100"/>
                <a:gd name="T53" fmla="*/ 95 h 116"/>
                <a:gd name="T54" fmla="*/ 7 w 100"/>
                <a:gd name="T55" fmla="*/ 94 h 116"/>
                <a:gd name="T56" fmla="*/ 7 w 100"/>
                <a:gd name="T57" fmla="*/ 82 h 116"/>
                <a:gd name="T58" fmla="*/ 20 w 100"/>
                <a:gd name="T59" fmla="*/ 71 h 116"/>
                <a:gd name="T60" fmla="*/ 35 w 100"/>
                <a:gd name="T61" fmla="*/ 80 h 116"/>
                <a:gd name="T62" fmla="*/ 38 w 100"/>
                <a:gd name="T63" fmla="*/ 79 h 116"/>
                <a:gd name="T64" fmla="*/ 40 w 100"/>
                <a:gd name="T65" fmla="*/ 59 h 116"/>
                <a:gd name="T66" fmla="*/ 38 w 100"/>
                <a:gd name="T67" fmla="*/ 46 h 116"/>
                <a:gd name="T68" fmla="*/ 41 w 100"/>
                <a:gd name="T69" fmla="*/ 37 h 116"/>
                <a:gd name="T70" fmla="*/ 41 w 100"/>
                <a:gd name="T71" fmla="*/ 33 h 116"/>
                <a:gd name="T72" fmla="*/ 40 w 100"/>
                <a:gd name="T73" fmla="*/ 30 h 116"/>
                <a:gd name="T74" fmla="*/ 34 w 100"/>
                <a:gd name="T75" fmla="*/ 28 h 116"/>
                <a:gd name="T76" fmla="*/ 29 w 100"/>
                <a:gd name="T77" fmla="*/ 34 h 116"/>
                <a:gd name="T78" fmla="*/ 26 w 100"/>
                <a:gd name="T79" fmla="*/ 33 h 116"/>
                <a:gd name="T80" fmla="*/ 26 w 100"/>
                <a:gd name="T81" fmla="*/ 21 h 116"/>
                <a:gd name="T82" fmla="*/ 47 w 100"/>
                <a:gd name="T83" fmla="*/ 21 h 116"/>
                <a:gd name="T84" fmla="*/ 59 w 100"/>
                <a:gd name="T85" fmla="*/ 22 h 116"/>
                <a:gd name="T86" fmla="*/ 63 w 100"/>
                <a:gd name="T87" fmla="*/ 27 h 116"/>
                <a:gd name="T88" fmla="*/ 65 w 100"/>
                <a:gd name="T89" fmla="*/ 12 h 116"/>
                <a:gd name="T90" fmla="*/ 65 w 100"/>
                <a:gd name="T91" fmla="*/ 10 h 116"/>
                <a:gd name="T92" fmla="*/ 78 w 100"/>
                <a:gd name="T93" fmla="*/ 2 h 116"/>
                <a:gd name="T94" fmla="*/ 83 w 100"/>
                <a:gd name="T9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6">
                  <a:moveTo>
                    <a:pt x="83" y="0"/>
                  </a:moveTo>
                  <a:lnTo>
                    <a:pt x="90" y="3"/>
                  </a:lnTo>
                  <a:lnTo>
                    <a:pt x="99" y="0"/>
                  </a:lnTo>
                  <a:lnTo>
                    <a:pt x="100" y="0"/>
                  </a:lnTo>
                  <a:lnTo>
                    <a:pt x="100" y="2"/>
                  </a:lnTo>
                  <a:lnTo>
                    <a:pt x="99" y="9"/>
                  </a:lnTo>
                  <a:lnTo>
                    <a:pt x="91" y="24"/>
                  </a:lnTo>
                  <a:lnTo>
                    <a:pt x="87" y="58"/>
                  </a:lnTo>
                  <a:lnTo>
                    <a:pt x="75" y="68"/>
                  </a:lnTo>
                  <a:lnTo>
                    <a:pt x="71" y="76"/>
                  </a:lnTo>
                  <a:lnTo>
                    <a:pt x="68" y="91"/>
                  </a:lnTo>
                  <a:lnTo>
                    <a:pt x="63" y="99"/>
                  </a:lnTo>
                  <a:lnTo>
                    <a:pt x="46" y="113"/>
                  </a:lnTo>
                  <a:lnTo>
                    <a:pt x="43" y="111"/>
                  </a:lnTo>
                  <a:lnTo>
                    <a:pt x="41" y="105"/>
                  </a:lnTo>
                  <a:lnTo>
                    <a:pt x="37" y="108"/>
                  </a:lnTo>
                  <a:lnTo>
                    <a:pt x="34" y="111"/>
                  </a:lnTo>
                  <a:lnTo>
                    <a:pt x="32" y="111"/>
                  </a:lnTo>
                  <a:lnTo>
                    <a:pt x="25" y="110"/>
                  </a:lnTo>
                  <a:lnTo>
                    <a:pt x="22" y="107"/>
                  </a:lnTo>
                  <a:lnTo>
                    <a:pt x="13" y="114"/>
                  </a:lnTo>
                  <a:lnTo>
                    <a:pt x="13" y="116"/>
                  </a:lnTo>
                  <a:lnTo>
                    <a:pt x="11" y="114"/>
                  </a:lnTo>
                  <a:lnTo>
                    <a:pt x="7" y="108"/>
                  </a:lnTo>
                  <a:lnTo>
                    <a:pt x="0" y="101"/>
                  </a:lnTo>
                  <a:lnTo>
                    <a:pt x="0" y="99"/>
                  </a:lnTo>
                  <a:lnTo>
                    <a:pt x="3" y="95"/>
                  </a:lnTo>
                  <a:lnTo>
                    <a:pt x="7" y="94"/>
                  </a:lnTo>
                  <a:lnTo>
                    <a:pt x="7" y="82"/>
                  </a:lnTo>
                  <a:lnTo>
                    <a:pt x="20" y="71"/>
                  </a:lnTo>
                  <a:lnTo>
                    <a:pt x="35" y="80"/>
                  </a:lnTo>
                  <a:lnTo>
                    <a:pt x="38" y="79"/>
                  </a:lnTo>
                  <a:lnTo>
                    <a:pt x="40" y="59"/>
                  </a:lnTo>
                  <a:lnTo>
                    <a:pt x="38" y="46"/>
                  </a:lnTo>
                  <a:lnTo>
                    <a:pt x="41" y="37"/>
                  </a:lnTo>
                  <a:lnTo>
                    <a:pt x="41" y="33"/>
                  </a:lnTo>
                  <a:lnTo>
                    <a:pt x="40" y="30"/>
                  </a:lnTo>
                  <a:lnTo>
                    <a:pt x="34" y="28"/>
                  </a:lnTo>
                  <a:lnTo>
                    <a:pt x="29" y="34"/>
                  </a:lnTo>
                  <a:lnTo>
                    <a:pt x="26" y="33"/>
                  </a:lnTo>
                  <a:lnTo>
                    <a:pt x="26" y="21"/>
                  </a:lnTo>
                  <a:lnTo>
                    <a:pt x="47" y="21"/>
                  </a:lnTo>
                  <a:lnTo>
                    <a:pt x="59" y="22"/>
                  </a:lnTo>
                  <a:lnTo>
                    <a:pt x="63" y="27"/>
                  </a:lnTo>
                  <a:lnTo>
                    <a:pt x="65" y="12"/>
                  </a:lnTo>
                  <a:lnTo>
                    <a:pt x="65" y="10"/>
                  </a:lnTo>
                  <a:lnTo>
                    <a:pt x="78" y="2"/>
                  </a:lnTo>
                  <a:lnTo>
                    <a:pt x="8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4" name="Chad">
              <a:extLst>
                <a:ext uri="{FF2B5EF4-FFF2-40B4-BE49-F238E27FC236}">
                  <a16:creationId xmlns:a16="http://schemas.microsoft.com/office/drawing/2014/main" id="{1B497A83-4164-4284-6CAA-1D3E6BD81494}"/>
                </a:ext>
              </a:extLst>
            </p:cNvPr>
            <p:cNvSpPr>
              <a:spLocks/>
            </p:cNvSpPr>
            <p:nvPr/>
          </p:nvSpPr>
          <p:spPr bwMode="auto">
            <a:xfrm>
              <a:off x="6140272" y="4023604"/>
              <a:ext cx="254796" cy="392133"/>
            </a:xfrm>
            <a:custGeom>
              <a:avLst/>
              <a:gdLst>
                <a:gd name="T0" fmla="*/ 36 w 141"/>
                <a:gd name="T1" fmla="*/ 0 h 217"/>
                <a:gd name="T2" fmla="*/ 37 w 141"/>
                <a:gd name="T3" fmla="*/ 0 h 217"/>
                <a:gd name="T4" fmla="*/ 141 w 141"/>
                <a:gd name="T5" fmla="*/ 54 h 217"/>
                <a:gd name="T6" fmla="*/ 141 w 141"/>
                <a:gd name="T7" fmla="*/ 105 h 217"/>
                <a:gd name="T8" fmla="*/ 128 w 141"/>
                <a:gd name="T9" fmla="*/ 107 h 217"/>
                <a:gd name="T10" fmla="*/ 125 w 141"/>
                <a:gd name="T11" fmla="*/ 114 h 217"/>
                <a:gd name="T12" fmla="*/ 119 w 141"/>
                <a:gd name="T13" fmla="*/ 123 h 217"/>
                <a:gd name="T14" fmla="*/ 119 w 141"/>
                <a:gd name="T15" fmla="*/ 128 h 217"/>
                <a:gd name="T16" fmla="*/ 117 w 141"/>
                <a:gd name="T17" fmla="*/ 131 h 217"/>
                <a:gd name="T18" fmla="*/ 113 w 141"/>
                <a:gd name="T19" fmla="*/ 143 h 217"/>
                <a:gd name="T20" fmla="*/ 113 w 141"/>
                <a:gd name="T21" fmla="*/ 146 h 217"/>
                <a:gd name="T22" fmla="*/ 119 w 141"/>
                <a:gd name="T23" fmla="*/ 146 h 217"/>
                <a:gd name="T24" fmla="*/ 120 w 141"/>
                <a:gd name="T25" fmla="*/ 153 h 217"/>
                <a:gd name="T26" fmla="*/ 126 w 141"/>
                <a:gd name="T27" fmla="*/ 165 h 217"/>
                <a:gd name="T28" fmla="*/ 126 w 141"/>
                <a:gd name="T29" fmla="*/ 166 h 217"/>
                <a:gd name="T30" fmla="*/ 123 w 141"/>
                <a:gd name="T31" fmla="*/ 169 h 217"/>
                <a:gd name="T32" fmla="*/ 114 w 141"/>
                <a:gd name="T33" fmla="*/ 171 h 217"/>
                <a:gd name="T34" fmla="*/ 111 w 141"/>
                <a:gd name="T35" fmla="*/ 180 h 217"/>
                <a:gd name="T36" fmla="*/ 95 w 141"/>
                <a:gd name="T37" fmla="*/ 194 h 217"/>
                <a:gd name="T38" fmla="*/ 76 w 141"/>
                <a:gd name="T39" fmla="*/ 197 h 217"/>
                <a:gd name="T40" fmla="*/ 77 w 141"/>
                <a:gd name="T41" fmla="*/ 200 h 217"/>
                <a:gd name="T42" fmla="*/ 77 w 141"/>
                <a:gd name="T43" fmla="*/ 202 h 217"/>
                <a:gd name="T44" fmla="*/ 71 w 141"/>
                <a:gd name="T45" fmla="*/ 208 h 217"/>
                <a:gd name="T46" fmla="*/ 70 w 141"/>
                <a:gd name="T47" fmla="*/ 208 h 217"/>
                <a:gd name="T48" fmla="*/ 58 w 141"/>
                <a:gd name="T49" fmla="*/ 209 h 217"/>
                <a:gd name="T50" fmla="*/ 48 w 141"/>
                <a:gd name="T51" fmla="*/ 215 h 217"/>
                <a:gd name="T52" fmla="*/ 46 w 141"/>
                <a:gd name="T53" fmla="*/ 215 h 217"/>
                <a:gd name="T54" fmla="*/ 43 w 141"/>
                <a:gd name="T55" fmla="*/ 211 h 217"/>
                <a:gd name="T56" fmla="*/ 36 w 141"/>
                <a:gd name="T57" fmla="*/ 217 h 217"/>
                <a:gd name="T58" fmla="*/ 27 w 141"/>
                <a:gd name="T59" fmla="*/ 217 h 217"/>
                <a:gd name="T60" fmla="*/ 22 w 141"/>
                <a:gd name="T61" fmla="*/ 200 h 217"/>
                <a:gd name="T62" fmla="*/ 14 w 141"/>
                <a:gd name="T63" fmla="*/ 194 h 217"/>
                <a:gd name="T64" fmla="*/ 9 w 141"/>
                <a:gd name="T65" fmla="*/ 189 h 217"/>
                <a:gd name="T66" fmla="*/ 9 w 141"/>
                <a:gd name="T67" fmla="*/ 187 h 217"/>
                <a:gd name="T68" fmla="*/ 12 w 141"/>
                <a:gd name="T69" fmla="*/ 183 h 217"/>
                <a:gd name="T70" fmla="*/ 25 w 141"/>
                <a:gd name="T71" fmla="*/ 181 h 217"/>
                <a:gd name="T72" fmla="*/ 19 w 141"/>
                <a:gd name="T73" fmla="*/ 169 h 217"/>
                <a:gd name="T74" fmla="*/ 21 w 141"/>
                <a:gd name="T75" fmla="*/ 156 h 217"/>
                <a:gd name="T76" fmla="*/ 17 w 141"/>
                <a:gd name="T77" fmla="*/ 144 h 217"/>
                <a:gd name="T78" fmla="*/ 22 w 141"/>
                <a:gd name="T79" fmla="*/ 143 h 217"/>
                <a:gd name="T80" fmla="*/ 22 w 141"/>
                <a:gd name="T81" fmla="*/ 137 h 217"/>
                <a:gd name="T82" fmla="*/ 11 w 141"/>
                <a:gd name="T83" fmla="*/ 135 h 217"/>
                <a:gd name="T84" fmla="*/ 8 w 141"/>
                <a:gd name="T85" fmla="*/ 128 h 217"/>
                <a:gd name="T86" fmla="*/ 2 w 141"/>
                <a:gd name="T87" fmla="*/ 125 h 217"/>
                <a:gd name="T88" fmla="*/ 0 w 141"/>
                <a:gd name="T89" fmla="*/ 125 h 217"/>
                <a:gd name="T90" fmla="*/ 0 w 141"/>
                <a:gd name="T91" fmla="*/ 123 h 217"/>
                <a:gd name="T92" fmla="*/ 5 w 141"/>
                <a:gd name="T93" fmla="*/ 114 h 217"/>
                <a:gd name="T94" fmla="*/ 27 w 141"/>
                <a:gd name="T95" fmla="*/ 88 h 217"/>
                <a:gd name="T96" fmla="*/ 28 w 141"/>
                <a:gd name="T97" fmla="*/ 67 h 217"/>
                <a:gd name="T98" fmla="*/ 31 w 141"/>
                <a:gd name="T99" fmla="*/ 48 h 217"/>
                <a:gd name="T100" fmla="*/ 34 w 141"/>
                <a:gd name="T101" fmla="*/ 42 h 217"/>
                <a:gd name="T102" fmla="*/ 27 w 141"/>
                <a:gd name="T103" fmla="*/ 36 h 217"/>
                <a:gd name="T104" fmla="*/ 22 w 141"/>
                <a:gd name="T105" fmla="*/ 28 h 217"/>
                <a:gd name="T106" fmla="*/ 22 w 141"/>
                <a:gd name="T107" fmla="*/ 5 h 217"/>
                <a:gd name="T108" fmla="*/ 36 w 141"/>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217">
                  <a:moveTo>
                    <a:pt x="36" y="0"/>
                  </a:moveTo>
                  <a:lnTo>
                    <a:pt x="37" y="0"/>
                  </a:lnTo>
                  <a:lnTo>
                    <a:pt x="141" y="54"/>
                  </a:lnTo>
                  <a:lnTo>
                    <a:pt x="141" y="105"/>
                  </a:lnTo>
                  <a:lnTo>
                    <a:pt x="128" y="107"/>
                  </a:lnTo>
                  <a:lnTo>
                    <a:pt x="125" y="114"/>
                  </a:lnTo>
                  <a:lnTo>
                    <a:pt x="119" y="123"/>
                  </a:lnTo>
                  <a:lnTo>
                    <a:pt x="119" y="128"/>
                  </a:lnTo>
                  <a:lnTo>
                    <a:pt x="117" y="131"/>
                  </a:lnTo>
                  <a:lnTo>
                    <a:pt x="113" y="143"/>
                  </a:lnTo>
                  <a:lnTo>
                    <a:pt x="113" y="146"/>
                  </a:lnTo>
                  <a:lnTo>
                    <a:pt x="119" y="146"/>
                  </a:lnTo>
                  <a:lnTo>
                    <a:pt x="120" y="153"/>
                  </a:lnTo>
                  <a:lnTo>
                    <a:pt x="126" y="165"/>
                  </a:lnTo>
                  <a:lnTo>
                    <a:pt x="126" y="166"/>
                  </a:lnTo>
                  <a:lnTo>
                    <a:pt x="123" y="169"/>
                  </a:lnTo>
                  <a:lnTo>
                    <a:pt x="114" y="171"/>
                  </a:lnTo>
                  <a:lnTo>
                    <a:pt x="111" y="180"/>
                  </a:lnTo>
                  <a:lnTo>
                    <a:pt x="95" y="194"/>
                  </a:lnTo>
                  <a:lnTo>
                    <a:pt x="76" y="197"/>
                  </a:lnTo>
                  <a:lnTo>
                    <a:pt x="77" y="200"/>
                  </a:lnTo>
                  <a:lnTo>
                    <a:pt x="77" y="202"/>
                  </a:lnTo>
                  <a:lnTo>
                    <a:pt x="71" y="208"/>
                  </a:lnTo>
                  <a:lnTo>
                    <a:pt x="70" y="208"/>
                  </a:lnTo>
                  <a:lnTo>
                    <a:pt x="58" y="209"/>
                  </a:lnTo>
                  <a:lnTo>
                    <a:pt x="48" y="215"/>
                  </a:lnTo>
                  <a:lnTo>
                    <a:pt x="46" y="215"/>
                  </a:lnTo>
                  <a:lnTo>
                    <a:pt x="43" y="211"/>
                  </a:lnTo>
                  <a:lnTo>
                    <a:pt x="36" y="217"/>
                  </a:lnTo>
                  <a:lnTo>
                    <a:pt x="27" y="217"/>
                  </a:lnTo>
                  <a:lnTo>
                    <a:pt x="22" y="200"/>
                  </a:lnTo>
                  <a:lnTo>
                    <a:pt x="14" y="194"/>
                  </a:lnTo>
                  <a:lnTo>
                    <a:pt x="9" y="189"/>
                  </a:lnTo>
                  <a:lnTo>
                    <a:pt x="9" y="187"/>
                  </a:lnTo>
                  <a:lnTo>
                    <a:pt x="12" y="183"/>
                  </a:lnTo>
                  <a:lnTo>
                    <a:pt x="25" y="181"/>
                  </a:lnTo>
                  <a:lnTo>
                    <a:pt x="19" y="169"/>
                  </a:lnTo>
                  <a:lnTo>
                    <a:pt x="21" y="156"/>
                  </a:lnTo>
                  <a:lnTo>
                    <a:pt x="17" y="144"/>
                  </a:lnTo>
                  <a:lnTo>
                    <a:pt x="22" y="143"/>
                  </a:lnTo>
                  <a:lnTo>
                    <a:pt x="22" y="137"/>
                  </a:lnTo>
                  <a:lnTo>
                    <a:pt x="11" y="135"/>
                  </a:lnTo>
                  <a:lnTo>
                    <a:pt x="8" y="128"/>
                  </a:lnTo>
                  <a:lnTo>
                    <a:pt x="2" y="125"/>
                  </a:lnTo>
                  <a:lnTo>
                    <a:pt x="0" y="125"/>
                  </a:lnTo>
                  <a:lnTo>
                    <a:pt x="0" y="123"/>
                  </a:lnTo>
                  <a:lnTo>
                    <a:pt x="5" y="114"/>
                  </a:lnTo>
                  <a:lnTo>
                    <a:pt x="27" y="88"/>
                  </a:lnTo>
                  <a:lnTo>
                    <a:pt x="28" y="67"/>
                  </a:lnTo>
                  <a:lnTo>
                    <a:pt x="31" y="48"/>
                  </a:lnTo>
                  <a:lnTo>
                    <a:pt x="34" y="42"/>
                  </a:lnTo>
                  <a:lnTo>
                    <a:pt x="27" y="36"/>
                  </a:lnTo>
                  <a:lnTo>
                    <a:pt x="22" y="28"/>
                  </a:lnTo>
                  <a:lnTo>
                    <a:pt x="22" y="5"/>
                  </a:lnTo>
                  <a:lnTo>
                    <a:pt x="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5" name="Central African Republic">
              <a:extLst>
                <a:ext uri="{FF2B5EF4-FFF2-40B4-BE49-F238E27FC236}">
                  <a16:creationId xmlns:a16="http://schemas.microsoft.com/office/drawing/2014/main" id="{6C4E1FBB-5528-8CFB-A84A-5AAAEEE754D2}"/>
                </a:ext>
              </a:extLst>
            </p:cNvPr>
            <p:cNvSpPr>
              <a:spLocks/>
            </p:cNvSpPr>
            <p:nvPr/>
          </p:nvSpPr>
          <p:spPr bwMode="auto">
            <a:xfrm>
              <a:off x="6167379" y="4327191"/>
              <a:ext cx="310814" cy="195162"/>
            </a:xfrm>
            <a:custGeom>
              <a:avLst/>
              <a:gdLst>
                <a:gd name="T0" fmla="*/ 105 w 172"/>
                <a:gd name="T1" fmla="*/ 0 h 108"/>
                <a:gd name="T2" fmla="*/ 108 w 172"/>
                <a:gd name="T3" fmla="*/ 0 h 108"/>
                <a:gd name="T4" fmla="*/ 108 w 172"/>
                <a:gd name="T5" fmla="*/ 1 h 108"/>
                <a:gd name="T6" fmla="*/ 120 w 172"/>
                <a:gd name="T7" fmla="*/ 13 h 108"/>
                <a:gd name="T8" fmla="*/ 120 w 172"/>
                <a:gd name="T9" fmla="*/ 28 h 108"/>
                <a:gd name="T10" fmla="*/ 128 w 172"/>
                <a:gd name="T11" fmla="*/ 31 h 108"/>
                <a:gd name="T12" fmla="*/ 128 w 172"/>
                <a:gd name="T13" fmla="*/ 32 h 108"/>
                <a:gd name="T14" fmla="*/ 129 w 172"/>
                <a:gd name="T15" fmla="*/ 35 h 108"/>
                <a:gd name="T16" fmla="*/ 141 w 172"/>
                <a:gd name="T17" fmla="*/ 38 h 108"/>
                <a:gd name="T18" fmla="*/ 141 w 172"/>
                <a:gd name="T19" fmla="*/ 40 h 108"/>
                <a:gd name="T20" fmla="*/ 142 w 172"/>
                <a:gd name="T21" fmla="*/ 46 h 108"/>
                <a:gd name="T22" fmla="*/ 156 w 172"/>
                <a:gd name="T23" fmla="*/ 55 h 108"/>
                <a:gd name="T24" fmla="*/ 160 w 172"/>
                <a:gd name="T25" fmla="*/ 65 h 108"/>
                <a:gd name="T26" fmla="*/ 169 w 172"/>
                <a:gd name="T27" fmla="*/ 71 h 108"/>
                <a:gd name="T28" fmla="*/ 172 w 172"/>
                <a:gd name="T29" fmla="*/ 77 h 108"/>
                <a:gd name="T30" fmla="*/ 172 w 172"/>
                <a:gd name="T31" fmla="*/ 78 h 108"/>
                <a:gd name="T32" fmla="*/ 166 w 172"/>
                <a:gd name="T33" fmla="*/ 78 h 108"/>
                <a:gd name="T34" fmla="*/ 163 w 172"/>
                <a:gd name="T35" fmla="*/ 80 h 108"/>
                <a:gd name="T36" fmla="*/ 162 w 172"/>
                <a:gd name="T37" fmla="*/ 80 h 108"/>
                <a:gd name="T38" fmla="*/ 160 w 172"/>
                <a:gd name="T39" fmla="*/ 78 h 108"/>
                <a:gd name="T40" fmla="*/ 159 w 172"/>
                <a:gd name="T41" fmla="*/ 80 h 108"/>
                <a:gd name="T42" fmla="*/ 156 w 172"/>
                <a:gd name="T43" fmla="*/ 77 h 108"/>
                <a:gd name="T44" fmla="*/ 142 w 172"/>
                <a:gd name="T45" fmla="*/ 78 h 108"/>
                <a:gd name="T46" fmla="*/ 141 w 172"/>
                <a:gd name="T47" fmla="*/ 80 h 108"/>
                <a:gd name="T48" fmla="*/ 136 w 172"/>
                <a:gd name="T49" fmla="*/ 81 h 108"/>
                <a:gd name="T50" fmla="*/ 135 w 172"/>
                <a:gd name="T51" fmla="*/ 81 h 108"/>
                <a:gd name="T52" fmla="*/ 133 w 172"/>
                <a:gd name="T53" fmla="*/ 80 h 108"/>
                <a:gd name="T54" fmla="*/ 117 w 172"/>
                <a:gd name="T55" fmla="*/ 84 h 108"/>
                <a:gd name="T56" fmla="*/ 111 w 172"/>
                <a:gd name="T57" fmla="*/ 83 h 108"/>
                <a:gd name="T58" fmla="*/ 105 w 172"/>
                <a:gd name="T59" fmla="*/ 89 h 108"/>
                <a:gd name="T60" fmla="*/ 93 w 172"/>
                <a:gd name="T61" fmla="*/ 89 h 108"/>
                <a:gd name="T62" fmla="*/ 85 w 172"/>
                <a:gd name="T63" fmla="*/ 86 h 108"/>
                <a:gd name="T64" fmla="*/ 82 w 172"/>
                <a:gd name="T65" fmla="*/ 87 h 108"/>
                <a:gd name="T66" fmla="*/ 80 w 172"/>
                <a:gd name="T67" fmla="*/ 86 h 108"/>
                <a:gd name="T68" fmla="*/ 74 w 172"/>
                <a:gd name="T69" fmla="*/ 78 h 108"/>
                <a:gd name="T70" fmla="*/ 67 w 172"/>
                <a:gd name="T71" fmla="*/ 78 h 108"/>
                <a:gd name="T72" fmla="*/ 59 w 172"/>
                <a:gd name="T73" fmla="*/ 86 h 108"/>
                <a:gd name="T74" fmla="*/ 59 w 172"/>
                <a:gd name="T75" fmla="*/ 96 h 108"/>
                <a:gd name="T76" fmla="*/ 58 w 172"/>
                <a:gd name="T77" fmla="*/ 96 h 108"/>
                <a:gd name="T78" fmla="*/ 56 w 172"/>
                <a:gd name="T79" fmla="*/ 98 h 108"/>
                <a:gd name="T80" fmla="*/ 46 w 172"/>
                <a:gd name="T81" fmla="*/ 101 h 108"/>
                <a:gd name="T82" fmla="*/ 37 w 172"/>
                <a:gd name="T83" fmla="*/ 98 h 108"/>
                <a:gd name="T84" fmla="*/ 34 w 172"/>
                <a:gd name="T85" fmla="*/ 99 h 108"/>
                <a:gd name="T86" fmla="*/ 22 w 172"/>
                <a:gd name="T87" fmla="*/ 108 h 108"/>
                <a:gd name="T88" fmla="*/ 21 w 172"/>
                <a:gd name="T89" fmla="*/ 108 h 108"/>
                <a:gd name="T90" fmla="*/ 12 w 172"/>
                <a:gd name="T91" fmla="*/ 101 h 108"/>
                <a:gd name="T92" fmla="*/ 2 w 172"/>
                <a:gd name="T93" fmla="*/ 83 h 108"/>
                <a:gd name="T94" fmla="*/ 0 w 172"/>
                <a:gd name="T95" fmla="*/ 68 h 108"/>
                <a:gd name="T96" fmla="*/ 12 w 172"/>
                <a:gd name="T97" fmla="*/ 47 h 108"/>
                <a:gd name="T98" fmla="*/ 21 w 172"/>
                <a:gd name="T99" fmla="*/ 47 h 108"/>
                <a:gd name="T100" fmla="*/ 28 w 172"/>
                <a:gd name="T101" fmla="*/ 41 h 108"/>
                <a:gd name="T102" fmla="*/ 33 w 172"/>
                <a:gd name="T103" fmla="*/ 46 h 108"/>
                <a:gd name="T104" fmla="*/ 43 w 172"/>
                <a:gd name="T105" fmla="*/ 40 h 108"/>
                <a:gd name="T106" fmla="*/ 55 w 172"/>
                <a:gd name="T107" fmla="*/ 38 h 108"/>
                <a:gd name="T108" fmla="*/ 61 w 172"/>
                <a:gd name="T109" fmla="*/ 32 h 108"/>
                <a:gd name="T110" fmla="*/ 59 w 172"/>
                <a:gd name="T111" fmla="*/ 28 h 108"/>
                <a:gd name="T112" fmla="*/ 61 w 172"/>
                <a:gd name="T113" fmla="*/ 28 h 108"/>
                <a:gd name="T114" fmla="*/ 79 w 172"/>
                <a:gd name="T115" fmla="*/ 25 h 108"/>
                <a:gd name="T116" fmla="*/ 95 w 172"/>
                <a:gd name="T117" fmla="*/ 10 h 108"/>
                <a:gd name="T118" fmla="*/ 98 w 172"/>
                <a:gd name="T119" fmla="*/ 3 h 108"/>
                <a:gd name="T120" fmla="*/ 98 w 172"/>
                <a:gd name="T121" fmla="*/ 1 h 108"/>
                <a:gd name="T122" fmla="*/ 101 w 172"/>
                <a:gd name="T123" fmla="*/ 1 h 108"/>
                <a:gd name="T124" fmla="*/ 105 w 172"/>
                <a:gd name="T1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 h="108">
                  <a:moveTo>
                    <a:pt x="105" y="0"/>
                  </a:moveTo>
                  <a:lnTo>
                    <a:pt x="108" y="0"/>
                  </a:lnTo>
                  <a:lnTo>
                    <a:pt x="108" y="1"/>
                  </a:lnTo>
                  <a:lnTo>
                    <a:pt x="120" y="13"/>
                  </a:lnTo>
                  <a:lnTo>
                    <a:pt x="120" y="28"/>
                  </a:lnTo>
                  <a:lnTo>
                    <a:pt x="128" y="31"/>
                  </a:lnTo>
                  <a:lnTo>
                    <a:pt x="128" y="32"/>
                  </a:lnTo>
                  <a:lnTo>
                    <a:pt x="129" y="35"/>
                  </a:lnTo>
                  <a:lnTo>
                    <a:pt x="141" y="38"/>
                  </a:lnTo>
                  <a:lnTo>
                    <a:pt x="141" y="40"/>
                  </a:lnTo>
                  <a:lnTo>
                    <a:pt x="142" y="46"/>
                  </a:lnTo>
                  <a:lnTo>
                    <a:pt x="156" y="55"/>
                  </a:lnTo>
                  <a:lnTo>
                    <a:pt x="160" y="65"/>
                  </a:lnTo>
                  <a:lnTo>
                    <a:pt x="169" y="71"/>
                  </a:lnTo>
                  <a:lnTo>
                    <a:pt x="172" y="77"/>
                  </a:lnTo>
                  <a:lnTo>
                    <a:pt x="172" y="78"/>
                  </a:lnTo>
                  <a:lnTo>
                    <a:pt x="166" y="78"/>
                  </a:lnTo>
                  <a:lnTo>
                    <a:pt x="163" y="80"/>
                  </a:lnTo>
                  <a:lnTo>
                    <a:pt x="162" y="80"/>
                  </a:lnTo>
                  <a:lnTo>
                    <a:pt x="160" y="78"/>
                  </a:lnTo>
                  <a:lnTo>
                    <a:pt x="159" y="80"/>
                  </a:lnTo>
                  <a:lnTo>
                    <a:pt x="156" y="77"/>
                  </a:lnTo>
                  <a:lnTo>
                    <a:pt x="142" y="78"/>
                  </a:lnTo>
                  <a:lnTo>
                    <a:pt x="141" y="80"/>
                  </a:lnTo>
                  <a:lnTo>
                    <a:pt x="136" y="81"/>
                  </a:lnTo>
                  <a:lnTo>
                    <a:pt x="135" y="81"/>
                  </a:lnTo>
                  <a:lnTo>
                    <a:pt x="133" y="80"/>
                  </a:lnTo>
                  <a:lnTo>
                    <a:pt x="117" y="84"/>
                  </a:lnTo>
                  <a:lnTo>
                    <a:pt x="111" y="83"/>
                  </a:lnTo>
                  <a:lnTo>
                    <a:pt x="105" y="89"/>
                  </a:lnTo>
                  <a:lnTo>
                    <a:pt x="93" y="89"/>
                  </a:lnTo>
                  <a:lnTo>
                    <a:pt x="85" y="86"/>
                  </a:lnTo>
                  <a:lnTo>
                    <a:pt x="82" y="87"/>
                  </a:lnTo>
                  <a:lnTo>
                    <a:pt x="80" y="86"/>
                  </a:lnTo>
                  <a:lnTo>
                    <a:pt x="74" y="78"/>
                  </a:lnTo>
                  <a:lnTo>
                    <a:pt x="67" y="78"/>
                  </a:lnTo>
                  <a:lnTo>
                    <a:pt x="59" y="86"/>
                  </a:lnTo>
                  <a:lnTo>
                    <a:pt x="59" y="96"/>
                  </a:lnTo>
                  <a:lnTo>
                    <a:pt x="58" y="96"/>
                  </a:lnTo>
                  <a:lnTo>
                    <a:pt x="56" y="98"/>
                  </a:lnTo>
                  <a:lnTo>
                    <a:pt x="46" y="101"/>
                  </a:lnTo>
                  <a:lnTo>
                    <a:pt x="37" y="98"/>
                  </a:lnTo>
                  <a:lnTo>
                    <a:pt x="34" y="99"/>
                  </a:lnTo>
                  <a:lnTo>
                    <a:pt x="22" y="108"/>
                  </a:lnTo>
                  <a:lnTo>
                    <a:pt x="21" y="108"/>
                  </a:lnTo>
                  <a:lnTo>
                    <a:pt x="12" y="101"/>
                  </a:lnTo>
                  <a:lnTo>
                    <a:pt x="2" y="83"/>
                  </a:lnTo>
                  <a:lnTo>
                    <a:pt x="0" y="68"/>
                  </a:lnTo>
                  <a:lnTo>
                    <a:pt x="12" y="47"/>
                  </a:lnTo>
                  <a:lnTo>
                    <a:pt x="21" y="47"/>
                  </a:lnTo>
                  <a:lnTo>
                    <a:pt x="28" y="41"/>
                  </a:lnTo>
                  <a:lnTo>
                    <a:pt x="33" y="46"/>
                  </a:lnTo>
                  <a:lnTo>
                    <a:pt x="43" y="40"/>
                  </a:lnTo>
                  <a:lnTo>
                    <a:pt x="55" y="38"/>
                  </a:lnTo>
                  <a:lnTo>
                    <a:pt x="61" y="32"/>
                  </a:lnTo>
                  <a:lnTo>
                    <a:pt x="59" y="28"/>
                  </a:lnTo>
                  <a:lnTo>
                    <a:pt x="61" y="28"/>
                  </a:lnTo>
                  <a:lnTo>
                    <a:pt x="79" y="25"/>
                  </a:lnTo>
                  <a:lnTo>
                    <a:pt x="95" y="10"/>
                  </a:lnTo>
                  <a:lnTo>
                    <a:pt x="98" y="3"/>
                  </a:lnTo>
                  <a:lnTo>
                    <a:pt x="98" y="1"/>
                  </a:lnTo>
                  <a:lnTo>
                    <a:pt x="101" y="1"/>
                  </a:lnTo>
                  <a:lnTo>
                    <a:pt x="10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6" name="Cameroon">
              <a:extLst>
                <a:ext uri="{FF2B5EF4-FFF2-40B4-BE49-F238E27FC236}">
                  <a16:creationId xmlns:a16="http://schemas.microsoft.com/office/drawing/2014/main" id="{4513D947-F07E-763E-F784-7D74361C5383}"/>
                </a:ext>
              </a:extLst>
            </p:cNvPr>
            <p:cNvSpPr>
              <a:spLocks/>
            </p:cNvSpPr>
            <p:nvPr/>
          </p:nvSpPr>
          <p:spPr bwMode="auto">
            <a:xfrm>
              <a:off x="6024620" y="4283821"/>
              <a:ext cx="182514" cy="267445"/>
            </a:xfrm>
            <a:custGeom>
              <a:avLst/>
              <a:gdLst>
                <a:gd name="T0" fmla="*/ 81 w 101"/>
                <a:gd name="T1" fmla="*/ 0 h 148"/>
                <a:gd name="T2" fmla="*/ 82 w 101"/>
                <a:gd name="T3" fmla="*/ 0 h 148"/>
                <a:gd name="T4" fmla="*/ 86 w 101"/>
                <a:gd name="T5" fmla="*/ 12 h 148"/>
                <a:gd name="T6" fmla="*/ 85 w 101"/>
                <a:gd name="T7" fmla="*/ 25 h 148"/>
                <a:gd name="T8" fmla="*/ 91 w 101"/>
                <a:gd name="T9" fmla="*/ 39 h 148"/>
                <a:gd name="T10" fmla="*/ 76 w 101"/>
                <a:gd name="T11" fmla="*/ 40 h 148"/>
                <a:gd name="T12" fmla="*/ 75 w 101"/>
                <a:gd name="T13" fmla="*/ 43 h 148"/>
                <a:gd name="T14" fmla="*/ 78 w 101"/>
                <a:gd name="T15" fmla="*/ 50 h 148"/>
                <a:gd name="T16" fmla="*/ 86 w 101"/>
                <a:gd name="T17" fmla="*/ 55 h 148"/>
                <a:gd name="T18" fmla="*/ 88 w 101"/>
                <a:gd name="T19" fmla="*/ 55 h 148"/>
                <a:gd name="T20" fmla="*/ 92 w 101"/>
                <a:gd name="T21" fmla="*/ 71 h 148"/>
                <a:gd name="T22" fmla="*/ 92 w 101"/>
                <a:gd name="T23" fmla="*/ 73 h 148"/>
                <a:gd name="T24" fmla="*/ 81 w 101"/>
                <a:gd name="T25" fmla="*/ 92 h 148"/>
                <a:gd name="T26" fmla="*/ 82 w 101"/>
                <a:gd name="T27" fmla="*/ 105 h 148"/>
                <a:gd name="T28" fmla="*/ 92 w 101"/>
                <a:gd name="T29" fmla="*/ 125 h 148"/>
                <a:gd name="T30" fmla="*/ 101 w 101"/>
                <a:gd name="T31" fmla="*/ 130 h 148"/>
                <a:gd name="T32" fmla="*/ 101 w 101"/>
                <a:gd name="T33" fmla="*/ 132 h 148"/>
                <a:gd name="T34" fmla="*/ 100 w 101"/>
                <a:gd name="T35" fmla="*/ 148 h 148"/>
                <a:gd name="T36" fmla="*/ 98 w 101"/>
                <a:gd name="T37" fmla="*/ 148 h 148"/>
                <a:gd name="T38" fmla="*/ 94 w 101"/>
                <a:gd name="T39" fmla="*/ 144 h 148"/>
                <a:gd name="T40" fmla="*/ 81 w 101"/>
                <a:gd name="T41" fmla="*/ 142 h 148"/>
                <a:gd name="T42" fmla="*/ 64 w 101"/>
                <a:gd name="T43" fmla="*/ 142 h 148"/>
                <a:gd name="T44" fmla="*/ 38 w 101"/>
                <a:gd name="T45" fmla="*/ 141 h 148"/>
                <a:gd name="T46" fmla="*/ 29 w 101"/>
                <a:gd name="T47" fmla="*/ 141 h 148"/>
                <a:gd name="T48" fmla="*/ 26 w 101"/>
                <a:gd name="T49" fmla="*/ 142 h 148"/>
                <a:gd name="T50" fmla="*/ 17 w 101"/>
                <a:gd name="T51" fmla="*/ 142 h 148"/>
                <a:gd name="T52" fmla="*/ 15 w 101"/>
                <a:gd name="T53" fmla="*/ 141 h 148"/>
                <a:gd name="T54" fmla="*/ 20 w 101"/>
                <a:gd name="T55" fmla="*/ 126 h 148"/>
                <a:gd name="T56" fmla="*/ 15 w 101"/>
                <a:gd name="T57" fmla="*/ 122 h 148"/>
                <a:gd name="T58" fmla="*/ 14 w 101"/>
                <a:gd name="T59" fmla="*/ 122 h 148"/>
                <a:gd name="T60" fmla="*/ 14 w 101"/>
                <a:gd name="T61" fmla="*/ 120 h 148"/>
                <a:gd name="T62" fmla="*/ 15 w 101"/>
                <a:gd name="T63" fmla="*/ 117 h 148"/>
                <a:gd name="T64" fmla="*/ 8 w 101"/>
                <a:gd name="T65" fmla="*/ 117 h 148"/>
                <a:gd name="T66" fmla="*/ 8 w 101"/>
                <a:gd name="T67" fmla="*/ 116 h 148"/>
                <a:gd name="T68" fmla="*/ 5 w 101"/>
                <a:gd name="T69" fmla="*/ 111 h 148"/>
                <a:gd name="T70" fmla="*/ 2 w 101"/>
                <a:gd name="T71" fmla="*/ 111 h 148"/>
                <a:gd name="T72" fmla="*/ 2 w 101"/>
                <a:gd name="T73" fmla="*/ 110 h 148"/>
                <a:gd name="T74" fmla="*/ 0 w 101"/>
                <a:gd name="T75" fmla="*/ 108 h 148"/>
                <a:gd name="T76" fmla="*/ 5 w 101"/>
                <a:gd name="T77" fmla="*/ 92 h 148"/>
                <a:gd name="T78" fmla="*/ 14 w 101"/>
                <a:gd name="T79" fmla="*/ 79 h 148"/>
                <a:gd name="T80" fmla="*/ 29 w 101"/>
                <a:gd name="T81" fmla="*/ 79 h 148"/>
                <a:gd name="T82" fmla="*/ 35 w 101"/>
                <a:gd name="T83" fmla="*/ 85 h 148"/>
                <a:gd name="T84" fmla="*/ 41 w 101"/>
                <a:gd name="T85" fmla="*/ 83 h 148"/>
                <a:gd name="T86" fmla="*/ 51 w 101"/>
                <a:gd name="T87" fmla="*/ 58 h 148"/>
                <a:gd name="T88" fmla="*/ 57 w 101"/>
                <a:gd name="T89" fmla="*/ 52 h 148"/>
                <a:gd name="T90" fmla="*/ 66 w 101"/>
                <a:gd name="T91" fmla="*/ 25 h 148"/>
                <a:gd name="T92" fmla="*/ 78 w 101"/>
                <a:gd name="T93" fmla="*/ 15 h 148"/>
                <a:gd name="T94" fmla="*/ 78 w 101"/>
                <a:gd name="T95" fmla="*/ 9 h 148"/>
                <a:gd name="T96" fmla="*/ 75 w 101"/>
                <a:gd name="T97" fmla="*/ 6 h 148"/>
                <a:gd name="T98" fmla="*/ 75 w 101"/>
                <a:gd name="T99" fmla="*/ 4 h 148"/>
                <a:gd name="T100" fmla="*/ 81 w 101"/>
                <a:gd name="T10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148">
                  <a:moveTo>
                    <a:pt x="81" y="0"/>
                  </a:moveTo>
                  <a:lnTo>
                    <a:pt x="82" y="0"/>
                  </a:lnTo>
                  <a:lnTo>
                    <a:pt x="86" y="12"/>
                  </a:lnTo>
                  <a:lnTo>
                    <a:pt x="85" y="25"/>
                  </a:lnTo>
                  <a:lnTo>
                    <a:pt x="91" y="39"/>
                  </a:lnTo>
                  <a:lnTo>
                    <a:pt x="76" y="40"/>
                  </a:lnTo>
                  <a:lnTo>
                    <a:pt x="75" y="43"/>
                  </a:lnTo>
                  <a:lnTo>
                    <a:pt x="78" y="50"/>
                  </a:lnTo>
                  <a:lnTo>
                    <a:pt x="86" y="55"/>
                  </a:lnTo>
                  <a:lnTo>
                    <a:pt x="88" y="55"/>
                  </a:lnTo>
                  <a:lnTo>
                    <a:pt x="92" y="71"/>
                  </a:lnTo>
                  <a:lnTo>
                    <a:pt x="92" y="73"/>
                  </a:lnTo>
                  <a:lnTo>
                    <a:pt x="81" y="92"/>
                  </a:lnTo>
                  <a:lnTo>
                    <a:pt x="82" y="105"/>
                  </a:lnTo>
                  <a:lnTo>
                    <a:pt x="92" y="125"/>
                  </a:lnTo>
                  <a:lnTo>
                    <a:pt x="101" y="130"/>
                  </a:lnTo>
                  <a:lnTo>
                    <a:pt x="101" y="132"/>
                  </a:lnTo>
                  <a:lnTo>
                    <a:pt x="100" y="148"/>
                  </a:lnTo>
                  <a:lnTo>
                    <a:pt x="98" y="148"/>
                  </a:lnTo>
                  <a:lnTo>
                    <a:pt x="94" y="144"/>
                  </a:lnTo>
                  <a:lnTo>
                    <a:pt x="81" y="142"/>
                  </a:lnTo>
                  <a:lnTo>
                    <a:pt x="64" y="142"/>
                  </a:lnTo>
                  <a:lnTo>
                    <a:pt x="38" y="141"/>
                  </a:lnTo>
                  <a:lnTo>
                    <a:pt x="29" y="141"/>
                  </a:lnTo>
                  <a:lnTo>
                    <a:pt x="26" y="142"/>
                  </a:lnTo>
                  <a:lnTo>
                    <a:pt x="17" y="142"/>
                  </a:lnTo>
                  <a:lnTo>
                    <a:pt x="15" y="141"/>
                  </a:lnTo>
                  <a:lnTo>
                    <a:pt x="20" y="126"/>
                  </a:lnTo>
                  <a:lnTo>
                    <a:pt x="15" y="122"/>
                  </a:lnTo>
                  <a:lnTo>
                    <a:pt x="14" y="122"/>
                  </a:lnTo>
                  <a:lnTo>
                    <a:pt x="14" y="120"/>
                  </a:lnTo>
                  <a:lnTo>
                    <a:pt x="15" y="117"/>
                  </a:lnTo>
                  <a:lnTo>
                    <a:pt x="8" y="117"/>
                  </a:lnTo>
                  <a:lnTo>
                    <a:pt x="8" y="116"/>
                  </a:lnTo>
                  <a:lnTo>
                    <a:pt x="5" y="111"/>
                  </a:lnTo>
                  <a:lnTo>
                    <a:pt x="2" y="111"/>
                  </a:lnTo>
                  <a:lnTo>
                    <a:pt x="2" y="110"/>
                  </a:lnTo>
                  <a:lnTo>
                    <a:pt x="0" y="108"/>
                  </a:lnTo>
                  <a:lnTo>
                    <a:pt x="5" y="92"/>
                  </a:lnTo>
                  <a:lnTo>
                    <a:pt x="14" y="79"/>
                  </a:lnTo>
                  <a:lnTo>
                    <a:pt x="29" y="79"/>
                  </a:lnTo>
                  <a:lnTo>
                    <a:pt x="35" y="85"/>
                  </a:lnTo>
                  <a:lnTo>
                    <a:pt x="41" y="83"/>
                  </a:lnTo>
                  <a:lnTo>
                    <a:pt x="51" y="58"/>
                  </a:lnTo>
                  <a:lnTo>
                    <a:pt x="57" y="52"/>
                  </a:lnTo>
                  <a:lnTo>
                    <a:pt x="66" y="25"/>
                  </a:lnTo>
                  <a:lnTo>
                    <a:pt x="78" y="15"/>
                  </a:lnTo>
                  <a:lnTo>
                    <a:pt x="78" y="9"/>
                  </a:lnTo>
                  <a:lnTo>
                    <a:pt x="75" y="6"/>
                  </a:lnTo>
                  <a:lnTo>
                    <a:pt x="75" y="4"/>
                  </a:lnTo>
                  <a:lnTo>
                    <a:pt x="8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7" name="Cabinda (Province)">
              <a:extLst>
                <a:ext uri="{FF2B5EF4-FFF2-40B4-BE49-F238E27FC236}">
                  <a16:creationId xmlns:a16="http://schemas.microsoft.com/office/drawing/2014/main" id="{EE6FB817-67C3-3726-56DD-FDE66A6C7C6F}"/>
                </a:ext>
              </a:extLst>
            </p:cNvPr>
            <p:cNvSpPr>
              <a:spLocks/>
            </p:cNvSpPr>
            <p:nvPr/>
          </p:nvSpPr>
          <p:spPr bwMode="auto">
            <a:xfrm>
              <a:off x="6107746" y="4690410"/>
              <a:ext cx="27107" cy="37948"/>
            </a:xfrm>
            <a:custGeom>
              <a:avLst/>
              <a:gdLst>
                <a:gd name="T0" fmla="*/ 9 w 15"/>
                <a:gd name="T1" fmla="*/ 0 h 21"/>
                <a:gd name="T2" fmla="*/ 11 w 15"/>
                <a:gd name="T3" fmla="*/ 0 h 21"/>
                <a:gd name="T4" fmla="*/ 15 w 15"/>
                <a:gd name="T5" fmla="*/ 3 h 21"/>
                <a:gd name="T6" fmla="*/ 15 w 15"/>
                <a:gd name="T7" fmla="*/ 5 h 21"/>
                <a:gd name="T8" fmla="*/ 9 w 15"/>
                <a:gd name="T9" fmla="*/ 9 h 21"/>
                <a:gd name="T10" fmla="*/ 8 w 15"/>
                <a:gd name="T11" fmla="*/ 20 h 21"/>
                <a:gd name="T12" fmla="*/ 6 w 15"/>
                <a:gd name="T13" fmla="*/ 21 h 21"/>
                <a:gd name="T14" fmla="*/ 5 w 15"/>
                <a:gd name="T15" fmla="*/ 21 h 21"/>
                <a:gd name="T16" fmla="*/ 5 w 15"/>
                <a:gd name="T17" fmla="*/ 20 h 21"/>
                <a:gd name="T18" fmla="*/ 0 w 15"/>
                <a:gd name="T19" fmla="*/ 9 h 21"/>
                <a:gd name="T20" fmla="*/ 9 w 1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1">
                  <a:moveTo>
                    <a:pt x="9" y="0"/>
                  </a:moveTo>
                  <a:lnTo>
                    <a:pt x="11" y="0"/>
                  </a:lnTo>
                  <a:lnTo>
                    <a:pt x="15" y="3"/>
                  </a:lnTo>
                  <a:lnTo>
                    <a:pt x="15" y="5"/>
                  </a:lnTo>
                  <a:lnTo>
                    <a:pt x="9" y="9"/>
                  </a:lnTo>
                  <a:lnTo>
                    <a:pt x="8" y="20"/>
                  </a:lnTo>
                  <a:lnTo>
                    <a:pt x="6" y="21"/>
                  </a:lnTo>
                  <a:lnTo>
                    <a:pt x="5" y="21"/>
                  </a:lnTo>
                  <a:lnTo>
                    <a:pt x="5" y="20"/>
                  </a:lnTo>
                  <a:lnTo>
                    <a:pt x="0" y="9"/>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8" name="Botswana">
              <a:extLst>
                <a:ext uri="{FF2B5EF4-FFF2-40B4-BE49-F238E27FC236}">
                  <a16:creationId xmlns:a16="http://schemas.microsoft.com/office/drawing/2014/main" id="{6C180FCE-9951-114D-42C5-F6534518B342}"/>
                </a:ext>
              </a:extLst>
            </p:cNvPr>
            <p:cNvSpPr>
              <a:spLocks/>
            </p:cNvSpPr>
            <p:nvPr/>
          </p:nvSpPr>
          <p:spPr bwMode="auto">
            <a:xfrm>
              <a:off x="6295680" y="5010260"/>
              <a:ext cx="225883" cy="233112"/>
            </a:xfrm>
            <a:custGeom>
              <a:avLst/>
              <a:gdLst>
                <a:gd name="T0" fmla="*/ 64 w 125"/>
                <a:gd name="T1" fmla="*/ 0 h 129"/>
                <a:gd name="T2" fmla="*/ 70 w 125"/>
                <a:gd name="T3" fmla="*/ 0 h 129"/>
                <a:gd name="T4" fmla="*/ 70 w 125"/>
                <a:gd name="T5" fmla="*/ 1 h 129"/>
                <a:gd name="T6" fmla="*/ 82 w 125"/>
                <a:gd name="T7" fmla="*/ 22 h 129"/>
                <a:gd name="T8" fmla="*/ 104 w 125"/>
                <a:gd name="T9" fmla="*/ 40 h 129"/>
                <a:gd name="T10" fmla="*/ 105 w 125"/>
                <a:gd name="T11" fmla="*/ 52 h 129"/>
                <a:gd name="T12" fmla="*/ 123 w 125"/>
                <a:gd name="T13" fmla="*/ 61 h 129"/>
                <a:gd name="T14" fmla="*/ 125 w 125"/>
                <a:gd name="T15" fmla="*/ 61 h 129"/>
                <a:gd name="T16" fmla="*/ 123 w 125"/>
                <a:gd name="T17" fmla="*/ 62 h 129"/>
                <a:gd name="T18" fmla="*/ 100 w 125"/>
                <a:gd name="T19" fmla="*/ 77 h 129"/>
                <a:gd name="T20" fmla="*/ 79 w 125"/>
                <a:gd name="T21" fmla="*/ 99 h 129"/>
                <a:gd name="T22" fmla="*/ 74 w 125"/>
                <a:gd name="T23" fmla="*/ 110 h 129"/>
                <a:gd name="T24" fmla="*/ 74 w 125"/>
                <a:gd name="T25" fmla="*/ 111 h 129"/>
                <a:gd name="T26" fmla="*/ 64 w 125"/>
                <a:gd name="T27" fmla="*/ 112 h 129"/>
                <a:gd name="T28" fmla="*/ 51 w 125"/>
                <a:gd name="T29" fmla="*/ 108 h 129"/>
                <a:gd name="T30" fmla="*/ 45 w 125"/>
                <a:gd name="T31" fmla="*/ 108 h 129"/>
                <a:gd name="T32" fmla="*/ 31 w 125"/>
                <a:gd name="T33" fmla="*/ 126 h 129"/>
                <a:gd name="T34" fmla="*/ 21 w 125"/>
                <a:gd name="T35" fmla="*/ 129 h 129"/>
                <a:gd name="T36" fmla="*/ 11 w 125"/>
                <a:gd name="T37" fmla="*/ 127 h 129"/>
                <a:gd name="T38" fmla="*/ 11 w 125"/>
                <a:gd name="T39" fmla="*/ 111 h 129"/>
                <a:gd name="T40" fmla="*/ 0 w 125"/>
                <a:gd name="T41" fmla="*/ 98 h 129"/>
                <a:gd name="T42" fmla="*/ 0 w 125"/>
                <a:gd name="T43" fmla="*/ 58 h 129"/>
                <a:gd name="T44" fmla="*/ 12 w 125"/>
                <a:gd name="T45" fmla="*/ 58 h 129"/>
                <a:gd name="T46" fmla="*/ 12 w 125"/>
                <a:gd name="T47" fmla="*/ 10 h 129"/>
                <a:gd name="T48" fmla="*/ 14 w 125"/>
                <a:gd name="T49" fmla="*/ 10 h 129"/>
                <a:gd name="T50" fmla="*/ 39 w 125"/>
                <a:gd name="T51" fmla="*/ 4 h 129"/>
                <a:gd name="T52" fmla="*/ 45 w 125"/>
                <a:gd name="T53" fmla="*/ 6 h 129"/>
                <a:gd name="T54" fmla="*/ 46 w 125"/>
                <a:gd name="T55" fmla="*/ 6 h 129"/>
                <a:gd name="T56" fmla="*/ 48 w 125"/>
                <a:gd name="T57" fmla="*/ 12 h 129"/>
                <a:gd name="T58" fmla="*/ 55 w 125"/>
                <a:gd name="T59" fmla="*/ 4 h 129"/>
                <a:gd name="T60" fmla="*/ 64 w 125"/>
                <a:gd name="T6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129">
                  <a:moveTo>
                    <a:pt x="64" y="0"/>
                  </a:moveTo>
                  <a:lnTo>
                    <a:pt x="70" y="0"/>
                  </a:lnTo>
                  <a:lnTo>
                    <a:pt x="70" y="1"/>
                  </a:lnTo>
                  <a:lnTo>
                    <a:pt x="82" y="22"/>
                  </a:lnTo>
                  <a:lnTo>
                    <a:pt x="104" y="40"/>
                  </a:lnTo>
                  <a:lnTo>
                    <a:pt x="105" y="52"/>
                  </a:lnTo>
                  <a:lnTo>
                    <a:pt x="123" y="61"/>
                  </a:lnTo>
                  <a:lnTo>
                    <a:pt x="125" y="61"/>
                  </a:lnTo>
                  <a:lnTo>
                    <a:pt x="123" y="62"/>
                  </a:lnTo>
                  <a:lnTo>
                    <a:pt x="100" y="77"/>
                  </a:lnTo>
                  <a:lnTo>
                    <a:pt x="79" y="99"/>
                  </a:lnTo>
                  <a:lnTo>
                    <a:pt x="74" y="110"/>
                  </a:lnTo>
                  <a:lnTo>
                    <a:pt x="74" y="111"/>
                  </a:lnTo>
                  <a:lnTo>
                    <a:pt x="64" y="112"/>
                  </a:lnTo>
                  <a:lnTo>
                    <a:pt x="51" y="108"/>
                  </a:lnTo>
                  <a:lnTo>
                    <a:pt x="45" y="108"/>
                  </a:lnTo>
                  <a:lnTo>
                    <a:pt x="31" y="126"/>
                  </a:lnTo>
                  <a:lnTo>
                    <a:pt x="21" y="129"/>
                  </a:lnTo>
                  <a:lnTo>
                    <a:pt x="11" y="127"/>
                  </a:lnTo>
                  <a:lnTo>
                    <a:pt x="11" y="111"/>
                  </a:lnTo>
                  <a:lnTo>
                    <a:pt x="0" y="98"/>
                  </a:lnTo>
                  <a:lnTo>
                    <a:pt x="0" y="58"/>
                  </a:lnTo>
                  <a:lnTo>
                    <a:pt x="12" y="58"/>
                  </a:lnTo>
                  <a:lnTo>
                    <a:pt x="12" y="10"/>
                  </a:lnTo>
                  <a:lnTo>
                    <a:pt x="14" y="10"/>
                  </a:lnTo>
                  <a:lnTo>
                    <a:pt x="39" y="4"/>
                  </a:lnTo>
                  <a:lnTo>
                    <a:pt x="45" y="6"/>
                  </a:lnTo>
                  <a:lnTo>
                    <a:pt x="46" y="6"/>
                  </a:lnTo>
                  <a:lnTo>
                    <a:pt x="48" y="12"/>
                  </a:lnTo>
                  <a:lnTo>
                    <a:pt x="55" y="4"/>
                  </a:lnTo>
                  <a:lnTo>
                    <a:pt x="6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9" name="Burundi">
              <a:extLst>
                <a:ext uri="{FF2B5EF4-FFF2-40B4-BE49-F238E27FC236}">
                  <a16:creationId xmlns:a16="http://schemas.microsoft.com/office/drawing/2014/main" id="{5139BD9B-9F81-0B3D-1ABB-0166425DEFD9}"/>
                </a:ext>
              </a:extLst>
            </p:cNvPr>
            <p:cNvSpPr>
              <a:spLocks/>
            </p:cNvSpPr>
            <p:nvPr/>
          </p:nvSpPr>
          <p:spPr bwMode="auto">
            <a:xfrm>
              <a:off x="6516141" y="4643426"/>
              <a:ext cx="39755" cy="50598"/>
            </a:xfrm>
            <a:custGeom>
              <a:avLst/>
              <a:gdLst>
                <a:gd name="T0" fmla="*/ 10 w 22"/>
                <a:gd name="T1" fmla="*/ 0 h 28"/>
                <a:gd name="T2" fmla="*/ 20 w 22"/>
                <a:gd name="T3" fmla="*/ 0 h 28"/>
                <a:gd name="T4" fmla="*/ 20 w 22"/>
                <a:gd name="T5" fmla="*/ 1 h 28"/>
                <a:gd name="T6" fmla="*/ 19 w 22"/>
                <a:gd name="T7" fmla="*/ 4 h 28"/>
                <a:gd name="T8" fmla="*/ 22 w 22"/>
                <a:gd name="T9" fmla="*/ 12 h 28"/>
                <a:gd name="T10" fmla="*/ 15 w 22"/>
                <a:gd name="T11" fmla="*/ 25 h 28"/>
                <a:gd name="T12" fmla="*/ 13 w 22"/>
                <a:gd name="T13" fmla="*/ 25 h 28"/>
                <a:gd name="T14" fmla="*/ 7 w 22"/>
                <a:gd name="T15" fmla="*/ 28 h 28"/>
                <a:gd name="T16" fmla="*/ 6 w 22"/>
                <a:gd name="T17" fmla="*/ 28 h 28"/>
                <a:gd name="T18" fmla="*/ 6 w 22"/>
                <a:gd name="T19" fmla="*/ 26 h 28"/>
                <a:gd name="T20" fmla="*/ 1 w 22"/>
                <a:gd name="T21" fmla="*/ 13 h 28"/>
                <a:gd name="T22" fmla="*/ 0 w 22"/>
                <a:gd name="T23" fmla="*/ 6 h 28"/>
                <a:gd name="T24" fmla="*/ 1 w 22"/>
                <a:gd name="T25" fmla="*/ 1 h 28"/>
                <a:gd name="T26" fmla="*/ 6 w 22"/>
                <a:gd name="T27" fmla="*/ 4 h 28"/>
                <a:gd name="T28" fmla="*/ 9 w 22"/>
                <a:gd name="T29" fmla="*/ 4 h 28"/>
                <a:gd name="T30" fmla="*/ 10 w 22"/>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8">
                  <a:moveTo>
                    <a:pt x="10" y="0"/>
                  </a:moveTo>
                  <a:lnTo>
                    <a:pt x="20" y="0"/>
                  </a:lnTo>
                  <a:lnTo>
                    <a:pt x="20" y="1"/>
                  </a:lnTo>
                  <a:lnTo>
                    <a:pt x="19" y="4"/>
                  </a:lnTo>
                  <a:lnTo>
                    <a:pt x="22" y="12"/>
                  </a:lnTo>
                  <a:lnTo>
                    <a:pt x="15" y="25"/>
                  </a:lnTo>
                  <a:lnTo>
                    <a:pt x="13" y="25"/>
                  </a:lnTo>
                  <a:lnTo>
                    <a:pt x="7" y="28"/>
                  </a:lnTo>
                  <a:lnTo>
                    <a:pt x="6" y="28"/>
                  </a:lnTo>
                  <a:lnTo>
                    <a:pt x="6" y="26"/>
                  </a:lnTo>
                  <a:lnTo>
                    <a:pt x="1" y="13"/>
                  </a:lnTo>
                  <a:lnTo>
                    <a:pt x="0" y="6"/>
                  </a:lnTo>
                  <a:lnTo>
                    <a:pt x="1" y="1"/>
                  </a:lnTo>
                  <a:lnTo>
                    <a:pt x="6" y="4"/>
                  </a:lnTo>
                  <a:lnTo>
                    <a:pt x="9" y="4"/>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0" name="Burkina Faso">
              <a:extLst>
                <a:ext uri="{FF2B5EF4-FFF2-40B4-BE49-F238E27FC236}">
                  <a16:creationId xmlns:a16="http://schemas.microsoft.com/office/drawing/2014/main" id="{DEB0F2F7-C9CE-50B6-8716-A52C434B1216}"/>
                </a:ext>
              </a:extLst>
            </p:cNvPr>
            <p:cNvSpPr>
              <a:spLocks/>
            </p:cNvSpPr>
            <p:nvPr/>
          </p:nvSpPr>
          <p:spPr bwMode="auto">
            <a:xfrm>
              <a:off x="5704771" y="4233223"/>
              <a:ext cx="178900" cy="133723"/>
            </a:xfrm>
            <a:custGeom>
              <a:avLst/>
              <a:gdLst>
                <a:gd name="T0" fmla="*/ 66 w 99"/>
                <a:gd name="T1" fmla="*/ 0 h 74"/>
                <a:gd name="T2" fmla="*/ 71 w 99"/>
                <a:gd name="T3" fmla="*/ 0 h 74"/>
                <a:gd name="T4" fmla="*/ 69 w 99"/>
                <a:gd name="T5" fmla="*/ 6 h 74"/>
                <a:gd name="T6" fmla="*/ 74 w 99"/>
                <a:gd name="T7" fmla="*/ 13 h 74"/>
                <a:gd name="T8" fmla="*/ 86 w 99"/>
                <a:gd name="T9" fmla="*/ 30 h 74"/>
                <a:gd name="T10" fmla="*/ 96 w 99"/>
                <a:gd name="T11" fmla="*/ 30 h 74"/>
                <a:gd name="T12" fmla="*/ 97 w 99"/>
                <a:gd name="T13" fmla="*/ 34 h 74"/>
                <a:gd name="T14" fmla="*/ 96 w 99"/>
                <a:gd name="T15" fmla="*/ 37 h 74"/>
                <a:gd name="T16" fmla="*/ 99 w 99"/>
                <a:gd name="T17" fmla="*/ 40 h 74"/>
                <a:gd name="T18" fmla="*/ 99 w 99"/>
                <a:gd name="T19" fmla="*/ 41 h 74"/>
                <a:gd name="T20" fmla="*/ 94 w 99"/>
                <a:gd name="T21" fmla="*/ 47 h 74"/>
                <a:gd name="T22" fmla="*/ 87 w 99"/>
                <a:gd name="T23" fmla="*/ 47 h 74"/>
                <a:gd name="T24" fmla="*/ 80 w 99"/>
                <a:gd name="T25" fmla="*/ 53 h 74"/>
                <a:gd name="T26" fmla="*/ 74 w 99"/>
                <a:gd name="T27" fmla="*/ 55 h 74"/>
                <a:gd name="T28" fmla="*/ 65 w 99"/>
                <a:gd name="T29" fmla="*/ 52 h 74"/>
                <a:gd name="T30" fmla="*/ 57 w 99"/>
                <a:gd name="T31" fmla="*/ 55 h 74"/>
                <a:gd name="T32" fmla="*/ 31 w 99"/>
                <a:gd name="T33" fmla="*/ 53 h 74"/>
                <a:gd name="T34" fmla="*/ 31 w 99"/>
                <a:gd name="T35" fmla="*/ 58 h 74"/>
                <a:gd name="T36" fmla="*/ 34 w 99"/>
                <a:gd name="T37" fmla="*/ 73 h 74"/>
                <a:gd name="T38" fmla="*/ 34 w 99"/>
                <a:gd name="T39" fmla="*/ 74 h 74"/>
                <a:gd name="T40" fmla="*/ 29 w 99"/>
                <a:gd name="T41" fmla="*/ 74 h 74"/>
                <a:gd name="T42" fmla="*/ 26 w 99"/>
                <a:gd name="T43" fmla="*/ 68 h 74"/>
                <a:gd name="T44" fmla="*/ 20 w 99"/>
                <a:gd name="T45" fmla="*/ 67 h 74"/>
                <a:gd name="T46" fmla="*/ 11 w 99"/>
                <a:gd name="T47" fmla="*/ 71 h 74"/>
                <a:gd name="T48" fmla="*/ 6 w 99"/>
                <a:gd name="T49" fmla="*/ 71 h 74"/>
                <a:gd name="T50" fmla="*/ 0 w 99"/>
                <a:gd name="T51" fmla="*/ 62 h 74"/>
                <a:gd name="T52" fmla="*/ 3 w 99"/>
                <a:gd name="T53" fmla="*/ 46 h 74"/>
                <a:gd name="T54" fmla="*/ 11 w 99"/>
                <a:gd name="T55" fmla="*/ 35 h 74"/>
                <a:gd name="T56" fmla="*/ 17 w 99"/>
                <a:gd name="T57" fmla="*/ 24 h 74"/>
                <a:gd name="T58" fmla="*/ 35 w 99"/>
                <a:gd name="T59" fmla="*/ 18 h 74"/>
                <a:gd name="T60" fmla="*/ 56 w 99"/>
                <a:gd name="T61" fmla="*/ 1 h 74"/>
                <a:gd name="T62" fmla="*/ 62 w 99"/>
                <a:gd name="T63" fmla="*/ 1 h 74"/>
                <a:gd name="T64" fmla="*/ 66 w 99"/>
                <a:gd name="T6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74">
                  <a:moveTo>
                    <a:pt x="66" y="0"/>
                  </a:moveTo>
                  <a:lnTo>
                    <a:pt x="71" y="0"/>
                  </a:lnTo>
                  <a:lnTo>
                    <a:pt x="69" y="6"/>
                  </a:lnTo>
                  <a:lnTo>
                    <a:pt x="74" y="13"/>
                  </a:lnTo>
                  <a:lnTo>
                    <a:pt x="86" y="30"/>
                  </a:lnTo>
                  <a:lnTo>
                    <a:pt x="96" y="30"/>
                  </a:lnTo>
                  <a:lnTo>
                    <a:pt x="97" y="34"/>
                  </a:lnTo>
                  <a:lnTo>
                    <a:pt x="96" y="37"/>
                  </a:lnTo>
                  <a:lnTo>
                    <a:pt x="99" y="40"/>
                  </a:lnTo>
                  <a:lnTo>
                    <a:pt x="99" y="41"/>
                  </a:lnTo>
                  <a:lnTo>
                    <a:pt x="94" y="47"/>
                  </a:lnTo>
                  <a:lnTo>
                    <a:pt x="87" y="47"/>
                  </a:lnTo>
                  <a:lnTo>
                    <a:pt x="80" y="53"/>
                  </a:lnTo>
                  <a:lnTo>
                    <a:pt x="74" y="55"/>
                  </a:lnTo>
                  <a:lnTo>
                    <a:pt x="65" y="52"/>
                  </a:lnTo>
                  <a:lnTo>
                    <a:pt x="57" y="55"/>
                  </a:lnTo>
                  <a:lnTo>
                    <a:pt x="31" y="53"/>
                  </a:lnTo>
                  <a:lnTo>
                    <a:pt x="31" y="58"/>
                  </a:lnTo>
                  <a:lnTo>
                    <a:pt x="34" y="73"/>
                  </a:lnTo>
                  <a:lnTo>
                    <a:pt x="34" y="74"/>
                  </a:lnTo>
                  <a:lnTo>
                    <a:pt x="29" y="74"/>
                  </a:lnTo>
                  <a:lnTo>
                    <a:pt x="26" y="68"/>
                  </a:lnTo>
                  <a:lnTo>
                    <a:pt x="20" y="67"/>
                  </a:lnTo>
                  <a:lnTo>
                    <a:pt x="11" y="71"/>
                  </a:lnTo>
                  <a:lnTo>
                    <a:pt x="6" y="71"/>
                  </a:lnTo>
                  <a:lnTo>
                    <a:pt x="0" y="62"/>
                  </a:lnTo>
                  <a:lnTo>
                    <a:pt x="3" y="46"/>
                  </a:lnTo>
                  <a:lnTo>
                    <a:pt x="11" y="35"/>
                  </a:lnTo>
                  <a:lnTo>
                    <a:pt x="17" y="24"/>
                  </a:lnTo>
                  <a:lnTo>
                    <a:pt x="35" y="18"/>
                  </a:lnTo>
                  <a:lnTo>
                    <a:pt x="56" y="1"/>
                  </a:lnTo>
                  <a:lnTo>
                    <a:pt x="62" y="1"/>
                  </a:lnTo>
                  <a:lnTo>
                    <a:pt x="6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1" name="Benin">
              <a:extLst>
                <a:ext uri="{FF2B5EF4-FFF2-40B4-BE49-F238E27FC236}">
                  <a16:creationId xmlns:a16="http://schemas.microsoft.com/office/drawing/2014/main" id="{35F39237-2774-DF03-B19A-3AE3856054F7}"/>
                </a:ext>
              </a:extLst>
            </p:cNvPr>
            <p:cNvSpPr>
              <a:spLocks/>
            </p:cNvSpPr>
            <p:nvPr/>
          </p:nvSpPr>
          <p:spPr bwMode="auto">
            <a:xfrm>
              <a:off x="5845723" y="4294663"/>
              <a:ext cx="70476" cy="149986"/>
            </a:xfrm>
            <a:custGeom>
              <a:avLst/>
              <a:gdLst>
                <a:gd name="T0" fmla="*/ 27 w 39"/>
                <a:gd name="T1" fmla="*/ 0 h 83"/>
                <a:gd name="T2" fmla="*/ 37 w 39"/>
                <a:gd name="T3" fmla="*/ 9 h 83"/>
                <a:gd name="T4" fmla="*/ 37 w 39"/>
                <a:gd name="T5" fmla="*/ 10 h 83"/>
                <a:gd name="T6" fmla="*/ 36 w 39"/>
                <a:gd name="T7" fmla="*/ 13 h 83"/>
                <a:gd name="T8" fmla="*/ 39 w 39"/>
                <a:gd name="T9" fmla="*/ 18 h 83"/>
                <a:gd name="T10" fmla="*/ 39 w 39"/>
                <a:gd name="T11" fmla="*/ 27 h 83"/>
                <a:gd name="T12" fmla="*/ 37 w 39"/>
                <a:gd name="T13" fmla="*/ 28 h 83"/>
                <a:gd name="T14" fmla="*/ 37 w 39"/>
                <a:gd name="T15" fmla="*/ 34 h 83"/>
                <a:gd name="T16" fmla="*/ 31 w 39"/>
                <a:gd name="T17" fmla="*/ 39 h 83"/>
                <a:gd name="T18" fmla="*/ 27 w 39"/>
                <a:gd name="T19" fmla="*/ 52 h 83"/>
                <a:gd name="T20" fmla="*/ 27 w 39"/>
                <a:gd name="T21" fmla="*/ 82 h 83"/>
                <a:gd name="T22" fmla="*/ 24 w 39"/>
                <a:gd name="T23" fmla="*/ 82 h 83"/>
                <a:gd name="T24" fmla="*/ 21 w 39"/>
                <a:gd name="T25" fmla="*/ 83 h 83"/>
                <a:gd name="T26" fmla="*/ 15 w 39"/>
                <a:gd name="T27" fmla="*/ 83 h 83"/>
                <a:gd name="T28" fmla="*/ 12 w 39"/>
                <a:gd name="T29" fmla="*/ 77 h 83"/>
                <a:gd name="T30" fmla="*/ 12 w 39"/>
                <a:gd name="T31" fmla="*/ 49 h 83"/>
                <a:gd name="T32" fmla="*/ 8 w 39"/>
                <a:gd name="T33" fmla="*/ 34 h 83"/>
                <a:gd name="T34" fmla="*/ 0 w 39"/>
                <a:gd name="T35" fmla="*/ 28 h 83"/>
                <a:gd name="T36" fmla="*/ 0 w 39"/>
                <a:gd name="T37" fmla="*/ 19 h 83"/>
                <a:gd name="T38" fmla="*/ 8 w 39"/>
                <a:gd name="T39" fmla="*/ 12 h 83"/>
                <a:gd name="T40" fmla="*/ 16 w 39"/>
                <a:gd name="T41" fmla="*/ 12 h 83"/>
                <a:gd name="T42" fmla="*/ 21 w 39"/>
                <a:gd name="T43" fmla="*/ 6 h 83"/>
                <a:gd name="T44" fmla="*/ 19 w 39"/>
                <a:gd name="T45" fmla="*/ 3 h 83"/>
                <a:gd name="T46" fmla="*/ 19 w 39"/>
                <a:gd name="T47" fmla="*/ 1 h 83"/>
                <a:gd name="T48" fmla="*/ 21 w 39"/>
                <a:gd name="T49" fmla="*/ 1 h 83"/>
                <a:gd name="T50" fmla="*/ 27 w 39"/>
                <a:gd name="T5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83">
                  <a:moveTo>
                    <a:pt x="27" y="0"/>
                  </a:moveTo>
                  <a:lnTo>
                    <a:pt x="37" y="9"/>
                  </a:lnTo>
                  <a:lnTo>
                    <a:pt x="37" y="10"/>
                  </a:lnTo>
                  <a:lnTo>
                    <a:pt x="36" y="13"/>
                  </a:lnTo>
                  <a:lnTo>
                    <a:pt x="39" y="18"/>
                  </a:lnTo>
                  <a:lnTo>
                    <a:pt x="39" y="27"/>
                  </a:lnTo>
                  <a:lnTo>
                    <a:pt x="37" y="28"/>
                  </a:lnTo>
                  <a:lnTo>
                    <a:pt x="37" y="34"/>
                  </a:lnTo>
                  <a:lnTo>
                    <a:pt x="31" y="39"/>
                  </a:lnTo>
                  <a:lnTo>
                    <a:pt x="27" y="52"/>
                  </a:lnTo>
                  <a:lnTo>
                    <a:pt x="27" y="82"/>
                  </a:lnTo>
                  <a:lnTo>
                    <a:pt x="24" y="82"/>
                  </a:lnTo>
                  <a:lnTo>
                    <a:pt x="21" y="83"/>
                  </a:lnTo>
                  <a:lnTo>
                    <a:pt x="15" y="83"/>
                  </a:lnTo>
                  <a:lnTo>
                    <a:pt x="12" y="77"/>
                  </a:lnTo>
                  <a:lnTo>
                    <a:pt x="12" y="49"/>
                  </a:lnTo>
                  <a:lnTo>
                    <a:pt x="8" y="34"/>
                  </a:lnTo>
                  <a:lnTo>
                    <a:pt x="0" y="28"/>
                  </a:lnTo>
                  <a:lnTo>
                    <a:pt x="0" y="19"/>
                  </a:lnTo>
                  <a:lnTo>
                    <a:pt x="8" y="12"/>
                  </a:lnTo>
                  <a:lnTo>
                    <a:pt x="16" y="12"/>
                  </a:lnTo>
                  <a:lnTo>
                    <a:pt x="21" y="6"/>
                  </a:lnTo>
                  <a:lnTo>
                    <a:pt x="19" y="3"/>
                  </a:lnTo>
                  <a:lnTo>
                    <a:pt x="19" y="1"/>
                  </a:lnTo>
                  <a:lnTo>
                    <a:pt x="21" y="1"/>
                  </a:lnTo>
                  <a:lnTo>
                    <a:pt x="2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2" name="Angola">
              <a:extLst>
                <a:ext uri="{FF2B5EF4-FFF2-40B4-BE49-F238E27FC236}">
                  <a16:creationId xmlns:a16="http://schemas.microsoft.com/office/drawing/2014/main" id="{5A007457-88B6-0482-18F9-3E61254FF3B5}"/>
                </a:ext>
              </a:extLst>
            </p:cNvPr>
            <p:cNvSpPr>
              <a:spLocks/>
            </p:cNvSpPr>
            <p:nvPr/>
          </p:nvSpPr>
          <p:spPr bwMode="auto">
            <a:xfrm>
              <a:off x="6100517" y="4722936"/>
              <a:ext cx="298166" cy="298166"/>
            </a:xfrm>
            <a:custGeom>
              <a:avLst/>
              <a:gdLst>
                <a:gd name="T0" fmla="*/ 61 w 165"/>
                <a:gd name="T1" fmla="*/ 0 h 165"/>
                <a:gd name="T2" fmla="*/ 67 w 165"/>
                <a:gd name="T3" fmla="*/ 5 h 165"/>
                <a:gd name="T4" fmla="*/ 71 w 165"/>
                <a:gd name="T5" fmla="*/ 21 h 165"/>
                <a:gd name="T6" fmla="*/ 80 w 165"/>
                <a:gd name="T7" fmla="*/ 31 h 165"/>
                <a:gd name="T8" fmla="*/ 99 w 165"/>
                <a:gd name="T9" fmla="*/ 28 h 165"/>
                <a:gd name="T10" fmla="*/ 104 w 165"/>
                <a:gd name="T11" fmla="*/ 16 h 165"/>
                <a:gd name="T12" fmla="*/ 110 w 165"/>
                <a:gd name="T13" fmla="*/ 16 h 165"/>
                <a:gd name="T14" fmla="*/ 114 w 165"/>
                <a:gd name="T15" fmla="*/ 15 h 165"/>
                <a:gd name="T16" fmla="*/ 122 w 165"/>
                <a:gd name="T17" fmla="*/ 15 h 165"/>
                <a:gd name="T18" fmla="*/ 120 w 165"/>
                <a:gd name="T19" fmla="*/ 19 h 165"/>
                <a:gd name="T20" fmla="*/ 132 w 165"/>
                <a:gd name="T21" fmla="*/ 19 h 165"/>
                <a:gd name="T22" fmla="*/ 133 w 165"/>
                <a:gd name="T23" fmla="*/ 24 h 165"/>
                <a:gd name="T24" fmla="*/ 133 w 165"/>
                <a:gd name="T25" fmla="*/ 49 h 165"/>
                <a:gd name="T26" fmla="*/ 139 w 165"/>
                <a:gd name="T27" fmla="*/ 64 h 165"/>
                <a:gd name="T28" fmla="*/ 136 w 165"/>
                <a:gd name="T29" fmla="*/ 70 h 165"/>
                <a:gd name="T30" fmla="*/ 139 w 165"/>
                <a:gd name="T31" fmla="*/ 73 h 165"/>
                <a:gd name="T32" fmla="*/ 142 w 165"/>
                <a:gd name="T33" fmla="*/ 68 h 165"/>
                <a:gd name="T34" fmla="*/ 151 w 165"/>
                <a:gd name="T35" fmla="*/ 68 h 165"/>
                <a:gd name="T36" fmla="*/ 154 w 165"/>
                <a:gd name="T37" fmla="*/ 67 h 165"/>
                <a:gd name="T38" fmla="*/ 163 w 165"/>
                <a:gd name="T39" fmla="*/ 67 h 165"/>
                <a:gd name="T40" fmla="*/ 162 w 165"/>
                <a:gd name="T41" fmla="*/ 94 h 165"/>
                <a:gd name="T42" fmla="*/ 165 w 165"/>
                <a:gd name="T43" fmla="*/ 95 h 165"/>
                <a:gd name="T44" fmla="*/ 165 w 165"/>
                <a:gd name="T45" fmla="*/ 97 h 165"/>
                <a:gd name="T46" fmla="*/ 136 w 165"/>
                <a:gd name="T47" fmla="*/ 97 h 165"/>
                <a:gd name="T48" fmla="*/ 136 w 165"/>
                <a:gd name="T49" fmla="*/ 144 h 165"/>
                <a:gd name="T50" fmla="*/ 153 w 165"/>
                <a:gd name="T51" fmla="*/ 157 h 165"/>
                <a:gd name="T52" fmla="*/ 153 w 165"/>
                <a:gd name="T53" fmla="*/ 159 h 165"/>
                <a:gd name="T54" fmla="*/ 129 w 165"/>
                <a:gd name="T55" fmla="*/ 165 h 165"/>
                <a:gd name="T56" fmla="*/ 111 w 165"/>
                <a:gd name="T57" fmla="*/ 160 h 165"/>
                <a:gd name="T58" fmla="*/ 98 w 165"/>
                <a:gd name="T59" fmla="*/ 160 h 165"/>
                <a:gd name="T60" fmla="*/ 86 w 165"/>
                <a:gd name="T61" fmla="*/ 154 h 165"/>
                <a:gd name="T62" fmla="*/ 30 w 165"/>
                <a:gd name="T63" fmla="*/ 154 h 165"/>
                <a:gd name="T64" fmla="*/ 19 w 165"/>
                <a:gd name="T65" fmla="*/ 148 h 165"/>
                <a:gd name="T66" fmla="*/ 15 w 165"/>
                <a:gd name="T67" fmla="*/ 148 h 165"/>
                <a:gd name="T68" fmla="*/ 7 w 165"/>
                <a:gd name="T69" fmla="*/ 153 h 165"/>
                <a:gd name="T70" fmla="*/ 7 w 165"/>
                <a:gd name="T71" fmla="*/ 151 h 165"/>
                <a:gd name="T72" fmla="*/ 6 w 165"/>
                <a:gd name="T73" fmla="*/ 151 h 165"/>
                <a:gd name="T74" fmla="*/ 0 w 165"/>
                <a:gd name="T75" fmla="*/ 154 h 165"/>
                <a:gd name="T76" fmla="*/ 0 w 165"/>
                <a:gd name="T77" fmla="*/ 135 h 165"/>
                <a:gd name="T78" fmla="*/ 9 w 165"/>
                <a:gd name="T79" fmla="*/ 107 h 165"/>
                <a:gd name="T80" fmla="*/ 16 w 165"/>
                <a:gd name="T81" fmla="*/ 94 h 165"/>
                <a:gd name="T82" fmla="*/ 25 w 165"/>
                <a:gd name="T83" fmla="*/ 85 h 165"/>
                <a:gd name="T84" fmla="*/ 27 w 165"/>
                <a:gd name="T85" fmla="*/ 70 h 165"/>
                <a:gd name="T86" fmla="*/ 27 w 165"/>
                <a:gd name="T87" fmla="*/ 64 h 165"/>
                <a:gd name="T88" fmla="*/ 22 w 165"/>
                <a:gd name="T89" fmla="*/ 58 h 165"/>
                <a:gd name="T90" fmla="*/ 19 w 165"/>
                <a:gd name="T91" fmla="*/ 46 h 165"/>
                <a:gd name="T92" fmla="*/ 19 w 165"/>
                <a:gd name="T93" fmla="*/ 45 h 165"/>
                <a:gd name="T94" fmla="*/ 22 w 165"/>
                <a:gd name="T95" fmla="*/ 40 h 165"/>
                <a:gd name="T96" fmla="*/ 19 w 165"/>
                <a:gd name="T97" fmla="*/ 34 h 165"/>
                <a:gd name="T98" fmla="*/ 9 w 165"/>
                <a:gd name="T99" fmla="*/ 8 h 165"/>
                <a:gd name="T100" fmla="*/ 9 w 165"/>
                <a:gd name="T101" fmla="*/ 6 h 165"/>
                <a:gd name="T102" fmla="*/ 22 w 165"/>
                <a:gd name="T103" fmla="*/ 2 h 165"/>
                <a:gd name="T104" fmla="*/ 61 w 165"/>
                <a:gd name="T10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5" h="165">
                  <a:moveTo>
                    <a:pt x="61" y="0"/>
                  </a:moveTo>
                  <a:lnTo>
                    <a:pt x="67" y="5"/>
                  </a:lnTo>
                  <a:lnTo>
                    <a:pt x="71" y="21"/>
                  </a:lnTo>
                  <a:lnTo>
                    <a:pt x="80" y="31"/>
                  </a:lnTo>
                  <a:lnTo>
                    <a:pt x="99" y="28"/>
                  </a:lnTo>
                  <a:lnTo>
                    <a:pt x="104" y="16"/>
                  </a:lnTo>
                  <a:lnTo>
                    <a:pt x="110" y="16"/>
                  </a:lnTo>
                  <a:lnTo>
                    <a:pt x="114" y="15"/>
                  </a:lnTo>
                  <a:lnTo>
                    <a:pt x="122" y="15"/>
                  </a:lnTo>
                  <a:lnTo>
                    <a:pt x="120" y="19"/>
                  </a:lnTo>
                  <a:lnTo>
                    <a:pt x="132" y="19"/>
                  </a:lnTo>
                  <a:lnTo>
                    <a:pt x="133" y="24"/>
                  </a:lnTo>
                  <a:lnTo>
                    <a:pt x="133" y="49"/>
                  </a:lnTo>
                  <a:lnTo>
                    <a:pt x="139" y="64"/>
                  </a:lnTo>
                  <a:lnTo>
                    <a:pt x="136" y="70"/>
                  </a:lnTo>
                  <a:lnTo>
                    <a:pt x="139" y="73"/>
                  </a:lnTo>
                  <a:lnTo>
                    <a:pt x="142" y="68"/>
                  </a:lnTo>
                  <a:lnTo>
                    <a:pt x="151" y="68"/>
                  </a:lnTo>
                  <a:lnTo>
                    <a:pt x="154" y="67"/>
                  </a:lnTo>
                  <a:lnTo>
                    <a:pt x="163" y="67"/>
                  </a:lnTo>
                  <a:lnTo>
                    <a:pt x="162" y="94"/>
                  </a:lnTo>
                  <a:lnTo>
                    <a:pt x="165" y="95"/>
                  </a:lnTo>
                  <a:lnTo>
                    <a:pt x="165" y="97"/>
                  </a:lnTo>
                  <a:lnTo>
                    <a:pt x="136" y="97"/>
                  </a:lnTo>
                  <a:lnTo>
                    <a:pt x="136" y="144"/>
                  </a:lnTo>
                  <a:lnTo>
                    <a:pt x="153" y="157"/>
                  </a:lnTo>
                  <a:lnTo>
                    <a:pt x="153" y="159"/>
                  </a:lnTo>
                  <a:lnTo>
                    <a:pt x="129" y="165"/>
                  </a:lnTo>
                  <a:lnTo>
                    <a:pt x="111" y="160"/>
                  </a:lnTo>
                  <a:lnTo>
                    <a:pt x="98" y="160"/>
                  </a:lnTo>
                  <a:lnTo>
                    <a:pt x="86" y="154"/>
                  </a:lnTo>
                  <a:lnTo>
                    <a:pt x="30" y="154"/>
                  </a:lnTo>
                  <a:lnTo>
                    <a:pt x="19" y="148"/>
                  </a:lnTo>
                  <a:lnTo>
                    <a:pt x="15" y="148"/>
                  </a:lnTo>
                  <a:lnTo>
                    <a:pt x="7" y="153"/>
                  </a:lnTo>
                  <a:lnTo>
                    <a:pt x="7" y="151"/>
                  </a:lnTo>
                  <a:lnTo>
                    <a:pt x="6" y="151"/>
                  </a:lnTo>
                  <a:lnTo>
                    <a:pt x="0" y="154"/>
                  </a:lnTo>
                  <a:lnTo>
                    <a:pt x="0" y="135"/>
                  </a:lnTo>
                  <a:lnTo>
                    <a:pt x="9" y="107"/>
                  </a:lnTo>
                  <a:lnTo>
                    <a:pt x="16" y="94"/>
                  </a:lnTo>
                  <a:lnTo>
                    <a:pt x="25" y="85"/>
                  </a:lnTo>
                  <a:lnTo>
                    <a:pt x="27" y="70"/>
                  </a:lnTo>
                  <a:lnTo>
                    <a:pt x="27" y="64"/>
                  </a:lnTo>
                  <a:lnTo>
                    <a:pt x="22" y="58"/>
                  </a:lnTo>
                  <a:lnTo>
                    <a:pt x="19" y="46"/>
                  </a:lnTo>
                  <a:lnTo>
                    <a:pt x="19" y="45"/>
                  </a:lnTo>
                  <a:lnTo>
                    <a:pt x="22" y="40"/>
                  </a:lnTo>
                  <a:lnTo>
                    <a:pt x="19" y="34"/>
                  </a:lnTo>
                  <a:lnTo>
                    <a:pt x="9" y="8"/>
                  </a:lnTo>
                  <a:lnTo>
                    <a:pt x="9" y="6"/>
                  </a:lnTo>
                  <a:lnTo>
                    <a:pt x="22" y="2"/>
                  </a:lnTo>
                  <a:lnTo>
                    <a:pt x="6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3" name="Algeria">
              <a:extLst>
                <a:ext uri="{FF2B5EF4-FFF2-40B4-BE49-F238E27FC236}">
                  <a16:creationId xmlns:a16="http://schemas.microsoft.com/office/drawing/2014/main" id="{23B0C4FA-022D-FA90-A206-C39ABCF084B9}"/>
                </a:ext>
              </a:extLst>
            </p:cNvPr>
            <p:cNvSpPr>
              <a:spLocks/>
            </p:cNvSpPr>
            <p:nvPr/>
          </p:nvSpPr>
          <p:spPr bwMode="auto">
            <a:xfrm>
              <a:off x="5623454" y="3653663"/>
              <a:ext cx="482486" cy="486100"/>
            </a:xfrm>
            <a:custGeom>
              <a:avLst/>
              <a:gdLst>
                <a:gd name="T0" fmla="*/ 203 w 267"/>
                <a:gd name="T1" fmla="*/ 3 h 269"/>
                <a:gd name="T2" fmla="*/ 217 w 267"/>
                <a:gd name="T3" fmla="*/ 3 h 269"/>
                <a:gd name="T4" fmla="*/ 224 w 267"/>
                <a:gd name="T5" fmla="*/ 1 h 269"/>
                <a:gd name="T6" fmla="*/ 227 w 267"/>
                <a:gd name="T7" fmla="*/ 3 h 269"/>
                <a:gd name="T8" fmla="*/ 224 w 267"/>
                <a:gd name="T9" fmla="*/ 10 h 269"/>
                <a:gd name="T10" fmla="*/ 224 w 267"/>
                <a:gd name="T11" fmla="*/ 31 h 269"/>
                <a:gd name="T12" fmla="*/ 211 w 267"/>
                <a:gd name="T13" fmla="*/ 50 h 269"/>
                <a:gd name="T14" fmla="*/ 218 w 267"/>
                <a:gd name="T15" fmla="*/ 63 h 269"/>
                <a:gd name="T16" fmla="*/ 231 w 267"/>
                <a:gd name="T17" fmla="*/ 78 h 269"/>
                <a:gd name="T18" fmla="*/ 236 w 267"/>
                <a:gd name="T19" fmla="*/ 106 h 269"/>
                <a:gd name="T20" fmla="*/ 239 w 267"/>
                <a:gd name="T21" fmla="*/ 121 h 269"/>
                <a:gd name="T22" fmla="*/ 239 w 267"/>
                <a:gd name="T23" fmla="*/ 163 h 269"/>
                <a:gd name="T24" fmla="*/ 242 w 267"/>
                <a:gd name="T25" fmla="*/ 179 h 269"/>
                <a:gd name="T26" fmla="*/ 246 w 267"/>
                <a:gd name="T27" fmla="*/ 189 h 269"/>
                <a:gd name="T28" fmla="*/ 267 w 267"/>
                <a:gd name="T29" fmla="*/ 206 h 269"/>
                <a:gd name="T30" fmla="*/ 187 w 267"/>
                <a:gd name="T31" fmla="*/ 262 h 269"/>
                <a:gd name="T32" fmla="*/ 157 w 267"/>
                <a:gd name="T33" fmla="*/ 269 h 269"/>
                <a:gd name="T34" fmla="*/ 153 w 267"/>
                <a:gd name="T35" fmla="*/ 268 h 269"/>
                <a:gd name="T36" fmla="*/ 154 w 267"/>
                <a:gd name="T37" fmla="*/ 256 h 269"/>
                <a:gd name="T38" fmla="*/ 134 w 267"/>
                <a:gd name="T39" fmla="*/ 246 h 269"/>
                <a:gd name="T40" fmla="*/ 126 w 267"/>
                <a:gd name="T41" fmla="*/ 238 h 269"/>
                <a:gd name="T42" fmla="*/ 2 w 267"/>
                <a:gd name="T43" fmla="*/ 152 h 269"/>
                <a:gd name="T44" fmla="*/ 0 w 267"/>
                <a:gd name="T45" fmla="*/ 129 h 269"/>
                <a:gd name="T46" fmla="*/ 21 w 267"/>
                <a:gd name="T47" fmla="*/ 115 h 269"/>
                <a:gd name="T48" fmla="*/ 28 w 267"/>
                <a:gd name="T49" fmla="*/ 112 h 269"/>
                <a:gd name="T50" fmla="*/ 51 w 267"/>
                <a:gd name="T51" fmla="*/ 102 h 269"/>
                <a:gd name="T52" fmla="*/ 62 w 267"/>
                <a:gd name="T53" fmla="*/ 93 h 269"/>
                <a:gd name="T54" fmla="*/ 64 w 267"/>
                <a:gd name="T55" fmla="*/ 84 h 269"/>
                <a:gd name="T56" fmla="*/ 74 w 267"/>
                <a:gd name="T57" fmla="*/ 78 h 269"/>
                <a:gd name="T58" fmla="*/ 96 w 267"/>
                <a:gd name="T59" fmla="*/ 77 h 269"/>
                <a:gd name="T60" fmla="*/ 98 w 267"/>
                <a:gd name="T61" fmla="*/ 72 h 269"/>
                <a:gd name="T62" fmla="*/ 91 w 267"/>
                <a:gd name="T63" fmla="*/ 37 h 269"/>
                <a:gd name="T64" fmla="*/ 88 w 267"/>
                <a:gd name="T65" fmla="*/ 32 h 269"/>
                <a:gd name="T66" fmla="*/ 102 w 267"/>
                <a:gd name="T67" fmla="*/ 22 h 269"/>
                <a:gd name="T68" fmla="*/ 117 w 267"/>
                <a:gd name="T69" fmla="*/ 16 h 269"/>
                <a:gd name="T70" fmla="*/ 165 w 267"/>
                <a:gd name="T71" fmla="*/ 3 h 269"/>
                <a:gd name="T72" fmla="*/ 182 w 267"/>
                <a:gd name="T73" fmla="*/ 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269">
                  <a:moveTo>
                    <a:pt x="196" y="0"/>
                  </a:moveTo>
                  <a:lnTo>
                    <a:pt x="203" y="3"/>
                  </a:lnTo>
                  <a:lnTo>
                    <a:pt x="208" y="0"/>
                  </a:lnTo>
                  <a:lnTo>
                    <a:pt x="217" y="3"/>
                  </a:lnTo>
                  <a:lnTo>
                    <a:pt x="220" y="3"/>
                  </a:lnTo>
                  <a:lnTo>
                    <a:pt x="224" y="1"/>
                  </a:lnTo>
                  <a:lnTo>
                    <a:pt x="227" y="1"/>
                  </a:lnTo>
                  <a:lnTo>
                    <a:pt x="227" y="3"/>
                  </a:lnTo>
                  <a:lnTo>
                    <a:pt x="222" y="9"/>
                  </a:lnTo>
                  <a:lnTo>
                    <a:pt x="224" y="10"/>
                  </a:lnTo>
                  <a:lnTo>
                    <a:pt x="222" y="20"/>
                  </a:lnTo>
                  <a:lnTo>
                    <a:pt x="224" y="31"/>
                  </a:lnTo>
                  <a:lnTo>
                    <a:pt x="221" y="41"/>
                  </a:lnTo>
                  <a:lnTo>
                    <a:pt x="211" y="50"/>
                  </a:lnTo>
                  <a:lnTo>
                    <a:pt x="212" y="60"/>
                  </a:lnTo>
                  <a:lnTo>
                    <a:pt x="218" y="63"/>
                  </a:lnTo>
                  <a:lnTo>
                    <a:pt x="221" y="72"/>
                  </a:lnTo>
                  <a:lnTo>
                    <a:pt x="231" y="78"/>
                  </a:lnTo>
                  <a:lnTo>
                    <a:pt x="231" y="80"/>
                  </a:lnTo>
                  <a:lnTo>
                    <a:pt x="236" y="106"/>
                  </a:lnTo>
                  <a:lnTo>
                    <a:pt x="233" y="112"/>
                  </a:lnTo>
                  <a:lnTo>
                    <a:pt x="239" y="121"/>
                  </a:lnTo>
                  <a:lnTo>
                    <a:pt x="240" y="143"/>
                  </a:lnTo>
                  <a:lnTo>
                    <a:pt x="239" y="163"/>
                  </a:lnTo>
                  <a:lnTo>
                    <a:pt x="234" y="167"/>
                  </a:lnTo>
                  <a:lnTo>
                    <a:pt x="242" y="179"/>
                  </a:lnTo>
                  <a:lnTo>
                    <a:pt x="243" y="186"/>
                  </a:lnTo>
                  <a:lnTo>
                    <a:pt x="246" y="189"/>
                  </a:lnTo>
                  <a:lnTo>
                    <a:pt x="261" y="194"/>
                  </a:lnTo>
                  <a:lnTo>
                    <a:pt x="267" y="206"/>
                  </a:lnTo>
                  <a:lnTo>
                    <a:pt x="217" y="240"/>
                  </a:lnTo>
                  <a:lnTo>
                    <a:pt x="187" y="262"/>
                  </a:lnTo>
                  <a:lnTo>
                    <a:pt x="168" y="267"/>
                  </a:lnTo>
                  <a:lnTo>
                    <a:pt x="157" y="269"/>
                  </a:lnTo>
                  <a:lnTo>
                    <a:pt x="156" y="269"/>
                  </a:lnTo>
                  <a:lnTo>
                    <a:pt x="153" y="268"/>
                  </a:lnTo>
                  <a:lnTo>
                    <a:pt x="153" y="267"/>
                  </a:lnTo>
                  <a:lnTo>
                    <a:pt x="154" y="256"/>
                  </a:lnTo>
                  <a:lnTo>
                    <a:pt x="137" y="250"/>
                  </a:lnTo>
                  <a:lnTo>
                    <a:pt x="134" y="246"/>
                  </a:lnTo>
                  <a:lnTo>
                    <a:pt x="128" y="243"/>
                  </a:lnTo>
                  <a:lnTo>
                    <a:pt x="126" y="238"/>
                  </a:lnTo>
                  <a:lnTo>
                    <a:pt x="49" y="185"/>
                  </a:lnTo>
                  <a:lnTo>
                    <a:pt x="2" y="152"/>
                  </a:lnTo>
                  <a:lnTo>
                    <a:pt x="0" y="152"/>
                  </a:lnTo>
                  <a:lnTo>
                    <a:pt x="0" y="129"/>
                  </a:lnTo>
                  <a:lnTo>
                    <a:pt x="6" y="123"/>
                  </a:lnTo>
                  <a:lnTo>
                    <a:pt x="21" y="115"/>
                  </a:lnTo>
                  <a:lnTo>
                    <a:pt x="27" y="115"/>
                  </a:lnTo>
                  <a:lnTo>
                    <a:pt x="28" y="112"/>
                  </a:lnTo>
                  <a:lnTo>
                    <a:pt x="40" y="111"/>
                  </a:lnTo>
                  <a:lnTo>
                    <a:pt x="51" y="102"/>
                  </a:lnTo>
                  <a:lnTo>
                    <a:pt x="64" y="96"/>
                  </a:lnTo>
                  <a:lnTo>
                    <a:pt x="62" y="93"/>
                  </a:lnTo>
                  <a:lnTo>
                    <a:pt x="62" y="86"/>
                  </a:lnTo>
                  <a:lnTo>
                    <a:pt x="64" y="84"/>
                  </a:lnTo>
                  <a:lnTo>
                    <a:pt x="74" y="83"/>
                  </a:lnTo>
                  <a:lnTo>
                    <a:pt x="74" y="78"/>
                  </a:lnTo>
                  <a:lnTo>
                    <a:pt x="76" y="78"/>
                  </a:lnTo>
                  <a:lnTo>
                    <a:pt x="96" y="77"/>
                  </a:lnTo>
                  <a:lnTo>
                    <a:pt x="96" y="74"/>
                  </a:lnTo>
                  <a:lnTo>
                    <a:pt x="98" y="72"/>
                  </a:lnTo>
                  <a:lnTo>
                    <a:pt x="92" y="65"/>
                  </a:lnTo>
                  <a:lnTo>
                    <a:pt x="91" y="37"/>
                  </a:lnTo>
                  <a:lnTo>
                    <a:pt x="83" y="32"/>
                  </a:lnTo>
                  <a:lnTo>
                    <a:pt x="88" y="32"/>
                  </a:lnTo>
                  <a:lnTo>
                    <a:pt x="96" y="28"/>
                  </a:lnTo>
                  <a:lnTo>
                    <a:pt x="102" y="22"/>
                  </a:lnTo>
                  <a:lnTo>
                    <a:pt x="114" y="19"/>
                  </a:lnTo>
                  <a:lnTo>
                    <a:pt x="117" y="16"/>
                  </a:lnTo>
                  <a:lnTo>
                    <a:pt x="131" y="9"/>
                  </a:lnTo>
                  <a:lnTo>
                    <a:pt x="165" y="3"/>
                  </a:lnTo>
                  <a:lnTo>
                    <a:pt x="178" y="3"/>
                  </a:lnTo>
                  <a:lnTo>
                    <a:pt x="182" y="6"/>
                  </a:lnTo>
                  <a:lnTo>
                    <a:pt x="19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26519"/>
            <a:ext cx="3203999" cy="251885"/>
          </a:xfrm>
        </p:spPr>
        <p:txBody>
          <a:bodyPr/>
          <a:lstStyle>
            <a:lvl1pPr>
              <a:defRPr/>
            </a:lvl1pPr>
          </a:lstStyle>
          <a:p>
            <a:r>
              <a:rPr lang="en-US"/>
              <a:t>Header avenir demi </a:t>
            </a:r>
            <a:endParaRPr lang="en-GB"/>
          </a:p>
        </p:txBody>
      </p:sp>
    </p:spTree>
    <p:extLst>
      <p:ext uri="{BB962C8B-B14F-4D97-AF65-F5344CB8AC3E}">
        <p14:creationId xmlns:p14="http://schemas.microsoft.com/office/powerpoint/2010/main" val="1233066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Chart / Table_Ligh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26519"/>
            <a:ext cx="8281986"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64034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ingle image - 2 or 3 lines - Mi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rgbClr val="B39FD8"/>
              </a:gs>
              <a:gs pos="64000">
                <a:schemeClr val="bg2">
                  <a:lumMod val="60000"/>
                  <a:lumOff val="40000"/>
                </a:schemeClr>
              </a:gs>
              <a:gs pos="100000">
                <a:schemeClr val="bg2">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20412" y="6113021"/>
            <a:ext cx="1221241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2" name="Text Placeholder 9">
            <a:extLst>
              <a:ext uri="{FF2B5EF4-FFF2-40B4-BE49-F238E27FC236}">
                <a16:creationId xmlns:a16="http://schemas.microsoft.com/office/drawing/2014/main" id="{81DA11CB-78ED-0558-FC4A-DD6B51947DDE}"/>
              </a:ext>
            </a:extLst>
          </p:cNvPr>
          <p:cNvSpPr>
            <a:spLocks noGrp="1"/>
          </p:cNvSpPr>
          <p:nvPr>
            <p:ph type="body" sz="quarter" idx="16" hasCustomPrompt="1"/>
          </p:nvPr>
        </p:nvSpPr>
        <p:spPr>
          <a:xfrm>
            <a:off x="527475" y="1979352"/>
            <a:ext cx="5576763" cy="1042579"/>
          </a:xfrm>
          <a:prstGeom prst="rect">
            <a:avLst/>
          </a:prstGeom>
        </p:spPr>
        <p:txBody>
          <a:bodyPr lIns="0" tIns="36000" rIns="0" bIns="0" anchor="b" anchorCtr="0">
            <a:noAutofit/>
          </a:bodyPr>
          <a:lstStyle>
            <a:lvl1pPr marL="0" indent="0" algn="l">
              <a:lnSpc>
                <a:spcPct val="85000"/>
              </a:lnSpc>
              <a:spcBef>
                <a:spcPts val="0"/>
              </a:spcBef>
              <a:buNone/>
              <a:defRPr sz="6000" spc="-100" baseline="0">
                <a:solidFill>
                  <a:schemeClr val="bg1"/>
                </a:solidFill>
                <a:latin typeface="+mj-lt"/>
              </a:defRPr>
            </a:lvl1pPr>
          </a:lstStyle>
          <a:p>
            <a:pPr lvl="0"/>
            <a:r>
              <a:rPr lang="en-US"/>
              <a:t>One Line Title</a:t>
            </a:r>
          </a:p>
        </p:txBody>
      </p:sp>
      <p:sp>
        <p:nvSpPr>
          <p:cNvPr id="5" name="Text Placeholder 9">
            <a:extLst>
              <a:ext uri="{FF2B5EF4-FFF2-40B4-BE49-F238E27FC236}">
                <a16:creationId xmlns:a16="http://schemas.microsoft.com/office/drawing/2014/main" id="{F630B4B4-1AA0-4CF0-5FAB-C6B4551C3ADB}"/>
              </a:ext>
            </a:extLst>
          </p:cNvPr>
          <p:cNvSpPr>
            <a:spLocks noGrp="1"/>
          </p:cNvSpPr>
          <p:nvPr>
            <p:ph type="body" sz="quarter" idx="17" hasCustomPrompt="1"/>
          </p:nvPr>
        </p:nvSpPr>
        <p:spPr>
          <a:xfrm>
            <a:off x="527475" y="3362026"/>
            <a:ext cx="5576763" cy="281703"/>
          </a:xfrm>
          <a:prstGeom prst="rect">
            <a:avLst/>
          </a:prstGeom>
        </p:spPr>
        <p:txBody>
          <a:bodyPr lIns="0" tIns="36000" rIns="0" bIns="0" anchor="t" anchorCtr="0">
            <a:noAutofit/>
          </a:bodyPr>
          <a:lstStyle>
            <a:lvl1pPr marL="0" indent="0" algn="l">
              <a:lnSpc>
                <a:spcPct val="85000"/>
              </a:lnSpc>
              <a:buNone/>
              <a:defRPr sz="2400">
                <a:solidFill>
                  <a:schemeClr val="bg1"/>
                </a:solidFill>
                <a:latin typeface="+mn-lt"/>
              </a:defRPr>
            </a:lvl1pPr>
          </a:lstStyle>
          <a:p>
            <a:pPr lvl="0"/>
            <a:r>
              <a:rPr lang="en-US"/>
              <a:t>Presentation subtitle here</a:t>
            </a:r>
          </a:p>
        </p:txBody>
      </p:sp>
      <p:pic>
        <p:nvPicPr>
          <p:cNvPr id="11" name="Graphic 10">
            <a:extLst>
              <a:ext uri="{FF2B5EF4-FFF2-40B4-BE49-F238E27FC236}">
                <a16:creationId xmlns:a16="http://schemas.microsoft.com/office/drawing/2014/main" id="{CD4BC12C-D66E-0F26-7712-837E64608D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475" y="517645"/>
            <a:ext cx="1860650" cy="333729"/>
          </a:xfrm>
          <a:prstGeom prst="rect">
            <a:avLst/>
          </a:prstGeom>
        </p:spPr>
      </p:pic>
      <p:pic>
        <p:nvPicPr>
          <p:cNvPr id="7" name="Picture 6" descr="A building with a clock tower and a tower">
            <a:extLst>
              <a:ext uri="{FF2B5EF4-FFF2-40B4-BE49-F238E27FC236}">
                <a16:creationId xmlns:a16="http://schemas.microsoft.com/office/drawing/2014/main" id="{5E16475C-8E40-1356-9329-FE703D925C96}"/>
              </a:ext>
            </a:extLst>
          </p:cNvPr>
          <p:cNvPicPr>
            <a:picLocks noChangeAspect="1"/>
          </p:cNvPicPr>
          <p:nvPr userDrawn="1"/>
        </p:nvPicPr>
        <p:blipFill>
          <a:blip r:embed="rId4"/>
          <a:srcRect r="622"/>
          <a:stretch>
            <a:fillRect/>
          </a:stretch>
        </p:blipFill>
        <p:spPr>
          <a:xfrm>
            <a:off x="6104968" y="106679"/>
            <a:ext cx="6087032" cy="6006341"/>
          </a:xfrm>
          <a:prstGeom prst="rect">
            <a:avLst/>
          </a:prstGeom>
        </p:spPr>
      </p:pic>
      <p:pic>
        <p:nvPicPr>
          <p:cNvPr id="3" name="Picture 2" descr="A white text with a globe on a black background&#10;&#10;AI-generated content may be incorrect.">
            <a:extLst>
              <a:ext uri="{FF2B5EF4-FFF2-40B4-BE49-F238E27FC236}">
                <a16:creationId xmlns:a16="http://schemas.microsoft.com/office/drawing/2014/main" id="{0FF11F4E-16D0-9AF5-084E-80F7968A3042}"/>
              </a:ext>
            </a:extLst>
          </p:cNvPr>
          <p:cNvPicPr>
            <a:picLocks noChangeAspect="1"/>
          </p:cNvPicPr>
          <p:nvPr userDrawn="1"/>
        </p:nvPicPr>
        <p:blipFill>
          <a:blip r:embed="rId5">
            <a:lum bright="70000" contrast="-70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999888" y="460053"/>
            <a:ext cx="1698174" cy="569857"/>
          </a:xfrm>
          <a:prstGeom prst="rect">
            <a:avLst/>
          </a:prstGeom>
        </p:spPr>
      </p:pic>
      <p:sp>
        <p:nvSpPr>
          <p:cNvPr id="13" name="Rectangle 12">
            <a:extLst>
              <a:ext uri="{FF2B5EF4-FFF2-40B4-BE49-F238E27FC236}">
                <a16:creationId xmlns:a16="http://schemas.microsoft.com/office/drawing/2014/main" id="{CD7D8858-A40C-3459-EF9F-3C42509B80AA}"/>
              </a:ext>
            </a:extLst>
          </p:cNvPr>
          <p:cNvSpPr/>
          <p:nvPr userDrawn="1"/>
        </p:nvSpPr>
        <p:spPr>
          <a:xfrm>
            <a:off x="7025995" y="470585"/>
            <a:ext cx="4848160" cy="4848155"/>
          </a:xfrm>
          <a:prstGeom prst="rect">
            <a:avLst/>
          </a:prstGeom>
          <a:blipFill dpi="0" rotWithShape="1">
            <a:blip r:embed="rId7">
              <a:alphaModFix amt="12000"/>
            </a:blip>
            <a:srcRect/>
            <a:stretch>
              <a:fillRect/>
            </a:stretch>
          </a:blipFill>
          <a:ln>
            <a:noFill/>
          </a:ln>
        </p:spPr>
        <p:txBody>
          <a:bodyPr wrap="square" rtlCol="0" anchor="ctr">
            <a:noAutofit/>
          </a:bodyPr>
          <a:lstStyle/>
          <a:p>
            <a:pPr algn="l" rtl="0"/>
            <a:endParaRPr lang="en-US">
              <a:solidFill>
                <a:schemeClr val="tx1"/>
              </a:solidFill>
            </a:endParaRPr>
          </a:p>
        </p:txBody>
      </p:sp>
      <p:sp>
        <p:nvSpPr>
          <p:cNvPr id="4" name="Rectangle 3">
            <a:extLst>
              <a:ext uri="{FF2B5EF4-FFF2-40B4-BE49-F238E27FC236}">
                <a16:creationId xmlns:a16="http://schemas.microsoft.com/office/drawing/2014/main" id="{37BA0928-758E-F000-F890-B9B7E2C05AA2}"/>
              </a:ext>
            </a:extLst>
          </p:cNvPr>
          <p:cNvSpPr/>
          <p:nvPr userDrawn="1"/>
        </p:nvSpPr>
        <p:spPr>
          <a:xfrm>
            <a:off x="9954169" y="4709264"/>
            <a:ext cx="45719" cy="1340633"/>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19627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ingle image - 2 or 3 lines - Mint">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r" defTabSz="914400" rtl="1" eaLnBrk="1" latinLnBrk="0" hangingPunct="1"/>
            <a:endParaRPr lang="en-US">
              <a:solidFill>
                <a:schemeClr val="tx1"/>
              </a:solidFill>
            </a:endParaRPr>
          </a:p>
        </p:txBody>
      </p:sp>
      <p:sp>
        <p:nvSpPr>
          <p:cNvPr id="24" name="Rectangle 23"/>
          <p:cNvSpPr/>
          <p:nvPr userDrawn="1"/>
        </p:nvSpPr>
        <p:spPr>
          <a:xfrm>
            <a:off x="-20412" y="6113021"/>
            <a:ext cx="1221241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2" name="Text Placeholder 9">
            <a:extLst>
              <a:ext uri="{FF2B5EF4-FFF2-40B4-BE49-F238E27FC236}">
                <a16:creationId xmlns:a16="http://schemas.microsoft.com/office/drawing/2014/main" id="{A50CC44B-99BF-E282-2212-2F1E81AE73C0}"/>
              </a:ext>
            </a:extLst>
          </p:cNvPr>
          <p:cNvSpPr>
            <a:spLocks noGrp="1"/>
          </p:cNvSpPr>
          <p:nvPr>
            <p:ph type="body" sz="quarter" idx="16" hasCustomPrompt="1"/>
          </p:nvPr>
        </p:nvSpPr>
        <p:spPr>
          <a:xfrm>
            <a:off x="527475" y="1979352"/>
            <a:ext cx="5576763" cy="1042579"/>
          </a:xfrm>
          <a:prstGeom prst="rect">
            <a:avLst/>
          </a:prstGeom>
        </p:spPr>
        <p:txBody>
          <a:bodyPr lIns="0" tIns="36000" rIns="0" bIns="0" anchor="b" anchorCtr="0">
            <a:noAutofit/>
          </a:bodyPr>
          <a:lstStyle>
            <a:lvl1pPr marL="0" indent="0" algn="l">
              <a:lnSpc>
                <a:spcPct val="85000"/>
              </a:lnSpc>
              <a:spcBef>
                <a:spcPts val="0"/>
              </a:spcBef>
              <a:buNone/>
              <a:defRPr sz="6600" spc="-100" baseline="0">
                <a:solidFill>
                  <a:schemeClr val="bg2"/>
                </a:solidFill>
                <a:latin typeface="+mj-lt"/>
              </a:defRPr>
            </a:lvl1pPr>
          </a:lstStyle>
          <a:p>
            <a:pPr lvl="0"/>
            <a:r>
              <a:rPr lang="en-US"/>
              <a:t>One Line Title</a:t>
            </a:r>
          </a:p>
        </p:txBody>
      </p:sp>
      <p:sp>
        <p:nvSpPr>
          <p:cNvPr id="5" name="Text Placeholder 9">
            <a:extLst>
              <a:ext uri="{FF2B5EF4-FFF2-40B4-BE49-F238E27FC236}">
                <a16:creationId xmlns:a16="http://schemas.microsoft.com/office/drawing/2014/main" id="{C549B042-FB89-4EF0-3B81-24A5F631AD3A}"/>
              </a:ext>
            </a:extLst>
          </p:cNvPr>
          <p:cNvSpPr>
            <a:spLocks noGrp="1"/>
          </p:cNvSpPr>
          <p:nvPr>
            <p:ph type="body" sz="quarter" idx="17" hasCustomPrompt="1"/>
          </p:nvPr>
        </p:nvSpPr>
        <p:spPr>
          <a:xfrm>
            <a:off x="527475" y="3362026"/>
            <a:ext cx="5576763" cy="281703"/>
          </a:xfrm>
          <a:prstGeom prst="rect">
            <a:avLst/>
          </a:prstGeom>
        </p:spPr>
        <p:txBody>
          <a:bodyPr lIns="0" tIns="36000" rIns="0" bIns="0" anchor="t" anchorCtr="0">
            <a:noAutofit/>
          </a:bodyPr>
          <a:lstStyle>
            <a:lvl1pPr marL="0" indent="0" algn="l">
              <a:lnSpc>
                <a:spcPct val="85000"/>
              </a:lnSpc>
              <a:buNone/>
              <a:defRPr sz="2400">
                <a:solidFill>
                  <a:schemeClr val="bg2"/>
                </a:solidFill>
                <a:latin typeface="+mn-lt"/>
              </a:defRPr>
            </a:lvl1pPr>
          </a:lstStyle>
          <a:p>
            <a:pPr lvl="0"/>
            <a:r>
              <a:rPr lang="en-US"/>
              <a:t>Presentation subtitle here</a:t>
            </a:r>
          </a:p>
        </p:txBody>
      </p:sp>
      <p:pic>
        <p:nvPicPr>
          <p:cNvPr id="12" name="Graphic 11">
            <a:extLst>
              <a:ext uri="{FF2B5EF4-FFF2-40B4-BE49-F238E27FC236}">
                <a16:creationId xmlns:a16="http://schemas.microsoft.com/office/drawing/2014/main" id="{0F696103-8866-0445-949F-927D3A2ECB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475" y="578117"/>
            <a:ext cx="1860650" cy="333729"/>
          </a:xfrm>
          <a:prstGeom prst="rect">
            <a:avLst/>
          </a:prstGeom>
        </p:spPr>
      </p:pic>
      <p:pic>
        <p:nvPicPr>
          <p:cNvPr id="7" name="Picture 6" descr="A building with a clock tower and a tower">
            <a:extLst>
              <a:ext uri="{FF2B5EF4-FFF2-40B4-BE49-F238E27FC236}">
                <a16:creationId xmlns:a16="http://schemas.microsoft.com/office/drawing/2014/main" id="{ACCA05E5-757E-6E14-EA6E-E969D8B91B65}"/>
              </a:ext>
            </a:extLst>
          </p:cNvPr>
          <p:cNvPicPr>
            <a:picLocks noChangeAspect="1"/>
          </p:cNvPicPr>
          <p:nvPr userDrawn="1"/>
        </p:nvPicPr>
        <p:blipFill>
          <a:blip r:embed="rId4"/>
          <a:srcRect r="622"/>
          <a:stretch>
            <a:fillRect/>
          </a:stretch>
        </p:blipFill>
        <p:spPr>
          <a:xfrm>
            <a:off x="6104968" y="106679"/>
            <a:ext cx="6087032" cy="6006341"/>
          </a:xfrm>
          <a:prstGeom prst="rect">
            <a:avLst/>
          </a:prstGeom>
        </p:spPr>
      </p:pic>
      <p:sp>
        <p:nvSpPr>
          <p:cNvPr id="13" name="Rectangle 12">
            <a:extLst>
              <a:ext uri="{FF2B5EF4-FFF2-40B4-BE49-F238E27FC236}">
                <a16:creationId xmlns:a16="http://schemas.microsoft.com/office/drawing/2014/main" id="{B6BED92F-916E-A997-FD66-980BEED5B4F3}"/>
              </a:ext>
            </a:extLst>
          </p:cNvPr>
          <p:cNvSpPr/>
          <p:nvPr userDrawn="1"/>
        </p:nvSpPr>
        <p:spPr>
          <a:xfrm>
            <a:off x="7025995" y="470585"/>
            <a:ext cx="4848160" cy="4848155"/>
          </a:xfrm>
          <a:prstGeom prst="rect">
            <a:avLst/>
          </a:prstGeom>
          <a:blipFill dpi="0" rotWithShape="1">
            <a:blip r:embed="rId5">
              <a:alphaModFix amt="12000"/>
            </a:blip>
            <a:srcRect/>
            <a:stretch>
              <a:fillRect/>
            </a:stretch>
          </a:blipFill>
          <a:ln>
            <a:noFill/>
          </a:ln>
        </p:spPr>
        <p:txBody>
          <a:bodyPr wrap="square" rtlCol="0" anchor="ctr">
            <a:noAutofit/>
          </a:bodyPr>
          <a:lstStyle/>
          <a:p>
            <a:pPr algn="l" rtl="0"/>
            <a:endParaRPr lang="en-US">
              <a:solidFill>
                <a:schemeClr val="tx1"/>
              </a:solidFill>
            </a:endParaRPr>
          </a:p>
        </p:txBody>
      </p:sp>
      <p:pic>
        <p:nvPicPr>
          <p:cNvPr id="3" name="Picture 2" descr="A white text with a globe on a black background&#10;&#10;AI-generated content may be incorrect.">
            <a:extLst>
              <a:ext uri="{FF2B5EF4-FFF2-40B4-BE49-F238E27FC236}">
                <a16:creationId xmlns:a16="http://schemas.microsoft.com/office/drawing/2014/main" id="{CE555E6F-7B1C-BE13-1620-7B165286BAB8}"/>
              </a:ext>
            </a:extLst>
          </p:cNvPr>
          <p:cNvPicPr>
            <a:picLocks noChangeAspect="1"/>
          </p:cNvPicPr>
          <p:nvPr userDrawn="1"/>
        </p:nvPicPr>
        <p:blipFill>
          <a:blip r:embed="rId6">
            <a:biLevel thresh="7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999888" y="460053"/>
            <a:ext cx="1698174" cy="569857"/>
          </a:xfrm>
          <a:prstGeom prst="rect">
            <a:avLst/>
          </a:prstGeom>
        </p:spPr>
      </p:pic>
      <p:sp>
        <p:nvSpPr>
          <p:cNvPr id="8" name="Rectangle 7">
            <a:extLst>
              <a:ext uri="{FF2B5EF4-FFF2-40B4-BE49-F238E27FC236}">
                <a16:creationId xmlns:a16="http://schemas.microsoft.com/office/drawing/2014/main" id="{3E7D0267-67BE-4D7F-94C5-5A5C5B4A3494}"/>
              </a:ext>
            </a:extLst>
          </p:cNvPr>
          <p:cNvSpPr/>
          <p:nvPr userDrawn="1"/>
        </p:nvSpPr>
        <p:spPr>
          <a:xfrm>
            <a:off x="9954169" y="4709264"/>
            <a:ext cx="45719" cy="1340633"/>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9234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50:50 - 1 line only">
    <p:bg>
      <p:bgPr>
        <a:solidFill>
          <a:srgbClr val="FAF5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chemeClr val="bg1"/>
              </a:solidFill>
            </a:endParaRPr>
          </a:p>
        </p:txBody>
      </p:sp>
      <p:sp>
        <p:nvSpPr>
          <p:cNvPr id="13" name="Freeform: Shape 12">
            <a:extLst>
              <a:ext uri="{FF2B5EF4-FFF2-40B4-BE49-F238E27FC236}">
                <a16:creationId xmlns:a16="http://schemas.microsoft.com/office/drawing/2014/main" id="{DCEACE6A-24AF-3DE0-8E7B-A57073ED9AED}"/>
              </a:ext>
            </a:extLst>
          </p:cNvPr>
          <p:cNvSpPr/>
          <p:nvPr userDrawn="1"/>
        </p:nvSpPr>
        <p:spPr>
          <a:xfrm>
            <a:off x="4112317" y="-2"/>
            <a:ext cx="8079683" cy="6858001"/>
          </a:xfrm>
          <a:custGeom>
            <a:avLst/>
            <a:gdLst>
              <a:gd name="connsiteX0" fmla="*/ 4054657 w 8079683"/>
              <a:gd name="connsiteY0" fmla="*/ 0 h 6858001"/>
              <a:gd name="connsiteX1" fmla="*/ 8079683 w 8079683"/>
              <a:gd name="connsiteY1" fmla="*/ 0 h 6858001"/>
              <a:gd name="connsiteX2" fmla="*/ 8079683 w 8079683"/>
              <a:gd name="connsiteY2" fmla="*/ 6858001 h 6858001"/>
              <a:gd name="connsiteX3" fmla="*/ 0 w 8079683"/>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079683" h="6858001">
                <a:moveTo>
                  <a:pt x="4054657" y="0"/>
                </a:moveTo>
                <a:lnTo>
                  <a:pt x="8079683" y="0"/>
                </a:lnTo>
                <a:lnTo>
                  <a:pt x="8079683" y="6858001"/>
                </a:lnTo>
                <a:lnTo>
                  <a:pt x="0" y="6858001"/>
                </a:lnTo>
                <a:close/>
              </a:path>
            </a:pathLst>
          </a:custGeom>
          <a:solidFill>
            <a:srgbClr val="5E33BF"/>
          </a:solidFill>
          <a:ln>
            <a:noFill/>
          </a:ln>
        </p:spPr>
        <p:txBody>
          <a:bodyPr wrap="square" rtlCol="0" anchor="ctr">
            <a:noAutofit/>
          </a:bodyPr>
          <a:lstStyle/>
          <a:p>
            <a:pPr algn="l"/>
            <a:endParaRPr lang="en-US">
              <a:solidFill>
                <a:schemeClr val="tx1"/>
              </a:solidFill>
            </a:endParaRP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963777"/>
            <a:ext cx="4667088" cy="2586789"/>
          </a:xfrm>
          <a:prstGeom prst="rect">
            <a:avLst/>
          </a:prstGeom>
        </p:spPr>
        <p:txBody>
          <a:bodyPr lIns="0" tIns="36000" rIns="0" bIns="0" anchor="b" anchorCtr="0">
            <a:noAutofit/>
          </a:bodyPr>
          <a:lstStyle>
            <a:lvl1pPr marL="0" indent="0" algn="l">
              <a:lnSpc>
                <a:spcPct val="85000"/>
              </a:lnSpc>
              <a:spcBef>
                <a:spcPts val="0"/>
              </a:spcBef>
              <a:buNone/>
              <a:defRPr sz="6000">
                <a:solidFill>
                  <a:schemeClr val="bg1"/>
                </a:solidFill>
                <a:latin typeface="+mj-lt"/>
              </a:defRPr>
            </a:lvl1pPr>
          </a:lstStyle>
          <a:p>
            <a:pPr lvl="0"/>
            <a:r>
              <a:rPr lang="en-US"/>
              <a:t>Section break Slide</a:t>
            </a:r>
          </a:p>
        </p:txBody>
      </p:sp>
      <p:sp>
        <p:nvSpPr>
          <p:cNvPr id="11" name="Rectangle 10"/>
          <p:cNvSpPr/>
          <p:nvPr userDrawn="1"/>
        </p:nvSpPr>
        <p:spPr>
          <a:xfrm>
            <a:off x="7782569" y="-98721"/>
            <a:ext cx="4143804" cy="4143800"/>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a:solidFill>
                <a:schemeClr val="tx1"/>
              </a:solidFill>
            </a:endParaRPr>
          </a:p>
        </p:txBody>
      </p:sp>
      <p:sp>
        <p:nvSpPr>
          <p:cNvPr id="2" name="Text Placeholder 9">
            <a:extLst>
              <a:ext uri="{FF2B5EF4-FFF2-40B4-BE49-F238E27FC236}">
                <a16:creationId xmlns:a16="http://schemas.microsoft.com/office/drawing/2014/main" id="{F9A59006-BF7B-1795-5647-6C23270EA86F}"/>
              </a:ext>
            </a:extLst>
          </p:cNvPr>
          <p:cNvSpPr>
            <a:spLocks noGrp="1"/>
          </p:cNvSpPr>
          <p:nvPr>
            <p:ph type="body" sz="quarter" idx="17" hasCustomPrompt="1"/>
          </p:nvPr>
        </p:nvSpPr>
        <p:spPr>
          <a:xfrm>
            <a:off x="550864" y="3904227"/>
            <a:ext cx="5473700" cy="281703"/>
          </a:xfrm>
          <a:prstGeom prst="rect">
            <a:avLst/>
          </a:prstGeom>
        </p:spPr>
        <p:txBody>
          <a:bodyPr lIns="0" tIns="36000" rIns="0" bIns="0" anchor="t" anchorCtr="0">
            <a:noAutofit/>
          </a:bodyPr>
          <a:lstStyle>
            <a:lvl1pPr marL="0" indent="0" algn="l">
              <a:lnSpc>
                <a:spcPct val="85000"/>
              </a:lnSpc>
              <a:buNone/>
              <a:defRPr sz="2400">
                <a:solidFill>
                  <a:schemeClr val="bg1"/>
                </a:solidFill>
                <a:latin typeface="+mn-lt"/>
              </a:defRPr>
            </a:lvl1pPr>
          </a:lstStyle>
          <a:p>
            <a:pPr lvl="0"/>
            <a:r>
              <a:rPr lang="en-US"/>
              <a:t>Section break subtitle here</a:t>
            </a:r>
          </a:p>
        </p:txBody>
      </p:sp>
      <p:grpSp>
        <p:nvGrpSpPr>
          <p:cNvPr id="8" name="Group 7">
            <a:extLst>
              <a:ext uri="{FF2B5EF4-FFF2-40B4-BE49-F238E27FC236}">
                <a16:creationId xmlns:a16="http://schemas.microsoft.com/office/drawing/2014/main" id="{C0ECDD76-CBEB-C666-9BDC-428A433FC886}"/>
              </a:ext>
            </a:extLst>
          </p:cNvPr>
          <p:cNvGrpSpPr/>
          <p:nvPr userDrawn="1"/>
        </p:nvGrpSpPr>
        <p:grpSpPr>
          <a:xfrm>
            <a:off x="4876800" y="2696183"/>
            <a:ext cx="7315200" cy="4161817"/>
            <a:chOff x="2866571" y="2438401"/>
            <a:chExt cx="6458857" cy="3674620"/>
          </a:xfrm>
        </p:grpSpPr>
        <p:pic>
          <p:nvPicPr>
            <p:cNvPr id="4" name="Picture 3" descr="A screenshot of a video game&#10;&#10;AI-generated content may be incorrect.">
              <a:extLst>
                <a:ext uri="{FF2B5EF4-FFF2-40B4-BE49-F238E27FC236}">
                  <a16:creationId xmlns:a16="http://schemas.microsoft.com/office/drawing/2014/main" id="{D00B9DC0-62A6-76D8-D801-5B0B2738BF44}"/>
                </a:ext>
              </a:extLst>
            </p:cNvPr>
            <p:cNvPicPr>
              <a:picLocks noChangeAspect="1"/>
            </p:cNvPicPr>
            <p:nvPr userDrawn="1"/>
          </p:nvPicPr>
          <p:blipFill>
            <a:blip r:embed="rId3"/>
            <a:srcRect r="8646"/>
            <a:stretch>
              <a:fillRect/>
            </a:stretch>
          </p:blipFill>
          <p:spPr>
            <a:xfrm>
              <a:off x="2866571" y="2438401"/>
              <a:ext cx="6458857" cy="3674620"/>
            </a:xfrm>
            <a:prstGeom prst="rect">
              <a:avLst/>
            </a:prstGeom>
          </p:spPr>
        </p:pic>
        <p:sp>
          <p:nvSpPr>
            <p:cNvPr id="7" name="Rectangle 6">
              <a:extLst>
                <a:ext uri="{FF2B5EF4-FFF2-40B4-BE49-F238E27FC236}">
                  <a16:creationId xmlns:a16="http://schemas.microsoft.com/office/drawing/2014/main" id="{5E5442F1-A993-895C-9C58-076684098AEE}"/>
                </a:ext>
              </a:extLst>
            </p:cNvPr>
            <p:cNvSpPr/>
            <p:nvPr userDrawn="1"/>
          </p:nvSpPr>
          <p:spPr>
            <a:xfrm>
              <a:off x="7980346" y="4884940"/>
              <a:ext cx="45719" cy="1189629"/>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grpSp>
      <p:pic>
        <p:nvPicPr>
          <p:cNvPr id="3" name="Picture 2" descr="A white text with a globe on a black background&#10;&#10;AI-generated content may be incorrect.">
            <a:extLst>
              <a:ext uri="{FF2B5EF4-FFF2-40B4-BE49-F238E27FC236}">
                <a16:creationId xmlns:a16="http://schemas.microsoft.com/office/drawing/2014/main" id="{06AA8513-4766-4B64-CD48-0132B4287871}"/>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913372" y="6383179"/>
            <a:ext cx="990449" cy="332365"/>
          </a:xfrm>
          <a:prstGeom prst="rect">
            <a:avLst/>
          </a:prstGeom>
        </p:spPr>
      </p:pic>
      <p:grpSp>
        <p:nvGrpSpPr>
          <p:cNvPr id="12" name="Group 11">
            <a:extLst>
              <a:ext uri="{FF2B5EF4-FFF2-40B4-BE49-F238E27FC236}">
                <a16:creationId xmlns:a16="http://schemas.microsoft.com/office/drawing/2014/main" id="{37011767-3D4A-A9E4-93A7-C0CCC5D93785}"/>
              </a:ext>
            </a:extLst>
          </p:cNvPr>
          <p:cNvGrpSpPr/>
          <p:nvPr userDrawn="1"/>
        </p:nvGrpSpPr>
        <p:grpSpPr>
          <a:xfrm>
            <a:off x="550876" y="6455269"/>
            <a:ext cx="1267819" cy="221486"/>
            <a:chOff x="550876" y="6455269"/>
            <a:chExt cx="1267819" cy="221486"/>
          </a:xfrm>
        </p:grpSpPr>
        <p:sp>
          <p:nvSpPr>
            <p:cNvPr id="14" name="Freeform: Shape 13">
              <a:extLst>
                <a:ext uri="{FF2B5EF4-FFF2-40B4-BE49-F238E27FC236}">
                  <a16:creationId xmlns:a16="http://schemas.microsoft.com/office/drawing/2014/main" id="{373E4B15-E9B0-AA43-D54A-162019240794}"/>
                </a:ext>
              </a:extLst>
            </p:cNvPr>
            <p:cNvSpPr/>
            <p:nvPr/>
          </p:nvSpPr>
          <p:spPr>
            <a:xfrm>
              <a:off x="614998" y="6566012"/>
              <a:ext cx="142916" cy="110743"/>
            </a:xfrm>
            <a:custGeom>
              <a:avLst/>
              <a:gdLst>
                <a:gd name="connsiteX0" fmla="*/ 0 w 142916"/>
                <a:gd name="connsiteY0" fmla="*/ 64313 h 110743"/>
                <a:gd name="connsiteX1" fmla="*/ 13496 w 142916"/>
                <a:gd name="connsiteY1" fmla="*/ 92151 h 110743"/>
                <a:gd name="connsiteX2" fmla="*/ 26156 w 142916"/>
                <a:gd name="connsiteY2" fmla="*/ 110744 h 110743"/>
                <a:gd name="connsiteX3" fmla="*/ 142916 w 142916"/>
                <a:gd name="connsiteY3" fmla="*/ 45212 h 110743"/>
                <a:gd name="connsiteX4" fmla="*/ 114458 w 142916"/>
                <a:gd name="connsiteY4" fmla="*/ 0 h 110743"/>
                <a:gd name="connsiteX5" fmla="*/ 0 w 142916"/>
                <a:gd name="connsiteY5" fmla="*/ 64313 h 11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16" h="110743">
                  <a:moveTo>
                    <a:pt x="0" y="64313"/>
                  </a:moveTo>
                  <a:cubicBezTo>
                    <a:pt x="3662" y="73863"/>
                    <a:pt x="8161" y="83210"/>
                    <a:pt x="13496" y="92151"/>
                  </a:cubicBezTo>
                  <a:cubicBezTo>
                    <a:pt x="17368" y="98654"/>
                    <a:pt x="21553" y="104851"/>
                    <a:pt x="26156" y="110744"/>
                  </a:cubicBezTo>
                  <a:cubicBezTo>
                    <a:pt x="71458" y="99974"/>
                    <a:pt x="111634" y="76810"/>
                    <a:pt x="142916" y="45212"/>
                  </a:cubicBezTo>
                  <a:cubicBezTo>
                    <a:pt x="135697" y="28753"/>
                    <a:pt x="126072" y="13614"/>
                    <a:pt x="114458" y="0"/>
                  </a:cubicBezTo>
                  <a:cubicBezTo>
                    <a:pt x="86001" y="33325"/>
                    <a:pt x="45721" y="56794"/>
                    <a:pt x="0" y="64313"/>
                  </a:cubicBezTo>
                  <a:close/>
                </a:path>
              </a:pathLst>
            </a:custGeom>
            <a:solidFill>
              <a:schemeClr val="bg1"/>
            </a:solidFill>
            <a:ln w="10432" cap="flat">
              <a:noFill/>
              <a:prstDash val="solid"/>
              <a:miter/>
            </a:ln>
          </p:spPr>
          <p:txBody>
            <a:bodyPr rtlCol="0" anchor="ctr"/>
            <a:lstStyle/>
            <a:p>
              <a:endParaRPr lang="en-IN"/>
            </a:p>
          </p:txBody>
        </p:sp>
        <p:sp>
          <p:nvSpPr>
            <p:cNvPr id="15" name="Freeform: Shape 14">
              <a:extLst>
                <a:ext uri="{FF2B5EF4-FFF2-40B4-BE49-F238E27FC236}">
                  <a16:creationId xmlns:a16="http://schemas.microsoft.com/office/drawing/2014/main" id="{F8F1BD60-EABF-C5CA-58D8-85772370168F}"/>
                </a:ext>
              </a:extLst>
            </p:cNvPr>
            <p:cNvSpPr/>
            <p:nvPr/>
          </p:nvSpPr>
          <p:spPr>
            <a:xfrm>
              <a:off x="614893" y="6455269"/>
              <a:ext cx="142916" cy="110743"/>
            </a:xfrm>
            <a:custGeom>
              <a:avLst/>
              <a:gdLst>
                <a:gd name="connsiteX0" fmla="*/ 26051 w 142916"/>
                <a:gd name="connsiteY0" fmla="*/ 0 h 110743"/>
                <a:gd name="connsiteX1" fmla="*/ 0 w 142916"/>
                <a:gd name="connsiteY1" fmla="*/ 46431 h 110743"/>
                <a:gd name="connsiteX2" fmla="*/ 114458 w 142916"/>
                <a:gd name="connsiteY2" fmla="*/ 110744 h 110743"/>
                <a:gd name="connsiteX3" fmla="*/ 142916 w 142916"/>
                <a:gd name="connsiteY3" fmla="*/ 65532 h 110743"/>
                <a:gd name="connsiteX4" fmla="*/ 26051 w 142916"/>
                <a:gd name="connsiteY4" fmla="*/ 0 h 11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16" h="110743">
                  <a:moveTo>
                    <a:pt x="26051" y="0"/>
                  </a:moveTo>
                  <a:cubicBezTo>
                    <a:pt x="15170" y="14122"/>
                    <a:pt x="6382" y="29667"/>
                    <a:pt x="0" y="46431"/>
                  </a:cubicBezTo>
                  <a:cubicBezTo>
                    <a:pt x="45825" y="53950"/>
                    <a:pt x="86105" y="77419"/>
                    <a:pt x="114458" y="110744"/>
                  </a:cubicBezTo>
                  <a:cubicBezTo>
                    <a:pt x="126072" y="97130"/>
                    <a:pt x="135697" y="81991"/>
                    <a:pt x="142916" y="65532"/>
                  </a:cubicBezTo>
                  <a:cubicBezTo>
                    <a:pt x="111738" y="33934"/>
                    <a:pt x="71458" y="10770"/>
                    <a:pt x="26051" y="0"/>
                  </a:cubicBezTo>
                  <a:close/>
                </a:path>
              </a:pathLst>
            </a:custGeom>
            <a:solidFill>
              <a:schemeClr val="bg1"/>
            </a:solidFill>
            <a:ln w="10432" cap="flat">
              <a:no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E844ED73-CD88-2738-9298-282F25EE0349}"/>
                </a:ext>
              </a:extLst>
            </p:cNvPr>
            <p:cNvSpPr/>
            <p:nvPr/>
          </p:nvSpPr>
          <p:spPr>
            <a:xfrm>
              <a:off x="550876" y="6499160"/>
              <a:ext cx="64122" cy="133705"/>
            </a:xfrm>
            <a:custGeom>
              <a:avLst/>
              <a:gdLst>
                <a:gd name="connsiteX0" fmla="*/ 64122 w 64122"/>
                <a:gd name="connsiteY0" fmla="*/ 131166 h 133705"/>
                <a:gd name="connsiteX1" fmla="*/ 58682 w 64122"/>
                <a:gd name="connsiteY1" fmla="*/ 19101 h 133705"/>
                <a:gd name="connsiteX2" fmla="*/ 64122 w 64122"/>
                <a:gd name="connsiteY2" fmla="*/ 2540 h 133705"/>
                <a:gd name="connsiteX3" fmla="*/ 32421 w 64122"/>
                <a:gd name="connsiteY3" fmla="*/ 0 h 133705"/>
                <a:gd name="connsiteX4" fmla="*/ 9613 w 64122"/>
                <a:gd name="connsiteY4" fmla="*/ 1321 h 133705"/>
                <a:gd name="connsiteX5" fmla="*/ 9613 w 64122"/>
                <a:gd name="connsiteY5" fmla="*/ 132385 h 133705"/>
                <a:gd name="connsiteX6" fmla="*/ 32421 w 64122"/>
                <a:gd name="connsiteY6" fmla="*/ 133706 h 133705"/>
                <a:gd name="connsiteX7" fmla="*/ 64122 w 64122"/>
                <a:gd name="connsiteY7" fmla="*/ 131166 h 13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22" h="133705">
                  <a:moveTo>
                    <a:pt x="64122" y="131166"/>
                  </a:moveTo>
                  <a:cubicBezTo>
                    <a:pt x="50312" y="95504"/>
                    <a:pt x="48324" y="56693"/>
                    <a:pt x="58682" y="19101"/>
                  </a:cubicBezTo>
                  <a:cubicBezTo>
                    <a:pt x="60251" y="13513"/>
                    <a:pt x="62030" y="7925"/>
                    <a:pt x="64122" y="2540"/>
                  </a:cubicBezTo>
                  <a:cubicBezTo>
                    <a:pt x="53869" y="813"/>
                    <a:pt x="43198" y="0"/>
                    <a:pt x="32421" y="0"/>
                  </a:cubicBezTo>
                  <a:cubicBezTo>
                    <a:pt x="24679" y="0"/>
                    <a:pt x="17146" y="508"/>
                    <a:pt x="9613" y="1321"/>
                  </a:cubicBezTo>
                  <a:cubicBezTo>
                    <a:pt x="-2942" y="43383"/>
                    <a:pt x="-3465" y="88900"/>
                    <a:pt x="9613" y="132385"/>
                  </a:cubicBezTo>
                  <a:cubicBezTo>
                    <a:pt x="17146" y="133299"/>
                    <a:pt x="24679" y="133706"/>
                    <a:pt x="32421" y="133706"/>
                  </a:cubicBezTo>
                  <a:cubicBezTo>
                    <a:pt x="43198" y="133706"/>
                    <a:pt x="53765" y="132791"/>
                    <a:pt x="64122" y="131166"/>
                  </a:cubicBezTo>
                  <a:close/>
                </a:path>
              </a:pathLst>
            </a:custGeom>
            <a:solidFill>
              <a:schemeClr val="bg1"/>
            </a:solidFill>
            <a:ln w="10432"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2DC3E713-7B8F-7628-641C-251F87B1D8D1}"/>
                </a:ext>
              </a:extLst>
            </p:cNvPr>
            <p:cNvSpPr/>
            <p:nvPr/>
          </p:nvSpPr>
          <p:spPr>
            <a:xfrm>
              <a:off x="817654" y="6474268"/>
              <a:ext cx="184765" cy="183489"/>
            </a:xfrm>
            <a:custGeom>
              <a:avLst/>
              <a:gdLst>
                <a:gd name="connsiteX0" fmla="*/ 95208 w 184765"/>
                <a:gd name="connsiteY0" fmla="*/ 151079 h 183489"/>
                <a:gd name="connsiteX1" fmla="*/ 144799 w 184765"/>
                <a:gd name="connsiteY1" fmla="*/ 117348 h 183489"/>
                <a:gd name="connsiteX2" fmla="*/ 184766 w 184765"/>
                <a:gd name="connsiteY2" fmla="*/ 117348 h 183489"/>
                <a:gd name="connsiteX3" fmla="*/ 95208 w 184765"/>
                <a:gd name="connsiteY3" fmla="*/ 183490 h 183489"/>
                <a:gd name="connsiteX4" fmla="*/ 0 w 184765"/>
                <a:gd name="connsiteY4" fmla="*/ 91745 h 183489"/>
                <a:gd name="connsiteX5" fmla="*/ 95208 w 184765"/>
                <a:gd name="connsiteY5" fmla="*/ 0 h 183489"/>
                <a:gd name="connsiteX6" fmla="*/ 184766 w 184765"/>
                <a:gd name="connsiteY6" fmla="*/ 66142 h 183489"/>
                <a:gd name="connsiteX7" fmla="*/ 144799 w 184765"/>
                <a:gd name="connsiteY7" fmla="*/ 66142 h 183489"/>
                <a:gd name="connsiteX8" fmla="*/ 95208 w 184765"/>
                <a:gd name="connsiteY8" fmla="*/ 32410 h 183489"/>
                <a:gd name="connsiteX9" fmla="*/ 37769 w 184765"/>
                <a:gd name="connsiteY9" fmla="*/ 91745 h 183489"/>
                <a:gd name="connsiteX10" fmla="*/ 95208 w 184765"/>
                <a:gd name="connsiteY10" fmla="*/ 151079 h 18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765" h="183489">
                  <a:moveTo>
                    <a:pt x="95208" y="151079"/>
                  </a:moveTo>
                  <a:cubicBezTo>
                    <a:pt x="119480" y="151079"/>
                    <a:pt x="137999" y="138379"/>
                    <a:pt x="144799" y="117348"/>
                  </a:cubicBezTo>
                  <a:lnTo>
                    <a:pt x="184766" y="117348"/>
                  </a:lnTo>
                  <a:cubicBezTo>
                    <a:pt x="174094" y="159207"/>
                    <a:pt x="136534" y="183490"/>
                    <a:pt x="95208" y="183490"/>
                  </a:cubicBezTo>
                  <a:cubicBezTo>
                    <a:pt x="41431" y="183490"/>
                    <a:pt x="0" y="145186"/>
                    <a:pt x="0" y="91745"/>
                  </a:cubicBezTo>
                  <a:cubicBezTo>
                    <a:pt x="0" y="38303"/>
                    <a:pt x="41536" y="0"/>
                    <a:pt x="95208" y="0"/>
                  </a:cubicBezTo>
                  <a:cubicBezTo>
                    <a:pt x="136429" y="0"/>
                    <a:pt x="173989" y="24282"/>
                    <a:pt x="184766" y="66142"/>
                  </a:cubicBezTo>
                  <a:lnTo>
                    <a:pt x="144799" y="66142"/>
                  </a:lnTo>
                  <a:cubicBezTo>
                    <a:pt x="137999" y="45110"/>
                    <a:pt x="119480" y="32410"/>
                    <a:pt x="95208" y="32410"/>
                  </a:cubicBezTo>
                  <a:cubicBezTo>
                    <a:pt x="60786" y="32410"/>
                    <a:pt x="37769" y="57709"/>
                    <a:pt x="37769" y="91745"/>
                  </a:cubicBezTo>
                  <a:cubicBezTo>
                    <a:pt x="37769" y="125781"/>
                    <a:pt x="60682" y="151079"/>
                    <a:pt x="95208" y="151079"/>
                  </a:cubicBezTo>
                  <a:close/>
                </a:path>
              </a:pathLst>
            </a:custGeom>
            <a:solidFill>
              <a:schemeClr val="bg1"/>
            </a:solidFill>
            <a:ln w="10432"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1D179213-943D-EA56-896E-B20E00FDDBF5}"/>
                </a:ext>
              </a:extLst>
            </p:cNvPr>
            <p:cNvSpPr/>
            <p:nvPr/>
          </p:nvSpPr>
          <p:spPr>
            <a:xfrm>
              <a:off x="1021148" y="6477316"/>
              <a:ext cx="33688" cy="177393"/>
            </a:xfrm>
            <a:custGeom>
              <a:avLst/>
              <a:gdLst>
                <a:gd name="connsiteX0" fmla="*/ 33689 w 33688"/>
                <a:gd name="connsiteY0" fmla="*/ 177394 h 177393"/>
                <a:gd name="connsiteX1" fmla="*/ 0 w 33688"/>
                <a:gd name="connsiteY1" fmla="*/ 177394 h 177393"/>
                <a:gd name="connsiteX2" fmla="*/ 0 w 33688"/>
                <a:gd name="connsiteY2" fmla="*/ 0 h 177393"/>
                <a:gd name="connsiteX3" fmla="*/ 33689 w 33688"/>
                <a:gd name="connsiteY3" fmla="*/ 0 h 177393"/>
                <a:gd name="connsiteX4" fmla="*/ 33689 w 33688"/>
                <a:gd name="connsiteY4" fmla="*/ 177394 h 17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8" h="177393">
                  <a:moveTo>
                    <a:pt x="33689" y="177394"/>
                  </a:moveTo>
                  <a:lnTo>
                    <a:pt x="0" y="177394"/>
                  </a:lnTo>
                  <a:lnTo>
                    <a:pt x="0" y="0"/>
                  </a:lnTo>
                  <a:lnTo>
                    <a:pt x="33689" y="0"/>
                  </a:lnTo>
                  <a:lnTo>
                    <a:pt x="33689" y="177394"/>
                  </a:lnTo>
                  <a:close/>
                </a:path>
              </a:pathLst>
            </a:custGeom>
            <a:solidFill>
              <a:schemeClr val="bg1"/>
            </a:solidFill>
            <a:ln w="10432"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E717BFA3-3A28-2D81-585E-79FC5618CE8E}"/>
                </a:ext>
              </a:extLst>
            </p:cNvPr>
            <p:cNvSpPr/>
            <p:nvPr/>
          </p:nvSpPr>
          <p:spPr>
            <a:xfrm>
              <a:off x="1073146"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F7F8C1E3-4E69-B617-C436-7A58128B0D4A}"/>
                </a:ext>
              </a:extLst>
            </p:cNvPr>
            <p:cNvSpPr/>
            <p:nvPr/>
          </p:nvSpPr>
          <p:spPr>
            <a:xfrm>
              <a:off x="1202461" y="6537158"/>
              <a:ext cx="73341" cy="117551"/>
            </a:xfrm>
            <a:custGeom>
              <a:avLst/>
              <a:gdLst>
                <a:gd name="connsiteX0" fmla="*/ 73237 w 73341"/>
                <a:gd name="connsiteY0" fmla="*/ 33934 h 117551"/>
                <a:gd name="connsiteX1" fmla="*/ 58903 w 73341"/>
                <a:gd name="connsiteY1" fmla="*/ 33934 h 117551"/>
                <a:gd name="connsiteX2" fmla="*/ 33898 w 73341"/>
                <a:gd name="connsiteY2" fmla="*/ 62078 h 117551"/>
                <a:gd name="connsiteX3" fmla="*/ 33898 w 73341"/>
                <a:gd name="connsiteY3" fmla="*/ 117551 h 117551"/>
                <a:gd name="connsiteX4" fmla="*/ 0 w 73341"/>
                <a:gd name="connsiteY4" fmla="*/ 117551 h 117551"/>
                <a:gd name="connsiteX5" fmla="*/ 0 w 73341"/>
                <a:gd name="connsiteY5" fmla="*/ 1524 h 117551"/>
                <a:gd name="connsiteX6" fmla="*/ 32852 w 73341"/>
                <a:gd name="connsiteY6" fmla="*/ 1524 h 117551"/>
                <a:gd name="connsiteX7" fmla="*/ 32852 w 73341"/>
                <a:gd name="connsiteY7" fmla="*/ 20015 h 117551"/>
                <a:gd name="connsiteX8" fmla="*/ 63925 w 73341"/>
                <a:gd name="connsiteY8" fmla="*/ 0 h 117551"/>
                <a:gd name="connsiteX9" fmla="*/ 73341 w 73341"/>
                <a:gd name="connsiteY9" fmla="*/ 1016 h 117551"/>
                <a:gd name="connsiteX10" fmla="*/ 73341 w 73341"/>
                <a:gd name="connsiteY10" fmla="*/ 33934 h 11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41" h="117551">
                  <a:moveTo>
                    <a:pt x="73237" y="33934"/>
                  </a:moveTo>
                  <a:lnTo>
                    <a:pt x="58903" y="33934"/>
                  </a:lnTo>
                  <a:cubicBezTo>
                    <a:pt x="41640" y="33934"/>
                    <a:pt x="33898" y="41758"/>
                    <a:pt x="33898" y="62078"/>
                  </a:cubicBezTo>
                  <a:lnTo>
                    <a:pt x="33898" y="117551"/>
                  </a:lnTo>
                  <a:lnTo>
                    <a:pt x="0" y="117551"/>
                  </a:lnTo>
                  <a:lnTo>
                    <a:pt x="0" y="1524"/>
                  </a:lnTo>
                  <a:lnTo>
                    <a:pt x="32852" y="1524"/>
                  </a:lnTo>
                  <a:lnTo>
                    <a:pt x="32852" y="20015"/>
                  </a:lnTo>
                  <a:cubicBezTo>
                    <a:pt x="37560" y="7620"/>
                    <a:pt x="49069" y="0"/>
                    <a:pt x="63925" y="0"/>
                  </a:cubicBezTo>
                  <a:cubicBezTo>
                    <a:pt x="67064" y="0"/>
                    <a:pt x="70203" y="203"/>
                    <a:pt x="73341" y="1016"/>
                  </a:cubicBezTo>
                  <a:lnTo>
                    <a:pt x="73341" y="33934"/>
                  </a:lnTo>
                  <a:close/>
                </a:path>
              </a:pathLst>
            </a:custGeom>
            <a:solidFill>
              <a:schemeClr val="bg1"/>
            </a:solidFill>
            <a:ln w="10432"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86097851-95B2-6EB8-F80D-377ED3141F77}"/>
                </a:ext>
              </a:extLst>
            </p:cNvPr>
            <p:cNvSpPr/>
            <p:nvPr/>
          </p:nvSpPr>
          <p:spPr>
            <a:xfrm>
              <a:off x="1291600" y="6477316"/>
              <a:ext cx="54090" cy="177393"/>
            </a:xfrm>
            <a:custGeom>
              <a:avLst/>
              <a:gdLst>
                <a:gd name="connsiteX0" fmla="*/ 50638 w 54090"/>
                <a:gd name="connsiteY0" fmla="*/ 177394 h 177393"/>
                <a:gd name="connsiteX1" fmla="*/ 16740 w 54090"/>
                <a:gd name="connsiteY1" fmla="*/ 177394 h 177393"/>
                <a:gd name="connsiteX2" fmla="*/ 16740 w 54090"/>
                <a:gd name="connsiteY2" fmla="*/ 89205 h 177393"/>
                <a:gd name="connsiteX3" fmla="*/ 0 w 54090"/>
                <a:gd name="connsiteY3" fmla="*/ 89205 h 177393"/>
                <a:gd name="connsiteX4" fmla="*/ 0 w 54090"/>
                <a:gd name="connsiteY4" fmla="*/ 61366 h 177393"/>
                <a:gd name="connsiteX5" fmla="*/ 50638 w 54090"/>
                <a:gd name="connsiteY5" fmla="*/ 61366 h 177393"/>
                <a:gd name="connsiteX6" fmla="*/ 50638 w 54090"/>
                <a:gd name="connsiteY6" fmla="*/ 177394 h 177393"/>
                <a:gd name="connsiteX7" fmla="*/ 32120 w 54090"/>
                <a:gd name="connsiteY7" fmla="*/ 0 h 177393"/>
                <a:gd name="connsiteX8" fmla="*/ 54090 w 54090"/>
                <a:gd name="connsiteY8" fmla="*/ 21336 h 177393"/>
                <a:gd name="connsiteX9" fmla="*/ 32120 w 54090"/>
                <a:gd name="connsiteY9" fmla="*/ 42367 h 177393"/>
                <a:gd name="connsiteX10" fmla="*/ 10462 w 54090"/>
                <a:gd name="connsiteY10" fmla="*/ 21336 h 177393"/>
                <a:gd name="connsiteX11" fmla="*/ 32120 w 54090"/>
                <a:gd name="connsiteY11" fmla="*/ 0 h 17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90" h="177393">
                  <a:moveTo>
                    <a:pt x="50638" y="177394"/>
                  </a:moveTo>
                  <a:lnTo>
                    <a:pt x="16740" y="177394"/>
                  </a:lnTo>
                  <a:lnTo>
                    <a:pt x="16740" y="89205"/>
                  </a:lnTo>
                  <a:lnTo>
                    <a:pt x="0" y="89205"/>
                  </a:lnTo>
                  <a:lnTo>
                    <a:pt x="0" y="61366"/>
                  </a:lnTo>
                  <a:lnTo>
                    <a:pt x="50638" y="61366"/>
                  </a:lnTo>
                  <a:lnTo>
                    <a:pt x="50638" y="177394"/>
                  </a:lnTo>
                  <a:close/>
                  <a:moveTo>
                    <a:pt x="32120" y="0"/>
                  </a:moveTo>
                  <a:cubicBezTo>
                    <a:pt x="44360" y="0"/>
                    <a:pt x="54090" y="9652"/>
                    <a:pt x="54090" y="21336"/>
                  </a:cubicBezTo>
                  <a:cubicBezTo>
                    <a:pt x="54090" y="33020"/>
                    <a:pt x="44465" y="42367"/>
                    <a:pt x="32120" y="42367"/>
                  </a:cubicBezTo>
                  <a:cubicBezTo>
                    <a:pt x="19774" y="42367"/>
                    <a:pt x="10462" y="33223"/>
                    <a:pt x="10462" y="21336"/>
                  </a:cubicBezTo>
                  <a:cubicBezTo>
                    <a:pt x="10462" y="9449"/>
                    <a:pt x="20088" y="0"/>
                    <a:pt x="32120" y="0"/>
                  </a:cubicBezTo>
                  <a:close/>
                </a:path>
              </a:pathLst>
            </a:custGeom>
            <a:solidFill>
              <a:schemeClr val="bg1"/>
            </a:solidFill>
            <a:ln w="10432"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62B1CA92-8875-300C-46FB-3EDDC86B3A29}"/>
                </a:ext>
              </a:extLst>
            </p:cNvPr>
            <p:cNvSpPr/>
            <p:nvPr/>
          </p:nvSpPr>
          <p:spPr>
            <a:xfrm>
              <a:off x="1355944" y="6538682"/>
              <a:ext cx="125339" cy="116027"/>
            </a:xfrm>
            <a:custGeom>
              <a:avLst/>
              <a:gdLst>
                <a:gd name="connsiteX0" fmla="*/ 62460 w 125339"/>
                <a:gd name="connsiteY0" fmla="*/ 80569 h 116027"/>
                <a:gd name="connsiteX1" fmla="*/ 89558 w 125339"/>
                <a:gd name="connsiteY1" fmla="*/ 0 h 116027"/>
                <a:gd name="connsiteX2" fmla="*/ 125339 w 125339"/>
                <a:gd name="connsiteY2" fmla="*/ 0 h 116027"/>
                <a:gd name="connsiteX3" fmla="*/ 82757 w 125339"/>
                <a:gd name="connsiteY3" fmla="*/ 116027 h 116027"/>
                <a:gd name="connsiteX4" fmla="*/ 40699 w 125339"/>
                <a:gd name="connsiteY4" fmla="*/ 116027 h 116027"/>
                <a:gd name="connsiteX5" fmla="*/ 0 w 125339"/>
                <a:gd name="connsiteY5" fmla="*/ 0 h 116027"/>
                <a:gd name="connsiteX6" fmla="*/ 36828 w 125339"/>
                <a:gd name="connsiteY6" fmla="*/ 0 h 116027"/>
                <a:gd name="connsiteX7" fmla="*/ 62356 w 125339"/>
                <a:gd name="connsiteY7" fmla="*/ 80569 h 1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39" h="116027">
                  <a:moveTo>
                    <a:pt x="62460" y="80569"/>
                  </a:moveTo>
                  <a:lnTo>
                    <a:pt x="89558" y="0"/>
                  </a:lnTo>
                  <a:lnTo>
                    <a:pt x="125339" y="0"/>
                  </a:lnTo>
                  <a:lnTo>
                    <a:pt x="82757" y="116027"/>
                  </a:lnTo>
                  <a:lnTo>
                    <a:pt x="40699" y="116027"/>
                  </a:lnTo>
                  <a:lnTo>
                    <a:pt x="0" y="0"/>
                  </a:lnTo>
                  <a:lnTo>
                    <a:pt x="36828" y="0"/>
                  </a:lnTo>
                  <a:lnTo>
                    <a:pt x="62356" y="80569"/>
                  </a:lnTo>
                  <a:close/>
                </a:path>
              </a:pathLst>
            </a:custGeom>
            <a:solidFill>
              <a:schemeClr val="bg1"/>
            </a:solidFill>
            <a:ln w="10432"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093026EE-52B4-F698-00CC-FDDA7A52ABC8}"/>
                </a:ext>
              </a:extLst>
            </p:cNvPr>
            <p:cNvSpPr/>
            <p:nvPr/>
          </p:nvSpPr>
          <p:spPr>
            <a:xfrm>
              <a:off x="1482957"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33293C69-A0AC-BC6B-AB39-93AFDB2B2937}"/>
                </a:ext>
              </a:extLst>
            </p:cNvPr>
            <p:cNvSpPr/>
            <p:nvPr/>
          </p:nvSpPr>
          <p:spPr>
            <a:xfrm>
              <a:off x="1604739" y="6494588"/>
              <a:ext cx="79618" cy="161645"/>
            </a:xfrm>
            <a:custGeom>
              <a:avLst/>
              <a:gdLst>
                <a:gd name="connsiteX0" fmla="*/ 52730 w 79618"/>
                <a:gd name="connsiteY0" fmla="*/ 0 h 161645"/>
                <a:gd name="connsiteX1" fmla="*/ 52730 w 79618"/>
                <a:gd name="connsiteY1" fmla="*/ 44094 h 161645"/>
                <a:gd name="connsiteX2" fmla="*/ 78572 w 79618"/>
                <a:gd name="connsiteY2" fmla="*/ 44094 h 161645"/>
                <a:gd name="connsiteX3" fmla="*/ 78572 w 79618"/>
                <a:gd name="connsiteY3" fmla="*/ 71933 h 161645"/>
                <a:gd name="connsiteX4" fmla="*/ 52730 w 79618"/>
                <a:gd name="connsiteY4" fmla="*/ 71933 h 161645"/>
                <a:gd name="connsiteX5" fmla="*/ 52730 w 79618"/>
                <a:gd name="connsiteY5" fmla="*/ 124358 h 161645"/>
                <a:gd name="connsiteX6" fmla="*/ 63925 w 79618"/>
                <a:gd name="connsiteY6" fmla="*/ 132690 h 161645"/>
                <a:gd name="connsiteX7" fmla="*/ 79619 w 79618"/>
                <a:gd name="connsiteY7" fmla="*/ 131978 h 161645"/>
                <a:gd name="connsiteX8" fmla="*/ 79619 w 79618"/>
                <a:gd name="connsiteY8" fmla="*/ 160122 h 161645"/>
                <a:gd name="connsiteX9" fmla="*/ 53253 w 79618"/>
                <a:gd name="connsiteY9" fmla="*/ 161646 h 161645"/>
                <a:gd name="connsiteX10" fmla="*/ 18832 w 79618"/>
                <a:gd name="connsiteY10" fmla="*/ 135534 h 161645"/>
                <a:gd name="connsiteX11" fmla="*/ 18832 w 79618"/>
                <a:gd name="connsiteY11" fmla="*/ 71933 h 161645"/>
                <a:gd name="connsiteX12" fmla="*/ 0 w 79618"/>
                <a:gd name="connsiteY12" fmla="*/ 71933 h 161645"/>
                <a:gd name="connsiteX13" fmla="*/ 0 w 79618"/>
                <a:gd name="connsiteY13" fmla="*/ 44094 h 161645"/>
                <a:gd name="connsiteX14" fmla="*/ 18832 w 79618"/>
                <a:gd name="connsiteY14" fmla="*/ 44094 h 161645"/>
                <a:gd name="connsiteX15" fmla="*/ 18832 w 79618"/>
                <a:gd name="connsiteY15" fmla="*/ 0 h 161645"/>
                <a:gd name="connsiteX16" fmla="*/ 52730 w 79618"/>
                <a:gd name="connsiteY16" fmla="*/ 0 h 1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18" h="161645">
                  <a:moveTo>
                    <a:pt x="52730" y="0"/>
                  </a:moveTo>
                  <a:lnTo>
                    <a:pt x="52730" y="44094"/>
                  </a:lnTo>
                  <a:lnTo>
                    <a:pt x="78572" y="44094"/>
                  </a:lnTo>
                  <a:lnTo>
                    <a:pt x="78572" y="71933"/>
                  </a:lnTo>
                  <a:lnTo>
                    <a:pt x="52730" y="71933"/>
                  </a:lnTo>
                  <a:lnTo>
                    <a:pt x="52730" y="124358"/>
                  </a:lnTo>
                  <a:cubicBezTo>
                    <a:pt x="52730" y="131674"/>
                    <a:pt x="58694" y="132690"/>
                    <a:pt x="63925" y="132690"/>
                  </a:cubicBezTo>
                  <a:cubicBezTo>
                    <a:pt x="72504" y="132690"/>
                    <a:pt x="79619" y="131978"/>
                    <a:pt x="79619" y="131978"/>
                  </a:cubicBezTo>
                  <a:lnTo>
                    <a:pt x="79619" y="160122"/>
                  </a:lnTo>
                  <a:cubicBezTo>
                    <a:pt x="79619" y="160122"/>
                    <a:pt x="63193" y="161646"/>
                    <a:pt x="53253" y="161646"/>
                  </a:cubicBezTo>
                  <a:cubicBezTo>
                    <a:pt x="36304" y="161646"/>
                    <a:pt x="18832" y="158902"/>
                    <a:pt x="18832" y="135534"/>
                  </a:cubicBezTo>
                  <a:lnTo>
                    <a:pt x="18832" y="71933"/>
                  </a:lnTo>
                  <a:lnTo>
                    <a:pt x="0" y="71933"/>
                  </a:lnTo>
                  <a:lnTo>
                    <a:pt x="0" y="44094"/>
                  </a:lnTo>
                  <a:lnTo>
                    <a:pt x="18832" y="44094"/>
                  </a:lnTo>
                  <a:lnTo>
                    <a:pt x="18832" y="0"/>
                  </a:lnTo>
                  <a:lnTo>
                    <a:pt x="52730" y="0"/>
                  </a:lnTo>
                  <a:close/>
                </a:path>
              </a:pathLst>
            </a:custGeom>
            <a:solidFill>
              <a:schemeClr val="bg1"/>
            </a:solidFill>
            <a:ln w="10432"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C667C9E8-FF82-B7CE-95C5-180EE9895DF3}"/>
                </a:ext>
              </a:extLst>
            </p:cNvPr>
            <p:cNvSpPr/>
            <p:nvPr/>
          </p:nvSpPr>
          <p:spPr>
            <a:xfrm>
              <a:off x="1693879" y="6535634"/>
              <a:ext cx="124816" cy="122123"/>
            </a:xfrm>
            <a:custGeom>
              <a:avLst/>
              <a:gdLst>
                <a:gd name="connsiteX0" fmla="*/ 124816 w 124816"/>
                <a:gd name="connsiteY0" fmla="*/ 70714 h 122123"/>
                <a:gd name="connsiteX1" fmla="*/ 35781 w 124816"/>
                <a:gd name="connsiteY1" fmla="*/ 70714 h 122123"/>
                <a:gd name="connsiteX2" fmla="*/ 63193 w 124816"/>
                <a:gd name="connsiteY2" fmla="*/ 93980 h 122123"/>
                <a:gd name="connsiteX3" fmla="*/ 87152 w 124816"/>
                <a:gd name="connsiteY3" fmla="*/ 82093 h 122123"/>
                <a:gd name="connsiteX4" fmla="*/ 122410 w 124816"/>
                <a:gd name="connsiteY4" fmla="*/ 85649 h 122123"/>
                <a:gd name="connsiteX5" fmla="*/ 62670 w 124816"/>
                <a:gd name="connsiteY5" fmla="*/ 122123 h 122123"/>
                <a:gd name="connsiteX6" fmla="*/ 0 w 124816"/>
                <a:gd name="connsiteY6" fmla="*/ 61062 h 122123"/>
                <a:gd name="connsiteX7" fmla="*/ 62147 w 124816"/>
                <a:gd name="connsiteY7" fmla="*/ 0 h 122123"/>
                <a:gd name="connsiteX8" fmla="*/ 124816 w 124816"/>
                <a:gd name="connsiteY8" fmla="*/ 69393 h 122123"/>
                <a:gd name="connsiteX9" fmla="*/ 124816 w 124816"/>
                <a:gd name="connsiteY9" fmla="*/ 70612 h 122123"/>
                <a:gd name="connsiteX10" fmla="*/ 35049 w 124816"/>
                <a:gd name="connsiteY10" fmla="*/ 48666 h 122123"/>
                <a:gd name="connsiteX11" fmla="*/ 88512 w 124816"/>
                <a:gd name="connsiteY11" fmla="*/ 48666 h 122123"/>
                <a:gd name="connsiteX12" fmla="*/ 62147 w 124816"/>
                <a:gd name="connsiteY12" fmla="*/ 27330 h 122123"/>
                <a:gd name="connsiteX13" fmla="*/ 35049 w 124816"/>
                <a:gd name="connsiteY13" fmla="*/ 48666 h 1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816" h="122123">
                  <a:moveTo>
                    <a:pt x="124816" y="70714"/>
                  </a:moveTo>
                  <a:lnTo>
                    <a:pt x="35781" y="70714"/>
                  </a:lnTo>
                  <a:cubicBezTo>
                    <a:pt x="37560" y="83617"/>
                    <a:pt x="48022" y="93980"/>
                    <a:pt x="63193" y="93980"/>
                  </a:cubicBezTo>
                  <a:cubicBezTo>
                    <a:pt x="73132" y="93980"/>
                    <a:pt x="82548" y="89916"/>
                    <a:pt x="87152" y="82093"/>
                  </a:cubicBezTo>
                  <a:lnTo>
                    <a:pt x="122410" y="85649"/>
                  </a:lnTo>
                  <a:cubicBezTo>
                    <a:pt x="111738" y="110439"/>
                    <a:pt x="89244" y="122123"/>
                    <a:pt x="62670" y="122123"/>
                  </a:cubicBezTo>
                  <a:cubicBezTo>
                    <a:pt x="26888" y="122123"/>
                    <a:pt x="0" y="96520"/>
                    <a:pt x="0" y="61062"/>
                  </a:cubicBezTo>
                  <a:cubicBezTo>
                    <a:pt x="0" y="25603"/>
                    <a:pt x="26365" y="0"/>
                    <a:pt x="62147" y="0"/>
                  </a:cubicBezTo>
                  <a:cubicBezTo>
                    <a:pt x="94998" y="0"/>
                    <a:pt x="124816" y="20828"/>
                    <a:pt x="124816" y="69393"/>
                  </a:cubicBezTo>
                  <a:lnTo>
                    <a:pt x="124816" y="70612"/>
                  </a:lnTo>
                  <a:close/>
                  <a:moveTo>
                    <a:pt x="35049" y="48666"/>
                  </a:moveTo>
                  <a:lnTo>
                    <a:pt x="88512" y="48666"/>
                  </a:lnTo>
                  <a:cubicBezTo>
                    <a:pt x="86733" y="36982"/>
                    <a:pt x="76480" y="27330"/>
                    <a:pt x="62147" y="27330"/>
                  </a:cubicBezTo>
                  <a:cubicBezTo>
                    <a:pt x="47813" y="27330"/>
                    <a:pt x="37665" y="36170"/>
                    <a:pt x="35049" y="48666"/>
                  </a:cubicBezTo>
                  <a:close/>
                </a:path>
              </a:pathLst>
            </a:custGeom>
            <a:solidFill>
              <a:schemeClr val="bg1"/>
            </a:solidFill>
            <a:ln w="10432" cap="flat">
              <a:noFill/>
              <a:prstDash val="solid"/>
              <a:miter/>
            </a:ln>
          </p:spPr>
          <p:txBody>
            <a:bodyPr rtlCol="0" anchor="ctr"/>
            <a:lstStyle/>
            <a:p>
              <a:endParaRPr lang="en-IN"/>
            </a:p>
          </p:txBody>
        </p:sp>
      </p:grpSp>
    </p:spTree>
    <p:extLst>
      <p:ext uri="{BB962C8B-B14F-4D97-AF65-F5344CB8AC3E}">
        <p14:creationId xmlns:p14="http://schemas.microsoft.com/office/powerpoint/2010/main" val="269780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Light Image - Agenda">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01870E7-67C3-31B4-3763-30D7343FC40E}"/>
              </a:ext>
            </a:extLst>
          </p:cNvPr>
          <p:cNvSpPr/>
          <p:nvPr userDrawn="1"/>
        </p:nvSpPr>
        <p:spPr>
          <a:xfrm rot="10800000">
            <a:off x="-6" y="-12"/>
            <a:ext cx="4142631" cy="6858011"/>
          </a:xfrm>
          <a:prstGeom prst="rect">
            <a:avLst/>
          </a:prstGeom>
          <a:gradFill flip="none" rotWithShape="1">
            <a:gsLst>
              <a:gs pos="0">
                <a:srgbClr val="0070C0"/>
              </a:gs>
              <a:gs pos="80000">
                <a:schemeClr val="bg2">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userDrawn="1"/>
        </p:nvSpPr>
        <p:spPr>
          <a:xfrm>
            <a:off x="27121" y="1440644"/>
            <a:ext cx="3079963" cy="3079961"/>
          </a:xfrm>
          <a:prstGeom prst="rect">
            <a:avLst/>
          </a:prstGeom>
          <a:blipFill dpi="0" rotWithShape="1">
            <a:blip r:embed="rId2">
              <a:alphaModFix amt="11000"/>
            </a:blip>
            <a:srcRect/>
            <a:stretch>
              <a:fillRect/>
            </a:stretch>
          </a:blipFill>
          <a:ln>
            <a:noFill/>
          </a:ln>
        </p:spPr>
        <p:txBody>
          <a:bodyPr wrap="square" rtlCol="0" anchor="ctr">
            <a:noAutofit/>
          </a:bodyPr>
          <a:lstStyle/>
          <a:p>
            <a:pPr algn="l"/>
            <a:endParaRPr lang="en-US">
              <a:solidFill>
                <a:schemeClr val="tx1"/>
              </a:solidFill>
            </a:endParaRPr>
          </a:p>
        </p:txBody>
      </p:sp>
      <p:sp>
        <p:nvSpPr>
          <p:cNvPr id="61" name="Text Placeholder 9">
            <a:extLst>
              <a:ext uri="{FF2B5EF4-FFF2-40B4-BE49-F238E27FC236}">
                <a16:creationId xmlns:a16="http://schemas.microsoft.com/office/drawing/2014/main" id="{780BD1AE-8DC8-AB1A-8EE7-1C14E666DB1C}"/>
              </a:ext>
            </a:extLst>
          </p:cNvPr>
          <p:cNvSpPr>
            <a:spLocks noGrp="1"/>
          </p:cNvSpPr>
          <p:nvPr>
            <p:ph type="body" sz="quarter" idx="13" hasCustomPrompt="1"/>
          </p:nvPr>
        </p:nvSpPr>
        <p:spPr>
          <a:xfrm>
            <a:off x="4769345" y="908939"/>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1 avenir pro 16pt</a:t>
            </a:r>
            <a:endParaRPr lang="en-GB"/>
          </a:p>
        </p:txBody>
      </p:sp>
      <p:sp>
        <p:nvSpPr>
          <p:cNvPr id="62" name="Text Placeholder 12">
            <a:extLst>
              <a:ext uri="{FF2B5EF4-FFF2-40B4-BE49-F238E27FC236}">
                <a16:creationId xmlns:a16="http://schemas.microsoft.com/office/drawing/2014/main" id="{A0295FE0-8BCF-72B9-43B9-84EF80D63E39}"/>
              </a:ext>
            </a:extLst>
          </p:cNvPr>
          <p:cNvSpPr>
            <a:spLocks noGrp="1"/>
          </p:cNvSpPr>
          <p:nvPr>
            <p:ph type="body" sz="quarter" idx="15" hasCustomPrompt="1"/>
          </p:nvPr>
        </p:nvSpPr>
        <p:spPr>
          <a:xfrm>
            <a:off x="4769345" y="1222760"/>
            <a:ext cx="2663825" cy="360362"/>
          </a:xfrm>
        </p:spPr>
        <p:txBody>
          <a:bodyPr/>
          <a:lstStyle>
            <a:lvl1pPr marL="0" indent="0">
              <a:buNone/>
              <a:defRPr sz="1600"/>
            </a:lvl1pPr>
          </a:lstStyle>
          <a:p>
            <a:pPr lvl="0"/>
            <a:r>
              <a:rPr lang="en-US"/>
              <a:t>Sub Title</a:t>
            </a:r>
            <a:endParaRPr lang="en-GB"/>
          </a:p>
        </p:txBody>
      </p:sp>
      <p:sp>
        <p:nvSpPr>
          <p:cNvPr id="63" name="Text Placeholder 9">
            <a:extLst>
              <a:ext uri="{FF2B5EF4-FFF2-40B4-BE49-F238E27FC236}">
                <a16:creationId xmlns:a16="http://schemas.microsoft.com/office/drawing/2014/main" id="{60B7974C-501A-25DE-DD39-0E4263F21F22}"/>
              </a:ext>
            </a:extLst>
          </p:cNvPr>
          <p:cNvSpPr>
            <a:spLocks noGrp="1"/>
          </p:cNvSpPr>
          <p:nvPr>
            <p:ph type="body" sz="quarter" idx="23" hasCustomPrompt="1"/>
          </p:nvPr>
        </p:nvSpPr>
        <p:spPr>
          <a:xfrm>
            <a:off x="4769345" y="1813813"/>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2  avenir pro 16pt</a:t>
            </a:r>
            <a:endParaRPr lang="en-GB"/>
          </a:p>
        </p:txBody>
      </p:sp>
      <p:sp>
        <p:nvSpPr>
          <p:cNvPr id="64" name="Text Placeholder 12">
            <a:extLst>
              <a:ext uri="{FF2B5EF4-FFF2-40B4-BE49-F238E27FC236}">
                <a16:creationId xmlns:a16="http://schemas.microsoft.com/office/drawing/2014/main" id="{CB359A06-2932-D235-7173-B864B8F86D0A}"/>
              </a:ext>
            </a:extLst>
          </p:cNvPr>
          <p:cNvSpPr>
            <a:spLocks noGrp="1"/>
          </p:cNvSpPr>
          <p:nvPr>
            <p:ph type="body" sz="quarter" idx="24" hasCustomPrompt="1"/>
          </p:nvPr>
        </p:nvSpPr>
        <p:spPr>
          <a:xfrm>
            <a:off x="4769345" y="2127634"/>
            <a:ext cx="2663825" cy="360362"/>
          </a:xfrm>
        </p:spPr>
        <p:txBody>
          <a:bodyPr/>
          <a:lstStyle>
            <a:lvl1pPr marL="0" indent="0">
              <a:buNone/>
              <a:defRPr sz="1600"/>
            </a:lvl1pPr>
          </a:lstStyle>
          <a:p>
            <a:pPr lvl="0"/>
            <a:r>
              <a:rPr lang="en-US"/>
              <a:t>Sub Title</a:t>
            </a:r>
            <a:endParaRPr lang="en-GB"/>
          </a:p>
        </p:txBody>
      </p:sp>
      <p:sp>
        <p:nvSpPr>
          <p:cNvPr id="65" name="Text Placeholder 9">
            <a:extLst>
              <a:ext uri="{FF2B5EF4-FFF2-40B4-BE49-F238E27FC236}">
                <a16:creationId xmlns:a16="http://schemas.microsoft.com/office/drawing/2014/main" id="{CC8FEDD7-BC62-CF81-ED26-9F9A598D5053}"/>
              </a:ext>
            </a:extLst>
          </p:cNvPr>
          <p:cNvSpPr>
            <a:spLocks noGrp="1"/>
          </p:cNvSpPr>
          <p:nvPr>
            <p:ph type="body" sz="quarter" idx="25" hasCustomPrompt="1"/>
          </p:nvPr>
        </p:nvSpPr>
        <p:spPr>
          <a:xfrm>
            <a:off x="4769345" y="2708369"/>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3 avenir pro 16pt</a:t>
            </a:r>
            <a:endParaRPr lang="en-GB"/>
          </a:p>
        </p:txBody>
      </p:sp>
      <p:sp>
        <p:nvSpPr>
          <p:cNvPr id="66" name="Text Placeholder 12">
            <a:extLst>
              <a:ext uri="{FF2B5EF4-FFF2-40B4-BE49-F238E27FC236}">
                <a16:creationId xmlns:a16="http://schemas.microsoft.com/office/drawing/2014/main" id="{499F7C38-F241-15FF-15F5-08E5EF187BD5}"/>
              </a:ext>
            </a:extLst>
          </p:cNvPr>
          <p:cNvSpPr>
            <a:spLocks noGrp="1"/>
          </p:cNvSpPr>
          <p:nvPr>
            <p:ph type="body" sz="quarter" idx="26" hasCustomPrompt="1"/>
          </p:nvPr>
        </p:nvSpPr>
        <p:spPr>
          <a:xfrm>
            <a:off x="4769345" y="3022190"/>
            <a:ext cx="2663825" cy="360362"/>
          </a:xfrm>
        </p:spPr>
        <p:txBody>
          <a:bodyPr/>
          <a:lstStyle>
            <a:lvl1pPr marL="0" indent="0">
              <a:buNone/>
              <a:defRPr sz="1600"/>
            </a:lvl1pPr>
          </a:lstStyle>
          <a:p>
            <a:pPr lvl="0"/>
            <a:r>
              <a:rPr lang="en-US"/>
              <a:t>Sub Title</a:t>
            </a:r>
            <a:endParaRPr lang="en-GB"/>
          </a:p>
        </p:txBody>
      </p:sp>
      <p:sp>
        <p:nvSpPr>
          <p:cNvPr id="67" name="Text Placeholder 9">
            <a:extLst>
              <a:ext uri="{FF2B5EF4-FFF2-40B4-BE49-F238E27FC236}">
                <a16:creationId xmlns:a16="http://schemas.microsoft.com/office/drawing/2014/main" id="{E3252181-B7FD-14B9-CAF6-0720DD1A7C8C}"/>
              </a:ext>
            </a:extLst>
          </p:cNvPr>
          <p:cNvSpPr>
            <a:spLocks noGrp="1"/>
          </p:cNvSpPr>
          <p:nvPr>
            <p:ph type="body" sz="quarter" idx="27" hasCustomPrompt="1"/>
          </p:nvPr>
        </p:nvSpPr>
        <p:spPr>
          <a:xfrm>
            <a:off x="4769345" y="3609276"/>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4 avenir pro 16pt</a:t>
            </a:r>
            <a:endParaRPr lang="en-GB"/>
          </a:p>
        </p:txBody>
      </p:sp>
      <p:sp>
        <p:nvSpPr>
          <p:cNvPr id="68" name="Text Placeholder 12">
            <a:extLst>
              <a:ext uri="{FF2B5EF4-FFF2-40B4-BE49-F238E27FC236}">
                <a16:creationId xmlns:a16="http://schemas.microsoft.com/office/drawing/2014/main" id="{25CA7B68-BE8A-9DD0-4E81-537547786892}"/>
              </a:ext>
            </a:extLst>
          </p:cNvPr>
          <p:cNvSpPr>
            <a:spLocks noGrp="1"/>
          </p:cNvSpPr>
          <p:nvPr>
            <p:ph type="body" sz="quarter" idx="28" hasCustomPrompt="1"/>
          </p:nvPr>
        </p:nvSpPr>
        <p:spPr>
          <a:xfrm>
            <a:off x="4769345" y="3923097"/>
            <a:ext cx="2663825" cy="360362"/>
          </a:xfrm>
        </p:spPr>
        <p:txBody>
          <a:bodyPr/>
          <a:lstStyle>
            <a:lvl1pPr marL="0" indent="0">
              <a:buNone/>
              <a:defRPr sz="1600"/>
            </a:lvl1pPr>
          </a:lstStyle>
          <a:p>
            <a:pPr lvl="0"/>
            <a:r>
              <a:rPr lang="en-US"/>
              <a:t>Sub Title</a:t>
            </a:r>
            <a:endParaRPr lang="en-GB"/>
          </a:p>
        </p:txBody>
      </p:sp>
      <p:sp>
        <p:nvSpPr>
          <p:cNvPr id="69" name="Text Placeholder 9">
            <a:extLst>
              <a:ext uri="{FF2B5EF4-FFF2-40B4-BE49-F238E27FC236}">
                <a16:creationId xmlns:a16="http://schemas.microsoft.com/office/drawing/2014/main" id="{57BA3875-57E0-E615-13A6-D6E217E3657B}"/>
              </a:ext>
            </a:extLst>
          </p:cNvPr>
          <p:cNvSpPr>
            <a:spLocks noGrp="1"/>
          </p:cNvSpPr>
          <p:nvPr>
            <p:ph type="body" sz="quarter" idx="29" hasCustomPrompt="1"/>
          </p:nvPr>
        </p:nvSpPr>
        <p:spPr>
          <a:xfrm>
            <a:off x="4769345" y="4511770"/>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5 avenir pro 16pt</a:t>
            </a:r>
            <a:endParaRPr lang="en-GB"/>
          </a:p>
        </p:txBody>
      </p:sp>
      <p:sp>
        <p:nvSpPr>
          <p:cNvPr id="70" name="Text Placeholder 12">
            <a:extLst>
              <a:ext uri="{FF2B5EF4-FFF2-40B4-BE49-F238E27FC236}">
                <a16:creationId xmlns:a16="http://schemas.microsoft.com/office/drawing/2014/main" id="{0BDD620D-32B1-0732-A125-659760D2CB09}"/>
              </a:ext>
            </a:extLst>
          </p:cNvPr>
          <p:cNvSpPr>
            <a:spLocks noGrp="1"/>
          </p:cNvSpPr>
          <p:nvPr>
            <p:ph type="body" sz="quarter" idx="30" hasCustomPrompt="1"/>
          </p:nvPr>
        </p:nvSpPr>
        <p:spPr>
          <a:xfrm>
            <a:off x="4769345" y="4825591"/>
            <a:ext cx="2663825" cy="360362"/>
          </a:xfrm>
        </p:spPr>
        <p:txBody>
          <a:bodyPr/>
          <a:lstStyle>
            <a:lvl1pPr marL="0" indent="0">
              <a:buNone/>
              <a:defRPr sz="1600"/>
            </a:lvl1pPr>
          </a:lstStyle>
          <a:p>
            <a:pPr lvl="0"/>
            <a:r>
              <a:rPr lang="en-US"/>
              <a:t>Sub Title</a:t>
            </a:r>
            <a:endParaRPr lang="en-GB"/>
          </a:p>
        </p:txBody>
      </p:sp>
      <p:sp>
        <p:nvSpPr>
          <p:cNvPr id="71" name="Text Placeholder 9">
            <a:extLst>
              <a:ext uri="{FF2B5EF4-FFF2-40B4-BE49-F238E27FC236}">
                <a16:creationId xmlns:a16="http://schemas.microsoft.com/office/drawing/2014/main" id="{FF1C7CD8-F527-8C27-42A8-59F49FCD1250}"/>
              </a:ext>
            </a:extLst>
          </p:cNvPr>
          <p:cNvSpPr>
            <a:spLocks noGrp="1"/>
          </p:cNvSpPr>
          <p:nvPr>
            <p:ph type="body" sz="quarter" idx="31" hasCustomPrompt="1"/>
          </p:nvPr>
        </p:nvSpPr>
        <p:spPr>
          <a:xfrm>
            <a:off x="4769345" y="5409501"/>
            <a:ext cx="3291403"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6 avenir pro 16pt</a:t>
            </a:r>
            <a:endParaRPr lang="en-GB"/>
          </a:p>
        </p:txBody>
      </p:sp>
      <p:sp>
        <p:nvSpPr>
          <p:cNvPr id="72" name="Text Placeholder 12">
            <a:extLst>
              <a:ext uri="{FF2B5EF4-FFF2-40B4-BE49-F238E27FC236}">
                <a16:creationId xmlns:a16="http://schemas.microsoft.com/office/drawing/2014/main" id="{CEDCE183-2AD1-8AB9-A440-244BF791C8F5}"/>
              </a:ext>
            </a:extLst>
          </p:cNvPr>
          <p:cNvSpPr>
            <a:spLocks noGrp="1"/>
          </p:cNvSpPr>
          <p:nvPr>
            <p:ph type="body" sz="quarter" idx="32" hasCustomPrompt="1"/>
          </p:nvPr>
        </p:nvSpPr>
        <p:spPr>
          <a:xfrm>
            <a:off x="4769345" y="5723322"/>
            <a:ext cx="2663825" cy="360362"/>
          </a:xfrm>
        </p:spPr>
        <p:txBody>
          <a:bodyPr/>
          <a:lstStyle>
            <a:lvl1pPr marL="0" indent="0">
              <a:buNone/>
              <a:defRPr sz="1600"/>
            </a:lvl1pPr>
          </a:lstStyle>
          <a:p>
            <a:pPr lvl="0"/>
            <a:r>
              <a:rPr lang="en-US"/>
              <a:t>Sub Title</a:t>
            </a:r>
            <a:endParaRPr lang="en-GB"/>
          </a:p>
        </p:txBody>
      </p:sp>
      <p:sp>
        <p:nvSpPr>
          <p:cNvPr id="73" name="Text Placeholder 9">
            <a:extLst>
              <a:ext uri="{FF2B5EF4-FFF2-40B4-BE49-F238E27FC236}">
                <a16:creationId xmlns:a16="http://schemas.microsoft.com/office/drawing/2014/main" id="{2E7A72F9-03D4-A54B-60AA-083ADF8818EF}"/>
              </a:ext>
            </a:extLst>
          </p:cNvPr>
          <p:cNvSpPr>
            <a:spLocks noGrp="1"/>
          </p:cNvSpPr>
          <p:nvPr>
            <p:ph type="body" sz="quarter" idx="33" hasCustomPrompt="1"/>
          </p:nvPr>
        </p:nvSpPr>
        <p:spPr>
          <a:xfrm>
            <a:off x="8651215" y="908939"/>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7 avenir pro 16pt</a:t>
            </a:r>
            <a:endParaRPr lang="en-GB"/>
          </a:p>
        </p:txBody>
      </p:sp>
      <p:sp>
        <p:nvSpPr>
          <p:cNvPr id="74" name="Text Placeholder 12">
            <a:extLst>
              <a:ext uri="{FF2B5EF4-FFF2-40B4-BE49-F238E27FC236}">
                <a16:creationId xmlns:a16="http://schemas.microsoft.com/office/drawing/2014/main" id="{882E1552-8797-3E59-ED77-3E5F7285CAA4}"/>
              </a:ext>
            </a:extLst>
          </p:cNvPr>
          <p:cNvSpPr>
            <a:spLocks noGrp="1"/>
          </p:cNvSpPr>
          <p:nvPr>
            <p:ph type="body" sz="quarter" idx="34" hasCustomPrompt="1"/>
          </p:nvPr>
        </p:nvSpPr>
        <p:spPr>
          <a:xfrm>
            <a:off x="8651215" y="1222760"/>
            <a:ext cx="2663825" cy="360362"/>
          </a:xfrm>
        </p:spPr>
        <p:txBody>
          <a:bodyPr/>
          <a:lstStyle>
            <a:lvl1pPr marL="0" indent="0">
              <a:buNone/>
              <a:defRPr sz="1600"/>
            </a:lvl1pPr>
          </a:lstStyle>
          <a:p>
            <a:pPr lvl="0"/>
            <a:r>
              <a:rPr lang="en-US"/>
              <a:t>Sub Title</a:t>
            </a:r>
            <a:endParaRPr lang="en-GB"/>
          </a:p>
        </p:txBody>
      </p:sp>
      <p:sp>
        <p:nvSpPr>
          <p:cNvPr id="75" name="Text Placeholder 9">
            <a:extLst>
              <a:ext uri="{FF2B5EF4-FFF2-40B4-BE49-F238E27FC236}">
                <a16:creationId xmlns:a16="http://schemas.microsoft.com/office/drawing/2014/main" id="{0ED03098-D0BE-8AA9-A3FC-F6E7EBFF4A41}"/>
              </a:ext>
            </a:extLst>
          </p:cNvPr>
          <p:cNvSpPr>
            <a:spLocks noGrp="1"/>
          </p:cNvSpPr>
          <p:nvPr>
            <p:ph type="body" sz="quarter" idx="35" hasCustomPrompt="1"/>
          </p:nvPr>
        </p:nvSpPr>
        <p:spPr>
          <a:xfrm>
            <a:off x="8651215" y="1813813"/>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8  avenir pro 16pt</a:t>
            </a:r>
            <a:endParaRPr lang="en-GB"/>
          </a:p>
        </p:txBody>
      </p:sp>
      <p:sp>
        <p:nvSpPr>
          <p:cNvPr id="76" name="Text Placeholder 12">
            <a:extLst>
              <a:ext uri="{FF2B5EF4-FFF2-40B4-BE49-F238E27FC236}">
                <a16:creationId xmlns:a16="http://schemas.microsoft.com/office/drawing/2014/main" id="{26E5E948-445F-1841-0B80-25D381367A7A}"/>
              </a:ext>
            </a:extLst>
          </p:cNvPr>
          <p:cNvSpPr>
            <a:spLocks noGrp="1"/>
          </p:cNvSpPr>
          <p:nvPr>
            <p:ph type="body" sz="quarter" idx="36" hasCustomPrompt="1"/>
          </p:nvPr>
        </p:nvSpPr>
        <p:spPr>
          <a:xfrm>
            <a:off x="8651215" y="2127634"/>
            <a:ext cx="2663825" cy="360362"/>
          </a:xfrm>
        </p:spPr>
        <p:txBody>
          <a:bodyPr/>
          <a:lstStyle>
            <a:lvl1pPr marL="0" indent="0">
              <a:buNone/>
              <a:defRPr sz="1600"/>
            </a:lvl1pPr>
          </a:lstStyle>
          <a:p>
            <a:pPr lvl="0"/>
            <a:r>
              <a:rPr lang="en-US"/>
              <a:t>Sub Title</a:t>
            </a:r>
            <a:endParaRPr lang="en-GB"/>
          </a:p>
        </p:txBody>
      </p:sp>
      <p:sp>
        <p:nvSpPr>
          <p:cNvPr id="77" name="Text Placeholder 9">
            <a:extLst>
              <a:ext uri="{FF2B5EF4-FFF2-40B4-BE49-F238E27FC236}">
                <a16:creationId xmlns:a16="http://schemas.microsoft.com/office/drawing/2014/main" id="{5768C7B5-627D-497E-8411-FC664E68219C}"/>
              </a:ext>
            </a:extLst>
          </p:cNvPr>
          <p:cNvSpPr>
            <a:spLocks noGrp="1"/>
          </p:cNvSpPr>
          <p:nvPr>
            <p:ph type="body" sz="quarter" idx="37" hasCustomPrompt="1"/>
          </p:nvPr>
        </p:nvSpPr>
        <p:spPr>
          <a:xfrm>
            <a:off x="8651215" y="2708369"/>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9 avenir pro 16pt</a:t>
            </a:r>
            <a:endParaRPr lang="en-GB"/>
          </a:p>
        </p:txBody>
      </p:sp>
      <p:sp>
        <p:nvSpPr>
          <p:cNvPr id="78" name="Text Placeholder 12">
            <a:extLst>
              <a:ext uri="{FF2B5EF4-FFF2-40B4-BE49-F238E27FC236}">
                <a16:creationId xmlns:a16="http://schemas.microsoft.com/office/drawing/2014/main" id="{81954C2A-0E63-DCC9-D533-216AAB2F0BFB}"/>
              </a:ext>
            </a:extLst>
          </p:cNvPr>
          <p:cNvSpPr>
            <a:spLocks noGrp="1"/>
          </p:cNvSpPr>
          <p:nvPr>
            <p:ph type="body" sz="quarter" idx="38" hasCustomPrompt="1"/>
          </p:nvPr>
        </p:nvSpPr>
        <p:spPr>
          <a:xfrm>
            <a:off x="8651215" y="3022190"/>
            <a:ext cx="2663825" cy="360362"/>
          </a:xfrm>
        </p:spPr>
        <p:txBody>
          <a:bodyPr/>
          <a:lstStyle>
            <a:lvl1pPr marL="0" indent="0">
              <a:buNone/>
              <a:defRPr sz="1600"/>
            </a:lvl1pPr>
          </a:lstStyle>
          <a:p>
            <a:pPr lvl="0"/>
            <a:r>
              <a:rPr lang="en-US"/>
              <a:t>Sub Title</a:t>
            </a:r>
            <a:endParaRPr lang="en-GB"/>
          </a:p>
        </p:txBody>
      </p:sp>
      <p:sp>
        <p:nvSpPr>
          <p:cNvPr id="79" name="Text Placeholder 9">
            <a:extLst>
              <a:ext uri="{FF2B5EF4-FFF2-40B4-BE49-F238E27FC236}">
                <a16:creationId xmlns:a16="http://schemas.microsoft.com/office/drawing/2014/main" id="{903073B0-4E86-104E-5FC3-DE7F7F6E7637}"/>
              </a:ext>
            </a:extLst>
          </p:cNvPr>
          <p:cNvSpPr>
            <a:spLocks noGrp="1"/>
          </p:cNvSpPr>
          <p:nvPr>
            <p:ph type="body" sz="quarter" idx="39" hasCustomPrompt="1"/>
          </p:nvPr>
        </p:nvSpPr>
        <p:spPr>
          <a:xfrm>
            <a:off x="8651215" y="3609276"/>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10 avenir pro 16pt</a:t>
            </a:r>
            <a:endParaRPr lang="en-GB"/>
          </a:p>
        </p:txBody>
      </p:sp>
      <p:sp>
        <p:nvSpPr>
          <p:cNvPr id="80" name="Text Placeholder 12">
            <a:extLst>
              <a:ext uri="{FF2B5EF4-FFF2-40B4-BE49-F238E27FC236}">
                <a16:creationId xmlns:a16="http://schemas.microsoft.com/office/drawing/2014/main" id="{DEA7BD38-B88F-69E0-0BE1-8BB3BADD906A}"/>
              </a:ext>
            </a:extLst>
          </p:cNvPr>
          <p:cNvSpPr>
            <a:spLocks noGrp="1"/>
          </p:cNvSpPr>
          <p:nvPr>
            <p:ph type="body" sz="quarter" idx="40" hasCustomPrompt="1"/>
          </p:nvPr>
        </p:nvSpPr>
        <p:spPr>
          <a:xfrm>
            <a:off x="8651215" y="3923097"/>
            <a:ext cx="2663825" cy="360362"/>
          </a:xfrm>
        </p:spPr>
        <p:txBody>
          <a:bodyPr/>
          <a:lstStyle>
            <a:lvl1pPr marL="0" indent="0">
              <a:buNone/>
              <a:defRPr sz="1600"/>
            </a:lvl1pPr>
          </a:lstStyle>
          <a:p>
            <a:pPr lvl="0"/>
            <a:r>
              <a:rPr lang="en-US"/>
              <a:t>Sub Title</a:t>
            </a:r>
            <a:endParaRPr lang="en-GB"/>
          </a:p>
        </p:txBody>
      </p:sp>
      <p:sp>
        <p:nvSpPr>
          <p:cNvPr id="81" name="Text Placeholder 9">
            <a:extLst>
              <a:ext uri="{FF2B5EF4-FFF2-40B4-BE49-F238E27FC236}">
                <a16:creationId xmlns:a16="http://schemas.microsoft.com/office/drawing/2014/main" id="{8DDE97B5-5CDE-00DE-D9A5-E324D6176F94}"/>
              </a:ext>
            </a:extLst>
          </p:cNvPr>
          <p:cNvSpPr>
            <a:spLocks noGrp="1"/>
          </p:cNvSpPr>
          <p:nvPr>
            <p:ph type="body" sz="quarter" idx="41" hasCustomPrompt="1"/>
          </p:nvPr>
        </p:nvSpPr>
        <p:spPr>
          <a:xfrm>
            <a:off x="8651215" y="4511770"/>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11 avenir pro 16pt</a:t>
            </a:r>
            <a:endParaRPr lang="en-GB"/>
          </a:p>
        </p:txBody>
      </p:sp>
      <p:sp>
        <p:nvSpPr>
          <p:cNvPr id="82" name="Text Placeholder 12">
            <a:extLst>
              <a:ext uri="{FF2B5EF4-FFF2-40B4-BE49-F238E27FC236}">
                <a16:creationId xmlns:a16="http://schemas.microsoft.com/office/drawing/2014/main" id="{F6071193-83F0-6019-D97F-C1C2788ACE9F}"/>
              </a:ext>
            </a:extLst>
          </p:cNvPr>
          <p:cNvSpPr>
            <a:spLocks noGrp="1"/>
          </p:cNvSpPr>
          <p:nvPr>
            <p:ph type="body" sz="quarter" idx="42" hasCustomPrompt="1"/>
          </p:nvPr>
        </p:nvSpPr>
        <p:spPr>
          <a:xfrm>
            <a:off x="8651215" y="4825591"/>
            <a:ext cx="2663825" cy="360362"/>
          </a:xfrm>
        </p:spPr>
        <p:txBody>
          <a:bodyPr/>
          <a:lstStyle>
            <a:lvl1pPr marL="0" indent="0">
              <a:buNone/>
              <a:defRPr sz="1600"/>
            </a:lvl1pPr>
          </a:lstStyle>
          <a:p>
            <a:pPr lvl="0"/>
            <a:r>
              <a:rPr lang="en-US"/>
              <a:t>Sub Title</a:t>
            </a:r>
            <a:endParaRPr lang="en-GB"/>
          </a:p>
        </p:txBody>
      </p:sp>
      <p:sp>
        <p:nvSpPr>
          <p:cNvPr id="83" name="Text Placeholder 9">
            <a:extLst>
              <a:ext uri="{FF2B5EF4-FFF2-40B4-BE49-F238E27FC236}">
                <a16:creationId xmlns:a16="http://schemas.microsoft.com/office/drawing/2014/main" id="{3A8A26B2-6321-AF7F-4576-9EDB32973419}"/>
              </a:ext>
            </a:extLst>
          </p:cNvPr>
          <p:cNvSpPr>
            <a:spLocks noGrp="1"/>
          </p:cNvSpPr>
          <p:nvPr>
            <p:ph type="body" sz="quarter" idx="43" hasCustomPrompt="1"/>
          </p:nvPr>
        </p:nvSpPr>
        <p:spPr>
          <a:xfrm>
            <a:off x="8651215" y="5409501"/>
            <a:ext cx="3291403"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12 avenir pro 16pt</a:t>
            </a:r>
            <a:endParaRPr lang="en-GB"/>
          </a:p>
        </p:txBody>
      </p:sp>
      <p:sp>
        <p:nvSpPr>
          <p:cNvPr id="84" name="Text Placeholder 12">
            <a:extLst>
              <a:ext uri="{FF2B5EF4-FFF2-40B4-BE49-F238E27FC236}">
                <a16:creationId xmlns:a16="http://schemas.microsoft.com/office/drawing/2014/main" id="{D5443A42-C584-1119-D4CA-325454E69EB2}"/>
              </a:ext>
            </a:extLst>
          </p:cNvPr>
          <p:cNvSpPr>
            <a:spLocks noGrp="1"/>
          </p:cNvSpPr>
          <p:nvPr>
            <p:ph type="body" sz="quarter" idx="44" hasCustomPrompt="1"/>
          </p:nvPr>
        </p:nvSpPr>
        <p:spPr>
          <a:xfrm>
            <a:off x="8651215" y="5723322"/>
            <a:ext cx="2663825" cy="360362"/>
          </a:xfrm>
        </p:spPr>
        <p:txBody>
          <a:bodyPr/>
          <a:lstStyle>
            <a:lvl1pPr marL="0" indent="0">
              <a:buNone/>
              <a:defRPr sz="1600"/>
            </a:lvl1pPr>
          </a:lstStyle>
          <a:p>
            <a:pPr lvl="0"/>
            <a:r>
              <a:rPr lang="en-US"/>
              <a:t>Sub Title</a:t>
            </a:r>
            <a:endParaRPr lang="en-GB"/>
          </a:p>
        </p:txBody>
      </p:sp>
      <p:sp>
        <p:nvSpPr>
          <p:cNvPr id="8" name="Text Placeholder 12">
            <a:extLst>
              <a:ext uri="{FF2B5EF4-FFF2-40B4-BE49-F238E27FC236}">
                <a16:creationId xmlns:a16="http://schemas.microsoft.com/office/drawing/2014/main" id="{031E1608-33D3-6878-8CA5-DC33B201CDFB}"/>
              </a:ext>
            </a:extLst>
          </p:cNvPr>
          <p:cNvSpPr>
            <a:spLocks noGrp="1"/>
          </p:cNvSpPr>
          <p:nvPr>
            <p:ph type="body" sz="quarter" idx="21" hasCustomPrompt="1"/>
          </p:nvPr>
        </p:nvSpPr>
        <p:spPr>
          <a:xfrm>
            <a:off x="550864" y="703134"/>
            <a:ext cx="2808286" cy="539751"/>
          </a:xfrm>
        </p:spPr>
        <p:txBody>
          <a:bodyPr tIns="0" anchor="t" anchorCtr="0"/>
          <a:lstStyle>
            <a:lvl1pPr marL="0" indent="0" algn="l">
              <a:lnSpc>
                <a:spcPct val="8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Agenda</a:t>
            </a:r>
          </a:p>
        </p:txBody>
      </p:sp>
      <p:sp>
        <p:nvSpPr>
          <p:cNvPr id="5" name="Rectangle 4"/>
          <p:cNvSpPr/>
          <p:nvPr userDrawn="1"/>
        </p:nvSpPr>
        <p:spPr>
          <a:xfrm>
            <a:off x="0" y="6049070"/>
            <a:ext cx="4142626" cy="822302"/>
          </a:xfrm>
          <a:prstGeom prst="rect">
            <a:avLst/>
          </a:prstGeom>
          <a:solidFill>
            <a:srgbClr val="46268F"/>
          </a:solidFill>
          <a:ln>
            <a:noFill/>
          </a:ln>
        </p:spPr>
        <p:txBody>
          <a:bodyPr wrap="square" rtlCol="0" anchor="ctr">
            <a:noAutofit/>
          </a:bodyPr>
          <a:lstStyle/>
          <a:p>
            <a:pPr algn="l"/>
            <a:endParaRPr lang="en-US">
              <a:solidFill>
                <a:schemeClr val="tx1"/>
              </a:solidFill>
            </a:endParaRPr>
          </a:p>
        </p:txBody>
      </p:sp>
      <p:grpSp>
        <p:nvGrpSpPr>
          <p:cNvPr id="28" name="Group 27">
            <a:extLst>
              <a:ext uri="{FF2B5EF4-FFF2-40B4-BE49-F238E27FC236}">
                <a16:creationId xmlns:a16="http://schemas.microsoft.com/office/drawing/2014/main" id="{08E75A61-0A9F-882E-E3CB-047780C32E2D}"/>
              </a:ext>
            </a:extLst>
          </p:cNvPr>
          <p:cNvGrpSpPr/>
          <p:nvPr userDrawn="1"/>
        </p:nvGrpSpPr>
        <p:grpSpPr>
          <a:xfrm>
            <a:off x="550876" y="6455269"/>
            <a:ext cx="1267819" cy="221486"/>
            <a:chOff x="550876" y="6455269"/>
            <a:chExt cx="1267819" cy="221486"/>
          </a:xfrm>
        </p:grpSpPr>
        <p:sp>
          <p:nvSpPr>
            <p:cNvPr id="16" name="Freeform: Shape 15">
              <a:extLst>
                <a:ext uri="{FF2B5EF4-FFF2-40B4-BE49-F238E27FC236}">
                  <a16:creationId xmlns:a16="http://schemas.microsoft.com/office/drawing/2014/main" id="{401D6159-3AD2-8BAB-E970-3BBFFFC5B2FD}"/>
                </a:ext>
              </a:extLst>
            </p:cNvPr>
            <p:cNvSpPr/>
            <p:nvPr/>
          </p:nvSpPr>
          <p:spPr>
            <a:xfrm>
              <a:off x="614998" y="6566012"/>
              <a:ext cx="142916" cy="110743"/>
            </a:xfrm>
            <a:custGeom>
              <a:avLst/>
              <a:gdLst>
                <a:gd name="connsiteX0" fmla="*/ 0 w 142916"/>
                <a:gd name="connsiteY0" fmla="*/ 64313 h 110743"/>
                <a:gd name="connsiteX1" fmla="*/ 13496 w 142916"/>
                <a:gd name="connsiteY1" fmla="*/ 92151 h 110743"/>
                <a:gd name="connsiteX2" fmla="*/ 26156 w 142916"/>
                <a:gd name="connsiteY2" fmla="*/ 110744 h 110743"/>
                <a:gd name="connsiteX3" fmla="*/ 142916 w 142916"/>
                <a:gd name="connsiteY3" fmla="*/ 45212 h 110743"/>
                <a:gd name="connsiteX4" fmla="*/ 114458 w 142916"/>
                <a:gd name="connsiteY4" fmla="*/ 0 h 110743"/>
                <a:gd name="connsiteX5" fmla="*/ 0 w 142916"/>
                <a:gd name="connsiteY5" fmla="*/ 64313 h 11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16" h="110743">
                  <a:moveTo>
                    <a:pt x="0" y="64313"/>
                  </a:moveTo>
                  <a:cubicBezTo>
                    <a:pt x="3662" y="73863"/>
                    <a:pt x="8161" y="83210"/>
                    <a:pt x="13496" y="92151"/>
                  </a:cubicBezTo>
                  <a:cubicBezTo>
                    <a:pt x="17368" y="98654"/>
                    <a:pt x="21553" y="104851"/>
                    <a:pt x="26156" y="110744"/>
                  </a:cubicBezTo>
                  <a:cubicBezTo>
                    <a:pt x="71458" y="99974"/>
                    <a:pt x="111634" y="76810"/>
                    <a:pt x="142916" y="45212"/>
                  </a:cubicBezTo>
                  <a:cubicBezTo>
                    <a:pt x="135697" y="28753"/>
                    <a:pt x="126072" y="13614"/>
                    <a:pt x="114458" y="0"/>
                  </a:cubicBezTo>
                  <a:cubicBezTo>
                    <a:pt x="86001" y="33325"/>
                    <a:pt x="45721" y="56794"/>
                    <a:pt x="0" y="64313"/>
                  </a:cubicBezTo>
                  <a:close/>
                </a:path>
              </a:pathLst>
            </a:custGeom>
            <a:solidFill>
              <a:schemeClr val="bg1"/>
            </a:solidFill>
            <a:ln w="10432"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5587F55F-B5E3-6985-30A4-E5D8B52ACCC7}"/>
                </a:ext>
              </a:extLst>
            </p:cNvPr>
            <p:cNvSpPr/>
            <p:nvPr/>
          </p:nvSpPr>
          <p:spPr>
            <a:xfrm>
              <a:off x="614893" y="6455269"/>
              <a:ext cx="142916" cy="110743"/>
            </a:xfrm>
            <a:custGeom>
              <a:avLst/>
              <a:gdLst>
                <a:gd name="connsiteX0" fmla="*/ 26051 w 142916"/>
                <a:gd name="connsiteY0" fmla="*/ 0 h 110743"/>
                <a:gd name="connsiteX1" fmla="*/ 0 w 142916"/>
                <a:gd name="connsiteY1" fmla="*/ 46431 h 110743"/>
                <a:gd name="connsiteX2" fmla="*/ 114458 w 142916"/>
                <a:gd name="connsiteY2" fmla="*/ 110744 h 110743"/>
                <a:gd name="connsiteX3" fmla="*/ 142916 w 142916"/>
                <a:gd name="connsiteY3" fmla="*/ 65532 h 110743"/>
                <a:gd name="connsiteX4" fmla="*/ 26051 w 142916"/>
                <a:gd name="connsiteY4" fmla="*/ 0 h 11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16" h="110743">
                  <a:moveTo>
                    <a:pt x="26051" y="0"/>
                  </a:moveTo>
                  <a:cubicBezTo>
                    <a:pt x="15170" y="14122"/>
                    <a:pt x="6382" y="29667"/>
                    <a:pt x="0" y="46431"/>
                  </a:cubicBezTo>
                  <a:cubicBezTo>
                    <a:pt x="45825" y="53950"/>
                    <a:pt x="86105" y="77419"/>
                    <a:pt x="114458" y="110744"/>
                  </a:cubicBezTo>
                  <a:cubicBezTo>
                    <a:pt x="126072" y="97130"/>
                    <a:pt x="135697" y="81991"/>
                    <a:pt x="142916" y="65532"/>
                  </a:cubicBezTo>
                  <a:cubicBezTo>
                    <a:pt x="111738" y="33934"/>
                    <a:pt x="71458" y="10770"/>
                    <a:pt x="26051" y="0"/>
                  </a:cubicBezTo>
                  <a:close/>
                </a:path>
              </a:pathLst>
            </a:custGeom>
            <a:solidFill>
              <a:schemeClr val="bg1"/>
            </a:solidFill>
            <a:ln w="10432"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6A275422-1592-63FE-E92C-F5F7432F0592}"/>
                </a:ext>
              </a:extLst>
            </p:cNvPr>
            <p:cNvSpPr/>
            <p:nvPr/>
          </p:nvSpPr>
          <p:spPr>
            <a:xfrm>
              <a:off x="550876" y="6499160"/>
              <a:ext cx="64122" cy="133705"/>
            </a:xfrm>
            <a:custGeom>
              <a:avLst/>
              <a:gdLst>
                <a:gd name="connsiteX0" fmla="*/ 64122 w 64122"/>
                <a:gd name="connsiteY0" fmla="*/ 131166 h 133705"/>
                <a:gd name="connsiteX1" fmla="*/ 58682 w 64122"/>
                <a:gd name="connsiteY1" fmla="*/ 19101 h 133705"/>
                <a:gd name="connsiteX2" fmla="*/ 64122 w 64122"/>
                <a:gd name="connsiteY2" fmla="*/ 2540 h 133705"/>
                <a:gd name="connsiteX3" fmla="*/ 32421 w 64122"/>
                <a:gd name="connsiteY3" fmla="*/ 0 h 133705"/>
                <a:gd name="connsiteX4" fmla="*/ 9613 w 64122"/>
                <a:gd name="connsiteY4" fmla="*/ 1321 h 133705"/>
                <a:gd name="connsiteX5" fmla="*/ 9613 w 64122"/>
                <a:gd name="connsiteY5" fmla="*/ 132385 h 133705"/>
                <a:gd name="connsiteX6" fmla="*/ 32421 w 64122"/>
                <a:gd name="connsiteY6" fmla="*/ 133706 h 133705"/>
                <a:gd name="connsiteX7" fmla="*/ 64122 w 64122"/>
                <a:gd name="connsiteY7" fmla="*/ 131166 h 13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22" h="133705">
                  <a:moveTo>
                    <a:pt x="64122" y="131166"/>
                  </a:moveTo>
                  <a:cubicBezTo>
                    <a:pt x="50312" y="95504"/>
                    <a:pt x="48324" y="56693"/>
                    <a:pt x="58682" y="19101"/>
                  </a:cubicBezTo>
                  <a:cubicBezTo>
                    <a:pt x="60251" y="13513"/>
                    <a:pt x="62030" y="7925"/>
                    <a:pt x="64122" y="2540"/>
                  </a:cubicBezTo>
                  <a:cubicBezTo>
                    <a:pt x="53869" y="813"/>
                    <a:pt x="43198" y="0"/>
                    <a:pt x="32421" y="0"/>
                  </a:cubicBezTo>
                  <a:cubicBezTo>
                    <a:pt x="24679" y="0"/>
                    <a:pt x="17146" y="508"/>
                    <a:pt x="9613" y="1321"/>
                  </a:cubicBezTo>
                  <a:cubicBezTo>
                    <a:pt x="-2942" y="43383"/>
                    <a:pt x="-3465" y="88900"/>
                    <a:pt x="9613" y="132385"/>
                  </a:cubicBezTo>
                  <a:cubicBezTo>
                    <a:pt x="17146" y="133299"/>
                    <a:pt x="24679" y="133706"/>
                    <a:pt x="32421" y="133706"/>
                  </a:cubicBezTo>
                  <a:cubicBezTo>
                    <a:pt x="43198" y="133706"/>
                    <a:pt x="53765" y="132791"/>
                    <a:pt x="64122" y="131166"/>
                  </a:cubicBezTo>
                  <a:close/>
                </a:path>
              </a:pathLst>
            </a:custGeom>
            <a:solidFill>
              <a:schemeClr val="bg1"/>
            </a:solidFill>
            <a:ln w="10432"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36B1969B-6FF4-ED6B-BF76-01F459889D61}"/>
                </a:ext>
              </a:extLst>
            </p:cNvPr>
            <p:cNvSpPr/>
            <p:nvPr/>
          </p:nvSpPr>
          <p:spPr>
            <a:xfrm>
              <a:off x="817654" y="6474268"/>
              <a:ext cx="184765" cy="183489"/>
            </a:xfrm>
            <a:custGeom>
              <a:avLst/>
              <a:gdLst>
                <a:gd name="connsiteX0" fmla="*/ 95208 w 184765"/>
                <a:gd name="connsiteY0" fmla="*/ 151079 h 183489"/>
                <a:gd name="connsiteX1" fmla="*/ 144799 w 184765"/>
                <a:gd name="connsiteY1" fmla="*/ 117348 h 183489"/>
                <a:gd name="connsiteX2" fmla="*/ 184766 w 184765"/>
                <a:gd name="connsiteY2" fmla="*/ 117348 h 183489"/>
                <a:gd name="connsiteX3" fmla="*/ 95208 w 184765"/>
                <a:gd name="connsiteY3" fmla="*/ 183490 h 183489"/>
                <a:gd name="connsiteX4" fmla="*/ 0 w 184765"/>
                <a:gd name="connsiteY4" fmla="*/ 91745 h 183489"/>
                <a:gd name="connsiteX5" fmla="*/ 95208 w 184765"/>
                <a:gd name="connsiteY5" fmla="*/ 0 h 183489"/>
                <a:gd name="connsiteX6" fmla="*/ 184766 w 184765"/>
                <a:gd name="connsiteY6" fmla="*/ 66142 h 183489"/>
                <a:gd name="connsiteX7" fmla="*/ 144799 w 184765"/>
                <a:gd name="connsiteY7" fmla="*/ 66142 h 183489"/>
                <a:gd name="connsiteX8" fmla="*/ 95208 w 184765"/>
                <a:gd name="connsiteY8" fmla="*/ 32410 h 183489"/>
                <a:gd name="connsiteX9" fmla="*/ 37769 w 184765"/>
                <a:gd name="connsiteY9" fmla="*/ 91745 h 183489"/>
                <a:gd name="connsiteX10" fmla="*/ 95208 w 184765"/>
                <a:gd name="connsiteY10" fmla="*/ 151079 h 18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765" h="183489">
                  <a:moveTo>
                    <a:pt x="95208" y="151079"/>
                  </a:moveTo>
                  <a:cubicBezTo>
                    <a:pt x="119480" y="151079"/>
                    <a:pt x="137999" y="138379"/>
                    <a:pt x="144799" y="117348"/>
                  </a:cubicBezTo>
                  <a:lnTo>
                    <a:pt x="184766" y="117348"/>
                  </a:lnTo>
                  <a:cubicBezTo>
                    <a:pt x="174094" y="159207"/>
                    <a:pt x="136534" y="183490"/>
                    <a:pt x="95208" y="183490"/>
                  </a:cubicBezTo>
                  <a:cubicBezTo>
                    <a:pt x="41431" y="183490"/>
                    <a:pt x="0" y="145186"/>
                    <a:pt x="0" y="91745"/>
                  </a:cubicBezTo>
                  <a:cubicBezTo>
                    <a:pt x="0" y="38303"/>
                    <a:pt x="41536" y="0"/>
                    <a:pt x="95208" y="0"/>
                  </a:cubicBezTo>
                  <a:cubicBezTo>
                    <a:pt x="136429" y="0"/>
                    <a:pt x="173989" y="24282"/>
                    <a:pt x="184766" y="66142"/>
                  </a:cubicBezTo>
                  <a:lnTo>
                    <a:pt x="144799" y="66142"/>
                  </a:lnTo>
                  <a:cubicBezTo>
                    <a:pt x="137999" y="45110"/>
                    <a:pt x="119480" y="32410"/>
                    <a:pt x="95208" y="32410"/>
                  </a:cubicBezTo>
                  <a:cubicBezTo>
                    <a:pt x="60786" y="32410"/>
                    <a:pt x="37769" y="57709"/>
                    <a:pt x="37769" y="91745"/>
                  </a:cubicBezTo>
                  <a:cubicBezTo>
                    <a:pt x="37769" y="125781"/>
                    <a:pt x="60682" y="151079"/>
                    <a:pt x="95208" y="151079"/>
                  </a:cubicBezTo>
                  <a:close/>
                </a:path>
              </a:pathLst>
            </a:custGeom>
            <a:solidFill>
              <a:schemeClr val="bg1"/>
            </a:solidFill>
            <a:ln w="10432"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0CEB06B1-97EF-539A-B932-964B7CE683F5}"/>
                </a:ext>
              </a:extLst>
            </p:cNvPr>
            <p:cNvSpPr/>
            <p:nvPr/>
          </p:nvSpPr>
          <p:spPr>
            <a:xfrm>
              <a:off x="1021148" y="6477316"/>
              <a:ext cx="33688" cy="177393"/>
            </a:xfrm>
            <a:custGeom>
              <a:avLst/>
              <a:gdLst>
                <a:gd name="connsiteX0" fmla="*/ 33689 w 33688"/>
                <a:gd name="connsiteY0" fmla="*/ 177394 h 177393"/>
                <a:gd name="connsiteX1" fmla="*/ 0 w 33688"/>
                <a:gd name="connsiteY1" fmla="*/ 177394 h 177393"/>
                <a:gd name="connsiteX2" fmla="*/ 0 w 33688"/>
                <a:gd name="connsiteY2" fmla="*/ 0 h 177393"/>
                <a:gd name="connsiteX3" fmla="*/ 33689 w 33688"/>
                <a:gd name="connsiteY3" fmla="*/ 0 h 177393"/>
                <a:gd name="connsiteX4" fmla="*/ 33689 w 33688"/>
                <a:gd name="connsiteY4" fmla="*/ 177394 h 17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8" h="177393">
                  <a:moveTo>
                    <a:pt x="33689" y="177394"/>
                  </a:moveTo>
                  <a:lnTo>
                    <a:pt x="0" y="177394"/>
                  </a:lnTo>
                  <a:lnTo>
                    <a:pt x="0" y="0"/>
                  </a:lnTo>
                  <a:lnTo>
                    <a:pt x="33689" y="0"/>
                  </a:lnTo>
                  <a:lnTo>
                    <a:pt x="33689" y="177394"/>
                  </a:lnTo>
                  <a:close/>
                </a:path>
              </a:pathLst>
            </a:custGeom>
            <a:solidFill>
              <a:schemeClr val="bg1"/>
            </a:solidFill>
            <a:ln w="10432"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F7DC0F19-9606-7E77-4845-4A525D2DF5D2}"/>
                </a:ext>
              </a:extLst>
            </p:cNvPr>
            <p:cNvSpPr/>
            <p:nvPr/>
          </p:nvSpPr>
          <p:spPr>
            <a:xfrm>
              <a:off x="1073146"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5CFDF520-5B2A-0B8A-CF99-D0FC04457FDA}"/>
                </a:ext>
              </a:extLst>
            </p:cNvPr>
            <p:cNvSpPr/>
            <p:nvPr/>
          </p:nvSpPr>
          <p:spPr>
            <a:xfrm>
              <a:off x="1202461" y="6537158"/>
              <a:ext cx="73341" cy="117551"/>
            </a:xfrm>
            <a:custGeom>
              <a:avLst/>
              <a:gdLst>
                <a:gd name="connsiteX0" fmla="*/ 73237 w 73341"/>
                <a:gd name="connsiteY0" fmla="*/ 33934 h 117551"/>
                <a:gd name="connsiteX1" fmla="*/ 58903 w 73341"/>
                <a:gd name="connsiteY1" fmla="*/ 33934 h 117551"/>
                <a:gd name="connsiteX2" fmla="*/ 33898 w 73341"/>
                <a:gd name="connsiteY2" fmla="*/ 62078 h 117551"/>
                <a:gd name="connsiteX3" fmla="*/ 33898 w 73341"/>
                <a:gd name="connsiteY3" fmla="*/ 117551 h 117551"/>
                <a:gd name="connsiteX4" fmla="*/ 0 w 73341"/>
                <a:gd name="connsiteY4" fmla="*/ 117551 h 117551"/>
                <a:gd name="connsiteX5" fmla="*/ 0 w 73341"/>
                <a:gd name="connsiteY5" fmla="*/ 1524 h 117551"/>
                <a:gd name="connsiteX6" fmla="*/ 32852 w 73341"/>
                <a:gd name="connsiteY6" fmla="*/ 1524 h 117551"/>
                <a:gd name="connsiteX7" fmla="*/ 32852 w 73341"/>
                <a:gd name="connsiteY7" fmla="*/ 20015 h 117551"/>
                <a:gd name="connsiteX8" fmla="*/ 63925 w 73341"/>
                <a:gd name="connsiteY8" fmla="*/ 0 h 117551"/>
                <a:gd name="connsiteX9" fmla="*/ 73341 w 73341"/>
                <a:gd name="connsiteY9" fmla="*/ 1016 h 117551"/>
                <a:gd name="connsiteX10" fmla="*/ 73341 w 73341"/>
                <a:gd name="connsiteY10" fmla="*/ 33934 h 11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41" h="117551">
                  <a:moveTo>
                    <a:pt x="73237" y="33934"/>
                  </a:moveTo>
                  <a:lnTo>
                    <a:pt x="58903" y="33934"/>
                  </a:lnTo>
                  <a:cubicBezTo>
                    <a:pt x="41640" y="33934"/>
                    <a:pt x="33898" y="41758"/>
                    <a:pt x="33898" y="62078"/>
                  </a:cubicBezTo>
                  <a:lnTo>
                    <a:pt x="33898" y="117551"/>
                  </a:lnTo>
                  <a:lnTo>
                    <a:pt x="0" y="117551"/>
                  </a:lnTo>
                  <a:lnTo>
                    <a:pt x="0" y="1524"/>
                  </a:lnTo>
                  <a:lnTo>
                    <a:pt x="32852" y="1524"/>
                  </a:lnTo>
                  <a:lnTo>
                    <a:pt x="32852" y="20015"/>
                  </a:lnTo>
                  <a:cubicBezTo>
                    <a:pt x="37560" y="7620"/>
                    <a:pt x="49069" y="0"/>
                    <a:pt x="63925" y="0"/>
                  </a:cubicBezTo>
                  <a:cubicBezTo>
                    <a:pt x="67064" y="0"/>
                    <a:pt x="70203" y="203"/>
                    <a:pt x="73341" y="1016"/>
                  </a:cubicBezTo>
                  <a:lnTo>
                    <a:pt x="73341" y="33934"/>
                  </a:lnTo>
                  <a:close/>
                </a:path>
              </a:pathLst>
            </a:custGeom>
            <a:solidFill>
              <a:schemeClr val="bg1"/>
            </a:solidFill>
            <a:ln w="10432"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EB083380-7117-C5DF-314A-4F015A664207}"/>
                </a:ext>
              </a:extLst>
            </p:cNvPr>
            <p:cNvSpPr/>
            <p:nvPr/>
          </p:nvSpPr>
          <p:spPr>
            <a:xfrm>
              <a:off x="1291600" y="6477316"/>
              <a:ext cx="54090" cy="177393"/>
            </a:xfrm>
            <a:custGeom>
              <a:avLst/>
              <a:gdLst>
                <a:gd name="connsiteX0" fmla="*/ 50638 w 54090"/>
                <a:gd name="connsiteY0" fmla="*/ 177394 h 177393"/>
                <a:gd name="connsiteX1" fmla="*/ 16740 w 54090"/>
                <a:gd name="connsiteY1" fmla="*/ 177394 h 177393"/>
                <a:gd name="connsiteX2" fmla="*/ 16740 w 54090"/>
                <a:gd name="connsiteY2" fmla="*/ 89205 h 177393"/>
                <a:gd name="connsiteX3" fmla="*/ 0 w 54090"/>
                <a:gd name="connsiteY3" fmla="*/ 89205 h 177393"/>
                <a:gd name="connsiteX4" fmla="*/ 0 w 54090"/>
                <a:gd name="connsiteY4" fmla="*/ 61366 h 177393"/>
                <a:gd name="connsiteX5" fmla="*/ 50638 w 54090"/>
                <a:gd name="connsiteY5" fmla="*/ 61366 h 177393"/>
                <a:gd name="connsiteX6" fmla="*/ 50638 w 54090"/>
                <a:gd name="connsiteY6" fmla="*/ 177394 h 177393"/>
                <a:gd name="connsiteX7" fmla="*/ 32120 w 54090"/>
                <a:gd name="connsiteY7" fmla="*/ 0 h 177393"/>
                <a:gd name="connsiteX8" fmla="*/ 54090 w 54090"/>
                <a:gd name="connsiteY8" fmla="*/ 21336 h 177393"/>
                <a:gd name="connsiteX9" fmla="*/ 32120 w 54090"/>
                <a:gd name="connsiteY9" fmla="*/ 42367 h 177393"/>
                <a:gd name="connsiteX10" fmla="*/ 10462 w 54090"/>
                <a:gd name="connsiteY10" fmla="*/ 21336 h 177393"/>
                <a:gd name="connsiteX11" fmla="*/ 32120 w 54090"/>
                <a:gd name="connsiteY11" fmla="*/ 0 h 17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90" h="177393">
                  <a:moveTo>
                    <a:pt x="50638" y="177394"/>
                  </a:moveTo>
                  <a:lnTo>
                    <a:pt x="16740" y="177394"/>
                  </a:lnTo>
                  <a:lnTo>
                    <a:pt x="16740" y="89205"/>
                  </a:lnTo>
                  <a:lnTo>
                    <a:pt x="0" y="89205"/>
                  </a:lnTo>
                  <a:lnTo>
                    <a:pt x="0" y="61366"/>
                  </a:lnTo>
                  <a:lnTo>
                    <a:pt x="50638" y="61366"/>
                  </a:lnTo>
                  <a:lnTo>
                    <a:pt x="50638" y="177394"/>
                  </a:lnTo>
                  <a:close/>
                  <a:moveTo>
                    <a:pt x="32120" y="0"/>
                  </a:moveTo>
                  <a:cubicBezTo>
                    <a:pt x="44360" y="0"/>
                    <a:pt x="54090" y="9652"/>
                    <a:pt x="54090" y="21336"/>
                  </a:cubicBezTo>
                  <a:cubicBezTo>
                    <a:pt x="54090" y="33020"/>
                    <a:pt x="44465" y="42367"/>
                    <a:pt x="32120" y="42367"/>
                  </a:cubicBezTo>
                  <a:cubicBezTo>
                    <a:pt x="19774" y="42367"/>
                    <a:pt x="10462" y="33223"/>
                    <a:pt x="10462" y="21336"/>
                  </a:cubicBezTo>
                  <a:cubicBezTo>
                    <a:pt x="10462" y="9449"/>
                    <a:pt x="20088" y="0"/>
                    <a:pt x="32120" y="0"/>
                  </a:cubicBezTo>
                  <a:close/>
                </a:path>
              </a:pathLst>
            </a:custGeom>
            <a:solidFill>
              <a:schemeClr val="bg1"/>
            </a:solidFill>
            <a:ln w="10432"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90789ACE-2BBE-354C-686A-91FE3D3B5944}"/>
                </a:ext>
              </a:extLst>
            </p:cNvPr>
            <p:cNvSpPr/>
            <p:nvPr/>
          </p:nvSpPr>
          <p:spPr>
            <a:xfrm>
              <a:off x="1355944" y="6538682"/>
              <a:ext cx="125339" cy="116027"/>
            </a:xfrm>
            <a:custGeom>
              <a:avLst/>
              <a:gdLst>
                <a:gd name="connsiteX0" fmla="*/ 62460 w 125339"/>
                <a:gd name="connsiteY0" fmla="*/ 80569 h 116027"/>
                <a:gd name="connsiteX1" fmla="*/ 89558 w 125339"/>
                <a:gd name="connsiteY1" fmla="*/ 0 h 116027"/>
                <a:gd name="connsiteX2" fmla="*/ 125339 w 125339"/>
                <a:gd name="connsiteY2" fmla="*/ 0 h 116027"/>
                <a:gd name="connsiteX3" fmla="*/ 82757 w 125339"/>
                <a:gd name="connsiteY3" fmla="*/ 116027 h 116027"/>
                <a:gd name="connsiteX4" fmla="*/ 40699 w 125339"/>
                <a:gd name="connsiteY4" fmla="*/ 116027 h 116027"/>
                <a:gd name="connsiteX5" fmla="*/ 0 w 125339"/>
                <a:gd name="connsiteY5" fmla="*/ 0 h 116027"/>
                <a:gd name="connsiteX6" fmla="*/ 36828 w 125339"/>
                <a:gd name="connsiteY6" fmla="*/ 0 h 116027"/>
                <a:gd name="connsiteX7" fmla="*/ 62356 w 125339"/>
                <a:gd name="connsiteY7" fmla="*/ 80569 h 1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39" h="116027">
                  <a:moveTo>
                    <a:pt x="62460" y="80569"/>
                  </a:moveTo>
                  <a:lnTo>
                    <a:pt x="89558" y="0"/>
                  </a:lnTo>
                  <a:lnTo>
                    <a:pt x="125339" y="0"/>
                  </a:lnTo>
                  <a:lnTo>
                    <a:pt x="82757" y="116027"/>
                  </a:lnTo>
                  <a:lnTo>
                    <a:pt x="40699" y="116027"/>
                  </a:lnTo>
                  <a:lnTo>
                    <a:pt x="0" y="0"/>
                  </a:lnTo>
                  <a:lnTo>
                    <a:pt x="36828" y="0"/>
                  </a:lnTo>
                  <a:lnTo>
                    <a:pt x="62356" y="80569"/>
                  </a:lnTo>
                  <a:close/>
                </a:path>
              </a:pathLst>
            </a:custGeom>
            <a:solidFill>
              <a:schemeClr val="bg1"/>
            </a:solidFill>
            <a:ln w="10432"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6F911FA4-8314-2518-4ED8-1133FA7A314E}"/>
                </a:ext>
              </a:extLst>
            </p:cNvPr>
            <p:cNvSpPr/>
            <p:nvPr/>
          </p:nvSpPr>
          <p:spPr>
            <a:xfrm>
              <a:off x="1482957"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B87C5274-4E61-2E3D-FE8E-F4DE2267DBFF}"/>
                </a:ext>
              </a:extLst>
            </p:cNvPr>
            <p:cNvSpPr/>
            <p:nvPr/>
          </p:nvSpPr>
          <p:spPr>
            <a:xfrm>
              <a:off x="1604739" y="6494588"/>
              <a:ext cx="79618" cy="161645"/>
            </a:xfrm>
            <a:custGeom>
              <a:avLst/>
              <a:gdLst>
                <a:gd name="connsiteX0" fmla="*/ 52730 w 79618"/>
                <a:gd name="connsiteY0" fmla="*/ 0 h 161645"/>
                <a:gd name="connsiteX1" fmla="*/ 52730 w 79618"/>
                <a:gd name="connsiteY1" fmla="*/ 44094 h 161645"/>
                <a:gd name="connsiteX2" fmla="*/ 78572 w 79618"/>
                <a:gd name="connsiteY2" fmla="*/ 44094 h 161645"/>
                <a:gd name="connsiteX3" fmla="*/ 78572 w 79618"/>
                <a:gd name="connsiteY3" fmla="*/ 71933 h 161645"/>
                <a:gd name="connsiteX4" fmla="*/ 52730 w 79618"/>
                <a:gd name="connsiteY4" fmla="*/ 71933 h 161645"/>
                <a:gd name="connsiteX5" fmla="*/ 52730 w 79618"/>
                <a:gd name="connsiteY5" fmla="*/ 124358 h 161645"/>
                <a:gd name="connsiteX6" fmla="*/ 63925 w 79618"/>
                <a:gd name="connsiteY6" fmla="*/ 132690 h 161645"/>
                <a:gd name="connsiteX7" fmla="*/ 79619 w 79618"/>
                <a:gd name="connsiteY7" fmla="*/ 131978 h 161645"/>
                <a:gd name="connsiteX8" fmla="*/ 79619 w 79618"/>
                <a:gd name="connsiteY8" fmla="*/ 160122 h 161645"/>
                <a:gd name="connsiteX9" fmla="*/ 53253 w 79618"/>
                <a:gd name="connsiteY9" fmla="*/ 161646 h 161645"/>
                <a:gd name="connsiteX10" fmla="*/ 18832 w 79618"/>
                <a:gd name="connsiteY10" fmla="*/ 135534 h 161645"/>
                <a:gd name="connsiteX11" fmla="*/ 18832 w 79618"/>
                <a:gd name="connsiteY11" fmla="*/ 71933 h 161645"/>
                <a:gd name="connsiteX12" fmla="*/ 0 w 79618"/>
                <a:gd name="connsiteY12" fmla="*/ 71933 h 161645"/>
                <a:gd name="connsiteX13" fmla="*/ 0 w 79618"/>
                <a:gd name="connsiteY13" fmla="*/ 44094 h 161645"/>
                <a:gd name="connsiteX14" fmla="*/ 18832 w 79618"/>
                <a:gd name="connsiteY14" fmla="*/ 44094 h 161645"/>
                <a:gd name="connsiteX15" fmla="*/ 18832 w 79618"/>
                <a:gd name="connsiteY15" fmla="*/ 0 h 161645"/>
                <a:gd name="connsiteX16" fmla="*/ 52730 w 79618"/>
                <a:gd name="connsiteY16" fmla="*/ 0 h 1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18" h="161645">
                  <a:moveTo>
                    <a:pt x="52730" y="0"/>
                  </a:moveTo>
                  <a:lnTo>
                    <a:pt x="52730" y="44094"/>
                  </a:lnTo>
                  <a:lnTo>
                    <a:pt x="78572" y="44094"/>
                  </a:lnTo>
                  <a:lnTo>
                    <a:pt x="78572" y="71933"/>
                  </a:lnTo>
                  <a:lnTo>
                    <a:pt x="52730" y="71933"/>
                  </a:lnTo>
                  <a:lnTo>
                    <a:pt x="52730" y="124358"/>
                  </a:lnTo>
                  <a:cubicBezTo>
                    <a:pt x="52730" y="131674"/>
                    <a:pt x="58694" y="132690"/>
                    <a:pt x="63925" y="132690"/>
                  </a:cubicBezTo>
                  <a:cubicBezTo>
                    <a:pt x="72504" y="132690"/>
                    <a:pt x="79619" y="131978"/>
                    <a:pt x="79619" y="131978"/>
                  </a:cubicBezTo>
                  <a:lnTo>
                    <a:pt x="79619" y="160122"/>
                  </a:lnTo>
                  <a:cubicBezTo>
                    <a:pt x="79619" y="160122"/>
                    <a:pt x="63193" y="161646"/>
                    <a:pt x="53253" y="161646"/>
                  </a:cubicBezTo>
                  <a:cubicBezTo>
                    <a:pt x="36304" y="161646"/>
                    <a:pt x="18832" y="158902"/>
                    <a:pt x="18832" y="135534"/>
                  </a:cubicBezTo>
                  <a:lnTo>
                    <a:pt x="18832" y="71933"/>
                  </a:lnTo>
                  <a:lnTo>
                    <a:pt x="0" y="71933"/>
                  </a:lnTo>
                  <a:lnTo>
                    <a:pt x="0" y="44094"/>
                  </a:lnTo>
                  <a:lnTo>
                    <a:pt x="18832" y="44094"/>
                  </a:lnTo>
                  <a:lnTo>
                    <a:pt x="18832" y="0"/>
                  </a:lnTo>
                  <a:lnTo>
                    <a:pt x="52730" y="0"/>
                  </a:lnTo>
                  <a:close/>
                </a:path>
              </a:pathLst>
            </a:custGeom>
            <a:solidFill>
              <a:schemeClr val="bg1"/>
            </a:solidFill>
            <a:ln w="10432"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4EFF12CA-1E29-488C-ED4C-C4C3F9C525D6}"/>
                </a:ext>
              </a:extLst>
            </p:cNvPr>
            <p:cNvSpPr/>
            <p:nvPr/>
          </p:nvSpPr>
          <p:spPr>
            <a:xfrm>
              <a:off x="1693879" y="6535634"/>
              <a:ext cx="124816" cy="122123"/>
            </a:xfrm>
            <a:custGeom>
              <a:avLst/>
              <a:gdLst>
                <a:gd name="connsiteX0" fmla="*/ 124816 w 124816"/>
                <a:gd name="connsiteY0" fmla="*/ 70714 h 122123"/>
                <a:gd name="connsiteX1" fmla="*/ 35781 w 124816"/>
                <a:gd name="connsiteY1" fmla="*/ 70714 h 122123"/>
                <a:gd name="connsiteX2" fmla="*/ 63193 w 124816"/>
                <a:gd name="connsiteY2" fmla="*/ 93980 h 122123"/>
                <a:gd name="connsiteX3" fmla="*/ 87152 w 124816"/>
                <a:gd name="connsiteY3" fmla="*/ 82093 h 122123"/>
                <a:gd name="connsiteX4" fmla="*/ 122410 w 124816"/>
                <a:gd name="connsiteY4" fmla="*/ 85649 h 122123"/>
                <a:gd name="connsiteX5" fmla="*/ 62670 w 124816"/>
                <a:gd name="connsiteY5" fmla="*/ 122123 h 122123"/>
                <a:gd name="connsiteX6" fmla="*/ 0 w 124816"/>
                <a:gd name="connsiteY6" fmla="*/ 61062 h 122123"/>
                <a:gd name="connsiteX7" fmla="*/ 62147 w 124816"/>
                <a:gd name="connsiteY7" fmla="*/ 0 h 122123"/>
                <a:gd name="connsiteX8" fmla="*/ 124816 w 124816"/>
                <a:gd name="connsiteY8" fmla="*/ 69393 h 122123"/>
                <a:gd name="connsiteX9" fmla="*/ 124816 w 124816"/>
                <a:gd name="connsiteY9" fmla="*/ 70612 h 122123"/>
                <a:gd name="connsiteX10" fmla="*/ 35049 w 124816"/>
                <a:gd name="connsiteY10" fmla="*/ 48666 h 122123"/>
                <a:gd name="connsiteX11" fmla="*/ 88512 w 124816"/>
                <a:gd name="connsiteY11" fmla="*/ 48666 h 122123"/>
                <a:gd name="connsiteX12" fmla="*/ 62147 w 124816"/>
                <a:gd name="connsiteY12" fmla="*/ 27330 h 122123"/>
                <a:gd name="connsiteX13" fmla="*/ 35049 w 124816"/>
                <a:gd name="connsiteY13" fmla="*/ 48666 h 1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816" h="122123">
                  <a:moveTo>
                    <a:pt x="124816" y="70714"/>
                  </a:moveTo>
                  <a:lnTo>
                    <a:pt x="35781" y="70714"/>
                  </a:lnTo>
                  <a:cubicBezTo>
                    <a:pt x="37560" y="83617"/>
                    <a:pt x="48022" y="93980"/>
                    <a:pt x="63193" y="93980"/>
                  </a:cubicBezTo>
                  <a:cubicBezTo>
                    <a:pt x="73132" y="93980"/>
                    <a:pt x="82548" y="89916"/>
                    <a:pt x="87152" y="82093"/>
                  </a:cubicBezTo>
                  <a:lnTo>
                    <a:pt x="122410" y="85649"/>
                  </a:lnTo>
                  <a:cubicBezTo>
                    <a:pt x="111738" y="110439"/>
                    <a:pt x="89244" y="122123"/>
                    <a:pt x="62670" y="122123"/>
                  </a:cubicBezTo>
                  <a:cubicBezTo>
                    <a:pt x="26888" y="122123"/>
                    <a:pt x="0" y="96520"/>
                    <a:pt x="0" y="61062"/>
                  </a:cubicBezTo>
                  <a:cubicBezTo>
                    <a:pt x="0" y="25603"/>
                    <a:pt x="26365" y="0"/>
                    <a:pt x="62147" y="0"/>
                  </a:cubicBezTo>
                  <a:cubicBezTo>
                    <a:pt x="94998" y="0"/>
                    <a:pt x="124816" y="20828"/>
                    <a:pt x="124816" y="69393"/>
                  </a:cubicBezTo>
                  <a:lnTo>
                    <a:pt x="124816" y="70612"/>
                  </a:lnTo>
                  <a:close/>
                  <a:moveTo>
                    <a:pt x="35049" y="48666"/>
                  </a:moveTo>
                  <a:lnTo>
                    <a:pt x="88512" y="48666"/>
                  </a:lnTo>
                  <a:cubicBezTo>
                    <a:pt x="86733" y="36982"/>
                    <a:pt x="76480" y="27330"/>
                    <a:pt x="62147" y="27330"/>
                  </a:cubicBezTo>
                  <a:cubicBezTo>
                    <a:pt x="47813" y="27330"/>
                    <a:pt x="37665" y="36170"/>
                    <a:pt x="35049" y="48666"/>
                  </a:cubicBezTo>
                  <a:close/>
                </a:path>
              </a:pathLst>
            </a:custGeom>
            <a:solidFill>
              <a:schemeClr val="bg1"/>
            </a:solidFill>
            <a:ln w="10432" cap="flat">
              <a:noFill/>
              <a:prstDash val="solid"/>
              <a:miter/>
            </a:ln>
          </p:spPr>
          <p:txBody>
            <a:bodyPr rtlCol="0" anchor="ctr"/>
            <a:lstStyle/>
            <a:p>
              <a:endParaRPr lang="en-IN"/>
            </a:p>
          </p:txBody>
        </p:sp>
      </p:grpSp>
      <p:pic>
        <p:nvPicPr>
          <p:cNvPr id="4" name="Picture 3" descr="A building with a clock tower and a tower">
            <a:extLst>
              <a:ext uri="{FF2B5EF4-FFF2-40B4-BE49-F238E27FC236}">
                <a16:creationId xmlns:a16="http://schemas.microsoft.com/office/drawing/2014/main" id="{B7808CB3-3B69-9788-BE56-1BA27BF0C6B5}"/>
              </a:ext>
            </a:extLst>
          </p:cNvPr>
          <p:cNvPicPr>
            <a:picLocks noChangeAspect="1"/>
          </p:cNvPicPr>
          <p:nvPr/>
        </p:nvPicPr>
        <p:blipFill>
          <a:blip r:embed="rId3"/>
          <a:srcRect r="622"/>
          <a:stretch>
            <a:fillRect/>
          </a:stretch>
        </p:blipFill>
        <p:spPr>
          <a:xfrm>
            <a:off x="-76089" y="1887197"/>
            <a:ext cx="4218714" cy="4162790"/>
          </a:xfrm>
          <a:prstGeom prst="rect">
            <a:avLst/>
          </a:prstGeom>
        </p:spPr>
      </p:pic>
    </p:spTree>
    <p:extLst>
      <p:ext uri="{BB962C8B-B14F-4D97-AF65-F5344CB8AC3E}">
        <p14:creationId xmlns:p14="http://schemas.microsoft.com/office/powerpoint/2010/main" val="346100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Light Image - Agenda">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01870E7-67C3-31B4-3763-30D7343FC40E}"/>
              </a:ext>
            </a:extLst>
          </p:cNvPr>
          <p:cNvSpPr/>
          <p:nvPr userDrawn="1"/>
        </p:nvSpPr>
        <p:spPr>
          <a:xfrm rot="10800000">
            <a:off x="-6" y="-12"/>
            <a:ext cx="4142631" cy="6858011"/>
          </a:xfrm>
          <a:prstGeom prst="rect">
            <a:avLst/>
          </a:prstGeom>
          <a:gradFill flip="none" rotWithShape="1">
            <a:gsLst>
              <a:gs pos="0">
                <a:schemeClr val="bg2">
                  <a:lumMod val="60000"/>
                  <a:lumOff val="40000"/>
                  <a:shade val="30000"/>
                  <a:satMod val="115000"/>
                </a:schemeClr>
              </a:gs>
              <a:gs pos="74000">
                <a:schemeClr val="bg2">
                  <a:lumMod val="60000"/>
                  <a:lumOff val="40000"/>
                  <a:shade val="67500"/>
                  <a:satMod val="115000"/>
                </a:schemeClr>
              </a:gs>
              <a:gs pos="100000">
                <a:schemeClr val="bg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9">
            <a:extLst>
              <a:ext uri="{FF2B5EF4-FFF2-40B4-BE49-F238E27FC236}">
                <a16:creationId xmlns:a16="http://schemas.microsoft.com/office/drawing/2014/main" id="{9FBC248E-2F66-88F4-B349-DEF22E5C9D62}"/>
              </a:ext>
            </a:extLst>
          </p:cNvPr>
          <p:cNvSpPr>
            <a:spLocks noGrp="1"/>
          </p:cNvSpPr>
          <p:nvPr>
            <p:ph type="body" sz="quarter" idx="13" hasCustomPrompt="1"/>
          </p:nvPr>
        </p:nvSpPr>
        <p:spPr>
          <a:xfrm>
            <a:off x="4769345" y="908939"/>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1 avenir pro 16pt</a:t>
            </a:r>
            <a:endParaRPr lang="en-GB"/>
          </a:p>
        </p:txBody>
      </p:sp>
      <p:sp>
        <p:nvSpPr>
          <p:cNvPr id="10" name="Text Placeholder 12">
            <a:extLst>
              <a:ext uri="{FF2B5EF4-FFF2-40B4-BE49-F238E27FC236}">
                <a16:creationId xmlns:a16="http://schemas.microsoft.com/office/drawing/2014/main" id="{08CE513E-095F-4D2D-D31A-3AB7C574662C}"/>
              </a:ext>
            </a:extLst>
          </p:cNvPr>
          <p:cNvSpPr>
            <a:spLocks noGrp="1"/>
          </p:cNvSpPr>
          <p:nvPr>
            <p:ph type="body" sz="quarter" idx="15" hasCustomPrompt="1"/>
          </p:nvPr>
        </p:nvSpPr>
        <p:spPr>
          <a:xfrm>
            <a:off x="4769345" y="1222760"/>
            <a:ext cx="2663825" cy="360362"/>
          </a:xfrm>
        </p:spPr>
        <p:txBody>
          <a:bodyPr/>
          <a:lstStyle>
            <a:lvl1pPr marL="0" indent="0">
              <a:buNone/>
              <a:defRPr sz="1600"/>
            </a:lvl1pPr>
          </a:lstStyle>
          <a:p>
            <a:pPr lvl="0"/>
            <a:r>
              <a:rPr lang="en-US"/>
              <a:t>Sub Title</a:t>
            </a:r>
            <a:endParaRPr lang="en-GB"/>
          </a:p>
        </p:txBody>
      </p:sp>
      <p:sp>
        <p:nvSpPr>
          <p:cNvPr id="12" name="Text Placeholder 9">
            <a:extLst>
              <a:ext uri="{FF2B5EF4-FFF2-40B4-BE49-F238E27FC236}">
                <a16:creationId xmlns:a16="http://schemas.microsoft.com/office/drawing/2014/main" id="{66E3056E-0192-D10D-5108-0CD8259A2C37}"/>
              </a:ext>
            </a:extLst>
          </p:cNvPr>
          <p:cNvSpPr>
            <a:spLocks noGrp="1"/>
          </p:cNvSpPr>
          <p:nvPr>
            <p:ph type="body" sz="quarter" idx="23" hasCustomPrompt="1"/>
          </p:nvPr>
        </p:nvSpPr>
        <p:spPr>
          <a:xfrm>
            <a:off x="4769345" y="1813813"/>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2  avenir pro 16pt</a:t>
            </a:r>
            <a:endParaRPr lang="en-GB"/>
          </a:p>
        </p:txBody>
      </p:sp>
      <p:sp>
        <p:nvSpPr>
          <p:cNvPr id="13" name="Text Placeholder 12">
            <a:extLst>
              <a:ext uri="{FF2B5EF4-FFF2-40B4-BE49-F238E27FC236}">
                <a16:creationId xmlns:a16="http://schemas.microsoft.com/office/drawing/2014/main" id="{04D4BE30-51E2-6478-E42F-B31BF662CE95}"/>
              </a:ext>
            </a:extLst>
          </p:cNvPr>
          <p:cNvSpPr>
            <a:spLocks noGrp="1"/>
          </p:cNvSpPr>
          <p:nvPr>
            <p:ph type="body" sz="quarter" idx="24" hasCustomPrompt="1"/>
          </p:nvPr>
        </p:nvSpPr>
        <p:spPr>
          <a:xfrm>
            <a:off x="4769345" y="2127634"/>
            <a:ext cx="2663825" cy="360362"/>
          </a:xfrm>
        </p:spPr>
        <p:txBody>
          <a:bodyPr/>
          <a:lstStyle>
            <a:lvl1pPr marL="0" indent="0">
              <a:buNone/>
              <a:defRPr sz="1600"/>
            </a:lvl1pPr>
          </a:lstStyle>
          <a:p>
            <a:pPr lvl="0"/>
            <a:r>
              <a:rPr lang="en-US"/>
              <a:t>Sub Title</a:t>
            </a:r>
            <a:endParaRPr lang="en-GB"/>
          </a:p>
        </p:txBody>
      </p:sp>
      <p:sp>
        <p:nvSpPr>
          <p:cNvPr id="14" name="Text Placeholder 9">
            <a:extLst>
              <a:ext uri="{FF2B5EF4-FFF2-40B4-BE49-F238E27FC236}">
                <a16:creationId xmlns:a16="http://schemas.microsoft.com/office/drawing/2014/main" id="{332F8AE1-3942-0028-AFCC-8F55C2EF8663}"/>
              </a:ext>
            </a:extLst>
          </p:cNvPr>
          <p:cNvSpPr>
            <a:spLocks noGrp="1"/>
          </p:cNvSpPr>
          <p:nvPr>
            <p:ph type="body" sz="quarter" idx="25" hasCustomPrompt="1"/>
          </p:nvPr>
        </p:nvSpPr>
        <p:spPr>
          <a:xfrm>
            <a:off x="4769345" y="2708369"/>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3 avenir pro 16pt</a:t>
            </a:r>
            <a:endParaRPr lang="en-GB"/>
          </a:p>
        </p:txBody>
      </p:sp>
      <p:sp>
        <p:nvSpPr>
          <p:cNvPr id="15" name="Text Placeholder 12">
            <a:extLst>
              <a:ext uri="{FF2B5EF4-FFF2-40B4-BE49-F238E27FC236}">
                <a16:creationId xmlns:a16="http://schemas.microsoft.com/office/drawing/2014/main" id="{FD05F85E-1B55-9968-4E23-B056796E11BB}"/>
              </a:ext>
            </a:extLst>
          </p:cNvPr>
          <p:cNvSpPr>
            <a:spLocks noGrp="1"/>
          </p:cNvSpPr>
          <p:nvPr>
            <p:ph type="body" sz="quarter" idx="26" hasCustomPrompt="1"/>
          </p:nvPr>
        </p:nvSpPr>
        <p:spPr>
          <a:xfrm>
            <a:off x="4769345" y="3022190"/>
            <a:ext cx="2663825" cy="360362"/>
          </a:xfrm>
        </p:spPr>
        <p:txBody>
          <a:bodyPr/>
          <a:lstStyle>
            <a:lvl1pPr marL="0" indent="0">
              <a:buNone/>
              <a:defRPr sz="1600"/>
            </a:lvl1pPr>
          </a:lstStyle>
          <a:p>
            <a:pPr lvl="0"/>
            <a:r>
              <a:rPr lang="en-US"/>
              <a:t>Sub Title</a:t>
            </a:r>
            <a:endParaRPr lang="en-GB"/>
          </a:p>
        </p:txBody>
      </p:sp>
      <p:sp>
        <p:nvSpPr>
          <p:cNvPr id="16" name="Text Placeholder 9">
            <a:extLst>
              <a:ext uri="{FF2B5EF4-FFF2-40B4-BE49-F238E27FC236}">
                <a16:creationId xmlns:a16="http://schemas.microsoft.com/office/drawing/2014/main" id="{C98ED165-964A-E5D9-BE09-D60E81345036}"/>
              </a:ext>
            </a:extLst>
          </p:cNvPr>
          <p:cNvSpPr>
            <a:spLocks noGrp="1"/>
          </p:cNvSpPr>
          <p:nvPr>
            <p:ph type="body" sz="quarter" idx="27" hasCustomPrompt="1"/>
          </p:nvPr>
        </p:nvSpPr>
        <p:spPr>
          <a:xfrm>
            <a:off x="4769345" y="3609276"/>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4 avenir pro 16pt</a:t>
            </a:r>
            <a:endParaRPr lang="en-GB"/>
          </a:p>
        </p:txBody>
      </p:sp>
      <p:sp>
        <p:nvSpPr>
          <p:cNvPr id="17" name="Text Placeholder 12">
            <a:extLst>
              <a:ext uri="{FF2B5EF4-FFF2-40B4-BE49-F238E27FC236}">
                <a16:creationId xmlns:a16="http://schemas.microsoft.com/office/drawing/2014/main" id="{AD252B9F-F03C-D89E-3896-3ED958EE6C63}"/>
              </a:ext>
            </a:extLst>
          </p:cNvPr>
          <p:cNvSpPr>
            <a:spLocks noGrp="1"/>
          </p:cNvSpPr>
          <p:nvPr>
            <p:ph type="body" sz="quarter" idx="28" hasCustomPrompt="1"/>
          </p:nvPr>
        </p:nvSpPr>
        <p:spPr>
          <a:xfrm>
            <a:off x="4769345" y="3923097"/>
            <a:ext cx="2663825" cy="360362"/>
          </a:xfrm>
        </p:spPr>
        <p:txBody>
          <a:bodyPr/>
          <a:lstStyle>
            <a:lvl1pPr marL="0" indent="0">
              <a:buNone/>
              <a:defRPr sz="1600"/>
            </a:lvl1pPr>
          </a:lstStyle>
          <a:p>
            <a:pPr lvl="0"/>
            <a:r>
              <a:rPr lang="en-US"/>
              <a:t>Sub Title</a:t>
            </a:r>
            <a:endParaRPr lang="en-GB"/>
          </a:p>
        </p:txBody>
      </p:sp>
      <p:sp>
        <p:nvSpPr>
          <p:cNvPr id="19" name="Text Placeholder 9">
            <a:extLst>
              <a:ext uri="{FF2B5EF4-FFF2-40B4-BE49-F238E27FC236}">
                <a16:creationId xmlns:a16="http://schemas.microsoft.com/office/drawing/2014/main" id="{C48CF707-7C0E-F83D-163E-ECDE1F310E62}"/>
              </a:ext>
            </a:extLst>
          </p:cNvPr>
          <p:cNvSpPr>
            <a:spLocks noGrp="1"/>
          </p:cNvSpPr>
          <p:nvPr>
            <p:ph type="body" sz="quarter" idx="29" hasCustomPrompt="1"/>
          </p:nvPr>
        </p:nvSpPr>
        <p:spPr>
          <a:xfrm>
            <a:off x="4769345" y="4511770"/>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5 avenir pro 16pt</a:t>
            </a:r>
            <a:endParaRPr lang="en-GB"/>
          </a:p>
        </p:txBody>
      </p:sp>
      <p:sp>
        <p:nvSpPr>
          <p:cNvPr id="20" name="Text Placeholder 12">
            <a:extLst>
              <a:ext uri="{FF2B5EF4-FFF2-40B4-BE49-F238E27FC236}">
                <a16:creationId xmlns:a16="http://schemas.microsoft.com/office/drawing/2014/main" id="{09BF045D-2262-FB7E-6FD8-4AD04B48CED4}"/>
              </a:ext>
            </a:extLst>
          </p:cNvPr>
          <p:cNvSpPr>
            <a:spLocks noGrp="1"/>
          </p:cNvSpPr>
          <p:nvPr>
            <p:ph type="body" sz="quarter" idx="30" hasCustomPrompt="1"/>
          </p:nvPr>
        </p:nvSpPr>
        <p:spPr>
          <a:xfrm>
            <a:off x="4769345" y="4825591"/>
            <a:ext cx="2663825" cy="360362"/>
          </a:xfrm>
        </p:spPr>
        <p:txBody>
          <a:bodyPr/>
          <a:lstStyle>
            <a:lvl1pPr marL="0" indent="0">
              <a:buNone/>
              <a:defRPr sz="1600"/>
            </a:lvl1pPr>
          </a:lstStyle>
          <a:p>
            <a:pPr lvl="0"/>
            <a:r>
              <a:rPr lang="en-US"/>
              <a:t>Sub Title</a:t>
            </a:r>
            <a:endParaRPr lang="en-GB"/>
          </a:p>
        </p:txBody>
      </p:sp>
      <p:sp>
        <p:nvSpPr>
          <p:cNvPr id="21" name="Text Placeholder 9">
            <a:extLst>
              <a:ext uri="{FF2B5EF4-FFF2-40B4-BE49-F238E27FC236}">
                <a16:creationId xmlns:a16="http://schemas.microsoft.com/office/drawing/2014/main" id="{2D9B930D-1473-4059-32D6-E12B55C8FA32}"/>
              </a:ext>
            </a:extLst>
          </p:cNvPr>
          <p:cNvSpPr>
            <a:spLocks noGrp="1"/>
          </p:cNvSpPr>
          <p:nvPr>
            <p:ph type="body" sz="quarter" idx="31" hasCustomPrompt="1"/>
          </p:nvPr>
        </p:nvSpPr>
        <p:spPr>
          <a:xfrm>
            <a:off x="4769345" y="5409501"/>
            <a:ext cx="3291403"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6 avenir pro 16pt</a:t>
            </a:r>
            <a:endParaRPr lang="en-GB"/>
          </a:p>
        </p:txBody>
      </p:sp>
      <p:sp>
        <p:nvSpPr>
          <p:cNvPr id="22" name="Text Placeholder 12">
            <a:extLst>
              <a:ext uri="{FF2B5EF4-FFF2-40B4-BE49-F238E27FC236}">
                <a16:creationId xmlns:a16="http://schemas.microsoft.com/office/drawing/2014/main" id="{4C799A89-E821-6A8F-48C5-F0EE4FDFA239}"/>
              </a:ext>
            </a:extLst>
          </p:cNvPr>
          <p:cNvSpPr>
            <a:spLocks noGrp="1"/>
          </p:cNvSpPr>
          <p:nvPr>
            <p:ph type="body" sz="quarter" idx="32" hasCustomPrompt="1"/>
          </p:nvPr>
        </p:nvSpPr>
        <p:spPr>
          <a:xfrm>
            <a:off x="4769345" y="5723322"/>
            <a:ext cx="2663825" cy="360362"/>
          </a:xfrm>
        </p:spPr>
        <p:txBody>
          <a:bodyPr/>
          <a:lstStyle>
            <a:lvl1pPr marL="0" indent="0">
              <a:buNone/>
              <a:defRPr sz="1600"/>
            </a:lvl1pPr>
          </a:lstStyle>
          <a:p>
            <a:pPr lvl="0"/>
            <a:r>
              <a:rPr lang="en-US"/>
              <a:t>Sub Title</a:t>
            </a:r>
            <a:endParaRPr lang="en-GB"/>
          </a:p>
        </p:txBody>
      </p:sp>
      <p:sp>
        <p:nvSpPr>
          <p:cNvPr id="23" name="Text Placeholder 9">
            <a:extLst>
              <a:ext uri="{FF2B5EF4-FFF2-40B4-BE49-F238E27FC236}">
                <a16:creationId xmlns:a16="http://schemas.microsoft.com/office/drawing/2014/main" id="{FE3181D5-064C-4E3D-C1ED-EB46C7AB7560}"/>
              </a:ext>
            </a:extLst>
          </p:cNvPr>
          <p:cNvSpPr>
            <a:spLocks noGrp="1"/>
          </p:cNvSpPr>
          <p:nvPr>
            <p:ph type="body" sz="quarter" idx="33" hasCustomPrompt="1"/>
          </p:nvPr>
        </p:nvSpPr>
        <p:spPr>
          <a:xfrm>
            <a:off x="8651215" y="908939"/>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7 avenir pro 16pt</a:t>
            </a:r>
            <a:endParaRPr lang="en-GB"/>
          </a:p>
        </p:txBody>
      </p:sp>
      <p:sp>
        <p:nvSpPr>
          <p:cNvPr id="24" name="Text Placeholder 12">
            <a:extLst>
              <a:ext uri="{FF2B5EF4-FFF2-40B4-BE49-F238E27FC236}">
                <a16:creationId xmlns:a16="http://schemas.microsoft.com/office/drawing/2014/main" id="{887707A4-5FBC-3599-C170-461C8B8DCEA1}"/>
              </a:ext>
            </a:extLst>
          </p:cNvPr>
          <p:cNvSpPr>
            <a:spLocks noGrp="1"/>
          </p:cNvSpPr>
          <p:nvPr>
            <p:ph type="body" sz="quarter" idx="34" hasCustomPrompt="1"/>
          </p:nvPr>
        </p:nvSpPr>
        <p:spPr>
          <a:xfrm>
            <a:off x="8651215" y="1222760"/>
            <a:ext cx="2663825" cy="360362"/>
          </a:xfrm>
        </p:spPr>
        <p:txBody>
          <a:bodyPr/>
          <a:lstStyle>
            <a:lvl1pPr marL="0" indent="0">
              <a:buNone/>
              <a:defRPr sz="1600"/>
            </a:lvl1pPr>
          </a:lstStyle>
          <a:p>
            <a:pPr lvl="0"/>
            <a:r>
              <a:rPr lang="en-US"/>
              <a:t>Sub Title</a:t>
            </a:r>
            <a:endParaRPr lang="en-GB"/>
          </a:p>
        </p:txBody>
      </p:sp>
      <p:sp>
        <p:nvSpPr>
          <p:cNvPr id="25" name="Text Placeholder 9">
            <a:extLst>
              <a:ext uri="{FF2B5EF4-FFF2-40B4-BE49-F238E27FC236}">
                <a16:creationId xmlns:a16="http://schemas.microsoft.com/office/drawing/2014/main" id="{E678F9FE-AD12-0AAD-95ED-6D568DD4D99E}"/>
              </a:ext>
            </a:extLst>
          </p:cNvPr>
          <p:cNvSpPr>
            <a:spLocks noGrp="1"/>
          </p:cNvSpPr>
          <p:nvPr>
            <p:ph type="body" sz="quarter" idx="35" hasCustomPrompt="1"/>
          </p:nvPr>
        </p:nvSpPr>
        <p:spPr>
          <a:xfrm>
            <a:off x="8651215" y="1813813"/>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8  avenir pro 16pt</a:t>
            </a:r>
            <a:endParaRPr lang="en-GB"/>
          </a:p>
        </p:txBody>
      </p:sp>
      <p:sp>
        <p:nvSpPr>
          <p:cNvPr id="26" name="Text Placeholder 12">
            <a:extLst>
              <a:ext uri="{FF2B5EF4-FFF2-40B4-BE49-F238E27FC236}">
                <a16:creationId xmlns:a16="http://schemas.microsoft.com/office/drawing/2014/main" id="{CEB95295-D044-9E82-AB0C-3A300CA874BC}"/>
              </a:ext>
            </a:extLst>
          </p:cNvPr>
          <p:cNvSpPr>
            <a:spLocks noGrp="1"/>
          </p:cNvSpPr>
          <p:nvPr>
            <p:ph type="body" sz="quarter" idx="36" hasCustomPrompt="1"/>
          </p:nvPr>
        </p:nvSpPr>
        <p:spPr>
          <a:xfrm>
            <a:off x="8651215" y="2127634"/>
            <a:ext cx="2663825" cy="360362"/>
          </a:xfrm>
        </p:spPr>
        <p:txBody>
          <a:bodyPr/>
          <a:lstStyle>
            <a:lvl1pPr marL="0" indent="0">
              <a:buNone/>
              <a:defRPr sz="1600"/>
            </a:lvl1pPr>
          </a:lstStyle>
          <a:p>
            <a:pPr lvl="0"/>
            <a:r>
              <a:rPr lang="en-US"/>
              <a:t>Sub Title</a:t>
            </a:r>
            <a:endParaRPr lang="en-GB"/>
          </a:p>
        </p:txBody>
      </p:sp>
      <p:sp>
        <p:nvSpPr>
          <p:cNvPr id="27" name="Text Placeholder 9">
            <a:extLst>
              <a:ext uri="{FF2B5EF4-FFF2-40B4-BE49-F238E27FC236}">
                <a16:creationId xmlns:a16="http://schemas.microsoft.com/office/drawing/2014/main" id="{698AB5D8-1878-07A9-98F8-8537AC7953DB}"/>
              </a:ext>
            </a:extLst>
          </p:cNvPr>
          <p:cNvSpPr>
            <a:spLocks noGrp="1"/>
          </p:cNvSpPr>
          <p:nvPr>
            <p:ph type="body" sz="quarter" idx="37" hasCustomPrompt="1"/>
          </p:nvPr>
        </p:nvSpPr>
        <p:spPr>
          <a:xfrm>
            <a:off x="8651215" y="2708369"/>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9 avenir pro 16pt</a:t>
            </a:r>
            <a:endParaRPr lang="en-GB"/>
          </a:p>
        </p:txBody>
      </p:sp>
      <p:sp>
        <p:nvSpPr>
          <p:cNvPr id="28" name="Text Placeholder 12">
            <a:extLst>
              <a:ext uri="{FF2B5EF4-FFF2-40B4-BE49-F238E27FC236}">
                <a16:creationId xmlns:a16="http://schemas.microsoft.com/office/drawing/2014/main" id="{95F9545A-C956-A8AD-7A23-338AED072AAA}"/>
              </a:ext>
            </a:extLst>
          </p:cNvPr>
          <p:cNvSpPr>
            <a:spLocks noGrp="1"/>
          </p:cNvSpPr>
          <p:nvPr>
            <p:ph type="body" sz="quarter" idx="38" hasCustomPrompt="1"/>
          </p:nvPr>
        </p:nvSpPr>
        <p:spPr>
          <a:xfrm>
            <a:off x="8651215" y="3022190"/>
            <a:ext cx="2663825" cy="360362"/>
          </a:xfrm>
        </p:spPr>
        <p:txBody>
          <a:bodyPr/>
          <a:lstStyle>
            <a:lvl1pPr marL="0" indent="0">
              <a:buNone/>
              <a:defRPr sz="1600"/>
            </a:lvl1pPr>
          </a:lstStyle>
          <a:p>
            <a:pPr lvl="0"/>
            <a:r>
              <a:rPr lang="en-US"/>
              <a:t>Sub Title</a:t>
            </a:r>
            <a:endParaRPr lang="en-GB"/>
          </a:p>
        </p:txBody>
      </p:sp>
      <p:sp>
        <p:nvSpPr>
          <p:cNvPr id="29" name="Text Placeholder 9">
            <a:extLst>
              <a:ext uri="{FF2B5EF4-FFF2-40B4-BE49-F238E27FC236}">
                <a16:creationId xmlns:a16="http://schemas.microsoft.com/office/drawing/2014/main" id="{AEBB88C8-6C9C-184D-0EEC-1914E14B8790}"/>
              </a:ext>
            </a:extLst>
          </p:cNvPr>
          <p:cNvSpPr>
            <a:spLocks noGrp="1"/>
          </p:cNvSpPr>
          <p:nvPr>
            <p:ph type="body" sz="quarter" idx="39" hasCustomPrompt="1"/>
          </p:nvPr>
        </p:nvSpPr>
        <p:spPr>
          <a:xfrm>
            <a:off x="8651215" y="3609276"/>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10 avenir pro 16pt</a:t>
            </a:r>
            <a:endParaRPr lang="en-GB"/>
          </a:p>
        </p:txBody>
      </p:sp>
      <p:sp>
        <p:nvSpPr>
          <p:cNvPr id="30" name="Text Placeholder 12">
            <a:extLst>
              <a:ext uri="{FF2B5EF4-FFF2-40B4-BE49-F238E27FC236}">
                <a16:creationId xmlns:a16="http://schemas.microsoft.com/office/drawing/2014/main" id="{35537EF2-6699-95B2-45EC-E4D83E1D3AA8}"/>
              </a:ext>
            </a:extLst>
          </p:cNvPr>
          <p:cNvSpPr>
            <a:spLocks noGrp="1"/>
          </p:cNvSpPr>
          <p:nvPr>
            <p:ph type="body" sz="quarter" idx="40" hasCustomPrompt="1"/>
          </p:nvPr>
        </p:nvSpPr>
        <p:spPr>
          <a:xfrm>
            <a:off x="8651215" y="3923097"/>
            <a:ext cx="2663825" cy="360362"/>
          </a:xfrm>
        </p:spPr>
        <p:txBody>
          <a:bodyPr/>
          <a:lstStyle>
            <a:lvl1pPr marL="0" indent="0">
              <a:buNone/>
              <a:defRPr sz="1600"/>
            </a:lvl1pPr>
          </a:lstStyle>
          <a:p>
            <a:pPr lvl="0"/>
            <a:r>
              <a:rPr lang="en-US"/>
              <a:t>Sub Title</a:t>
            </a:r>
            <a:endParaRPr lang="en-GB"/>
          </a:p>
        </p:txBody>
      </p:sp>
      <p:sp>
        <p:nvSpPr>
          <p:cNvPr id="31" name="Text Placeholder 9">
            <a:extLst>
              <a:ext uri="{FF2B5EF4-FFF2-40B4-BE49-F238E27FC236}">
                <a16:creationId xmlns:a16="http://schemas.microsoft.com/office/drawing/2014/main" id="{50C6B4FF-3190-F297-E4E8-94EF25BF6C39}"/>
              </a:ext>
            </a:extLst>
          </p:cNvPr>
          <p:cNvSpPr>
            <a:spLocks noGrp="1"/>
          </p:cNvSpPr>
          <p:nvPr>
            <p:ph type="body" sz="quarter" idx="41" hasCustomPrompt="1"/>
          </p:nvPr>
        </p:nvSpPr>
        <p:spPr>
          <a:xfrm>
            <a:off x="8651215" y="4511770"/>
            <a:ext cx="3291403" cy="360362"/>
          </a:xfrm>
          <a:prstGeom prst="rect">
            <a:avLst/>
          </a:prstGeom>
        </p:spPr>
        <p:txBody>
          <a:bodyPr lIns="0" tIns="0" rIns="0" bIns="0">
            <a:noAutofit/>
          </a:bodyPr>
          <a:lstStyle>
            <a:lvl1pPr marL="0" indent="0">
              <a:lnSpc>
                <a:spcPct val="90000"/>
              </a:lnSpc>
              <a:buNone/>
              <a:defRPr sz="1800">
                <a:solidFill>
                  <a:schemeClr val="accent2"/>
                </a:solidFill>
                <a:latin typeface="+mj-lt"/>
              </a:defRPr>
            </a:lvl1pPr>
          </a:lstStyle>
          <a:p>
            <a:pPr lvl="0"/>
            <a:r>
              <a:rPr lang="en-US"/>
              <a:t>Section 11 avenir pro 16pt</a:t>
            </a:r>
            <a:endParaRPr lang="en-GB"/>
          </a:p>
        </p:txBody>
      </p:sp>
      <p:sp>
        <p:nvSpPr>
          <p:cNvPr id="32" name="Text Placeholder 12">
            <a:extLst>
              <a:ext uri="{FF2B5EF4-FFF2-40B4-BE49-F238E27FC236}">
                <a16:creationId xmlns:a16="http://schemas.microsoft.com/office/drawing/2014/main" id="{5FE8E864-9C94-F9D6-0B26-51A37EA9AC41}"/>
              </a:ext>
            </a:extLst>
          </p:cNvPr>
          <p:cNvSpPr>
            <a:spLocks noGrp="1"/>
          </p:cNvSpPr>
          <p:nvPr>
            <p:ph type="body" sz="quarter" idx="42" hasCustomPrompt="1"/>
          </p:nvPr>
        </p:nvSpPr>
        <p:spPr>
          <a:xfrm>
            <a:off x="8651215" y="4825591"/>
            <a:ext cx="2663825" cy="360362"/>
          </a:xfrm>
        </p:spPr>
        <p:txBody>
          <a:bodyPr/>
          <a:lstStyle>
            <a:lvl1pPr marL="0" indent="0">
              <a:buNone/>
              <a:defRPr sz="1600"/>
            </a:lvl1pPr>
          </a:lstStyle>
          <a:p>
            <a:pPr lvl="0"/>
            <a:r>
              <a:rPr lang="en-US"/>
              <a:t>Sub Title</a:t>
            </a:r>
            <a:endParaRPr lang="en-GB"/>
          </a:p>
        </p:txBody>
      </p:sp>
      <p:sp>
        <p:nvSpPr>
          <p:cNvPr id="33" name="Text Placeholder 9">
            <a:extLst>
              <a:ext uri="{FF2B5EF4-FFF2-40B4-BE49-F238E27FC236}">
                <a16:creationId xmlns:a16="http://schemas.microsoft.com/office/drawing/2014/main" id="{C254DCA2-45BA-29E1-27BE-C4D3E13FA96D}"/>
              </a:ext>
            </a:extLst>
          </p:cNvPr>
          <p:cNvSpPr>
            <a:spLocks noGrp="1"/>
          </p:cNvSpPr>
          <p:nvPr>
            <p:ph type="body" sz="quarter" idx="43" hasCustomPrompt="1"/>
          </p:nvPr>
        </p:nvSpPr>
        <p:spPr>
          <a:xfrm>
            <a:off x="8651215" y="5409501"/>
            <a:ext cx="3291403"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12 avenir pro 16pt</a:t>
            </a:r>
            <a:endParaRPr lang="en-GB"/>
          </a:p>
        </p:txBody>
      </p:sp>
      <p:sp>
        <p:nvSpPr>
          <p:cNvPr id="34" name="Text Placeholder 12">
            <a:extLst>
              <a:ext uri="{FF2B5EF4-FFF2-40B4-BE49-F238E27FC236}">
                <a16:creationId xmlns:a16="http://schemas.microsoft.com/office/drawing/2014/main" id="{AD1A3EA6-8F35-336E-CCFA-19D6D38ED813}"/>
              </a:ext>
            </a:extLst>
          </p:cNvPr>
          <p:cNvSpPr>
            <a:spLocks noGrp="1"/>
          </p:cNvSpPr>
          <p:nvPr>
            <p:ph type="body" sz="quarter" idx="44" hasCustomPrompt="1"/>
          </p:nvPr>
        </p:nvSpPr>
        <p:spPr>
          <a:xfrm>
            <a:off x="8651215" y="5723322"/>
            <a:ext cx="2663825" cy="360362"/>
          </a:xfrm>
        </p:spPr>
        <p:txBody>
          <a:bodyPr/>
          <a:lstStyle>
            <a:lvl1pPr marL="0" indent="0">
              <a:buNone/>
              <a:defRPr sz="1600"/>
            </a:lvl1pPr>
          </a:lstStyle>
          <a:p>
            <a:pPr lvl="0"/>
            <a:r>
              <a:rPr lang="en-US"/>
              <a:t>Sub Title</a:t>
            </a:r>
            <a:endParaRPr lang="en-GB"/>
          </a:p>
        </p:txBody>
      </p:sp>
      <p:sp>
        <p:nvSpPr>
          <p:cNvPr id="42" name="Rectangle 41"/>
          <p:cNvSpPr/>
          <p:nvPr userDrawn="1"/>
        </p:nvSpPr>
        <p:spPr>
          <a:xfrm>
            <a:off x="1015505" y="1652565"/>
            <a:ext cx="2111608" cy="2111607"/>
          </a:xfrm>
          <a:prstGeom prst="rect">
            <a:avLst/>
          </a:prstGeom>
          <a:blipFill dpi="0" rotWithShape="1">
            <a:blip r:embed="rId2">
              <a:alphaModFix amt="11000"/>
            </a:blip>
            <a:srcRect/>
            <a:stretch>
              <a:fillRect/>
            </a:stretch>
          </a:blipFill>
          <a:ln>
            <a:noFill/>
          </a:ln>
        </p:spPr>
        <p:txBody>
          <a:bodyPr wrap="square" rtlCol="0" anchor="ctr">
            <a:noAutofit/>
          </a:bodyPr>
          <a:lstStyle/>
          <a:p>
            <a:pPr algn="l"/>
            <a:endParaRPr lang="en-US">
              <a:solidFill>
                <a:schemeClr val="tx1"/>
              </a:solidFill>
            </a:endParaRPr>
          </a:p>
        </p:txBody>
      </p:sp>
      <p:sp>
        <p:nvSpPr>
          <p:cNvPr id="5" name="Rectangle 4"/>
          <p:cNvSpPr/>
          <p:nvPr userDrawn="1"/>
        </p:nvSpPr>
        <p:spPr>
          <a:xfrm>
            <a:off x="0" y="6049070"/>
            <a:ext cx="4142626" cy="822302"/>
          </a:xfrm>
          <a:prstGeom prst="rect">
            <a:avLst/>
          </a:prstGeom>
          <a:solidFill>
            <a:srgbClr val="46268F"/>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FF5B53F1-4809-4687-084C-98477610882B}"/>
              </a:ext>
            </a:extLst>
          </p:cNvPr>
          <p:cNvSpPr>
            <a:spLocks noGrp="1"/>
          </p:cNvSpPr>
          <p:nvPr>
            <p:ph type="body" sz="quarter" idx="21" hasCustomPrompt="1"/>
          </p:nvPr>
        </p:nvSpPr>
        <p:spPr>
          <a:xfrm>
            <a:off x="550864" y="703134"/>
            <a:ext cx="2808286" cy="539751"/>
          </a:xfrm>
        </p:spPr>
        <p:txBody>
          <a:bodyPr tIns="0" anchor="t" anchorCtr="0"/>
          <a:lstStyle>
            <a:lvl1pPr marL="0" indent="0" algn="l">
              <a:lnSpc>
                <a:spcPct val="8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Agenda</a:t>
            </a:r>
          </a:p>
        </p:txBody>
      </p:sp>
      <p:grpSp>
        <p:nvGrpSpPr>
          <p:cNvPr id="11" name="Group 10">
            <a:extLst>
              <a:ext uri="{FF2B5EF4-FFF2-40B4-BE49-F238E27FC236}">
                <a16:creationId xmlns:a16="http://schemas.microsoft.com/office/drawing/2014/main" id="{E6A2EFEB-BBB1-4115-B29A-6688104C9E09}"/>
              </a:ext>
            </a:extLst>
          </p:cNvPr>
          <p:cNvGrpSpPr/>
          <p:nvPr userDrawn="1"/>
        </p:nvGrpSpPr>
        <p:grpSpPr>
          <a:xfrm>
            <a:off x="858" y="3111690"/>
            <a:ext cx="4141768" cy="2951471"/>
            <a:chOff x="0" y="3111690"/>
            <a:chExt cx="4141768" cy="2951471"/>
          </a:xfrm>
        </p:grpSpPr>
        <p:pic>
          <p:nvPicPr>
            <p:cNvPr id="7" name="Picture 6" descr="A screenshot of a video game&#10;&#10;AI-generated content may be incorrect.">
              <a:extLst>
                <a:ext uri="{FF2B5EF4-FFF2-40B4-BE49-F238E27FC236}">
                  <a16:creationId xmlns:a16="http://schemas.microsoft.com/office/drawing/2014/main" id="{C228E2F8-79FD-9292-BEC8-0BCC1397FF60}"/>
                </a:ext>
              </a:extLst>
            </p:cNvPr>
            <p:cNvPicPr>
              <a:picLocks noChangeAspect="1"/>
            </p:cNvPicPr>
            <p:nvPr userDrawn="1"/>
          </p:nvPicPr>
          <p:blipFill>
            <a:blip r:embed="rId3"/>
            <a:srcRect l="16375" r="10691"/>
            <a:stretch>
              <a:fillRect/>
            </a:stretch>
          </p:blipFill>
          <p:spPr>
            <a:xfrm>
              <a:off x="0" y="3111690"/>
              <a:ext cx="4141768" cy="2951471"/>
            </a:xfrm>
            <a:prstGeom prst="rect">
              <a:avLst/>
            </a:prstGeom>
          </p:spPr>
        </p:pic>
        <p:sp>
          <p:nvSpPr>
            <p:cNvPr id="9" name="Rectangle 8">
              <a:extLst>
                <a:ext uri="{FF2B5EF4-FFF2-40B4-BE49-F238E27FC236}">
                  <a16:creationId xmlns:a16="http://schemas.microsoft.com/office/drawing/2014/main" id="{2CBC847B-9B1A-BA99-F2A9-05CDBB85D5FB}"/>
                </a:ext>
              </a:extLst>
            </p:cNvPr>
            <p:cNvSpPr/>
            <p:nvPr userDrawn="1"/>
          </p:nvSpPr>
          <p:spPr>
            <a:xfrm>
              <a:off x="3177540" y="5076761"/>
              <a:ext cx="36722" cy="955515"/>
            </a:xfrm>
            <a:prstGeom prst="rect">
              <a:avLst/>
            </a:prstGeom>
            <a:solidFill>
              <a:srgbClr val="5A4DC8"/>
            </a:solidFill>
            <a:ln>
              <a:noFill/>
            </a:ln>
          </p:spPr>
          <p:txBody>
            <a:bodyPr wrap="square" rtlCol="0" anchor="ctr">
              <a:noAutofit/>
            </a:bodyPr>
            <a:lstStyle/>
            <a:p>
              <a:pPr algn="l"/>
              <a:endParaRPr lang="en-US">
                <a:solidFill>
                  <a:schemeClr val="tx1"/>
                </a:solidFill>
              </a:endParaRPr>
            </a:p>
          </p:txBody>
        </p:sp>
      </p:grpSp>
      <p:grpSp>
        <p:nvGrpSpPr>
          <p:cNvPr id="3" name="Group 2">
            <a:extLst>
              <a:ext uri="{FF2B5EF4-FFF2-40B4-BE49-F238E27FC236}">
                <a16:creationId xmlns:a16="http://schemas.microsoft.com/office/drawing/2014/main" id="{770DF64F-9F08-C788-1070-74D765547CED}"/>
              </a:ext>
            </a:extLst>
          </p:cNvPr>
          <p:cNvGrpSpPr/>
          <p:nvPr userDrawn="1"/>
        </p:nvGrpSpPr>
        <p:grpSpPr>
          <a:xfrm>
            <a:off x="550876" y="6455269"/>
            <a:ext cx="1267819" cy="221486"/>
            <a:chOff x="550876" y="6455269"/>
            <a:chExt cx="1267819" cy="221486"/>
          </a:xfrm>
        </p:grpSpPr>
        <p:sp>
          <p:nvSpPr>
            <p:cNvPr id="4" name="Freeform: Shape 3">
              <a:extLst>
                <a:ext uri="{FF2B5EF4-FFF2-40B4-BE49-F238E27FC236}">
                  <a16:creationId xmlns:a16="http://schemas.microsoft.com/office/drawing/2014/main" id="{6B8307F1-DDC8-8D80-7642-110943F6CCCC}"/>
                </a:ext>
              </a:extLst>
            </p:cNvPr>
            <p:cNvSpPr/>
            <p:nvPr/>
          </p:nvSpPr>
          <p:spPr>
            <a:xfrm>
              <a:off x="614998" y="6566012"/>
              <a:ext cx="142916" cy="110743"/>
            </a:xfrm>
            <a:custGeom>
              <a:avLst/>
              <a:gdLst>
                <a:gd name="connsiteX0" fmla="*/ 0 w 142916"/>
                <a:gd name="connsiteY0" fmla="*/ 64313 h 110743"/>
                <a:gd name="connsiteX1" fmla="*/ 13496 w 142916"/>
                <a:gd name="connsiteY1" fmla="*/ 92151 h 110743"/>
                <a:gd name="connsiteX2" fmla="*/ 26156 w 142916"/>
                <a:gd name="connsiteY2" fmla="*/ 110744 h 110743"/>
                <a:gd name="connsiteX3" fmla="*/ 142916 w 142916"/>
                <a:gd name="connsiteY3" fmla="*/ 45212 h 110743"/>
                <a:gd name="connsiteX4" fmla="*/ 114458 w 142916"/>
                <a:gd name="connsiteY4" fmla="*/ 0 h 110743"/>
                <a:gd name="connsiteX5" fmla="*/ 0 w 142916"/>
                <a:gd name="connsiteY5" fmla="*/ 64313 h 11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16" h="110743">
                  <a:moveTo>
                    <a:pt x="0" y="64313"/>
                  </a:moveTo>
                  <a:cubicBezTo>
                    <a:pt x="3662" y="73863"/>
                    <a:pt x="8161" y="83210"/>
                    <a:pt x="13496" y="92151"/>
                  </a:cubicBezTo>
                  <a:cubicBezTo>
                    <a:pt x="17368" y="98654"/>
                    <a:pt x="21553" y="104851"/>
                    <a:pt x="26156" y="110744"/>
                  </a:cubicBezTo>
                  <a:cubicBezTo>
                    <a:pt x="71458" y="99974"/>
                    <a:pt x="111634" y="76810"/>
                    <a:pt x="142916" y="45212"/>
                  </a:cubicBezTo>
                  <a:cubicBezTo>
                    <a:pt x="135697" y="28753"/>
                    <a:pt x="126072" y="13614"/>
                    <a:pt x="114458" y="0"/>
                  </a:cubicBezTo>
                  <a:cubicBezTo>
                    <a:pt x="86001" y="33325"/>
                    <a:pt x="45721" y="56794"/>
                    <a:pt x="0" y="64313"/>
                  </a:cubicBezTo>
                  <a:close/>
                </a:path>
              </a:pathLst>
            </a:custGeom>
            <a:solidFill>
              <a:schemeClr val="bg1"/>
            </a:solidFill>
            <a:ln w="10432"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7EA4BAC6-D9ED-C001-F649-C2E8B4486CC9}"/>
                </a:ext>
              </a:extLst>
            </p:cNvPr>
            <p:cNvSpPr/>
            <p:nvPr/>
          </p:nvSpPr>
          <p:spPr>
            <a:xfrm>
              <a:off x="614893" y="6455269"/>
              <a:ext cx="142916" cy="110743"/>
            </a:xfrm>
            <a:custGeom>
              <a:avLst/>
              <a:gdLst>
                <a:gd name="connsiteX0" fmla="*/ 26051 w 142916"/>
                <a:gd name="connsiteY0" fmla="*/ 0 h 110743"/>
                <a:gd name="connsiteX1" fmla="*/ 0 w 142916"/>
                <a:gd name="connsiteY1" fmla="*/ 46431 h 110743"/>
                <a:gd name="connsiteX2" fmla="*/ 114458 w 142916"/>
                <a:gd name="connsiteY2" fmla="*/ 110744 h 110743"/>
                <a:gd name="connsiteX3" fmla="*/ 142916 w 142916"/>
                <a:gd name="connsiteY3" fmla="*/ 65532 h 110743"/>
                <a:gd name="connsiteX4" fmla="*/ 26051 w 142916"/>
                <a:gd name="connsiteY4" fmla="*/ 0 h 11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16" h="110743">
                  <a:moveTo>
                    <a:pt x="26051" y="0"/>
                  </a:moveTo>
                  <a:cubicBezTo>
                    <a:pt x="15170" y="14122"/>
                    <a:pt x="6382" y="29667"/>
                    <a:pt x="0" y="46431"/>
                  </a:cubicBezTo>
                  <a:cubicBezTo>
                    <a:pt x="45825" y="53950"/>
                    <a:pt x="86105" y="77419"/>
                    <a:pt x="114458" y="110744"/>
                  </a:cubicBezTo>
                  <a:cubicBezTo>
                    <a:pt x="126072" y="97130"/>
                    <a:pt x="135697" y="81991"/>
                    <a:pt x="142916" y="65532"/>
                  </a:cubicBezTo>
                  <a:cubicBezTo>
                    <a:pt x="111738" y="33934"/>
                    <a:pt x="71458" y="10770"/>
                    <a:pt x="26051" y="0"/>
                  </a:cubicBezTo>
                  <a:close/>
                </a:path>
              </a:pathLst>
            </a:custGeom>
            <a:solidFill>
              <a:schemeClr val="bg1"/>
            </a:solidFill>
            <a:ln w="10432"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8F93CB68-BC07-E0E8-A012-95656ED34688}"/>
                </a:ext>
              </a:extLst>
            </p:cNvPr>
            <p:cNvSpPr/>
            <p:nvPr/>
          </p:nvSpPr>
          <p:spPr>
            <a:xfrm>
              <a:off x="550876" y="6499160"/>
              <a:ext cx="64122" cy="133705"/>
            </a:xfrm>
            <a:custGeom>
              <a:avLst/>
              <a:gdLst>
                <a:gd name="connsiteX0" fmla="*/ 64122 w 64122"/>
                <a:gd name="connsiteY0" fmla="*/ 131166 h 133705"/>
                <a:gd name="connsiteX1" fmla="*/ 58682 w 64122"/>
                <a:gd name="connsiteY1" fmla="*/ 19101 h 133705"/>
                <a:gd name="connsiteX2" fmla="*/ 64122 w 64122"/>
                <a:gd name="connsiteY2" fmla="*/ 2540 h 133705"/>
                <a:gd name="connsiteX3" fmla="*/ 32421 w 64122"/>
                <a:gd name="connsiteY3" fmla="*/ 0 h 133705"/>
                <a:gd name="connsiteX4" fmla="*/ 9613 w 64122"/>
                <a:gd name="connsiteY4" fmla="*/ 1321 h 133705"/>
                <a:gd name="connsiteX5" fmla="*/ 9613 w 64122"/>
                <a:gd name="connsiteY5" fmla="*/ 132385 h 133705"/>
                <a:gd name="connsiteX6" fmla="*/ 32421 w 64122"/>
                <a:gd name="connsiteY6" fmla="*/ 133706 h 133705"/>
                <a:gd name="connsiteX7" fmla="*/ 64122 w 64122"/>
                <a:gd name="connsiteY7" fmla="*/ 131166 h 13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22" h="133705">
                  <a:moveTo>
                    <a:pt x="64122" y="131166"/>
                  </a:moveTo>
                  <a:cubicBezTo>
                    <a:pt x="50312" y="95504"/>
                    <a:pt x="48324" y="56693"/>
                    <a:pt x="58682" y="19101"/>
                  </a:cubicBezTo>
                  <a:cubicBezTo>
                    <a:pt x="60251" y="13513"/>
                    <a:pt x="62030" y="7925"/>
                    <a:pt x="64122" y="2540"/>
                  </a:cubicBezTo>
                  <a:cubicBezTo>
                    <a:pt x="53869" y="813"/>
                    <a:pt x="43198" y="0"/>
                    <a:pt x="32421" y="0"/>
                  </a:cubicBezTo>
                  <a:cubicBezTo>
                    <a:pt x="24679" y="0"/>
                    <a:pt x="17146" y="508"/>
                    <a:pt x="9613" y="1321"/>
                  </a:cubicBezTo>
                  <a:cubicBezTo>
                    <a:pt x="-2942" y="43383"/>
                    <a:pt x="-3465" y="88900"/>
                    <a:pt x="9613" y="132385"/>
                  </a:cubicBezTo>
                  <a:cubicBezTo>
                    <a:pt x="17146" y="133299"/>
                    <a:pt x="24679" y="133706"/>
                    <a:pt x="32421" y="133706"/>
                  </a:cubicBezTo>
                  <a:cubicBezTo>
                    <a:pt x="43198" y="133706"/>
                    <a:pt x="53765" y="132791"/>
                    <a:pt x="64122" y="131166"/>
                  </a:cubicBezTo>
                  <a:close/>
                </a:path>
              </a:pathLst>
            </a:custGeom>
            <a:solidFill>
              <a:schemeClr val="bg1"/>
            </a:solidFill>
            <a:ln w="10432"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2B66E428-9FD9-69FA-1A46-BBF1A1C75FEF}"/>
                </a:ext>
              </a:extLst>
            </p:cNvPr>
            <p:cNvSpPr/>
            <p:nvPr/>
          </p:nvSpPr>
          <p:spPr>
            <a:xfrm>
              <a:off x="817654" y="6474268"/>
              <a:ext cx="184765" cy="183489"/>
            </a:xfrm>
            <a:custGeom>
              <a:avLst/>
              <a:gdLst>
                <a:gd name="connsiteX0" fmla="*/ 95208 w 184765"/>
                <a:gd name="connsiteY0" fmla="*/ 151079 h 183489"/>
                <a:gd name="connsiteX1" fmla="*/ 144799 w 184765"/>
                <a:gd name="connsiteY1" fmla="*/ 117348 h 183489"/>
                <a:gd name="connsiteX2" fmla="*/ 184766 w 184765"/>
                <a:gd name="connsiteY2" fmla="*/ 117348 h 183489"/>
                <a:gd name="connsiteX3" fmla="*/ 95208 w 184765"/>
                <a:gd name="connsiteY3" fmla="*/ 183490 h 183489"/>
                <a:gd name="connsiteX4" fmla="*/ 0 w 184765"/>
                <a:gd name="connsiteY4" fmla="*/ 91745 h 183489"/>
                <a:gd name="connsiteX5" fmla="*/ 95208 w 184765"/>
                <a:gd name="connsiteY5" fmla="*/ 0 h 183489"/>
                <a:gd name="connsiteX6" fmla="*/ 184766 w 184765"/>
                <a:gd name="connsiteY6" fmla="*/ 66142 h 183489"/>
                <a:gd name="connsiteX7" fmla="*/ 144799 w 184765"/>
                <a:gd name="connsiteY7" fmla="*/ 66142 h 183489"/>
                <a:gd name="connsiteX8" fmla="*/ 95208 w 184765"/>
                <a:gd name="connsiteY8" fmla="*/ 32410 h 183489"/>
                <a:gd name="connsiteX9" fmla="*/ 37769 w 184765"/>
                <a:gd name="connsiteY9" fmla="*/ 91745 h 183489"/>
                <a:gd name="connsiteX10" fmla="*/ 95208 w 184765"/>
                <a:gd name="connsiteY10" fmla="*/ 151079 h 18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765" h="183489">
                  <a:moveTo>
                    <a:pt x="95208" y="151079"/>
                  </a:moveTo>
                  <a:cubicBezTo>
                    <a:pt x="119480" y="151079"/>
                    <a:pt x="137999" y="138379"/>
                    <a:pt x="144799" y="117348"/>
                  </a:cubicBezTo>
                  <a:lnTo>
                    <a:pt x="184766" y="117348"/>
                  </a:lnTo>
                  <a:cubicBezTo>
                    <a:pt x="174094" y="159207"/>
                    <a:pt x="136534" y="183490"/>
                    <a:pt x="95208" y="183490"/>
                  </a:cubicBezTo>
                  <a:cubicBezTo>
                    <a:pt x="41431" y="183490"/>
                    <a:pt x="0" y="145186"/>
                    <a:pt x="0" y="91745"/>
                  </a:cubicBezTo>
                  <a:cubicBezTo>
                    <a:pt x="0" y="38303"/>
                    <a:pt x="41536" y="0"/>
                    <a:pt x="95208" y="0"/>
                  </a:cubicBezTo>
                  <a:cubicBezTo>
                    <a:pt x="136429" y="0"/>
                    <a:pt x="173989" y="24282"/>
                    <a:pt x="184766" y="66142"/>
                  </a:cubicBezTo>
                  <a:lnTo>
                    <a:pt x="144799" y="66142"/>
                  </a:lnTo>
                  <a:cubicBezTo>
                    <a:pt x="137999" y="45110"/>
                    <a:pt x="119480" y="32410"/>
                    <a:pt x="95208" y="32410"/>
                  </a:cubicBezTo>
                  <a:cubicBezTo>
                    <a:pt x="60786" y="32410"/>
                    <a:pt x="37769" y="57709"/>
                    <a:pt x="37769" y="91745"/>
                  </a:cubicBezTo>
                  <a:cubicBezTo>
                    <a:pt x="37769" y="125781"/>
                    <a:pt x="60682" y="151079"/>
                    <a:pt x="95208" y="151079"/>
                  </a:cubicBezTo>
                  <a:close/>
                </a:path>
              </a:pathLst>
            </a:custGeom>
            <a:solidFill>
              <a:schemeClr val="bg1"/>
            </a:solidFill>
            <a:ln w="10432"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A78258F5-342A-EC95-3F92-4055A215D251}"/>
                </a:ext>
              </a:extLst>
            </p:cNvPr>
            <p:cNvSpPr/>
            <p:nvPr/>
          </p:nvSpPr>
          <p:spPr>
            <a:xfrm>
              <a:off x="1021148" y="6477316"/>
              <a:ext cx="33688" cy="177393"/>
            </a:xfrm>
            <a:custGeom>
              <a:avLst/>
              <a:gdLst>
                <a:gd name="connsiteX0" fmla="*/ 33689 w 33688"/>
                <a:gd name="connsiteY0" fmla="*/ 177394 h 177393"/>
                <a:gd name="connsiteX1" fmla="*/ 0 w 33688"/>
                <a:gd name="connsiteY1" fmla="*/ 177394 h 177393"/>
                <a:gd name="connsiteX2" fmla="*/ 0 w 33688"/>
                <a:gd name="connsiteY2" fmla="*/ 0 h 177393"/>
                <a:gd name="connsiteX3" fmla="*/ 33689 w 33688"/>
                <a:gd name="connsiteY3" fmla="*/ 0 h 177393"/>
                <a:gd name="connsiteX4" fmla="*/ 33689 w 33688"/>
                <a:gd name="connsiteY4" fmla="*/ 177394 h 17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8" h="177393">
                  <a:moveTo>
                    <a:pt x="33689" y="177394"/>
                  </a:moveTo>
                  <a:lnTo>
                    <a:pt x="0" y="177394"/>
                  </a:lnTo>
                  <a:lnTo>
                    <a:pt x="0" y="0"/>
                  </a:lnTo>
                  <a:lnTo>
                    <a:pt x="33689" y="0"/>
                  </a:lnTo>
                  <a:lnTo>
                    <a:pt x="33689" y="177394"/>
                  </a:lnTo>
                  <a:close/>
                </a:path>
              </a:pathLst>
            </a:custGeom>
            <a:solidFill>
              <a:schemeClr val="bg1"/>
            </a:solidFill>
            <a:ln w="10432" cap="flat">
              <a:no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D2DD0FC7-7EAD-3C61-6E56-012AF7C3F25B}"/>
                </a:ext>
              </a:extLst>
            </p:cNvPr>
            <p:cNvSpPr/>
            <p:nvPr/>
          </p:nvSpPr>
          <p:spPr>
            <a:xfrm>
              <a:off x="1073146"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8693D581-525C-200C-8164-E8908829944A}"/>
                </a:ext>
              </a:extLst>
            </p:cNvPr>
            <p:cNvSpPr/>
            <p:nvPr/>
          </p:nvSpPr>
          <p:spPr>
            <a:xfrm>
              <a:off x="1202461" y="6537158"/>
              <a:ext cx="73341" cy="117551"/>
            </a:xfrm>
            <a:custGeom>
              <a:avLst/>
              <a:gdLst>
                <a:gd name="connsiteX0" fmla="*/ 73237 w 73341"/>
                <a:gd name="connsiteY0" fmla="*/ 33934 h 117551"/>
                <a:gd name="connsiteX1" fmla="*/ 58903 w 73341"/>
                <a:gd name="connsiteY1" fmla="*/ 33934 h 117551"/>
                <a:gd name="connsiteX2" fmla="*/ 33898 w 73341"/>
                <a:gd name="connsiteY2" fmla="*/ 62078 h 117551"/>
                <a:gd name="connsiteX3" fmla="*/ 33898 w 73341"/>
                <a:gd name="connsiteY3" fmla="*/ 117551 h 117551"/>
                <a:gd name="connsiteX4" fmla="*/ 0 w 73341"/>
                <a:gd name="connsiteY4" fmla="*/ 117551 h 117551"/>
                <a:gd name="connsiteX5" fmla="*/ 0 w 73341"/>
                <a:gd name="connsiteY5" fmla="*/ 1524 h 117551"/>
                <a:gd name="connsiteX6" fmla="*/ 32852 w 73341"/>
                <a:gd name="connsiteY6" fmla="*/ 1524 h 117551"/>
                <a:gd name="connsiteX7" fmla="*/ 32852 w 73341"/>
                <a:gd name="connsiteY7" fmla="*/ 20015 h 117551"/>
                <a:gd name="connsiteX8" fmla="*/ 63925 w 73341"/>
                <a:gd name="connsiteY8" fmla="*/ 0 h 117551"/>
                <a:gd name="connsiteX9" fmla="*/ 73341 w 73341"/>
                <a:gd name="connsiteY9" fmla="*/ 1016 h 117551"/>
                <a:gd name="connsiteX10" fmla="*/ 73341 w 73341"/>
                <a:gd name="connsiteY10" fmla="*/ 33934 h 11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41" h="117551">
                  <a:moveTo>
                    <a:pt x="73237" y="33934"/>
                  </a:moveTo>
                  <a:lnTo>
                    <a:pt x="58903" y="33934"/>
                  </a:lnTo>
                  <a:cubicBezTo>
                    <a:pt x="41640" y="33934"/>
                    <a:pt x="33898" y="41758"/>
                    <a:pt x="33898" y="62078"/>
                  </a:cubicBezTo>
                  <a:lnTo>
                    <a:pt x="33898" y="117551"/>
                  </a:lnTo>
                  <a:lnTo>
                    <a:pt x="0" y="117551"/>
                  </a:lnTo>
                  <a:lnTo>
                    <a:pt x="0" y="1524"/>
                  </a:lnTo>
                  <a:lnTo>
                    <a:pt x="32852" y="1524"/>
                  </a:lnTo>
                  <a:lnTo>
                    <a:pt x="32852" y="20015"/>
                  </a:lnTo>
                  <a:cubicBezTo>
                    <a:pt x="37560" y="7620"/>
                    <a:pt x="49069" y="0"/>
                    <a:pt x="63925" y="0"/>
                  </a:cubicBezTo>
                  <a:cubicBezTo>
                    <a:pt x="67064" y="0"/>
                    <a:pt x="70203" y="203"/>
                    <a:pt x="73341" y="1016"/>
                  </a:cubicBezTo>
                  <a:lnTo>
                    <a:pt x="73341" y="33934"/>
                  </a:lnTo>
                  <a:close/>
                </a:path>
              </a:pathLst>
            </a:custGeom>
            <a:solidFill>
              <a:schemeClr val="bg1"/>
            </a:solidFill>
            <a:ln w="10432" cap="flat">
              <a:no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BE5DBA16-67E0-00EE-1CB7-97260BA415EC}"/>
                </a:ext>
              </a:extLst>
            </p:cNvPr>
            <p:cNvSpPr/>
            <p:nvPr/>
          </p:nvSpPr>
          <p:spPr>
            <a:xfrm>
              <a:off x="1291600" y="6477316"/>
              <a:ext cx="54090" cy="177393"/>
            </a:xfrm>
            <a:custGeom>
              <a:avLst/>
              <a:gdLst>
                <a:gd name="connsiteX0" fmla="*/ 50638 w 54090"/>
                <a:gd name="connsiteY0" fmla="*/ 177394 h 177393"/>
                <a:gd name="connsiteX1" fmla="*/ 16740 w 54090"/>
                <a:gd name="connsiteY1" fmla="*/ 177394 h 177393"/>
                <a:gd name="connsiteX2" fmla="*/ 16740 w 54090"/>
                <a:gd name="connsiteY2" fmla="*/ 89205 h 177393"/>
                <a:gd name="connsiteX3" fmla="*/ 0 w 54090"/>
                <a:gd name="connsiteY3" fmla="*/ 89205 h 177393"/>
                <a:gd name="connsiteX4" fmla="*/ 0 w 54090"/>
                <a:gd name="connsiteY4" fmla="*/ 61366 h 177393"/>
                <a:gd name="connsiteX5" fmla="*/ 50638 w 54090"/>
                <a:gd name="connsiteY5" fmla="*/ 61366 h 177393"/>
                <a:gd name="connsiteX6" fmla="*/ 50638 w 54090"/>
                <a:gd name="connsiteY6" fmla="*/ 177394 h 177393"/>
                <a:gd name="connsiteX7" fmla="*/ 32120 w 54090"/>
                <a:gd name="connsiteY7" fmla="*/ 0 h 177393"/>
                <a:gd name="connsiteX8" fmla="*/ 54090 w 54090"/>
                <a:gd name="connsiteY8" fmla="*/ 21336 h 177393"/>
                <a:gd name="connsiteX9" fmla="*/ 32120 w 54090"/>
                <a:gd name="connsiteY9" fmla="*/ 42367 h 177393"/>
                <a:gd name="connsiteX10" fmla="*/ 10462 w 54090"/>
                <a:gd name="connsiteY10" fmla="*/ 21336 h 177393"/>
                <a:gd name="connsiteX11" fmla="*/ 32120 w 54090"/>
                <a:gd name="connsiteY11" fmla="*/ 0 h 17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90" h="177393">
                  <a:moveTo>
                    <a:pt x="50638" y="177394"/>
                  </a:moveTo>
                  <a:lnTo>
                    <a:pt x="16740" y="177394"/>
                  </a:lnTo>
                  <a:lnTo>
                    <a:pt x="16740" y="89205"/>
                  </a:lnTo>
                  <a:lnTo>
                    <a:pt x="0" y="89205"/>
                  </a:lnTo>
                  <a:lnTo>
                    <a:pt x="0" y="61366"/>
                  </a:lnTo>
                  <a:lnTo>
                    <a:pt x="50638" y="61366"/>
                  </a:lnTo>
                  <a:lnTo>
                    <a:pt x="50638" y="177394"/>
                  </a:lnTo>
                  <a:close/>
                  <a:moveTo>
                    <a:pt x="32120" y="0"/>
                  </a:moveTo>
                  <a:cubicBezTo>
                    <a:pt x="44360" y="0"/>
                    <a:pt x="54090" y="9652"/>
                    <a:pt x="54090" y="21336"/>
                  </a:cubicBezTo>
                  <a:cubicBezTo>
                    <a:pt x="54090" y="33020"/>
                    <a:pt x="44465" y="42367"/>
                    <a:pt x="32120" y="42367"/>
                  </a:cubicBezTo>
                  <a:cubicBezTo>
                    <a:pt x="19774" y="42367"/>
                    <a:pt x="10462" y="33223"/>
                    <a:pt x="10462" y="21336"/>
                  </a:cubicBezTo>
                  <a:cubicBezTo>
                    <a:pt x="10462" y="9449"/>
                    <a:pt x="20088" y="0"/>
                    <a:pt x="32120" y="0"/>
                  </a:cubicBezTo>
                  <a:close/>
                </a:path>
              </a:pathLst>
            </a:custGeom>
            <a:solidFill>
              <a:schemeClr val="bg1"/>
            </a:solidFill>
            <a:ln w="10432" cap="flat">
              <a:no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42F86D28-915A-AD99-EDA7-70B3F7C3E669}"/>
                </a:ext>
              </a:extLst>
            </p:cNvPr>
            <p:cNvSpPr/>
            <p:nvPr/>
          </p:nvSpPr>
          <p:spPr>
            <a:xfrm>
              <a:off x="1355944" y="6538682"/>
              <a:ext cx="125339" cy="116027"/>
            </a:xfrm>
            <a:custGeom>
              <a:avLst/>
              <a:gdLst>
                <a:gd name="connsiteX0" fmla="*/ 62460 w 125339"/>
                <a:gd name="connsiteY0" fmla="*/ 80569 h 116027"/>
                <a:gd name="connsiteX1" fmla="*/ 89558 w 125339"/>
                <a:gd name="connsiteY1" fmla="*/ 0 h 116027"/>
                <a:gd name="connsiteX2" fmla="*/ 125339 w 125339"/>
                <a:gd name="connsiteY2" fmla="*/ 0 h 116027"/>
                <a:gd name="connsiteX3" fmla="*/ 82757 w 125339"/>
                <a:gd name="connsiteY3" fmla="*/ 116027 h 116027"/>
                <a:gd name="connsiteX4" fmla="*/ 40699 w 125339"/>
                <a:gd name="connsiteY4" fmla="*/ 116027 h 116027"/>
                <a:gd name="connsiteX5" fmla="*/ 0 w 125339"/>
                <a:gd name="connsiteY5" fmla="*/ 0 h 116027"/>
                <a:gd name="connsiteX6" fmla="*/ 36828 w 125339"/>
                <a:gd name="connsiteY6" fmla="*/ 0 h 116027"/>
                <a:gd name="connsiteX7" fmla="*/ 62356 w 125339"/>
                <a:gd name="connsiteY7" fmla="*/ 80569 h 1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39" h="116027">
                  <a:moveTo>
                    <a:pt x="62460" y="80569"/>
                  </a:moveTo>
                  <a:lnTo>
                    <a:pt x="89558" y="0"/>
                  </a:lnTo>
                  <a:lnTo>
                    <a:pt x="125339" y="0"/>
                  </a:lnTo>
                  <a:lnTo>
                    <a:pt x="82757" y="116027"/>
                  </a:lnTo>
                  <a:lnTo>
                    <a:pt x="40699" y="116027"/>
                  </a:lnTo>
                  <a:lnTo>
                    <a:pt x="0" y="0"/>
                  </a:lnTo>
                  <a:lnTo>
                    <a:pt x="36828" y="0"/>
                  </a:lnTo>
                  <a:lnTo>
                    <a:pt x="62356" y="80569"/>
                  </a:lnTo>
                  <a:close/>
                </a:path>
              </a:pathLst>
            </a:custGeom>
            <a:solidFill>
              <a:schemeClr val="bg1"/>
            </a:solidFill>
            <a:ln w="10432" cap="flat">
              <a:no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00E028B5-09F4-A173-0A18-87A8F4B66D0C}"/>
                </a:ext>
              </a:extLst>
            </p:cNvPr>
            <p:cNvSpPr/>
            <p:nvPr/>
          </p:nvSpPr>
          <p:spPr>
            <a:xfrm>
              <a:off x="1482957" y="6535533"/>
              <a:ext cx="109018" cy="122224"/>
            </a:xfrm>
            <a:custGeom>
              <a:avLst/>
              <a:gdLst>
                <a:gd name="connsiteX0" fmla="*/ 75120 w 109018"/>
                <a:gd name="connsiteY0" fmla="*/ 41859 h 122224"/>
                <a:gd name="connsiteX1" fmla="*/ 55241 w 109018"/>
                <a:gd name="connsiteY1" fmla="*/ 28143 h 122224"/>
                <a:gd name="connsiteX2" fmla="*/ 19251 w 109018"/>
                <a:gd name="connsiteY2" fmla="*/ 39014 h 122224"/>
                <a:gd name="connsiteX3" fmla="*/ 5964 w 109018"/>
                <a:gd name="connsiteY3" fmla="*/ 14224 h 122224"/>
                <a:gd name="connsiteX4" fmla="*/ 57125 w 109018"/>
                <a:gd name="connsiteY4" fmla="*/ 0 h 122224"/>
                <a:gd name="connsiteX5" fmla="*/ 109018 w 109018"/>
                <a:gd name="connsiteY5" fmla="*/ 42875 h 122224"/>
                <a:gd name="connsiteX6" fmla="*/ 109018 w 109018"/>
                <a:gd name="connsiteY6" fmla="*/ 119177 h 122224"/>
                <a:gd name="connsiteX7" fmla="*/ 75120 w 109018"/>
                <a:gd name="connsiteY7" fmla="*/ 119177 h 122224"/>
                <a:gd name="connsiteX8" fmla="*/ 75120 w 109018"/>
                <a:gd name="connsiteY8" fmla="*/ 108306 h 122224"/>
                <a:gd name="connsiteX9" fmla="*/ 41745 w 109018"/>
                <a:gd name="connsiteY9" fmla="*/ 122225 h 122224"/>
                <a:gd name="connsiteX10" fmla="*/ 0 w 109018"/>
                <a:gd name="connsiteY10" fmla="*/ 85750 h 122224"/>
                <a:gd name="connsiteX11" fmla="*/ 43314 w 109018"/>
                <a:gd name="connsiteY11" fmla="*/ 49987 h 122224"/>
                <a:gd name="connsiteX12" fmla="*/ 66750 w 109018"/>
                <a:gd name="connsiteY12" fmla="*/ 49987 h 122224"/>
                <a:gd name="connsiteX13" fmla="*/ 75120 w 109018"/>
                <a:gd name="connsiteY13" fmla="*/ 43180 h 122224"/>
                <a:gd name="connsiteX14" fmla="*/ 75120 w 109018"/>
                <a:gd name="connsiteY14" fmla="*/ 41961 h 122224"/>
                <a:gd name="connsiteX15" fmla="*/ 75120 w 109018"/>
                <a:gd name="connsiteY15" fmla="*/ 77622 h 122224"/>
                <a:gd name="connsiteX16" fmla="*/ 75120 w 109018"/>
                <a:gd name="connsiteY16" fmla="*/ 69291 h 122224"/>
                <a:gd name="connsiteX17" fmla="*/ 64658 w 109018"/>
                <a:gd name="connsiteY17" fmla="*/ 71831 h 122224"/>
                <a:gd name="connsiteX18" fmla="*/ 51893 w 109018"/>
                <a:gd name="connsiteY18" fmla="*/ 71831 h 122224"/>
                <a:gd name="connsiteX19" fmla="*/ 34944 w 109018"/>
                <a:gd name="connsiteY19" fmla="*/ 84531 h 122224"/>
                <a:gd name="connsiteX20" fmla="*/ 51893 w 109018"/>
                <a:gd name="connsiteY20" fmla="*/ 98247 h 122224"/>
                <a:gd name="connsiteX21" fmla="*/ 75120 w 109018"/>
                <a:gd name="connsiteY21" fmla="*/ 77724 h 1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018" h="122224">
                  <a:moveTo>
                    <a:pt x="75120" y="41859"/>
                  </a:moveTo>
                  <a:cubicBezTo>
                    <a:pt x="75120" y="33528"/>
                    <a:pt x="68319" y="28143"/>
                    <a:pt x="55241" y="28143"/>
                  </a:cubicBezTo>
                  <a:cubicBezTo>
                    <a:pt x="43210" y="28143"/>
                    <a:pt x="28144" y="33934"/>
                    <a:pt x="19251" y="39014"/>
                  </a:cubicBezTo>
                  <a:lnTo>
                    <a:pt x="5964" y="14224"/>
                  </a:lnTo>
                  <a:cubicBezTo>
                    <a:pt x="5964" y="14224"/>
                    <a:pt x="28144" y="0"/>
                    <a:pt x="57125" y="0"/>
                  </a:cubicBezTo>
                  <a:cubicBezTo>
                    <a:pt x="84222" y="0"/>
                    <a:pt x="109018" y="12192"/>
                    <a:pt x="109018" y="42875"/>
                  </a:cubicBezTo>
                  <a:lnTo>
                    <a:pt x="109018" y="119177"/>
                  </a:lnTo>
                  <a:lnTo>
                    <a:pt x="75120" y="119177"/>
                  </a:lnTo>
                  <a:lnTo>
                    <a:pt x="75120" y="108306"/>
                  </a:lnTo>
                  <a:cubicBezTo>
                    <a:pt x="68842" y="117450"/>
                    <a:pt x="55241" y="122225"/>
                    <a:pt x="41745" y="122225"/>
                  </a:cubicBezTo>
                  <a:cubicBezTo>
                    <a:pt x="16426" y="122225"/>
                    <a:pt x="0" y="104750"/>
                    <a:pt x="0" y="85750"/>
                  </a:cubicBezTo>
                  <a:cubicBezTo>
                    <a:pt x="0" y="63703"/>
                    <a:pt x="16740" y="49987"/>
                    <a:pt x="43314" y="49987"/>
                  </a:cubicBezTo>
                  <a:lnTo>
                    <a:pt x="66750" y="49987"/>
                  </a:lnTo>
                  <a:cubicBezTo>
                    <a:pt x="72504" y="49987"/>
                    <a:pt x="75120" y="47447"/>
                    <a:pt x="75120" y="43180"/>
                  </a:cubicBezTo>
                  <a:lnTo>
                    <a:pt x="75120" y="41961"/>
                  </a:lnTo>
                  <a:close/>
                  <a:moveTo>
                    <a:pt x="75120" y="77622"/>
                  </a:moveTo>
                  <a:lnTo>
                    <a:pt x="75120" y="69291"/>
                  </a:lnTo>
                  <a:cubicBezTo>
                    <a:pt x="73027" y="71323"/>
                    <a:pt x="69366" y="71831"/>
                    <a:pt x="64658" y="71831"/>
                  </a:cubicBezTo>
                  <a:lnTo>
                    <a:pt x="51893" y="71831"/>
                  </a:lnTo>
                  <a:cubicBezTo>
                    <a:pt x="41222" y="71831"/>
                    <a:pt x="34944" y="76403"/>
                    <a:pt x="34944" y="84531"/>
                  </a:cubicBezTo>
                  <a:cubicBezTo>
                    <a:pt x="34944" y="92659"/>
                    <a:pt x="41431" y="98247"/>
                    <a:pt x="51893" y="98247"/>
                  </a:cubicBezTo>
                  <a:cubicBezTo>
                    <a:pt x="64134" y="98247"/>
                    <a:pt x="75120" y="92151"/>
                    <a:pt x="75120" y="77724"/>
                  </a:cubicBezTo>
                  <a:close/>
                </a:path>
              </a:pathLst>
            </a:custGeom>
            <a:solidFill>
              <a:schemeClr val="bg1"/>
            </a:solidFill>
            <a:ln w="10432" cap="flat">
              <a:noFill/>
              <a:prstDash val="solid"/>
              <a:miter/>
            </a:ln>
          </p:spPr>
          <p:txBody>
            <a:bodyPr rtlCol="0" anchor="ctr"/>
            <a:lstStyle/>
            <a:p>
              <a:endParaRPr lang="en-IN"/>
            </a:p>
          </p:txBody>
        </p:sp>
        <p:sp>
          <p:nvSpPr>
            <p:cNvPr id="45" name="Freeform: Shape 44">
              <a:extLst>
                <a:ext uri="{FF2B5EF4-FFF2-40B4-BE49-F238E27FC236}">
                  <a16:creationId xmlns:a16="http://schemas.microsoft.com/office/drawing/2014/main" id="{BCA98796-A5AB-0370-1BDF-21B9EDF905CA}"/>
                </a:ext>
              </a:extLst>
            </p:cNvPr>
            <p:cNvSpPr/>
            <p:nvPr/>
          </p:nvSpPr>
          <p:spPr>
            <a:xfrm>
              <a:off x="1604739" y="6494588"/>
              <a:ext cx="79618" cy="161645"/>
            </a:xfrm>
            <a:custGeom>
              <a:avLst/>
              <a:gdLst>
                <a:gd name="connsiteX0" fmla="*/ 52730 w 79618"/>
                <a:gd name="connsiteY0" fmla="*/ 0 h 161645"/>
                <a:gd name="connsiteX1" fmla="*/ 52730 w 79618"/>
                <a:gd name="connsiteY1" fmla="*/ 44094 h 161645"/>
                <a:gd name="connsiteX2" fmla="*/ 78572 w 79618"/>
                <a:gd name="connsiteY2" fmla="*/ 44094 h 161645"/>
                <a:gd name="connsiteX3" fmla="*/ 78572 w 79618"/>
                <a:gd name="connsiteY3" fmla="*/ 71933 h 161645"/>
                <a:gd name="connsiteX4" fmla="*/ 52730 w 79618"/>
                <a:gd name="connsiteY4" fmla="*/ 71933 h 161645"/>
                <a:gd name="connsiteX5" fmla="*/ 52730 w 79618"/>
                <a:gd name="connsiteY5" fmla="*/ 124358 h 161645"/>
                <a:gd name="connsiteX6" fmla="*/ 63925 w 79618"/>
                <a:gd name="connsiteY6" fmla="*/ 132690 h 161645"/>
                <a:gd name="connsiteX7" fmla="*/ 79619 w 79618"/>
                <a:gd name="connsiteY7" fmla="*/ 131978 h 161645"/>
                <a:gd name="connsiteX8" fmla="*/ 79619 w 79618"/>
                <a:gd name="connsiteY8" fmla="*/ 160122 h 161645"/>
                <a:gd name="connsiteX9" fmla="*/ 53253 w 79618"/>
                <a:gd name="connsiteY9" fmla="*/ 161646 h 161645"/>
                <a:gd name="connsiteX10" fmla="*/ 18832 w 79618"/>
                <a:gd name="connsiteY10" fmla="*/ 135534 h 161645"/>
                <a:gd name="connsiteX11" fmla="*/ 18832 w 79618"/>
                <a:gd name="connsiteY11" fmla="*/ 71933 h 161645"/>
                <a:gd name="connsiteX12" fmla="*/ 0 w 79618"/>
                <a:gd name="connsiteY12" fmla="*/ 71933 h 161645"/>
                <a:gd name="connsiteX13" fmla="*/ 0 w 79618"/>
                <a:gd name="connsiteY13" fmla="*/ 44094 h 161645"/>
                <a:gd name="connsiteX14" fmla="*/ 18832 w 79618"/>
                <a:gd name="connsiteY14" fmla="*/ 44094 h 161645"/>
                <a:gd name="connsiteX15" fmla="*/ 18832 w 79618"/>
                <a:gd name="connsiteY15" fmla="*/ 0 h 161645"/>
                <a:gd name="connsiteX16" fmla="*/ 52730 w 79618"/>
                <a:gd name="connsiteY16" fmla="*/ 0 h 1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18" h="161645">
                  <a:moveTo>
                    <a:pt x="52730" y="0"/>
                  </a:moveTo>
                  <a:lnTo>
                    <a:pt x="52730" y="44094"/>
                  </a:lnTo>
                  <a:lnTo>
                    <a:pt x="78572" y="44094"/>
                  </a:lnTo>
                  <a:lnTo>
                    <a:pt x="78572" y="71933"/>
                  </a:lnTo>
                  <a:lnTo>
                    <a:pt x="52730" y="71933"/>
                  </a:lnTo>
                  <a:lnTo>
                    <a:pt x="52730" y="124358"/>
                  </a:lnTo>
                  <a:cubicBezTo>
                    <a:pt x="52730" y="131674"/>
                    <a:pt x="58694" y="132690"/>
                    <a:pt x="63925" y="132690"/>
                  </a:cubicBezTo>
                  <a:cubicBezTo>
                    <a:pt x="72504" y="132690"/>
                    <a:pt x="79619" y="131978"/>
                    <a:pt x="79619" y="131978"/>
                  </a:cubicBezTo>
                  <a:lnTo>
                    <a:pt x="79619" y="160122"/>
                  </a:lnTo>
                  <a:cubicBezTo>
                    <a:pt x="79619" y="160122"/>
                    <a:pt x="63193" y="161646"/>
                    <a:pt x="53253" y="161646"/>
                  </a:cubicBezTo>
                  <a:cubicBezTo>
                    <a:pt x="36304" y="161646"/>
                    <a:pt x="18832" y="158902"/>
                    <a:pt x="18832" y="135534"/>
                  </a:cubicBezTo>
                  <a:lnTo>
                    <a:pt x="18832" y="71933"/>
                  </a:lnTo>
                  <a:lnTo>
                    <a:pt x="0" y="71933"/>
                  </a:lnTo>
                  <a:lnTo>
                    <a:pt x="0" y="44094"/>
                  </a:lnTo>
                  <a:lnTo>
                    <a:pt x="18832" y="44094"/>
                  </a:lnTo>
                  <a:lnTo>
                    <a:pt x="18832" y="0"/>
                  </a:lnTo>
                  <a:lnTo>
                    <a:pt x="52730" y="0"/>
                  </a:lnTo>
                  <a:close/>
                </a:path>
              </a:pathLst>
            </a:custGeom>
            <a:solidFill>
              <a:schemeClr val="bg1"/>
            </a:solidFill>
            <a:ln w="10432" cap="flat">
              <a:noFill/>
              <a:prstDash val="solid"/>
              <a:miter/>
            </a:ln>
          </p:spPr>
          <p:txBody>
            <a:bodyPr rtlCol="0" anchor="ctr"/>
            <a:lstStyle/>
            <a:p>
              <a:endParaRPr lang="en-IN"/>
            </a:p>
          </p:txBody>
        </p:sp>
        <p:sp>
          <p:nvSpPr>
            <p:cNvPr id="46" name="Freeform: Shape 45">
              <a:extLst>
                <a:ext uri="{FF2B5EF4-FFF2-40B4-BE49-F238E27FC236}">
                  <a16:creationId xmlns:a16="http://schemas.microsoft.com/office/drawing/2014/main" id="{5672FE9D-5E2E-2D56-EAAA-40306BF18AB0}"/>
                </a:ext>
              </a:extLst>
            </p:cNvPr>
            <p:cNvSpPr/>
            <p:nvPr/>
          </p:nvSpPr>
          <p:spPr>
            <a:xfrm>
              <a:off x="1693879" y="6535634"/>
              <a:ext cx="124816" cy="122123"/>
            </a:xfrm>
            <a:custGeom>
              <a:avLst/>
              <a:gdLst>
                <a:gd name="connsiteX0" fmla="*/ 124816 w 124816"/>
                <a:gd name="connsiteY0" fmla="*/ 70714 h 122123"/>
                <a:gd name="connsiteX1" fmla="*/ 35781 w 124816"/>
                <a:gd name="connsiteY1" fmla="*/ 70714 h 122123"/>
                <a:gd name="connsiteX2" fmla="*/ 63193 w 124816"/>
                <a:gd name="connsiteY2" fmla="*/ 93980 h 122123"/>
                <a:gd name="connsiteX3" fmla="*/ 87152 w 124816"/>
                <a:gd name="connsiteY3" fmla="*/ 82093 h 122123"/>
                <a:gd name="connsiteX4" fmla="*/ 122410 w 124816"/>
                <a:gd name="connsiteY4" fmla="*/ 85649 h 122123"/>
                <a:gd name="connsiteX5" fmla="*/ 62670 w 124816"/>
                <a:gd name="connsiteY5" fmla="*/ 122123 h 122123"/>
                <a:gd name="connsiteX6" fmla="*/ 0 w 124816"/>
                <a:gd name="connsiteY6" fmla="*/ 61062 h 122123"/>
                <a:gd name="connsiteX7" fmla="*/ 62147 w 124816"/>
                <a:gd name="connsiteY7" fmla="*/ 0 h 122123"/>
                <a:gd name="connsiteX8" fmla="*/ 124816 w 124816"/>
                <a:gd name="connsiteY8" fmla="*/ 69393 h 122123"/>
                <a:gd name="connsiteX9" fmla="*/ 124816 w 124816"/>
                <a:gd name="connsiteY9" fmla="*/ 70612 h 122123"/>
                <a:gd name="connsiteX10" fmla="*/ 35049 w 124816"/>
                <a:gd name="connsiteY10" fmla="*/ 48666 h 122123"/>
                <a:gd name="connsiteX11" fmla="*/ 88512 w 124816"/>
                <a:gd name="connsiteY11" fmla="*/ 48666 h 122123"/>
                <a:gd name="connsiteX12" fmla="*/ 62147 w 124816"/>
                <a:gd name="connsiteY12" fmla="*/ 27330 h 122123"/>
                <a:gd name="connsiteX13" fmla="*/ 35049 w 124816"/>
                <a:gd name="connsiteY13" fmla="*/ 48666 h 1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816" h="122123">
                  <a:moveTo>
                    <a:pt x="124816" y="70714"/>
                  </a:moveTo>
                  <a:lnTo>
                    <a:pt x="35781" y="70714"/>
                  </a:lnTo>
                  <a:cubicBezTo>
                    <a:pt x="37560" y="83617"/>
                    <a:pt x="48022" y="93980"/>
                    <a:pt x="63193" y="93980"/>
                  </a:cubicBezTo>
                  <a:cubicBezTo>
                    <a:pt x="73132" y="93980"/>
                    <a:pt x="82548" y="89916"/>
                    <a:pt x="87152" y="82093"/>
                  </a:cubicBezTo>
                  <a:lnTo>
                    <a:pt x="122410" y="85649"/>
                  </a:lnTo>
                  <a:cubicBezTo>
                    <a:pt x="111738" y="110439"/>
                    <a:pt x="89244" y="122123"/>
                    <a:pt x="62670" y="122123"/>
                  </a:cubicBezTo>
                  <a:cubicBezTo>
                    <a:pt x="26888" y="122123"/>
                    <a:pt x="0" y="96520"/>
                    <a:pt x="0" y="61062"/>
                  </a:cubicBezTo>
                  <a:cubicBezTo>
                    <a:pt x="0" y="25603"/>
                    <a:pt x="26365" y="0"/>
                    <a:pt x="62147" y="0"/>
                  </a:cubicBezTo>
                  <a:cubicBezTo>
                    <a:pt x="94998" y="0"/>
                    <a:pt x="124816" y="20828"/>
                    <a:pt x="124816" y="69393"/>
                  </a:cubicBezTo>
                  <a:lnTo>
                    <a:pt x="124816" y="70612"/>
                  </a:lnTo>
                  <a:close/>
                  <a:moveTo>
                    <a:pt x="35049" y="48666"/>
                  </a:moveTo>
                  <a:lnTo>
                    <a:pt x="88512" y="48666"/>
                  </a:lnTo>
                  <a:cubicBezTo>
                    <a:pt x="86733" y="36982"/>
                    <a:pt x="76480" y="27330"/>
                    <a:pt x="62147" y="27330"/>
                  </a:cubicBezTo>
                  <a:cubicBezTo>
                    <a:pt x="47813" y="27330"/>
                    <a:pt x="37665" y="36170"/>
                    <a:pt x="35049" y="48666"/>
                  </a:cubicBezTo>
                  <a:close/>
                </a:path>
              </a:pathLst>
            </a:custGeom>
            <a:solidFill>
              <a:schemeClr val="bg1"/>
            </a:solidFill>
            <a:ln w="10432" cap="flat">
              <a:noFill/>
              <a:prstDash val="solid"/>
              <a:miter/>
            </a:ln>
          </p:spPr>
          <p:txBody>
            <a:bodyPr rtlCol="0" anchor="ctr"/>
            <a:lstStyle/>
            <a:p>
              <a:endParaRPr lang="en-IN"/>
            </a:p>
          </p:txBody>
        </p:sp>
      </p:grpSp>
    </p:spTree>
    <p:extLst>
      <p:ext uri="{BB962C8B-B14F-4D97-AF65-F5344CB8AC3E}">
        <p14:creationId xmlns:p14="http://schemas.microsoft.com/office/powerpoint/2010/main" val="11005776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3.sv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47422"/>
            <a:ext cx="7345362" cy="498882"/>
          </a:xfrm>
          <a:prstGeom prst="rect">
            <a:avLst/>
          </a:prstGeom>
        </p:spPr>
        <p:txBody>
          <a:bodyPr vert="horz" lIns="0" tIns="0" rIns="0" bIns="0" rtlCol="0" anchor="t" anchorCtr="0">
            <a:noAutofit/>
          </a:bodyPr>
          <a:lstStyle/>
          <a:p>
            <a:r>
              <a:rPr lang="en-US"/>
              <a:t>Header avenir demi 32pt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4" name="Picture 3" descr="A white text with a globe on a black background&#10;&#10;AI-generated content may be incorrect.">
            <a:extLst>
              <a:ext uri="{FF2B5EF4-FFF2-40B4-BE49-F238E27FC236}">
                <a16:creationId xmlns:a16="http://schemas.microsoft.com/office/drawing/2014/main" id="{AADD1EAD-AAE8-08DF-F888-A8350FF9D4B6}"/>
              </a:ext>
            </a:extLst>
          </p:cNvPr>
          <p:cNvPicPr>
            <a:picLocks noChangeAspect="1"/>
          </p:cNvPicPr>
          <p:nvPr userDrawn="1"/>
        </p:nvPicPr>
        <p:blipFill>
          <a:blip r:embed="rId43">
            <a:biLevel thresh="75000"/>
            <a:extLst>
              <a:ext uri="{BEBA8EAE-BF5A-486C-A8C5-ECC9F3942E4B}">
                <a14:imgProps xmlns:a14="http://schemas.microsoft.com/office/drawing/2010/main">
                  <a14:imgLayer r:embed="rId4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913372" y="6383179"/>
            <a:ext cx="990449" cy="332365"/>
          </a:xfrm>
          <a:prstGeom prst="rect">
            <a:avLst/>
          </a:prstGeom>
        </p:spPr>
      </p:pic>
      <p:pic>
        <p:nvPicPr>
          <p:cNvPr id="5" name="Graphic 4">
            <a:extLst>
              <a:ext uri="{FF2B5EF4-FFF2-40B4-BE49-F238E27FC236}">
                <a16:creationId xmlns:a16="http://schemas.microsoft.com/office/drawing/2014/main" id="{878B389A-6C61-FDF6-4A40-8A1BBF55C9A4}"/>
              </a:ext>
            </a:extLst>
          </p:cNvPr>
          <p:cNvPicPr>
            <a:picLocks noChangeAspect="1"/>
          </p:cNvPicPr>
          <p:nvPr userDrawn="1"/>
        </p:nvPicPr>
        <p:blipFill rotWithShape="1">
          <a:blip r:embed="rId45">
            <a:extLst>
              <a:ext uri="{96DAC541-7B7A-43D3-8B79-37D633B846F1}">
                <asvg:svgBlip xmlns:asvg="http://schemas.microsoft.com/office/drawing/2016/SVG/main" r:embed="rId46"/>
              </a:ext>
            </a:extLst>
          </a:blip>
          <a:srcRect t="1445" r="45941" b="1445"/>
          <a:stretch>
            <a:fillRect/>
          </a:stretch>
        </p:blipFill>
        <p:spPr>
          <a:xfrm>
            <a:off x="550864" y="6455269"/>
            <a:ext cx="1306511" cy="223520"/>
          </a:xfrm>
          <a:prstGeom prst="rect">
            <a:avLst/>
          </a:prstGeom>
        </p:spPr>
      </p:pic>
    </p:spTree>
    <p:extLst>
      <p:ext uri="{BB962C8B-B14F-4D97-AF65-F5344CB8AC3E}">
        <p14:creationId xmlns:p14="http://schemas.microsoft.com/office/powerpoint/2010/main" val="3130744448"/>
      </p:ext>
    </p:extLst>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 id="2147484715" r:id="rId12"/>
    <p:sldLayoutId id="2147484716" r:id="rId13"/>
    <p:sldLayoutId id="2147484717" r:id="rId14"/>
    <p:sldLayoutId id="2147484718" r:id="rId15"/>
    <p:sldLayoutId id="2147484719" r:id="rId16"/>
    <p:sldLayoutId id="2147484720" r:id="rId17"/>
    <p:sldLayoutId id="2147484721" r:id="rId18"/>
    <p:sldLayoutId id="2147484722" r:id="rId19"/>
    <p:sldLayoutId id="2147484723" r:id="rId20"/>
    <p:sldLayoutId id="2147484724" r:id="rId21"/>
    <p:sldLayoutId id="2147484725" r:id="rId22"/>
    <p:sldLayoutId id="2147484726" r:id="rId23"/>
    <p:sldLayoutId id="2147484727" r:id="rId24"/>
    <p:sldLayoutId id="2147484728" r:id="rId25"/>
    <p:sldLayoutId id="2147484729" r:id="rId26"/>
    <p:sldLayoutId id="2147484730" r:id="rId27"/>
    <p:sldLayoutId id="2147484731" r:id="rId28"/>
    <p:sldLayoutId id="2147484732" r:id="rId29"/>
    <p:sldLayoutId id="2147484733" r:id="rId30"/>
    <p:sldLayoutId id="2147484734" r:id="rId31"/>
    <p:sldLayoutId id="2147484735" r:id="rId32"/>
    <p:sldLayoutId id="2147484736" r:id="rId33"/>
    <p:sldLayoutId id="2147484737" r:id="rId34"/>
    <p:sldLayoutId id="2147484738" r:id="rId35"/>
    <p:sldLayoutId id="2147484739" r:id="rId36"/>
    <p:sldLayoutId id="2147484740" r:id="rId37"/>
    <p:sldLayoutId id="2147484741" r:id="rId38"/>
    <p:sldLayoutId id="2147484742" r:id="rId39"/>
    <p:sldLayoutId id="2147484743" r:id="rId40"/>
    <p:sldLayoutId id="2147484744" r:id="rId41"/>
  </p:sldLayoutIdLst>
  <p:hf hd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64">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28">
          <p15:clr>
            <a:srgbClr val="F26B43"/>
          </p15:clr>
        </p15:guide>
        <p15:guide id="41" orient="horz" pos="119">
          <p15:clr>
            <a:srgbClr val="9FCC3B"/>
          </p15:clr>
        </p15:guide>
        <p15:guide id="55" orient="horz" pos="3974">
          <p15:clr>
            <a:srgbClr val="F26B43"/>
          </p15:clr>
        </p15:guide>
        <p15:guide id="59" orient="horz" pos="4224">
          <p15:clr>
            <a:srgbClr val="9FCC3B"/>
          </p15:clr>
        </p15:guide>
        <p15:guide id="60" orient="horz" pos="459">
          <p15:clr>
            <a:srgbClr val="F26B43"/>
          </p15:clr>
        </p15:guide>
        <p15:guide id="62" orient="horz" pos="2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image" Target="../media/image25.jpeg"/><Relationship Id="rId7" Type="http://schemas.openxmlformats.org/officeDocument/2006/relationships/image" Target="../media/image50.svg"/><Relationship Id="rId12"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27.svg"/><Relationship Id="rId10"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52.sv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25.jpeg"/><Relationship Id="rId7" Type="http://schemas.openxmlformats.org/officeDocument/2006/relationships/image" Target="../media/image58.svg"/><Relationship Id="rId12"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27.svg"/><Relationship Id="rId10" Type="http://schemas.openxmlformats.org/officeDocument/2006/relationships/image" Target="../media/image61.png"/><Relationship Id="rId4" Type="http://schemas.openxmlformats.org/officeDocument/2006/relationships/image" Target="../media/image26.png"/><Relationship Id="rId9" Type="http://schemas.openxmlformats.org/officeDocument/2006/relationships/image" Target="../media/image60.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26.png"/><Relationship Id="rId7" Type="http://schemas.openxmlformats.org/officeDocument/2006/relationships/image" Target="../media/image69.png"/><Relationship Id="rId12" Type="http://schemas.openxmlformats.org/officeDocument/2006/relationships/image" Target="../media/image56.svg"/><Relationship Id="rId2" Type="http://schemas.openxmlformats.org/officeDocument/2006/relationships/image" Target="../media/image25.jpeg"/><Relationship Id="rId1" Type="http://schemas.openxmlformats.org/officeDocument/2006/relationships/slideLayout" Target="../slideLayouts/slideLayout23.xml"/><Relationship Id="rId6" Type="http://schemas.openxmlformats.org/officeDocument/2006/relationships/image" Target="../media/image68.svg"/><Relationship Id="rId11" Type="http://schemas.openxmlformats.org/officeDocument/2006/relationships/image" Target="../media/image55.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27.svg"/><Relationship Id="rId9" Type="http://schemas.openxmlformats.org/officeDocument/2006/relationships/image" Target="../media/image71.png"/></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6.png"/><Relationship Id="rId7" Type="http://schemas.openxmlformats.org/officeDocument/2006/relationships/image" Target="../media/image75.svg"/><Relationship Id="rId2" Type="http://schemas.openxmlformats.org/officeDocument/2006/relationships/image" Target="../media/image25.jpeg"/><Relationship Id="rId1" Type="http://schemas.openxmlformats.org/officeDocument/2006/relationships/slideLayout" Target="../slideLayouts/slideLayout23.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27.svg"/><Relationship Id="rId9" Type="http://schemas.openxmlformats.org/officeDocument/2006/relationships/image" Target="../media/image77.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3.xml"/><Relationship Id="rId5" Type="http://schemas.openxmlformats.org/officeDocument/2006/relationships/hyperlink" Target="file:////$acompatible" TargetMode="External"/><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svg"/><Relationship Id="rId3" Type="http://schemas.openxmlformats.org/officeDocument/2006/relationships/image" Target="../media/image25.jpeg"/><Relationship Id="rId7" Type="http://schemas.openxmlformats.org/officeDocument/2006/relationships/image" Target="../media/image81.svg"/><Relationship Id="rId12" Type="http://schemas.openxmlformats.org/officeDocument/2006/relationships/image" Target="../media/image86.png"/><Relationship Id="rId17" Type="http://schemas.openxmlformats.org/officeDocument/2006/relationships/image" Target="../media/image91.svg"/><Relationship Id="rId2" Type="http://schemas.openxmlformats.org/officeDocument/2006/relationships/notesSlide" Target="../notesSlides/notesSlide8.xml"/><Relationship Id="rId16" Type="http://schemas.openxmlformats.org/officeDocument/2006/relationships/image" Target="../media/image90.png"/><Relationship Id="rId1" Type="http://schemas.openxmlformats.org/officeDocument/2006/relationships/slideLayout" Target="../slideLayouts/slideLayout23.xml"/><Relationship Id="rId6" Type="http://schemas.openxmlformats.org/officeDocument/2006/relationships/image" Target="../media/image80.png"/><Relationship Id="rId11" Type="http://schemas.openxmlformats.org/officeDocument/2006/relationships/image" Target="../media/image85.svg"/><Relationship Id="rId5" Type="http://schemas.openxmlformats.org/officeDocument/2006/relationships/image" Target="../media/image27.svg"/><Relationship Id="rId15" Type="http://schemas.openxmlformats.org/officeDocument/2006/relationships/image" Target="../media/image89.svg"/><Relationship Id="rId10" Type="http://schemas.openxmlformats.org/officeDocument/2006/relationships/image" Target="../media/image84.png"/><Relationship Id="rId4" Type="http://schemas.openxmlformats.org/officeDocument/2006/relationships/image" Target="../media/image26.png"/><Relationship Id="rId9" Type="http://schemas.openxmlformats.org/officeDocument/2006/relationships/image" Target="../media/image83.svg"/><Relationship Id="rId14" Type="http://schemas.openxmlformats.org/officeDocument/2006/relationships/image" Target="../media/image88.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20.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26.png"/><Relationship Id="rId7" Type="http://schemas.openxmlformats.org/officeDocument/2006/relationships/image" Target="../media/image63.png"/><Relationship Id="rId12" Type="http://schemas.openxmlformats.org/officeDocument/2006/relationships/image" Target="../media/image95.svg"/><Relationship Id="rId2" Type="http://schemas.openxmlformats.org/officeDocument/2006/relationships/image" Target="../media/image25.jpeg"/><Relationship Id="rId1" Type="http://schemas.openxmlformats.org/officeDocument/2006/relationships/slideLayout" Target="../slideLayouts/slideLayout23.xml"/><Relationship Id="rId6" Type="http://schemas.openxmlformats.org/officeDocument/2006/relationships/image" Target="../media/image93.svg"/><Relationship Id="rId11" Type="http://schemas.openxmlformats.org/officeDocument/2006/relationships/image" Target="../media/image94.png"/><Relationship Id="rId5" Type="http://schemas.openxmlformats.org/officeDocument/2006/relationships/image" Target="../media/image92.png"/><Relationship Id="rId10" Type="http://schemas.openxmlformats.org/officeDocument/2006/relationships/image" Target="../media/image68.svg"/><Relationship Id="rId4" Type="http://schemas.openxmlformats.org/officeDocument/2006/relationships/image" Target="../media/image27.svg"/><Relationship Id="rId9" Type="http://schemas.openxmlformats.org/officeDocument/2006/relationships/image" Target="../media/image6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25.jpeg"/><Relationship Id="rId7" Type="http://schemas.openxmlformats.org/officeDocument/2006/relationships/image" Target="../media/image97.png"/><Relationship Id="rId12" Type="http://schemas.openxmlformats.org/officeDocument/2006/relationships/image" Target="../media/image102.sv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27.svg"/><Relationship Id="rId10" Type="http://schemas.openxmlformats.org/officeDocument/2006/relationships/image" Target="../media/image100.svg"/><Relationship Id="rId4" Type="http://schemas.openxmlformats.org/officeDocument/2006/relationships/image" Target="../media/image26.png"/><Relationship Id="rId9" Type="http://schemas.openxmlformats.org/officeDocument/2006/relationships/image" Target="../media/image9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sv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3.xml"/><Relationship Id="rId4" Type="http://schemas.openxmlformats.org/officeDocument/2006/relationships/image" Target="../media/image27.sv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jpe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5.jpeg"/><Relationship Id="rId7" Type="http://schemas.openxmlformats.org/officeDocument/2006/relationships/image" Target="../media/image38.sv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27.svg"/><Relationship Id="rId10"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40.sv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5.jpeg"/><Relationship Id="rId7" Type="http://schemas.openxmlformats.org/officeDocument/2006/relationships/image" Target="../media/image44.sv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27.svg"/><Relationship Id="rId10" Type="http://schemas.openxmlformats.org/officeDocument/2006/relationships/image" Target="../media/image47.png"/><Relationship Id="rId4" Type="http://schemas.openxmlformats.org/officeDocument/2006/relationships/image" Target="../media/image26.png"/><Relationship Id="rId9"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03585-6643-7B67-9AED-C7BC9FEB0506}"/>
              </a:ext>
            </a:extLst>
          </p:cNvPr>
          <p:cNvSpPr>
            <a:spLocks noGrp="1"/>
          </p:cNvSpPr>
          <p:nvPr>
            <p:ph type="body" sz="quarter" idx="16"/>
          </p:nvPr>
        </p:nvSpPr>
        <p:spPr/>
        <p:txBody>
          <a:bodyPr/>
          <a:lstStyle/>
          <a:p>
            <a:r>
              <a:rPr lang="en-US">
                <a:ea typeface="+mj-ea"/>
                <a:cs typeface="+mj-cs"/>
              </a:rPr>
              <a:t>Maximizing Content Value Through Effective Metadata Management</a:t>
            </a:r>
            <a:endParaRPr lang="en-NL">
              <a:ea typeface="+mj-ea"/>
              <a:cs typeface="+mj-cs"/>
            </a:endParaRPr>
          </a:p>
        </p:txBody>
      </p:sp>
      <p:sp>
        <p:nvSpPr>
          <p:cNvPr id="6" name="Text Placeholder 5">
            <a:extLst>
              <a:ext uri="{FF2B5EF4-FFF2-40B4-BE49-F238E27FC236}">
                <a16:creationId xmlns:a16="http://schemas.microsoft.com/office/drawing/2014/main" id="{5B9857F4-37B1-6502-16FF-3EEF94E1A783}"/>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0CD83548-6BCD-5614-FD63-FE2FFAEB0A9B}"/>
              </a:ext>
            </a:extLst>
          </p:cNvPr>
          <p:cNvSpPr txBox="1">
            <a:spLocks/>
          </p:cNvSpPr>
          <p:nvPr/>
        </p:nvSpPr>
        <p:spPr>
          <a:xfrm>
            <a:off x="343782" y="6303041"/>
            <a:ext cx="7005708" cy="484948"/>
          </a:xfrm>
          <a:prstGeom prst="rect">
            <a:avLst/>
          </a:prstGeom>
        </p:spPr>
        <p:txBody>
          <a:bodyPr vert="horz" lIns="0" tIns="36000" rIns="0" bIns="0" rtlCol="0" anchor="t" anchorCtr="0">
            <a:noAutofit/>
          </a:bodyPr>
          <a:lstStyle>
            <a:lvl1pPr marL="0" indent="0" algn="l" defTabSz="914400" rtl="0" eaLnBrk="1" latinLnBrk="0" hangingPunct="1">
              <a:lnSpc>
                <a:spcPct val="85000"/>
              </a:lnSpc>
              <a:spcBef>
                <a:spcPts val="0"/>
              </a:spcBef>
              <a:buFont typeface="Arial" panose="020B0604020202020204" pitchFamily="34" charset="0"/>
              <a:buNone/>
              <a:defRPr sz="1800" kern="1200" baseline="0">
                <a:solidFill>
                  <a:schemeClr val="bg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Tamar Ganor | Senior Product Manager</a:t>
            </a:r>
          </a:p>
        </p:txBody>
      </p:sp>
    </p:spTree>
    <p:extLst>
      <p:ext uri="{BB962C8B-B14F-4D97-AF65-F5344CB8AC3E}">
        <p14:creationId xmlns:p14="http://schemas.microsoft.com/office/powerpoint/2010/main" val="352596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F9CCDD-92E8-B39A-7C91-1E3D2836D012}"/>
              </a:ext>
            </a:extLst>
          </p:cNvPr>
          <p:cNvSpPr>
            <a:spLocks noGrp="1"/>
          </p:cNvSpPr>
          <p:nvPr>
            <p:ph type="body" sz="quarter" idx="16"/>
          </p:nvPr>
        </p:nvSpPr>
        <p:spPr/>
        <p:txBody>
          <a:bodyPr/>
          <a:lstStyle/>
          <a:p>
            <a:r>
              <a:rPr lang="en-US"/>
              <a:t>Supporting Open Access Metadata</a:t>
            </a:r>
            <a:endParaRPr lang="en-NL"/>
          </a:p>
        </p:txBody>
      </p:sp>
      <p:sp>
        <p:nvSpPr>
          <p:cNvPr id="7" name="Text Placeholder 6">
            <a:extLst>
              <a:ext uri="{FF2B5EF4-FFF2-40B4-BE49-F238E27FC236}">
                <a16:creationId xmlns:a16="http://schemas.microsoft.com/office/drawing/2014/main" id="{10B358B5-9D59-844D-B4C2-712D111269C2}"/>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79174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7D2B1-56A9-DFFC-F81B-4AF75469990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ED41866-216E-BAA4-336C-9BD17E4F241F}"/>
              </a:ext>
            </a:extLst>
          </p:cNvPr>
          <p:cNvPicPr>
            <a:picLocks/>
          </p:cNvPicPr>
          <p:nvPr/>
        </p:nvPicPr>
        <p:blipFill rotWithShape="1">
          <a:blip r:embed="rId3" cstate="screen">
            <a:extLst>
              <a:ext uri="{28A0092B-C50C-407E-A947-70E740481C1C}">
                <a14:useLocalDpi xmlns:a14="http://schemas.microsoft.com/office/drawing/2010/main"/>
              </a:ext>
            </a:extLst>
          </a:blip>
          <a:srcRect l="15267" t="9965" r="16093" b="20823"/>
          <a:stretch/>
        </p:blipFill>
        <p:spPr>
          <a:xfrm flipV="1">
            <a:off x="0" y="0"/>
            <a:ext cx="12191999" cy="1930400"/>
          </a:xfrm>
          <a:custGeom>
            <a:avLst/>
            <a:gdLst>
              <a:gd name="connsiteX0" fmla="*/ 0 w 12191999"/>
              <a:gd name="connsiteY0" fmla="*/ 1930400 h 1930400"/>
              <a:gd name="connsiteX1" fmla="*/ 12191999 w 12191999"/>
              <a:gd name="connsiteY1" fmla="*/ 1930400 h 1930400"/>
              <a:gd name="connsiteX2" fmla="*/ 12191999 w 12191999"/>
              <a:gd name="connsiteY2" fmla="*/ 0 h 1930400"/>
              <a:gd name="connsiteX3" fmla="*/ 570298 w 12191999"/>
              <a:gd name="connsiteY3" fmla="*/ 0 h 1930400"/>
              <a:gd name="connsiteX4" fmla="*/ 0 w 12191999"/>
              <a:gd name="connsiteY4" fmla="*/ 570298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1930400">
                <a:moveTo>
                  <a:pt x="0" y="1930400"/>
                </a:moveTo>
                <a:lnTo>
                  <a:pt x="12191999" y="1930400"/>
                </a:lnTo>
                <a:lnTo>
                  <a:pt x="12191999" y="0"/>
                </a:lnTo>
                <a:lnTo>
                  <a:pt x="570298" y="0"/>
                </a:lnTo>
                <a:cubicBezTo>
                  <a:pt x="255331" y="0"/>
                  <a:pt x="0" y="255331"/>
                  <a:pt x="0" y="570298"/>
                </a:cubicBezTo>
                <a:close/>
              </a:path>
            </a:pathLst>
          </a:custGeom>
        </p:spPr>
      </p:pic>
      <p:pic>
        <p:nvPicPr>
          <p:cNvPr id="32" name="Graphic 31">
            <a:extLst>
              <a:ext uri="{FF2B5EF4-FFF2-40B4-BE49-F238E27FC236}">
                <a16:creationId xmlns:a16="http://schemas.microsoft.com/office/drawing/2014/main" id="{13E12344-454A-0464-D83C-403BE2F88C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45681">
            <a:off x="9382930" y="-638016"/>
            <a:ext cx="2932496" cy="3219130"/>
          </a:xfrm>
          <a:prstGeom prst="rect">
            <a:avLst/>
          </a:prstGeom>
        </p:spPr>
      </p:pic>
      <p:sp>
        <p:nvSpPr>
          <p:cNvPr id="4" name="Title 3">
            <a:extLst>
              <a:ext uri="{FF2B5EF4-FFF2-40B4-BE49-F238E27FC236}">
                <a16:creationId xmlns:a16="http://schemas.microsoft.com/office/drawing/2014/main" id="{4E23634B-2E54-6FB4-5B6F-A9A873630D36}"/>
              </a:ext>
            </a:extLst>
          </p:cNvPr>
          <p:cNvSpPr>
            <a:spLocks noGrp="1"/>
          </p:cNvSpPr>
          <p:nvPr>
            <p:ph type="title"/>
          </p:nvPr>
        </p:nvSpPr>
        <p:spPr/>
        <p:txBody>
          <a:bodyPr/>
          <a:lstStyle/>
          <a:p>
            <a:r>
              <a:rPr lang="en-US">
                <a:solidFill>
                  <a:schemeClr val="bg1"/>
                </a:solidFill>
              </a:rPr>
              <a:t>The Challenge of Open Access Metadata</a:t>
            </a:r>
            <a:endParaRPr lang="en-NL">
              <a:solidFill>
                <a:schemeClr val="bg1"/>
              </a:solidFill>
            </a:endParaRPr>
          </a:p>
        </p:txBody>
      </p:sp>
      <p:sp>
        <p:nvSpPr>
          <p:cNvPr id="58" name="Rectangle: Rounded Corners 57">
            <a:extLst>
              <a:ext uri="{FF2B5EF4-FFF2-40B4-BE49-F238E27FC236}">
                <a16:creationId xmlns:a16="http://schemas.microsoft.com/office/drawing/2014/main" id="{F0298E9E-6128-9CA9-B397-53065A047E1D}"/>
              </a:ext>
            </a:extLst>
          </p:cNvPr>
          <p:cNvSpPr>
            <a:spLocks/>
          </p:cNvSpPr>
          <p:nvPr/>
        </p:nvSpPr>
        <p:spPr>
          <a:xfrm>
            <a:off x="550864" y="1536701"/>
            <a:ext cx="2672361" cy="4321174"/>
          </a:xfrm>
          <a:prstGeom prst="roundRect">
            <a:avLst>
              <a:gd name="adj" fmla="val 3696"/>
            </a:avLst>
          </a:prstGeom>
          <a:solidFill>
            <a:schemeClr val="bg1"/>
          </a:solidFill>
          <a:ln w="6350">
            <a:solidFill>
              <a:schemeClr val="bg1">
                <a:lumMod val="85000"/>
              </a:schemeClr>
            </a:solidFill>
          </a:ln>
        </p:spPr>
        <p:txBody>
          <a:bodyPr wrap="square" rtlCol="0" anchor="ctr">
            <a:noAutofit/>
          </a:bodyPr>
          <a:lstStyle/>
          <a:p>
            <a:pPr algn="l"/>
            <a:endParaRPr lang="en-IN" u="sng">
              <a:solidFill>
                <a:schemeClr val="tx1"/>
              </a:solidFill>
            </a:endParaRPr>
          </a:p>
        </p:txBody>
      </p:sp>
      <p:sp>
        <p:nvSpPr>
          <p:cNvPr id="59" name="Rectangle: Rounded Corners 58">
            <a:extLst>
              <a:ext uri="{FF2B5EF4-FFF2-40B4-BE49-F238E27FC236}">
                <a16:creationId xmlns:a16="http://schemas.microsoft.com/office/drawing/2014/main" id="{2BA30DAF-4389-8A77-0BC7-7C4B4AC7595A}"/>
              </a:ext>
            </a:extLst>
          </p:cNvPr>
          <p:cNvSpPr>
            <a:spLocks/>
          </p:cNvSpPr>
          <p:nvPr/>
        </p:nvSpPr>
        <p:spPr>
          <a:xfrm>
            <a:off x="3355813" y="1536701"/>
            <a:ext cx="2672361" cy="4321174"/>
          </a:xfrm>
          <a:prstGeom prst="roundRect">
            <a:avLst>
              <a:gd name="adj" fmla="val 3696"/>
            </a:avLst>
          </a:prstGeom>
          <a:solidFill>
            <a:schemeClr val="bg1"/>
          </a:solidFill>
          <a:ln w="6350">
            <a:solidFill>
              <a:schemeClr val="bg1">
                <a:lumMod val="85000"/>
              </a:schemeClr>
            </a:solidFill>
          </a:ln>
        </p:spPr>
        <p:txBody>
          <a:bodyPr wrap="square" rtlCol="0" anchor="ctr">
            <a:noAutofit/>
          </a:bodyPr>
          <a:lstStyle/>
          <a:p>
            <a:pPr algn="l"/>
            <a:endParaRPr lang="en-IN">
              <a:solidFill>
                <a:schemeClr val="tx1"/>
              </a:solidFill>
            </a:endParaRPr>
          </a:p>
        </p:txBody>
      </p:sp>
      <p:sp>
        <p:nvSpPr>
          <p:cNvPr id="60" name="Rectangle: Rounded Corners 59">
            <a:extLst>
              <a:ext uri="{FF2B5EF4-FFF2-40B4-BE49-F238E27FC236}">
                <a16:creationId xmlns:a16="http://schemas.microsoft.com/office/drawing/2014/main" id="{174640D2-967A-E59E-4F5C-7422B25DE053}"/>
              </a:ext>
            </a:extLst>
          </p:cNvPr>
          <p:cNvSpPr>
            <a:spLocks/>
          </p:cNvSpPr>
          <p:nvPr/>
        </p:nvSpPr>
        <p:spPr>
          <a:xfrm>
            <a:off x="6160762" y="1536701"/>
            <a:ext cx="2672361" cy="4321174"/>
          </a:xfrm>
          <a:prstGeom prst="roundRect">
            <a:avLst>
              <a:gd name="adj" fmla="val 3696"/>
            </a:avLst>
          </a:prstGeom>
          <a:solidFill>
            <a:schemeClr val="bg1"/>
          </a:solidFill>
          <a:ln w="6350">
            <a:solidFill>
              <a:schemeClr val="bg1">
                <a:lumMod val="85000"/>
              </a:schemeClr>
            </a:solidFill>
          </a:ln>
        </p:spPr>
        <p:txBody>
          <a:bodyPr wrap="square" rtlCol="0" anchor="ctr">
            <a:noAutofit/>
          </a:bodyPr>
          <a:lstStyle/>
          <a:p>
            <a:pPr algn="l"/>
            <a:endParaRPr lang="en-IN">
              <a:solidFill>
                <a:schemeClr val="tx1"/>
              </a:solidFill>
            </a:endParaRPr>
          </a:p>
        </p:txBody>
      </p:sp>
      <p:sp>
        <p:nvSpPr>
          <p:cNvPr id="61" name="Rectangle: Rounded Corners 60">
            <a:extLst>
              <a:ext uri="{FF2B5EF4-FFF2-40B4-BE49-F238E27FC236}">
                <a16:creationId xmlns:a16="http://schemas.microsoft.com/office/drawing/2014/main" id="{2AE5E330-5E17-46AD-5B02-91BF27C71F44}"/>
              </a:ext>
            </a:extLst>
          </p:cNvPr>
          <p:cNvSpPr>
            <a:spLocks/>
          </p:cNvSpPr>
          <p:nvPr/>
        </p:nvSpPr>
        <p:spPr>
          <a:xfrm>
            <a:off x="8965711" y="1536701"/>
            <a:ext cx="2672361" cy="4321174"/>
          </a:xfrm>
          <a:prstGeom prst="roundRect">
            <a:avLst>
              <a:gd name="adj" fmla="val 3696"/>
            </a:avLst>
          </a:prstGeom>
          <a:solidFill>
            <a:schemeClr val="bg1"/>
          </a:solidFill>
          <a:ln w="6350">
            <a:solidFill>
              <a:schemeClr val="bg1">
                <a:lumMod val="85000"/>
              </a:schemeClr>
            </a:solidFill>
          </a:ln>
        </p:spPr>
        <p:txBody>
          <a:bodyPr wrap="square" rtlCol="0" anchor="ctr">
            <a:noAutofit/>
          </a:bodyPr>
          <a:lstStyle/>
          <a:p>
            <a:pPr algn="l"/>
            <a:endParaRPr lang="en-IN">
              <a:solidFill>
                <a:schemeClr val="tx1"/>
              </a:solidFill>
            </a:endParaRPr>
          </a:p>
        </p:txBody>
      </p:sp>
      <p:sp>
        <p:nvSpPr>
          <p:cNvPr id="62" name="Rectangle 61">
            <a:extLst>
              <a:ext uri="{FF2B5EF4-FFF2-40B4-BE49-F238E27FC236}">
                <a16:creationId xmlns:a16="http://schemas.microsoft.com/office/drawing/2014/main" id="{C380144A-13BC-7963-97C1-4113D7B7037F}"/>
              </a:ext>
            </a:extLst>
          </p:cNvPr>
          <p:cNvSpPr/>
          <p:nvPr/>
        </p:nvSpPr>
        <p:spPr>
          <a:xfrm>
            <a:off x="550864" y="3108847"/>
            <a:ext cx="2672361" cy="857700"/>
          </a:xfrm>
          <a:prstGeom prst="rect">
            <a:avLst/>
          </a:prstGeom>
          <a:solidFill>
            <a:schemeClr val="bg1">
              <a:lumMod val="95000"/>
            </a:schemeClr>
          </a:solidFill>
          <a:ln>
            <a:noFill/>
          </a:ln>
        </p:spPr>
        <p:txBody>
          <a:bodyPr wrap="square" rtlCol="0" anchor="ctr">
            <a:noAutofit/>
          </a:bodyPr>
          <a:lstStyle/>
          <a:p>
            <a:pPr algn="ctr">
              <a:lnSpc>
                <a:spcPts val="2292"/>
              </a:lnSpc>
            </a:pPr>
            <a:r>
              <a:rPr lang="en-US" sz="2000" b="1">
                <a:solidFill>
                  <a:schemeClr val="bg2"/>
                </a:solidFill>
              </a:rPr>
              <a:t>Links </a:t>
            </a:r>
            <a:br>
              <a:rPr lang="en-US" sz="2000" b="1">
                <a:solidFill>
                  <a:schemeClr val="bg2"/>
                </a:solidFill>
              </a:rPr>
            </a:br>
            <a:r>
              <a:rPr lang="en-US" sz="2000" b="1">
                <a:solidFill>
                  <a:schemeClr val="bg2"/>
                </a:solidFill>
              </a:rPr>
              <a:t>Management</a:t>
            </a:r>
          </a:p>
        </p:txBody>
      </p:sp>
      <p:sp>
        <p:nvSpPr>
          <p:cNvPr id="63" name="TextBox 62">
            <a:extLst>
              <a:ext uri="{FF2B5EF4-FFF2-40B4-BE49-F238E27FC236}">
                <a16:creationId xmlns:a16="http://schemas.microsoft.com/office/drawing/2014/main" id="{46405C00-2CD6-4A1A-8D9B-4B2D6917C931}"/>
              </a:ext>
            </a:extLst>
          </p:cNvPr>
          <p:cNvSpPr txBox="1"/>
          <p:nvPr/>
        </p:nvSpPr>
        <p:spPr>
          <a:xfrm>
            <a:off x="714376" y="4180769"/>
            <a:ext cx="2345338" cy="830997"/>
          </a:xfrm>
          <a:prstGeom prst="rect">
            <a:avLst/>
          </a:prstGeom>
          <a:noFill/>
          <a:ln>
            <a:noFill/>
          </a:ln>
        </p:spPr>
        <p:txBody>
          <a:bodyPr wrap="square" lIns="0" tIns="0" rIns="0" bIns="0" anchor="t">
            <a:spAutoFit/>
          </a:bodyPr>
          <a:lstStyle/>
          <a:p>
            <a:pPr algn="ctr">
              <a:spcAft>
                <a:spcPts val="800"/>
              </a:spcAft>
            </a:pPr>
            <a:r>
              <a:rPr lang="en-US"/>
              <a:t>Open Access links can be incorrect or broken.</a:t>
            </a:r>
          </a:p>
        </p:txBody>
      </p:sp>
      <p:sp>
        <p:nvSpPr>
          <p:cNvPr id="64" name="Oval 63">
            <a:extLst>
              <a:ext uri="{FF2B5EF4-FFF2-40B4-BE49-F238E27FC236}">
                <a16:creationId xmlns:a16="http://schemas.microsoft.com/office/drawing/2014/main" id="{8FC230F7-1BDC-171B-40E7-A6F21337A42F}"/>
              </a:ext>
            </a:extLst>
          </p:cNvPr>
          <p:cNvSpPr/>
          <p:nvPr/>
        </p:nvSpPr>
        <p:spPr>
          <a:xfrm>
            <a:off x="1461731" y="1897461"/>
            <a:ext cx="850626" cy="850626"/>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67" name="Rectangle 66">
            <a:extLst>
              <a:ext uri="{FF2B5EF4-FFF2-40B4-BE49-F238E27FC236}">
                <a16:creationId xmlns:a16="http://schemas.microsoft.com/office/drawing/2014/main" id="{84C803C7-A250-4DD8-6326-1470AE5D816E}"/>
              </a:ext>
            </a:extLst>
          </p:cNvPr>
          <p:cNvSpPr/>
          <p:nvPr/>
        </p:nvSpPr>
        <p:spPr>
          <a:xfrm>
            <a:off x="3355813" y="3108847"/>
            <a:ext cx="2672361" cy="857700"/>
          </a:xfrm>
          <a:prstGeom prst="rect">
            <a:avLst/>
          </a:prstGeom>
          <a:solidFill>
            <a:schemeClr val="bg1">
              <a:lumMod val="95000"/>
            </a:schemeClr>
          </a:solidFill>
          <a:ln>
            <a:noFill/>
          </a:ln>
        </p:spPr>
        <p:txBody>
          <a:bodyPr wrap="square" rtlCol="0" anchor="ctr">
            <a:noAutofit/>
          </a:bodyPr>
          <a:lstStyle/>
          <a:p>
            <a:pPr algn="ctr">
              <a:lnSpc>
                <a:spcPts val="2292"/>
              </a:lnSpc>
            </a:pPr>
            <a:r>
              <a:rPr lang="en-US" sz="2000" b="1">
                <a:solidFill>
                  <a:schemeClr val="bg2"/>
                </a:solidFill>
              </a:rPr>
              <a:t>False OA </a:t>
            </a:r>
            <a:br>
              <a:rPr lang="en-US" sz="2000" b="1">
                <a:solidFill>
                  <a:schemeClr val="bg2"/>
                </a:solidFill>
              </a:rPr>
            </a:br>
            <a:r>
              <a:rPr lang="en-US" sz="2000" b="1">
                <a:solidFill>
                  <a:schemeClr val="bg2"/>
                </a:solidFill>
              </a:rPr>
              <a:t>Indicators</a:t>
            </a:r>
          </a:p>
        </p:txBody>
      </p:sp>
      <p:sp>
        <p:nvSpPr>
          <p:cNvPr id="68" name="Oval 67">
            <a:extLst>
              <a:ext uri="{FF2B5EF4-FFF2-40B4-BE49-F238E27FC236}">
                <a16:creationId xmlns:a16="http://schemas.microsoft.com/office/drawing/2014/main" id="{80F8C8AA-20F5-BCE8-D3B4-335851E88BAC}"/>
              </a:ext>
            </a:extLst>
          </p:cNvPr>
          <p:cNvSpPr/>
          <p:nvPr/>
        </p:nvSpPr>
        <p:spPr>
          <a:xfrm>
            <a:off x="4266680" y="1897461"/>
            <a:ext cx="850626" cy="850626"/>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70" name="Rectangle 69">
            <a:extLst>
              <a:ext uri="{FF2B5EF4-FFF2-40B4-BE49-F238E27FC236}">
                <a16:creationId xmlns:a16="http://schemas.microsoft.com/office/drawing/2014/main" id="{C5BB94E2-B1C4-E727-5D3E-C1B46C414086}"/>
              </a:ext>
            </a:extLst>
          </p:cNvPr>
          <p:cNvSpPr/>
          <p:nvPr/>
        </p:nvSpPr>
        <p:spPr>
          <a:xfrm>
            <a:off x="6160762" y="3108847"/>
            <a:ext cx="2672361" cy="857700"/>
          </a:xfrm>
          <a:prstGeom prst="rect">
            <a:avLst/>
          </a:prstGeom>
          <a:solidFill>
            <a:schemeClr val="bg1">
              <a:lumMod val="95000"/>
            </a:schemeClr>
          </a:solidFill>
          <a:ln>
            <a:noFill/>
          </a:ln>
        </p:spPr>
        <p:txBody>
          <a:bodyPr wrap="square" rtlCol="0" anchor="ctr">
            <a:noAutofit/>
          </a:bodyPr>
          <a:lstStyle/>
          <a:p>
            <a:pPr algn="ctr">
              <a:lnSpc>
                <a:spcPts val="2292"/>
              </a:lnSpc>
            </a:pPr>
            <a:r>
              <a:rPr lang="en-US" sz="2000" b="1">
                <a:solidFill>
                  <a:schemeClr val="bg2"/>
                </a:solidFill>
              </a:rPr>
              <a:t>Trustworthy Sources</a:t>
            </a:r>
          </a:p>
        </p:txBody>
      </p:sp>
      <p:sp>
        <p:nvSpPr>
          <p:cNvPr id="71" name="Oval 70">
            <a:extLst>
              <a:ext uri="{FF2B5EF4-FFF2-40B4-BE49-F238E27FC236}">
                <a16:creationId xmlns:a16="http://schemas.microsoft.com/office/drawing/2014/main" id="{F5E10EC7-C16E-BD0C-97B5-681B748517A6}"/>
              </a:ext>
            </a:extLst>
          </p:cNvPr>
          <p:cNvSpPr/>
          <p:nvPr/>
        </p:nvSpPr>
        <p:spPr>
          <a:xfrm>
            <a:off x="7071629" y="1897461"/>
            <a:ext cx="850626" cy="850626"/>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73" name="Rectangle 72">
            <a:extLst>
              <a:ext uri="{FF2B5EF4-FFF2-40B4-BE49-F238E27FC236}">
                <a16:creationId xmlns:a16="http://schemas.microsoft.com/office/drawing/2014/main" id="{80E4E966-F786-FA86-2E5D-5F77C9F4E4BC}"/>
              </a:ext>
            </a:extLst>
          </p:cNvPr>
          <p:cNvSpPr/>
          <p:nvPr/>
        </p:nvSpPr>
        <p:spPr>
          <a:xfrm>
            <a:off x="8965711" y="3108847"/>
            <a:ext cx="2672361" cy="857700"/>
          </a:xfrm>
          <a:prstGeom prst="rect">
            <a:avLst/>
          </a:prstGeom>
          <a:solidFill>
            <a:schemeClr val="bg1">
              <a:lumMod val="95000"/>
            </a:schemeClr>
          </a:solidFill>
          <a:ln>
            <a:noFill/>
          </a:ln>
        </p:spPr>
        <p:txBody>
          <a:bodyPr wrap="square" rtlCol="0" anchor="ctr">
            <a:noAutofit/>
          </a:bodyPr>
          <a:lstStyle/>
          <a:p>
            <a:pPr algn="ctr">
              <a:lnSpc>
                <a:spcPts val="2292"/>
              </a:lnSpc>
            </a:pPr>
            <a:r>
              <a:rPr lang="en-US" sz="2000" b="1">
                <a:solidFill>
                  <a:schemeClr val="bg2"/>
                </a:solidFill>
              </a:rPr>
              <a:t>Local </a:t>
            </a:r>
            <a:br>
              <a:rPr lang="en-US" sz="2000" b="1">
                <a:solidFill>
                  <a:schemeClr val="bg2"/>
                </a:solidFill>
              </a:rPr>
            </a:br>
            <a:r>
              <a:rPr lang="en-US" sz="2000" b="1">
                <a:solidFill>
                  <a:schemeClr val="bg2"/>
                </a:solidFill>
              </a:rPr>
              <a:t>maintenance</a:t>
            </a:r>
          </a:p>
        </p:txBody>
      </p:sp>
      <p:sp>
        <p:nvSpPr>
          <p:cNvPr id="74" name="Oval 73">
            <a:extLst>
              <a:ext uri="{FF2B5EF4-FFF2-40B4-BE49-F238E27FC236}">
                <a16:creationId xmlns:a16="http://schemas.microsoft.com/office/drawing/2014/main" id="{2511C135-F005-5C6B-3597-AB92CFD7371B}"/>
              </a:ext>
            </a:extLst>
          </p:cNvPr>
          <p:cNvSpPr/>
          <p:nvPr/>
        </p:nvSpPr>
        <p:spPr>
          <a:xfrm>
            <a:off x="9876578" y="1897461"/>
            <a:ext cx="850626" cy="850626"/>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78" name="TextBox 77">
            <a:extLst>
              <a:ext uri="{FF2B5EF4-FFF2-40B4-BE49-F238E27FC236}">
                <a16:creationId xmlns:a16="http://schemas.microsoft.com/office/drawing/2014/main" id="{43D33160-6154-FCD9-0D21-C0878635FB45}"/>
              </a:ext>
            </a:extLst>
          </p:cNvPr>
          <p:cNvSpPr txBox="1"/>
          <p:nvPr/>
        </p:nvSpPr>
        <p:spPr>
          <a:xfrm>
            <a:off x="3519325" y="4180769"/>
            <a:ext cx="2345338" cy="1107996"/>
          </a:xfrm>
          <a:prstGeom prst="rect">
            <a:avLst/>
          </a:prstGeom>
          <a:noFill/>
          <a:ln>
            <a:noFill/>
          </a:ln>
        </p:spPr>
        <p:txBody>
          <a:bodyPr wrap="square" lIns="0" tIns="0" rIns="0" bIns="0" anchor="t">
            <a:spAutoFit/>
          </a:bodyPr>
          <a:lstStyle/>
          <a:p>
            <a:pPr algn="ctr">
              <a:spcAft>
                <a:spcPts val="800"/>
              </a:spcAft>
            </a:pPr>
            <a:r>
              <a:rPr lang="en-US"/>
              <a:t>Records may say “Open Access” but lead to paywalled content.</a:t>
            </a:r>
          </a:p>
        </p:txBody>
      </p:sp>
      <p:sp>
        <p:nvSpPr>
          <p:cNvPr id="79" name="TextBox 78">
            <a:extLst>
              <a:ext uri="{FF2B5EF4-FFF2-40B4-BE49-F238E27FC236}">
                <a16:creationId xmlns:a16="http://schemas.microsoft.com/office/drawing/2014/main" id="{7606CE96-8DDE-5512-BE88-45BA6DFFD8E3}"/>
              </a:ext>
            </a:extLst>
          </p:cNvPr>
          <p:cNvSpPr txBox="1"/>
          <p:nvPr/>
        </p:nvSpPr>
        <p:spPr>
          <a:xfrm>
            <a:off x="6324274" y="4180769"/>
            <a:ext cx="2345338" cy="1107996"/>
          </a:xfrm>
          <a:prstGeom prst="rect">
            <a:avLst/>
          </a:prstGeom>
          <a:noFill/>
          <a:ln>
            <a:noFill/>
          </a:ln>
        </p:spPr>
        <p:txBody>
          <a:bodyPr wrap="square" lIns="0" tIns="0" rIns="0" bIns="0" anchor="t">
            <a:spAutoFit/>
          </a:bodyPr>
          <a:lstStyle/>
          <a:p>
            <a:pPr algn="ctr">
              <a:spcAft>
                <a:spcPts val="800"/>
              </a:spcAft>
            </a:pPr>
            <a:r>
              <a:rPr lang="en-US"/>
              <a:t>Partnering with content providers and aggregators for OA content.</a:t>
            </a:r>
          </a:p>
        </p:txBody>
      </p:sp>
      <p:sp>
        <p:nvSpPr>
          <p:cNvPr id="80" name="TextBox 79">
            <a:extLst>
              <a:ext uri="{FF2B5EF4-FFF2-40B4-BE49-F238E27FC236}">
                <a16:creationId xmlns:a16="http://schemas.microsoft.com/office/drawing/2014/main" id="{08131661-6130-F3D8-6881-7B61FC0E1E44}"/>
              </a:ext>
            </a:extLst>
          </p:cNvPr>
          <p:cNvSpPr txBox="1"/>
          <p:nvPr/>
        </p:nvSpPr>
        <p:spPr>
          <a:xfrm>
            <a:off x="9129223" y="4180769"/>
            <a:ext cx="2345338" cy="1107996"/>
          </a:xfrm>
          <a:prstGeom prst="rect">
            <a:avLst/>
          </a:prstGeom>
          <a:noFill/>
          <a:ln>
            <a:noFill/>
          </a:ln>
        </p:spPr>
        <p:txBody>
          <a:bodyPr wrap="square" lIns="0" tIns="0" rIns="0" bIns="0" anchor="t">
            <a:spAutoFit/>
          </a:bodyPr>
          <a:lstStyle/>
          <a:p>
            <a:pPr algn="ctr">
              <a:spcAft>
                <a:spcPts val="800"/>
              </a:spcAft>
            </a:pPr>
            <a:r>
              <a:rPr lang="en-US"/>
              <a:t>Fixing, adding and removing Open Access resources locally.</a:t>
            </a:r>
          </a:p>
        </p:txBody>
      </p:sp>
      <p:pic>
        <p:nvPicPr>
          <p:cNvPr id="27" name="Picture Placeholder 19">
            <a:extLst>
              <a:ext uri="{FF2B5EF4-FFF2-40B4-BE49-F238E27FC236}">
                <a16:creationId xmlns:a16="http://schemas.microsoft.com/office/drawing/2014/main" id="{CC87E2AA-CC00-44B0-B6F2-FA9AE885EEA9}"/>
              </a:ext>
            </a:extLst>
          </p:cNvPr>
          <p:cNvPicPr>
            <a:picLocks noChangeAspect="1"/>
          </p:cNvPicPr>
          <p:nvPr/>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559931" y="1995661"/>
            <a:ext cx="654226" cy="654226"/>
          </a:xfrm>
          <a:prstGeom prst="rect">
            <a:avLst/>
          </a:prstGeom>
          <a:noFill/>
        </p:spPr>
      </p:pic>
      <p:pic>
        <p:nvPicPr>
          <p:cNvPr id="28" name="Picture Placeholder 20">
            <a:extLst>
              <a:ext uri="{FF2B5EF4-FFF2-40B4-BE49-F238E27FC236}">
                <a16:creationId xmlns:a16="http://schemas.microsoft.com/office/drawing/2014/main" id="{893825C6-8BC1-02DB-359C-1B6F7604BAB2}"/>
              </a:ext>
            </a:extLst>
          </p:cNvPr>
          <p:cNvPicPr>
            <a:picLocks noChangeAspect="1"/>
          </p:cNvPicPr>
          <p:nvPr/>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4364880" y="1995661"/>
            <a:ext cx="654226" cy="654226"/>
          </a:xfrm>
          <a:prstGeom prst="rect">
            <a:avLst/>
          </a:prstGeom>
          <a:noFill/>
        </p:spPr>
      </p:pic>
      <p:pic>
        <p:nvPicPr>
          <p:cNvPr id="29" name="Picture Placeholder 21">
            <a:extLst>
              <a:ext uri="{FF2B5EF4-FFF2-40B4-BE49-F238E27FC236}">
                <a16:creationId xmlns:a16="http://schemas.microsoft.com/office/drawing/2014/main" id="{0838B54B-20A6-FE65-B56D-FFAD71338A5B}"/>
              </a:ext>
            </a:extLst>
          </p:cNvPr>
          <p:cNvPicPr>
            <a:picLocks noChangeAspect="1"/>
          </p:cNvPicPr>
          <p:nvPr/>
        </p:nvPicPr>
        <p:blipFill rotWithShape="1">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7169829" y="1995661"/>
            <a:ext cx="654226" cy="654226"/>
          </a:xfrm>
          <a:prstGeom prst="rect">
            <a:avLst/>
          </a:prstGeom>
          <a:noFill/>
        </p:spPr>
      </p:pic>
      <p:pic>
        <p:nvPicPr>
          <p:cNvPr id="30" name="Picture Placeholder 22">
            <a:extLst>
              <a:ext uri="{FF2B5EF4-FFF2-40B4-BE49-F238E27FC236}">
                <a16:creationId xmlns:a16="http://schemas.microsoft.com/office/drawing/2014/main" id="{38F7E62C-D3A3-AD7B-71A1-430BBB8CA593}"/>
              </a:ext>
            </a:extLst>
          </p:cNvPr>
          <p:cNvPicPr>
            <a:picLocks noChangeAspect="1"/>
          </p:cNvPicPr>
          <p:nvPr/>
        </p:nvPicPr>
        <p:blipFill rotWithShape="1">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a:stretch>
        </p:blipFill>
        <p:spPr>
          <a:xfrm>
            <a:off x="9974778" y="1995661"/>
            <a:ext cx="654226" cy="654226"/>
          </a:xfrm>
          <a:prstGeom prst="rect">
            <a:avLst/>
          </a:prstGeom>
          <a:noFill/>
        </p:spPr>
      </p:pic>
    </p:spTree>
    <p:extLst>
      <p:ext uri="{BB962C8B-B14F-4D97-AF65-F5344CB8AC3E}">
        <p14:creationId xmlns:p14="http://schemas.microsoft.com/office/powerpoint/2010/main" val="21577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74CB1A-2D5A-2257-75D4-71EBBB0AA232}"/>
              </a:ext>
            </a:extLst>
          </p:cNvPr>
          <p:cNvPicPr>
            <a:picLocks/>
          </p:cNvPicPr>
          <p:nvPr/>
        </p:nvPicPr>
        <p:blipFill rotWithShape="1">
          <a:blip r:embed="rId3" cstate="screen">
            <a:extLst>
              <a:ext uri="{28A0092B-C50C-407E-A947-70E740481C1C}">
                <a14:useLocalDpi xmlns:a14="http://schemas.microsoft.com/office/drawing/2010/main"/>
              </a:ext>
            </a:extLst>
          </a:blip>
          <a:srcRect l="15267" t="9965" r="16093" b="20823"/>
          <a:stretch/>
        </p:blipFill>
        <p:spPr>
          <a:xfrm flipV="1">
            <a:off x="0" y="0"/>
            <a:ext cx="12191999" cy="1930400"/>
          </a:xfrm>
          <a:custGeom>
            <a:avLst/>
            <a:gdLst>
              <a:gd name="connsiteX0" fmla="*/ 0 w 12191999"/>
              <a:gd name="connsiteY0" fmla="*/ 1930400 h 1930400"/>
              <a:gd name="connsiteX1" fmla="*/ 12191999 w 12191999"/>
              <a:gd name="connsiteY1" fmla="*/ 1930400 h 1930400"/>
              <a:gd name="connsiteX2" fmla="*/ 12191999 w 12191999"/>
              <a:gd name="connsiteY2" fmla="*/ 0 h 1930400"/>
              <a:gd name="connsiteX3" fmla="*/ 570298 w 12191999"/>
              <a:gd name="connsiteY3" fmla="*/ 0 h 1930400"/>
              <a:gd name="connsiteX4" fmla="*/ 0 w 12191999"/>
              <a:gd name="connsiteY4" fmla="*/ 570298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1930400">
                <a:moveTo>
                  <a:pt x="0" y="1930400"/>
                </a:moveTo>
                <a:lnTo>
                  <a:pt x="12191999" y="1930400"/>
                </a:lnTo>
                <a:lnTo>
                  <a:pt x="12191999" y="0"/>
                </a:lnTo>
                <a:lnTo>
                  <a:pt x="570298" y="0"/>
                </a:lnTo>
                <a:cubicBezTo>
                  <a:pt x="255331" y="0"/>
                  <a:pt x="0" y="255331"/>
                  <a:pt x="0" y="570298"/>
                </a:cubicBezTo>
                <a:close/>
              </a:path>
            </a:pathLst>
          </a:custGeom>
        </p:spPr>
      </p:pic>
      <p:pic>
        <p:nvPicPr>
          <p:cNvPr id="5" name="Graphic 4">
            <a:extLst>
              <a:ext uri="{FF2B5EF4-FFF2-40B4-BE49-F238E27FC236}">
                <a16:creationId xmlns:a16="http://schemas.microsoft.com/office/drawing/2014/main" id="{CBA02475-74D5-3006-BF0E-987D8791FE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45681">
            <a:off x="9382930" y="-638016"/>
            <a:ext cx="2932496" cy="3219130"/>
          </a:xfrm>
          <a:prstGeom prst="rect">
            <a:avLst/>
          </a:prstGeom>
        </p:spPr>
      </p:pic>
      <p:sp>
        <p:nvSpPr>
          <p:cNvPr id="6" name="Rectangle: Rounded Corners 5">
            <a:extLst>
              <a:ext uri="{FF2B5EF4-FFF2-40B4-BE49-F238E27FC236}">
                <a16:creationId xmlns:a16="http://schemas.microsoft.com/office/drawing/2014/main" id="{B4068208-1D06-4438-CA5E-B35B828A1BCC}"/>
              </a:ext>
            </a:extLst>
          </p:cNvPr>
          <p:cNvSpPr>
            <a:spLocks/>
          </p:cNvSpPr>
          <p:nvPr/>
        </p:nvSpPr>
        <p:spPr>
          <a:xfrm>
            <a:off x="550863" y="1455419"/>
            <a:ext cx="11087209" cy="4564381"/>
          </a:xfrm>
          <a:prstGeom prst="roundRect">
            <a:avLst>
              <a:gd name="adj" fmla="val 4429"/>
            </a:avLst>
          </a:prstGeom>
          <a:solidFill>
            <a:schemeClr val="bg1"/>
          </a:solidFill>
          <a:ln w="6350">
            <a:solidFill>
              <a:schemeClr val="bg1">
                <a:lumMod val="85000"/>
              </a:schemeClr>
            </a:solidFill>
          </a:ln>
        </p:spPr>
        <p:txBody>
          <a:bodyPr wrap="square" rtlCol="0" anchor="ctr">
            <a:noAutofit/>
          </a:bodyPr>
          <a:lstStyle/>
          <a:p>
            <a:pPr algn="l"/>
            <a:endParaRPr lang="en-IN">
              <a:solidFill>
                <a:schemeClr val="tx1"/>
              </a:solidFill>
            </a:endParaRPr>
          </a:p>
        </p:txBody>
      </p:sp>
      <p:sp>
        <p:nvSpPr>
          <p:cNvPr id="14" name="Title 13">
            <a:extLst>
              <a:ext uri="{FF2B5EF4-FFF2-40B4-BE49-F238E27FC236}">
                <a16:creationId xmlns:a16="http://schemas.microsoft.com/office/drawing/2014/main" id="{28D46DCD-C45E-E8D7-5308-75F71681CC00}"/>
              </a:ext>
            </a:extLst>
          </p:cNvPr>
          <p:cNvSpPr>
            <a:spLocks noGrp="1"/>
          </p:cNvSpPr>
          <p:nvPr>
            <p:ph type="title"/>
          </p:nvPr>
        </p:nvSpPr>
        <p:spPr/>
        <p:txBody>
          <a:bodyPr/>
          <a:lstStyle/>
          <a:p>
            <a:r>
              <a:rPr lang="en-US">
                <a:solidFill>
                  <a:schemeClr val="bg1"/>
                </a:solidFill>
              </a:rPr>
              <a:t>Open Access by the Numbers</a:t>
            </a:r>
            <a:endParaRPr lang="en-IL">
              <a:solidFill>
                <a:schemeClr val="bg1"/>
              </a:solidFill>
            </a:endParaRPr>
          </a:p>
        </p:txBody>
      </p:sp>
      <p:sp>
        <p:nvSpPr>
          <p:cNvPr id="15" name="Text Placeholder 14">
            <a:extLst>
              <a:ext uri="{FF2B5EF4-FFF2-40B4-BE49-F238E27FC236}">
                <a16:creationId xmlns:a16="http://schemas.microsoft.com/office/drawing/2014/main" id="{BFFE85AA-2861-83AE-3DFA-149009161195}"/>
              </a:ext>
            </a:extLst>
          </p:cNvPr>
          <p:cNvSpPr>
            <a:spLocks noGrp="1"/>
          </p:cNvSpPr>
          <p:nvPr>
            <p:ph type="body" sz="quarter" idx="13"/>
          </p:nvPr>
        </p:nvSpPr>
        <p:spPr/>
        <p:txBody>
          <a:bodyPr/>
          <a:lstStyle/>
          <a:p>
            <a:r>
              <a:rPr lang="en-US">
                <a:solidFill>
                  <a:schemeClr val="bg1"/>
                </a:solidFill>
              </a:rPr>
              <a:t>Scale, Quality and Impact</a:t>
            </a:r>
            <a:endParaRPr lang="en-IL">
              <a:solidFill>
                <a:schemeClr val="bg1"/>
              </a:solidFill>
            </a:endParaRPr>
          </a:p>
        </p:txBody>
      </p:sp>
      <p:sp>
        <p:nvSpPr>
          <p:cNvPr id="49" name="Rectangle: Rounded Corners 48">
            <a:extLst>
              <a:ext uri="{FF2B5EF4-FFF2-40B4-BE49-F238E27FC236}">
                <a16:creationId xmlns:a16="http://schemas.microsoft.com/office/drawing/2014/main" id="{D7D8AA3C-8FE1-A652-359C-F0F9F146ECE5}"/>
              </a:ext>
            </a:extLst>
          </p:cNvPr>
          <p:cNvSpPr/>
          <p:nvPr/>
        </p:nvSpPr>
        <p:spPr>
          <a:xfrm>
            <a:off x="688024" y="5222763"/>
            <a:ext cx="10812888" cy="659877"/>
          </a:xfrm>
          <a:prstGeom prst="roundRect">
            <a:avLst/>
          </a:prstGeom>
          <a:solidFill>
            <a:schemeClr val="bg2">
              <a:lumMod val="20000"/>
              <a:lumOff val="80000"/>
            </a:schemeClr>
          </a:solidFill>
          <a:ln>
            <a:noFill/>
          </a:ln>
        </p:spPr>
        <p:txBody>
          <a:bodyPr wrap="square" rtlCol="0" anchor="ctr">
            <a:noAutofit/>
          </a:bodyPr>
          <a:lstStyle/>
          <a:p>
            <a:pPr algn="ctr"/>
            <a:r>
              <a:rPr lang="en-US" sz="2400" b="1"/>
              <a:t>Seamless management of Open Access – Open, Accurate and Easy</a:t>
            </a:r>
            <a:endParaRPr lang="en-IL" sz="2400" b="1"/>
          </a:p>
        </p:txBody>
      </p:sp>
      <p:sp>
        <p:nvSpPr>
          <p:cNvPr id="16" name="Rectangle 15">
            <a:extLst>
              <a:ext uri="{FF2B5EF4-FFF2-40B4-BE49-F238E27FC236}">
                <a16:creationId xmlns:a16="http://schemas.microsoft.com/office/drawing/2014/main" id="{5AF4259B-1CBD-9F7A-4936-DB840EF48044}"/>
              </a:ext>
            </a:extLst>
          </p:cNvPr>
          <p:cNvSpPr>
            <a:spLocks/>
          </p:cNvSpPr>
          <p:nvPr/>
        </p:nvSpPr>
        <p:spPr>
          <a:xfrm>
            <a:off x="775663" y="3233738"/>
            <a:ext cx="2428504" cy="1851865"/>
          </a:xfrm>
          <a:prstGeom prst="rect">
            <a:avLst/>
          </a:prstGeom>
          <a:noFill/>
          <a:ln>
            <a:noFill/>
          </a:ln>
        </p:spPr>
        <p:txBody>
          <a:bodyPr wrap="square" lIns="0" tIns="0" rIns="0" bIns="0" rtlCol="0" anchor="t">
            <a:noAutofit/>
          </a:bodyPr>
          <a:lstStyle/>
          <a:p>
            <a:pPr algn="ctr">
              <a:spcAft>
                <a:spcPts val="1200"/>
              </a:spcAft>
            </a:pPr>
            <a:r>
              <a:rPr lang="en-US" sz="2000" b="1"/>
              <a:t>165</a:t>
            </a:r>
            <a:r>
              <a:rPr lang="en-US" sz="2000"/>
              <a:t> Full Text Collections in the Knowledgebases</a:t>
            </a:r>
          </a:p>
          <a:p>
            <a:pPr algn="ctr">
              <a:spcAft>
                <a:spcPts val="1200"/>
              </a:spcAft>
            </a:pPr>
            <a:r>
              <a:rPr lang="en-US" sz="2000" b="1"/>
              <a:t>113</a:t>
            </a:r>
            <a:r>
              <a:rPr lang="en-US" sz="2000"/>
              <a:t> of which have high quality Bib rank</a:t>
            </a:r>
          </a:p>
        </p:txBody>
      </p:sp>
      <p:sp>
        <p:nvSpPr>
          <p:cNvPr id="17" name="Rectangle 16">
            <a:extLst>
              <a:ext uri="{FF2B5EF4-FFF2-40B4-BE49-F238E27FC236}">
                <a16:creationId xmlns:a16="http://schemas.microsoft.com/office/drawing/2014/main" id="{DFB37E6D-A08F-3F69-8656-0452B6611038}"/>
              </a:ext>
            </a:extLst>
          </p:cNvPr>
          <p:cNvSpPr>
            <a:spLocks/>
          </p:cNvSpPr>
          <p:nvPr/>
        </p:nvSpPr>
        <p:spPr>
          <a:xfrm>
            <a:off x="3512032" y="3233738"/>
            <a:ext cx="2428504" cy="1851865"/>
          </a:xfrm>
          <a:prstGeom prst="rect">
            <a:avLst/>
          </a:prstGeom>
          <a:noFill/>
          <a:ln>
            <a:noFill/>
          </a:ln>
        </p:spPr>
        <p:txBody>
          <a:bodyPr wrap="square" lIns="0" tIns="0" rIns="0" bIns="0" rtlCol="0" anchor="t">
            <a:noAutofit/>
          </a:bodyPr>
          <a:lstStyle/>
          <a:p>
            <a:pPr algn="ctr">
              <a:spcAft>
                <a:spcPts val="1200"/>
              </a:spcAft>
            </a:pPr>
            <a:r>
              <a:rPr lang="en-US" sz="2000" b="1"/>
              <a:t>61,000</a:t>
            </a:r>
            <a:r>
              <a:rPr lang="en-US" sz="2000"/>
              <a:t> activations across all institutions and products</a:t>
            </a:r>
          </a:p>
        </p:txBody>
      </p:sp>
      <p:sp>
        <p:nvSpPr>
          <p:cNvPr id="18" name="Rectangle 17">
            <a:extLst>
              <a:ext uri="{FF2B5EF4-FFF2-40B4-BE49-F238E27FC236}">
                <a16:creationId xmlns:a16="http://schemas.microsoft.com/office/drawing/2014/main" id="{EB8DC52B-0647-4C80-474D-20C26797A28F}"/>
              </a:ext>
            </a:extLst>
          </p:cNvPr>
          <p:cNvSpPr>
            <a:spLocks/>
          </p:cNvSpPr>
          <p:nvPr/>
        </p:nvSpPr>
        <p:spPr>
          <a:xfrm>
            <a:off x="6248401" y="3233738"/>
            <a:ext cx="2428504" cy="1851865"/>
          </a:xfrm>
          <a:prstGeom prst="rect">
            <a:avLst/>
          </a:prstGeom>
          <a:noFill/>
          <a:ln>
            <a:noFill/>
          </a:ln>
        </p:spPr>
        <p:txBody>
          <a:bodyPr wrap="square" lIns="0" tIns="0" rIns="0" bIns="0" rtlCol="0" anchor="t">
            <a:noAutofit/>
          </a:bodyPr>
          <a:lstStyle/>
          <a:p>
            <a:pPr algn="ctr">
              <a:spcAft>
                <a:spcPts val="1200"/>
              </a:spcAft>
            </a:pPr>
            <a:r>
              <a:rPr lang="en-US" sz="2000" b="1"/>
              <a:t>546M</a:t>
            </a:r>
            <a:r>
              <a:rPr lang="en-US" sz="2000"/>
              <a:t> Open Access records in CDI</a:t>
            </a:r>
          </a:p>
          <a:p>
            <a:pPr algn="ctr">
              <a:spcAft>
                <a:spcPts val="1200"/>
              </a:spcAft>
            </a:pPr>
            <a:r>
              <a:rPr lang="en-US" sz="2000" b="1"/>
              <a:t>10%</a:t>
            </a:r>
            <a:r>
              <a:rPr lang="en-US" sz="2000"/>
              <a:t> increase in the last 12 months</a:t>
            </a:r>
          </a:p>
        </p:txBody>
      </p:sp>
      <p:sp>
        <p:nvSpPr>
          <p:cNvPr id="19" name="Rectangle 18">
            <a:extLst>
              <a:ext uri="{FF2B5EF4-FFF2-40B4-BE49-F238E27FC236}">
                <a16:creationId xmlns:a16="http://schemas.microsoft.com/office/drawing/2014/main" id="{0785754B-9E6E-5856-AA45-2D20FCA3AE27}"/>
              </a:ext>
            </a:extLst>
          </p:cNvPr>
          <p:cNvSpPr>
            <a:spLocks/>
          </p:cNvSpPr>
          <p:nvPr/>
        </p:nvSpPr>
        <p:spPr>
          <a:xfrm>
            <a:off x="8984770" y="3233738"/>
            <a:ext cx="2428504" cy="1851865"/>
          </a:xfrm>
          <a:prstGeom prst="rect">
            <a:avLst/>
          </a:prstGeom>
          <a:noFill/>
          <a:ln>
            <a:noFill/>
          </a:ln>
        </p:spPr>
        <p:txBody>
          <a:bodyPr wrap="square" lIns="0" tIns="0" rIns="0" bIns="0" rtlCol="0" anchor="t">
            <a:noAutofit/>
          </a:bodyPr>
          <a:lstStyle/>
          <a:p>
            <a:pPr algn="ctr">
              <a:spcAft>
                <a:spcPts val="1200"/>
              </a:spcAft>
            </a:pPr>
            <a:r>
              <a:rPr lang="en-US" sz="2000" b="1"/>
              <a:t>27</a:t>
            </a:r>
            <a:r>
              <a:rPr lang="en-US" sz="2000"/>
              <a:t> Open Access Ideas completed from Idea Exchange in the last 12 months</a:t>
            </a:r>
          </a:p>
        </p:txBody>
      </p:sp>
      <p:cxnSp>
        <p:nvCxnSpPr>
          <p:cNvPr id="25" name="Straight Connector 24">
            <a:extLst>
              <a:ext uri="{FF2B5EF4-FFF2-40B4-BE49-F238E27FC236}">
                <a16:creationId xmlns:a16="http://schemas.microsoft.com/office/drawing/2014/main" id="{B39C4742-ED46-103B-18A0-441E4FC8E457}"/>
              </a:ext>
            </a:extLst>
          </p:cNvPr>
          <p:cNvCxnSpPr>
            <a:cxnSpLocks/>
          </p:cNvCxnSpPr>
          <p:nvPr/>
        </p:nvCxnSpPr>
        <p:spPr>
          <a:xfrm>
            <a:off x="3358099" y="3233738"/>
            <a:ext cx="0" cy="18518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4D3E45-CB96-59BB-999C-C0F256B12A53}"/>
              </a:ext>
            </a:extLst>
          </p:cNvPr>
          <p:cNvCxnSpPr>
            <a:cxnSpLocks/>
          </p:cNvCxnSpPr>
          <p:nvPr/>
        </p:nvCxnSpPr>
        <p:spPr>
          <a:xfrm>
            <a:off x="6094468" y="3233738"/>
            <a:ext cx="0" cy="18518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E169061-6008-E467-9FE5-236A28A4ED26}"/>
              </a:ext>
            </a:extLst>
          </p:cNvPr>
          <p:cNvCxnSpPr>
            <a:cxnSpLocks/>
          </p:cNvCxnSpPr>
          <p:nvPr/>
        </p:nvCxnSpPr>
        <p:spPr>
          <a:xfrm>
            <a:off x="8830837" y="3233738"/>
            <a:ext cx="0" cy="18518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6A72DD7-2AF9-A164-F89F-B5F772A90119}"/>
              </a:ext>
            </a:extLst>
          </p:cNvPr>
          <p:cNvCxnSpPr>
            <a:cxnSpLocks/>
          </p:cNvCxnSpPr>
          <p:nvPr/>
        </p:nvCxnSpPr>
        <p:spPr>
          <a:xfrm>
            <a:off x="1717127" y="2920426"/>
            <a:ext cx="548640" cy="0"/>
          </a:xfrm>
          <a:prstGeom prst="line">
            <a:avLst/>
          </a:prstGeom>
          <a:ln w="762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2CCBCC1-09F4-500D-8E4D-F82952C534BE}"/>
              </a:ext>
            </a:extLst>
          </p:cNvPr>
          <p:cNvCxnSpPr>
            <a:cxnSpLocks/>
          </p:cNvCxnSpPr>
          <p:nvPr/>
        </p:nvCxnSpPr>
        <p:spPr>
          <a:xfrm>
            <a:off x="4453496" y="2920426"/>
            <a:ext cx="548640" cy="0"/>
          </a:xfrm>
          <a:prstGeom prst="line">
            <a:avLst/>
          </a:prstGeom>
          <a:ln w="762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89973C0-6295-E503-D7AD-8F4C846385D7}"/>
              </a:ext>
            </a:extLst>
          </p:cNvPr>
          <p:cNvCxnSpPr>
            <a:cxnSpLocks/>
          </p:cNvCxnSpPr>
          <p:nvPr/>
        </p:nvCxnSpPr>
        <p:spPr>
          <a:xfrm>
            <a:off x="7189865" y="2920426"/>
            <a:ext cx="548640" cy="0"/>
          </a:xfrm>
          <a:prstGeom prst="line">
            <a:avLst/>
          </a:prstGeom>
          <a:ln w="762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0DEFFE-D618-B638-A1F3-62DD678991E5}"/>
              </a:ext>
            </a:extLst>
          </p:cNvPr>
          <p:cNvCxnSpPr>
            <a:cxnSpLocks/>
          </p:cNvCxnSpPr>
          <p:nvPr/>
        </p:nvCxnSpPr>
        <p:spPr>
          <a:xfrm>
            <a:off x="9924702" y="2920426"/>
            <a:ext cx="548640" cy="0"/>
          </a:xfrm>
          <a:prstGeom prst="line">
            <a:avLst/>
          </a:prstGeom>
          <a:ln w="762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633DAB3B-A2F6-7135-22E1-6C5AF1CE1DD5}"/>
              </a:ext>
            </a:extLst>
          </p:cNvPr>
          <p:cNvSpPr/>
          <p:nvPr/>
        </p:nvSpPr>
        <p:spPr>
          <a:xfrm>
            <a:off x="1564602" y="1723874"/>
            <a:ext cx="850626" cy="850626"/>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41" name="Oval 40">
            <a:extLst>
              <a:ext uri="{FF2B5EF4-FFF2-40B4-BE49-F238E27FC236}">
                <a16:creationId xmlns:a16="http://schemas.microsoft.com/office/drawing/2014/main" id="{61B33A8C-6DC6-A182-9D27-94E2567B5A75}"/>
              </a:ext>
            </a:extLst>
          </p:cNvPr>
          <p:cNvSpPr/>
          <p:nvPr/>
        </p:nvSpPr>
        <p:spPr>
          <a:xfrm>
            <a:off x="4300971" y="1723874"/>
            <a:ext cx="850626" cy="850626"/>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50" name="Oval 49">
            <a:extLst>
              <a:ext uri="{FF2B5EF4-FFF2-40B4-BE49-F238E27FC236}">
                <a16:creationId xmlns:a16="http://schemas.microsoft.com/office/drawing/2014/main" id="{A711E7D1-20FE-72E5-0E3A-089BB0BB2D5D}"/>
              </a:ext>
            </a:extLst>
          </p:cNvPr>
          <p:cNvSpPr/>
          <p:nvPr/>
        </p:nvSpPr>
        <p:spPr>
          <a:xfrm>
            <a:off x="7037340" y="1723874"/>
            <a:ext cx="850626" cy="850626"/>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51" name="Oval 50">
            <a:extLst>
              <a:ext uri="{FF2B5EF4-FFF2-40B4-BE49-F238E27FC236}">
                <a16:creationId xmlns:a16="http://schemas.microsoft.com/office/drawing/2014/main" id="{C03F8D35-638A-4D3F-D164-BFF1AB087877}"/>
              </a:ext>
            </a:extLst>
          </p:cNvPr>
          <p:cNvSpPr/>
          <p:nvPr/>
        </p:nvSpPr>
        <p:spPr>
          <a:xfrm>
            <a:off x="9773709" y="1723874"/>
            <a:ext cx="850626" cy="850626"/>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pic>
        <p:nvPicPr>
          <p:cNvPr id="28" name="Picture Placeholder 33">
            <a:extLst>
              <a:ext uri="{FF2B5EF4-FFF2-40B4-BE49-F238E27FC236}">
                <a16:creationId xmlns:a16="http://schemas.microsoft.com/office/drawing/2014/main" id="{678DDF47-5CAC-E71F-7C82-94D11B269BE5}"/>
              </a:ext>
            </a:extLst>
          </p:cNvPr>
          <p:cNvPicPr>
            <a:picLocks noChangeAspect="1"/>
          </p:cNvPicPr>
          <p:nvPr/>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651289" y="1810561"/>
            <a:ext cx="677252" cy="677252"/>
          </a:xfrm>
          <a:prstGeom prst="rect">
            <a:avLst/>
          </a:prstGeom>
        </p:spPr>
      </p:pic>
      <p:pic>
        <p:nvPicPr>
          <p:cNvPr id="29" name="Picture Placeholder 45">
            <a:extLst>
              <a:ext uri="{FF2B5EF4-FFF2-40B4-BE49-F238E27FC236}">
                <a16:creationId xmlns:a16="http://schemas.microsoft.com/office/drawing/2014/main" id="{23D42FB3-82F2-F0C1-C480-E6A17E3E4F37}"/>
              </a:ext>
            </a:extLst>
          </p:cNvPr>
          <p:cNvPicPr>
            <a:picLocks noChangeAspect="1"/>
          </p:cNvPicPr>
          <p:nvPr/>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7124027" y="1810561"/>
            <a:ext cx="677252" cy="677252"/>
          </a:xfrm>
          <a:prstGeom prst="rect">
            <a:avLst/>
          </a:prstGeom>
        </p:spPr>
      </p:pic>
      <p:pic>
        <p:nvPicPr>
          <p:cNvPr id="30" name="Picture Placeholder 46">
            <a:extLst>
              <a:ext uri="{FF2B5EF4-FFF2-40B4-BE49-F238E27FC236}">
                <a16:creationId xmlns:a16="http://schemas.microsoft.com/office/drawing/2014/main" id="{3A97C543-05F4-1CD6-F11C-A40B28932E36}"/>
              </a:ext>
            </a:extLst>
          </p:cNvPr>
          <p:cNvPicPr>
            <a:picLocks noChangeAspect="1"/>
          </p:cNvPicPr>
          <p:nvPr/>
        </p:nvPicPr>
        <p:blipFill rotWithShape="1">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9860396" y="1810561"/>
            <a:ext cx="677252" cy="677252"/>
          </a:xfrm>
          <a:prstGeom prst="rect">
            <a:avLst/>
          </a:prstGeom>
        </p:spPr>
      </p:pic>
      <p:pic>
        <p:nvPicPr>
          <p:cNvPr id="31" name="Picture Placeholder 47">
            <a:extLst>
              <a:ext uri="{FF2B5EF4-FFF2-40B4-BE49-F238E27FC236}">
                <a16:creationId xmlns:a16="http://schemas.microsoft.com/office/drawing/2014/main" id="{58E4C4BB-26DA-739A-A343-E5ADD6BF4696}"/>
              </a:ext>
            </a:extLst>
          </p:cNvPr>
          <p:cNvPicPr>
            <a:picLocks noChangeAspect="1"/>
          </p:cNvPicPr>
          <p:nvPr/>
        </p:nvPicPr>
        <p:blipFill rotWithShape="1">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a:stretch>
        </p:blipFill>
        <p:spPr>
          <a:xfrm>
            <a:off x="4387658" y="1810561"/>
            <a:ext cx="677252" cy="677252"/>
          </a:xfrm>
          <a:prstGeom prst="rect">
            <a:avLst/>
          </a:prstGeom>
        </p:spPr>
      </p:pic>
    </p:spTree>
    <p:extLst>
      <p:ext uri="{BB962C8B-B14F-4D97-AF65-F5344CB8AC3E}">
        <p14:creationId xmlns:p14="http://schemas.microsoft.com/office/powerpoint/2010/main" val="2320723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573B228-6266-C03C-D565-27F266097B91}"/>
              </a:ext>
            </a:extLst>
          </p:cNvPr>
          <p:cNvPicPr>
            <a:picLocks/>
          </p:cNvPicPr>
          <p:nvPr/>
        </p:nvPicPr>
        <p:blipFill rotWithShape="1">
          <a:blip r:embed="rId2" cstate="screen">
            <a:extLst>
              <a:ext uri="{28A0092B-C50C-407E-A947-70E740481C1C}">
                <a14:useLocalDpi xmlns:a14="http://schemas.microsoft.com/office/drawing/2010/main"/>
              </a:ext>
            </a:extLst>
          </a:blip>
          <a:srcRect l="15267" t="9965" r="16093" b="20823"/>
          <a:stretch/>
        </p:blipFill>
        <p:spPr>
          <a:xfrm flipV="1">
            <a:off x="0" y="0"/>
            <a:ext cx="12191999" cy="1930400"/>
          </a:xfrm>
          <a:custGeom>
            <a:avLst/>
            <a:gdLst>
              <a:gd name="connsiteX0" fmla="*/ 0 w 12191999"/>
              <a:gd name="connsiteY0" fmla="*/ 1930400 h 1930400"/>
              <a:gd name="connsiteX1" fmla="*/ 12191999 w 12191999"/>
              <a:gd name="connsiteY1" fmla="*/ 1930400 h 1930400"/>
              <a:gd name="connsiteX2" fmla="*/ 12191999 w 12191999"/>
              <a:gd name="connsiteY2" fmla="*/ 0 h 1930400"/>
              <a:gd name="connsiteX3" fmla="*/ 570298 w 12191999"/>
              <a:gd name="connsiteY3" fmla="*/ 0 h 1930400"/>
              <a:gd name="connsiteX4" fmla="*/ 0 w 12191999"/>
              <a:gd name="connsiteY4" fmla="*/ 570298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1930400">
                <a:moveTo>
                  <a:pt x="0" y="1930400"/>
                </a:moveTo>
                <a:lnTo>
                  <a:pt x="12191999" y="1930400"/>
                </a:lnTo>
                <a:lnTo>
                  <a:pt x="12191999" y="0"/>
                </a:lnTo>
                <a:lnTo>
                  <a:pt x="570298" y="0"/>
                </a:lnTo>
                <a:cubicBezTo>
                  <a:pt x="255331" y="0"/>
                  <a:pt x="0" y="255331"/>
                  <a:pt x="0" y="570298"/>
                </a:cubicBezTo>
                <a:close/>
              </a:path>
            </a:pathLst>
          </a:custGeom>
        </p:spPr>
      </p:pic>
      <p:pic>
        <p:nvPicPr>
          <p:cNvPr id="16" name="Graphic 15">
            <a:extLst>
              <a:ext uri="{FF2B5EF4-FFF2-40B4-BE49-F238E27FC236}">
                <a16:creationId xmlns:a16="http://schemas.microsoft.com/office/drawing/2014/main" id="{E0625707-7BE5-7FF1-1988-FC507F5AE4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345681">
            <a:off x="9382930" y="-638016"/>
            <a:ext cx="2932496" cy="3219130"/>
          </a:xfrm>
          <a:prstGeom prst="rect">
            <a:avLst/>
          </a:prstGeom>
        </p:spPr>
      </p:pic>
      <p:sp>
        <p:nvSpPr>
          <p:cNvPr id="17" name="Rectangle: Rounded Corners 16">
            <a:extLst>
              <a:ext uri="{FF2B5EF4-FFF2-40B4-BE49-F238E27FC236}">
                <a16:creationId xmlns:a16="http://schemas.microsoft.com/office/drawing/2014/main" id="{3C1425A1-091C-312B-D2CE-4744239725FD}"/>
              </a:ext>
            </a:extLst>
          </p:cNvPr>
          <p:cNvSpPr>
            <a:spLocks/>
          </p:cNvSpPr>
          <p:nvPr/>
        </p:nvSpPr>
        <p:spPr>
          <a:xfrm>
            <a:off x="552395" y="1204332"/>
            <a:ext cx="11087210" cy="5174165"/>
          </a:xfrm>
          <a:prstGeom prst="roundRect">
            <a:avLst>
              <a:gd name="adj" fmla="val 3874"/>
            </a:avLst>
          </a:prstGeom>
          <a:solidFill>
            <a:schemeClr val="bg1"/>
          </a:solidFill>
          <a:ln w="6350">
            <a:solidFill>
              <a:schemeClr val="bg1">
                <a:lumMod val="85000"/>
              </a:schemeClr>
            </a:solidFill>
          </a:ln>
        </p:spPr>
        <p:txBody>
          <a:bodyPr wrap="square" rtlCol="0" anchor="ctr">
            <a:noAutofit/>
          </a:bodyPr>
          <a:lstStyle/>
          <a:p>
            <a:pPr algn="l"/>
            <a:endParaRPr lang="en-IN">
              <a:solidFill>
                <a:schemeClr val="tx1"/>
              </a:solidFill>
            </a:endParaRPr>
          </a:p>
        </p:txBody>
      </p:sp>
      <p:sp>
        <p:nvSpPr>
          <p:cNvPr id="5" name="Text Placeholder 22">
            <a:extLst>
              <a:ext uri="{FF2B5EF4-FFF2-40B4-BE49-F238E27FC236}">
                <a16:creationId xmlns:a16="http://schemas.microsoft.com/office/drawing/2014/main" id="{16090442-F679-D882-C634-A142EAA79FE7}"/>
              </a:ext>
            </a:extLst>
          </p:cNvPr>
          <p:cNvSpPr txBox="1">
            <a:spLocks/>
          </p:cNvSpPr>
          <p:nvPr/>
        </p:nvSpPr>
        <p:spPr>
          <a:xfrm>
            <a:off x="689555" y="1339331"/>
            <a:ext cx="3745285" cy="4927656"/>
          </a:xfrm>
          <a:prstGeom prst="roundRect">
            <a:avLst>
              <a:gd name="adj" fmla="val 2382"/>
            </a:avLst>
          </a:prstGeom>
          <a:solidFill>
            <a:schemeClr val="accent2">
              <a:lumMod val="20000"/>
              <a:lumOff val="80000"/>
            </a:schemeClr>
          </a:solidFill>
        </p:spPr>
        <p:txBody>
          <a:bodyPr vert="horz" lIns="182880" tIns="91440" rIns="182880" bIns="91440" rtlCol="0">
            <a:noAutofit/>
          </a:bodyPr>
          <a:lstStyle>
            <a:lvl1pPr marL="0" indent="0" algn="l" defTabSz="914400" rtl="0" eaLnBrk="1" latinLnBrk="0" hangingPunct="1">
              <a:lnSpc>
                <a:spcPct val="90000"/>
              </a:lnSpc>
              <a:spcBef>
                <a:spcPts val="900"/>
              </a:spcBef>
              <a:buFont typeface="Arial" panose="020B0604020202020204" pitchFamily="34" charset="0"/>
              <a:buNone/>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1000"/>
              </a:spcAft>
              <a:buFont typeface="Arial" panose="020B0604020202020204" pitchFamily="34" charset="0"/>
              <a:buChar char="•"/>
            </a:pPr>
            <a:r>
              <a:rPr lang="en-US" sz="1600" dirty="0"/>
              <a:t>Refreshing and updating the CDI package twice a week</a:t>
            </a:r>
          </a:p>
          <a:p>
            <a:pPr marL="285750" indent="-285750">
              <a:lnSpc>
                <a:spcPct val="100000"/>
              </a:lnSpc>
              <a:spcBef>
                <a:spcPts val="0"/>
              </a:spcBef>
              <a:spcAft>
                <a:spcPts val="1000"/>
              </a:spcAft>
              <a:buFont typeface="Arial" panose="020B0604020202020204" pitchFamily="34" charset="0"/>
              <a:buChar char="•"/>
            </a:pPr>
            <a:r>
              <a:rPr lang="en-US" sz="1600" dirty="0"/>
              <a:t>Adding two additional collections for books and journals</a:t>
            </a:r>
          </a:p>
          <a:p>
            <a:pPr marL="285750" indent="-285750">
              <a:lnSpc>
                <a:spcPct val="100000"/>
              </a:lnSpc>
              <a:spcBef>
                <a:spcPts val="0"/>
              </a:spcBef>
              <a:spcAft>
                <a:spcPts val="1000"/>
              </a:spcAft>
              <a:buFont typeface="Arial" panose="020B0604020202020204" pitchFamily="34" charset="0"/>
              <a:buChar char="•"/>
            </a:pPr>
            <a:r>
              <a:rPr lang="en-US" sz="1600" dirty="0"/>
              <a:t>Discussion with the Content Working Group</a:t>
            </a:r>
          </a:p>
          <a:p>
            <a:pPr marL="285750" indent="-285750">
              <a:lnSpc>
                <a:spcPct val="100000"/>
              </a:lnSpc>
              <a:spcBef>
                <a:spcPts val="0"/>
              </a:spcBef>
              <a:spcAft>
                <a:spcPts val="1000"/>
              </a:spcAft>
              <a:buFont typeface="Arial" panose="020B0604020202020204" pitchFamily="34" charset="0"/>
              <a:buChar char="•"/>
            </a:pPr>
            <a:r>
              <a:rPr lang="en-US" sz="1600" dirty="0"/>
              <a:t>86% of the cases report false Open Access indication and linking issues</a:t>
            </a:r>
          </a:p>
          <a:p>
            <a:pPr marL="285750" indent="-285750">
              <a:lnSpc>
                <a:spcPct val="100000"/>
              </a:lnSpc>
              <a:spcBef>
                <a:spcPts val="0"/>
              </a:spcBef>
              <a:spcAft>
                <a:spcPts val="1000"/>
              </a:spcAft>
              <a:buFont typeface="Arial" panose="020B0604020202020204" pitchFamily="34" charset="0"/>
              <a:buChar char="•"/>
            </a:pPr>
            <a:r>
              <a:rPr lang="en-US" sz="1600" dirty="0"/>
              <a:t>80% of the cases report single record issues</a:t>
            </a:r>
          </a:p>
          <a:p>
            <a:pPr marL="285750" indent="-285750">
              <a:lnSpc>
                <a:spcPct val="100000"/>
              </a:lnSpc>
              <a:spcBef>
                <a:spcPts val="0"/>
              </a:spcBef>
              <a:spcAft>
                <a:spcPts val="1000"/>
              </a:spcAft>
              <a:buFont typeface="Arial" panose="020B0604020202020204" pitchFamily="34" charset="0"/>
              <a:buChar char="•"/>
            </a:pPr>
            <a:r>
              <a:rPr lang="en-US" sz="1600" dirty="0"/>
              <a:t>Average time of case resolution is 22 days</a:t>
            </a:r>
          </a:p>
          <a:p>
            <a:pPr marL="285750" indent="-285750">
              <a:lnSpc>
                <a:spcPct val="100000"/>
              </a:lnSpc>
              <a:spcBef>
                <a:spcPts val="0"/>
              </a:spcBef>
              <a:spcAft>
                <a:spcPts val="1000"/>
              </a:spcAft>
              <a:buFont typeface="Arial" panose="020B0604020202020204" pitchFamily="34" charset="0"/>
              <a:buChar char="•"/>
            </a:pPr>
            <a:r>
              <a:rPr lang="en-US" sz="1600" dirty="0"/>
              <a:t>New Link Checker to remove paywalled and broken links</a:t>
            </a:r>
          </a:p>
        </p:txBody>
      </p:sp>
      <p:sp>
        <p:nvSpPr>
          <p:cNvPr id="8" name="Title 7">
            <a:extLst>
              <a:ext uri="{FF2B5EF4-FFF2-40B4-BE49-F238E27FC236}">
                <a16:creationId xmlns:a16="http://schemas.microsoft.com/office/drawing/2014/main" id="{B8D35124-6DA4-DE79-482C-46AE2B94E42B}"/>
              </a:ext>
            </a:extLst>
          </p:cNvPr>
          <p:cNvSpPr>
            <a:spLocks noGrp="1"/>
          </p:cNvSpPr>
          <p:nvPr>
            <p:ph type="title"/>
          </p:nvPr>
        </p:nvSpPr>
        <p:spPr/>
        <p:txBody>
          <a:bodyPr/>
          <a:lstStyle/>
          <a:p>
            <a:r>
              <a:rPr lang="en-US">
                <a:solidFill>
                  <a:schemeClr val="bg1"/>
                </a:solidFill>
              </a:rPr>
              <a:t>Let’s Talk about </a:t>
            </a:r>
            <a:r>
              <a:rPr lang="en-US" err="1">
                <a:solidFill>
                  <a:schemeClr val="bg1"/>
                </a:solidFill>
              </a:rPr>
              <a:t>Unpaywall</a:t>
            </a:r>
            <a:endParaRPr lang="en-US">
              <a:solidFill>
                <a:schemeClr val="bg1"/>
              </a:solidFill>
            </a:endParaRPr>
          </a:p>
        </p:txBody>
      </p:sp>
      <p:pic>
        <p:nvPicPr>
          <p:cNvPr id="3" name="Picture 2">
            <a:extLst>
              <a:ext uri="{FF2B5EF4-FFF2-40B4-BE49-F238E27FC236}">
                <a16:creationId xmlns:a16="http://schemas.microsoft.com/office/drawing/2014/main" id="{E75B6B9B-1AD3-E91D-BE14-141178BCAB4C}"/>
              </a:ext>
            </a:extLst>
          </p:cNvPr>
          <p:cNvPicPr>
            <a:picLocks noChangeAspect="1"/>
          </p:cNvPicPr>
          <p:nvPr/>
        </p:nvPicPr>
        <p:blipFill>
          <a:blip r:embed="rId5"/>
          <a:stretch>
            <a:fillRect/>
          </a:stretch>
        </p:blipFill>
        <p:spPr>
          <a:xfrm>
            <a:off x="4613888" y="1590675"/>
            <a:ext cx="4194331" cy="4419600"/>
          </a:xfrm>
          <a:prstGeom prst="rect">
            <a:avLst/>
          </a:prstGeom>
        </p:spPr>
      </p:pic>
      <p:pic>
        <p:nvPicPr>
          <p:cNvPr id="7" name="Picture 6">
            <a:extLst>
              <a:ext uri="{FF2B5EF4-FFF2-40B4-BE49-F238E27FC236}">
                <a16:creationId xmlns:a16="http://schemas.microsoft.com/office/drawing/2014/main" id="{7C9683E3-C92E-9168-2BF2-B2F90A5DCD00}"/>
              </a:ext>
            </a:extLst>
          </p:cNvPr>
          <p:cNvPicPr>
            <a:picLocks noChangeAspect="1"/>
          </p:cNvPicPr>
          <p:nvPr/>
        </p:nvPicPr>
        <p:blipFill>
          <a:blip r:embed="rId6"/>
          <a:srcRect b="68665"/>
          <a:stretch>
            <a:fillRect/>
          </a:stretch>
        </p:blipFill>
        <p:spPr>
          <a:xfrm>
            <a:off x="8885361" y="1453685"/>
            <a:ext cx="2677102" cy="1557918"/>
          </a:xfrm>
          <a:prstGeom prst="rect">
            <a:avLst/>
          </a:prstGeom>
        </p:spPr>
      </p:pic>
      <p:pic>
        <p:nvPicPr>
          <p:cNvPr id="10" name="Picture 9">
            <a:extLst>
              <a:ext uri="{FF2B5EF4-FFF2-40B4-BE49-F238E27FC236}">
                <a16:creationId xmlns:a16="http://schemas.microsoft.com/office/drawing/2014/main" id="{7136F8BF-4956-0E88-F176-A87C991BF622}"/>
              </a:ext>
            </a:extLst>
          </p:cNvPr>
          <p:cNvPicPr>
            <a:picLocks noChangeAspect="1"/>
          </p:cNvPicPr>
          <p:nvPr/>
        </p:nvPicPr>
        <p:blipFill>
          <a:blip r:embed="rId6"/>
          <a:srcRect t="38502" b="34740"/>
          <a:stretch>
            <a:fillRect/>
          </a:stretch>
        </p:blipFill>
        <p:spPr>
          <a:xfrm>
            <a:off x="8885361" y="3161604"/>
            <a:ext cx="2677102" cy="1330360"/>
          </a:xfrm>
          <a:prstGeom prst="rect">
            <a:avLst/>
          </a:prstGeom>
        </p:spPr>
      </p:pic>
      <p:pic>
        <p:nvPicPr>
          <p:cNvPr id="12" name="Picture 11">
            <a:extLst>
              <a:ext uri="{FF2B5EF4-FFF2-40B4-BE49-F238E27FC236}">
                <a16:creationId xmlns:a16="http://schemas.microsoft.com/office/drawing/2014/main" id="{1DE37812-14AA-56D4-933F-5F0E873369C2}"/>
              </a:ext>
            </a:extLst>
          </p:cNvPr>
          <p:cNvPicPr>
            <a:picLocks noChangeAspect="1"/>
          </p:cNvPicPr>
          <p:nvPr/>
        </p:nvPicPr>
        <p:blipFill>
          <a:blip r:embed="rId6"/>
          <a:srcRect t="69726"/>
          <a:stretch>
            <a:fillRect/>
          </a:stretch>
        </p:blipFill>
        <p:spPr>
          <a:xfrm>
            <a:off x="8987267" y="4536163"/>
            <a:ext cx="2621896" cy="1474111"/>
          </a:xfrm>
          <a:prstGeom prst="rect">
            <a:avLst/>
          </a:prstGeom>
        </p:spPr>
      </p:pic>
      <p:pic>
        <p:nvPicPr>
          <p:cNvPr id="14" name="Picture 13">
            <a:extLst>
              <a:ext uri="{FF2B5EF4-FFF2-40B4-BE49-F238E27FC236}">
                <a16:creationId xmlns:a16="http://schemas.microsoft.com/office/drawing/2014/main" id="{184F8FDB-16A7-1FDB-4979-CA3BE9B00249}"/>
              </a:ext>
            </a:extLst>
          </p:cNvPr>
          <p:cNvPicPr>
            <a:picLocks noChangeAspect="1"/>
          </p:cNvPicPr>
          <p:nvPr/>
        </p:nvPicPr>
        <p:blipFill>
          <a:blip r:embed="rId6"/>
          <a:srcRect t="30646" r="11404" b="67394"/>
          <a:stretch>
            <a:fillRect/>
          </a:stretch>
        </p:blipFill>
        <p:spPr>
          <a:xfrm>
            <a:off x="8808219" y="2867763"/>
            <a:ext cx="2677102" cy="227166"/>
          </a:xfrm>
          <a:prstGeom prst="rect">
            <a:avLst/>
          </a:prstGeom>
        </p:spPr>
      </p:pic>
      <p:pic>
        <p:nvPicPr>
          <p:cNvPr id="18" name="Picture 17">
            <a:extLst>
              <a:ext uri="{FF2B5EF4-FFF2-40B4-BE49-F238E27FC236}">
                <a16:creationId xmlns:a16="http://schemas.microsoft.com/office/drawing/2014/main" id="{A68EBF54-0122-6B4B-942E-6D3652D8F82D}"/>
              </a:ext>
            </a:extLst>
          </p:cNvPr>
          <p:cNvPicPr>
            <a:picLocks noChangeAspect="1"/>
          </p:cNvPicPr>
          <p:nvPr/>
        </p:nvPicPr>
        <p:blipFill>
          <a:blip r:embed="rId6"/>
          <a:srcRect t="31822" r="11404" b="67394"/>
          <a:stretch>
            <a:fillRect/>
          </a:stretch>
        </p:blipFill>
        <p:spPr>
          <a:xfrm>
            <a:off x="8808219" y="4491963"/>
            <a:ext cx="2677102" cy="90895"/>
          </a:xfrm>
          <a:prstGeom prst="rect">
            <a:avLst/>
          </a:prstGeom>
        </p:spPr>
      </p:pic>
    </p:spTree>
    <p:extLst>
      <p:ext uri="{BB962C8B-B14F-4D97-AF65-F5344CB8AC3E}">
        <p14:creationId xmlns:p14="http://schemas.microsoft.com/office/powerpoint/2010/main" val="15616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C31B95-8ABD-9BC5-A0C3-4A80422E0E5C}"/>
              </a:ext>
            </a:extLst>
          </p:cNvPr>
          <p:cNvPicPr>
            <a:picLocks/>
          </p:cNvPicPr>
          <p:nvPr/>
        </p:nvPicPr>
        <p:blipFill rotWithShape="1">
          <a:blip r:embed="rId2" cstate="screen">
            <a:extLst>
              <a:ext uri="{28A0092B-C50C-407E-A947-70E740481C1C}">
                <a14:useLocalDpi xmlns:a14="http://schemas.microsoft.com/office/drawing/2010/main"/>
              </a:ext>
            </a:extLst>
          </a:blip>
          <a:srcRect l="15267" t="9965" r="16093" b="20823"/>
          <a:stretch/>
        </p:blipFill>
        <p:spPr>
          <a:xfrm flipV="1">
            <a:off x="0" y="0"/>
            <a:ext cx="12191999" cy="1930400"/>
          </a:xfrm>
          <a:custGeom>
            <a:avLst/>
            <a:gdLst>
              <a:gd name="connsiteX0" fmla="*/ 0 w 12191999"/>
              <a:gd name="connsiteY0" fmla="*/ 1930400 h 1930400"/>
              <a:gd name="connsiteX1" fmla="*/ 12191999 w 12191999"/>
              <a:gd name="connsiteY1" fmla="*/ 1930400 h 1930400"/>
              <a:gd name="connsiteX2" fmla="*/ 12191999 w 12191999"/>
              <a:gd name="connsiteY2" fmla="*/ 0 h 1930400"/>
              <a:gd name="connsiteX3" fmla="*/ 570298 w 12191999"/>
              <a:gd name="connsiteY3" fmla="*/ 0 h 1930400"/>
              <a:gd name="connsiteX4" fmla="*/ 0 w 12191999"/>
              <a:gd name="connsiteY4" fmla="*/ 570298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1930400">
                <a:moveTo>
                  <a:pt x="0" y="1930400"/>
                </a:moveTo>
                <a:lnTo>
                  <a:pt x="12191999" y="1930400"/>
                </a:lnTo>
                <a:lnTo>
                  <a:pt x="12191999" y="0"/>
                </a:lnTo>
                <a:lnTo>
                  <a:pt x="570298" y="0"/>
                </a:lnTo>
                <a:cubicBezTo>
                  <a:pt x="255331" y="0"/>
                  <a:pt x="0" y="255331"/>
                  <a:pt x="0" y="570298"/>
                </a:cubicBezTo>
                <a:close/>
              </a:path>
            </a:pathLst>
          </a:custGeom>
        </p:spPr>
      </p:pic>
      <p:pic>
        <p:nvPicPr>
          <p:cNvPr id="13" name="Graphic 12">
            <a:extLst>
              <a:ext uri="{FF2B5EF4-FFF2-40B4-BE49-F238E27FC236}">
                <a16:creationId xmlns:a16="http://schemas.microsoft.com/office/drawing/2014/main" id="{53B16A52-9E9C-CE90-3BAA-7E7115C73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345681">
            <a:off x="9382930" y="-638016"/>
            <a:ext cx="2932496" cy="3219130"/>
          </a:xfrm>
          <a:prstGeom prst="rect">
            <a:avLst/>
          </a:prstGeom>
        </p:spPr>
      </p:pic>
      <p:sp>
        <p:nvSpPr>
          <p:cNvPr id="14" name="Rectangle: Rounded Corners 13">
            <a:extLst>
              <a:ext uri="{FF2B5EF4-FFF2-40B4-BE49-F238E27FC236}">
                <a16:creationId xmlns:a16="http://schemas.microsoft.com/office/drawing/2014/main" id="{449241AD-0BDD-82AD-1EE9-A90DABDBFE51}"/>
              </a:ext>
            </a:extLst>
          </p:cNvPr>
          <p:cNvSpPr>
            <a:spLocks/>
          </p:cNvSpPr>
          <p:nvPr/>
        </p:nvSpPr>
        <p:spPr>
          <a:xfrm>
            <a:off x="552395" y="1536701"/>
            <a:ext cx="11087210" cy="4772024"/>
          </a:xfrm>
          <a:prstGeom prst="roundRect">
            <a:avLst>
              <a:gd name="adj" fmla="val 3874"/>
            </a:avLst>
          </a:prstGeom>
          <a:solidFill>
            <a:schemeClr val="bg1"/>
          </a:solidFill>
          <a:ln w="6350">
            <a:solidFill>
              <a:schemeClr val="bg1">
                <a:lumMod val="85000"/>
              </a:schemeClr>
            </a:solidFill>
          </a:ln>
        </p:spPr>
        <p:txBody>
          <a:bodyPr wrap="square" rtlCol="0" anchor="ctr">
            <a:noAutofit/>
          </a:bodyPr>
          <a:lstStyle/>
          <a:p>
            <a:pPr algn="l"/>
            <a:endParaRPr lang="en-IN">
              <a:solidFill>
                <a:schemeClr val="tx1"/>
              </a:solidFill>
            </a:endParaRPr>
          </a:p>
        </p:txBody>
      </p:sp>
      <p:sp>
        <p:nvSpPr>
          <p:cNvPr id="8" name="Title 7">
            <a:extLst>
              <a:ext uri="{FF2B5EF4-FFF2-40B4-BE49-F238E27FC236}">
                <a16:creationId xmlns:a16="http://schemas.microsoft.com/office/drawing/2014/main" id="{DD4981E4-A8DC-97F2-B925-8602CC75988F}"/>
              </a:ext>
            </a:extLst>
          </p:cNvPr>
          <p:cNvSpPr>
            <a:spLocks noGrp="1"/>
          </p:cNvSpPr>
          <p:nvPr>
            <p:ph type="title"/>
          </p:nvPr>
        </p:nvSpPr>
        <p:spPr/>
        <p:txBody>
          <a:bodyPr/>
          <a:lstStyle/>
          <a:p>
            <a:r>
              <a:rPr lang="en-US">
                <a:solidFill>
                  <a:schemeClr val="bg1"/>
                </a:solidFill>
              </a:rPr>
              <a:t>Looking Forward</a:t>
            </a:r>
            <a:endParaRPr lang="en-IL">
              <a:solidFill>
                <a:schemeClr val="bg1"/>
              </a:solidFill>
            </a:endParaRPr>
          </a:p>
        </p:txBody>
      </p:sp>
      <p:sp>
        <p:nvSpPr>
          <p:cNvPr id="23" name="Text Placeholder 22">
            <a:extLst>
              <a:ext uri="{FF2B5EF4-FFF2-40B4-BE49-F238E27FC236}">
                <a16:creationId xmlns:a16="http://schemas.microsoft.com/office/drawing/2014/main" id="{92B58B33-3C51-640C-7878-E4CDF8A9258C}"/>
              </a:ext>
            </a:extLst>
          </p:cNvPr>
          <p:cNvSpPr txBox="1">
            <a:spLocks/>
          </p:cNvSpPr>
          <p:nvPr/>
        </p:nvSpPr>
        <p:spPr>
          <a:xfrm>
            <a:off x="689555" y="1673861"/>
            <a:ext cx="5340150" cy="2182558"/>
          </a:xfrm>
          <a:prstGeom prst="roundRect">
            <a:avLst>
              <a:gd name="adj" fmla="val 4031"/>
            </a:avLst>
          </a:prstGeom>
          <a:solidFill>
            <a:schemeClr val="accent2">
              <a:lumMod val="20000"/>
              <a:lumOff val="80000"/>
              <a:alpha val="50000"/>
            </a:schemeClr>
          </a:solidFill>
        </p:spPr>
        <p:txBody>
          <a:bodyPr vert="horz" lIns="182880" tIns="91440" rIns="182880" bIns="91440" rtlCol="0">
            <a:noAutofit/>
          </a:bodyPr>
          <a:lstStyle>
            <a:lvl1pPr marL="0" indent="0" algn="l" defTabSz="914400" rtl="0" eaLnBrk="1" latinLnBrk="0" hangingPunct="1">
              <a:lnSpc>
                <a:spcPct val="90000"/>
              </a:lnSpc>
              <a:spcBef>
                <a:spcPts val="900"/>
              </a:spcBef>
              <a:buFont typeface="Arial" panose="020B0604020202020204" pitchFamily="34" charset="0"/>
              <a:buNone/>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ctr">
              <a:lnSpc>
                <a:spcPct val="100000"/>
              </a:lnSpc>
              <a:spcBef>
                <a:spcPts val="0"/>
              </a:spcBef>
              <a:spcAft>
                <a:spcPts val="1000"/>
              </a:spcAft>
              <a:buFont typeface="Arial" panose="020B0604020202020204" pitchFamily="34" charset="0"/>
              <a:buChar char="•"/>
            </a:pPr>
            <a:endParaRPr lang="en-US" sz="1600" b="1">
              <a:solidFill>
                <a:schemeClr val="bg2"/>
              </a:solidFill>
            </a:endParaRPr>
          </a:p>
        </p:txBody>
      </p:sp>
      <p:sp>
        <p:nvSpPr>
          <p:cNvPr id="24" name="Text Placeholder 22">
            <a:extLst>
              <a:ext uri="{FF2B5EF4-FFF2-40B4-BE49-F238E27FC236}">
                <a16:creationId xmlns:a16="http://schemas.microsoft.com/office/drawing/2014/main" id="{B7CA2BB6-FF0D-1B3B-2890-996F2AB433E3}"/>
              </a:ext>
            </a:extLst>
          </p:cNvPr>
          <p:cNvSpPr txBox="1">
            <a:spLocks/>
          </p:cNvSpPr>
          <p:nvPr/>
        </p:nvSpPr>
        <p:spPr>
          <a:xfrm>
            <a:off x="6162293" y="1673861"/>
            <a:ext cx="5340150" cy="2182558"/>
          </a:xfrm>
          <a:prstGeom prst="roundRect">
            <a:avLst>
              <a:gd name="adj" fmla="val 4031"/>
            </a:avLst>
          </a:prstGeom>
          <a:solidFill>
            <a:schemeClr val="accent2">
              <a:lumMod val="20000"/>
              <a:lumOff val="80000"/>
              <a:alpha val="50000"/>
            </a:schemeClr>
          </a:solidFill>
        </p:spPr>
        <p:txBody>
          <a:bodyPr vert="horz" lIns="182880" tIns="91440" rIns="182880" bIns="91440" rtlCol="0">
            <a:noAutofit/>
          </a:bodyPr>
          <a:lstStyle>
            <a:lvl1pPr marL="0" indent="0" algn="l" defTabSz="914400" rtl="0" eaLnBrk="1" latinLnBrk="0" hangingPunct="1">
              <a:lnSpc>
                <a:spcPct val="90000"/>
              </a:lnSpc>
              <a:spcBef>
                <a:spcPts val="900"/>
              </a:spcBef>
              <a:buFont typeface="Arial" panose="020B0604020202020204" pitchFamily="34" charset="0"/>
              <a:buNone/>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ctr">
              <a:lnSpc>
                <a:spcPct val="100000"/>
              </a:lnSpc>
              <a:spcBef>
                <a:spcPts val="0"/>
              </a:spcBef>
              <a:spcAft>
                <a:spcPts val="1000"/>
              </a:spcAft>
              <a:buFont typeface="Arial" panose="020B0604020202020204" pitchFamily="34" charset="0"/>
              <a:buChar char="•"/>
            </a:pPr>
            <a:endParaRPr lang="en-US" sz="1600" b="1">
              <a:solidFill>
                <a:schemeClr val="bg2"/>
              </a:solidFill>
            </a:endParaRPr>
          </a:p>
        </p:txBody>
      </p:sp>
      <p:sp>
        <p:nvSpPr>
          <p:cNvPr id="25" name="Text Placeholder 22">
            <a:extLst>
              <a:ext uri="{FF2B5EF4-FFF2-40B4-BE49-F238E27FC236}">
                <a16:creationId xmlns:a16="http://schemas.microsoft.com/office/drawing/2014/main" id="{F10B3318-68A9-DEE1-6CDC-680871925BA2}"/>
              </a:ext>
            </a:extLst>
          </p:cNvPr>
          <p:cNvSpPr txBox="1">
            <a:spLocks/>
          </p:cNvSpPr>
          <p:nvPr/>
        </p:nvSpPr>
        <p:spPr>
          <a:xfrm>
            <a:off x="689555" y="3989007"/>
            <a:ext cx="5340150" cy="2182558"/>
          </a:xfrm>
          <a:prstGeom prst="roundRect">
            <a:avLst>
              <a:gd name="adj" fmla="val 4031"/>
            </a:avLst>
          </a:prstGeom>
          <a:solidFill>
            <a:schemeClr val="accent2">
              <a:lumMod val="20000"/>
              <a:lumOff val="80000"/>
              <a:alpha val="50000"/>
            </a:schemeClr>
          </a:solidFill>
        </p:spPr>
        <p:txBody>
          <a:bodyPr vert="horz" lIns="182880" tIns="91440" rIns="182880" bIns="91440" rtlCol="0">
            <a:noAutofit/>
          </a:bodyPr>
          <a:lstStyle>
            <a:lvl1pPr marL="0" indent="0" algn="l" defTabSz="914400" rtl="0" eaLnBrk="1" latinLnBrk="0" hangingPunct="1">
              <a:lnSpc>
                <a:spcPct val="90000"/>
              </a:lnSpc>
              <a:spcBef>
                <a:spcPts val="900"/>
              </a:spcBef>
              <a:buFont typeface="Arial" panose="020B0604020202020204" pitchFamily="34" charset="0"/>
              <a:buNone/>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ctr">
              <a:lnSpc>
                <a:spcPct val="100000"/>
              </a:lnSpc>
              <a:spcBef>
                <a:spcPts val="0"/>
              </a:spcBef>
              <a:spcAft>
                <a:spcPts val="1000"/>
              </a:spcAft>
              <a:buFont typeface="Arial" panose="020B0604020202020204" pitchFamily="34" charset="0"/>
              <a:buChar char="•"/>
            </a:pPr>
            <a:endParaRPr lang="en-US" sz="1600" b="1">
              <a:solidFill>
                <a:schemeClr val="bg2"/>
              </a:solidFill>
            </a:endParaRPr>
          </a:p>
        </p:txBody>
      </p:sp>
      <p:sp>
        <p:nvSpPr>
          <p:cNvPr id="26" name="Text Placeholder 22">
            <a:extLst>
              <a:ext uri="{FF2B5EF4-FFF2-40B4-BE49-F238E27FC236}">
                <a16:creationId xmlns:a16="http://schemas.microsoft.com/office/drawing/2014/main" id="{CA920F8B-94A7-4330-1F43-EBB490385857}"/>
              </a:ext>
            </a:extLst>
          </p:cNvPr>
          <p:cNvSpPr txBox="1">
            <a:spLocks/>
          </p:cNvSpPr>
          <p:nvPr/>
        </p:nvSpPr>
        <p:spPr>
          <a:xfrm>
            <a:off x="6162293" y="3989007"/>
            <a:ext cx="5340150" cy="2182558"/>
          </a:xfrm>
          <a:prstGeom prst="roundRect">
            <a:avLst>
              <a:gd name="adj" fmla="val 4031"/>
            </a:avLst>
          </a:prstGeom>
          <a:solidFill>
            <a:schemeClr val="accent2">
              <a:lumMod val="20000"/>
              <a:lumOff val="80000"/>
              <a:alpha val="50000"/>
            </a:schemeClr>
          </a:solidFill>
        </p:spPr>
        <p:txBody>
          <a:bodyPr vert="horz" lIns="182880" tIns="91440" rIns="182880" bIns="91440" rtlCol="0">
            <a:noAutofit/>
          </a:bodyPr>
          <a:lstStyle>
            <a:lvl1pPr marL="0" indent="0" algn="l" defTabSz="914400" rtl="0" eaLnBrk="1" latinLnBrk="0" hangingPunct="1">
              <a:lnSpc>
                <a:spcPct val="90000"/>
              </a:lnSpc>
              <a:spcBef>
                <a:spcPts val="900"/>
              </a:spcBef>
              <a:buFont typeface="Arial" panose="020B0604020202020204" pitchFamily="34" charset="0"/>
              <a:buNone/>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ctr">
              <a:lnSpc>
                <a:spcPct val="100000"/>
              </a:lnSpc>
              <a:spcBef>
                <a:spcPts val="0"/>
              </a:spcBef>
              <a:spcAft>
                <a:spcPts val="1000"/>
              </a:spcAft>
              <a:buFont typeface="Arial" panose="020B0604020202020204" pitchFamily="34" charset="0"/>
              <a:buChar char="•"/>
            </a:pPr>
            <a:endParaRPr lang="en-US" sz="1600" b="1">
              <a:solidFill>
                <a:schemeClr val="bg2"/>
              </a:solidFill>
            </a:endParaRPr>
          </a:p>
        </p:txBody>
      </p:sp>
      <p:sp>
        <p:nvSpPr>
          <p:cNvPr id="27" name="Text Placeholder 5">
            <a:extLst>
              <a:ext uri="{FF2B5EF4-FFF2-40B4-BE49-F238E27FC236}">
                <a16:creationId xmlns:a16="http://schemas.microsoft.com/office/drawing/2014/main" id="{450256D2-7DD7-8EAB-09AF-C469B2CF71EA}"/>
              </a:ext>
            </a:extLst>
          </p:cNvPr>
          <p:cNvSpPr txBox="1">
            <a:spLocks/>
          </p:cNvSpPr>
          <p:nvPr/>
        </p:nvSpPr>
        <p:spPr>
          <a:xfrm>
            <a:off x="1754091" y="2953112"/>
            <a:ext cx="3211079" cy="598840"/>
          </a:xfrm>
          <a:prstGeom prst="rect">
            <a:avLst/>
          </a:prstGeom>
        </p:spPr>
        <p:txBody>
          <a:bodyPr vert="horz" lIns="0" tIns="0" rIns="0" bIns="0" rtlCol="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kern="1200">
                <a:solidFill>
                  <a:schemeClr val="bg2"/>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t>Case Resolution </a:t>
            </a:r>
          </a:p>
          <a:p>
            <a:pPr>
              <a:spcBef>
                <a:spcPts val="0"/>
              </a:spcBef>
            </a:pPr>
            <a:r>
              <a:rPr lang="en-US" dirty="0" err="1"/>
              <a:t>Unpaywall</a:t>
            </a:r>
            <a:r>
              <a:rPr lang="en-US" dirty="0"/>
              <a:t> and Ex Libris</a:t>
            </a:r>
            <a:endParaRPr lang="en-IL"/>
          </a:p>
        </p:txBody>
      </p:sp>
      <p:sp>
        <p:nvSpPr>
          <p:cNvPr id="28" name="Text Placeholder 8">
            <a:extLst>
              <a:ext uri="{FF2B5EF4-FFF2-40B4-BE49-F238E27FC236}">
                <a16:creationId xmlns:a16="http://schemas.microsoft.com/office/drawing/2014/main" id="{F998AA3F-3F24-919D-2846-7C7C8D6EB7C0}"/>
              </a:ext>
            </a:extLst>
          </p:cNvPr>
          <p:cNvSpPr txBox="1">
            <a:spLocks/>
          </p:cNvSpPr>
          <p:nvPr/>
        </p:nvSpPr>
        <p:spPr>
          <a:xfrm>
            <a:off x="1754091" y="5268258"/>
            <a:ext cx="3211079" cy="598840"/>
          </a:xfrm>
          <a:prstGeom prst="rect">
            <a:avLst/>
          </a:prstGeom>
        </p:spPr>
        <p:txBody>
          <a:bodyPr vert="horz" lIns="0" tIns="0" rIns="0" bIns="0" rtlCol="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kern="1200">
                <a:solidFill>
                  <a:schemeClr val="bg2"/>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Re-writing the original </a:t>
            </a:r>
            <a:r>
              <a:rPr lang="en-US" err="1"/>
              <a:t>Unpaywall</a:t>
            </a:r>
            <a:r>
              <a:rPr lang="en-US"/>
              <a:t> code</a:t>
            </a:r>
            <a:endParaRPr lang="en-IL"/>
          </a:p>
        </p:txBody>
      </p:sp>
      <p:sp>
        <p:nvSpPr>
          <p:cNvPr id="29" name="Text Placeholder 9">
            <a:extLst>
              <a:ext uri="{FF2B5EF4-FFF2-40B4-BE49-F238E27FC236}">
                <a16:creationId xmlns:a16="http://schemas.microsoft.com/office/drawing/2014/main" id="{33E247D7-6BD7-A9EB-5722-2CBE4F472018}"/>
              </a:ext>
            </a:extLst>
          </p:cNvPr>
          <p:cNvSpPr txBox="1">
            <a:spLocks/>
          </p:cNvSpPr>
          <p:nvPr/>
        </p:nvSpPr>
        <p:spPr>
          <a:xfrm>
            <a:off x="7226829" y="2953112"/>
            <a:ext cx="3211079" cy="598840"/>
          </a:xfrm>
          <a:prstGeom prst="rect">
            <a:avLst/>
          </a:prstGeom>
        </p:spPr>
        <p:txBody>
          <a:bodyPr vert="horz" lIns="0" tIns="0" rIns="0" bIns="0" rtlCol="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kern="1200">
                <a:solidFill>
                  <a:schemeClr val="bg2"/>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Independent updates </a:t>
            </a:r>
            <a:br>
              <a:rPr lang="en-US"/>
            </a:br>
            <a:r>
              <a:rPr lang="en-US"/>
              <a:t>of metadata</a:t>
            </a:r>
            <a:endParaRPr lang="en-IL"/>
          </a:p>
        </p:txBody>
      </p:sp>
      <p:sp>
        <p:nvSpPr>
          <p:cNvPr id="30" name="Text Placeholder 10">
            <a:extLst>
              <a:ext uri="{FF2B5EF4-FFF2-40B4-BE49-F238E27FC236}">
                <a16:creationId xmlns:a16="http://schemas.microsoft.com/office/drawing/2014/main" id="{B31DAF1F-2F44-3C06-4974-33532E4F9EA3}"/>
              </a:ext>
            </a:extLst>
          </p:cNvPr>
          <p:cNvSpPr txBox="1">
            <a:spLocks/>
          </p:cNvSpPr>
          <p:nvPr/>
        </p:nvSpPr>
        <p:spPr>
          <a:xfrm>
            <a:off x="7226829" y="5268258"/>
            <a:ext cx="3211079" cy="598840"/>
          </a:xfrm>
          <a:prstGeom prst="rect">
            <a:avLst/>
          </a:prstGeom>
        </p:spPr>
        <p:txBody>
          <a:bodyPr vert="horz" lIns="0" tIns="0" rIns="0" bIns="0" rtlCol="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kern="1200">
                <a:solidFill>
                  <a:schemeClr val="bg2"/>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Focusing on </a:t>
            </a:r>
            <a:br>
              <a:rPr lang="en-US"/>
            </a:br>
            <a:r>
              <a:rPr lang="en-US"/>
              <a:t>items with DOI</a:t>
            </a:r>
            <a:endParaRPr lang="en-IL"/>
          </a:p>
        </p:txBody>
      </p:sp>
      <p:sp>
        <p:nvSpPr>
          <p:cNvPr id="31" name="Rectangle: Rounded Corners 86">
            <a:extLst>
              <a:ext uri="{FF2B5EF4-FFF2-40B4-BE49-F238E27FC236}">
                <a16:creationId xmlns:a16="http://schemas.microsoft.com/office/drawing/2014/main" id="{2C48C13E-9565-721B-A0DA-1374F84E2E85}"/>
              </a:ext>
            </a:extLst>
          </p:cNvPr>
          <p:cNvSpPr/>
          <p:nvPr/>
        </p:nvSpPr>
        <p:spPr>
          <a:xfrm>
            <a:off x="2663102" y="2742280"/>
            <a:ext cx="1393057"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2" name="Rectangle: Rounded Corners 86">
            <a:extLst>
              <a:ext uri="{FF2B5EF4-FFF2-40B4-BE49-F238E27FC236}">
                <a16:creationId xmlns:a16="http://schemas.microsoft.com/office/drawing/2014/main" id="{AF527DAC-1E4C-CF02-300D-369CEC0BF816}"/>
              </a:ext>
            </a:extLst>
          </p:cNvPr>
          <p:cNvSpPr/>
          <p:nvPr/>
        </p:nvSpPr>
        <p:spPr>
          <a:xfrm>
            <a:off x="8135840" y="2742280"/>
            <a:ext cx="1393057"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3" name="Rectangle: Rounded Corners 86">
            <a:extLst>
              <a:ext uri="{FF2B5EF4-FFF2-40B4-BE49-F238E27FC236}">
                <a16:creationId xmlns:a16="http://schemas.microsoft.com/office/drawing/2014/main" id="{E2B74106-E5A3-0952-3FE3-66D6A96D6FEE}"/>
              </a:ext>
            </a:extLst>
          </p:cNvPr>
          <p:cNvSpPr/>
          <p:nvPr/>
        </p:nvSpPr>
        <p:spPr>
          <a:xfrm>
            <a:off x="8135840" y="5057426"/>
            <a:ext cx="1393057"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4" name="Rectangle: Rounded Corners 86">
            <a:extLst>
              <a:ext uri="{FF2B5EF4-FFF2-40B4-BE49-F238E27FC236}">
                <a16:creationId xmlns:a16="http://schemas.microsoft.com/office/drawing/2014/main" id="{BDD471D1-6616-4827-A170-38CD8A7AB990}"/>
              </a:ext>
            </a:extLst>
          </p:cNvPr>
          <p:cNvSpPr/>
          <p:nvPr/>
        </p:nvSpPr>
        <p:spPr>
          <a:xfrm>
            <a:off x="2663102" y="5057426"/>
            <a:ext cx="1393057"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35" name="Graphic 19">
            <a:extLst>
              <a:ext uri="{FF2B5EF4-FFF2-40B4-BE49-F238E27FC236}">
                <a16:creationId xmlns:a16="http://schemas.microsoft.com/office/drawing/2014/main" id="{9360AC87-A3D1-5C63-2527-8C2FAB85A2B3}"/>
              </a:ext>
            </a:extLst>
          </p:cNvPr>
          <p:cNvPicPr>
            <a:picLocks/>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8375168" y="1799719"/>
            <a:ext cx="914400" cy="914400"/>
          </a:xfrm>
          <a:prstGeom prst="rect">
            <a:avLst/>
          </a:prstGeom>
        </p:spPr>
      </p:pic>
      <p:pic>
        <p:nvPicPr>
          <p:cNvPr id="36" name="Graphic 20">
            <a:extLst>
              <a:ext uri="{FF2B5EF4-FFF2-40B4-BE49-F238E27FC236}">
                <a16:creationId xmlns:a16="http://schemas.microsoft.com/office/drawing/2014/main" id="{FC09FF85-D115-BF47-A543-E789D0C07ACA}"/>
              </a:ext>
            </a:extLst>
          </p:cNvPr>
          <p:cNvPicPr>
            <a:picLocks/>
          </p:cNvPicPr>
          <p:nvPr/>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2902430" y="1799719"/>
            <a:ext cx="914400" cy="914400"/>
          </a:xfrm>
          <a:prstGeom prst="rect">
            <a:avLst/>
          </a:prstGeom>
        </p:spPr>
      </p:pic>
      <p:pic>
        <p:nvPicPr>
          <p:cNvPr id="37" name="Graphic 21">
            <a:extLst>
              <a:ext uri="{FF2B5EF4-FFF2-40B4-BE49-F238E27FC236}">
                <a16:creationId xmlns:a16="http://schemas.microsoft.com/office/drawing/2014/main" id="{F8158069-C5EC-F781-A5E1-6AAE1C786E6C}"/>
              </a:ext>
            </a:extLst>
          </p:cNvPr>
          <p:cNvPicPr>
            <a:picLocks/>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8375168" y="4114865"/>
            <a:ext cx="914400" cy="914400"/>
          </a:xfrm>
          <a:prstGeom prst="rect">
            <a:avLst/>
          </a:prstGeom>
        </p:spPr>
      </p:pic>
      <p:pic>
        <p:nvPicPr>
          <p:cNvPr id="38" name="Graphic 37">
            <a:extLst>
              <a:ext uri="{FF2B5EF4-FFF2-40B4-BE49-F238E27FC236}">
                <a16:creationId xmlns:a16="http://schemas.microsoft.com/office/drawing/2014/main" id="{F1998449-4BE7-34B9-295B-B99A5F53CF74}"/>
              </a:ext>
            </a:extLst>
          </p:cNvPr>
          <p:cNvPicPr>
            <a:picLocks noChangeAspect="1"/>
          </p:cNvPicPr>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t="4652" b="4652"/>
          <a:stretch>
            <a:fillRect/>
          </a:stretch>
        </p:blipFill>
        <p:spPr>
          <a:xfrm>
            <a:off x="2902430" y="4114865"/>
            <a:ext cx="914400" cy="829325"/>
          </a:xfrm>
          <a:prstGeom prst="rect">
            <a:avLst/>
          </a:prstGeom>
        </p:spPr>
      </p:pic>
    </p:spTree>
    <p:extLst>
      <p:ext uri="{BB962C8B-B14F-4D97-AF65-F5344CB8AC3E}">
        <p14:creationId xmlns:p14="http://schemas.microsoft.com/office/powerpoint/2010/main" val="379260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A40E9AE-6EE9-3F5C-119F-98F3893668AD}"/>
              </a:ext>
            </a:extLst>
          </p:cNvPr>
          <p:cNvPicPr>
            <a:picLocks/>
          </p:cNvPicPr>
          <p:nvPr/>
        </p:nvPicPr>
        <p:blipFill rotWithShape="1">
          <a:blip r:embed="rId2" cstate="screen">
            <a:extLst>
              <a:ext uri="{28A0092B-C50C-407E-A947-70E740481C1C}">
                <a14:useLocalDpi xmlns:a14="http://schemas.microsoft.com/office/drawing/2010/main"/>
              </a:ext>
            </a:extLst>
          </a:blip>
          <a:srcRect l="44712" t="14317" r="44335" b="14317"/>
          <a:stretch>
            <a:fillRect/>
          </a:stretch>
        </p:blipFill>
        <p:spPr>
          <a:xfrm flipV="1">
            <a:off x="0" y="1"/>
            <a:ext cx="4152900" cy="6308725"/>
          </a:xfrm>
          <a:custGeom>
            <a:avLst/>
            <a:gdLst>
              <a:gd name="connsiteX0" fmla="*/ 0 w 4152900"/>
              <a:gd name="connsiteY0" fmla="*/ 6308725 h 6308725"/>
              <a:gd name="connsiteX1" fmla="*/ 4152900 w 4152900"/>
              <a:gd name="connsiteY1" fmla="*/ 6308725 h 6308725"/>
              <a:gd name="connsiteX2" fmla="*/ 4152900 w 4152900"/>
              <a:gd name="connsiteY2" fmla="*/ 411192 h 6308725"/>
              <a:gd name="connsiteX3" fmla="*/ 3741708 w 4152900"/>
              <a:gd name="connsiteY3" fmla="*/ 0 h 6308725"/>
              <a:gd name="connsiteX4" fmla="*/ 0 w 4152900"/>
              <a:gd name="connsiteY4" fmla="*/ 0 h 6308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2900" h="6308725">
                <a:moveTo>
                  <a:pt x="0" y="6308725"/>
                </a:moveTo>
                <a:lnTo>
                  <a:pt x="4152900" y="6308725"/>
                </a:lnTo>
                <a:lnTo>
                  <a:pt x="4152900" y="411192"/>
                </a:lnTo>
                <a:cubicBezTo>
                  <a:pt x="4152900" y="184097"/>
                  <a:pt x="3968803" y="0"/>
                  <a:pt x="3741708" y="0"/>
                </a:cubicBezTo>
                <a:lnTo>
                  <a:pt x="0" y="0"/>
                </a:lnTo>
                <a:close/>
              </a:path>
            </a:pathLst>
          </a:custGeom>
        </p:spPr>
      </p:pic>
      <p:pic>
        <p:nvPicPr>
          <p:cNvPr id="16" name="Graphic 15">
            <a:extLst>
              <a:ext uri="{FF2B5EF4-FFF2-40B4-BE49-F238E27FC236}">
                <a16:creationId xmlns:a16="http://schemas.microsoft.com/office/drawing/2014/main" id="{838C2029-D700-7368-C311-C054CE1418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345681">
            <a:off x="1739923" y="3494126"/>
            <a:ext cx="3238710" cy="3555274"/>
          </a:xfrm>
          <a:prstGeom prst="rect">
            <a:avLst/>
          </a:prstGeom>
        </p:spPr>
      </p:pic>
      <p:sp>
        <p:nvSpPr>
          <p:cNvPr id="17" name="Rectangle: Rounded Corners 16">
            <a:extLst>
              <a:ext uri="{FF2B5EF4-FFF2-40B4-BE49-F238E27FC236}">
                <a16:creationId xmlns:a16="http://schemas.microsoft.com/office/drawing/2014/main" id="{7C1C2E84-6822-2C51-5AA4-6D7A2F2B3279}"/>
              </a:ext>
            </a:extLst>
          </p:cNvPr>
          <p:cNvSpPr>
            <a:spLocks/>
          </p:cNvSpPr>
          <p:nvPr/>
        </p:nvSpPr>
        <p:spPr>
          <a:xfrm>
            <a:off x="3913239" y="368300"/>
            <a:ext cx="7727898" cy="5572126"/>
          </a:xfrm>
          <a:prstGeom prst="roundRect">
            <a:avLst>
              <a:gd name="adj" fmla="val 3096"/>
            </a:avLst>
          </a:prstGeom>
          <a:solidFill>
            <a:schemeClr val="bg1"/>
          </a:solidFill>
          <a:ln w="3175">
            <a:solidFill>
              <a:schemeClr val="bg1">
                <a:lumMod val="95000"/>
              </a:schemeClr>
            </a:solidFill>
          </a:ln>
        </p:spPr>
        <p:txBody>
          <a:bodyPr wrap="square" rtlCol="0" anchor="ctr">
            <a:noAutofit/>
          </a:bodyPr>
          <a:lstStyle/>
          <a:p>
            <a:pPr algn="l"/>
            <a:endParaRPr lang="en-US">
              <a:solidFill>
                <a:schemeClr val="tx1"/>
              </a:solidFill>
            </a:endParaRPr>
          </a:p>
        </p:txBody>
      </p:sp>
      <p:sp>
        <p:nvSpPr>
          <p:cNvPr id="2" name="Title 1">
            <a:extLst>
              <a:ext uri="{FF2B5EF4-FFF2-40B4-BE49-F238E27FC236}">
                <a16:creationId xmlns:a16="http://schemas.microsoft.com/office/drawing/2014/main" id="{618F8C2E-E403-0D64-B962-F346946BA9D8}"/>
              </a:ext>
            </a:extLst>
          </p:cNvPr>
          <p:cNvSpPr>
            <a:spLocks noGrp="1"/>
          </p:cNvSpPr>
          <p:nvPr>
            <p:ph type="title"/>
          </p:nvPr>
        </p:nvSpPr>
        <p:spPr>
          <a:xfrm>
            <a:off x="550863" y="705370"/>
            <a:ext cx="3005137" cy="1329595"/>
          </a:xfrm>
        </p:spPr>
        <p:txBody>
          <a:bodyPr vert="horz" lIns="0" tIns="0" rIns="0" bIns="0" rtlCol="0" anchor="t" anchorCtr="0">
            <a:noAutofit/>
          </a:bodyPr>
          <a:lstStyle/>
          <a:p>
            <a:r>
              <a:rPr lang="en-US" sz="3600">
                <a:solidFill>
                  <a:schemeClr val="bg1"/>
                </a:solidFill>
              </a:rPr>
              <a:t>S2O Community of Practice</a:t>
            </a:r>
            <a:endParaRPr lang="en-IL" sz="3600">
              <a:solidFill>
                <a:schemeClr val="bg1"/>
              </a:solidFill>
            </a:endParaRPr>
          </a:p>
        </p:txBody>
      </p:sp>
      <p:pic>
        <p:nvPicPr>
          <p:cNvPr id="20" name="Picture 19">
            <a:extLst>
              <a:ext uri="{FF2B5EF4-FFF2-40B4-BE49-F238E27FC236}">
                <a16:creationId xmlns:a16="http://schemas.microsoft.com/office/drawing/2014/main" id="{828D1F28-32D7-FD4A-F8E9-37682F0837F7}"/>
              </a:ext>
            </a:extLst>
          </p:cNvPr>
          <p:cNvPicPr>
            <a:picLocks noChangeAspect="1"/>
          </p:cNvPicPr>
          <p:nvPr/>
        </p:nvPicPr>
        <p:blipFill rotWithShape="1">
          <a:blip r:embed="rId5"/>
          <a:srcRect t="-1872" b="1872"/>
          <a:stretch>
            <a:fillRect/>
          </a:stretch>
        </p:blipFill>
        <p:spPr>
          <a:xfrm>
            <a:off x="4050399" y="2751059"/>
            <a:ext cx="7453578" cy="3052207"/>
          </a:xfrm>
          <a:prstGeom prst="roundRect">
            <a:avLst>
              <a:gd name="adj" fmla="val 2447"/>
            </a:avLst>
          </a:prstGeom>
          <a:solidFill>
            <a:schemeClr val="bg1"/>
          </a:solidFill>
          <a:ln w="6350">
            <a:solidFill>
              <a:schemeClr val="bg1">
                <a:lumMod val="85000"/>
              </a:schemeClr>
            </a:solidFill>
          </a:ln>
        </p:spPr>
      </p:pic>
      <p:sp>
        <p:nvSpPr>
          <p:cNvPr id="34" name="Rectangle: Rounded Corners 33">
            <a:extLst>
              <a:ext uri="{FF2B5EF4-FFF2-40B4-BE49-F238E27FC236}">
                <a16:creationId xmlns:a16="http://schemas.microsoft.com/office/drawing/2014/main" id="{FC4A8D93-5CD0-F6C3-1D26-57A524EFAF20}"/>
              </a:ext>
            </a:extLst>
          </p:cNvPr>
          <p:cNvSpPr>
            <a:spLocks/>
          </p:cNvSpPr>
          <p:nvPr/>
        </p:nvSpPr>
        <p:spPr>
          <a:xfrm>
            <a:off x="4050399" y="505459"/>
            <a:ext cx="2396134" cy="2108439"/>
          </a:xfrm>
          <a:prstGeom prst="roundRect">
            <a:avLst>
              <a:gd name="adj" fmla="val 3905"/>
            </a:avLst>
          </a:prstGeom>
          <a:solidFill>
            <a:schemeClr val="accent2">
              <a:lumMod val="20000"/>
              <a:lumOff val="80000"/>
            </a:schemeClr>
          </a:solidFill>
          <a:ln>
            <a:noFill/>
          </a:ln>
        </p:spPr>
        <p:txBody>
          <a:bodyPr wrap="square" tIns="914400" rtlCol="0" anchor="t">
            <a:noAutofit/>
          </a:bodyPr>
          <a:lstStyle/>
          <a:p>
            <a:pPr algn="ctr"/>
            <a:r>
              <a:rPr lang="en-US" sz="1600"/>
              <a:t>S2O typology – keeping track of </a:t>
            </a:r>
            <a:br>
              <a:rPr lang="en-US" sz="1600"/>
            </a:br>
            <a:r>
              <a:rPr lang="en-US" sz="1600"/>
              <a:t>S2O variants</a:t>
            </a:r>
          </a:p>
        </p:txBody>
      </p:sp>
      <p:sp>
        <p:nvSpPr>
          <p:cNvPr id="35" name="Rectangle: Rounded Corners 34">
            <a:extLst>
              <a:ext uri="{FF2B5EF4-FFF2-40B4-BE49-F238E27FC236}">
                <a16:creationId xmlns:a16="http://schemas.microsoft.com/office/drawing/2014/main" id="{D4DC2720-D565-BE21-8BDF-3AC2A4EAED37}"/>
              </a:ext>
            </a:extLst>
          </p:cNvPr>
          <p:cNvSpPr>
            <a:spLocks/>
          </p:cNvSpPr>
          <p:nvPr/>
        </p:nvSpPr>
        <p:spPr>
          <a:xfrm>
            <a:off x="6579121" y="505459"/>
            <a:ext cx="2396134" cy="2108439"/>
          </a:xfrm>
          <a:prstGeom prst="roundRect">
            <a:avLst>
              <a:gd name="adj" fmla="val 3905"/>
            </a:avLst>
          </a:prstGeom>
          <a:solidFill>
            <a:schemeClr val="accent2">
              <a:lumMod val="20000"/>
              <a:lumOff val="80000"/>
            </a:schemeClr>
          </a:solidFill>
          <a:ln>
            <a:noFill/>
          </a:ln>
        </p:spPr>
        <p:txBody>
          <a:bodyPr wrap="square" tIns="914400" rtlCol="0" anchor="t">
            <a:noAutofit/>
          </a:bodyPr>
          <a:lstStyle/>
          <a:p>
            <a:pPr algn="ctr"/>
            <a:r>
              <a:rPr lang="en-US" sz="1600" dirty="0"/>
              <a:t>Supporting the change of metadata in the Knowledgebases and/or CDI</a:t>
            </a:r>
          </a:p>
        </p:txBody>
      </p:sp>
      <p:sp>
        <p:nvSpPr>
          <p:cNvPr id="36" name="Rectangle: Rounded Corners 35">
            <a:extLst>
              <a:ext uri="{FF2B5EF4-FFF2-40B4-BE49-F238E27FC236}">
                <a16:creationId xmlns:a16="http://schemas.microsoft.com/office/drawing/2014/main" id="{46BDBFEC-770A-F305-B768-9AAC8B1198CD}"/>
              </a:ext>
            </a:extLst>
          </p:cNvPr>
          <p:cNvSpPr>
            <a:spLocks/>
          </p:cNvSpPr>
          <p:nvPr/>
        </p:nvSpPr>
        <p:spPr>
          <a:xfrm>
            <a:off x="9107843" y="505459"/>
            <a:ext cx="2396134" cy="2108439"/>
          </a:xfrm>
          <a:prstGeom prst="roundRect">
            <a:avLst>
              <a:gd name="adj" fmla="val 3905"/>
            </a:avLst>
          </a:prstGeom>
          <a:solidFill>
            <a:schemeClr val="accent2">
              <a:lumMod val="20000"/>
              <a:lumOff val="80000"/>
            </a:schemeClr>
          </a:solidFill>
          <a:ln>
            <a:noFill/>
          </a:ln>
        </p:spPr>
        <p:txBody>
          <a:bodyPr wrap="square" tIns="914400" rtlCol="0" anchor="t">
            <a:noAutofit/>
          </a:bodyPr>
          <a:lstStyle/>
          <a:p>
            <a:pPr algn="ctr"/>
            <a:r>
              <a:rPr lang="en-US" sz="1600"/>
              <a:t>Managing the collection level for subscribers and </a:t>
            </a:r>
            <a:br>
              <a:rPr lang="en-US" sz="1600"/>
            </a:br>
            <a:r>
              <a:rPr lang="en-US" sz="1600"/>
              <a:t>non-subscribers</a:t>
            </a:r>
          </a:p>
        </p:txBody>
      </p:sp>
      <p:sp>
        <p:nvSpPr>
          <p:cNvPr id="37" name="Oval 36">
            <a:extLst>
              <a:ext uri="{FF2B5EF4-FFF2-40B4-BE49-F238E27FC236}">
                <a16:creationId xmlns:a16="http://schemas.microsoft.com/office/drawing/2014/main" id="{9CACCA46-FF71-2767-2748-53FFF42EDEC3}"/>
              </a:ext>
            </a:extLst>
          </p:cNvPr>
          <p:cNvSpPr/>
          <p:nvPr/>
        </p:nvSpPr>
        <p:spPr>
          <a:xfrm>
            <a:off x="4969834" y="723784"/>
            <a:ext cx="557264" cy="557264"/>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38" name="Oval 37">
            <a:extLst>
              <a:ext uri="{FF2B5EF4-FFF2-40B4-BE49-F238E27FC236}">
                <a16:creationId xmlns:a16="http://schemas.microsoft.com/office/drawing/2014/main" id="{8F5795E4-6317-4FAB-E26B-BD178C2A8141}"/>
              </a:ext>
            </a:extLst>
          </p:cNvPr>
          <p:cNvSpPr/>
          <p:nvPr/>
        </p:nvSpPr>
        <p:spPr>
          <a:xfrm>
            <a:off x="7498556" y="723784"/>
            <a:ext cx="557264" cy="557264"/>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39" name="Oval 38">
            <a:extLst>
              <a:ext uri="{FF2B5EF4-FFF2-40B4-BE49-F238E27FC236}">
                <a16:creationId xmlns:a16="http://schemas.microsoft.com/office/drawing/2014/main" id="{561187AB-89A5-08B9-D1F4-4D1E471442D2}"/>
              </a:ext>
            </a:extLst>
          </p:cNvPr>
          <p:cNvSpPr/>
          <p:nvPr/>
        </p:nvSpPr>
        <p:spPr>
          <a:xfrm>
            <a:off x="10027278" y="723784"/>
            <a:ext cx="557264" cy="557264"/>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pic>
        <p:nvPicPr>
          <p:cNvPr id="4" name="Graphic 3">
            <a:extLst>
              <a:ext uri="{FF2B5EF4-FFF2-40B4-BE49-F238E27FC236}">
                <a16:creationId xmlns:a16="http://schemas.microsoft.com/office/drawing/2014/main" id="{01710420-BCA3-00BC-5FE5-4EAA042D2A5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25819" y="822325"/>
            <a:ext cx="360182" cy="360182"/>
          </a:xfrm>
          <a:prstGeom prst="rect">
            <a:avLst/>
          </a:prstGeom>
        </p:spPr>
      </p:pic>
      <p:pic>
        <p:nvPicPr>
          <p:cNvPr id="6" name="Graphic 5">
            <a:extLst>
              <a:ext uri="{FF2B5EF4-FFF2-40B4-BE49-F238E27FC236}">
                <a16:creationId xmlns:a16="http://schemas.microsoft.com/office/drawing/2014/main" id="{B31876A1-6FA8-BAC7-CF00-3667B25DB3E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97097" y="822325"/>
            <a:ext cx="360182" cy="360182"/>
          </a:xfrm>
          <a:prstGeom prst="rect">
            <a:avLst/>
          </a:prstGeom>
        </p:spPr>
      </p:pic>
      <p:pic>
        <p:nvPicPr>
          <p:cNvPr id="7" name="Graphic 6">
            <a:extLst>
              <a:ext uri="{FF2B5EF4-FFF2-40B4-BE49-F238E27FC236}">
                <a16:creationId xmlns:a16="http://schemas.microsoft.com/office/drawing/2014/main" id="{E514D99C-86B4-5E76-A6FB-E90D1B03CB69}"/>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068375" y="822325"/>
            <a:ext cx="360182" cy="360182"/>
          </a:xfrm>
          <a:prstGeom prst="rect">
            <a:avLst/>
          </a:prstGeom>
        </p:spPr>
      </p:pic>
    </p:spTree>
    <p:extLst>
      <p:ext uri="{BB962C8B-B14F-4D97-AF65-F5344CB8AC3E}">
        <p14:creationId xmlns:p14="http://schemas.microsoft.com/office/powerpoint/2010/main" val="1471716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776157-5FF9-F406-CCC7-37C56AE38E3B}"/>
              </a:ext>
            </a:extLst>
          </p:cNvPr>
          <p:cNvSpPr>
            <a:spLocks noGrp="1"/>
          </p:cNvSpPr>
          <p:nvPr>
            <p:ph type="body" sz="quarter" idx="16"/>
          </p:nvPr>
        </p:nvSpPr>
        <p:spPr>
          <a:xfrm>
            <a:off x="550862" y="963613"/>
            <a:ext cx="5754687" cy="2587625"/>
          </a:xfrm>
        </p:spPr>
        <p:txBody>
          <a:bodyPr/>
          <a:lstStyle/>
          <a:p>
            <a:r>
              <a:rPr lang="en-US"/>
              <a:t>Accessibility Indications </a:t>
            </a:r>
          </a:p>
          <a:p>
            <a:r>
              <a:rPr lang="en-US"/>
              <a:t>in the Metadata</a:t>
            </a:r>
            <a:endParaRPr lang="en-IL"/>
          </a:p>
        </p:txBody>
      </p:sp>
      <p:sp>
        <p:nvSpPr>
          <p:cNvPr id="7" name="Text Placeholder 6">
            <a:extLst>
              <a:ext uri="{FF2B5EF4-FFF2-40B4-BE49-F238E27FC236}">
                <a16:creationId xmlns:a16="http://schemas.microsoft.com/office/drawing/2014/main" id="{E1ED6F67-B5A6-81FF-500D-12786B1ED396}"/>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621283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2ECD1BF-79C2-CC34-7CF6-4180A0696CA1}"/>
              </a:ext>
            </a:extLst>
          </p:cNvPr>
          <p:cNvPicPr>
            <a:picLocks/>
          </p:cNvPicPr>
          <p:nvPr/>
        </p:nvPicPr>
        <p:blipFill rotWithShape="1">
          <a:blip r:embed="rId2" cstate="screen">
            <a:extLst>
              <a:ext uri="{28A0092B-C50C-407E-A947-70E740481C1C}">
                <a14:useLocalDpi xmlns:a14="http://schemas.microsoft.com/office/drawing/2010/main"/>
              </a:ext>
            </a:extLst>
          </a:blip>
          <a:srcRect l="15267" t="9965" r="16093" b="20823"/>
          <a:stretch/>
        </p:blipFill>
        <p:spPr>
          <a:xfrm flipV="1">
            <a:off x="0" y="0"/>
            <a:ext cx="12191999" cy="1930400"/>
          </a:xfrm>
          <a:custGeom>
            <a:avLst/>
            <a:gdLst>
              <a:gd name="connsiteX0" fmla="*/ 0 w 12191999"/>
              <a:gd name="connsiteY0" fmla="*/ 1930400 h 1930400"/>
              <a:gd name="connsiteX1" fmla="*/ 12191999 w 12191999"/>
              <a:gd name="connsiteY1" fmla="*/ 1930400 h 1930400"/>
              <a:gd name="connsiteX2" fmla="*/ 12191999 w 12191999"/>
              <a:gd name="connsiteY2" fmla="*/ 0 h 1930400"/>
              <a:gd name="connsiteX3" fmla="*/ 570298 w 12191999"/>
              <a:gd name="connsiteY3" fmla="*/ 0 h 1930400"/>
              <a:gd name="connsiteX4" fmla="*/ 0 w 12191999"/>
              <a:gd name="connsiteY4" fmla="*/ 570298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1930400">
                <a:moveTo>
                  <a:pt x="0" y="1930400"/>
                </a:moveTo>
                <a:lnTo>
                  <a:pt x="12191999" y="1930400"/>
                </a:lnTo>
                <a:lnTo>
                  <a:pt x="12191999" y="0"/>
                </a:lnTo>
                <a:lnTo>
                  <a:pt x="570298" y="0"/>
                </a:lnTo>
                <a:cubicBezTo>
                  <a:pt x="255331" y="0"/>
                  <a:pt x="0" y="255331"/>
                  <a:pt x="0" y="570298"/>
                </a:cubicBezTo>
                <a:close/>
              </a:path>
            </a:pathLst>
          </a:custGeom>
        </p:spPr>
      </p:pic>
      <p:pic>
        <p:nvPicPr>
          <p:cNvPr id="15" name="Graphic 14">
            <a:extLst>
              <a:ext uri="{FF2B5EF4-FFF2-40B4-BE49-F238E27FC236}">
                <a16:creationId xmlns:a16="http://schemas.microsoft.com/office/drawing/2014/main" id="{96509B75-FC4A-62BF-152B-7B18DAE71D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345681">
            <a:off x="9382930" y="-638016"/>
            <a:ext cx="2932496" cy="3219130"/>
          </a:xfrm>
          <a:prstGeom prst="rect">
            <a:avLst/>
          </a:prstGeom>
        </p:spPr>
      </p:pic>
      <p:sp>
        <p:nvSpPr>
          <p:cNvPr id="4" name="Title 3">
            <a:extLst>
              <a:ext uri="{FF2B5EF4-FFF2-40B4-BE49-F238E27FC236}">
                <a16:creationId xmlns:a16="http://schemas.microsoft.com/office/drawing/2014/main" id="{FC8D42AE-C948-BEDB-F65F-290F8EF02B88}"/>
              </a:ext>
            </a:extLst>
          </p:cNvPr>
          <p:cNvSpPr>
            <a:spLocks noGrp="1"/>
          </p:cNvSpPr>
          <p:nvPr>
            <p:ph type="title"/>
          </p:nvPr>
        </p:nvSpPr>
        <p:spPr/>
        <p:txBody>
          <a:bodyPr/>
          <a:lstStyle/>
          <a:p>
            <a:r>
              <a:rPr lang="en-US">
                <a:solidFill>
                  <a:schemeClr val="bg1"/>
                </a:solidFill>
              </a:rPr>
              <a:t>Accessibility in Bibliographic Records</a:t>
            </a:r>
            <a:endParaRPr lang="en-IL">
              <a:solidFill>
                <a:schemeClr val="bg1"/>
              </a:solidFill>
            </a:endParaRPr>
          </a:p>
        </p:txBody>
      </p:sp>
      <p:sp>
        <p:nvSpPr>
          <p:cNvPr id="19" name="Rectangle: Rounded Corners 18">
            <a:extLst>
              <a:ext uri="{FF2B5EF4-FFF2-40B4-BE49-F238E27FC236}">
                <a16:creationId xmlns:a16="http://schemas.microsoft.com/office/drawing/2014/main" id="{A542FEE7-1E4D-45AF-E8C1-545E4B217E02}"/>
              </a:ext>
            </a:extLst>
          </p:cNvPr>
          <p:cNvSpPr>
            <a:spLocks/>
          </p:cNvSpPr>
          <p:nvPr/>
        </p:nvSpPr>
        <p:spPr>
          <a:xfrm>
            <a:off x="562312" y="1100139"/>
            <a:ext cx="5492160" cy="5211762"/>
          </a:xfrm>
          <a:prstGeom prst="roundRect">
            <a:avLst>
              <a:gd name="adj" fmla="val 2916"/>
            </a:avLst>
          </a:prstGeom>
          <a:solidFill>
            <a:schemeClr val="bg1"/>
          </a:solidFill>
          <a:ln w="6350">
            <a:solidFill>
              <a:schemeClr val="bg1">
                <a:lumMod val="85000"/>
              </a:schemeClr>
            </a:solidFill>
          </a:ln>
        </p:spPr>
        <p:txBody>
          <a:bodyPr wrap="square" lIns="182880" tIns="91440" rIns="182880" bIns="91440" rtlCol="0" anchor="t">
            <a:noAutofit/>
          </a:bodyPr>
          <a:lstStyle/>
          <a:p>
            <a:pPr marL="285750" indent="-285750" algn="l">
              <a:spcAft>
                <a:spcPts val="800"/>
              </a:spcAft>
              <a:buFont typeface="Arial" panose="020B0604020202020204" pitchFamily="34" charset="0"/>
              <a:buChar char="•"/>
            </a:pPr>
            <a:endParaRPr lang="en-IN"/>
          </a:p>
        </p:txBody>
      </p:sp>
      <p:sp>
        <p:nvSpPr>
          <p:cNvPr id="28" name="Rectangle: Rounded Corners 27">
            <a:extLst>
              <a:ext uri="{FF2B5EF4-FFF2-40B4-BE49-F238E27FC236}">
                <a16:creationId xmlns:a16="http://schemas.microsoft.com/office/drawing/2014/main" id="{2D2B6A86-AC56-4E7E-8BC3-08813CEA48F2}"/>
              </a:ext>
            </a:extLst>
          </p:cNvPr>
          <p:cNvSpPr>
            <a:spLocks/>
          </p:cNvSpPr>
          <p:nvPr/>
        </p:nvSpPr>
        <p:spPr>
          <a:xfrm>
            <a:off x="6145912" y="1100139"/>
            <a:ext cx="5492160" cy="5211762"/>
          </a:xfrm>
          <a:prstGeom prst="roundRect">
            <a:avLst>
              <a:gd name="adj" fmla="val 2916"/>
            </a:avLst>
          </a:prstGeom>
          <a:solidFill>
            <a:schemeClr val="bg1"/>
          </a:solidFill>
          <a:ln w="6350">
            <a:solidFill>
              <a:schemeClr val="bg1">
                <a:lumMod val="85000"/>
              </a:schemeClr>
            </a:solidFill>
          </a:ln>
        </p:spPr>
        <p:txBody>
          <a:bodyPr wrap="square" lIns="182880" tIns="91440" rIns="182880" bIns="91440" rtlCol="0" anchor="t">
            <a:noAutofit/>
          </a:bodyPr>
          <a:lstStyle/>
          <a:p>
            <a:pPr marL="285750" indent="-285750" algn="l">
              <a:spcAft>
                <a:spcPts val="800"/>
              </a:spcAft>
              <a:buFont typeface="Arial" panose="020B0604020202020204" pitchFamily="34" charset="0"/>
              <a:buChar char="•"/>
            </a:pPr>
            <a:endParaRPr lang="en-IN" dirty="0"/>
          </a:p>
        </p:txBody>
      </p:sp>
      <p:sp>
        <p:nvSpPr>
          <p:cNvPr id="23" name="Rectangle 22">
            <a:extLst>
              <a:ext uri="{FF2B5EF4-FFF2-40B4-BE49-F238E27FC236}">
                <a16:creationId xmlns:a16="http://schemas.microsoft.com/office/drawing/2014/main" id="{E16C5CBE-1044-D7BB-D904-3F2F41188E9F}"/>
              </a:ext>
            </a:extLst>
          </p:cNvPr>
          <p:cNvSpPr>
            <a:spLocks/>
          </p:cNvSpPr>
          <p:nvPr/>
        </p:nvSpPr>
        <p:spPr>
          <a:xfrm>
            <a:off x="864334" y="1819889"/>
            <a:ext cx="4888116" cy="4349909"/>
          </a:xfrm>
          <a:prstGeom prst="rect">
            <a:avLst/>
          </a:prstGeom>
          <a:noFill/>
          <a:ln w="6350">
            <a:noFill/>
          </a:ln>
        </p:spPr>
        <p:txBody>
          <a:bodyPr wrap="square" lIns="0" tIns="0" rIns="0" bIns="0" rtlCol="0" anchor="t">
            <a:spAutoFit/>
          </a:bodyPr>
          <a:lstStyle/>
          <a:p>
            <a:pPr marL="285750" indent="-285750">
              <a:spcAft>
                <a:spcPts val="800"/>
              </a:spcAft>
              <a:buFont typeface="Arial" panose="020B0604020202020204" pitchFamily="34" charset="0"/>
              <a:buChar char="•"/>
            </a:pPr>
            <a:r>
              <a:rPr lang="en-IN"/>
              <a:t>$a – Content access mode (NR)</a:t>
            </a:r>
          </a:p>
          <a:p>
            <a:pPr marL="285750" indent="-285750">
              <a:spcAft>
                <a:spcPts val="800"/>
              </a:spcAft>
              <a:buFont typeface="Arial" panose="020B0604020202020204" pitchFamily="34" charset="0"/>
              <a:buChar char="•"/>
            </a:pPr>
            <a:r>
              <a:rPr lang="en-IN"/>
              <a:t>$b – Textual assistive features (R)</a:t>
            </a:r>
          </a:p>
          <a:p>
            <a:pPr marL="285750" indent="-285750">
              <a:spcAft>
                <a:spcPts val="800"/>
              </a:spcAft>
              <a:buFont typeface="Arial" panose="020B0604020202020204" pitchFamily="34" charset="0"/>
              <a:buChar char="•"/>
            </a:pPr>
            <a:r>
              <a:rPr lang="en-IN"/>
              <a:t>$c – Visual assistive features (R)</a:t>
            </a:r>
          </a:p>
          <a:p>
            <a:pPr marL="285750" indent="-285750">
              <a:spcAft>
                <a:spcPts val="800"/>
              </a:spcAft>
              <a:buFont typeface="Arial" panose="020B0604020202020204" pitchFamily="34" charset="0"/>
              <a:buChar char="•"/>
            </a:pPr>
            <a:r>
              <a:rPr lang="en-IN"/>
              <a:t>$d – Auditory assistive features (R)</a:t>
            </a:r>
          </a:p>
          <a:p>
            <a:pPr marL="285750" indent="-285750">
              <a:spcAft>
                <a:spcPts val="800"/>
              </a:spcAft>
              <a:buFont typeface="Arial" panose="020B0604020202020204" pitchFamily="34" charset="0"/>
              <a:buChar char="•"/>
            </a:pPr>
            <a:r>
              <a:rPr lang="en-IN"/>
              <a:t>$e – Tactile assistive features (R)</a:t>
            </a:r>
          </a:p>
          <a:p>
            <a:pPr marL="285750" indent="-285750">
              <a:spcAft>
                <a:spcPts val="800"/>
              </a:spcAft>
              <a:buFont typeface="Arial" panose="020B0604020202020204" pitchFamily="34" charset="0"/>
              <a:buChar char="•"/>
            </a:pPr>
            <a:r>
              <a:rPr lang="en-IN"/>
              <a:t>$0 – Authority record control number or standard number (R)</a:t>
            </a:r>
          </a:p>
          <a:p>
            <a:pPr marL="285750" indent="-285750">
              <a:spcAft>
                <a:spcPts val="800"/>
              </a:spcAft>
              <a:buFont typeface="Arial" panose="020B0604020202020204" pitchFamily="34" charset="0"/>
              <a:buChar char="•"/>
            </a:pPr>
            <a:r>
              <a:rPr lang="en-IN"/>
              <a:t>$1 – Real World Object URI (R)</a:t>
            </a:r>
          </a:p>
          <a:p>
            <a:pPr marL="285750" indent="-285750">
              <a:spcAft>
                <a:spcPts val="800"/>
              </a:spcAft>
              <a:buFont typeface="Arial" panose="020B0604020202020204" pitchFamily="34" charset="0"/>
              <a:buChar char="•"/>
            </a:pPr>
            <a:r>
              <a:rPr lang="en-IN"/>
              <a:t>$2 – Source (NR)</a:t>
            </a:r>
          </a:p>
          <a:p>
            <a:pPr marL="285750" indent="-285750">
              <a:spcAft>
                <a:spcPts val="800"/>
              </a:spcAft>
              <a:buFont typeface="Arial" panose="020B0604020202020204" pitchFamily="34" charset="0"/>
              <a:buChar char="•"/>
            </a:pPr>
            <a:r>
              <a:rPr lang="en-IN"/>
              <a:t>$3 – Materials specified (NR)</a:t>
            </a:r>
          </a:p>
          <a:p>
            <a:pPr marL="285750" indent="-285750">
              <a:spcAft>
                <a:spcPts val="800"/>
              </a:spcAft>
              <a:buFont typeface="Arial" panose="020B0604020202020204" pitchFamily="34" charset="0"/>
              <a:buChar char="•"/>
            </a:pPr>
            <a:r>
              <a:rPr lang="en-IN"/>
              <a:t>$6 – Linkage (NR)</a:t>
            </a:r>
          </a:p>
          <a:p>
            <a:pPr marL="285750" indent="-285750">
              <a:spcAft>
                <a:spcPts val="800"/>
              </a:spcAft>
              <a:buFont typeface="Arial" panose="020B0604020202020204" pitchFamily="34" charset="0"/>
              <a:buChar char="•"/>
            </a:pPr>
            <a:r>
              <a:rPr lang="en-IN"/>
              <a:t>$8 – Field link and sequence number (R)</a:t>
            </a:r>
          </a:p>
        </p:txBody>
      </p:sp>
      <p:sp>
        <p:nvSpPr>
          <p:cNvPr id="24" name="Rectangle 23">
            <a:extLst>
              <a:ext uri="{FF2B5EF4-FFF2-40B4-BE49-F238E27FC236}">
                <a16:creationId xmlns:a16="http://schemas.microsoft.com/office/drawing/2014/main" id="{5CB6C2EC-F282-E227-B804-90B7FAA9A3A5}"/>
              </a:ext>
            </a:extLst>
          </p:cNvPr>
          <p:cNvSpPr>
            <a:spLocks/>
          </p:cNvSpPr>
          <p:nvPr/>
        </p:nvSpPr>
        <p:spPr>
          <a:xfrm>
            <a:off x="6447934" y="1819889"/>
            <a:ext cx="4888116" cy="1415772"/>
          </a:xfrm>
          <a:prstGeom prst="rect">
            <a:avLst/>
          </a:prstGeom>
          <a:noFill/>
          <a:ln w="6350">
            <a:noFill/>
          </a:ln>
        </p:spPr>
        <p:txBody>
          <a:bodyPr wrap="square" lIns="0" tIns="0" rIns="0" bIns="0" rtlCol="0" anchor="t">
            <a:spAutoFit/>
          </a:bodyPr>
          <a:lstStyle/>
          <a:p>
            <a:pPr marL="285750" indent="-285750">
              <a:spcAft>
                <a:spcPts val="800"/>
              </a:spcAft>
              <a:buFont typeface="Arial" panose="020B0604020202020204" pitchFamily="34" charset="0"/>
              <a:buChar char="•"/>
            </a:pPr>
            <a:r>
              <a:rPr lang="en-US" dirty="0"/>
              <a:t>$a – Summary of accessibility (NR)</a:t>
            </a:r>
          </a:p>
          <a:p>
            <a:pPr marL="285750" indent="-285750">
              <a:spcAft>
                <a:spcPts val="800"/>
              </a:spcAft>
              <a:buFont typeface="Arial" panose="020B0604020202020204" pitchFamily="34" charset="0"/>
              <a:buChar char="•"/>
            </a:pPr>
            <a:r>
              <a:rPr lang="en-US" dirty="0"/>
              <a:t>$3 – Materials specified (NR)</a:t>
            </a:r>
          </a:p>
          <a:p>
            <a:pPr marL="285750" indent="-285750">
              <a:spcAft>
                <a:spcPts val="800"/>
              </a:spcAft>
              <a:buFont typeface="Arial" panose="020B0604020202020204" pitchFamily="34" charset="0"/>
              <a:buChar char="•"/>
            </a:pPr>
            <a:r>
              <a:rPr lang="en-US" dirty="0"/>
              <a:t>$6 – Linkage (NR)</a:t>
            </a:r>
          </a:p>
          <a:p>
            <a:pPr marL="285750" indent="-285750">
              <a:spcAft>
                <a:spcPts val="1800"/>
              </a:spcAft>
              <a:buFont typeface="Arial" panose="020B0604020202020204" pitchFamily="34" charset="0"/>
              <a:buChar char="•"/>
            </a:pPr>
            <a:r>
              <a:rPr lang="en-US" dirty="0"/>
              <a:t>$8 – Field link and sequence number (R)</a:t>
            </a:r>
          </a:p>
        </p:txBody>
      </p:sp>
      <p:sp>
        <p:nvSpPr>
          <p:cNvPr id="25" name="Rectangle: Rounded Corners 24">
            <a:extLst>
              <a:ext uri="{FF2B5EF4-FFF2-40B4-BE49-F238E27FC236}">
                <a16:creationId xmlns:a16="http://schemas.microsoft.com/office/drawing/2014/main" id="{FD90EE25-90B7-28FE-6071-01CA1EF07A9D}"/>
              </a:ext>
            </a:extLst>
          </p:cNvPr>
          <p:cNvSpPr>
            <a:spLocks/>
          </p:cNvSpPr>
          <p:nvPr/>
        </p:nvSpPr>
        <p:spPr>
          <a:xfrm>
            <a:off x="699472" y="1237299"/>
            <a:ext cx="5217840" cy="461665"/>
          </a:xfrm>
          <a:prstGeom prst="roundRect">
            <a:avLst/>
          </a:prstGeom>
          <a:solidFill>
            <a:schemeClr val="accent2">
              <a:lumMod val="20000"/>
              <a:lumOff val="80000"/>
            </a:schemeClr>
          </a:solidFill>
          <a:ln w="6350">
            <a:noFill/>
          </a:ln>
        </p:spPr>
        <p:txBody>
          <a:bodyPr wrap="square" lIns="182880" tIns="91440" rIns="182880" bIns="91440" rtlCol="0" anchor="ctr">
            <a:noAutofit/>
          </a:bodyPr>
          <a:lstStyle/>
          <a:p>
            <a:pPr algn="ctr">
              <a:spcAft>
                <a:spcPts val="800"/>
              </a:spcAft>
            </a:pPr>
            <a:r>
              <a:rPr lang="en-IN" b="1">
                <a:solidFill>
                  <a:schemeClr val="tx1"/>
                </a:solidFill>
              </a:rPr>
              <a:t>341 Accessibility content</a:t>
            </a:r>
          </a:p>
        </p:txBody>
      </p:sp>
      <p:sp>
        <p:nvSpPr>
          <p:cNvPr id="26" name="Rectangle: Rounded Corners 25">
            <a:extLst>
              <a:ext uri="{FF2B5EF4-FFF2-40B4-BE49-F238E27FC236}">
                <a16:creationId xmlns:a16="http://schemas.microsoft.com/office/drawing/2014/main" id="{7F4E0FE7-9CD6-630D-11E2-815DA750DBC3}"/>
              </a:ext>
            </a:extLst>
          </p:cNvPr>
          <p:cNvSpPr>
            <a:spLocks/>
          </p:cNvSpPr>
          <p:nvPr/>
        </p:nvSpPr>
        <p:spPr>
          <a:xfrm>
            <a:off x="6283072" y="1213495"/>
            <a:ext cx="5217840" cy="461665"/>
          </a:xfrm>
          <a:prstGeom prst="roundRect">
            <a:avLst/>
          </a:prstGeom>
          <a:solidFill>
            <a:schemeClr val="accent2">
              <a:lumMod val="20000"/>
              <a:lumOff val="80000"/>
            </a:schemeClr>
          </a:solidFill>
          <a:ln w="6350">
            <a:noFill/>
          </a:ln>
        </p:spPr>
        <p:txBody>
          <a:bodyPr wrap="square" lIns="182880" tIns="91440" rIns="182880" bIns="91440" rtlCol="0" anchor="ctr">
            <a:noAutofit/>
          </a:bodyPr>
          <a:lstStyle/>
          <a:p>
            <a:pPr algn="ctr">
              <a:spcAft>
                <a:spcPts val="800"/>
              </a:spcAft>
            </a:pPr>
            <a:r>
              <a:rPr lang="en-US" b="1">
                <a:solidFill>
                  <a:schemeClr val="tx1"/>
                </a:solidFill>
              </a:rPr>
              <a:t>532 – Accessibility Note</a:t>
            </a:r>
          </a:p>
        </p:txBody>
      </p:sp>
      <p:sp>
        <p:nvSpPr>
          <p:cNvPr id="2" name="Rectangle 1">
            <a:extLst>
              <a:ext uri="{FF2B5EF4-FFF2-40B4-BE49-F238E27FC236}">
                <a16:creationId xmlns:a16="http://schemas.microsoft.com/office/drawing/2014/main" id="{60EAD15E-A548-F9EE-8502-EBDAC36DA0CD}"/>
              </a:ext>
            </a:extLst>
          </p:cNvPr>
          <p:cNvSpPr/>
          <p:nvPr/>
        </p:nvSpPr>
        <p:spPr>
          <a:xfrm>
            <a:off x="6283072" y="3429000"/>
            <a:ext cx="5217840" cy="2740798"/>
          </a:xfrm>
          <a:prstGeom prst="rect">
            <a:avLst/>
          </a:prstGeom>
          <a:solidFill>
            <a:schemeClr val="bg1"/>
          </a:solidFill>
          <a:ln>
            <a:noFill/>
          </a:ln>
        </p:spPr>
        <p:txBody>
          <a:bodyPr wrap="square" rtlCol="0" anchor="ctr">
            <a:noAutofit/>
          </a:bodyPr>
          <a:lstStyle/>
          <a:p>
            <a:r>
              <a:rPr lang="en-US" dirty="0"/>
              <a:t>= 532 </a:t>
            </a:r>
            <a:r>
              <a:rPr lang="en-US" dirty="0">
                <a:solidFill>
                  <a:schemeClr val="bg2"/>
                </a:solidFill>
                <a:hlinkClick r:id="rId5" action="ppaction://hlinkfile">
                  <a:extLst>
                    <a:ext uri="{A12FA001-AC4F-418D-AE19-62706E023703}">
                      <ahyp:hlinkClr xmlns:ahyp="http://schemas.microsoft.com/office/drawing/2018/hyperlinkcolor" val="tx"/>
                    </a:ext>
                  </a:extLst>
                </a:hlinkClick>
              </a:rPr>
              <a:t>\\$acompatible</a:t>
            </a:r>
            <a:r>
              <a:rPr lang="en-US" dirty="0">
                <a:solidFill>
                  <a:schemeClr val="bg2"/>
                </a:solidFill>
              </a:rPr>
              <a:t> </a:t>
            </a:r>
            <a:r>
              <a:rPr lang="en-US" dirty="0"/>
              <a:t>with accessibility standards for most Level A (Priority 1) and AA (Priority 2) success criteria of the Web Content Accessibility Guidelines (WCAG 2.0) developed by the Worldwide Web Consortium (W3C). With the exception that Audio files don’t have transcripts. All the other audio/video-related elements are supported.</a:t>
            </a:r>
          </a:p>
          <a:p>
            <a:pPr algn="l"/>
            <a:endParaRPr lang="LID4096" dirty="0">
              <a:solidFill>
                <a:schemeClr val="tx1"/>
              </a:solidFill>
            </a:endParaRPr>
          </a:p>
        </p:txBody>
      </p:sp>
    </p:spTree>
    <p:extLst>
      <p:ext uri="{BB962C8B-B14F-4D97-AF65-F5344CB8AC3E}">
        <p14:creationId xmlns:p14="http://schemas.microsoft.com/office/powerpoint/2010/main" val="112540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CAA476-54B4-3535-A739-0C08F88883BF}"/>
              </a:ext>
            </a:extLst>
          </p:cNvPr>
          <p:cNvSpPr>
            <a:spLocks noGrp="1"/>
          </p:cNvSpPr>
          <p:nvPr>
            <p:ph type="body" sz="quarter" idx="16"/>
          </p:nvPr>
        </p:nvSpPr>
        <p:spPr/>
        <p:txBody>
          <a:bodyPr/>
          <a:lstStyle/>
          <a:p>
            <a:r>
              <a:rPr lang="en-US"/>
              <a:t>What’s Next</a:t>
            </a:r>
            <a:endParaRPr lang="en-NL"/>
          </a:p>
        </p:txBody>
      </p:sp>
      <p:sp>
        <p:nvSpPr>
          <p:cNvPr id="3" name="Text Placeholder 2">
            <a:extLst>
              <a:ext uri="{FF2B5EF4-FFF2-40B4-BE49-F238E27FC236}">
                <a16:creationId xmlns:a16="http://schemas.microsoft.com/office/drawing/2014/main" id="{FBEAD453-1DFD-75B0-CE46-5F9CF3BAE3E7}"/>
              </a:ext>
            </a:extLst>
          </p:cNvPr>
          <p:cNvSpPr>
            <a:spLocks noGrp="1"/>
          </p:cNvSpPr>
          <p:nvPr>
            <p:ph type="body" sz="quarter" idx="17"/>
          </p:nvPr>
        </p:nvSpPr>
        <p:spPr/>
        <p:txBody>
          <a:bodyPr/>
          <a:lstStyle/>
          <a:p>
            <a:r>
              <a:rPr lang="en-US"/>
              <a:t>Future developments and opportunities</a:t>
            </a:r>
            <a:endParaRPr lang="en-NL"/>
          </a:p>
        </p:txBody>
      </p:sp>
    </p:spTree>
    <p:extLst>
      <p:ext uri="{BB962C8B-B14F-4D97-AF65-F5344CB8AC3E}">
        <p14:creationId xmlns:p14="http://schemas.microsoft.com/office/powerpoint/2010/main" val="765698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90A6F58-2D7C-AD3A-0E85-7CD25F9027B6}"/>
              </a:ext>
            </a:extLst>
          </p:cNvPr>
          <p:cNvPicPr>
            <a:picLocks/>
          </p:cNvPicPr>
          <p:nvPr/>
        </p:nvPicPr>
        <p:blipFill rotWithShape="1">
          <a:blip r:embed="rId3" cstate="screen">
            <a:extLst>
              <a:ext uri="{28A0092B-C50C-407E-A947-70E740481C1C}">
                <a14:useLocalDpi xmlns:a14="http://schemas.microsoft.com/office/drawing/2010/main"/>
              </a:ext>
            </a:extLst>
          </a:blip>
          <a:srcRect l="15267" t="9965" r="16093" b="20823"/>
          <a:stretch/>
        </p:blipFill>
        <p:spPr>
          <a:xfrm flipV="1">
            <a:off x="0" y="0"/>
            <a:ext cx="12191999" cy="1930400"/>
          </a:xfrm>
          <a:custGeom>
            <a:avLst/>
            <a:gdLst>
              <a:gd name="connsiteX0" fmla="*/ 0 w 12191999"/>
              <a:gd name="connsiteY0" fmla="*/ 1930400 h 1930400"/>
              <a:gd name="connsiteX1" fmla="*/ 12191999 w 12191999"/>
              <a:gd name="connsiteY1" fmla="*/ 1930400 h 1930400"/>
              <a:gd name="connsiteX2" fmla="*/ 12191999 w 12191999"/>
              <a:gd name="connsiteY2" fmla="*/ 0 h 1930400"/>
              <a:gd name="connsiteX3" fmla="*/ 570298 w 12191999"/>
              <a:gd name="connsiteY3" fmla="*/ 0 h 1930400"/>
              <a:gd name="connsiteX4" fmla="*/ 0 w 12191999"/>
              <a:gd name="connsiteY4" fmla="*/ 570298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1930400">
                <a:moveTo>
                  <a:pt x="0" y="1930400"/>
                </a:moveTo>
                <a:lnTo>
                  <a:pt x="12191999" y="1930400"/>
                </a:lnTo>
                <a:lnTo>
                  <a:pt x="12191999" y="0"/>
                </a:lnTo>
                <a:lnTo>
                  <a:pt x="570298" y="0"/>
                </a:lnTo>
                <a:cubicBezTo>
                  <a:pt x="255331" y="0"/>
                  <a:pt x="0" y="255331"/>
                  <a:pt x="0" y="570298"/>
                </a:cubicBezTo>
                <a:close/>
              </a:path>
            </a:pathLst>
          </a:custGeom>
        </p:spPr>
      </p:pic>
      <p:pic>
        <p:nvPicPr>
          <p:cNvPr id="24" name="Graphic 23">
            <a:extLst>
              <a:ext uri="{FF2B5EF4-FFF2-40B4-BE49-F238E27FC236}">
                <a16:creationId xmlns:a16="http://schemas.microsoft.com/office/drawing/2014/main" id="{895B9C52-108C-BC0D-8E81-191E60C0F2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45681">
            <a:off x="9382930" y="-638016"/>
            <a:ext cx="2932496" cy="3219130"/>
          </a:xfrm>
          <a:prstGeom prst="rect">
            <a:avLst/>
          </a:prstGeom>
        </p:spPr>
      </p:pic>
      <p:sp>
        <p:nvSpPr>
          <p:cNvPr id="29" name="Rectangle: Rounded Corners 28">
            <a:extLst>
              <a:ext uri="{FF2B5EF4-FFF2-40B4-BE49-F238E27FC236}">
                <a16:creationId xmlns:a16="http://schemas.microsoft.com/office/drawing/2014/main" id="{00CF5E64-7850-73F1-8161-4772EC75F191}"/>
              </a:ext>
            </a:extLst>
          </p:cNvPr>
          <p:cNvSpPr>
            <a:spLocks/>
          </p:cNvSpPr>
          <p:nvPr/>
        </p:nvSpPr>
        <p:spPr>
          <a:xfrm>
            <a:off x="556587" y="1397000"/>
            <a:ext cx="11078826" cy="4914900"/>
          </a:xfrm>
          <a:prstGeom prst="roundRect">
            <a:avLst>
              <a:gd name="adj" fmla="val 3982"/>
            </a:avLst>
          </a:prstGeom>
          <a:solidFill>
            <a:schemeClr val="bg1"/>
          </a:solidFill>
          <a:ln w="6350">
            <a:solidFill>
              <a:schemeClr val="bg1">
                <a:lumMod val="85000"/>
              </a:schemeClr>
            </a:solidFill>
          </a:ln>
        </p:spPr>
        <p:txBody>
          <a:bodyPr wrap="square" lIns="182880" tIns="91440" rIns="182880" bIns="91440" rtlCol="0" anchor="t">
            <a:noAutofit/>
          </a:bodyPr>
          <a:lstStyle/>
          <a:p>
            <a:pPr marL="285750" indent="-285750" algn="l">
              <a:spcAft>
                <a:spcPts val="800"/>
              </a:spcAft>
              <a:buFont typeface="Arial" panose="020B0604020202020204" pitchFamily="34" charset="0"/>
              <a:buChar char="•"/>
            </a:pPr>
            <a:endParaRPr lang="en-IN"/>
          </a:p>
        </p:txBody>
      </p:sp>
      <p:sp>
        <p:nvSpPr>
          <p:cNvPr id="4" name="Title 3">
            <a:extLst>
              <a:ext uri="{FF2B5EF4-FFF2-40B4-BE49-F238E27FC236}">
                <a16:creationId xmlns:a16="http://schemas.microsoft.com/office/drawing/2014/main" id="{37D1D721-162E-EF3C-EA1A-768D0BEB1669}"/>
              </a:ext>
            </a:extLst>
          </p:cNvPr>
          <p:cNvSpPr>
            <a:spLocks noGrp="1"/>
          </p:cNvSpPr>
          <p:nvPr>
            <p:ph type="title"/>
          </p:nvPr>
        </p:nvSpPr>
        <p:spPr/>
        <p:txBody>
          <a:bodyPr/>
          <a:lstStyle/>
          <a:p>
            <a:r>
              <a:rPr lang="en-US">
                <a:solidFill>
                  <a:schemeClr val="bg1"/>
                </a:solidFill>
              </a:rPr>
              <a:t>Upcoming Enhancements to Metadata Management</a:t>
            </a:r>
            <a:endParaRPr lang="en-IL">
              <a:solidFill>
                <a:schemeClr val="bg1"/>
              </a:solidFill>
            </a:endParaRPr>
          </a:p>
        </p:txBody>
      </p:sp>
      <p:sp>
        <p:nvSpPr>
          <p:cNvPr id="7" name="Text Placeholder 6">
            <a:extLst>
              <a:ext uri="{FF2B5EF4-FFF2-40B4-BE49-F238E27FC236}">
                <a16:creationId xmlns:a16="http://schemas.microsoft.com/office/drawing/2014/main" id="{716958CB-98C4-8B7A-EDB7-420122F1AB2C}"/>
              </a:ext>
            </a:extLst>
          </p:cNvPr>
          <p:cNvSpPr>
            <a:spLocks noGrp="1"/>
          </p:cNvSpPr>
          <p:nvPr>
            <p:ph type="body" sz="quarter" idx="13"/>
          </p:nvPr>
        </p:nvSpPr>
        <p:spPr/>
        <p:txBody>
          <a:bodyPr/>
          <a:lstStyle/>
          <a:p>
            <a:r>
              <a:rPr lang="en-US">
                <a:solidFill>
                  <a:schemeClr val="bg1"/>
                </a:solidFill>
              </a:rPr>
              <a:t>Streamlining Workflows and Maximizing Metadata Value</a:t>
            </a:r>
            <a:endParaRPr lang="en-IL">
              <a:solidFill>
                <a:schemeClr val="bg1"/>
              </a:solidFill>
            </a:endParaRPr>
          </a:p>
        </p:txBody>
      </p:sp>
      <p:sp>
        <p:nvSpPr>
          <p:cNvPr id="36" name="Rectangle: Rounded Corners 35">
            <a:extLst>
              <a:ext uri="{FF2B5EF4-FFF2-40B4-BE49-F238E27FC236}">
                <a16:creationId xmlns:a16="http://schemas.microsoft.com/office/drawing/2014/main" id="{2C538BA7-7A1A-1726-5A9A-51990BD87237}"/>
              </a:ext>
            </a:extLst>
          </p:cNvPr>
          <p:cNvSpPr>
            <a:spLocks/>
          </p:cNvSpPr>
          <p:nvPr/>
        </p:nvSpPr>
        <p:spPr>
          <a:xfrm>
            <a:off x="693747" y="1534160"/>
            <a:ext cx="3513110" cy="2253996"/>
          </a:xfrm>
          <a:prstGeom prst="roundRect">
            <a:avLst>
              <a:gd name="adj" fmla="val 5469"/>
            </a:avLst>
          </a:prstGeom>
          <a:solidFill>
            <a:schemeClr val="accent2">
              <a:lumMod val="20000"/>
              <a:lumOff val="80000"/>
              <a:alpha val="50000"/>
            </a:schemeClr>
          </a:solidFill>
          <a:ln>
            <a:noFill/>
          </a:ln>
        </p:spPr>
        <p:txBody>
          <a:bodyPr wrap="square" rtlCol="0" anchor="ctr">
            <a:noAutofit/>
          </a:bodyPr>
          <a:lstStyle/>
          <a:p>
            <a:endParaRPr lang="en-US"/>
          </a:p>
        </p:txBody>
      </p:sp>
      <p:sp>
        <p:nvSpPr>
          <p:cNvPr id="37" name="Rectangle: Rounded Corners 36">
            <a:extLst>
              <a:ext uri="{FF2B5EF4-FFF2-40B4-BE49-F238E27FC236}">
                <a16:creationId xmlns:a16="http://schemas.microsoft.com/office/drawing/2014/main" id="{43BA57CB-B2EB-A244-EF7B-AB347CB5963C}"/>
              </a:ext>
            </a:extLst>
          </p:cNvPr>
          <p:cNvSpPr>
            <a:spLocks/>
          </p:cNvSpPr>
          <p:nvPr/>
        </p:nvSpPr>
        <p:spPr>
          <a:xfrm>
            <a:off x="4339445" y="1534160"/>
            <a:ext cx="3513110" cy="2253996"/>
          </a:xfrm>
          <a:prstGeom prst="roundRect">
            <a:avLst>
              <a:gd name="adj" fmla="val 5469"/>
            </a:avLst>
          </a:prstGeom>
          <a:solidFill>
            <a:schemeClr val="accent2">
              <a:lumMod val="20000"/>
              <a:lumOff val="80000"/>
              <a:alpha val="50000"/>
            </a:schemeClr>
          </a:solidFill>
          <a:ln>
            <a:noFill/>
          </a:ln>
        </p:spPr>
        <p:txBody>
          <a:bodyPr wrap="square" rtlCol="0" anchor="ctr">
            <a:noAutofit/>
          </a:bodyPr>
          <a:lstStyle/>
          <a:p>
            <a:endParaRPr lang="en-US"/>
          </a:p>
        </p:txBody>
      </p:sp>
      <p:sp>
        <p:nvSpPr>
          <p:cNvPr id="38" name="Rectangle: Rounded Corners 37">
            <a:extLst>
              <a:ext uri="{FF2B5EF4-FFF2-40B4-BE49-F238E27FC236}">
                <a16:creationId xmlns:a16="http://schemas.microsoft.com/office/drawing/2014/main" id="{9EBBF5A5-D591-87A1-E742-3C59E6168856}"/>
              </a:ext>
            </a:extLst>
          </p:cNvPr>
          <p:cNvSpPr>
            <a:spLocks/>
          </p:cNvSpPr>
          <p:nvPr/>
        </p:nvSpPr>
        <p:spPr>
          <a:xfrm>
            <a:off x="7985143" y="1534160"/>
            <a:ext cx="3513110" cy="2253996"/>
          </a:xfrm>
          <a:prstGeom prst="roundRect">
            <a:avLst>
              <a:gd name="adj" fmla="val 5469"/>
            </a:avLst>
          </a:prstGeom>
          <a:solidFill>
            <a:schemeClr val="accent2">
              <a:lumMod val="20000"/>
              <a:lumOff val="80000"/>
              <a:alpha val="50000"/>
            </a:schemeClr>
          </a:solidFill>
          <a:ln>
            <a:noFill/>
          </a:ln>
        </p:spPr>
        <p:txBody>
          <a:bodyPr wrap="square" rtlCol="0" anchor="ctr">
            <a:noAutofit/>
          </a:bodyPr>
          <a:lstStyle/>
          <a:p>
            <a:endParaRPr lang="en-US"/>
          </a:p>
        </p:txBody>
      </p:sp>
      <p:sp>
        <p:nvSpPr>
          <p:cNvPr id="39" name="Rectangle: Rounded Corners 38">
            <a:extLst>
              <a:ext uri="{FF2B5EF4-FFF2-40B4-BE49-F238E27FC236}">
                <a16:creationId xmlns:a16="http://schemas.microsoft.com/office/drawing/2014/main" id="{61ECC392-11DF-78AA-559F-DC690192DAE0}"/>
              </a:ext>
            </a:extLst>
          </p:cNvPr>
          <p:cNvSpPr>
            <a:spLocks/>
          </p:cNvSpPr>
          <p:nvPr/>
        </p:nvSpPr>
        <p:spPr>
          <a:xfrm>
            <a:off x="693747" y="3920744"/>
            <a:ext cx="3513110" cy="2253996"/>
          </a:xfrm>
          <a:prstGeom prst="roundRect">
            <a:avLst>
              <a:gd name="adj" fmla="val 5469"/>
            </a:avLst>
          </a:prstGeom>
          <a:solidFill>
            <a:schemeClr val="accent2">
              <a:lumMod val="20000"/>
              <a:lumOff val="80000"/>
              <a:alpha val="50000"/>
            </a:schemeClr>
          </a:solidFill>
          <a:ln>
            <a:noFill/>
          </a:ln>
        </p:spPr>
        <p:txBody>
          <a:bodyPr wrap="square" rtlCol="0" anchor="ctr">
            <a:noAutofit/>
          </a:bodyPr>
          <a:lstStyle/>
          <a:p>
            <a:endParaRPr lang="en-US"/>
          </a:p>
        </p:txBody>
      </p:sp>
      <p:sp>
        <p:nvSpPr>
          <p:cNvPr id="40" name="Rectangle: Rounded Corners 39">
            <a:extLst>
              <a:ext uri="{FF2B5EF4-FFF2-40B4-BE49-F238E27FC236}">
                <a16:creationId xmlns:a16="http://schemas.microsoft.com/office/drawing/2014/main" id="{3D844E6B-C3AD-B856-49A4-D6889888CD37}"/>
              </a:ext>
            </a:extLst>
          </p:cNvPr>
          <p:cNvSpPr>
            <a:spLocks/>
          </p:cNvSpPr>
          <p:nvPr/>
        </p:nvSpPr>
        <p:spPr>
          <a:xfrm>
            <a:off x="4339445" y="3920744"/>
            <a:ext cx="3513110" cy="2253996"/>
          </a:xfrm>
          <a:prstGeom prst="roundRect">
            <a:avLst>
              <a:gd name="adj" fmla="val 5469"/>
            </a:avLst>
          </a:prstGeom>
          <a:solidFill>
            <a:schemeClr val="accent2">
              <a:lumMod val="20000"/>
              <a:lumOff val="80000"/>
              <a:alpha val="50000"/>
            </a:schemeClr>
          </a:solidFill>
          <a:ln>
            <a:noFill/>
          </a:ln>
        </p:spPr>
        <p:txBody>
          <a:bodyPr wrap="square" rtlCol="0" anchor="ctr">
            <a:noAutofit/>
          </a:bodyPr>
          <a:lstStyle/>
          <a:p>
            <a:endParaRPr lang="en-US"/>
          </a:p>
        </p:txBody>
      </p:sp>
      <p:sp>
        <p:nvSpPr>
          <p:cNvPr id="41" name="Rectangle: Rounded Corners 40">
            <a:extLst>
              <a:ext uri="{FF2B5EF4-FFF2-40B4-BE49-F238E27FC236}">
                <a16:creationId xmlns:a16="http://schemas.microsoft.com/office/drawing/2014/main" id="{1E3AA0A8-6EFC-968C-5D0B-257A83A84BBF}"/>
              </a:ext>
            </a:extLst>
          </p:cNvPr>
          <p:cNvSpPr>
            <a:spLocks/>
          </p:cNvSpPr>
          <p:nvPr/>
        </p:nvSpPr>
        <p:spPr>
          <a:xfrm>
            <a:off x="7985143" y="3920744"/>
            <a:ext cx="3513110" cy="2253996"/>
          </a:xfrm>
          <a:prstGeom prst="roundRect">
            <a:avLst>
              <a:gd name="adj" fmla="val 5469"/>
            </a:avLst>
          </a:prstGeom>
          <a:solidFill>
            <a:schemeClr val="accent2">
              <a:lumMod val="20000"/>
              <a:lumOff val="80000"/>
              <a:alpha val="50000"/>
            </a:schemeClr>
          </a:solidFill>
          <a:ln>
            <a:noFill/>
          </a:ln>
        </p:spPr>
        <p:txBody>
          <a:bodyPr wrap="square" rtlCol="0" anchor="ctr">
            <a:noAutofit/>
          </a:bodyPr>
          <a:lstStyle/>
          <a:p>
            <a:endParaRPr lang="en-US"/>
          </a:p>
        </p:txBody>
      </p:sp>
      <p:sp>
        <p:nvSpPr>
          <p:cNvPr id="60" name="Oval 59">
            <a:extLst>
              <a:ext uri="{FF2B5EF4-FFF2-40B4-BE49-F238E27FC236}">
                <a16:creationId xmlns:a16="http://schemas.microsoft.com/office/drawing/2014/main" id="{F2E77159-B0FD-14FD-E5F8-93386AD258DC}"/>
              </a:ext>
            </a:extLst>
          </p:cNvPr>
          <p:cNvSpPr/>
          <p:nvPr/>
        </p:nvSpPr>
        <p:spPr>
          <a:xfrm>
            <a:off x="830907" y="1671320"/>
            <a:ext cx="570543" cy="570543"/>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61" name="Oval 60">
            <a:extLst>
              <a:ext uri="{FF2B5EF4-FFF2-40B4-BE49-F238E27FC236}">
                <a16:creationId xmlns:a16="http://schemas.microsoft.com/office/drawing/2014/main" id="{F3FCC782-8454-E320-468A-7E89598FC464}"/>
              </a:ext>
            </a:extLst>
          </p:cNvPr>
          <p:cNvSpPr/>
          <p:nvPr/>
        </p:nvSpPr>
        <p:spPr>
          <a:xfrm>
            <a:off x="4476605" y="1671320"/>
            <a:ext cx="570543" cy="570543"/>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62" name="Oval 61">
            <a:extLst>
              <a:ext uri="{FF2B5EF4-FFF2-40B4-BE49-F238E27FC236}">
                <a16:creationId xmlns:a16="http://schemas.microsoft.com/office/drawing/2014/main" id="{1D1D5AA4-5704-2392-C789-2D1A5225EBF2}"/>
              </a:ext>
            </a:extLst>
          </p:cNvPr>
          <p:cNvSpPr/>
          <p:nvPr/>
        </p:nvSpPr>
        <p:spPr>
          <a:xfrm>
            <a:off x="8122303" y="1671320"/>
            <a:ext cx="570543" cy="570543"/>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63" name="Oval 62">
            <a:extLst>
              <a:ext uri="{FF2B5EF4-FFF2-40B4-BE49-F238E27FC236}">
                <a16:creationId xmlns:a16="http://schemas.microsoft.com/office/drawing/2014/main" id="{6FFA66AE-C2D7-2D23-6B3C-0D200DE2718E}"/>
              </a:ext>
            </a:extLst>
          </p:cNvPr>
          <p:cNvSpPr/>
          <p:nvPr/>
        </p:nvSpPr>
        <p:spPr>
          <a:xfrm>
            <a:off x="830907" y="4057904"/>
            <a:ext cx="570543" cy="570543"/>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64" name="Oval 63">
            <a:extLst>
              <a:ext uri="{FF2B5EF4-FFF2-40B4-BE49-F238E27FC236}">
                <a16:creationId xmlns:a16="http://schemas.microsoft.com/office/drawing/2014/main" id="{7945FFF5-DA35-82E8-09C9-2A00C4BC63AD}"/>
              </a:ext>
            </a:extLst>
          </p:cNvPr>
          <p:cNvSpPr/>
          <p:nvPr/>
        </p:nvSpPr>
        <p:spPr>
          <a:xfrm>
            <a:off x="4476605" y="4057904"/>
            <a:ext cx="570543" cy="570543"/>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65" name="Oval 64">
            <a:extLst>
              <a:ext uri="{FF2B5EF4-FFF2-40B4-BE49-F238E27FC236}">
                <a16:creationId xmlns:a16="http://schemas.microsoft.com/office/drawing/2014/main" id="{823CFACD-A9D7-AA17-F6AB-26110B417821}"/>
              </a:ext>
            </a:extLst>
          </p:cNvPr>
          <p:cNvSpPr/>
          <p:nvPr/>
        </p:nvSpPr>
        <p:spPr>
          <a:xfrm>
            <a:off x="8122303" y="4057904"/>
            <a:ext cx="570543" cy="570543"/>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48" name="Text Placeholder 16">
            <a:extLst>
              <a:ext uri="{FF2B5EF4-FFF2-40B4-BE49-F238E27FC236}">
                <a16:creationId xmlns:a16="http://schemas.microsoft.com/office/drawing/2014/main" id="{C7123E93-670D-C160-1488-C008A799C1E6}"/>
              </a:ext>
            </a:extLst>
          </p:cNvPr>
          <p:cNvSpPr txBox="1">
            <a:spLocks/>
          </p:cNvSpPr>
          <p:nvPr/>
        </p:nvSpPr>
        <p:spPr>
          <a:xfrm>
            <a:off x="830907" y="2380288"/>
            <a:ext cx="3238790" cy="1261884"/>
          </a:xfrm>
          <a:prstGeom prst="rect">
            <a:avLst/>
          </a:prstGeom>
        </p:spPr>
        <p:txBody>
          <a:bodyPr vert="horz" wrap="square" lIns="0" tIns="0" rIns="0" bIns="0" rtlCol="0" anchor="t" anchorCtr="0">
            <a:spAutoFit/>
          </a:bodyPr>
          <a:lstStyle>
            <a:lvl1pPr marL="0" indent="0" algn="l" defTabSz="914400" rtl="0" eaLnBrk="1" latinLnBrk="0" hangingPunct="1">
              <a:lnSpc>
                <a:spcPct val="85000"/>
              </a:lnSpc>
              <a:spcBef>
                <a:spcPts val="900"/>
              </a:spcBef>
              <a:buFont typeface="Arial" panose="020B0604020202020204" pitchFamily="34" charset="0"/>
              <a:buNone/>
              <a:defRPr sz="1800" kern="1200">
                <a:solidFill>
                  <a:schemeClr val="accent2"/>
                </a:solidFill>
                <a:latin typeface="+mj-lt"/>
                <a:ea typeface="+mn-ea"/>
                <a:cs typeface="+mn-cs"/>
              </a:defRPr>
            </a:lvl1pPr>
            <a:lvl2pPr marL="180000" indent="0" algn="ctr"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2pPr>
            <a:lvl3pPr marL="360000" indent="0" algn="ctr" defTabSz="914400" rtl="0" eaLnBrk="1" latinLnBrk="0" hangingPunct="1">
              <a:lnSpc>
                <a:spcPct val="100000"/>
              </a:lnSpc>
              <a:spcBef>
                <a:spcPts val="900"/>
              </a:spcBef>
              <a:buFont typeface="Wingdings" panose="05000000000000000000" pitchFamily="2" charset="2"/>
              <a:buNone/>
              <a:defRPr sz="1800" kern="1200">
                <a:solidFill>
                  <a:schemeClr val="bg1"/>
                </a:solidFill>
                <a:latin typeface="+mn-lt"/>
                <a:ea typeface="+mn-ea"/>
                <a:cs typeface="+mn-cs"/>
              </a:defRPr>
            </a:lvl3pPr>
            <a:lvl4pPr marL="0" indent="0" algn="ctr" defTabSz="914400" rtl="0" eaLnBrk="1" latinLnBrk="0" hangingPunct="1">
              <a:lnSpc>
                <a:spcPct val="100000"/>
              </a:lnSpc>
              <a:spcBef>
                <a:spcPts val="900"/>
              </a:spcBef>
              <a:buClr>
                <a:schemeClr val="tx1"/>
              </a:buClr>
              <a:buFont typeface="Arial" panose="020B0604020202020204" pitchFamily="34" charset="0"/>
              <a:buNone/>
              <a:defRPr sz="1800" kern="1200">
                <a:solidFill>
                  <a:schemeClr val="bg1"/>
                </a:solidFill>
                <a:latin typeface="+mn-lt"/>
                <a:ea typeface="+mn-ea"/>
                <a:cs typeface="+mn-cs"/>
              </a:defRPr>
            </a:lvl4pPr>
            <a:lvl5pPr marL="180000" indent="0" algn="ctr" defTabSz="914400" rtl="0" eaLnBrk="1" latinLnBrk="0" hangingPunct="1">
              <a:lnSpc>
                <a:spcPct val="100000"/>
              </a:lnSpc>
              <a:spcBef>
                <a:spcPts val="900"/>
              </a:spcBef>
              <a:buClr>
                <a:schemeClr val="tx1"/>
              </a:buClr>
              <a:buFont typeface="Arial" panose="020B0604020202020204" pitchFamily="34" charset="0"/>
              <a:buNone/>
              <a:defRPr sz="18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pPr>
            <a:r>
              <a:rPr lang="en-US" sz="1600" b="1">
                <a:solidFill>
                  <a:schemeClr val="bg2"/>
                </a:solidFill>
                <a:latin typeface="+mn-lt"/>
              </a:rPr>
              <a:t>AI Enrichment for more</a:t>
            </a:r>
          </a:p>
          <a:p>
            <a:pPr marL="307975" marR="0" lvl="0" indent="-209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normalizeH="0" baseline="0" noProof="0">
                <a:ln>
                  <a:noFill/>
                </a:ln>
                <a:solidFill>
                  <a:schemeClr val="tx1"/>
                </a:solidFill>
                <a:effectLst/>
                <a:uLnTx/>
                <a:uFillTx/>
                <a:latin typeface="+mn-lt"/>
              </a:rPr>
              <a:t>Fields</a:t>
            </a:r>
          </a:p>
          <a:p>
            <a:pPr marL="307975" marR="0" lvl="0" indent="-209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normalizeH="0" baseline="0" noProof="0">
                <a:ln>
                  <a:noFill/>
                </a:ln>
                <a:solidFill>
                  <a:schemeClr val="tx1"/>
                </a:solidFill>
                <a:effectLst/>
                <a:uLnTx/>
                <a:uFillTx/>
                <a:latin typeface="+mn-lt"/>
              </a:rPr>
              <a:t>Genres</a:t>
            </a:r>
          </a:p>
          <a:p>
            <a:pPr marL="307975" marR="0" lvl="0" indent="-209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normalizeH="0" baseline="0" noProof="0">
                <a:ln>
                  <a:noFill/>
                </a:ln>
                <a:solidFill>
                  <a:schemeClr val="tx1"/>
                </a:solidFill>
                <a:effectLst/>
                <a:uLnTx/>
                <a:uFillTx/>
                <a:latin typeface="+mn-lt"/>
              </a:rPr>
              <a:t>Providers</a:t>
            </a:r>
          </a:p>
          <a:p>
            <a:pPr marL="307975" marR="0" lvl="0" indent="-209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normalizeH="0" baseline="0" noProof="0">
                <a:ln>
                  <a:noFill/>
                </a:ln>
                <a:solidFill>
                  <a:schemeClr val="tx1"/>
                </a:solidFill>
                <a:effectLst/>
                <a:uLnTx/>
                <a:uFillTx/>
                <a:latin typeface="+mn-lt"/>
              </a:rPr>
              <a:t>Sources (not just full text)</a:t>
            </a:r>
            <a:endParaRPr lang="en-IL" sz="1600">
              <a:solidFill>
                <a:schemeClr val="tx1"/>
              </a:solidFill>
              <a:latin typeface="+mn-lt"/>
            </a:endParaRPr>
          </a:p>
        </p:txBody>
      </p:sp>
      <p:sp>
        <p:nvSpPr>
          <p:cNvPr id="49" name="Text Placeholder 17">
            <a:extLst>
              <a:ext uri="{FF2B5EF4-FFF2-40B4-BE49-F238E27FC236}">
                <a16:creationId xmlns:a16="http://schemas.microsoft.com/office/drawing/2014/main" id="{B247D09B-8C16-B20F-8B66-621F29926155}"/>
              </a:ext>
            </a:extLst>
          </p:cNvPr>
          <p:cNvSpPr txBox="1">
            <a:spLocks/>
          </p:cNvSpPr>
          <p:nvPr/>
        </p:nvSpPr>
        <p:spPr>
          <a:xfrm>
            <a:off x="4476605" y="2380288"/>
            <a:ext cx="3238790" cy="715581"/>
          </a:xfrm>
          <a:prstGeom prst="rect">
            <a:avLst/>
          </a:prstGeom>
        </p:spPr>
        <p:txBody>
          <a:bodyPr vert="horz" wrap="square" lIns="0" tIns="0" rIns="0" bIns="0" rtlCol="0" anchor="t" anchorCtr="0">
            <a:spAutoFit/>
          </a:bodyPr>
          <a:lstStyle>
            <a:lvl1pPr marL="0" indent="0" algn="l" defTabSz="914400" rtl="0" eaLnBrk="1" latinLnBrk="0" hangingPunct="1">
              <a:lnSpc>
                <a:spcPct val="85000"/>
              </a:lnSpc>
              <a:spcBef>
                <a:spcPts val="900"/>
              </a:spcBef>
              <a:buFont typeface="Arial" panose="020B0604020202020204" pitchFamily="34" charset="0"/>
              <a:buNone/>
              <a:defRPr sz="1800" kern="1200">
                <a:solidFill>
                  <a:schemeClr val="accent2"/>
                </a:solidFill>
                <a:latin typeface="+mj-lt"/>
                <a:ea typeface="+mn-ea"/>
                <a:cs typeface="+mn-cs"/>
              </a:defRPr>
            </a:lvl1pPr>
            <a:lvl2pPr marL="180000" indent="0" algn="ctr"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2pPr>
            <a:lvl3pPr marL="360000" indent="0" algn="ctr" defTabSz="914400" rtl="0" eaLnBrk="1" latinLnBrk="0" hangingPunct="1">
              <a:lnSpc>
                <a:spcPct val="100000"/>
              </a:lnSpc>
              <a:spcBef>
                <a:spcPts val="900"/>
              </a:spcBef>
              <a:buFont typeface="Wingdings" panose="05000000000000000000" pitchFamily="2" charset="2"/>
              <a:buNone/>
              <a:defRPr sz="1800" kern="1200">
                <a:solidFill>
                  <a:schemeClr val="bg1"/>
                </a:solidFill>
                <a:latin typeface="+mn-lt"/>
                <a:ea typeface="+mn-ea"/>
                <a:cs typeface="+mn-cs"/>
              </a:defRPr>
            </a:lvl3pPr>
            <a:lvl4pPr marL="0" indent="0" algn="ctr" defTabSz="914400" rtl="0" eaLnBrk="1" latinLnBrk="0" hangingPunct="1">
              <a:lnSpc>
                <a:spcPct val="100000"/>
              </a:lnSpc>
              <a:spcBef>
                <a:spcPts val="900"/>
              </a:spcBef>
              <a:buClr>
                <a:schemeClr val="tx1"/>
              </a:buClr>
              <a:buFont typeface="Arial" panose="020B0604020202020204" pitchFamily="34" charset="0"/>
              <a:buNone/>
              <a:defRPr sz="1800" kern="1200">
                <a:solidFill>
                  <a:schemeClr val="bg1"/>
                </a:solidFill>
                <a:latin typeface="+mn-lt"/>
                <a:ea typeface="+mn-ea"/>
                <a:cs typeface="+mn-cs"/>
              </a:defRPr>
            </a:lvl4pPr>
            <a:lvl5pPr marL="180000" indent="0" algn="ctr" defTabSz="914400" rtl="0" eaLnBrk="1" latinLnBrk="0" hangingPunct="1">
              <a:lnSpc>
                <a:spcPct val="100000"/>
              </a:lnSpc>
              <a:spcBef>
                <a:spcPts val="900"/>
              </a:spcBef>
              <a:buClr>
                <a:schemeClr val="tx1"/>
              </a:buClr>
              <a:buFont typeface="Arial" panose="020B0604020202020204" pitchFamily="34" charset="0"/>
              <a:buNone/>
              <a:defRPr sz="18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pPr>
            <a:r>
              <a:rPr lang="en-US" sz="1600" b="1">
                <a:solidFill>
                  <a:schemeClr val="bg2"/>
                </a:solidFill>
                <a:latin typeface="+mn-lt"/>
              </a:rPr>
              <a:t>Non-MARC enrichment</a:t>
            </a:r>
          </a:p>
          <a:p>
            <a:pPr lvl="0">
              <a:lnSpc>
                <a:spcPct val="100000"/>
              </a:lnSpc>
              <a:spcBef>
                <a:spcPts val="0"/>
              </a:spcBef>
              <a:spcAft>
                <a:spcPts val="300"/>
              </a:spcAft>
              <a:defRPr/>
            </a:pPr>
            <a:r>
              <a:rPr lang="en-US" sz="1400">
                <a:solidFill>
                  <a:schemeClr val="tx1"/>
                </a:solidFill>
                <a:latin typeface="+mn-lt"/>
              </a:rPr>
              <a:t>More sources for non-MARC enrichment</a:t>
            </a:r>
            <a:endParaRPr lang="en-IL" sz="1400">
              <a:solidFill>
                <a:schemeClr val="tx1"/>
              </a:solidFill>
              <a:latin typeface="+mn-lt"/>
            </a:endParaRPr>
          </a:p>
        </p:txBody>
      </p:sp>
      <p:sp>
        <p:nvSpPr>
          <p:cNvPr id="50" name="Text Placeholder 18">
            <a:extLst>
              <a:ext uri="{FF2B5EF4-FFF2-40B4-BE49-F238E27FC236}">
                <a16:creationId xmlns:a16="http://schemas.microsoft.com/office/drawing/2014/main" id="{ADBCE8BF-C66F-72C4-126F-C7B5B343C79A}"/>
              </a:ext>
            </a:extLst>
          </p:cNvPr>
          <p:cNvSpPr txBox="1">
            <a:spLocks/>
          </p:cNvSpPr>
          <p:nvPr/>
        </p:nvSpPr>
        <p:spPr>
          <a:xfrm>
            <a:off x="8122303" y="2380288"/>
            <a:ext cx="3238790" cy="931024"/>
          </a:xfrm>
          <a:prstGeom prst="rect">
            <a:avLst/>
          </a:prstGeom>
        </p:spPr>
        <p:txBody>
          <a:bodyPr vert="horz" wrap="square" lIns="0" tIns="0" rIns="0" bIns="0" rtlCol="0" anchor="t" anchorCtr="0">
            <a:spAutoFit/>
          </a:bodyPr>
          <a:lstStyle>
            <a:lvl1pPr marL="0" indent="0" algn="l" defTabSz="914400" rtl="0" eaLnBrk="1" latinLnBrk="0" hangingPunct="1">
              <a:lnSpc>
                <a:spcPct val="85000"/>
              </a:lnSpc>
              <a:spcBef>
                <a:spcPts val="900"/>
              </a:spcBef>
              <a:buFont typeface="Arial" panose="020B0604020202020204" pitchFamily="34" charset="0"/>
              <a:buNone/>
              <a:defRPr sz="1800" kern="1200">
                <a:solidFill>
                  <a:schemeClr val="accent2"/>
                </a:solidFill>
                <a:latin typeface="+mj-lt"/>
                <a:ea typeface="+mn-ea"/>
                <a:cs typeface="+mn-cs"/>
              </a:defRPr>
            </a:lvl1pPr>
            <a:lvl2pPr marL="180000" indent="0" algn="ctr"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2pPr>
            <a:lvl3pPr marL="360000" indent="0" algn="ctr" defTabSz="914400" rtl="0" eaLnBrk="1" latinLnBrk="0" hangingPunct="1">
              <a:lnSpc>
                <a:spcPct val="100000"/>
              </a:lnSpc>
              <a:spcBef>
                <a:spcPts val="900"/>
              </a:spcBef>
              <a:buFont typeface="Wingdings" panose="05000000000000000000" pitchFamily="2" charset="2"/>
              <a:buNone/>
              <a:defRPr sz="1800" kern="1200">
                <a:solidFill>
                  <a:schemeClr val="bg1"/>
                </a:solidFill>
                <a:latin typeface="+mn-lt"/>
                <a:ea typeface="+mn-ea"/>
                <a:cs typeface="+mn-cs"/>
              </a:defRPr>
            </a:lvl3pPr>
            <a:lvl4pPr marL="0" indent="0" algn="ctr" defTabSz="914400" rtl="0" eaLnBrk="1" latinLnBrk="0" hangingPunct="1">
              <a:lnSpc>
                <a:spcPct val="100000"/>
              </a:lnSpc>
              <a:spcBef>
                <a:spcPts val="900"/>
              </a:spcBef>
              <a:buClr>
                <a:schemeClr val="tx1"/>
              </a:buClr>
              <a:buFont typeface="Arial" panose="020B0604020202020204" pitchFamily="34" charset="0"/>
              <a:buNone/>
              <a:defRPr sz="1800" kern="1200">
                <a:solidFill>
                  <a:schemeClr val="bg1"/>
                </a:solidFill>
                <a:latin typeface="+mn-lt"/>
                <a:ea typeface="+mn-ea"/>
                <a:cs typeface="+mn-cs"/>
              </a:defRPr>
            </a:lvl4pPr>
            <a:lvl5pPr marL="180000" indent="0" algn="ctr" defTabSz="914400" rtl="0" eaLnBrk="1" latinLnBrk="0" hangingPunct="1">
              <a:lnSpc>
                <a:spcPct val="100000"/>
              </a:lnSpc>
              <a:spcBef>
                <a:spcPts val="900"/>
              </a:spcBef>
              <a:buClr>
                <a:schemeClr val="tx1"/>
              </a:buClr>
              <a:buFont typeface="Arial" panose="020B0604020202020204" pitchFamily="34" charset="0"/>
              <a:buNone/>
              <a:defRPr sz="18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pPr>
            <a:r>
              <a:rPr lang="en-US" sz="1600" b="1">
                <a:solidFill>
                  <a:schemeClr val="bg2"/>
                </a:solidFill>
                <a:latin typeface="+mn-lt"/>
              </a:rPr>
              <a:t>Automating new collections</a:t>
            </a:r>
          </a:p>
          <a:p>
            <a:pPr lvl="0">
              <a:lnSpc>
                <a:spcPct val="100000"/>
              </a:lnSpc>
              <a:spcBef>
                <a:spcPts val="0"/>
              </a:spcBef>
              <a:spcAft>
                <a:spcPts val="300"/>
              </a:spcAft>
              <a:defRPr/>
            </a:pPr>
            <a:r>
              <a:rPr lang="en-US" sz="1400">
                <a:solidFill>
                  <a:schemeClr val="tx1"/>
                </a:solidFill>
                <a:latin typeface="+mn-lt"/>
              </a:rPr>
              <a:t>Adding more providers for one-day creation of new collections in the Knowledgebases</a:t>
            </a:r>
            <a:endParaRPr lang="en-IL" sz="1400">
              <a:solidFill>
                <a:schemeClr val="tx1"/>
              </a:solidFill>
              <a:latin typeface="+mn-lt"/>
            </a:endParaRPr>
          </a:p>
        </p:txBody>
      </p:sp>
      <p:sp>
        <p:nvSpPr>
          <p:cNvPr id="51" name="Text Placeholder 19">
            <a:extLst>
              <a:ext uri="{FF2B5EF4-FFF2-40B4-BE49-F238E27FC236}">
                <a16:creationId xmlns:a16="http://schemas.microsoft.com/office/drawing/2014/main" id="{EDDFCD98-66D0-52BF-186A-252CA42E0801}"/>
              </a:ext>
            </a:extLst>
          </p:cNvPr>
          <p:cNvSpPr txBox="1">
            <a:spLocks/>
          </p:cNvSpPr>
          <p:nvPr/>
        </p:nvSpPr>
        <p:spPr>
          <a:xfrm>
            <a:off x="830907" y="4766872"/>
            <a:ext cx="3238790" cy="995144"/>
          </a:xfrm>
          <a:prstGeom prst="rect">
            <a:avLst/>
          </a:prstGeom>
        </p:spPr>
        <p:txBody>
          <a:bodyPr vert="horz" wrap="square" lIns="0" tIns="0" rIns="0" bIns="0" rtlCol="0" anchor="t" anchorCtr="0">
            <a:spAutoFit/>
          </a:bodyPr>
          <a:lstStyle>
            <a:lvl1pPr marL="0" indent="0" algn="l" defTabSz="914400" rtl="0" eaLnBrk="1" latinLnBrk="0" hangingPunct="1">
              <a:lnSpc>
                <a:spcPct val="85000"/>
              </a:lnSpc>
              <a:spcBef>
                <a:spcPts val="900"/>
              </a:spcBef>
              <a:buFont typeface="Arial" panose="020B0604020202020204" pitchFamily="34" charset="0"/>
              <a:buNone/>
              <a:defRPr sz="1800" kern="1200">
                <a:solidFill>
                  <a:schemeClr val="accent2"/>
                </a:solidFill>
                <a:latin typeface="+mj-lt"/>
                <a:ea typeface="+mn-ea"/>
                <a:cs typeface="+mn-cs"/>
              </a:defRPr>
            </a:lvl1pPr>
            <a:lvl2pPr marL="180000" indent="0" algn="ctr"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2pPr>
            <a:lvl3pPr marL="360000" indent="0" algn="ctr" defTabSz="914400" rtl="0" eaLnBrk="1" latinLnBrk="0" hangingPunct="1">
              <a:lnSpc>
                <a:spcPct val="100000"/>
              </a:lnSpc>
              <a:spcBef>
                <a:spcPts val="900"/>
              </a:spcBef>
              <a:buFont typeface="Wingdings" panose="05000000000000000000" pitchFamily="2" charset="2"/>
              <a:buNone/>
              <a:defRPr sz="1800" kern="1200">
                <a:solidFill>
                  <a:schemeClr val="bg1"/>
                </a:solidFill>
                <a:latin typeface="+mn-lt"/>
                <a:ea typeface="+mn-ea"/>
                <a:cs typeface="+mn-cs"/>
              </a:defRPr>
            </a:lvl3pPr>
            <a:lvl4pPr marL="0" indent="0" algn="ctr" defTabSz="914400" rtl="0" eaLnBrk="1" latinLnBrk="0" hangingPunct="1">
              <a:lnSpc>
                <a:spcPct val="100000"/>
              </a:lnSpc>
              <a:spcBef>
                <a:spcPts val="900"/>
              </a:spcBef>
              <a:buClr>
                <a:schemeClr val="tx1"/>
              </a:buClr>
              <a:buFont typeface="Arial" panose="020B0604020202020204" pitchFamily="34" charset="0"/>
              <a:buNone/>
              <a:defRPr sz="1800" kern="1200">
                <a:solidFill>
                  <a:schemeClr val="bg1"/>
                </a:solidFill>
                <a:latin typeface="+mn-lt"/>
                <a:ea typeface="+mn-ea"/>
                <a:cs typeface="+mn-cs"/>
              </a:defRPr>
            </a:lvl4pPr>
            <a:lvl5pPr marL="180000" indent="0" algn="ctr" defTabSz="914400" rtl="0" eaLnBrk="1" latinLnBrk="0" hangingPunct="1">
              <a:lnSpc>
                <a:spcPct val="100000"/>
              </a:lnSpc>
              <a:spcBef>
                <a:spcPts val="900"/>
              </a:spcBef>
              <a:buClr>
                <a:schemeClr val="tx1"/>
              </a:buClr>
              <a:buFont typeface="Arial" panose="020B0604020202020204" pitchFamily="34" charset="0"/>
              <a:buNone/>
              <a:defRPr sz="18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pPr>
            <a:r>
              <a:rPr lang="en-US" sz="1600" b="1">
                <a:solidFill>
                  <a:schemeClr val="bg2"/>
                </a:solidFill>
                <a:latin typeface="+mn-lt"/>
              </a:rPr>
              <a:t>Authority Correction</a:t>
            </a:r>
          </a:p>
          <a:p>
            <a:pPr marL="307975" indent="-209550">
              <a:lnSpc>
                <a:spcPct val="100000"/>
              </a:lnSpc>
              <a:spcBef>
                <a:spcPts val="0"/>
              </a:spcBef>
              <a:spcAft>
                <a:spcPts val="300"/>
              </a:spcAft>
              <a:buFont typeface="Arial" panose="020B0604020202020204" pitchFamily="34" charset="0"/>
              <a:buChar char="•"/>
              <a:defRPr/>
            </a:pPr>
            <a:r>
              <a:rPr lang="en-US" sz="1400">
                <a:solidFill>
                  <a:schemeClr val="tx1"/>
                </a:solidFill>
                <a:latin typeface="+mn-lt"/>
              </a:rPr>
              <a:t>Proceeding with SH automatic linking and correction</a:t>
            </a:r>
          </a:p>
          <a:p>
            <a:pPr marL="307975" indent="-209550">
              <a:lnSpc>
                <a:spcPct val="100000"/>
              </a:lnSpc>
              <a:spcBef>
                <a:spcPts val="0"/>
              </a:spcBef>
              <a:spcAft>
                <a:spcPts val="300"/>
              </a:spcAft>
              <a:buFont typeface="Arial" panose="020B0604020202020204" pitchFamily="34" charset="0"/>
              <a:buChar char="•"/>
              <a:defRPr/>
            </a:pPr>
            <a:r>
              <a:rPr lang="en-US" sz="1400">
                <a:solidFill>
                  <a:schemeClr val="tx1"/>
                </a:solidFill>
                <a:latin typeface="+mn-lt"/>
              </a:rPr>
              <a:t>Adding Names (English)</a:t>
            </a:r>
          </a:p>
        </p:txBody>
      </p:sp>
      <p:sp>
        <p:nvSpPr>
          <p:cNvPr id="52" name="Text Placeholder 20">
            <a:extLst>
              <a:ext uri="{FF2B5EF4-FFF2-40B4-BE49-F238E27FC236}">
                <a16:creationId xmlns:a16="http://schemas.microsoft.com/office/drawing/2014/main" id="{B9C3A938-7CE1-BA1E-8E91-AEF656C5A92C}"/>
              </a:ext>
            </a:extLst>
          </p:cNvPr>
          <p:cNvSpPr txBox="1">
            <a:spLocks/>
          </p:cNvSpPr>
          <p:nvPr/>
        </p:nvSpPr>
        <p:spPr>
          <a:xfrm>
            <a:off x="4476605" y="4766872"/>
            <a:ext cx="3238790" cy="715581"/>
          </a:xfrm>
          <a:prstGeom prst="rect">
            <a:avLst/>
          </a:prstGeom>
        </p:spPr>
        <p:txBody>
          <a:bodyPr vert="horz" wrap="square" lIns="0" tIns="0" rIns="0" bIns="0" rtlCol="0" anchor="t" anchorCtr="0">
            <a:spAutoFit/>
          </a:bodyPr>
          <a:lstStyle>
            <a:lvl1pPr marL="0" indent="0" algn="l" defTabSz="914400" rtl="0" eaLnBrk="1" latinLnBrk="0" hangingPunct="1">
              <a:lnSpc>
                <a:spcPct val="85000"/>
              </a:lnSpc>
              <a:spcBef>
                <a:spcPts val="900"/>
              </a:spcBef>
              <a:buFont typeface="Arial" panose="020B0604020202020204" pitchFamily="34" charset="0"/>
              <a:buNone/>
              <a:defRPr sz="1800" kern="1200">
                <a:solidFill>
                  <a:schemeClr val="accent2"/>
                </a:solidFill>
                <a:latin typeface="+mj-lt"/>
                <a:ea typeface="+mn-ea"/>
                <a:cs typeface="+mn-cs"/>
              </a:defRPr>
            </a:lvl1pPr>
            <a:lvl2pPr marL="180000" indent="0" algn="ctr"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2pPr>
            <a:lvl3pPr marL="360000" indent="0" algn="ctr" defTabSz="914400" rtl="0" eaLnBrk="1" latinLnBrk="0" hangingPunct="1">
              <a:lnSpc>
                <a:spcPct val="100000"/>
              </a:lnSpc>
              <a:spcBef>
                <a:spcPts val="900"/>
              </a:spcBef>
              <a:buFont typeface="Wingdings" panose="05000000000000000000" pitchFamily="2" charset="2"/>
              <a:buNone/>
              <a:defRPr sz="1800" kern="1200">
                <a:solidFill>
                  <a:schemeClr val="bg1"/>
                </a:solidFill>
                <a:latin typeface="+mn-lt"/>
                <a:ea typeface="+mn-ea"/>
                <a:cs typeface="+mn-cs"/>
              </a:defRPr>
            </a:lvl3pPr>
            <a:lvl4pPr marL="0" indent="0" algn="ctr" defTabSz="914400" rtl="0" eaLnBrk="1" latinLnBrk="0" hangingPunct="1">
              <a:lnSpc>
                <a:spcPct val="100000"/>
              </a:lnSpc>
              <a:spcBef>
                <a:spcPts val="900"/>
              </a:spcBef>
              <a:buClr>
                <a:schemeClr val="tx1"/>
              </a:buClr>
              <a:buFont typeface="Arial" panose="020B0604020202020204" pitchFamily="34" charset="0"/>
              <a:buNone/>
              <a:defRPr sz="1800" kern="1200">
                <a:solidFill>
                  <a:schemeClr val="bg1"/>
                </a:solidFill>
                <a:latin typeface="+mn-lt"/>
                <a:ea typeface="+mn-ea"/>
                <a:cs typeface="+mn-cs"/>
              </a:defRPr>
            </a:lvl4pPr>
            <a:lvl5pPr marL="180000" indent="0" algn="ctr" defTabSz="914400" rtl="0" eaLnBrk="1" latinLnBrk="0" hangingPunct="1">
              <a:lnSpc>
                <a:spcPct val="100000"/>
              </a:lnSpc>
              <a:spcBef>
                <a:spcPts val="900"/>
              </a:spcBef>
              <a:buClr>
                <a:schemeClr val="tx1"/>
              </a:buClr>
              <a:buFont typeface="Arial" panose="020B0604020202020204" pitchFamily="34" charset="0"/>
              <a:buNone/>
              <a:defRPr sz="18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pPr>
            <a:r>
              <a:rPr lang="en-US" sz="1600" b="1" dirty="0">
                <a:solidFill>
                  <a:schemeClr val="bg2"/>
                </a:solidFill>
                <a:latin typeface="+mn-lt"/>
              </a:rPr>
              <a:t>OER indication in CDI</a:t>
            </a:r>
          </a:p>
          <a:p>
            <a:pPr>
              <a:lnSpc>
                <a:spcPct val="100000"/>
              </a:lnSpc>
              <a:spcBef>
                <a:spcPts val="0"/>
              </a:spcBef>
              <a:spcAft>
                <a:spcPts val="300"/>
              </a:spcAft>
              <a:defRPr/>
            </a:pPr>
            <a:r>
              <a:rPr lang="en-US" sz="1400" dirty="0">
                <a:solidFill>
                  <a:schemeClr val="tx1"/>
                </a:solidFill>
                <a:latin typeface="+mn-lt"/>
              </a:rPr>
              <a:t>Adding Document Attribute for OER, visible in facets.</a:t>
            </a:r>
            <a:endParaRPr lang="en-IL" sz="1400" dirty="0">
              <a:solidFill>
                <a:schemeClr val="tx1"/>
              </a:solidFill>
              <a:latin typeface="+mn-lt"/>
            </a:endParaRPr>
          </a:p>
        </p:txBody>
      </p:sp>
      <p:sp>
        <p:nvSpPr>
          <p:cNvPr id="53" name="Text Placeholder 21">
            <a:extLst>
              <a:ext uri="{FF2B5EF4-FFF2-40B4-BE49-F238E27FC236}">
                <a16:creationId xmlns:a16="http://schemas.microsoft.com/office/drawing/2014/main" id="{9DC61981-BE5C-744A-D7E4-8A1B6CDBCC5E}"/>
              </a:ext>
            </a:extLst>
          </p:cNvPr>
          <p:cNvSpPr txBox="1">
            <a:spLocks/>
          </p:cNvSpPr>
          <p:nvPr/>
        </p:nvSpPr>
        <p:spPr>
          <a:xfrm>
            <a:off x="8122303" y="4766872"/>
            <a:ext cx="3238790" cy="1046440"/>
          </a:xfrm>
          <a:prstGeom prst="rect">
            <a:avLst/>
          </a:prstGeom>
        </p:spPr>
        <p:txBody>
          <a:bodyPr vert="horz" wrap="square" lIns="0" tIns="0" rIns="0" bIns="0" rtlCol="0" anchor="t" anchorCtr="0">
            <a:spAutoFit/>
          </a:bodyPr>
          <a:lstStyle>
            <a:lvl1pPr marL="0" indent="0" algn="l" defTabSz="914400" rtl="0" eaLnBrk="1" latinLnBrk="0" hangingPunct="1">
              <a:lnSpc>
                <a:spcPct val="85000"/>
              </a:lnSpc>
              <a:spcBef>
                <a:spcPts val="900"/>
              </a:spcBef>
              <a:buFont typeface="Arial" panose="020B0604020202020204" pitchFamily="34" charset="0"/>
              <a:buNone/>
              <a:defRPr sz="1800" kern="1200">
                <a:solidFill>
                  <a:schemeClr val="accent2"/>
                </a:solidFill>
                <a:latin typeface="+mj-lt"/>
                <a:ea typeface="+mn-ea"/>
                <a:cs typeface="+mn-cs"/>
              </a:defRPr>
            </a:lvl1pPr>
            <a:lvl2pPr marL="180000" indent="0" algn="ctr"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2pPr>
            <a:lvl3pPr marL="360000" indent="0" algn="ctr" defTabSz="914400" rtl="0" eaLnBrk="1" latinLnBrk="0" hangingPunct="1">
              <a:lnSpc>
                <a:spcPct val="100000"/>
              </a:lnSpc>
              <a:spcBef>
                <a:spcPts val="900"/>
              </a:spcBef>
              <a:buFont typeface="Wingdings" panose="05000000000000000000" pitchFamily="2" charset="2"/>
              <a:buNone/>
              <a:defRPr sz="1800" kern="1200">
                <a:solidFill>
                  <a:schemeClr val="bg1"/>
                </a:solidFill>
                <a:latin typeface="+mn-lt"/>
                <a:ea typeface="+mn-ea"/>
                <a:cs typeface="+mn-cs"/>
              </a:defRPr>
            </a:lvl3pPr>
            <a:lvl4pPr marL="0" indent="0" algn="ctr" defTabSz="914400" rtl="0" eaLnBrk="1" latinLnBrk="0" hangingPunct="1">
              <a:lnSpc>
                <a:spcPct val="100000"/>
              </a:lnSpc>
              <a:spcBef>
                <a:spcPts val="900"/>
              </a:spcBef>
              <a:buClr>
                <a:schemeClr val="tx1"/>
              </a:buClr>
              <a:buFont typeface="Arial" panose="020B0604020202020204" pitchFamily="34" charset="0"/>
              <a:buNone/>
              <a:defRPr sz="1800" kern="1200">
                <a:solidFill>
                  <a:schemeClr val="bg1"/>
                </a:solidFill>
                <a:latin typeface="+mn-lt"/>
                <a:ea typeface="+mn-ea"/>
                <a:cs typeface="+mn-cs"/>
              </a:defRPr>
            </a:lvl4pPr>
            <a:lvl5pPr marL="180000" indent="0" algn="ctr" defTabSz="914400" rtl="0" eaLnBrk="1" latinLnBrk="0" hangingPunct="1">
              <a:lnSpc>
                <a:spcPct val="100000"/>
              </a:lnSpc>
              <a:spcBef>
                <a:spcPts val="900"/>
              </a:spcBef>
              <a:buClr>
                <a:schemeClr val="tx1"/>
              </a:buClr>
              <a:buFont typeface="Arial" panose="020B0604020202020204" pitchFamily="34" charset="0"/>
              <a:buNone/>
              <a:defRPr sz="18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pPr>
            <a:r>
              <a:rPr lang="en-US" sz="1600" b="1" dirty="0">
                <a:solidFill>
                  <a:schemeClr val="bg2"/>
                </a:solidFill>
                <a:latin typeface="+mn-lt"/>
              </a:rPr>
              <a:t>Upcoming collections</a:t>
            </a:r>
          </a:p>
          <a:p>
            <a:pPr marL="307975" indent="-209550">
              <a:lnSpc>
                <a:spcPct val="100000"/>
              </a:lnSpc>
              <a:spcBef>
                <a:spcPts val="0"/>
              </a:spcBef>
              <a:spcAft>
                <a:spcPts val="300"/>
              </a:spcAft>
              <a:buFont typeface="Arial" panose="020B0604020202020204" pitchFamily="34" charset="0"/>
              <a:buChar char="•"/>
              <a:defRPr/>
            </a:pPr>
            <a:r>
              <a:rPr lang="en-US" sz="1400" dirty="0">
                <a:solidFill>
                  <a:schemeClr val="tx1"/>
                </a:solidFill>
                <a:latin typeface="+mn-lt"/>
              </a:rPr>
              <a:t>Transparency</a:t>
            </a:r>
          </a:p>
          <a:p>
            <a:pPr marL="307975" indent="-209550">
              <a:lnSpc>
                <a:spcPct val="100000"/>
              </a:lnSpc>
              <a:spcBef>
                <a:spcPts val="0"/>
              </a:spcBef>
              <a:spcAft>
                <a:spcPts val="300"/>
              </a:spcAft>
              <a:buFont typeface="Arial" panose="020B0604020202020204" pitchFamily="34" charset="0"/>
              <a:buChar char="•"/>
              <a:defRPr/>
            </a:pPr>
            <a:r>
              <a:rPr lang="en-US" sz="1400" dirty="0">
                <a:solidFill>
                  <a:schemeClr val="tx1"/>
                </a:solidFill>
                <a:latin typeface="+mn-lt"/>
              </a:rPr>
              <a:t>Planning activation</a:t>
            </a:r>
          </a:p>
          <a:p>
            <a:pPr marL="307975" indent="-209550">
              <a:lnSpc>
                <a:spcPct val="100000"/>
              </a:lnSpc>
              <a:spcBef>
                <a:spcPts val="0"/>
              </a:spcBef>
              <a:spcAft>
                <a:spcPts val="300"/>
              </a:spcAft>
              <a:buFont typeface="Arial" panose="020B0604020202020204" pitchFamily="34" charset="0"/>
              <a:buChar char="•"/>
              <a:defRPr/>
            </a:pPr>
            <a:r>
              <a:rPr lang="en-US" sz="1400" dirty="0">
                <a:solidFill>
                  <a:schemeClr val="tx1"/>
                </a:solidFill>
                <a:latin typeface="+mn-lt"/>
              </a:rPr>
              <a:t>Reducing Idea Exchange</a:t>
            </a:r>
            <a:endParaRPr lang="en-IL" sz="1400" dirty="0">
              <a:solidFill>
                <a:schemeClr val="tx1"/>
              </a:solidFill>
              <a:latin typeface="+mn-lt"/>
            </a:endParaRPr>
          </a:p>
        </p:txBody>
      </p:sp>
      <p:pic>
        <p:nvPicPr>
          <p:cNvPr id="54" name="Picture Placeholder 22">
            <a:extLst>
              <a:ext uri="{FF2B5EF4-FFF2-40B4-BE49-F238E27FC236}">
                <a16:creationId xmlns:a16="http://schemas.microsoft.com/office/drawing/2014/main" id="{0F26C2B5-B4FF-D388-CCCF-A07507DF5B6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8227393" y="1776410"/>
            <a:ext cx="360362" cy="360362"/>
          </a:xfrm>
          <a:prstGeom prst="rect">
            <a:avLst/>
          </a:prstGeom>
          <a:noFill/>
        </p:spPr>
      </p:pic>
      <p:pic>
        <p:nvPicPr>
          <p:cNvPr id="55" name="Picture Placeholder 24">
            <a:extLst>
              <a:ext uri="{FF2B5EF4-FFF2-40B4-BE49-F238E27FC236}">
                <a16:creationId xmlns:a16="http://schemas.microsoft.com/office/drawing/2014/main" id="{289B8999-3A13-3F10-B679-212C4468959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4581695" y="1776410"/>
            <a:ext cx="360363" cy="360362"/>
          </a:xfrm>
          <a:prstGeom prst="rect">
            <a:avLst/>
          </a:prstGeom>
          <a:noFill/>
        </p:spPr>
      </p:pic>
      <p:pic>
        <p:nvPicPr>
          <p:cNvPr id="56" name="Picture Placeholder 25">
            <a:extLst>
              <a:ext uri="{FF2B5EF4-FFF2-40B4-BE49-F238E27FC236}">
                <a16:creationId xmlns:a16="http://schemas.microsoft.com/office/drawing/2014/main" id="{03497519-A29C-4BC4-64A2-3FA7099985D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935997" y="1776410"/>
            <a:ext cx="360362" cy="360362"/>
          </a:xfrm>
          <a:prstGeom prst="rect">
            <a:avLst/>
          </a:prstGeom>
          <a:noFill/>
        </p:spPr>
      </p:pic>
      <p:pic>
        <p:nvPicPr>
          <p:cNvPr id="57" name="Picture Placeholder 26">
            <a:extLst>
              <a:ext uri="{FF2B5EF4-FFF2-40B4-BE49-F238E27FC236}">
                <a16:creationId xmlns:a16="http://schemas.microsoft.com/office/drawing/2014/main" id="{ADEEFEEE-C0E9-0085-015F-949FBB984C53}"/>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a:stretch>
        </p:blipFill>
        <p:spPr>
          <a:xfrm>
            <a:off x="935997" y="4162994"/>
            <a:ext cx="360362" cy="360362"/>
          </a:xfrm>
          <a:prstGeom prst="rect">
            <a:avLst/>
          </a:prstGeom>
          <a:noFill/>
        </p:spPr>
      </p:pic>
      <p:pic>
        <p:nvPicPr>
          <p:cNvPr id="58" name="Picture Placeholder 27">
            <a:extLst>
              <a:ext uri="{FF2B5EF4-FFF2-40B4-BE49-F238E27FC236}">
                <a16:creationId xmlns:a16="http://schemas.microsoft.com/office/drawing/2014/main" id="{81C707C4-FF0E-2792-27C4-DBF594C6B3C2}"/>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a:stretch>
        </p:blipFill>
        <p:spPr>
          <a:xfrm>
            <a:off x="4581695" y="4162994"/>
            <a:ext cx="360363" cy="360362"/>
          </a:xfrm>
          <a:prstGeom prst="rect">
            <a:avLst/>
          </a:prstGeom>
          <a:noFill/>
        </p:spPr>
      </p:pic>
      <p:pic>
        <p:nvPicPr>
          <p:cNvPr id="59" name="Picture Placeholder 12">
            <a:extLst>
              <a:ext uri="{FF2B5EF4-FFF2-40B4-BE49-F238E27FC236}">
                <a16:creationId xmlns:a16="http://schemas.microsoft.com/office/drawing/2014/main" id="{3F1B94D0-DD82-D0E0-FBE9-9B1ED8E45438}"/>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a:fillRect/>
          </a:stretch>
        </p:blipFill>
        <p:spPr>
          <a:xfrm>
            <a:off x="8227393" y="4162994"/>
            <a:ext cx="360362" cy="360362"/>
          </a:xfrm>
          <a:prstGeom prst="rect">
            <a:avLst/>
          </a:prstGeom>
          <a:noFill/>
        </p:spPr>
      </p:pic>
    </p:spTree>
    <p:extLst>
      <p:ext uri="{BB962C8B-B14F-4D97-AF65-F5344CB8AC3E}">
        <p14:creationId xmlns:p14="http://schemas.microsoft.com/office/powerpoint/2010/main" val="40693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9">
                                            <p:txEl>
                                              <p:pRg st="0" end="0"/>
                                            </p:txEl>
                                          </p:spTgt>
                                        </p:tgtEl>
                                        <p:attrNameLst>
                                          <p:attrName>style.visibility</p:attrName>
                                        </p:attrNameLst>
                                      </p:cBhvr>
                                      <p:to>
                                        <p:strVal val="visible"/>
                                      </p:to>
                                    </p:set>
                                    <p:animEffect transition="in" filter="fade">
                                      <p:cBhvr>
                                        <p:cTn id="30" dur="500"/>
                                        <p:tgtEl>
                                          <p:spTgt spid="49">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
                                            <p:txEl>
                                              <p:pRg st="1" end="1"/>
                                            </p:txEl>
                                          </p:spTgt>
                                        </p:tgtEl>
                                        <p:attrNameLst>
                                          <p:attrName>style.visibility</p:attrName>
                                        </p:attrNameLst>
                                      </p:cBhvr>
                                      <p:to>
                                        <p:strVal val="visible"/>
                                      </p:to>
                                    </p:set>
                                    <p:animEffect transition="in" filter="fade">
                                      <p:cBhvr>
                                        <p:cTn id="33" dur="500"/>
                                        <p:tgtEl>
                                          <p:spTgt spid="49">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0">
                                            <p:txEl>
                                              <p:pRg st="0" end="0"/>
                                            </p:txEl>
                                          </p:spTgt>
                                        </p:tgtEl>
                                        <p:attrNameLst>
                                          <p:attrName>style.visibility</p:attrName>
                                        </p:attrNameLst>
                                      </p:cBhvr>
                                      <p:to>
                                        <p:strVal val="visible"/>
                                      </p:to>
                                    </p:set>
                                    <p:animEffect transition="in" filter="fade">
                                      <p:cBhvr>
                                        <p:cTn id="47" dur="500"/>
                                        <p:tgtEl>
                                          <p:spTgt spid="50">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0">
                                            <p:txEl>
                                              <p:pRg st="1" end="1"/>
                                            </p:txEl>
                                          </p:spTgt>
                                        </p:tgtEl>
                                        <p:attrNameLst>
                                          <p:attrName>style.visibility</p:attrName>
                                        </p:attrNameLst>
                                      </p:cBhvr>
                                      <p:to>
                                        <p:strVal val="visible"/>
                                      </p:to>
                                    </p:set>
                                    <p:animEffect transition="in" filter="fade">
                                      <p:cBhvr>
                                        <p:cTn id="50" dur="500"/>
                                        <p:tgtEl>
                                          <p:spTgt spid="50">
                                            <p:txEl>
                                              <p:pRg st="1" end="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xEl>
                                              <p:pRg st="0" end="0"/>
                                            </p:txEl>
                                          </p:spTgt>
                                        </p:tgtEl>
                                        <p:attrNameLst>
                                          <p:attrName>style.visibility</p:attrName>
                                        </p:attrNameLst>
                                      </p:cBhvr>
                                      <p:to>
                                        <p:strVal val="visible"/>
                                      </p:to>
                                    </p:set>
                                    <p:animEffect transition="in" filter="fade">
                                      <p:cBhvr>
                                        <p:cTn id="64" dur="500"/>
                                        <p:tgtEl>
                                          <p:spTgt spid="51">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1">
                                            <p:txEl>
                                              <p:pRg st="1" end="1"/>
                                            </p:txEl>
                                          </p:spTgt>
                                        </p:tgtEl>
                                        <p:attrNameLst>
                                          <p:attrName>style.visibility</p:attrName>
                                        </p:attrNameLst>
                                      </p:cBhvr>
                                      <p:to>
                                        <p:strVal val="visible"/>
                                      </p:to>
                                    </p:set>
                                    <p:animEffect transition="in" filter="fade">
                                      <p:cBhvr>
                                        <p:cTn id="67" dur="500"/>
                                        <p:tgtEl>
                                          <p:spTgt spid="51">
                                            <p:txEl>
                                              <p:pRg st="1" end="1"/>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1">
                                            <p:txEl>
                                              <p:pRg st="2" end="2"/>
                                            </p:txEl>
                                          </p:spTgt>
                                        </p:tgtEl>
                                        <p:attrNameLst>
                                          <p:attrName>style.visibility</p:attrName>
                                        </p:attrNameLst>
                                      </p:cBhvr>
                                      <p:to>
                                        <p:strVal val="visible"/>
                                      </p:to>
                                    </p:set>
                                    <p:animEffect transition="in" filter="fade">
                                      <p:cBhvr>
                                        <p:cTn id="70" dur="500"/>
                                        <p:tgtEl>
                                          <p:spTgt spid="51">
                                            <p:txEl>
                                              <p:pRg st="2" end="2"/>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500"/>
                                        <p:tgtEl>
                                          <p:spTgt spid="6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2">
                                            <p:txEl>
                                              <p:pRg st="0" end="0"/>
                                            </p:txEl>
                                          </p:spTgt>
                                        </p:tgtEl>
                                        <p:attrNameLst>
                                          <p:attrName>style.visibility</p:attrName>
                                        </p:attrNameLst>
                                      </p:cBhvr>
                                      <p:to>
                                        <p:strVal val="visible"/>
                                      </p:to>
                                    </p:set>
                                    <p:animEffect transition="in" filter="fade">
                                      <p:cBhvr>
                                        <p:cTn id="84" dur="500"/>
                                        <p:tgtEl>
                                          <p:spTgt spid="52">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2">
                                            <p:txEl>
                                              <p:pRg st="1" end="1"/>
                                            </p:txEl>
                                          </p:spTgt>
                                        </p:tgtEl>
                                        <p:attrNameLst>
                                          <p:attrName>style.visibility</p:attrName>
                                        </p:attrNameLst>
                                      </p:cBhvr>
                                      <p:to>
                                        <p:strVal val="visible"/>
                                      </p:to>
                                    </p:set>
                                    <p:animEffect transition="in" filter="fade">
                                      <p:cBhvr>
                                        <p:cTn id="87" dur="500"/>
                                        <p:tgtEl>
                                          <p:spTgt spid="52">
                                            <p:txEl>
                                              <p:pRg st="1" end="1"/>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500"/>
                                        <p:tgtEl>
                                          <p:spTgt spid="5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fade">
                                      <p:cBhvr>
                                        <p:cTn id="95" dur="500"/>
                                        <p:tgtEl>
                                          <p:spTgt spid="4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fade">
                                      <p:cBhvr>
                                        <p:cTn id="98" dur="500"/>
                                        <p:tgtEl>
                                          <p:spTgt spid="6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3">
                                            <p:txEl>
                                              <p:pRg st="0" end="0"/>
                                            </p:txEl>
                                          </p:spTgt>
                                        </p:tgtEl>
                                        <p:attrNameLst>
                                          <p:attrName>style.visibility</p:attrName>
                                        </p:attrNameLst>
                                      </p:cBhvr>
                                      <p:to>
                                        <p:strVal val="visible"/>
                                      </p:to>
                                    </p:set>
                                    <p:animEffect transition="in" filter="fade">
                                      <p:cBhvr>
                                        <p:cTn id="101" dur="500"/>
                                        <p:tgtEl>
                                          <p:spTgt spid="53">
                                            <p:txEl>
                                              <p:pRg st="0" end="0"/>
                                            </p:txEl>
                                          </p:spTgt>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3">
                                            <p:txEl>
                                              <p:pRg st="1" end="1"/>
                                            </p:txEl>
                                          </p:spTgt>
                                        </p:tgtEl>
                                        <p:attrNameLst>
                                          <p:attrName>style.visibility</p:attrName>
                                        </p:attrNameLst>
                                      </p:cBhvr>
                                      <p:to>
                                        <p:strVal val="visible"/>
                                      </p:to>
                                    </p:set>
                                    <p:animEffect transition="in" filter="fade">
                                      <p:cBhvr>
                                        <p:cTn id="104" dur="500"/>
                                        <p:tgtEl>
                                          <p:spTgt spid="53">
                                            <p:txEl>
                                              <p:pRg st="1" end="1"/>
                                            </p:tx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3">
                                            <p:txEl>
                                              <p:pRg st="2" end="2"/>
                                            </p:txEl>
                                          </p:spTgt>
                                        </p:tgtEl>
                                        <p:attrNameLst>
                                          <p:attrName>style.visibility</p:attrName>
                                        </p:attrNameLst>
                                      </p:cBhvr>
                                      <p:to>
                                        <p:strVal val="visible"/>
                                      </p:to>
                                    </p:set>
                                    <p:animEffect transition="in" filter="fade">
                                      <p:cBhvr>
                                        <p:cTn id="107" dur="500"/>
                                        <p:tgtEl>
                                          <p:spTgt spid="53">
                                            <p:txEl>
                                              <p:pRg st="2" end="2"/>
                                            </p:txEl>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3">
                                            <p:txEl>
                                              <p:pRg st="3" end="3"/>
                                            </p:txEl>
                                          </p:spTgt>
                                        </p:tgtEl>
                                        <p:attrNameLst>
                                          <p:attrName>style.visibility</p:attrName>
                                        </p:attrNameLst>
                                      </p:cBhvr>
                                      <p:to>
                                        <p:strVal val="visible"/>
                                      </p:to>
                                    </p:set>
                                    <p:animEffect transition="in" filter="fade">
                                      <p:cBhvr>
                                        <p:cTn id="110" dur="500"/>
                                        <p:tgtEl>
                                          <p:spTgt spid="53">
                                            <p:txEl>
                                              <p:pRg st="3" end="3"/>
                                            </p:txEl>
                                          </p:spTgt>
                                        </p:tgtEl>
                                      </p:cBhvr>
                                    </p:animEffect>
                                  </p:childTnLst>
                                </p:cTn>
                              </p:par>
                              <p:par>
                                <p:cTn id="111" presetID="10" presetClass="entr" presetSubtype="0" fill="hold"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fade">
                                      <p:cBhvr>
                                        <p:cTn id="11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37" grpId="0" animBg="1"/>
      <p:bldP spid="38" grpId="0" animBg="1"/>
      <p:bldP spid="39" grpId="0" animBg="1"/>
      <p:bldP spid="40" grpId="0" animBg="1"/>
      <p:bldP spid="41" grpId="0" animBg="1"/>
      <p:bldP spid="60" grpId="0" animBg="1"/>
      <p:bldP spid="61" grpId="0" animBg="1"/>
      <p:bldP spid="62" grpId="0" animBg="1"/>
      <p:bldP spid="63" grpId="0" animBg="1"/>
      <p:bldP spid="64" grpId="0" animBg="1"/>
      <p:bldP spid="65" grpId="0" animBg="1"/>
      <p:bldP spid="48" grpId="0"/>
      <p:bldP spid="49" grpId="0" build="allAtOnce"/>
      <p:bldP spid="50" grpId="0" build="allAtOnce"/>
      <p:bldP spid="51" grpId="0" build="allAtOnce"/>
      <p:bldP spid="52" grpId="0" build="allAtOnce"/>
      <p:bldP spid="5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DAD30-72F0-CB54-36C8-13E06CCB844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CD3DE1F-FBDA-2038-9DC5-BA1BC94F0597}"/>
              </a:ext>
            </a:extLst>
          </p:cNvPr>
          <p:cNvSpPr>
            <a:spLocks noGrp="1"/>
          </p:cNvSpPr>
          <p:nvPr>
            <p:ph type="body" sz="quarter" idx="21"/>
          </p:nvPr>
        </p:nvSpPr>
        <p:spPr/>
        <p:txBody>
          <a:bodyPr/>
          <a:lstStyle/>
          <a:p>
            <a:r>
              <a:rPr lang="en-NL">
                <a:ea typeface="+mj-ea"/>
                <a:cs typeface="+mj-cs"/>
              </a:rPr>
              <a:t>Agenda</a:t>
            </a:r>
          </a:p>
        </p:txBody>
      </p:sp>
      <p:sp>
        <p:nvSpPr>
          <p:cNvPr id="5" name="Rectangle: Rounded Corners 4">
            <a:extLst>
              <a:ext uri="{FF2B5EF4-FFF2-40B4-BE49-F238E27FC236}">
                <a16:creationId xmlns:a16="http://schemas.microsoft.com/office/drawing/2014/main" id="{0E00E30B-10D6-8323-111E-50551F545223}"/>
              </a:ext>
            </a:extLst>
          </p:cNvPr>
          <p:cNvSpPr>
            <a:spLocks/>
          </p:cNvSpPr>
          <p:nvPr/>
        </p:nvSpPr>
        <p:spPr>
          <a:xfrm>
            <a:off x="4513634" y="368300"/>
            <a:ext cx="7132266" cy="5937345"/>
          </a:xfrm>
          <a:prstGeom prst="roundRect">
            <a:avLst>
              <a:gd name="adj" fmla="val 2627"/>
            </a:avLst>
          </a:prstGeom>
          <a:solidFill>
            <a:schemeClr val="bg1"/>
          </a:solidFill>
          <a:ln w="3175">
            <a:solidFill>
              <a:schemeClr val="bg1">
                <a:lumMod val="95000"/>
              </a:schemeClr>
            </a:solidFill>
          </a:ln>
        </p:spPr>
        <p:txBody>
          <a:bodyPr wrap="square" rtlCol="0" anchor="ctr">
            <a:noAutofit/>
          </a:bodyPr>
          <a:lstStyle/>
          <a:p>
            <a:pPr algn="l"/>
            <a:endParaRPr lang="en-IN">
              <a:solidFill>
                <a:schemeClr val="tx1"/>
              </a:solidFill>
            </a:endParaRPr>
          </a:p>
        </p:txBody>
      </p:sp>
      <p:sp>
        <p:nvSpPr>
          <p:cNvPr id="8" name="Rectangle 7">
            <a:extLst>
              <a:ext uri="{FF2B5EF4-FFF2-40B4-BE49-F238E27FC236}">
                <a16:creationId xmlns:a16="http://schemas.microsoft.com/office/drawing/2014/main" id="{55C220B8-7D60-E894-9C33-A773393186F9}"/>
              </a:ext>
            </a:extLst>
          </p:cNvPr>
          <p:cNvSpPr>
            <a:spLocks/>
          </p:cNvSpPr>
          <p:nvPr/>
        </p:nvSpPr>
        <p:spPr>
          <a:xfrm rot="10800000" flipV="1">
            <a:off x="4691068" y="368299"/>
            <a:ext cx="1021177" cy="5937346"/>
          </a:xfrm>
          <a:prstGeom prst="rect">
            <a:avLst/>
          </a:prstGeom>
          <a:solidFill>
            <a:schemeClr val="bg2">
              <a:lumMod val="20000"/>
              <a:lumOff val="80000"/>
              <a:alpha val="50000"/>
            </a:schemeClr>
          </a:solidFill>
          <a:ln>
            <a:noFill/>
          </a:ln>
        </p:spPr>
        <p:txBody>
          <a:bodyPr wrap="square" rtlCol="0" anchor="ctr">
            <a:noAutofit/>
          </a:bodyPr>
          <a:lstStyle/>
          <a:p>
            <a:endParaRPr lang="en-GB">
              <a:solidFill>
                <a:prstClr val="black"/>
              </a:solidFill>
            </a:endParaRPr>
          </a:p>
        </p:txBody>
      </p:sp>
      <p:cxnSp>
        <p:nvCxnSpPr>
          <p:cNvPr id="9" name="Straight Connector 8">
            <a:extLst>
              <a:ext uri="{FF2B5EF4-FFF2-40B4-BE49-F238E27FC236}">
                <a16:creationId xmlns:a16="http://schemas.microsoft.com/office/drawing/2014/main" id="{B1782B5B-D7E4-C554-D2EC-8F5BB71B7B81}"/>
              </a:ext>
            </a:extLst>
          </p:cNvPr>
          <p:cNvCxnSpPr>
            <a:cxnSpLocks/>
          </p:cNvCxnSpPr>
          <p:nvPr/>
        </p:nvCxnSpPr>
        <p:spPr>
          <a:xfrm>
            <a:off x="4869386" y="1555769"/>
            <a:ext cx="664546" cy="0"/>
          </a:xfrm>
          <a:prstGeom prst="line">
            <a:avLst/>
          </a:prstGeom>
          <a:noFill/>
          <a:ln w="6350" cap="rnd" cmpd="sng" algn="ctr">
            <a:gradFill flip="none" rotWithShape="1">
              <a:gsLst>
                <a:gs pos="0">
                  <a:schemeClr val="bg2">
                    <a:alpha val="0"/>
                  </a:schemeClr>
                </a:gs>
                <a:gs pos="50000">
                  <a:schemeClr val="bg2"/>
                </a:gs>
                <a:gs pos="100000">
                  <a:schemeClr val="bg2">
                    <a:alpha val="0"/>
                  </a:schemeClr>
                </a:gs>
              </a:gsLst>
              <a:path path="circle">
                <a:fillToRect l="100000" t="100000"/>
              </a:path>
              <a:tileRect r="-100000" b="-100000"/>
            </a:gradFill>
            <a:prstDash val="solid"/>
            <a:miter lim="800000"/>
          </a:ln>
          <a:effectLst/>
        </p:spPr>
      </p:cxnSp>
      <p:sp>
        <p:nvSpPr>
          <p:cNvPr id="10" name="Oval 9">
            <a:extLst>
              <a:ext uri="{FF2B5EF4-FFF2-40B4-BE49-F238E27FC236}">
                <a16:creationId xmlns:a16="http://schemas.microsoft.com/office/drawing/2014/main" id="{38558133-FFFC-9E4A-1D93-52BE569E435A}"/>
              </a:ext>
            </a:extLst>
          </p:cNvPr>
          <p:cNvSpPr/>
          <p:nvPr/>
        </p:nvSpPr>
        <p:spPr>
          <a:xfrm>
            <a:off x="4941706" y="702080"/>
            <a:ext cx="519908" cy="519908"/>
          </a:xfrm>
          <a:prstGeom prst="ellipse">
            <a:avLst/>
          </a:prstGeom>
          <a:solidFill>
            <a:schemeClr val="bg1"/>
          </a:solidFill>
          <a:ln w="3175">
            <a:solidFill>
              <a:schemeClr val="accent2">
                <a:lumMod val="20000"/>
                <a:lumOff val="80000"/>
              </a:schemeClr>
            </a:solidFill>
          </a:ln>
          <a:effectLst/>
        </p:spPr>
        <p:txBody>
          <a:bodyPr wrap="square" tIns="108000" bIns="108000" rtlCol="0" anchor="ctr" anchorCtr="0">
            <a:noAutofit/>
          </a:bodyPr>
          <a:lstStyle/>
          <a:p>
            <a:pPr algn="ctr"/>
            <a:endParaRPr lang="en-US" sz="2000" b="1" err="1">
              <a:solidFill>
                <a:schemeClr val="bg2"/>
              </a:solidFill>
            </a:endParaRPr>
          </a:p>
        </p:txBody>
      </p:sp>
      <p:sp>
        <p:nvSpPr>
          <p:cNvPr id="11" name="Text Placeholder 52">
            <a:extLst>
              <a:ext uri="{FF2B5EF4-FFF2-40B4-BE49-F238E27FC236}">
                <a16:creationId xmlns:a16="http://schemas.microsoft.com/office/drawing/2014/main" id="{637EC7CF-793A-78B0-A9E8-976132424C3B}"/>
              </a:ext>
            </a:extLst>
          </p:cNvPr>
          <p:cNvSpPr txBox="1">
            <a:spLocks/>
          </p:cNvSpPr>
          <p:nvPr/>
        </p:nvSpPr>
        <p:spPr>
          <a:xfrm>
            <a:off x="6044833" y="808146"/>
            <a:ext cx="4715916" cy="307777"/>
          </a:xfrm>
          <a:prstGeom prst="rect">
            <a:avLst/>
          </a:prstGeom>
        </p:spPr>
        <p:txBody>
          <a:bodyPr vert="horz" wrap="square" lIns="0" tIns="0" rIns="0" bIns="0" rtlCol="0" anchor="ctr">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chemeClr val="bg2"/>
                </a:solidFill>
              </a:rPr>
              <a:t>Ensuring high quality metadata</a:t>
            </a:r>
          </a:p>
        </p:txBody>
      </p:sp>
      <p:sp>
        <p:nvSpPr>
          <p:cNvPr id="12" name="Text Placeholder 53">
            <a:extLst>
              <a:ext uri="{FF2B5EF4-FFF2-40B4-BE49-F238E27FC236}">
                <a16:creationId xmlns:a16="http://schemas.microsoft.com/office/drawing/2014/main" id="{EB956809-3CF7-B5E4-5C54-78E0042BA21F}"/>
              </a:ext>
            </a:extLst>
          </p:cNvPr>
          <p:cNvSpPr txBox="1">
            <a:spLocks/>
          </p:cNvSpPr>
          <p:nvPr/>
        </p:nvSpPr>
        <p:spPr>
          <a:xfrm>
            <a:off x="6044833" y="1995615"/>
            <a:ext cx="5268482" cy="307777"/>
          </a:xfrm>
          <a:prstGeom prst="rect">
            <a:avLst/>
          </a:prstGeom>
        </p:spPr>
        <p:txBody>
          <a:bodyPr vert="horz" lIns="0" tIns="0" rIns="0" bIns="0" rtlCol="0" anchor="ctr">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chemeClr val="bg2"/>
                </a:solidFill>
              </a:rPr>
              <a:t>Keeping metadata current</a:t>
            </a:r>
          </a:p>
        </p:txBody>
      </p:sp>
      <p:sp>
        <p:nvSpPr>
          <p:cNvPr id="13" name="Text Placeholder 54">
            <a:extLst>
              <a:ext uri="{FF2B5EF4-FFF2-40B4-BE49-F238E27FC236}">
                <a16:creationId xmlns:a16="http://schemas.microsoft.com/office/drawing/2014/main" id="{85909EB3-9FD3-8263-C525-3E23D1D4760E}"/>
              </a:ext>
            </a:extLst>
          </p:cNvPr>
          <p:cNvSpPr txBox="1">
            <a:spLocks/>
          </p:cNvSpPr>
          <p:nvPr/>
        </p:nvSpPr>
        <p:spPr>
          <a:xfrm>
            <a:off x="6044833" y="3183084"/>
            <a:ext cx="5268482" cy="307777"/>
          </a:xfrm>
          <a:prstGeom prst="rect">
            <a:avLst/>
          </a:prstGeom>
        </p:spPr>
        <p:txBody>
          <a:bodyPr vert="horz" lIns="0" tIns="0" rIns="0" bIns="0" rtlCol="0" anchor="ctr">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chemeClr val="bg2"/>
                </a:solidFill>
              </a:rPr>
              <a:t>Supporting Open Access metadata</a:t>
            </a:r>
          </a:p>
        </p:txBody>
      </p:sp>
      <p:sp>
        <p:nvSpPr>
          <p:cNvPr id="14" name="Text Placeholder 55">
            <a:extLst>
              <a:ext uri="{FF2B5EF4-FFF2-40B4-BE49-F238E27FC236}">
                <a16:creationId xmlns:a16="http://schemas.microsoft.com/office/drawing/2014/main" id="{E23AE883-11AB-BB66-BC88-9639B351C9BC}"/>
              </a:ext>
            </a:extLst>
          </p:cNvPr>
          <p:cNvSpPr txBox="1">
            <a:spLocks/>
          </p:cNvSpPr>
          <p:nvPr/>
        </p:nvSpPr>
        <p:spPr>
          <a:xfrm>
            <a:off x="6044833" y="4370553"/>
            <a:ext cx="5268482" cy="307777"/>
          </a:xfrm>
          <a:prstGeom prst="rect">
            <a:avLst/>
          </a:prstGeom>
        </p:spPr>
        <p:txBody>
          <a:bodyPr vert="horz" lIns="0" tIns="0" rIns="0" bIns="0" rtlCol="0" anchor="ctr">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chemeClr val="bg2"/>
                </a:solidFill>
              </a:rPr>
              <a:t>Accessibility metadata elements</a:t>
            </a:r>
          </a:p>
        </p:txBody>
      </p:sp>
      <p:sp>
        <p:nvSpPr>
          <p:cNvPr id="15" name="Text Placeholder 56">
            <a:extLst>
              <a:ext uri="{FF2B5EF4-FFF2-40B4-BE49-F238E27FC236}">
                <a16:creationId xmlns:a16="http://schemas.microsoft.com/office/drawing/2014/main" id="{9098FACA-0F98-C2C7-B6DC-3AAC8265C105}"/>
              </a:ext>
            </a:extLst>
          </p:cNvPr>
          <p:cNvSpPr txBox="1">
            <a:spLocks/>
          </p:cNvSpPr>
          <p:nvPr/>
        </p:nvSpPr>
        <p:spPr>
          <a:xfrm>
            <a:off x="6044833" y="5558025"/>
            <a:ext cx="5268482" cy="307777"/>
          </a:xfrm>
          <a:prstGeom prst="rect">
            <a:avLst/>
          </a:prstGeom>
        </p:spPr>
        <p:txBody>
          <a:bodyPr vert="horz" lIns="0" tIns="0" rIns="0" bIns="0" rtlCol="0" anchor="ctr">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chemeClr val="bg2"/>
                </a:solidFill>
              </a:rPr>
              <a:t>What’s next – our plans for development</a:t>
            </a:r>
          </a:p>
        </p:txBody>
      </p:sp>
      <p:cxnSp>
        <p:nvCxnSpPr>
          <p:cNvPr id="17" name="Straight Connector 16">
            <a:extLst>
              <a:ext uri="{FF2B5EF4-FFF2-40B4-BE49-F238E27FC236}">
                <a16:creationId xmlns:a16="http://schemas.microsoft.com/office/drawing/2014/main" id="{3629BD22-A292-F10F-F4AC-E879318F6DB6}"/>
              </a:ext>
            </a:extLst>
          </p:cNvPr>
          <p:cNvCxnSpPr>
            <a:cxnSpLocks/>
          </p:cNvCxnSpPr>
          <p:nvPr/>
        </p:nvCxnSpPr>
        <p:spPr>
          <a:xfrm>
            <a:off x="6044833" y="3930707"/>
            <a:ext cx="5268482" cy="0"/>
          </a:xfrm>
          <a:prstGeom prst="line">
            <a:avLst/>
          </a:prstGeom>
          <a:noFill/>
          <a:ln w="6350" cap="rnd" cmpd="sng" algn="ctr">
            <a:solidFill>
              <a:schemeClr val="bg1">
                <a:lumMod val="75000"/>
              </a:schemeClr>
            </a:solidFill>
            <a:prstDash val="dash"/>
            <a:miter lim="800000"/>
          </a:ln>
          <a:effectLst/>
        </p:spPr>
      </p:cxnSp>
      <p:cxnSp>
        <p:nvCxnSpPr>
          <p:cNvPr id="18" name="Straight Connector 17">
            <a:extLst>
              <a:ext uri="{FF2B5EF4-FFF2-40B4-BE49-F238E27FC236}">
                <a16:creationId xmlns:a16="http://schemas.microsoft.com/office/drawing/2014/main" id="{F6D770D6-8B70-779A-C71F-EFDF21FF8FE3}"/>
              </a:ext>
            </a:extLst>
          </p:cNvPr>
          <p:cNvCxnSpPr>
            <a:cxnSpLocks/>
          </p:cNvCxnSpPr>
          <p:nvPr/>
        </p:nvCxnSpPr>
        <p:spPr>
          <a:xfrm>
            <a:off x="6044833" y="1555769"/>
            <a:ext cx="5268482" cy="0"/>
          </a:xfrm>
          <a:prstGeom prst="line">
            <a:avLst/>
          </a:prstGeom>
          <a:noFill/>
          <a:ln w="6350" cap="rnd" cmpd="sng" algn="ctr">
            <a:solidFill>
              <a:schemeClr val="bg1">
                <a:lumMod val="75000"/>
              </a:schemeClr>
            </a:solidFill>
            <a:prstDash val="dash"/>
            <a:miter lim="800000"/>
          </a:ln>
          <a:effectLst/>
        </p:spPr>
      </p:cxnSp>
      <p:cxnSp>
        <p:nvCxnSpPr>
          <p:cNvPr id="19" name="Straight Connector 18">
            <a:extLst>
              <a:ext uri="{FF2B5EF4-FFF2-40B4-BE49-F238E27FC236}">
                <a16:creationId xmlns:a16="http://schemas.microsoft.com/office/drawing/2014/main" id="{103004B3-A076-B244-D276-26C8D0E6C25A}"/>
              </a:ext>
            </a:extLst>
          </p:cNvPr>
          <p:cNvCxnSpPr>
            <a:cxnSpLocks/>
          </p:cNvCxnSpPr>
          <p:nvPr/>
        </p:nvCxnSpPr>
        <p:spPr>
          <a:xfrm>
            <a:off x="6044833" y="2743238"/>
            <a:ext cx="5268482" cy="0"/>
          </a:xfrm>
          <a:prstGeom prst="line">
            <a:avLst/>
          </a:prstGeom>
          <a:noFill/>
          <a:ln w="6350" cap="rnd" cmpd="sng" algn="ctr">
            <a:solidFill>
              <a:schemeClr val="bg1">
                <a:lumMod val="75000"/>
              </a:schemeClr>
            </a:solidFill>
            <a:prstDash val="dash"/>
            <a:miter lim="800000"/>
          </a:ln>
          <a:effectLst/>
        </p:spPr>
      </p:cxnSp>
      <p:cxnSp>
        <p:nvCxnSpPr>
          <p:cNvPr id="20" name="Straight Connector 19">
            <a:extLst>
              <a:ext uri="{FF2B5EF4-FFF2-40B4-BE49-F238E27FC236}">
                <a16:creationId xmlns:a16="http://schemas.microsoft.com/office/drawing/2014/main" id="{32CF7CAA-B2E2-3425-884C-EA271E4A23C0}"/>
              </a:ext>
            </a:extLst>
          </p:cNvPr>
          <p:cNvCxnSpPr>
            <a:cxnSpLocks/>
          </p:cNvCxnSpPr>
          <p:nvPr/>
        </p:nvCxnSpPr>
        <p:spPr>
          <a:xfrm>
            <a:off x="6044833" y="5118176"/>
            <a:ext cx="5268482" cy="0"/>
          </a:xfrm>
          <a:prstGeom prst="line">
            <a:avLst/>
          </a:prstGeom>
          <a:noFill/>
          <a:ln w="6350" cap="rnd" cmpd="sng" algn="ctr">
            <a:solidFill>
              <a:schemeClr val="bg1">
                <a:lumMod val="75000"/>
              </a:schemeClr>
            </a:solidFill>
            <a:prstDash val="dash"/>
            <a:miter lim="800000"/>
          </a:ln>
          <a:effectLst/>
        </p:spPr>
      </p:cxnSp>
      <p:cxnSp>
        <p:nvCxnSpPr>
          <p:cNvPr id="22" name="Straight Connector 21">
            <a:extLst>
              <a:ext uri="{FF2B5EF4-FFF2-40B4-BE49-F238E27FC236}">
                <a16:creationId xmlns:a16="http://schemas.microsoft.com/office/drawing/2014/main" id="{CC32CB47-852C-2D98-3612-34D57EA42230}"/>
              </a:ext>
            </a:extLst>
          </p:cNvPr>
          <p:cNvCxnSpPr>
            <a:cxnSpLocks/>
          </p:cNvCxnSpPr>
          <p:nvPr/>
        </p:nvCxnSpPr>
        <p:spPr>
          <a:xfrm>
            <a:off x="4869386" y="2743239"/>
            <a:ext cx="664546" cy="0"/>
          </a:xfrm>
          <a:prstGeom prst="line">
            <a:avLst/>
          </a:prstGeom>
          <a:noFill/>
          <a:ln w="6350" cap="rnd" cmpd="sng" algn="ctr">
            <a:gradFill flip="none" rotWithShape="1">
              <a:gsLst>
                <a:gs pos="0">
                  <a:schemeClr val="bg2">
                    <a:alpha val="0"/>
                  </a:schemeClr>
                </a:gs>
                <a:gs pos="50000">
                  <a:schemeClr val="bg2"/>
                </a:gs>
                <a:gs pos="100000">
                  <a:schemeClr val="bg2">
                    <a:alpha val="0"/>
                  </a:schemeClr>
                </a:gs>
              </a:gsLst>
              <a:path path="circle">
                <a:fillToRect l="100000" t="100000"/>
              </a:path>
              <a:tileRect r="-100000" b="-100000"/>
            </a:gradFill>
            <a:prstDash val="solid"/>
            <a:miter lim="800000"/>
          </a:ln>
          <a:effectLst/>
        </p:spPr>
      </p:cxnSp>
      <p:cxnSp>
        <p:nvCxnSpPr>
          <p:cNvPr id="23" name="Straight Connector 22">
            <a:extLst>
              <a:ext uri="{FF2B5EF4-FFF2-40B4-BE49-F238E27FC236}">
                <a16:creationId xmlns:a16="http://schemas.microsoft.com/office/drawing/2014/main" id="{FA6F5C3B-66FD-96A2-065E-6F3B8F4D3EA9}"/>
              </a:ext>
            </a:extLst>
          </p:cNvPr>
          <p:cNvCxnSpPr>
            <a:cxnSpLocks/>
          </p:cNvCxnSpPr>
          <p:nvPr/>
        </p:nvCxnSpPr>
        <p:spPr>
          <a:xfrm>
            <a:off x="4869386" y="3930709"/>
            <a:ext cx="664546" cy="0"/>
          </a:xfrm>
          <a:prstGeom prst="line">
            <a:avLst/>
          </a:prstGeom>
          <a:noFill/>
          <a:ln w="6350" cap="rnd" cmpd="sng" algn="ctr">
            <a:gradFill flip="none" rotWithShape="1">
              <a:gsLst>
                <a:gs pos="0">
                  <a:schemeClr val="bg2">
                    <a:alpha val="0"/>
                  </a:schemeClr>
                </a:gs>
                <a:gs pos="50000">
                  <a:schemeClr val="bg2"/>
                </a:gs>
                <a:gs pos="100000">
                  <a:schemeClr val="bg2">
                    <a:alpha val="0"/>
                  </a:schemeClr>
                </a:gs>
              </a:gsLst>
              <a:path path="circle">
                <a:fillToRect l="100000" t="100000"/>
              </a:path>
              <a:tileRect r="-100000" b="-100000"/>
            </a:gradFill>
            <a:prstDash val="solid"/>
            <a:miter lim="800000"/>
          </a:ln>
          <a:effectLst/>
        </p:spPr>
      </p:cxnSp>
      <p:cxnSp>
        <p:nvCxnSpPr>
          <p:cNvPr id="24" name="Straight Connector 23">
            <a:extLst>
              <a:ext uri="{FF2B5EF4-FFF2-40B4-BE49-F238E27FC236}">
                <a16:creationId xmlns:a16="http://schemas.microsoft.com/office/drawing/2014/main" id="{A263ABFF-34F1-D824-02A8-18F698023CBA}"/>
              </a:ext>
            </a:extLst>
          </p:cNvPr>
          <p:cNvCxnSpPr>
            <a:cxnSpLocks/>
          </p:cNvCxnSpPr>
          <p:nvPr/>
        </p:nvCxnSpPr>
        <p:spPr>
          <a:xfrm>
            <a:off x="4869386" y="5118179"/>
            <a:ext cx="664546" cy="0"/>
          </a:xfrm>
          <a:prstGeom prst="line">
            <a:avLst/>
          </a:prstGeom>
          <a:noFill/>
          <a:ln w="6350" cap="rnd" cmpd="sng" algn="ctr">
            <a:gradFill flip="none" rotWithShape="1">
              <a:gsLst>
                <a:gs pos="0">
                  <a:schemeClr val="bg2">
                    <a:alpha val="0"/>
                  </a:schemeClr>
                </a:gs>
                <a:gs pos="50000">
                  <a:schemeClr val="bg2"/>
                </a:gs>
                <a:gs pos="100000">
                  <a:schemeClr val="bg2">
                    <a:alpha val="0"/>
                  </a:schemeClr>
                </a:gs>
              </a:gsLst>
              <a:path path="circle">
                <a:fillToRect l="100000" t="100000"/>
              </a:path>
              <a:tileRect r="-100000" b="-100000"/>
            </a:gradFill>
            <a:prstDash val="solid"/>
            <a:miter lim="800000"/>
          </a:ln>
          <a:effectLst/>
        </p:spPr>
      </p:cxnSp>
      <p:sp>
        <p:nvSpPr>
          <p:cNvPr id="26" name="Oval 25">
            <a:extLst>
              <a:ext uri="{FF2B5EF4-FFF2-40B4-BE49-F238E27FC236}">
                <a16:creationId xmlns:a16="http://schemas.microsoft.com/office/drawing/2014/main" id="{378CC16B-3F7C-015F-E7AC-12EB97E89D42}"/>
              </a:ext>
            </a:extLst>
          </p:cNvPr>
          <p:cNvSpPr/>
          <p:nvPr/>
        </p:nvSpPr>
        <p:spPr>
          <a:xfrm>
            <a:off x="4941706" y="1889550"/>
            <a:ext cx="519908" cy="519908"/>
          </a:xfrm>
          <a:prstGeom prst="ellipse">
            <a:avLst/>
          </a:prstGeom>
          <a:solidFill>
            <a:schemeClr val="bg1"/>
          </a:solidFill>
          <a:ln w="3175">
            <a:solidFill>
              <a:schemeClr val="accent2">
                <a:lumMod val="20000"/>
                <a:lumOff val="80000"/>
              </a:schemeClr>
            </a:solidFill>
          </a:ln>
          <a:effectLst/>
        </p:spPr>
        <p:txBody>
          <a:bodyPr wrap="square" tIns="108000" bIns="108000" rtlCol="0" anchor="ctr" anchorCtr="0">
            <a:noAutofit/>
          </a:bodyPr>
          <a:lstStyle/>
          <a:p>
            <a:pPr algn="ctr"/>
            <a:endParaRPr lang="en-US" sz="2000" b="1" err="1">
              <a:solidFill>
                <a:schemeClr val="bg2"/>
              </a:solidFill>
            </a:endParaRPr>
          </a:p>
        </p:txBody>
      </p:sp>
      <p:sp>
        <p:nvSpPr>
          <p:cNvPr id="27" name="Oval 26">
            <a:extLst>
              <a:ext uri="{FF2B5EF4-FFF2-40B4-BE49-F238E27FC236}">
                <a16:creationId xmlns:a16="http://schemas.microsoft.com/office/drawing/2014/main" id="{7298C919-F620-3A20-8162-806929B7A930}"/>
              </a:ext>
            </a:extLst>
          </p:cNvPr>
          <p:cNvSpPr/>
          <p:nvPr/>
        </p:nvSpPr>
        <p:spPr>
          <a:xfrm>
            <a:off x="4941706" y="3077020"/>
            <a:ext cx="519908" cy="519908"/>
          </a:xfrm>
          <a:prstGeom prst="ellipse">
            <a:avLst/>
          </a:prstGeom>
          <a:solidFill>
            <a:schemeClr val="bg1"/>
          </a:solidFill>
          <a:ln w="3175">
            <a:solidFill>
              <a:schemeClr val="accent2">
                <a:lumMod val="20000"/>
                <a:lumOff val="80000"/>
              </a:schemeClr>
            </a:solidFill>
          </a:ln>
          <a:effectLst/>
        </p:spPr>
        <p:txBody>
          <a:bodyPr wrap="square" tIns="108000" bIns="108000" rtlCol="0" anchor="ctr" anchorCtr="0">
            <a:noAutofit/>
          </a:bodyPr>
          <a:lstStyle/>
          <a:p>
            <a:pPr algn="ctr"/>
            <a:endParaRPr lang="en-US" sz="2000" b="1" err="1">
              <a:solidFill>
                <a:schemeClr val="bg2"/>
              </a:solidFill>
            </a:endParaRPr>
          </a:p>
        </p:txBody>
      </p:sp>
      <p:sp>
        <p:nvSpPr>
          <p:cNvPr id="28" name="Oval 27">
            <a:extLst>
              <a:ext uri="{FF2B5EF4-FFF2-40B4-BE49-F238E27FC236}">
                <a16:creationId xmlns:a16="http://schemas.microsoft.com/office/drawing/2014/main" id="{7EF8C66B-CAAF-7D0B-7E38-B8B13926A4CB}"/>
              </a:ext>
            </a:extLst>
          </p:cNvPr>
          <p:cNvSpPr/>
          <p:nvPr/>
        </p:nvSpPr>
        <p:spPr>
          <a:xfrm>
            <a:off x="4941706" y="4264490"/>
            <a:ext cx="519908" cy="519908"/>
          </a:xfrm>
          <a:prstGeom prst="ellipse">
            <a:avLst/>
          </a:prstGeom>
          <a:solidFill>
            <a:schemeClr val="bg1"/>
          </a:solidFill>
          <a:ln w="3175">
            <a:solidFill>
              <a:schemeClr val="accent2">
                <a:lumMod val="20000"/>
                <a:lumOff val="80000"/>
              </a:schemeClr>
            </a:solidFill>
          </a:ln>
          <a:effectLst/>
        </p:spPr>
        <p:txBody>
          <a:bodyPr wrap="square" tIns="108000" bIns="108000" rtlCol="0" anchor="ctr" anchorCtr="0">
            <a:noAutofit/>
          </a:bodyPr>
          <a:lstStyle/>
          <a:p>
            <a:pPr algn="ctr"/>
            <a:endParaRPr lang="en-US" sz="2000" b="1" err="1">
              <a:solidFill>
                <a:schemeClr val="bg2"/>
              </a:solidFill>
            </a:endParaRPr>
          </a:p>
        </p:txBody>
      </p:sp>
      <p:sp>
        <p:nvSpPr>
          <p:cNvPr id="29" name="Oval 28">
            <a:extLst>
              <a:ext uri="{FF2B5EF4-FFF2-40B4-BE49-F238E27FC236}">
                <a16:creationId xmlns:a16="http://schemas.microsoft.com/office/drawing/2014/main" id="{0B9B3ACB-781E-17B3-C5F4-F9E8E7EF2A9E}"/>
              </a:ext>
            </a:extLst>
          </p:cNvPr>
          <p:cNvSpPr/>
          <p:nvPr/>
        </p:nvSpPr>
        <p:spPr>
          <a:xfrm>
            <a:off x="4941706" y="5451960"/>
            <a:ext cx="519908" cy="519908"/>
          </a:xfrm>
          <a:prstGeom prst="ellipse">
            <a:avLst/>
          </a:prstGeom>
          <a:solidFill>
            <a:schemeClr val="bg1"/>
          </a:solidFill>
          <a:ln w="3175">
            <a:solidFill>
              <a:schemeClr val="accent2">
                <a:lumMod val="20000"/>
                <a:lumOff val="80000"/>
              </a:schemeClr>
            </a:solidFill>
          </a:ln>
          <a:effectLst/>
        </p:spPr>
        <p:txBody>
          <a:bodyPr wrap="square" tIns="108000" bIns="108000" rtlCol="0" anchor="ctr" anchorCtr="0">
            <a:noAutofit/>
          </a:bodyPr>
          <a:lstStyle/>
          <a:p>
            <a:pPr algn="ctr"/>
            <a:endParaRPr lang="en-US" sz="2000" b="1" err="1">
              <a:solidFill>
                <a:schemeClr val="bg2"/>
              </a:solidFill>
            </a:endParaRPr>
          </a:p>
        </p:txBody>
      </p:sp>
      <p:pic>
        <p:nvPicPr>
          <p:cNvPr id="54" name="Graphic 53">
            <a:extLst>
              <a:ext uri="{FF2B5EF4-FFF2-40B4-BE49-F238E27FC236}">
                <a16:creationId xmlns:a16="http://schemas.microsoft.com/office/drawing/2014/main" id="{CD496A17-B6AC-F676-0BE1-6AF033B29BD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9367" y="789741"/>
            <a:ext cx="344586" cy="344586"/>
          </a:xfrm>
          <a:prstGeom prst="rect">
            <a:avLst/>
          </a:prstGeom>
        </p:spPr>
      </p:pic>
      <p:pic>
        <p:nvPicPr>
          <p:cNvPr id="55" name="Graphic 54">
            <a:extLst>
              <a:ext uri="{FF2B5EF4-FFF2-40B4-BE49-F238E27FC236}">
                <a16:creationId xmlns:a16="http://schemas.microsoft.com/office/drawing/2014/main" id="{97A5E775-064C-A915-5854-28230A4B819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29367" y="1977211"/>
            <a:ext cx="344586" cy="344586"/>
          </a:xfrm>
          <a:prstGeom prst="rect">
            <a:avLst/>
          </a:prstGeom>
        </p:spPr>
      </p:pic>
      <p:pic>
        <p:nvPicPr>
          <p:cNvPr id="69" name="Graphic 68">
            <a:extLst>
              <a:ext uri="{FF2B5EF4-FFF2-40B4-BE49-F238E27FC236}">
                <a16:creationId xmlns:a16="http://schemas.microsoft.com/office/drawing/2014/main" id="{B6C58D75-E3C7-5C25-8D4D-C20BAAA9B07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029367" y="3164681"/>
            <a:ext cx="344586" cy="344586"/>
          </a:xfrm>
          <a:prstGeom prst="rect">
            <a:avLst/>
          </a:prstGeom>
        </p:spPr>
      </p:pic>
      <p:pic>
        <p:nvPicPr>
          <p:cNvPr id="58" name="Graphic 57">
            <a:extLst>
              <a:ext uri="{FF2B5EF4-FFF2-40B4-BE49-F238E27FC236}">
                <a16:creationId xmlns:a16="http://schemas.microsoft.com/office/drawing/2014/main" id="{13023B17-13CF-650F-528A-10CC04B85FB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029367" y="4352151"/>
            <a:ext cx="344586" cy="344586"/>
          </a:xfrm>
          <a:prstGeom prst="rect">
            <a:avLst/>
          </a:prstGeom>
        </p:spPr>
      </p:pic>
      <p:pic>
        <p:nvPicPr>
          <p:cNvPr id="59" name="Graphic 58">
            <a:extLst>
              <a:ext uri="{FF2B5EF4-FFF2-40B4-BE49-F238E27FC236}">
                <a16:creationId xmlns:a16="http://schemas.microsoft.com/office/drawing/2014/main" id="{9E8D4BB0-A969-97EC-1306-77A9A554AD2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029367" y="5539621"/>
            <a:ext cx="344586" cy="344586"/>
          </a:xfrm>
          <a:prstGeom prst="rect">
            <a:avLst/>
          </a:prstGeom>
        </p:spPr>
      </p:pic>
    </p:spTree>
    <p:extLst>
      <p:ext uri="{BB962C8B-B14F-4D97-AF65-F5344CB8AC3E}">
        <p14:creationId xmlns:p14="http://schemas.microsoft.com/office/powerpoint/2010/main" val="327570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F59385-6DC8-31BC-4BE9-CB8D5E843C27}"/>
              </a:ext>
            </a:extLst>
          </p:cNvPr>
          <p:cNvPicPr>
            <a:picLocks/>
          </p:cNvPicPr>
          <p:nvPr/>
        </p:nvPicPr>
        <p:blipFill rotWithShape="1">
          <a:blip r:embed="rId2" cstate="screen">
            <a:extLst>
              <a:ext uri="{28A0092B-C50C-407E-A947-70E740481C1C}">
                <a14:useLocalDpi xmlns:a14="http://schemas.microsoft.com/office/drawing/2010/main"/>
              </a:ext>
            </a:extLst>
          </a:blip>
          <a:srcRect l="44712" t="14317" r="44335" b="14317"/>
          <a:stretch>
            <a:fillRect/>
          </a:stretch>
        </p:blipFill>
        <p:spPr>
          <a:xfrm flipV="1">
            <a:off x="0" y="1"/>
            <a:ext cx="4152900" cy="6308725"/>
          </a:xfrm>
          <a:custGeom>
            <a:avLst/>
            <a:gdLst>
              <a:gd name="connsiteX0" fmla="*/ 0 w 4152900"/>
              <a:gd name="connsiteY0" fmla="*/ 6308725 h 6308725"/>
              <a:gd name="connsiteX1" fmla="*/ 4152900 w 4152900"/>
              <a:gd name="connsiteY1" fmla="*/ 6308725 h 6308725"/>
              <a:gd name="connsiteX2" fmla="*/ 4152900 w 4152900"/>
              <a:gd name="connsiteY2" fmla="*/ 411192 h 6308725"/>
              <a:gd name="connsiteX3" fmla="*/ 3741708 w 4152900"/>
              <a:gd name="connsiteY3" fmla="*/ 0 h 6308725"/>
              <a:gd name="connsiteX4" fmla="*/ 0 w 4152900"/>
              <a:gd name="connsiteY4" fmla="*/ 0 h 6308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2900" h="6308725">
                <a:moveTo>
                  <a:pt x="0" y="6308725"/>
                </a:moveTo>
                <a:lnTo>
                  <a:pt x="4152900" y="6308725"/>
                </a:lnTo>
                <a:lnTo>
                  <a:pt x="4152900" y="411192"/>
                </a:lnTo>
                <a:cubicBezTo>
                  <a:pt x="4152900" y="184097"/>
                  <a:pt x="3968803" y="0"/>
                  <a:pt x="3741708" y="0"/>
                </a:cubicBezTo>
                <a:lnTo>
                  <a:pt x="0" y="0"/>
                </a:lnTo>
                <a:close/>
              </a:path>
            </a:pathLst>
          </a:custGeom>
        </p:spPr>
      </p:pic>
      <p:pic>
        <p:nvPicPr>
          <p:cNvPr id="43" name="Graphic 42">
            <a:extLst>
              <a:ext uri="{FF2B5EF4-FFF2-40B4-BE49-F238E27FC236}">
                <a16:creationId xmlns:a16="http://schemas.microsoft.com/office/drawing/2014/main" id="{AAF8DF75-2850-9616-4C2E-F5D20E3EA1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345681">
            <a:off x="1636222" y="2394208"/>
            <a:ext cx="3238710" cy="3555274"/>
          </a:xfrm>
          <a:prstGeom prst="rect">
            <a:avLst/>
          </a:prstGeom>
        </p:spPr>
      </p:pic>
      <p:sp>
        <p:nvSpPr>
          <p:cNvPr id="10" name="Rectangle: Rounded Corners 9">
            <a:extLst>
              <a:ext uri="{FF2B5EF4-FFF2-40B4-BE49-F238E27FC236}">
                <a16:creationId xmlns:a16="http://schemas.microsoft.com/office/drawing/2014/main" id="{5DAA15EB-283F-EB59-4484-19F7A342B2FD}"/>
              </a:ext>
            </a:extLst>
          </p:cNvPr>
          <p:cNvSpPr>
            <a:spLocks/>
          </p:cNvSpPr>
          <p:nvPr/>
        </p:nvSpPr>
        <p:spPr>
          <a:xfrm>
            <a:off x="3913239" y="122978"/>
            <a:ext cx="7727898" cy="5572126"/>
          </a:xfrm>
          <a:prstGeom prst="roundRect">
            <a:avLst>
              <a:gd name="adj" fmla="val 3096"/>
            </a:avLst>
          </a:prstGeom>
          <a:solidFill>
            <a:schemeClr val="bg1"/>
          </a:solidFill>
          <a:ln w="3175">
            <a:solidFill>
              <a:schemeClr val="bg1">
                <a:lumMod val="95000"/>
              </a:schemeClr>
            </a:solidFill>
          </a:ln>
        </p:spPr>
        <p:txBody>
          <a:bodyPr wrap="square" rtlCol="0" anchor="ctr">
            <a:noAutofit/>
          </a:bodyPr>
          <a:lstStyle/>
          <a:p>
            <a:pPr algn="l"/>
            <a:endParaRPr lang="en-US">
              <a:solidFill>
                <a:schemeClr val="tx1"/>
              </a:solidFill>
            </a:endParaRPr>
          </a:p>
        </p:txBody>
      </p:sp>
      <p:sp>
        <p:nvSpPr>
          <p:cNvPr id="2" name="Title 1">
            <a:extLst>
              <a:ext uri="{FF2B5EF4-FFF2-40B4-BE49-F238E27FC236}">
                <a16:creationId xmlns:a16="http://schemas.microsoft.com/office/drawing/2014/main" id="{B71B28AD-93E5-C06E-B024-172F1E3C55E3}"/>
              </a:ext>
            </a:extLst>
          </p:cNvPr>
          <p:cNvSpPr>
            <a:spLocks noGrp="1"/>
          </p:cNvSpPr>
          <p:nvPr>
            <p:ph type="title"/>
          </p:nvPr>
        </p:nvSpPr>
        <p:spPr>
          <a:xfrm>
            <a:off x="550863" y="705370"/>
            <a:ext cx="3005137" cy="1329595"/>
          </a:xfrm>
        </p:spPr>
        <p:txBody>
          <a:bodyPr/>
          <a:lstStyle/>
          <a:p>
            <a:r>
              <a:rPr lang="en-US" sz="3600">
                <a:solidFill>
                  <a:schemeClr val="bg1"/>
                </a:solidFill>
              </a:rPr>
              <a:t>To </a:t>
            </a:r>
            <a:br>
              <a:rPr lang="en-US" sz="3600">
                <a:solidFill>
                  <a:schemeClr val="bg1"/>
                </a:solidFill>
              </a:rPr>
            </a:br>
            <a:r>
              <a:rPr lang="en-US" sz="3600">
                <a:solidFill>
                  <a:schemeClr val="bg1"/>
                </a:solidFill>
              </a:rPr>
              <a:t>Summarize</a:t>
            </a:r>
            <a:endParaRPr lang="en-IL" sz="3600">
              <a:solidFill>
                <a:schemeClr val="bg1"/>
              </a:solidFill>
            </a:endParaRPr>
          </a:p>
        </p:txBody>
      </p:sp>
      <p:cxnSp>
        <p:nvCxnSpPr>
          <p:cNvPr id="20" name="Straight Connector 19">
            <a:extLst>
              <a:ext uri="{FF2B5EF4-FFF2-40B4-BE49-F238E27FC236}">
                <a16:creationId xmlns:a16="http://schemas.microsoft.com/office/drawing/2014/main" id="{71105E5C-D3DD-60DF-53DD-E2C27C96E147}"/>
              </a:ext>
            </a:extLst>
          </p:cNvPr>
          <p:cNvCxnSpPr>
            <a:cxnSpLocks/>
          </p:cNvCxnSpPr>
          <p:nvPr/>
        </p:nvCxnSpPr>
        <p:spPr>
          <a:xfrm>
            <a:off x="4979194" y="1980354"/>
            <a:ext cx="6524783"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FD63BA-D715-1927-D8B8-35855DE475EE}"/>
              </a:ext>
            </a:extLst>
          </p:cNvPr>
          <p:cNvCxnSpPr>
            <a:cxnSpLocks/>
          </p:cNvCxnSpPr>
          <p:nvPr/>
        </p:nvCxnSpPr>
        <p:spPr>
          <a:xfrm>
            <a:off x="4979194" y="3837730"/>
            <a:ext cx="6524783"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4B0C1EE-6E03-90CD-7457-0D0D94CC633C}"/>
              </a:ext>
            </a:extLst>
          </p:cNvPr>
          <p:cNvSpPr/>
          <p:nvPr/>
        </p:nvSpPr>
        <p:spPr>
          <a:xfrm>
            <a:off x="4401243" y="122978"/>
            <a:ext cx="137160" cy="5572126"/>
          </a:xfrm>
          <a:prstGeom prst="rect">
            <a:avLst/>
          </a:prstGeom>
          <a:solidFill>
            <a:schemeClr val="bg1">
              <a:lumMod val="95000"/>
            </a:schemeClr>
          </a:solidFill>
        </p:spPr>
        <p:txBody>
          <a:bodyPr vert="horz" lIns="91440" tIns="45720" rIns="91440" bIns="45720" rtlCol="0" anchor="ctr" anchorCtr="0">
            <a:noAutofit/>
          </a:bodyPr>
          <a:lstStyle/>
          <a:p>
            <a:pPr>
              <a:spcBef>
                <a:spcPct val="0"/>
              </a:spcBef>
            </a:pPr>
            <a:endParaRPr lang="en-US" sz="2400">
              <a:latin typeface="+mj-lt"/>
              <a:ea typeface="+mj-ea"/>
              <a:cs typeface="+mj-cs"/>
            </a:endParaRPr>
          </a:p>
        </p:txBody>
      </p:sp>
      <p:sp>
        <p:nvSpPr>
          <p:cNvPr id="23" name="Oval 22">
            <a:extLst>
              <a:ext uri="{FF2B5EF4-FFF2-40B4-BE49-F238E27FC236}">
                <a16:creationId xmlns:a16="http://schemas.microsoft.com/office/drawing/2014/main" id="{D8705D85-50B1-A320-814E-21BF1C7C7D15}"/>
              </a:ext>
            </a:extLst>
          </p:cNvPr>
          <p:cNvSpPr/>
          <p:nvPr/>
        </p:nvSpPr>
        <p:spPr>
          <a:xfrm>
            <a:off x="4149783" y="731626"/>
            <a:ext cx="640080" cy="640080"/>
          </a:xfrm>
          <a:prstGeom prst="ellipse">
            <a:avLst/>
          </a:prstGeom>
          <a:solidFill>
            <a:schemeClr val="bg1"/>
          </a:solidFill>
          <a:ln>
            <a:solidFill>
              <a:schemeClr val="accent6">
                <a:lumMod val="75000"/>
              </a:schemeClr>
            </a:solidFill>
          </a:ln>
        </p:spPr>
        <p:txBody>
          <a:bodyPr wrap="square" tIns="108000" bIns="108000" rtlCol="0" anchor="ctr" anchorCtr="0">
            <a:noAutofit/>
          </a:bodyPr>
          <a:lstStyle/>
          <a:p>
            <a:pPr algn="ctr"/>
            <a:endParaRPr lang="en-IL" sz="1500">
              <a:solidFill>
                <a:schemeClr val="tx1"/>
              </a:solidFill>
            </a:endParaRPr>
          </a:p>
        </p:txBody>
      </p:sp>
      <p:sp>
        <p:nvSpPr>
          <p:cNvPr id="24" name="Oval 23">
            <a:extLst>
              <a:ext uri="{FF2B5EF4-FFF2-40B4-BE49-F238E27FC236}">
                <a16:creationId xmlns:a16="http://schemas.microsoft.com/office/drawing/2014/main" id="{4624F9E6-5CE8-8EE7-E08C-32EF7445C40F}"/>
              </a:ext>
            </a:extLst>
          </p:cNvPr>
          <p:cNvSpPr/>
          <p:nvPr/>
        </p:nvSpPr>
        <p:spPr>
          <a:xfrm>
            <a:off x="4149783" y="2589002"/>
            <a:ext cx="640080" cy="640080"/>
          </a:xfrm>
          <a:prstGeom prst="ellipse">
            <a:avLst/>
          </a:prstGeom>
          <a:solidFill>
            <a:schemeClr val="bg1"/>
          </a:solidFill>
          <a:ln>
            <a:solidFill>
              <a:schemeClr val="accent6">
                <a:lumMod val="75000"/>
              </a:schemeClr>
            </a:solidFill>
          </a:ln>
        </p:spPr>
        <p:txBody>
          <a:bodyPr wrap="square" tIns="108000" bIns="108000" rtlCol="0" anchor="ctr" anchorCtr="0">
            <a:noAutofit/>
          </a:bodyPr>
          <a:lstStyle/>
          <a:p>
            <a:pPr algn="ctr"/>
            <a:endParaRPr lang="en-IL" sz="1500">
              <a:solidFill>
                <a:schemeClr val="tx1"/>
              </a:solidFill>
            </a:endParaRPr>
          </a:p>
        </p:txBody>
      </p:sp>
      <p:sp>
        <p:nvSpPr>
          <p:cNvPr id="25" name="Oval 24">
            <a:extLst>
              <a:ext uri="{FF2B5EF4-FFF2-40B4-BE49-F238E27FC236}">
                <a16:creationId xmlns:a16="http://schemas.microsoft.com/office/drawing/2014/main" id="{C0E22C4F-3F5D-44E9-8575-0038D5128CF3}"/>
              </a:ext>
            </a:extLst>
          </p:cNvPr>
          <p:cNvSpPr/>
          <p:nvPr/>
        </p:nvSpPr>
        <p:spPr>
          <a:xfrm>
            <a:off x="4149783" y="4446378"/>
            <a:ext cx="640080" cy="640080"/>
          </a:xfrm>
          <a:prstGeom prst="ellipse">
            <a:avLst/>
          </a:prstGeom>
          <a:solidFill>
            <a:schemeClr val="bg1"/>
          </a:solidFill>
          <a:ln>
            <a:solidFill>
              <a:schemeClr val="accent6">
                <a:lumMod val="75000"/>
              </a:schemeClr>
            </a:solidFill>
          </a:ln>
        </p:spPr>
        <p:txBody>
          <a:bodyPr wrap="square" tIns="108000" bIns="108000" rtlCol="0" anchor="ctr" anchorCtr="0">
            <a:noAutofit/>
          </a:bodyPr>
          <a:lstStyle/>
          <a:p>
            <a:pPr algn="ctr"/>
            <a:endParaRPr lang="en-IL" sz="1500">
              <a:solidFill>
                <a:schemeClr val="tx1"/>
              </a:solidFill>
            </a:endParaRPr>
          </a:p>
        </p:txBody>
      </p:sp>
      <p:sp>
        <p:nvSpPr>
          <p:cNvPr id="36" name="Text Placeholder 7">
            <a:extLst>
              <a:ext uri="{FF2B5EF4-FFF2-40B4-BE49-F238E27FC236}">
                <a16:creationId xmlns:a16="http://schemas.microsoft.com/office/drawing/2014/main" id="{BCAADF1A-78B7-1E17-40A8-4C2E49448390}"/>
              </a:ext>
            </a:extLst>
          </p:cNvPr>
          <p:cNvSpPr txBox="1">
            <a:spLocks/>
          </p:cNvSpPr>
          <p:nvPr/>
        </p:nvSpPr>
        <p:spPr>
          <a:xfrm>
            <a:off x="4979194" y="2601266"/>
            <a:ext cx="6524783" cy="615553"/>
          </a:xfrm>
          <a:prstGeom prst="rect">
            <a:avLst/>
          </a:prstGeom>
        </p:spPr>
        <p:txBody>
          <a:bodyPr vert="horz" lIns="0" tIns="0" rIns="0" bIns="0" rtlCol="0" anchor="ctr">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bg2"/>
                </a:solidFill>
                <a:latin typeface="+mj-lt"/>
              </a:rPr>
              <a:t>Smooth and efficient workflows for e-resources management</a:t>
            </a:r>
            <a:endParaRPr lang="en-IL" sz="2000">
              <a:solidFill>
                <a:schemeClr val="bg2"/>
              </a:solidFill>
              <a:latin typeface="+mj-lt"/>
            </a:endParaRPr>
          </a:p>
        </p:txBody>
      </p:sp>
      <p:sp>
        <p:nvSpPr>
          <p:cNvPr id="37" name="Text Placeholder 4">
            <a:extLst>
              <a:ext uri="{FF2B5EF4-FFF2-40B4-BE49-F238E27FC236}">
                <a16:creationId xmlns:a16="http://schemas.microsoft.com/office/drawing/2014/main" id="{69DC1813-6D29-C9DC-6E2B-F1437D408773}"/>
              </a:ext>
            </a:extLst>
          </p:cNvPr>
          <p:cNvSpPr txBox="1">
            <a:spLocks/>
          </p:cNvSpPr>
          <p:nvPr/>
        </p:nvSpPr>
        <p:spPr>
          <a:xfrm>
            <a:off x="4979194" y="743890"/>
            <a:ext cx="6524783" cy="615553"/>
          </a:xfrm>
          <a:prstGeom prst="rect">
            <a:avLst/>
          </a:prstGeom>
        </p:spPr>
        <p:txBody>
          <a:bodyPr vert="horz" lIns="0" tIns="0" rIns="0" bIns="0" rtlCol="0" anchor="ctr">
            <a:spAutoFit/>
          </a:bodyPr>
          <a:lstStyle>
            <a:lvl1pPr marL="0" indent="0" algn="l" defTabSz="914400" rtl="0" eaLnBrk="1" latinLnBrk="0" hangingPunct="1">
              <a:lnSpc>
                <a:spcPct val="90000"/>
              </a:lnSpc>
              <a:spcBef>
                <a:spcPts val="900"/>
              </a:spcBef>
              <a:buFont typeface="Arial" panose="020B0604020202020204" pitchFamily="34" charset="0"/>
              <a:buNone/>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solidFill>
                  <a:schemeClr val="bg2"/>
                </a:solidFill>
                <a:latin typeface="+mj-lt"/>
              </a:rPr>
              <a:t>Metadata management is constantly improving and evolving</a:t>
            </a:r>
            <a:endParaRPr lang="en-IL">
              <a:solidFill>
                <a:schemeClr val="bg2"/>
              </a:solidFill>
              <a:latin typeface="+mj-lt"/>
            </a:endParaRPr>
          </a:p>
        </p:txBody>
      </p:sp>
      <p:sp>
        <p:nvSpPr>
          <p:cNvPr id="38" name="Text Placeholder 10">
            <a:extLst>
              <a:ext uri="{FF2B5EF4-FFF2-40B4-BE49-F238E27FC236}">
                <a16:creationId xmlns:a16="http://schemas.microsoft.com/office/drawing/2014/main" id="{E98FECD0-DE81-E7A4-450F-27EEFC9D60C5}"/>
              </a:ext>
            </a:extLst>
          </p:cNvPr>
          <p:cNvSpPr txBox="1">
            <a:spLocks/>
          </p:cNvSpPr>
          <p:nvPr/>
        </p:nvSpPr>
        <p:spPr>
          <a:xfrm>
            <a:off x="4979194" y="4400934"/>
            <a:ext cx="6524783" cy="730969"/>
          </a:xfrm>
          <a:prstGeom prst="rect">
            <a:avLst/>
          </a:prstGeom>
        </p:spPr>
        <p:txBody>
          <a:bodyPr vert="horz" lIns="0" tIns="0" rIns="0" bIns="0" rtlCol="0" anchor="ctr">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bg2"/>
                </a:solidFill>
                <a:latin typeface="+mj-lt"/>
              </a:rPr>
              <a:t>Innovation, transparency and collaboration facilitate </a:t>
            </a:r>
          </a:p>
          <a:p>
            <a:pPr marL="0" indent="0">
              <a:buNone/>
            </a:pPr>
            <a:r>
              <a:rPr lang="en-US" sz="2000">
                <a:solidFill>
                  <a:schemeClr val="bg2"/>
                </a:solidFill>
                <a:latin typeface="+mj-lt"/>
              </a:rPr>
              <a:t>large scale metadata management</a:t>
            </a:r>
            <a:endParaRPr lang="en-IL" sz="2000">
              <a:solidFill>
                <a:schemeClr val="bg2"/>
              </a:solidFill>
              <a:latin typeface="+mj-lt"/>
            </a:endParaRPr>
          </a:p>
        </p:txBody>
      </p:sp>
      <p:sp>
        <p:nvSpPr>
          <p:cNvPr id="5" name="TextBox 4">
            <a:extLst>
              <a:ext uri="{FF2B5EF4-FFF2-40B4-BE49-F238E27FC236}">
                <a16:creationId xmlns:a16="http://schemas.microsoft.com/office/drawing/2014/main" id="{3E555FD4-605B-EE65-651E-E722F191E1D2}"/>
              </a:ext>
            </a:extLst>
          </p:cNvPr>
          <p:cNvSpPr txBox="1"/>
          <p:nvPr/>
        </p:nvSpPr>
        <p:spPr>
          <a:xfrm>
            <a:off x="4538403" y="5753633"/>
            <a:ext cx="8839200" cy="719508"/>
          </a:xfrm>
          <a:prstGeom prst="rect">
            <a:avLst/>
          </a:prstGeom>
          <a:noFill/>
          <a:ln>
            <a:noFill/>
          </a:ln>
        </p:spPr>
        <p:txBody>
          <a:bodyPr wrap="none" rtlCol="0">
            <a:noAutofit/>
          </a:bodyPr>
          <a:lstStyle/>
          <a:p>
            <a:r>
              <a:rPr lang="en-US" sz="2400" b="1" dirty="0">
                <a:solidFill>
                  <a:schemeClr val="bg2"/>
                </a:solidFill>
              </a:rPr>
              <a:t>A great thank you to the Content Working Group </a:t>
            </a:r>
          </a:p>
          <a:p>
            <a:r>
              <a:rPr lang="en-US" sz="2400" b="1" dirty="0">
                <a:solidFill>
                  <a:schemeClr val="bg2"/>
                </a:solidFill>
              </a:rPr>
              <a:t>and CZ Management Group!  </a:t>
            </a:r>
            <a:endParaRPr lang="en-IL" sz="2400" b="1" dirty="0">
              <a:solidFill>
                <a:schemeClr val="bg2"/>
              </a:solidFill>
            </a:endParaRPr>
          </a:p>
          <a:p>
            <a:pPr algn="l"/>
            <a:endParaRPr lang="en-IL" dirty="0" err="1"/>
          </a:p>
        </p:txBody>
      </p:sp>
      <p:pic>
        <p:nvPicPr>
          <p:cNvPr id="8" name="Graphic 7" descr="Clapping hands outline">
            <a:extLst>
              <a:ext uri="{FF2B5EF4-FFF2-40B4-BE49-F238E27FC236}">
                <a16:creationId xmlns:a16="http://schemas.microsoft.com/office/drawing/2014/main" id="{A09F5BCF-FB00-7A8A-A04F-0833AF455F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58003" y="6064180"/>
            <a:ext cx="730969" cy="730969"/>
          </a:xfrm>
          <a:prstGeom prst="rect">
            <a:avLst/>
          </a:prstGeom>
        </p:spPr>
      </p:pic>
      <p:pic>
        <p:nvPicPr>
          <p:cNvPr id="9" name="Picture Placeholder 8">
            <a:extLst>
              <a:ext uri="{FF2B5EF4-FFF2-40B4-BE49-F238E27FC236}">
                <a16:creationId xmlns:a16="http://schemas.microsoft.com/office/drawing/2014/main" id="{80DCF2EC-C8EF-3435-ABCA-A3FBE2B47AC3}"/>
              </a:ext>
            </a:extLst>
          </p:cNvPr>
          <p:cNvPicPr>
            <a:picLocks noGrp="1" noChangeAspect="1"/>
          </p:cNvPicPr>
          <p:nvPr>
            <p:ph type="pic" sz="quarter" idx="4294967295"/>
          </p:nvPr>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4198324" y="4491534"/>
            <a:ext cx="546100" cy="546100"/>
          </a:xfrm>
          <a:prstGeom prst="rect">
            <a:avLst/>
          </a:prstGeom>
        </p:spPr>
      </p:pic>
      <p:pic>
        <p:nvPicPr>
          <p:cNvPr id="6" name="Picture Placeholder 5">
            <a:extLst>
              <a:ext uri="{FF2B5EF4-FFF2-40B4-BE49-F238E27FC236}">
                <a16:creationId xmlns:a16="http://schemas.microsoft.com/office/drawing/2014/main" id="{60E79774-930A-952D-B1C4-0EC137D718FB}"/>
              </a:ext>
            </a:extLst>
          </p:cNvPr>
          <p:cNvPicPr>
            <a:picLocks noGrp="1" noChangeAspect="1"/>
          </p:cNvPicPr>
          <p:nvPr>
            <p:ph type="pic" sz="quarter" idx="4294967295"/>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4188186" y="2646539"/>
            <a:ext cx="546100" cy="546100"/>
          </a:xfrm>
          <a:prstGeom prst="rect">
            <a:avLst/>
          </a:prstGeom>
        </p:spPr>
      </p:pic>
      <p:pic>
        <p:nvPicPr>
          <p:cNvPr id="3" name="Picture Placeholder 2">
            <a:extLst>
              <a:ext uri="{FF2B5EF4-FFF2-40B4-BE49-F238E27FC236}">
                <a16:creationId xmlns:a16="http://schemas.microsoft.com/office/drawing/2014/main" id="{0910B2BA-AAB5-E640-8B81-F5D0EDEF48CA}"/>
              </a:ext>
            </a:extLst>
          </p:cNvPr>
          <p:cNvPicPr>
            <a:picLocks noGrp="1" noChangeAspect="1"/>
          </p:cNvPicPr>
          <p:nvPr>
            <p:ph type="pic" sz="quarter" idx="4294967295"/>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4199473" y="777875"/>
            <a:ext cx="546100" cy="546100"/>
          </a:xfrm>
          <a:prstGeom prst="rect">
            <a:avLst/>
          </a:prstGeom>
        </p:spPr>
      </p:pic>
    </p:spTree>
    <p:extLst>
      <p:ext uri="{BB962C8B-B14F-4D97-AF65-F5344CB8AC3E}">
        <p14:creationId xmlns:p14="http://schemas.microsoft.com/office/powerpoint/2010/main" val="282780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33EFB-9B14-03D7-2A5F-1BC2FD2ADA26}"/>
            </a:ext>
          </a:extLst>
        </p:cNvPr>
        <p:cNvGrpSpPr/>
        <p:nvPr/>
      </p:nvGrpSpPr>
      <p:grpSpPr>
        <a:xfrm>
          <a:off x="0" y="0"/>
          <a:ext cx="0" cy="0"/>
          <a:chOff x="0" y="0"/>
          <a:chExt cx="0" cy="0"/>
        </a:xfrm>
      </p:grpSpPr>
      <p:sp>
        <p:nvSpPr>
          <p:cNvPr id="33" name="Text Placeholder 32">
            <a:extLst>
              <a:ext uri="{FF2B5EF4-FFF2-40B4-BE49-F238E27FC236}">
                <a16:creationId xmlns:a16="http://schemas.microsoft.com/office/drawing/2014/main" id="{DCE55F25-6EFD-399E-CC43-B343AEB577E9}"/>
              </a:ext>
            </a:extLst>
          </p:cNvPr>
          <p:cNvSpPr>
            <a:spLocks noGrp="1"/>
          </p:cNvSpPr>
          <p:nvPr>
            <p:ph type="body" sz="quarter" idx="13"/>
          </p:nvPr>
        </p:nvSpPr>
        <p:spPr/>
        <p:txBody>
          <a:bodyPr/>
          <a:lstStyle/>
          <a:p>
            <a:r>
              <a:rPr lang="en-US" dirty="0"/>
              <a:t>Tamar Ganor</a:t>
            </a:r>
          </a:p>
        </p:txBody>
      </p:sp>
      <p:sp>
        <p:nvSpPr>
          <p:cNvPr id="10" name="Text Placeholder 9">
            <a:extLst>
              <a:ext uri="{FF2B5EF4-FFF2-40B4-BE49-F238E27FC236}">
                <a16:creationId xmlns:a16="http://schemas.microsoft.com/office/drawing/2014/main" id="{648C5435-0D67-23A9-C778-038F7D7F74BB}"/>
              </a:ext>
            </a:extLst>
          </p:cNvPr>
          <p:cNvSpPr>
            <a:spLocks noGrp="1"/>
          </p:cNvSpPr>
          <p:nvPr>
            <p:ph type="body" sz="quarter" idx="14"/>
          </p:nvPr>
        </p:nvSpPr>
        <p:spPr/>
        <p:txBody>
          <a:bodyPr/>
          <a:lstStyle/>
          <a:p>
            <a:r>
              <a:rPr lang="en-NL"/>
              <a:t>tamar.ganor@clarivate.com</a:t>
            </a:r>
          </a:p>
          <a:p>
            <a:endParaRPr lang="en-NL"/>
          </a:p>
        </p:txBody>
      </p:sp>
      <p:sp>
        <p:nvSpPr>
          <p:cNvPr id="34" name="Text Placeholder 33">
            <a:extLst>
              <a:ext uri="{FF2B5EF4-FFF2-40B4-BE49-F238E27FC236}">
                <a16:creationId xmlns:a16="http://schemas.microsoft.com/office/drawing/2014/main" id="{479EA28E-6C97-A51B-A891-0D44A0274B42}"/>
              </a:ext>
            </a:extLst>
          </p:cNvPr>
          <p:cNvSpPr>
            <a:spLocks noGrp="1"/>
          </p:cNvSpPr>
          <p:nvPr>
            <p:ph type="body" sz="quarter" idx="15"/>
          </p:nvPr>
        </p:nvSpPr>
        <p:spPr/>
        <p:txBody>
          <a:bodyPr/>
          <a:lstStyle/>
          <a:p>
            <a:endParaRPr lang="en-US"/>
          </a:p>
        </p:txBody>
      </p:sp>
      <p:sp>
        <p:nvSpPr>
          <p:cNvPr id="22" name="Text Placeholder 21">
            <a:extLst>
              <a:ext uri="{FF2B5EF4-FFF2-40B4-BE49-F238E27FC236}">
                <a16:creationId xmlns:a16="http://schemas.microsoft.com/office/drawing/2014/main" id="{65382C09-F85E-19EF-D478-9EB939FFCFA1}"/>
              </a:ext>
            </a:extLst>
          </p:cNvPr>
          <p:cNvSpPr>
            <a:spLocks noGrp="1"/>
          </p:cNvSpPr>
          <p:nvPr>
            <p:ph type="body" sz="quarter" idx="16"/>
          </p:nvPr>
        </p:nvSpPr>
        <p:spPr/>
        <p:txBody>
          <a:bodyPr/>
          <a:lstStyle/>
          <a:p>
            <a:r>
              <a:rPr lang="en-US"/>
              <a:t>Thank You</a:t>
            </a:r>
          </a:p>
        </p:txBody>
      </p:sp>
    </p:spTree>
    <p:extLst>
      <p:ext uri="{BB962C8B-B14F-4D97-AF65-F5344CB8AC3E}">
        <p14:creationId xmlns:p14="http://schemas.microsoft.com/office/powerpoint/2010/main" val="1285902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63C5A-B7DE-FF36-C86B-AFDFEE9DA7B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739CD73-6827-2AF7-448A-DBA0AE64C524}"/>
              </a:ext>
            </a:extLst>
          </p:cNvPr>
          <p:cNvPicPr>
            <a:picLocks/>
          </p:cNvPicPr>
          <p:nvPr/>
        </p:nvPicPr>
        <p:blipFill rotWithShape="1">
          <a:blip r:embed="rId3" cstate="screen">
            <a:extLst>
              <a:ext uri="{28A0092B-C50C-407E-A947-70E740481C1C}">
                <a14:useLocalDpi xmlns:a14="http://schemas.microsoft.com/office/drawing/2010/main"/>
              </a:ext>
            </a:extLst>
          </a:blip>
          <a:srcRect l="15267" t="9965" r="16093" b="20823"/>
          <a:stretch/>
        </p:blipFill>
        <p:spPr>
          <a:xfrm flipV="1">
            <a:off x="1" y="0"/>
            <a:ext cx="12191999" cy="1930400"/>
          </a:xfrm>
          <a:custGeom>
            <a:avLst/>
            <a:gdLst>
              <a:gd name="connsiteX0" fmla="*/ 0 w 12191999"/>
              <a:gd name="connsiteY0" fmla="*/ 1930400 h 1930400"/>
              <a:gd name="connsiteX1" fmla="*/ 12191999 w 12191999"/>
              <a:gd name="connsiteY1" fmla="*/ 1930400 h 1930400"/>
              <a:gd name="connsiteX2" fmla="*/ 12191999 w 12191999"/>
              <a:gd name="connsiteY2" fmla="*/ 0 h 1930400"/>
              <a:gd name="connsiteX3" fmla="*/ 570298 w 12191999"/>
              <a:gd name="connsiteY3" fmla="*/ 0 h 1930400"/>
              <a:gd name="connsiteX4" fmla="*/ 0 w 12191999"/>
              <a:gd name="connsiteY4" fmla="*/ 570298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1930400">
                <a:moveTo>
                  <a:pt x="0" y="1930400"/>
                </a:moveTo>
                <a:lnTo>
                  <a:pt x="12191999" y="1930400"/>
                </a:lnTo>
                <a:lnTo>
                  <a:pt x="12191999" y="0"/>
                </a:lnTo>
                <a:lnTo>
                  <a:pt x="570298" y="0"/>
                </a:lnTo>
                <a:cubicBezTo>
                  <a:pt x="255331" y="0"/>
                  <a:pt x="0" y="255331"/>
                  <a:pt x="0" y="570298"/>
                </a:cubicBezTo>
                <a:close/>
              </a:path>
            </a:pathLst>
          </a:custGeom>
        </p:spPr>
      </p:pic>
      <p:pic>
        <p:nvPicPr>
          <p:cNvPr id="12" name="Graphic 11">
            <a:extLst>
              <a:ext uri="{FF2B5EF4-FFF2-40B4-BE49-F238E27FC236}">
                <a16:creationId xmlns:a16="http://schemas.microsoft.com/office/drawing/2014/main" id="{7229F7F9-F19F-C3F1-BFBC-7EDE1CCB51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45681">
            <a:off x="9373270" y="-484299"/>
            <a:ext cx="3238710" cy="3555274"/>
          </a:xfrm>
          <a:prstGeom prst="rect">
            <a:avLst/>
          </a:prstGeom>
        </p:spPr>
      </p:pic>
      <p:sp>
        <p:nvSpPr>
          <p:cNvPr id="13" name="Title 7">
            <a:extLst>
              <a:ext uri="{FF2B5EF4-FFF2-40B4-BE49-F238E27FC236}">
                <a16:creationId xmlns:a16="http://schemas.microsoft.com/office/drawing/2014/main" id="{C06A56A0-1B55-436F-538F-66475967C9C8}"/>
              </a:ext>
            </a:extLst>
          </p:cNvPr>
          <p:cNvSpPr>
            <a:spLocks noGrp="1"/>
          </p:cNvSpPr>
          <p:nvPr>
            <p:ph type="title"/>
          </p:nvPr>
        </p:nvSpPr>
        <p:spPr/>
        <p:txBody>
          <a:bodyPr/>
          <a:lstStyle/>
          <a:p>
            <a:r>
              <a:rPr lang="en-US">
                <a:solidFill>
                  <a:schemeClr val="bg1"/>
                </a:solidFill>
              </a:rPr>
              <a:t>Your voice matters!</a:t>
            </a:r>
          </a:p>
        </p:txBody>
      </p:sp>
      <p:sp>
        <p:nvSpPr>
          <p:cNvPr id="14" name="Rectangle: Rounded Corners 13">
            <a:extLst>
              <a:ext uri="{FF2B5EF4-FFF2-40B4-BE49-F238E27FC236}">
                <a16:creationId xmlns:a16="http://schemas.microsoft.com/office/drawing/2014/main" id="{49B0E37F-8B4C-6F60-72AF-5A86FE3DA863}"/>
              </a:ext>
            </a:extLst>
          </p:cNvPr>
          <p:cNvSpPr/>
          <p:nvPr/>
        </p:nvSpPr>
        <p:spPr>
          <a:xfrm>
            <a:off x="558462" y="1634787"/>
            <a:ext cx="3605870" cy="4631929"/>
          </a:xfrm>
          <a:prstGeom prst="roundRect">
            <a:avLst>
              <a:gd name="adj" fmla="val 3874"/>
            </a:avLst>
          </a:prstGeom>
          <a:solidFill>
            <a:schemeClr val="accent2">
              <a:lumMod val="20000"/>
              <a:lumOff val="80000"/>
            </a:schemeClr>
          </a:solidFill>
          <a:ln>
            <a:noFill/>
          </a:ln>
        </p:spPr>
        <p:txBody>
          <a:bodyPr wrap="square" rtlCol="0" anchor="t">
            <a:noAutofit/>
          </a:bodyPr>
          <a:lstStyle/>
          <a:p>
            <a:pPr>
              <a:spcAft>
                <a:spcPts val="300"/>
              </a:spcAft>
            </a:pPr>
            <a:endParaRPr lang="en-US" sz="1100"/>
          </a:p>
        </p:txBody>
      </p:sp>
      <p:sp>
        <p:nvSpPr>
          <p:cNvPr id="15" name="Rectangle: Rounded Corners 14">
            <a:extLst>
              <a:ext uri="{FF2B5EF4-FFF2-40B4-BE49-F238E27FC236}">
                <a16:creationId xmlns:a16="http://schemas.microsoft.com/office/drawing/2014/main" id="{BD77B22D-1031-D39F-041F-522BA16B700A}"/>
              </a:ext>
            </a:extLst>
          </p:cNvPr>
          <p:cNvSpPr/>
          <p:nvPr/>
        </p:nvSpPr>
        <p:spPr>
          <a:xfrm>
            <a:off x="4347211" y="1634787"/>
            <a:ext cx="7293927" cy="4631930"/>
          </a:xfrm>
          <a:prstGeom prst="roundRect">
            <a:avLst>
              <a:gd name="adj" fmla="val 3022"/>
            </a:avLst>
          </a:prstGeom>
          <a:solidFill>
            <a:schemeClr val="bg1"/>
          </a:solidFill>
          <a:ln w="6350">
            <a:solidFill>
              <a:schemeClr val="bg1">
                <a:lumMod val="95000"/>
              </a:schemeClr>
            </a:solidFill>
          </a:ln>
        </p:spPr>
        <p:txBody>
          <a:bodyPr wrap="square" rtlCol="0" anchor="ctr">
            <a:noAutofit/>
          </a:bodyPr>
          <a:lstStyle/>
          <a:p>
            <a:pPr algn="l"/>
            <a:endParaRPr lang="en-US">
              <a:solidFill>
                <a:schemeClr val="tx1"/>
              </a:solidFill>
            </a:endParaRPr>
          </a:p>
        </p:txBody>
      </p:sp>
      <p:pic>
        <p:nvPicPr>
          <p:cNvPr id="40" name="Picture 3" descr="A qr code on a white background&#10;&#10;AI-generated content may be incorrect.">
            <a:extLst>
              <a:ext uri="{FF2B5EF4-FFF2-40B4-BE49-F238E27FC236}">
                <a16:creationId xmlns:a16="http://schemas.microsoft.com/office/drawing/2014/main" id="{9334F17F-8FFC-4002-E4C5-DE13B9AAD40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90" t="5290" r="5290" b="5290"/>
          <a:stretch/>
        </p:blipFill>
        <p:spPr bwMode="auto">
          <a:xfrm>
            <a:off x="741342" y="2843727"/>
            <a:ext cx="3240110" cy="3240110"/>
          </a:xfrm>
          <a:prstGeom prst="roundRect">
            <a:avLst>
              <a:gd name="adj" fmla="val 3914"/>
            </a:avLst>
          </a:prstGeom>
          <a:noFill/>
          <a:ln>
            <a:no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6925B09-B76A-D4EF-46F0-A039F50B8B0C}"/>
              </a:ext>
            </a:extLst>
          </p:cNvPr>
          <p:cNvSpPr txBox="1"/>
          <p:nvPr/>
        </p:nvSpPr>
        <p:spPr>
          <a:xfrm>
            <a:off x="733741" y="1826538"/>
            <a:ext cx="3247710" cy="861774"/>
          </a:xfrm>
          <a:prstGeom prst="rect">
            <a:avLst/>
          </a:prstGeom>
          <a:noFill/>
          <a:ln>
            <a:noFill/>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2"/>
                </a:solidFill>
                <a:effectLst/>
                <a:uLnTx/>
                <a:uFillTx/>
                <a:ea typeface="+mn-ea"/>
                <a:cs typeface="+mn-cs"/>
              </a:rPr>
              <a:t>Take our 2-min survey now</a:t>
            </a:r>
          </a:p>
        </p:txBody>
      </p:sp>
      <p:sp>
        <p:nvSpPr>
          <p:cNvPr id="18" name="Content Placeholder 5">
            <a:extLst>
              <a:ext uri="{FF2B5EF4-FFF2-40B4-BE49-F238E27FC236}">
                <a16:creationId xmlns:a16="http://schemas.microsoft.com/office/drawing/2014/main" id="{CE29E590-1D76-9E7F-3171-2E2DFDFBC6DB}"/>
              </a:ext>
            </a:extLst>
          </p:cNvPr>
          <p:cNvSpPr txBox="1">
            <a:spLocks/>
          </p:cNvSpPr>
          <p:nvPr/>
        </p:nvSpPr>
        <p:spPr>
          <a:xfrm>
            <a:off x="5404008" y="1877143"/>
            <a:ext cx="6054250" cy="977191"/>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effectLst/>
                <a:uLnTx/>
                <a:uFillTx/>
                <a:ea typeface="+mn-ea"/>
                <a:cs typeface="+mn-cs"/>
              </a:rPr>
              <a:t>Help us innovate</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effectLst/>
                <a:uLnTx/>
                <a:uFillTx/>
                <a:ea typeface="+mn-ea"/>
                <a:cs typeface="+mn-cs"/>
              </a:rPr>
              <a:t>Your feedback drives the next generation of valuable solutions</a:t>
            </a:r>
          </a:p>
        </p:txBody>
      </p:sp>
      <p:sp>
        <p:nvSpPr>
          <p:cNvPr id="19" name="Content Placeholder 5">
            <a:extLst>
              <a:ext uri="{FF2B5EF4-FFF2-40B4-BE49-F238E27FC236}">
                <a16:creationId xmlns:a16="http://schemas.microsoft.com/office/drawing/2014/main" id="{17E2FF52-93C2-C5B1-54CA-FBF1D641CAFF}"/>
              </a:ext>
            </a:extLst>
          </p:cNvPr>
          <p:cNvSpPr txBox="1">
            <a:spLocks/>
          </p:cNvSpPr>
          <p:nvPr/>
        </p:nvSpPr>
        <p:spPr>
          <a:xfrm>
            <a:off x="5404008" y="3339046"/>
            <a:ext cx="6054250" cy="1100300"/>
          </a:xfrm>
          <a:prstGeom prst="rect">
            <a:avLst/>
          </a:prstGeom>
        </p:spPr>
        <p:txBody>
          <a:bodyPr wrap="square" lIns="0" tIns="0" rIns="0" bIns="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effectLst/>
                <a:uLnTx/>
                <a:uFillTx/>
                <a:ea typeface="+mn-ea"/>
                <a:cs typeface="+mn-cs"/>
              </a:rPr>
              <a:t>See real impact</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effectLst/>
                <a:uLnTx/>
                <a:uFillTx/>
                <a:ea typeface="+mn-ea"/>
                <a:cs typeface="+mn-cs"/>
              </a:rPr>
              <a:t>The improvements you experience today are direct results of feedback from customers like you</a:t>
            </a:r>
          </a:p>
        </p:txBody>
      </p:sp>
      <p:sp>
        <p:nvSpPr>
          <p:cNvPr id="20" name="Content Placeholder 5">
            <a:extLst>
              <a:ext uri="{FF2B5EF4-FFF2-40B4-BE49-F238E27FC236}">
                <a16:creationId xmlns:a16="http://schemas.microsoft.com/office/drawing/2014/main" id="{A3977BF3-2BB1-BABC-CC0F-3C463AC5C85E}"/>
              </a:ext>
            </a:extLst>
          </p:cNvPr>
          <p:cNvSpPr txBox="1">
            <a:spLocks/>
          </p:cNvSpPr>
          <p:nvPr/>
        </p:nvSpPr>
        <p:spPr>
          <a:xfrm>
            <a:off x="5404008" y="4924059"/>
            <a:ext cx="6054250" cy="1100300"/>
          </a:xfrm>
          <a:prstGeom prst="rect">
            <a:avLst/>
          </a:prstGeom>
        </p:spPr>
        <p:txBody>
          <a:bodyPr wrap="square" lIns="0" tIns="0" rIns="0" bIns="0" anchor="t">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effectLst/>
                <a:uLnTx/>
                <a:uFillTx/>
                <a:ea typeface="+mn-ea"/>
                <a:cs typeface="+mn-cs"/>
              </a:rPr>
              <a:t>Shape the future</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effectLst/>
                <a:uLnTx/>
                <a:uFillTx/>
                <a:ea typeface="+mn-ea"/>
                <a:cs typeface="+mn-cs"/>
              </a:rPr>
              <a:t>Help us prioritize improvements that will continue to add value to your work</a:t>
            </a:r>
          </a:p>
        </p:txBody>
      </p:sp>
      <p:grpSp>
        <p:nvGrpSpPr>
          <p:cNvPr id="21" name="Group 20">
            <a:extLst>
              <a:ext uri="{FF2B5EF4-FFF2-40B4-BE49-F238E27FC236}">
                <a16:creationId xmlns:a16="http://schemas.microsoft.com/office/drawing/2014/main" id="{CAB405FC-5270-25C2-4CFF-7E92E03C8444}"/>
              </a:ext>
            </a:extLst>
          </p:cNvPr>
          <p:cNvGrpSpPr/>
          <p:nvPr/>
        </p:nvGrpSpPr>
        <p:grpSpPr>
          <a:xfrm>
            <a:off x="4564537" y="3339046"/>
            <a:ext cx="656591" cy="656590"/>
            <a:chOff x="4564537" y="3625959"/>
            <a:chExt cx="656591" cy="656590"/>
          </a:xfrm>
        </p:grpSpPr>
        <p:sp>
          <p:nvSpPr>
            <p:cNvPr id="22" name="Oval 21">
              <a:extLst>
                <a:ext uri="{FF2B5EF4-FFF2-40B4-BE49-F238E27FC236}">
                  <a16:creationId xmlns:a16="http://schemas.microsoft.com/office/drawing/2014/main" id="{EBB88968-5981-A553-155A-278FB7981570}"/>
                </a:ext>
              </a:extLst>
            </p:cNvPr>
            <p:cNvSpPr/>
            <p:nvPr/>
          </p:nvSpPr>
          <p:spPr>
            <a:xfrm>
              <a:off x="4564537" y="3625959"/>
              <a:ext cx="656591" cy="656590"/>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pic>
          <p:nvPicPr>
            <p:cNvPr id="23" name="Graphic 22">
              <a:extLst>
                <a:ext uri="{FF2B5EF4-FFF2-40B4-BE49-F238E27FC236}">
                  <a16:creationId xmlns:a16="http://schemas.microsoft.com/office/drawing/2014/main" id="{DF61D8E0-AE13-AB28-E42C-19226B45DA6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92647" y="3754069"/>
              <a:ext cx="400370" cy="400370"/>
            </a:xfrm>
            <a:prstGeom prst="rect">
              <a:avLst/>
            </a:prstGeom>
          </p:spPr>
        </p:pic>
      </p:grpSp>
      <p:grpSp>
        <p:nvGrpSpPr>
          <p:cNvPr id="24" name="Group 23">
            <a:extLst>
              <a:ext uri="{FF2B5EF4-FFF2-40B4-BE49-F238E27FC236}">
                <a16:creationId xmlns:a16="http://schemas.microsoft.com/office/drawing/2014/main" id="{EA2C2DE6-8EFB-A020-F04F-115A6D2F5C3E}"/>
              </a:ext>
            </a:extLst>
          </p:cNvPr>
          <p:cNvGrpSpPr/>
          <p:nvPr/>
        </p:nvGrpSpPr>
        <p:grpSpPr>
          <a:xfrm>
            <a:off x="4530091" y="4924059"/>
            <a:ext cx="656591" cy="656590"/>
            <a:chOff x="4530091" y="5327679"/>
            <a:chExt cx="656591" cy="656590"/>
          </a:xfrm>
        </p:grpSpPr>
        <p:sp>
          <p:nvSpPr>
            <p:cNvPr id="28" name="Oval 27">
              <a:extLst>
                <a:ext uri="{FF2B5EF4-FFF2-40B4-BE49-F238E27FC236}">
                  <a16:creationId xmlns:a16="http://schemas.microsoft.com/office/drawing/2014/main" id="{FE635921-BBE0-B0E5-C25C-1B36FAA88F3F}"/>
                </a:ext>
              </a:extLst>
            </p:cNvPr>
            <p:cNvSpPr/>
            <p:nvPr/>
          </p:nvSpPr>
          <p:spPr>
            <a:xfrm>
              <a:off x="4530091" y="5327679"/>
              <a:ext cx="656591" cy="656590"/>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pic>
          <p:nvPicPr>
            <p:cNvPr id="29" name="Graphic 28">
              <a:extLst>
                <a:ext uri="{FF2B5EF4-FFF2-40B4-BE49-F238E27FC236}">
                  <a16:creationId xmlns:a16="http://schemas.microsoft.com/office/drawing/2014/main" id="{DAFE0242-3BFC-6E68-D0E0-1B597ABC4CF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629786" y="5427374"/>
              <a:ext cx="457200" cy="457200"/>
            </a:xfrm>
            <a:prstGeom prst="rect">
              <a:avLst/>
            </a:prstGeom>
          </p:spPr>
        </p:pic>
      </p:grpSp>
      <p:grpSp>
        <p:nvGrpSpPr>
          <p:cNvPr id="30" name="Group 29">
            <a:extLst>
              <a:ext uri="{FF2B5EF4-FFF2-40B4-BE49-F238E27FC236}">
                <a16:creationId xmlns:a16="http://schemas.microsoft.com/office/drawing/2014/main" id="{9A440EA6-E232-1D8F-7B5F-50D0C1F1A020}"/>
              </a:ext>
            </a:extLst>
          </p:cNvPr>
          <p:cNvGrpSpPr/>
          <p:nvPr/>
        </p:nvGrpSpPr>
        <p:grpSpPr>
          <a:xfrm>
            <a:off x="4564537" y="1877143"/>
            <a:ext cx="656591" cy="656590"/>
            <a:chOff x="4564537" y="1924239"/>
            <a:chExt cx="656591" cy="656590"/>
          </a:xfrm>
        </p:grpSpPr>
        <p:sp>
          <p:nvSpPr>
            <p:cNvPr id="31" name="Oval 30">
              <a:extLst>
                <a:ext uri="{FF2B5EF4-FFF2-40B4-BE49-F238E27FC236}">
                  <a16:creationId xmlns:a16="http://schemas.microsoft.com/office/drawing/2014/main" id="{E7207281-717D-B16B-6A28-40D8E8582A83}"/>
                </a:ext>
              </a:extLst>
            </p:cNvPr>
            <p:cNvSpPr/>
            <p:nvPr/>
          </p:nvSpPr>
          <p:spPr>
            <a:xfrm>
              <a:off x="4564537" y="1924239"/>
              <a:ext cx="656591" cy="656590"/>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pic>
          <p:nvPicPr>
            <p:cNvPr id="32" name="Graphic 31">
              <a:extLst>
                <a:ext uri="{FF2B5EF4-FFF2-40B4-BE49-F238E27FC236}">
                  <a16:creationId xmlns:a16="http://schemas.microsoft.com/office/drawing/2014/main" id="{4E376F85-310C-CAF6-C303-33F1DA42805B}"/>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664232" y="2023934"/>
              <a:ext cx="457200" cy="457200"/>
            </a:xfrm>
            <a:prstGeom prst="rect">
              <a:avLst/>
            </a:prstGeom>
          </p:spPr>
        </p:pic>
      </p:grpSp>
      <p:cxnSp>
        <p:nvCxnSpPr>
          <p:cNvPr id="33" name="Straight Connector 32">
            <a:extLst>
              <a:ext uri="{FF2B5EF4-FFF2-40B4-BE49-F238E27FC236}">
                <a16:creationId xmlns:a16="http://schemas.microsoft.com/office/drawing/2014/main" id="{ABF3FC5B-CECA-D657-0CB9-2BBC3856DD97}"/>
              </a:ext>
            </a:extLst>
          </p:cNvPr>
          <p:cNvCxnSpPr>
            <a:cxnSpLocks/>
          </p:cNvCxnSpPr>
          <p:nvPr/>
        </p:nvCxnSpPr>
        <p:spPr>
          <a:xfrm>
            <a:off x="5404008" y="3096690"/>
            <a:ext cx="605425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E934E7-17E9-FDAD-30A7-A808ED4FD36C}"/>
              </a:ext>
            </a:extLst>
          </p:cNvPr>
          <p:cNvCxnSpPr>
            <a:cxnSpLocks/>
          </p:cNvCxnSpPr>
          <p:nvPr/>
        </p:nvCxnSpPr>
        <p:spPr>
          <a:xfrm>
            <a:off x="5404008" y="4681702"/>
            <a:ext cx="605425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29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F8EB1-1851-C625-9C7B-8F450FF3225D}"/>
              </a:ext>
            </a:extLst>
          </p:cNvPr>
          <p:cNvSpPr>
            <a:spLocks noGrp="1"/>
          </p:cNvSpPr>
          <p:nvPr>
            <p:ph type="body" sz="quarter" idx="16"/>
          </p:nvPr>
        </p:nvSpPr>
        <p:spPr/>
        <p:txBody>
          <a:bodyPr wrap="square"/>
          <a:lstStyle/>
          <a:p>
            <a:r>
              <a:rPr lang="en-US"/>
              <a:t>Ensuring High Quality Metadata</a:t>
            </a:r>
            <a:endParaRPr lang="en-NL"/>
          </a:p>
        </p:txBody>
      </p:sp>
      <p:sp>
        <p:nvSpPr>
          <p:cNvPr id="10" name="Text Placeholder 9">
            <a:extLst>
              <a:ext uri="{FF2B5EF4-FFF2-40B4-BE49-F238E27FC236}">
                <a16:creationId xmlns:a16="http://schemas.microsoft.com/office/drawing/2014/main" id="{7A50DE67-9121-B5F3-5C67-DB6D66F08018}"/>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27930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97395FB7-26A3-BEC6-D7ED-CDC972AB725D}"/>
              </a:ext>
            </a:extLst>
          </p:cNvPr>
          <p:cNvPicPr>
            <a:picLocks/>
          </p:cNvPicPr>
          <p:nvPr/>
        </p:nvPicPr>
        <p:blipFill rotWithShape="1">
          <a:blip r:embed="rId3" cstate="screen">
            <a:extLst>
              <a:ext uri="{28A0092B-C50C-407E-A947-70E740481C1C}">
                <a14:useLocalDpi xmlns:a14="http://schemas.microsoft.com/office/drawing/2010/main"/>
              </a:ext>
            </a:extLst>
          </a:blip>
          <a:srcRect l="15267" t="9965" r="16093" b="20823"/>
          <a:stretch/>
        </p:blipFill>
        <p:spPr>
          <a:xfrm flipV="1">
            <a:off x="0" y="0"/>
            <a:ext cx="12191999" cy="1930400"/>
          </a:xfrm>
          <a:custGeom>
            <a:avLst/>
            <a:gdLst>
              <a:gd name="connsiteX0" fmla="*/ 0 w 12191999"/>
              <a:gd name="connsiteY0" fmla="*/ 1930400 h 1930400"/>
              <a:gd name="connsiteX1" fmla="*/ 12191999 w 12191999"/>
              <a:gd name="connsiteY1" fmla="*/ 1930400 h 1930400"/>
              <a:gd name="connsiteX2" fmla="*/ 12191999 w 12191999"/>
              <a:gd name="connsiteY2" fmla="*/ 0 h 1930400"/>
              <a:gd name="connsiteX3" fmla="*/ 570298 w 12191999"/>
              <a:gd name="connsiteY3" fmla="*/ 0 h 1930400"/>
              <a:gd name="connsiteX4" fmla="*/ 0 w 12191999"/>
              <a:gd name="connsiteY4" fmla="*/ 570298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1930400">
                <a:moveTo>
                  <a:pt x="0" y="1930400"/>
                </a:moveTo>
                <a:lnTo>
                  <a:pt x="12191999" y="1930400"/>
                </a:lnTo>
                <a:lnTo>
                  <a:pt x="12191999" y="0"/>
                </a:lnTo>
                <a:lnTo>
                  <a:pt x="570298" y="0"/>
                </a:lnTo>
                <a:cubicBezTo>
                  <a:pt x="255331" y="0"/>
                  <a:pt x="0" y="255331"/>
                  <a:pt x="0" y="570298"/>
                </a:cubicBezTo>
                <a:close/>
              </a:path>
            </a:pathLst>
          </a:custGeom>
        </p:spPr>
      </p:pic>
      <p:pic>
        <p:nvPicPr>
          <p:cNvPr id="42" name="Graphic 41">
            <a:extLst>
              <a:ext uri="{FF2B5EF4-FFF2-40B4-BE49-F238E27FC236}">
                <a16:creationId xmlns:a16="http://schemas.microsoft.com/office/drawing/2014/main" id="{ED950BF6-66ED-8530-876A-F7EE3D6B18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45681">
            <a:off x="9382930" y="-638016"/>
            <a:ext cx="2932496" cy="3219130"/>
          </a:xfrm>
          <a:prstGeom prst="rect">
            <a:avLst/>
          </a:prstGeom>
        </p:spPr>
      </p:pic>
      <p:sp>
        <p:nvSpPr>
          <p:cNvPr id="43" name="Rectangle: Rounded Corners 42">
            <a:extLst>
              <a:ext uri="{FF2B5EF4-FFF2-40B4-BE49-F238E27FC236}">
                <a16:creationId xmlns:a16="http://schemas.microsoft.com/office/drawing/2014/main" id="{404817DB-E44F-9BBF-10E7-21A62D9F2467}"/>
              </a:ext>
            </a:extLst>
          </p:cNvPr>
          <p:cNvSpPr>
            <a:spLocks/>
          </p:cNvSpPr>
          <p:nvPr/>
        </p:nvSpPr>
        <p:spPr>
          <a:xfrm>
            <a:off x="550864" y="1536701"/>
            <a:ext cx="3630960" cy="4772024"/>
          </a:xfrm>
          <a:prstGeom prst="roundRect">
            <a:avLst>
              <a:gd name="adj" fmla="val 2627"/>
            </a:avLst>
          </a:prstGeom>
          <a:solidFill>
            <a:schemeClr val="bg1"/>
          </a:solidFill>
          <a:ln w="6350">
            <a:solidFill>
              <a:schemeClr val="bg1">
                <a:lumMod val="85000"/>
              </a:schemeClr>
            </a:solidFill>
          </a:ln>
        </p:spPr>
        <p:txBody>
          <a:bodyPr wrap="square" rtlCol="0" anchor="ctr">
            <a:noAutofit/>
          </a:bodyPr>
          <a:lstStyle/>
          <a:p>
            <a:pPr algn="l"/>
            <a:endParaRPr lang="en-IN">
              <a:solidFill>
                <a:schemeClr val="tx1"/>
              </a:solidFill>
            </a:endParaRPr>
          </a:p>
        </p:txBody>
      </p:sp>
      <p:sp>
        <p:nvSpPr>
          <p:cNvPr id="44" name="Rectangle 43">
            <a:extLst>
              <a:ext uri="{FF2B5EF4-FFF2-40B4-BE49-F238E27FC236}">
                <a16:creationId xmlns:a16="http://schemas.microsoft.com/office/drawing/2014/main" id="{7703D247-042F-2EF3-6CA4-1E0B3E29D5E7}"/>
              </a:ext>
            </a:extLst>
          </p:cNvPr>
          <p:cNvSpPr/>
          <p:nvPr/>
        </p:nvSpPr>
        <p:spPr>
          <a:xfrm>
            <a:off x="550865" y="2694352"/>
            <a:ext cx="3630959" cy="857700"/>
          </a:xfrm>
          <a:prstGeom prst="rect">
            <a:avLst/>
          </a:prstGeom>
          <a:solidFill>
            <a:schemeClr val="bg1">
              <a:lumMod val="95000"/>
            </a:schemeClr>
          </a:solidFill>
          <a:ln>
            <a:noFill/>
          </a:ln>
        </p:spPr>
        <p:txBody>
          <a:bodyPr wrap="square" rtlCol="0" anchor="ctr">
            <a:noAutofit/>
          </a:bodyPr>
          <a:lstStyle/>
          <a:p>
            <a:pPr algn="ctr">
              <a:lnSpc>
                <a:spcPts val="2292"/>
              </a:lnSpc>
            </a:pPr>
            <a:r>
              <a:rPr lang="en-US" sz="2000" b="1">
                <a:solidFill>
                  <a:schemeClr val="bg2"/>
                </a:solidFill>
              </a:rPr>
              <a:t>Enriching Metadata</a:t>
            </a:r>
          </a:p>
        </p:txBody>
      </p:sp>
      <p:sp>
        <p:nvSpPr>
          <p:cNvPr id="45" name="Rectangle: Rounded Corners 44">
            <a:extLst>
              <a:ext uri="{FF2B5EF4-FFF2-40B4-BE49-F238E27FC236}">
                <a16:creationId xmlns:a16="http://schemas.microsoft.com/office/drawing/2014/main" id="{FF696CB9-FD31-615A-FFDB-E82ABBE6A4B2}"/>
              </a:ext>
            </a:extLst>
          </p:cNvPr>
          <p:cNvSpPr>
            <a:spLocks/>
          </p:cNvSpPr>
          <p:nvPr/>
        </p:nvSpPr>
        <p:spPr>
          <a:xfrm>
            <a:off x="4278989" y="1536701"/>
            <a:ext cx="3630960" cy="4772024"/>
          </a:xfrm>
          <a:prstGeom prst="roundRect">
            <a:avLst>
              <a:gd name="adj" fmla="val 2627"/>
            </a:avLst>
          </a:prstGeom>
          <a:solidFill>
            <a:schemeClr val="bg1"/>
          </a:solidFill>
          <a:ln w="6350">
            <a:solidFill>
              <a:schemeClr val="bg1">
                <a:lumMod val="85000"/>
              </a:schemeClr>
            </a:solidFill>
          </a:ln>
        </p:spPr>
        <p:txBody>
          <a:bodyPr wrap="square" rtlCol="0" anchor="ctr">
            <a:noAutofit/>
          </a:bodyPr>
          <a:lstStyle/>
          <a:p>
            <a:pPr algn="l"/>
            <a:endParaRPr lang="en-IN">
              <a:solidFill>
                <a:schemeClr val="tx1"/>
              </a:solidFill>
            </a:endParaRPr>
          </a:p>
        </p:txBody>
      </p:sp>
      <p:sp>
        <p:nvSpPr>
          <p:cNvPr id="46" name="Rectangle 45">
            <a:extLst>
              <a:ext uri="{FF2B5EF4-FFF2-40B4-BE49-F238E27FC236}">
                <a16:creationId xmlns:a16="http://schemas.microsoft.com/office/drawing/2014/main" id="{2C97819B-11E2-B806-3FAD-7DFEFC60BAAC}"/>
              </a:ext>
            </a:extLst>
          </p:cNvPr>
          <p:cNvSpPr/>
          <p:nvPr/>
        </p:nvSpPr>
        <p:spPr>
          <a:xfrm>
            <a:off x="4278990" y="2694352"/>
            <a:ext cx="3630959" cy="857700"/>
          </a:xfrm>
          <a:prstGeom prst="rect">
            <a:avLst/>
          </a:prstGeom>
          <a:solidFill>
            <a:schemeClr val="bg1">
              <a:lumMod val="95000"/>
            </a:schemeClr>
          </a:solidFill>
          <a:ln>
            <a:noFill/>
          </a:ln>
        </p:spPr>
        <p:txBody>
          <a:bodyPr wrap="square" rtlCol="0" anchor="ctr">
            <a:noAutofit/>
          </a:bodyPr>
          <a:lstStyle/>
          <a:p>
            <a:pPr algn="ctr">
              <a:lnSpc>
                <a:spcPts val="2292"/>
              </a:lnSpc>
            </a:pPr>
            <a:r>
              <a:rPr lang="en-US" sz="2000" b="1">
                <a:solidFill>
                  <a:schemeClr val="bg2"/>
                </a:solidFill>
              </a:rPr>
              <a:t>Upcoming: Retaining Community Edits</a:t>
            </a:r>
          </a:p>
        </p:txBody>
      </p:sp>
      <p:sp>
        <p:nvSpPr>
          <p:cNvPr id="47" name="Rectangle: Rounded Corners 46">
            <a:extLst>
              <a:ext uri="{FF2B5EF4-FFF2-40B4-BE49-F238E27FC236}">
                <a16:creationId xmlns:a16="http://schemas.microsoft.com/office/drawing/2014/main" id="{78B30575-58CD-4A17-D1A4-4893F67286EB}"/>
              </a:ext>
            </a:extLst>
          </p:cNvPr>
          <p:cNvSpPr>
            <a:spLocks/>
          </p:cNvSpPr>
          <p:nvPr/>
        </p:nvSpPr>
        <p:spPr>
          <a:xfrm>
            <a:off x="8007113" y="1536701"/>
            <a:ext cx="3630960" cy="4772024"/>
          </a:xfrm>
          <a:prstGeom prst="roundRect">
            <a:avLst>
              <a:gd name="adj" fmla="val 2627"/>
            </a:avLst>
          </a:prstGeom>
          <a:solidFill>
            <a:schemeClr val="bg1"/>
          </a:solidFill>
          <a:ln w="6350">
            <a:solidFill>
              <a:schemeClr val="bg1">
                <a:lumMod val="85000"/>
              </a:schemeClr>
            </a:solidFill>
          </a:ln>
        </p:spPr>
        <p:txBody>
          <a:bodyPr wrap="square" rtlCol="0" anchor="ctr">
            <a:noAutofit/>
          </a:bodyPr>
          <a:lstStyle/>
          <a:p>
            <a:pPr algn="l"/>
            <a:endParaRPr lang="en-IN">
              <a:solidFill>
                <a:schemeClr val="tx1"/>
              </a:solidFill>
            </a:endParaRPr>
          </a:p>
        </p:txBody>
      </p:sp>
      <p:sp>
        <p:nvSpPr>
          <p:cNvPr id="48" name="Rectangle 47">
            <a:extLst>
              <a:ext uri="{FF2B5EF4-FFF2-40B4-BE49-F238E27FC236}">
                <a16:creationId xmlns:a16="http://schemas.microsoft.com/office/drawing/2014/main" id="{DE262D21-259E-5885-5755-95F5C5E1C10E}"/>
              </a:ext>
            </a:extLst>
          </p:cNvPr>
          <p:cNvSpPr/>
          <p:nvPr/>
        </p:nvSpPr>
        <p:spPr>
          <a:xfrm>
            <a:off x="8007113" y="2694352"/>
            <a:ext cx="3630959" cy="857700"/>
          </a:xfrm>
          <a:prstGeom prst="rect">
            <a:avLst/>
          </a:prstGeom>
          <a:solidFill>
            <a:schemeClr val="bg1">
              <a:lumMod val="95000"/>
            </a:schemeClr>
          </a:solidFill>
          <a:ln>
            <a:noFill/>
          </a:ln>
        </p:spPr>
        <p:txBody>
          <a:bodyPr wrap="square" rtlCol="0" anchor="ctr">
            <a:noAutofit/>
          </a:bodyPr>
          <a:lstStyle/>
          <a:p>
            <a:pPr algn="ctr">
              <a:lnSpc>
                <a:spcPts val="2292"/>
              </a:lnSpc>
            </a:pPr>
            <a:r>
              <a:rPr lang="en-US" sz="2000" b="1">
                <a:solidFill>
                  <a:schemeClr val="bg2"/>
                </a:solidFill>
              </a:rPr>
              <a:t> Generating metadata </a:t>
            </a:r>
            <a:br>
              <a:rPr lang="en-US" sz="2000" b="1">
                <a:solidFill>
                  <a:schemeClr val="bg2"/>
                </a:solidFill>
              </a:rPr>
            </a:br>
            <a:r>
              <a:rPr lang="en-US" sz="2000" b="1">
                <a:solidFill>
                  <a:schemeClr val="bg2"/>
                </a:solidFill>
              </a:rPr>
              <a:t>with AI</a:t>
            </a:r>
          </a:p>
        </p:txBody>
      </p:sp>
      <p:sp>
        <p:nvSpPr>
          <p:cNvPr id="49" name="TextBox 48">
            <a:extLst>
              <a:ext uri="{FF2B5EF4-FFF2-40B4-BE49-F238E27FC236}">
                <a16:creationId xmlns:a16="http://schemas.microsoft.com/office/drawing/2014/main" id="{D73C2654-0612-ED81-A0EC-A1307D571231}"/>
              </a:ext>
            </a:extLst>
          </p:cNvPr>
          <p:cNvSpPr txBox="1"/>
          <p:nvPr/>
        </p:nvSpPr>
        <p:spPr>
          <a:xfrm>
            <a:off x="743863" y="3667778"/>
            <a:ext cx="3244962" cy="1969770"/>
          </a:xfrm>
          <a:prstGeom prst="rect">
            <a:avLst/>
          </a:prstGeom>
          <a:noFill/>
          <a:ln>
            <a:noFill/>
          </a:ln>
        </p:spPr>
        <p:txBody>
          <a:bodyPr wrap="square" lIns="0" tIns="0" rIns="0" bIns="0" anchor="t">
            <a:spAutoFit/>
          </a:bodyPr>
          <a:lstStyle/>
          <a:p>
            <a:pPr marL="228600" indent="-228600">
              <a:spcAft>
                <a:spcPts val="800"/>
              </a:spcAft>
              <a:buFont typeface="Arial" panose="020B0604020202020204" pitchFamily="34" charset="0"/>
              <a:buChar char="•"/>
            </a:pPr>
            <a:r>
              <a:rPr lang="en-US"/>
              <a:t>Provider MARC records</a:t>
            </a:r>
          </a:p>
          <a:p>
            <a:pPr marL="228600" indent="-228600">
              <a:spcAft>
                <a:spcPts val="800"/>
              </a:spcAft>
              <a:buFont typeface="Arial" panose="020B0604020202020204" pitchFamily="34" charset="0"/>
              <a:buChar char="•"/>
            </a:pPr>
            <a:r>
              <a:rPr lang="en-US"/>
              <a:t>KBARTs with LC Codes and Dewey (082, 050)</a:t>
            </a:r>
          </a:p>
          <a:p>
            <a:pPr marL="228600" indent="-228600">
              <a:spcAft>
                <a:spcPts val="800"/>
              </a:spcAft>
              <a:buFont typeface="Arial" panose="020B0604020202020204" pitchFamily="34" charset="0"/>
              <a:buChar char="•"/>
            </a:pPr>
            <a:r>
              <a:rPr lang="en-US"/>
              <a:t>Authority corrections</a:t>
            </a:r>
          </a:p>
          <a:p>
            <a:pPr marL="228600" indent="-228600">
              <a:spcAft>
                <a:spcPts val="800"/>
              </a:spcAft>
              <a:buFont typeface="Arial" panose="020B0604020202020204" pitchFamily="34" charset="0"/>
              <a:buChar char="•"/>
            </a:pPr>
            <a:r>
              <a:rPr lang="en-US"/>
              <a:t>Non-Marc sources (details in next slide)</a:t>
            </a:r>
          </a:p>
        </p:txBody>
      </p:sp>
      <p:sp>
        <p:nvSpPr>
          <p:cNvPr id="50" name="TextBox 49">
            <a:extLst>
              <a:ext uri="{FF2B5EF4-FFF2-40B4-BE49-F238E27FC236}">
                <a16:creationId xmlns:a16="http://schemas.microsoft.com/office/drawing/2014/main" id="{1F22B2BC-2C0E-68FC-3DF3-1CAAE97BA850}"/>
              </a:ext>
            </a:extLst>
          </p:cNvPr>
          <p:cNvSpPr txBox="1"/>
          <p:nvPr/>
        </p:nvSpPr>
        <p:spPr>
          <a:xfrm>
            <a:off x="4471988" y="3667778"/>
            <a:ext cx="3244962" cy="2144177"/>
          </a:xfrm>
          <a:prstGeom prst="rect">
            <a:avLst/>
          </a:prstGeom>
          <a:noFill/>
          <a:ln>
            <a:noFill/>
          </a:ln>
        </p:spPr>
        <p:txBody>
          <a:bodyPr wrap="square" lIns="0" tIns="0" rIns="0" bIns="0" anchor="t">
            <a:spAutoFit/>
          </a:bodyPr>
          <a:lstStyle/>
          <a:p>
            <a:pPr marL="228600" indent="-228600">
              <a:spcAft>
                <a:spcPts val="800"/>
              </a:spcAft>
              <a:buFont typeface="Arial" panose="020B0604020202020204" pitchFamily="34" charset="0"/>
              <a:buChar char="•"/>
            </a:pPr>
            <a:r>
              <a:rPr lang="en-US"/>
              <a:t>Updating the override process</a:t>
            </a:r>
          </a:p>
          <a:p>
            <a:pPr marL="228600" indent="-228600">
              <a:spcAft>
                <a:spcPts val="800"/>
              </a:spcAft>
              <a:buFont typeface="Arial" panose="020B0604020202020204" pitchFamily="34" charset="0"/>
              <a:buChar char="•"/>
            </a:pPr>
            <a:r>
              <a:rPr lang="en-US"/>
              <a:t>Reviewing provider metadata before overriding existing fields</a:t>
            </a:r>
          </a:p>
          <a:p>
            <a:pPr marL="228600" indent="-228600">
              <a:spcAft>
                <a:spcPts val="800"/>
              </a:spcAft>
              <a:buFont typeface="Arial" panose="020B0604020202020204" pitchFamily="34" charset="0"/>
              <a:buChar char="•"/>
            </a:pPr>
            <a:r>
              <a:rPr lang="en-US"/>
              <a:t>Deciding which fields to retain, which to override</a:t>
            </a:r>
          </a:p>
        </p:txBody>
      </p:sp>
      <p:sp>
        <p:nvSpPr>
          <p:cNvPr id="51" name="TextBox 50">
            <a:extLst>
              <a:ext uri="{FF2B5EF4-FFF2-40B4-BE49-F238E27FC236}">
                <a16:creationId xmlns:a16="http://schemas.microsoft.com/office/drawing/2014/main" id="{E081DBA1-D0EB-2884-463F-18EE975ED411}"/>
              </a:ext>
            </a:extLst>
          </p:cNvPr>
          <p:cNvSpPr txBox="1"/>
          <p:nvPr/>
        </p:nvSpPr>
        <p:spPr>
          <a:xfrm>
            <a:off x="8200112" y="3667778"/>
            <a:ext cx="3244962" cy="1856919"/>
          </a:xfrm>
          <a:prstGeom prst="rect">
            <a:avLst/>
          </a:prstGeom>
          <a:noFill/>
          <a:ln>
            <a:noFill/>
          </a:ln>
        </p:spPr>
        <p:txBody>
          <a:bodyPr wrap="square" lIns="0" tIns="0" rIns="0" bIns="0" anchor="t">
            <a:spAutoFit/>
          </a:bodyPr>
          <a:lstStyle/>
          <a:p>
            <a:pPr>
              <a:spcAft>
                <a:spcPts val="400"/>
              </a:spcAft>
            </a:pPr>
            <a:r>
              <a:rPr lang="en-US" b="1" dirty="0"/>
              <a:t>Metadata from Full Text</a:t>
            </a:r>
          </a:p>
          <a:p>
            <a:pPr marL="400050" indent="-228600">
              <a:spcAft>
                <a:spcPts val="800"/>
              </a:spcAft>
              <a:buFont typeface="Arial" panose="020B0604020202020204" pitchFamily="34" charset="0"/>
              <a:buChar char="•"/>
            </a:pPr>
            <a:r>
              <a:rPr lang="en-US" sz="1600" b="1" dirty="0"/>
              <a:t>244K</a:t>
            </a:r>
            <a:r>
              <a:rPr lang="en-US" sz="1600" dirty="0"/>
              <a:t> records</a:t>
            </a:r>
          </a:p>
          <a:p>
            <a:pPr marL="400050" indent="-228600">
              <a:spcAft>
                <a:spcPts val="800"/>
              </a:spcAft>
              <a:buFont typeface="Arial" panose="020B0604020202020204" pitchFamily="34" charset="0"/>
              <a:buChar char="•"/>
            </a:pPr>
            <a:r>
              <a:rPr lang="en-US" sz="1600" dirty="0"/>
              <a:t>Pilot for </a:t>
            </a:r>
            <a:r>
              <a:rPr lang="en-US" sz="1600" b="1" dirty="0"/>
              <a:t>new genres</a:t>
            </a:r>
          </a:p>
          <a:p>
            <a:pPr>
              <a:spcAft>
                <a:spcPts val="800"/>
              </a:spcAft>
            </a:pPr>
            <a:r>
              <a:rPr lang="en-US" b="1" dirty="0"/>
              <a:t>Generating metadata from existing fields </a:t>
            </a:r>
            <a:r>
              <a:rPr lang="en-US" dirty="0"/>
              <a:t>(not from the Full Text)</a:t>
            </a:r>
          </a:p>
        </p:txBody>
      </p:sp>
      <p:sp>
        <p:nvSpPr>
          <p:cNvPr id="53" name="Oval 52">
            <a:extLst>
              <a:ext uri="{FF2B5EF4-FFF2-40B4-BE49-F238E27FC236}">
                <a16:creationId xmlns:a16="http://schemas.microsoft.com/office/drawing/2014/main" id="{D31CE2E9-14E6-B691-0E5B-5B2DCB68D637}"/>
              </a:ext>
            </a:extLst>
          </p:cNvPr>
          <p:cNvSpPr/>
          <p:nvPr/>
        </p:nvSpPr>
        <p:spPr>
          <a:xfrm>
            <a:off x="5725035" y="1828055"/>
            <a:ext cx="738868" cy="738868"/>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56" name="Oval 55">
            <a:extLst>
              <a:ext uri="{FF2B5EF4-FFF2-40B4-BE49-F238E27FC236}">
                <a16:creationId xmlns:a16="http://schemas.microsoft.com/office/drawing/2014/main" id="{E3C11F4A-88F2-5A0F-47A1-86E70C5AC435}"/>
              </a:ext>
            </a:extLst>
          </p:cNvPr>
          <p:cNvSpPr/>
          <p:nvPr/>
        </p:nvSpPr>
        <p:spPr>
          <a:xfrm>
            <a:off x="1996910" y="1828055"/>
            <a:ext cx="738868" cy="738868"/>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59" name="Oval 58">
            <a:extLst>
              <a:ext uri="{FF2B5EF4-FFF2-40B4-BE49-F238E27FC236}">
                <a16:creationId xmlns:a16="http://schemas.microsoft.com/office/drawing/2014/main" id="{017D9CD5-BF70-1A4E-B07F-93865F498DC8}"/>
              </a:ext>
            </a:extLst>
          </p:cNvPr>
          <p:cNvSpPr/>
          <p:nvPr/>
        </p:nvSpPr>
        <p:spPr>
          <a:xfrm>
            <a:off x="9453159" y="1828055"/>
            <a:ext cx="738868" cy="738868"/>
          </a:xfrm>
          <a:prstGeom prst="ellipse">
            <a:avLst/>
          </a:prstGeom>
          <a:solidFill>
            <a:schemeClr val="bg1"/>
          </a:solidFill>
          <a:ln w="19050">
            <a:solidFill>
              <a:schemeClr val="bg2">
                <a:lumMod val="60000"/>
                <a:lumOff val="40000"/>
              </a:schemeClr>
            </a:solidFill>
          </a:ln>
        </p:spPr>
        <p:txBody>
          <a:bodyPr wrap="square" rtlCol="0" anchor="ctr">
            <a:noAutofit/>
          </a:bodyPr>
          <a:lstStyle/>
          <a:p>
            <a:pPr algn="l"/>
            <a:endParaRPr lang="en-US">
              <a:solidFill>
                <a:schemeClr val="tx1"/>
              </a:solidFill>
            </a:endParaRPr>
          </a:p>
        </p:txBody>
      </p:sp>
      <p:sp>
        <p:nvSpPr>
          <p:cNvPr id="24" name="Title 23">
            <a:extLst>
              <a:ext uri="{FF2B5EF4-FFF2-40B4-BE49-F238E27FC236}">
                <a16:creationId xmlns:a16="http://schemas.microsoft.com/office/drawing/2014/main" id="{46311C5E-3F56-6C99-F6DC-F8DF5708EDD1}"/>
              </a:ext>
            </a:extLst>
          </p:cNvPr>
          <p:cNvSpPr>
            <a:spLocks noGrp="1"/>
          </p:cNvSpPr>
          <p:nvPr>
            <p:ph type="title"/>
          </p:nvPr>
        </p:nvSpPr>
        <p:spPr/>
        <p:txBody>
          <a:bodyPr anchor="t"/>
          <a:lstStyle/>
          <a:p>
            <a:r>
              <a:rPr lang="en-US">
                <a:solidFill>
                  <a:schemeClr val="bg1"/>
                </a:solidFill>
              </a:rPr>
              <a:t>Robust Metadata Through Smart Technology and Shared Effort</a:t>
            </a:r>
          </a:p>
        </p:txBody>
      </p:sp>
      <p:pic>
        <p:nvPicPr>
          <p:cNvPr id="37" name="Graphic 265">
            <a:extLst>
              <a:ext uri="{FF2B5EF4-FFF2-40B4-BE49-F238E27FC236}">
                <a16:creationId xmlns:a16="http://schemas.microsoft.com/office/drawing/2014/main" id="{0490C5C1-BD1C-F558-6057-81A26BE2149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70450" y="1901595"/>
            <a:ext cx="591788" cy="591788"/>
          </a:xfrm>
          <a:prstGeom prst="rect">
            <a:avLst/>
          </a:prstGeom>
        </p:spPr>
      </p:pic>
      <p:pic>
        <p:nvPicPr>
          <p:cNvPr id="38" name="Graphic 283">
            <a:extLst>
              <a:ext uri="{FF2B5EF4-FFF2-40B4-BE49-F238E27FC236}">
                <a16:creationId xmlns:a16="http://schemas.microsoft.com/office/drawing/2014/main" id="{E5D78598-BF45-BCC8-9EF7-27F9723ACE2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798575" y="1901595"/>
            <a:ext cx="591788" cy="591788"/>
          </a:xfrm>
          <a:prstGeom prst="rect">
            <a:avLst/>
          </a:prstGeom>
        </p:spPr>
      </p:pic>
      <p:pic>
        <p:nvPicPr>
          <p:cNvPr id="39" name="Graphic 372">
            <a:extLst>
              <a:ext uri="{FF2B5EF4-FFF2-40B4-BE49-F238E27FC236}">
                <a16:creationId xmlns:a16="http://schemas.microsoft.com/office/drawing/2014/main" id="{A0A2B587-DC96-0F62-6096-489809915C0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526698" y="1901595"/>
            <a:ext cx="591788" cy="591788"/>
          </a:xfrm>
          <a:prstGeom prst="rect">
            <a:avLst/>
          </a:prstGeom>
        </p:spPr>
      </p:pic>
    </p:spTree>
    <p:extLst>
      <p:ext uri="{BB962C8B-B14F-4D97-AF65-F5344CB8AC3E}">
        <p14:creationId xmlns:p14="http://schemas.microsoft.com/office/powerpoint/2010/main" val="272136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C176F6-86AF-7A8B-8641-CDB4C491427F}"/>
              </a:ext>
            </a:extLst>
          </p:cNvPr>
          <p:cNvPicPr>
            <a:picLocks/>
          </p:cNvPicPr>
          <p:nvPr/>
        </p:nvPicPr>
        <p:blipFill rotWithShape="1">
          <a:blip r:embed="rId2" cstate="screen">
            <a:extLst>
              <a:ext uri="{28A0092B-C50C-407E-A947-70E740481C1C}">
                <a14:useLocalDpi xmlns:a14="http://schemas.microsoft.com/office/drawing/2010/main"/>
              </a:ext>
            </a:extLst>
          </a:blip>
          <a:srcRect l="15267" t="9965" r="16093" b="20823"/>
          <a:stretch/>
        </p:blipFill>
        <p:spPr>
          <a:xfrm flipV="1">
            <a:off x="0" y="0"/>
            <a:ext cx="12191999" cy="1930400"/>
          </a:xfrm>
          <a:custGeom>
            <a:avLst/>
            <a:gdLst>
              <a:gd name="connsiteX0" fmla="*/ 0 w 12191999"/>
              <a:gd name="connsiteY0" fmla="*/ 1930400 h 1930400"/>
              <a:gd name="connsiteX1" fmla="*/ 12191999 w 12191999"/>
              <a:gd name="connsiteY1" fmla="*/ 1930400 h 1930400"/>
              <a:gd name="connsiteX2" fmla="*/ 12191999 w 12191999"/>
              <a:gd name="connsiteY2" fmla="*/ 0 h 1930400"/>
              <a:gd name="connsiteX3" fmla="*/ 570298 w 12191999"/>
              <a:gd name="connsiteY3" fmla="*/ 0 h 1930400"/>
              <a:gd name="connsiteX4" fmla="*/ 0 w 12191999"/>
              <a:gd name="connsiteY4" fmla="*/ 570298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1930400">
                <a:moveTo>
                  <a:pt x="0" y="1930400"/>
                </a:moveTo>
                <a:lnTo>
                  <a:pt x="12191999" y="1930400"/>
                </a:lnTo>
                <a:lnTo>
                  <a:pt x="12191999" y="0"/>
                </a:lnTo>
                <a:lnTo>
                  <a:pt x="570298" y="0"/>
                </a:lnTo>
                <a:cubicBezTo>
                  <a:pt x="255331" y="0"/>
                  <a:pt x="0" y="255331"/>
                  <a:pt x="0" y="570298"/>
                </a:cubicBezTo>
                <a:close/>
              </a:path>
            </a:pathLst>
          </a:custGeom>
        </p:spPr>
      </p:pic>
      <p:pic>
        <p:nvPicPr>
          <p:cNvPr id="16" name="Graphic 15">
            <a:extLst>
              <a:ext uri="{FF2B5EF4-FFF2-40B4-BE49-F238E27FC236}">
                <a16:creationId xmlns:a16="http://schemas.microsoft.com/office/drawing/2014/main" id="{2F3A5019-39AA-1446-7AE3-4E1A07C149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345681">
            <a:off x="9382930" y="-638016"/>
            <a:ext cx="2932496" cy="3219130"/>
          </a:xfrm>
          <a:prstGeom prst="rect">
            <a:avLst/>
          </a:prstGeom>
        </p:spPr>
      </p:pic>
      <p:sp>
        <p:nvSpPr>
          <p:cNvPr id="2" name="Title 1">
            <a:extLst>
              <a:ext uri="{FF2B5EF4-FFF2-40B4-BE49-F238E27FC236}">
                <a16:creationId xmlns:a16="http://schemas.microsoft.com/office/drawing/2014/main" id="{071F7D77-A840-164B-DF97-4A5CDA5A2A0B}"/>
              </a:ext>
            </a:extLst>
          </p:cNvPr>
          <p:cNvSpPr>
            <a:spLocks noGrp="1"/>
          </p:cNvSpPr>
          <p:nvPr>
            <p:ph type="title"/>
          </p:nvPr>
        </p:nvSpPr>
        <p:spPr/>
        <p:txBody>
          <a:bodyPr/>
          <a:lstStyle/>
          <a:p>
            <a:r>
              <a:rPr lang="en-US" sz="3200">
                <a:solidFill>
                  <a:schemeClr val="bg1"/>
                </a:solidFill>
              </a:rPr>
              <a:t>Non-MARC Sources: Convert and Load</a:t>
            </a:r>
            <a:endParaRPr lang="en-IL" sz="3200">
              <a:solidFill>
                <a:schemeClr val="bg1"/>
              </a:solidFill>
            </a:endParaRPr>
          </a:p>
        </p:txBody>
      </p:sp>
      <p:sp>
        <p:nvSpPr>
          <p:cNvPr id="17" name="Rectangle: Rounded Corners 16">
            <a:extLst>
              <a:ext uri="{FF2B5EF4-FFF2-40B4-BE49-F238E27FC236}">
                <a16:creationId xmlns:a16="http://schemas.microsoft.com/office/drawing/2014/main" id="{ADF285B3-83A8-8857-4CD9-F8E954440D44}"/>
              </a:ext>
            </a:extLst>
          </p:cNvPr>
          <p:cNvSpPr>
            <a:spLocks/>
          </p:cNvSpPr>
          <p:nvPr/>
        </p:nvSpPr>
        <p:spPr>
          <a:xfrm>
            <a:off x="550863" y="1536701"/>
            <a:ext cx="11087209" cy="3892549"/>
          </a:xfrm>
          <a:prstGeom prst="roundRect">
            <a:avLst>
              <a:gd name="adj" fmla="val 3775"/>
            </a:avLst>
          </a:prstGeom>
          <a:solidFill>
            <a:schemeClr val="bg1"/>
          </a:solidFill>
          <a:ln w="6350">
            <a:solidFill>
              <a:schemeClr val="bg1">
                <a:lumMod val="85000"/>
              </a:schemeClr>
            </a:solidFill>
          </a:ln>
        </p:spPr>
        <p:txBody>
          <a:bodyPr wrap="square" rtlCol="0" anchor="ctr">
            <a:noAutofit/>
          </a:bodyPr>
          <a:lstStyle/>
          <a:p>
            <a:pPr algn="l"/>
            <a:endParaRPr lang="en-IN">
              <a:solidFill>
                <a:schemeClr val="tx1"/>
              </a:solidFill>
            </a:endParaRPr>
          </a:p>
        </p:txBody>
      </p:sp>
      <p:sp>
        <p:nvSpPr>
          <p:cNvPr id="85" name="Freeform: Shape 84">
            <a:extLst>
              <a:ext uri="{FF2B5EF4-FFF2-40B4-BE49-F238E27FC236}">
                <a16:creationId xmlns:a16="http://schemas.microsoft.com/office/drawing/2014/main" id="{98654D00-EC01-A94F-3DC6-D16D423D02F6}"/>
              </a:ext>
            </a:extLst>
          </p:cNvPr>
          <p:cNvSpPr>
            <a:spLocks/>
          </p:cNvSpPr>
          <p:nvPr/>
        </p:nvSpPr>
        <p:spPr>
          <a:xfrm>
            <a:off x="688022" y="1673860"/>
            <a:ext cx="3267590" cy="635589"/>
          </a:xfrm>
          <a:custGeom>
            <a:avLst/>
            <a:gdLst>
              <a:gd name="connsiteX0" fmla="*/ 105934 w 3267590"/>
              <a:gd name="connsiteY0" fmla="*/ 0 h 635589"/>
              <a:gd name="connsiteX1" fmla="*/ 3193562 w 3267590"/>
              <a:gd name="connsiteY1" fmla="*/ 0 h 635589"/>
              <a:gd name="connsiteX2" fmla="*/ 3234797 w 3267590"/>
              <a:gd name="connsiteY2" fmla="*/ 8325 h 635589"/>
              <a:gd name="connsiteX3" fmla="*/ 3267590 w 3267590"/>
              <a:gd name="connsiteY3" fmla="*/ 30435 h 635589"/>
              <a:gd name="connsiteX4" fmla="*/ 3252876 w 3267590"/>
              <a:gd name="connsiteY4" fmla="*/ 42575 h 635589"/>
              <a:gd name="connsiteX5" fmla="*/ 3138876 w 3267590"/>
              <a:gd name="connsiteY5" fmla="*/ 317795 h 635589"/>
              <a:gd name="connsiteX6" fmla="*/ 3252876 w 3267590"/>
              <a:gd name="connsiteY6" fmla="*/ 593015 h 635589"/>
              <a:gd name="connsiteX7" fmla="*/ 3267590 w 3267590"/>
              <a:gd name="connsiteY7" fmla="*/ 605155 h 635589"/>
              <a:gd name="connsiteX8" fmla="*/ 3234797 w 3267590"/>
              <a:gd name="connsiteY8" fmla="*/ 627264 h 635589"/>
              <a:gd name="connsiteX9" fmla="*/ 3193562 w 3267590"/>
              <a:gd name="connsiteY9" fmla="*/ 635589 h 635589"/>
              <a:gd name="connsiteX10" fmla="*/ 105934 w 3267590"/>
              <a:gd name="connsiteY10" fmla="*/ 635589 h 635589"/>
              <a:gd name="connsiteX11" fmla="*/ 0 w 3267590"/>
              <a:gd name="connsiteY11" fmla="*/ 529655 h 635589"/>
              <a:gd name="connsiteX12" fmla="*/ 0 w 3267590"/>
              <a:gd name="connsiteY12" fmla="*/ 105934 h 635589"/>
              <a:gd name="connsiteX13" fmla="*/ 105934 w 3267590"/>
              <a:gd name="connsiteY13" fmla="*/ 0 h 63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67590" h="635589">
                <a:moveTo>
                  <a:pt x="105934" y="0"/>
                </a:moveTo>
                <a:lnTo>
                  <a:pt x="3193562" y="0"/>
                </a:lnTo>
                <a:cubicBezTo>
                  <a:pt x="3208189" y="0"/>
                  <a:pt x="3222123" y="2964"/>
                  <a:pt x="3234797" y="8325"/>
                </a:cubicBezTo>
                <a:lnTo>
                  <a:pt x="3267590" y="30435"/>
                </a:lnTo>
                <a:lnTo>
                  <a:pt x="3252876" y="42575"/>
                </a:lnTo>
                <a:cubicBezTo>
                  <a:pt x="3182441" y="113010"/>
                  <a:pt x="3138876" y="210315"/>
                  <a:pt x="3138876" y="317795"/>
                </a:cubicBezTo>
                <a:cubicBezTo>
                  <a:pt x="3138876" y="425275"/>
                  <a:pt x="3182441" y="522580"/>
                  <a:pt x="3252876" y="593015"/>
                </a:cubicBezTo>
                <a:lnTo>
                  <a:pt x="3267590" y="605155"/>
                </a:lnTo>
                <a:lnTo>
                  <a:pt x="3234797" y="627264"/>
                </a:lnTo>
                <a:cubicBezTo>
                  <a:pt x="3222123" y="632625"/>
                  <a:pt x="3208189" y="635589"/>
                  <a:pt x="3193562" y="635589"/>
                </a:cubicBezTo>
                <a:lnTo>
                  <a:pt x="105934" y="635589"/>
                </a:lnTo>
                <a:cubicBezTo>
                  <a:pt x="47428" y="635589"/>
                  <a:pt x="0" y="588161"/>
                  <a:pt x="0" y="529655"/>
                </a:cubicBezTo>
                <a:lnTo>
                  <a:pt x="0" y="105934"/>
                </a:lnTo>
                <a:cubicBezTo>
                  <a:pt x="0" y="47428"/>
                  <a:pt x="47428" y="0"/>
                  <a:pt x="105934" y="0"/>
                </a:cubicBezTo>
                <a:close/>
              </a:path>
            </a:pathLst>
          </a:custGeom>
          <a:solidFill>
            <a:schemeClr val="accent2">
              <a:lumMod val="20000"/>
              <a:lumOff val="80000"/>
            </a:schemeClr>
          </a:solidFill>
          <a:ln>
            <a:noFill/>
          </a:ln>
        </p:spPr>
        <p:txBody>
          <a:bodyPr wrap="square" rtlCol="0" anchor="ctr">
            <a:noAutofit/>
          </a:bodyPr>
          <a:lstStyle/>
          <a:p>
            <a:pPr algn="ctr"/>
            <a:r>
              <a:rPr lang="en-US" sz="2000" b="1"/>
              <a:t>Metadata Evaluation</a:t>
            </a:r>
          </a:p>
        </p:txBody>
      </p:sp>
      <p:sp>
        <p:nvSpPr>
          <p:cNvPr id="87" name="Freeform: Shape 86">
            <a:extLst>
              <a:ext uri="{FF2B5EF4-FFF2-40B4-BE49-F238E27FC236}">
                <a16:creationId xmlns:a16="http://schemas.microsoft.com/office/drawing/2014/main" id="{A5C01D97-58BA-5556-2A77-02AC239DDA0C}"/>
              </a:ext>
            </a:extLst>
          </p:cNvPr>
          <p:cNvSpPr>
            <a:spLocks/>
          </p:cNvSpPr>
          <p:nvPr/>
        </p:nvSpPr>
        <p:spPr>
          <a:xfrm>
            <a:off x="4476624" y="1673860"/>
            <a:ext cx="3235684" cy="635589"/>
          </a:xfrm>
          <a:custGeom>
            <a:avLst/>
            <a:gdLst>
              <a:gd name="connsiteX0" fmla="*/ 74028 w 3235684"/>
              <a:gd name="connsiteY0" fmla="*/ 0 h 635589"/>
              <a:gd name="connsiteX1" fmla="*/ 3161656 w 3235684"/>
              <a:gd name="connsiteY1" fmla="*/ 0 h 635589"/>
              <a:gd name="connsiteX2" fmla="*/ 3202891 w 3235684"/>
              <a:gd name="connsiteY2" fmla="*/ 8325 h 635589"/>
              <a:gd name="connsiteX3" fmla="*/ 3235684 w 3235684"/>
              <a:gd name="connsiteY3" fmla="*/ 30435 h 635589"/>
              <a:gd name="connsiteX4" fmla="*/ 3220970 w 3235684"/>
              <a:gd name="connsiteY4" fmla="*/ 42575 h 635589"/>
              <a:gd name="connsiteX5" fmla="*/ 3106970 w 3235684"/>
              <a:gd name="connsiteY5" fmla="*/ 317795 h 635589"/>
              <a:gd name="connsiteX6" fmla="*/ 3220970 w 3235684"/>
              <a:gd name="connsiteY6" fmla="*/ 593015 h 635589"/>
              <a:gd name="connsiteX7" fmla="*/ 3235684 w 3235684"/>
              <a:gd name="connsiteY7" fmla="*/ 605155 h 635589"/>
              <a:gd name="connsiteX8" fmla="*/ 3202891 w 3235684"/>
              <a:gd name="connsiteY8" fmla="*/ 627264 h 635589"/>
              <a:gd name="connsiteX9" fmla="*/ 3161656 w 3235684"/>
              <a:gd name="connsiteY9" fmla="*/ 635589 h 635589"/>
              <a:gd name="connsiteX10" fmla="*/ 74028 w 3235684"/>
              <a:gd name="connsiteY10" fmla="*/ 635589 h 635589"/>
              <a:gd name="connsiteX11" fmla="*/ 32794 w 3235684"/>
              <a:gd name="connsiteY11" fmla="*/ 627264 h 635589"/>
              <a:gd name="connsiteX12" fmla="*/ 1 w 3235684"/>
              <a:gd name="connsiteY12" fmla="*/ 605155 h 635589"/>
              <a:gd name="connsiteX13" fmla="*/ 14714 w 3235684"/>
              <a:gd name="connsiteY13" fmla="*/ 593015 h 635589"/>
              <a:gd name="connsiteX14" fmla="*/ 128714 w 3235684"/>
              <a:gd name="connsiteY14" fmla="*/ 317795 h 635589"/>
              <a:gd name="connsiteX15" fmla="*/ 14714 w 3235684"/>
              <a:gd name="connsiteY15" fmla="*/ 42575 h 635589"/>
              <a:gd name="connsiteX16" fmla="*/ 0 w 3235684"/>
              <a:gd name="connsiteY16" fmla="*/ 30435 h 635589"/>
              <a:gd name="connsiteX17" fmla="*/ 32794 w 3235684"/>
              <a:gd name="connsiteY17" fmla="*/ 8325 h 635589"/>
              <a:gd name="connsiteX18" fmla="*/ 74028 w 3235684"/>
              <a:gd name="connsiteY18" fmla="*/ 0 h 63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35684" h="635589">
                <a:moveTo>
                  <a:pt x="74028" y="0"/>
                </a:moveTo>
                <a:lnTo>
                  <a:pt x="3161656" y="0"/>
                </a:lnTo>
                <a:cubicBezTo>
                  <a:pt x="3176283" y="0"/>
                  <a:pt x="3190217" y="2964"/>
                  <a:pt x="3202891" y="8325"/>
                </a:cubicBezTo>
                <a:lnTo>
                  <a:pt x="3235684" y="30435"/>
                </a:lnTo>
                <a:lnTo>
                  <a:pt x="3220970" y="42575"/>
                </a:lnTo>
                <a:cubicBezTo>
                  <a:pt x="3150535" y="113010"/>
                  <a:pt x="3106970" y="210315"/>
                  <a:pt x="3106970" y="317795"/>
                </a:cubicBezTo>
                <a:cubicBezTo>
                  <a:pt x="3106970" y="425275"/>
                  <a:pt x="3150535" y="522580"/>
                  <a:pt x="3220970" y="593015"/>
                </a:cubicBezTo>
                <a:lnTo>
                  <a:pt x="3235684" y="605155"/>
                </a:lnTo>
                <a:lnTo>
                  <a:pt x="3202891" y="627264"/>
                </a:lnTo>
                <a:cubicBezTo>
                  <a:pt x="3190217" y="632625"/>
                  <a:pt x="3176283" y="635589"/>
                  <a:pt x="3161656" y="635589"/>
                </a:cubicBezTo>
                <a:lnTo>
                  <a:pt x="74028" y="635589"/>
                </a:lnTo>
                <a:cubicBezTo>
                  <a:pt x="59402" y="635589"/>
                  <a:pt x="45468" y="632625"/>
                  <a:pt x="32794" y="627264"/>
                </a:cubicBezTo>
                <a:lnTo>
                  <a:pt x="1" y="605155"/>
                </a:lnTo>
                <a:lnTo>
                  <a:pt x="14714" y="593015"/>
                </a:lnTo>
                <a:cubicBezTo>
                  <a:pt x="85149" y="522580"/>
                  <a:pt x="128714" y="425275"/>
                  <a:pt x="128714" y="317795"/>
                </a:cubicBezTo>
                <a:cubicBezTo>
                  <a:pt x="128714" y="210315"/>
                  <a:pt x="85149" y="113010"/>
                  <a:pt x="14714" y="42575"/>
                </a:cubicBezTo>
                <a:lnTo>
                  <a:pt x="0" y="30435"/>
                </a:lnTo>
                <a:lnTo>
                  <a:pt x="32794" y="8325"/>
                </a:lnTo>
                <a:cubicBezTo>
                  <a:pt x="45468" y="2964"/>
                  <a:pt x="59402" y="0"/>
                  <a:pt x="74028" y="0"/>
                </a:cubicBezTo>
                <a:close/>
              </a:path>
            </a:pathLst>
          </a:custGeom>
          <a:solidFill>
            <a:schemeClr val="accent2">
              <a:lumMod val="20000"/>
              <a:lumOff val="80000"/>
            </a:schemeClr>
          </a:solidFill>
          <a:ln>
            <a:noFill/>
          </a:ln>
        </p:spPr>
        <p:txBody>
          <a:bodyPr wrap="square" rtlCol="0" anchor="ctr">
            <a:noAutofit/>
          </a:bodyPr>
          <a:lstStyle/>
          <a:p>
            <a:pPr algn="ctr"/>
            <a:r>
              <a:rPr lang="en-US" sz="2000" b="1"/>
              <a:t>Create Conversion file</a:t>
            </a:r>
          </a:p>
        </p:txBody>
      </p:sp>
      <p:sp>
        <p:nvSpPr>
          <p:cNvPr id="88" name="Freeform: Shape 87">
            <a:extLst>
              <a:ext uri="{FF2B5EF4-FFF2-40B4-BE49-F238E27FC236}">
                <a16:creationId xmlns:a16="http://schemas.microsoft.com/office/drawing/2014/main" id="{84875D6F-91DA-D8D6-77C4-934607101827}"/>
              </a:ext>
            </a:extLst>
          </p:cNvPr>
          <p:cNvSpPr>
            <a:spLocks/>
          </p:cNvSpPr>
          <p:nvPr/>
        </p:nvSpPr>
        <p:spPr>
          <a:xfrm>
            <a:off x="8233320" y="1673860"/>
            <a:ext cx="3267590" cy="635589"/>
          </a:xfrm>
          <a:custGeom>
            <a:avLst/>
            <a:gdLst>
              <a:gd name="connsiteX0" fmla="*/ 74028 w 3267590"/>
              <a:gd name="connsiteY0" fmla="*/ 0 h 635589"/>
              <a:gd name="connsiteX1" fmla="*/ 3161656 w 3267590"/>
              <a:gd name="connsiteY1" fmla="*/ 0 h 635589"/>
              <a:gd name="connsiteX2" fmla="*/ 3267590 w 3267590"/>
              <a:gd name="connsiteY2" fmla="*/ 105934 h 635589"/>
              <a:gd name="connsiteX3" fmla="*/ 3267590 w 3267590"/>
              <a:gd name="connsiteY3" fmla="*/ 529655 h 635589"/>
              <a:gd name="connsiteX4" fmla="*/ 3161656 w 3267590"/>
              <a:gd name="connsiteY4" fmla="*/ 635589 h 635589"/>
              <a:gd name="connsiteX5" fmla="*/ 74028 w 3267590"/>
              <a:gd name="connsiteY5" fmla="*/ 635589 h 635589"/>
              <a:gd name="connsiteX6" fmla="*/ 32794 w 3267590"/>
              <a:gd name="connsiteY6" fmla="*/ 627264 h 635589"/>
              <a:gd name="connsiteX7" fmla="*/ 1 w 3267590"/>
              <a:gd name="connsiteY7" fmla="*/ 605155 h 635589"/>
              <a:gd name="connsiteX8" fmla="*/ 14714 w 3267590"/>
              <a:gd name="connsiteY8" fmla="*/ 593015 h 635589"/>
              <a:gd name="connsiteX9" fmla="*/ 128714 w 3267590"/>
              <a:gd name="connsiteY9" fmla="*/ 317795 h 635589"/>
              <a:gd name="connsiteX10" fmla="*/ 14714 w 3267590"/>
              <a:gd name="connsiteY10" fmla="*/ 42575 h 635589"/>
              <a:gd name="connsiteX11" fmla="*/ 0 w 3267590"/>
              <a:gd name="connsiteY11" fmla="*/ 30435 h 635589"/>
              <a:gd name="connsiteX12" fmla="*/ 32794 w 3267590"/>
              <a:gd name="connsiteY12" fmla="*/ 8325 h 635589"/>
              <a:gd name="connsiteX13" fmla="*/ 74028 w 3267590"/>
              <a:gd name="connsiteY13" fmla="*/ 0 h 63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67590" h="635589">
                <a:moveTo>
                  <a:pt x="74028" y="0"/>
                </a:moveTo>
                <a:lnTo>
                  <a:pt x="3161656" y="0"/>
                </a:lnTo>
                <a:cubicBezTo>
                  <a:pt x="3220162" y="0"/>
                  <a:pt x="3267590" y="47428"/>
                  <a:pt x="3267590" y="105934"/>
                </a:cubicBezTo>
                <a:lnTo>
                  <a:pt x="3267590" y="529655"/>
                </a:lnTo>
                <a:cubicBezTo>
                  <a:pt x="3267590" y="588161"/>
                  <a:pt x="3220162" y="635589"/>
                  <a:pt x="3161656" y="635589"/>
                </a:cubicBezTo>
                <a:lnTo>
                  <a:pt x="74028" y="635589"/>
                </a:lnTo>
                <a:cubicBezTo>
                  <a:pt x="59402" y="635589"/>
                  <a:pt x="45468" y="632625"/>
                  <a:pt x="32794" y="627264"/>
                </a:cubicBezTo>
                <a:lnTo>
                  <a:pt x="1" y="605155"/>
                </a:lnTo>
                <a:lnTo>
                  <a:pt x="14714" y="593015"/>
                </a:lnTo>
                <a:cubicBezTo>
                  <a:pt x="85149" y="522580"/>
                  <a:pt x="128714" y="425275"/>
                  <a:pt x="128714" y="317795"/>
                </a:cubicBezTo>
                <a:cubicBezTo>
                  <a:pt x="128714" y="210315"/>
                  <a:pt x="85149" y="113010"/>
                  <a:pt x="14714" y="42575"/>
                </a:cubicBezTo>
                <a:lnTo>
                  <a:pt x="0" y="30435"/>
                </a:lnTo>
                <a:lnTo>
                  <a:pt x="32794" y="8325"/>
                </a:lnTo>
                <a:cubicBezTo>
                  <a:pt x="45468" y="2964"/>
                  <a:pt x="59402" y="0"/>
                  <a:pt x="74028" y="0"/>
                </a:cubicBezTo>
                <a:close/>
              </a:path>
            </a:pathLst>
          </a:custGeom>
          <a:solidFill>
            <a:schemeClr val="accent2">
              <a:lumMod val="20000"/>
              <a:lumOff val="80000"/>
            </a:schemeClr>
          </a:solidFill>
          <a:ln>
            <a:noFill/>
          </a:ln>
        </p:spPr>
        <p:txBody>
          <a:bodyPr wrap="square" rtlCol="0" anchor="ctr">
            <a:noAutofit/>
          </a:bodyPr>
          <a:lstStyle/>
          <a:p>
            <a:pPr algn="ctr"/>
            <a:r>
              <a:rPr lang="en-US" sz="2000" b="1"/>
              <a:t>Load Metadata</a:t>
            </a:r>
          </a:p>
        </p:txBody>
      </p:sp>
      <p:sp>
        <p:nvSpPr>
          <p:cNvPr id="89" name="TextBox 88">
            <a:extLst>
              <a:ext uri="{FF2B5EF4-FFF2-40B4-BE49-F238E27FC236}">
                <a16:creationId xmlns:a16="http://schemas.microsoft.com/office/drawing/2014/main" id="{78DFA189-384D-87A4-D583-1FE27E16CB38}"/>
              </a:ext>
            </a:extLst>
          </p:cNvPr>
          <p:cNvSpPr txBox="1"/>
          <p:nvPr/>
        </p:nvSpPr>
        <p:spPr>
          <a:xfrm>
            <a:off x="755243" y="2578781"/>
            <a:ext cx="3226014" cy="733534"/>
          </a:xfrm>
          <a:prstGeom prst="rect">
            <a:avLst/>
          </a:prstGeom>
          <a:noFill/>
          <a:ln>
            <a:noFill/>
          </a:ln>
        </p:spPr>
        <p:txBody>
          <a:bodyPr wrap="square" lIns="0" tIns="0" rIns="0" bIns="0" anchor="t">
            <a:spAutoFit/>
          </a:bodyPr>
          <a:lstStyle/>
          <a:p>
            <a:pPr marL="228600" indent="-228600">
              <a:spcAft>
                <a:spcPts val="1400"/>
              </a:spcAft>
              <a:buFont typeface="Arial" panose="020B0604020202020204" pitchFamily="34" charset="0"/>
              <a:buChar char="•"/>
            </a:pPr>
            <a:r>
              <a:rPr lang="en-US"/>
              <a:t>Check the Quality</a:t>
            </a:r>
          </a:p>
          <a:p>
            <a:pPr marL="228600" indent="-228600">
              <a:spcAft>
                <a:spcPts val="1400"/>
              </a:spcAft>
              <a:buFont typeface="Arial" panose="020B0604020202020204" pitchFamily="34" charset="0"/>
              <a:buChar char="•"/>
            </a:pPr>
            <a:r>
              <a:rPr lang="en-US"/>
              <a:t>Map to MARC fields</a:t>
            </a:r>
          </a:p>
        </p:txBody>
      </p:sp>
      <p:sp>
        <p:nvSpPr>
          <p:cNvPr id="116" name="TextBox 115">
            <a:extLst>
              <a:ext uri="{FF2B5EF4-FFF2-40B4-BE49-F238E27FC236}">
                <a16:creationId xmlns:a16="http://schemas.microsoft.com/office/drawing/2014/main" id="{5FE4CB76-A454-12CB-0717-475F311323A0}"/>
              </a:ext>
            </a:extLst>
          </p:cNvPr>
          <p:cNvSpPr txBox="1"/>
          <p:nvPr/>
        </p:nvSpPr>
        <p:spPr>
          <a:xfrm>
            <a:off x="4481460" y="2578781"/>
            <a:ext cx="3226014" cy="1287532"/>
          </a:xfrm>
          <a:prstGeom prst="rect">
            <a:avLst/>
          </a:prstGeom>
          <a:noFill/>
          <a:ln>
            <a:noFill/>
          </a:ln>
        </p:spPr>
        <p:txBody>
          <a:bodyPr wrap="square" lIns="0" tIns="0" rIns="0" bIns="0" anchor="t">
            <a:spAutoFit/>
          </a:bodyPr>
          <a:lstStyle/>
          <a:p>
            <a:pPr marL="228600" indent="-228600">
              <a:spcAft>
                <a:spcPts val="1400"/>
              </a:spcAft>
              <a:buFont typeface="Arial" panose="020B0604020202020204" pitchFamily="34" charset="0"/>
              <a:buChar char="•"/>
            </a:pPr>
            <a:r>
              <a:rPr lang="en-US"/>
              <a:t>Query file used to convert Non-MARC to MARC</a:t>
            </a:r>
          </a:p>
          <a:p>
            <a:pPr marL="228600" indent="-228600">
              <a:spcAft>
                <a:spcPts val="1400"/>
              </a:spcAft>
              <a:buFont typeface="Arial" panose="020B0604020202020204" pitchFamily="34" charset="0"/>
              <a:buChar char="•"/>
            </a:pPr>
            <a:r>
              <a:rPr lang="en-US"/>
              <a:t>Easy to create and test </a:t>
            </a:r>
            <a:br>
              <a:rPr lang="en-US"/>
            </a:br>
            <a:r>
              <a:rPr lang="en-US"/>
              <a:t>with AI</a:t>
            </a:r>
          </a:p>
        </p:txBody>
      </p:sp>
      <p:sp>
        <p:nvSpPr>
          <p:cNvPr id="117" name="TextBox 116">
            <a:extLst>
              <a:ext uri="{FF2B5EF4-FFF2-40B4-BE49-F238E27FC236}">
                <a16:creationId xmlns:a16="http://schemas.microsoft.com/office/drawing/2014/main" id="{879C8EAB-8F5B-0D91-964D-F4924093819D}"/>
              </a:ext>
            </a:extLst>
          </p:cNvPr>
          <p:cNvSpPr txBox="1"/>
          <p:nvPr/>
        </p:nvSpPr>
        <p:spPr>
          <a:xfrm>
            <a:off x="8207676" y="2578781"/>
            <a:ext cx="3226014" cy="1564531"/>
          </a:xfrm>
          <a:prstGeom prst="rect">
            <a:avLst/>
          </a:prstGeom>
          <a:noFill/>
          <a:ln>
            <a:noFill/>
          </a:ln>
        </p:spPr>
        <p:txBody>
          <a:bodyPr wrap="square" lIns="0" tIns="0" rIns="0" bIns="0" anchor="t">
            <a:spAutoFit/>
          </a:bodyPr>
          <a:lstStyle/>
          <a:p>
            <a:pPr marL="228600" indent="-228600">
              <a:spcAft>
                <a:spcPts val="1400"/>
              </a:spcAft>
              <a:buFont typeface="Arial" panose="020B0604020202020204" pitchFamily="34" charset="0"/>
              <a:buChar char="•"/>
            </a:pPr>
            <a:r>
              <a:rPr lang="en-US"/>
              <a:t>Matching the records to the existing brief records</a:t>
            </a:r>
          </a:p>
          <a:p>
            <a:pPr marL="228600" indent="-228600">
              <a:spcAft>
                <a:spcPts val="1400"/>
              </a:spcAft>
              <a:buFont typeface="Arial" panose="020B0604020202020204" pitchFamily="34" charset="0"/>
              <a:buChar char="•"/>
            </a:pPr>
            <a:r>
              <a:rPr lang="en-US"/>
              <a:t>Automate process for fetching, converting and loading</a:t>
            </a:r>
          </a:p>
        </p:txBody>
      </p:sp>
      <p:cxnSp>
        <p:nvCxnSpPr>
          <p:cNvPr id="119" name="Straight Connector 118">
            <a:extLst>
              <a:ext uri="{FF2B5EF4-FFF2-40B4-BE49-F238E27FC236}">
                <a16:creationId xmlns:a16="http://schemas.microsoft.com/office/drawing/2014/main" id="{537C8E34-BF9A-1AC6-E703-1BCE43350060}"/>
              </a:ext>
            </a:extLst>
          </p:cNvPr>
          <p:cNvCxnSpPr/>
          <p:nvPr/>
        </p:nvCxnSpPr>
        <p:spPr>
          <a:xfrm>
            <a:off x="4231358" y="2578781"/>
            <a:ext cx="0" cy="2742518"/>
          </a:xfrm>
          <a:prstGeom prst="line">
            <a:avLst/>
          </a:prstGeom>
          <a:noFill/>
          <a:ln w="6350" cap="rnd" cmpd="sng" algn="ctr">
            <a:solidFill>
              <a:schemeClr val="bg1">
                <a:lumMod val="75000"/>
              </a:schemeClr>
            </a:solidFill>
            <a:prstDash val="dash"/>
            <a:miter lim="800000"/>
          </a:ln>
          <a:effectLst/>
        </p:spPr>
      </p:cxnSp>
      <p:cxnSp>
        <p:nvCxnSpPr>
          <p:cNvPr id="120" name="Straight Connector 119">
            <a:extLst>
              <a:ext uri="{FF2B5EF4-FFF2-40B4-BE49-F238E27FC236}">
                <a16:creationId xmlns:a16="http://schemas.microsoft.com/office/drawing/2014/main" id="{1340C0DA-F072-7984-E5FF-06BC04C51476}"/>
              </a:ext>
            </a:extLst>
          </p:cNvPr>
          <p:cNvCxnSpPr/>
          <p:nvPr/>
        </p:nvCxnSpPr>
        <p:spPr>
          <a:xfrm>
            <a:off x="7957575" y="2578781"/>
            <a:ext cx="0" cy="2742518"/>
          </a:xfrm>
          <a:prstGeom prst="line">
            <a:avLst/>
          </a:prstGeom>
          <a:noFill/>
          <a:ln w="6350" cap="rnd" cmpd="sng" algn="ctr">
            <a:solidFill>
              <a:schemeClr val="bg1">
                <a:lumMod val="75000"/>
              </a:schemeClr>
            </a:solidFill>
            <a:prstDash val="dash"/>
            <a:miter lim="800000"/>
          </a:ln>
          <a:effectLst/>
        </p:spPr>
      </p:cxnSp>
      <p:grpSp>
        <p:nvGrpSpPr>
          <p:cNvPr id="20" name="Group 19">
            <a:extLst>
              <a:ext uri="{FF2B5EF4-FFF2-40B4-BE49-F238E27FC236}">
                <a16:creationId xmlns:a16="http://schemas.microsoft.com/office/drawing/2014/main" id="{C1D456BA-08BC-5020-A456-4DABA34DFAFA}"/>
              </a:ext>
            </a:extLst>
          </p:cNvPr>
          <p:cNvGrpSpPr/>
          <p:nvPr/>
        </p:nvGrpSpPr>
        <p:grpSpPr>
          <a:xfrm>
            <a:off x="7655019" y="1673860"/>
            <a:ext cx="635590" cy="635590"/>
            <a:chOff x="8341112" y="757093"/>
            <a:chExt cx="701525" cy="701523"/>
          </a:xfrm>
        </p:grpSpPr>
        <p:grpSp>
          <p:nvGrpSpPr>
            <p:cNvPr id="21" name="Group 20">
              <a:extLst>
                <a:ext uri="{FF2B5EF4-FFF2-40B4-BE49-F238E27FC236}">
                  <a16:creationId xmlns:a16="http://schemas.microsoft.com/office/drawing/2014/main" id="{9263DC5D-E078-9AD3-FEF0-343BD43AA9CC}"/>
                </a:ext>
              </a:extLst>
            </p:cNvPr>
            <p:cNvGrpSpPr>
              <a:grpSpLocks/>
            </p:cNvGrpSpPr>
            <p:nvPr/>
          </p:nvGrpSpPr>
          <p:grpSpPr>
            <a:xfrm>
              <a:off x="8341112" y="757093"/>
              <a:ext cx="701525" cy="701523"/>
              <a:chOff x="129625" y="1658616"/>
              <a:chExt cx="510550" cy="510550"/>
            </a:xfrm>
          </p:grpSpPr>
          <p:sp>
            <p:nvSpPr>
              <p:cNvPr id="23" name="Oval 22">
                <a:extLst>
                  <a:ext uri="{FF2B5EF4-FFF2-40B4-BE49-F238E27FC236}">
                    <a16:creationId xmlns:a16="http://schemas.microsoft.com/office/drawing/2014/main" id="{616601BC-DC9E-5FC9-5A03-D18BE55EE3F5}"/>
                  </a:ext>
                </a:extLst>
              </p:cNvPr>
              <p:cNvSpPr/>
              <p:nvPr/>
            </p:nvSpPr>
            <p:spPr>
              <a:xfrm>
                <a:off x="129625" y="1658616"/>
                <a:ext cx="510550" cy="510550"/>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en-US">
                  <a:solidFill>
                    <a:srgbClr val="FFFFFF"/>
                  </a:solidFill>
                  <a:latin typeface="Segoe UI"/>
                </a:endParaRPr>
              </a:p>
            </p:txBody>
          </p:sp>
          <p:sp>
            <p:nvSpPr>
              <p:cNvPr id="24" name="Oval 23">
                <a:extLst>
                  <a:ext uri="{FF2B5EF4-FFF2-40B4-BE49-F238E27FC236}">
                    <a16:creationId xmlns:a16="http://schemas.microsoft.com/office/drawing/2014/main" id="{BA19916A-A5EE-4362-A488-36D799D4BAB0}"/>
                  </a:ext>
                </a:extLst>
              </p:cNvPr>
              <p:cNvSpPr/>
              <p:nvPr/>
            </p:nvSpPr>
            <p:spPr>
              <a:xfrm>
                <a:off x="174487" y="1703478"/>
                <a:ext cx="420826" cy="420826"/>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solidFill>
                    <a:schemeClr val="bg1"/>
                  </a:solidFill>
                </a:endParaRPr>
              </a:p>
            </p:txBody>
          </p:sp>
        </p:grpSp>
        <p:sp>
          <p:nvSpPr>
            <p:cNvPr id="22" name="Graphic 4">
              <a:extLst>
                <a:ext uri="{FF2B5EF4-FFF2-40B4-BE49-F238E27FC236}">
                  <a16:creationId xmlns:a16="http://schemas.microsoft.com/office/drawing/2014/main" id="{5D0295E0-E987-BF03-840A-D5468926DDC2}"/>
                </a:ext>
              </a:extLst>
            </p:cNvPr>
            <p:cNvSpPr/>
            <p:nvPr/>
          </p:nvSpPr>
          <p:spPr>
            <a:xfrm>
              <a:off x="8542411" y="958408"/>
              <a:ext cx="298926" cy="298892"/>
            </a:xfrm>
            <a:custGeom>
              <a:avLst/>
              <a:gdLst>
                <a:gd name="connsiteX0" fmla="*/ 1968390 w 2018045"/>
                <a:gd name="connsiteY0" fmla="*/ 889096 h 2017813"/>
                <a:gd name="connsiteX1" fmla="*/ 1128954 w 2018045"/>
                <a:gd name="connsiteY1" fmla="*/ 49656 h 2017813"/>
                <a:gd name="connsiteX2" fmla="*/ 889160 w 2018045"/>
                <a:gd name="connsiteY2" fmla="*/ 49656 h 2017813"/>
                <a:gd name="connsiteX3" fmla="*/ 889160 w 2018045"/>
                <a:gd name="connsiteY3" fmla="*/ 289449 h 2017813"/>
                <a:gd name="connsiteX4" fmla="*/ 1608623 w 2018045"/>
                <a:gd name="connsiteY4" fmla="*/ 1008908 h 2017813"/>
                <a:gd name="connsiteX5" fmla="*/ 889160 w 2018045"/>
                <a:gd name="connsiteY5" fmla="*/ 1728365 h 2017813"/>
                <a:gd name="connsiteX6" fmla="*/ 889160 w 2018045"/>
                <a:gd name="connsiteY6" fmla="*/ 1968158 h 2017813"/>
                <a:gd name="connsiteX7" fmla="*/ 1128954 w 2018045"/>
                <a:gd name="connsiteY7" fmla="*/ 1968158 h 2017813"/>
                <a:gd name="connsiteX8" fmla="*/ 1968390 w 2018045"/>
                <a:gd name="connsiteY8" fmla="*/ 1128721 h 2017813"/>
                <a:gd name="connsiteX9" fmla="*/ 1968390 w 2018045"/>
                <a:gd name="connsiteY9" fmla="*/ 889096 h 2017813"/>
                <a:gd name="connsiteX10" fmla="*/ 959064 w 2018045"/>
                <a:gd name="connsiteY10" fmla="*/ 838264 h 2017813"/>
                <a:gd name="connsiteX11" fmla="*/ 292623 w 2018045"/>
                <a:gd name="connsiteY11" fmla="*/ 135862 h 2017813"/>
                <a:gd name="connsiteX12" fmla="*/ 50224 w 2018045"/>
                <a:gd name="connsiteY12" fmla="*/ 135862 h 2017813"/>
                <a:gd name="connsiteX13" fmla="*/ 50224 w 2018045"/>
                <a:gd name="connsiteY13" fmla="*/ 391281 h 2017813"/>
                <a:gd name="connsiteX14" fmla="*/ 595511 w 2018045"/>
                <a:gd name="connsiteY14" fmla="*/ 965974 h 2017813"/>
                <a:gd name="connsiteX15" fmla="*/ 50224 w 2018045"/>
                <a:gd name="connsiteY15" fmla="*/ 1540666 h 2017813"/>
                <a:gd name="connsiteX16" fmla="*/ 50224 w 2018045"/>
                <a:gd name="connsiteY16" fmla="*/ 1796085 h 2017813"/>
                <a:gd name="connsiteX17" fmla="*/ 292623 w 2018045"/>
                <a:gd name="connsiteY17" fmla="*/ 1796085 h 2017813"/>
                <a:gd name="connsiteX18" fmla="*/ 959064 w 2018045"/>
                <a:gd name="connsiteY18" fmla="*/ 1093683 h 2017813"/>
                <a:gd name="connsiteX19" fmla="*/ 959064 w 2018045"/>
                <a:gd name="connsiteY19" fmla="*/ 838264 h 201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8045" h="2017813">
                  <a:moveTo>
                    <a:pt x="1968390" y="889096"/>
                  </a:moveTo>
                  <a:lnTo>
                    <a:pt x="1128954" y="49656"/>
                  </a:lnTo>
                  <a:cubicBezTo>
                    <a:pt x="1062746" y="-16552"/>
                    <a:pt x="955368" y="-16552"/>
                    <a:pt x="889160" y="49656"/>
                  </a:cubicBezTo>
                  <a:cubicBezTo>
                    <a:pt x="822953" y="115863"/>
                    <a:pt x="822953" y="223242"/>
                    <a:pt x="889160" y="289449"/>
                  </a:cubicBezTo>
                  <a:lnTo>
                    <a:pt x="1608623" y="1008908"/>
                  </a:lnTo>
                  <a:lnTo>
                    <a:pt x="889160" y="1728365"/>
                  </a:lnTo>
                  <a:cubicBezTo>
                    <a:pt x="822953" y="1794572"/>
                    <a:pt x="822953" y="1901950"/>
                    <a:pt x="889160" y="1968158"/>
                  </a:cubicBezTo>
                  <a:cubicBezTo>
                    <a:pt x="955368" y="2034366"/>
                    <a:pt x="1062746" y="2034366"/>
                    <a:pt x="1128954" y="1968158"/>
                  </a:cubicBezTo>
                  <a:lnTo>
                    <a:pt x="1968390" y="1128721"/>
                  </a:lnTo>
                  <a:cubicBezTo>
                    <a:pt x="2034598" y="1062678"/>
                    <a:pt x="2034598" y="955303"/>
                    <a:pt x="1968390" y="889096"/>
                  </a:cubicBezTo>
                  <a:close/>
                  <a:moveTo>
                    <a:pt x="959064" y="838264"/>
                  </a:moveTo>
                  <a:lnTo>
                    <a:pt x="292623" y="135862"/>
                  </a:lnTo>
                  <a:cubicBezTo>
                    <a:pt x="225657" y="65371"/>
                    <a:pt x="117190" y="65371"/>
                    <a:pt x="50224" y="135862"/>
                  </a:cubicBezTo>
                  <a:cubicBezTo>
                    <a:pt x="-16741" y="206352"/>
                    <a:pt x="-16741" y="320705"/>
                    <a:pt x="50224" y="391281"/>
                  </a:cubicBezTo>
                  <a:lnTo>
                    <a:pt x="595511" y="965974"/>
                  </a:lnTo>
                  <a:lnTo>
                    <a:pt x="50224" y="1540666"/>
                  </a:lnTo>
                  <a:cubicBezTo>
                    <a:pt x="-16741" y="1611160"/>
                    <a:pt x="-16741" y="1725591"/>
                    <a:pt x="50224" y="1796085"/>
                  </a:cubicBezTo>
                  <a:cubicBezTo>
                    <a:pt x="117190" y="1866580"/>
                    <a:pt x="225657" y="1866580"/>
                    <a:pt x="292623" y="1796085"/>
                  </a:cubicBezTo>
                  <a:lnTo>
                    <a:pt x="959064" y="1093683"/>
                  </a:lnTo>
                  <a:cubicBezTo>
                    <a:pt x="1026030" y="1023193"/>
                    <a:pt x="1026030" y="908840"/>
                    <a:pt x="959064" y="838264"/>
                  </a:cubicBezTo>
                  <a:close/>
                </a:path>
              </a:pathLst>
            </a:custGeom>
            <a:solidFill>
              <a:schemeClr val="bg2"/>
            </a:solidFill>
            <a:ln w="3284" cap="flat">
              <a:noFill/>
              <a:prstDash val="solid"/>
              <a:miter/>
            </a:ln>
          </p:spPr>
          <p:txBody>
            <a:bodyPr rtlCol="0" anchor="ctr"/>
            <a:lstStyle/>
            <a:p>
              <a:endParaRPr lang="en-IN"/>
            </a:p>
          </p:txBody>
        </p:sp>
      </p:grpSp>
      <p:grpSp>
        <p:nvGrpSpPr>
          <p:cNvPr id="25" name="Group 24">
            <a:extLst>
              <a:ext uri="{FF2B5EF4-FFF2-40B4-BE49-F238E27FC236}">
                <a16:creationId xmlns:a16="http://schemas.microsoft.com/office/drawing/2014/main" id="{978DC54E-19C6-CCF1-675C-E0F7F7609618}"/>
              </a:ext>
            </a:extLst>
          </p:cNvPr>
          <p:cNvGrpSpPr/>
          <p:nvPr/>
        </p:nvGrpSpPr>
        <p:grpSpPr>
          <a:xfrm>
            <a:off x="3898323" y="1673860"/>
            <a:ext cx="635590" cy="635590"/>
            <a:chOff x="8341112" y="757093"/>
            <a:chExt cx="701525" cy="701523"/>
          </a:xfrm>
        </p:grpSpPr>
        <p:grpSp>
          <p:nvGrpSpPr>
            <p:cNvPr id="26" name="Group 25">
              <a:extLst>
                <a:ext uri="{FF2B5EF4-FFF2-40B4-BE49-F238E27FC236}">
                  <a16:creationId xmlns:a16="http://schemas.microsoft.com/office/drawing/2014/main" id="{EFA2FE24-4107-E605-FDBB-C0865BB5BEFB}"/>
                </a:ext>
              </a:extLst>
            </p:cNvPr>
            <p:cNvGrpSpPr>
              <a:grpSpLocks/>
            </p:cNvGrpSpPr>
            <p:nvPr/>
          </p:nvGrpSpPr>
          <p:grpSpPr>
            <a:xfrm>
              <a:off x="8341112" y="757093"/>
              <a:ext cx="701525" cy="701523"/>
              <a:chOff x="129625" y="1658616"/>
              <a:chExt cx="510550" cy="510550"/>
            </a:xfrm>
          </p:grpSpPr>
          <p:sp>
            <p:nvSpPr>
              <p:cNvPr id="28" name="Oval 27">
                <a:extLst>
                  <a:ext uri="{FF2B5EF4-FFF2-40B4-BE49-F238E27FC236}">
                    <a16:creationId xmlns:a16="http://schemas.microsoft.com/office/drawing/2014/main" id="{CF37B99E-EDFE-3D26-F5D8-1A6D78E35491}"/>
                  </a:ext>
                </a:extLst>
              </p:cNvPr>
              <p:cNvSpPr/>
              <p:nvPr/>
            </p:nvSpPr>
            <p:spPr>
              <a:xfrm>
                <a:off x="129625" y="1658616"/>
                <a:ext cx="510550" cy="510550"/>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en-US">
                  <a:solidFill>
                    <a:srgbClr val="FFFFFF"/>
                  </a:solidFill>
                  <a:latin typeface="Segoe UI"/>
                </a:endParaRPr>
              </a:p>
            </p:txBody>
          </p:sp>
          <p:sp>
            <p:nvSpPr>
              <p:cNvPr id="29" name="Oval 28">
                <a:extLst>
                  <a:ext uri="{FF2B5EF4-FFF2-40B4-BE49-F238E27FC236}">
                    <a16:creationId xmlns:a16="http://schemas.microsoft.com/office/drawing/2014/main" id="{5C11EED0-4EFE-8C6E-BDC4-D65B1BA89265}"/>
                  </a:ext>
                </a:extLst>
              </p:cNvPr>
              <p:cNvSpPr/>
              <p:nvPr/>
            </p:nvSpPr>
            <p:spPr>
              <a:xfrm>
                <a:off x="174487" y="1703478"/>
                <a:ext cx="420826" cy="420826"/>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solidFill>
                    <a:schemeClr val="bg1"/>
                  </a:solidFill>
                </a:endParaRPr>
              </a:p>
            </p:txBody>
          </p:sp>
        </p:grpSp>
        <p:sp>
          <p:nvSpPr>
            <p:cNvPr id="27" name="Graphic 4">
              <a:extLst>
                <a:ext uri="{FF2B5EF4-FFF2-40B4-BE49-F238E27FC236}">
                  <a16:creationId xmlns:a16="http://schemas.microsoft.com/office/drawing/2014/main" id="{9B19852E-D195-F455-388A-43A06E404C88}"/>
                </a:ext>
              </a:extLst>
            </p:cNvPr>
            <p:cNvSpPr/>
            <p:nvPr/>
          </p:nvSpPr>
          <p:spPr>
            <a:xfrm>
              <a:off x="8542411" y="958408"/>
              <a:ext cx="298926" cy="298892"/>
            </a:xfrm>
            <a:custGeom>
              <a:avLst/>
              <a:gdLst>
                <a:gd name="connsiteX0" fmla="*/ 1968390 w 2018045"/>
                <a:gd name="connsiteY0" fmla="*/ 889096 h 2017813"/>
                <a:gd name="connsiteX1" fmla="*/ 1128954 w 2018045"/>
                <a:gd name="connsiteY1" fmla="*/ 49656 h 2017813"/>
                <a:gd name="connsiteX2" fmla="*/ 889160 w 2018045"/>
                <a:gd name="connsiteY2" fmla="*/ 49656 h 2017813"/>
                <a:gd name="connsiteX3" fmla="*/ 889160 w 2018045"/>
                <a:gd name="connsiteY3" fmla="*/ 289449 h 2017813"/>
                <a:gd name="connsiteX4" fmla="*/ 1608623 w 2018045"/>
                <a:gd name="connsiteY4" fmla="*/ 1008908 h 2017813"/>
                <a:gd name="connsiteX5" fmla="*/ 889160 w 2018045"/>
                <a:gd name="connsiteY5" fmla="*/ 1728365 h 2017813"/>
                <a:gd name="connsiteX6" fmla="*/ 889160 w 2018045"/>
                <a:gd name="connsiteY6" fmla="*/ 1968158 h 2017813"/>
                <a:gd name="connsiteX7" fmla="*/ 1128954 w 2018045"/>
                <a:gd name="connsiteY7" fmla="*/ 1968158 h 2017813"/>
                <a:gd name="connsiteX8" fmla="*/ 1968390 w 2018045"/>
                <a:gd name="connsiteY8" fmla="*/ 1128721 h 2017813"/>
                <a:gd name="connsiteX9" fmla="*/ 1968390 w 2018045"/>
                <a:gd name="connsiteY9" fmla="*/ 889096 h 2017813"/>
                <a:gd name="connsiteX10" fmla="*/ 959064 w 2018045"/>
                <a:gd name="connsiteY10" fmla="*/ 838264 h 2017813"/>
                <a:gd name="connsiteX11" fmla="*/ 292623 w 2018045"/>
                <a:gd name="connsiteY11" fmla="*/ 135862 h 2017813"/>
                <a:gd name="connsiteX12" fmla="*/ 50224 w 2018045"/>
                <a:gd name="connsiteY12" fmla="*/ 135862 h 2017813"/>
                <a:gd name="connsiteX13" fmla="*/ 50224 w 2018045"/>
                <a:gd name="connsiteY13" fmla="*/ 391281 h 2017813"/>
                <a:gd name="connsiteX14" fmla="*/ 595511 w 2018045"/>
                <a:gd name="connsiteY14" fmla="*/ 965974 h 2017813"/>
                <a:gd name="connsiteX15" fmla="*/ 50224 w 2018045"/>
                <a:gd name="connsiteY15" fmla="*/ 1540666 h 2017813"/>
                <a:gd name="connsiteX16" fmla="*/ 50224 w 2018045"/>
                <a:gd name="connsiteY16" fmla="*/ 1796085 h 2017813"/>
                <a:gd name="connsiteX17" fmla="*/ 292623 w 2018045"/>
                <a:gd name="connsiteY17" fmla="*/ 1796085 h 2017813"/>
                <a:gd name="connsiteX18" fmla="*/ 959064 w 2018045"/>
                <a:gd name="connsiteY18" fmla="*/ 1093683 h 2017813"/>
                <a:gd name="connsiteX19" fmla="*/ 959064 w 2018045"/>
                <a:gd name="connsiteY19" fmla="*/ 838264 h 201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8045" h="2017813">
                  <a:moveTo>
                    <a:pt x="1968390" y="889096"/>
                  </a:moveTo>
                  <a:lnTo>
                    <a:pt x="1128954" y="49656"/>
                  </a:lnTo>
                  <a:cubicBezTo>
                    <a:pt x="1062746" y="-16552"/>
                    <a:pt x="955368" y="-16552"/>
                    <a:pt x="889160" y="49656"/>
                  </a:cubicBezTo>
                  <a:cubicBezTo>
                    <a:pt x="822953" y="115863"/>
                    <a:pt x="822953" y="223242"/>
                    <a:pt x="889160" y="289449"/>
                  </a:cubicBezTo>
                  <a:lnTo>
                    <a:pt x="1608623" y="1008908"/>
                  </a:lnTo>
                  <a:lnTo>
                    <a:pt x="889160" y="1728365"/>
                  </a:lnTo>
                  <a:cubicBezTo>
                    <a:pt x="822953" y="1794572"/>
                    <a:pt x="822953" y="1901950"/>
                    <a:pt x="889160" y="1968158"/>
                  </a:cubicBezTo>
                  <a:cubicBezTo>
                    <a:pt x="955368" y="2034366"/>
                    <a:pt x="1062746" y="2034366"/>
                    <a:pt x="1128954" y="1968158"/>
                  </a:cubicBezTo>
                  <a:lnTo>
                    <a:pt x="1968390" y="1128721"/>
                  </a:lnTo>
                  <a:cubicBezTo>
                    <a:pt x="2034598" y="1062678"/>
                    <a:pt x="2034598" y="955303"/>
                    <a:pt x="1968390" y="889096"/>
                  </a:cubicBezTo>
                  <a:close/>
                  <a:moveTo>
                    <a:pt x="959064" y="838264"/>
                  </a:moveTo>
                  <a:lnTo>
                    <a:pt x="292623" y="135862"/>
                  </a:lnTo>
                  <a:cubicBezTo>
                    <a:pt x="225657" y="65371"/>
                    <a:pt x="117190" y="65371"/>
                    <a:pt x="50224" y="135862"/>
                  </a:cubicBezTo>
                  <a:cubicBezTo>
                    <a:pt x="-16741" y="206352"/>
                    <a:pt x="-16741" y="320705"/>
                    <a:pt x="50224" y="391281"/>
                  </a:cubicBezTo>
                  <a:lnTo>
                    <a:pt x="595511" y="965974"/>
                  </a:lnTo>
                  <a:lnTo>
                    <a:pt x="50224" y="1540666"/>
                  </a:lnTo>
                  <a:cubicBezTo>
                    <a:pt x="-16741" y="1611160"/>
                    <a:pt x="-16741" y="1725591"/>
                    <a:pt x="50224" y="1796085"/>
                  </a:cubicBezTo>
                  <a:cubicBezTo>
                    <a:pt x="117190" y="1866580"/>
                    <a:pt x="225657" y="1866580"/>
                    <a:pt x="292623" y="1796085"/>
                  </a:cubicBezTo>
                  <a:lnTo>
                    <a:pt x="959064" y="1093683"/>
                  </a:lnTo>
                  <a:cubicBezTo>
                    <a:pt x="1026030" y="1023193"/>
                    <a:pt x="1026030" y="908840"/>
                    <a:pt x="959064" y="838264"/>
                  </a:cubicBezTo>
                  <a:close/>
                </a:path>
              </a:pathLst>
            </a:custGeom>
            <a:solidFill>
              <a:schemeClr val="bg2"/>
            </a:solidFill>
            <a:ln w="3284" cap="flat">
              <a:noFill/>
              <a:prstDash val="solid"/>
              <a:miter/>
            </a:ln>
          </p:spPr>
          <p:txBody>
            <a:bodyPr rtlCol="0" anchor="ctr"/>
            <a:lstStyle/>
            <a:p>
              <a:endParaRPr lang="en-IN"/>
            </a:p>
          </p:txBody>
        </p:sp>
      </p:grpSp>
    </p:spTree>
    <p:extLst>
      <p:ext uri="{BB962C8B-B14F-4D97-AF65-F5344CB8AC3E}">
        <p14:creationId xmlns:p14="http://schemas.microsoft.com/office/powerpoint/2010/main" val="249658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F1F7AA7-92D2-F3E2-FE1E-5382CE537F1E}"/>
              </a:ext>
            </a:extLst>
          </p:cNvPr>
          <p:cNvPicPr>
            <a:picLocks/>
          </p:cNvPicPr>
          <p:nvPr/>
        </p:nvPicPr>
        <p:blipFill rotWithShape="1">
          <a:blip r:embed="rId3" cstate="screen">
            <a:extLst>
              <a:ext uri="{28A0092B-C50C-407E-A947-70E740481C1C}">
                <a14:useLocalDpi xmlns:a14="http://schemas.microsoft.com/office/drawing/2010/main"/>
              </a:ext>
            </a:extLst>
          </a:blip>
          <a:srcRect l="15267" t="9965" r="16093" b="20823"/>
          <a:stretch/>
        </p:blipFill>
        <p:spPr>
          <a:xfrm flipV="1">
            <a:off x="0" y="0"/>
            <a:ext cx="12191999" cy="1930400"/>
          </a:xfrm>
          <a:custGeom>
            <a:avLst/>
            <a:gdLst>
              <a:gd name="connsiteX0" fmla="*/ 0 w 12191999"/>
              <a:gd name="connsiteY0" fmla="*/ 1930400 h 1930400"/>
              <a:gd name="connsiteX1" fmla="*/ 12191999 w 12191999"/>
              <a:gd name="connsiteY1" fmla="*/ 1930400 h 1930400"/>
              <a:gd name="connsiteX2" fmla="*/ 12191999 w 12191999"/>
              <a:gd name="connsiteY2" fmla="*/ 0 h 1930400"/>
              <a:gd name="connsiteX3" fmla="*/ 570298 w 12191999"/>
              <a:gd name="connsiteY3" fmla="*/ 0 h 1930400"/>
              <a:gd name="connsiteX4" fmla="*/ 0 w 12191999"/>
              <a:gd name="connsiteY4" fmla="*/ 570298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1930400">
                <a:moveTo>
                  <a:pt x="0" y="1930400"/>
                </a:moveTo>
                <a:lnTo>
                  <a:pt x="12191999" y="1930400"/>
                </a:lnTo>
                <a:lnTo>
                  <a:pt x="12191999" y="0"/>
                </a:lnTo>
                <a:lnTo>
                  <a:pt x="570298" y="0"/>
                </a:lnTo>
                <a:cubicBezTo>
                  <a:pt x="255331" y="0"/>
                  <a:pt x="0" y="255331"/>
                  <a:pt x="0" y="570298"/>
                </a:cubicBezTo>
                <a:close/>
              </a:path>
            </a:pathLst>
          </a:custGeom>
        </p:spPr>
      </p:pic>
      <p:pic>
        <p:nvPicPr>
          <p:cNvPr id="20" name="Graphic 19">
            <a:extLst>
              <a:ext uri="{FF2B5EF4-FFF2-40B4-BE49-F238E27FC236}">
                <a16:creationId xmlns:a16="http://schemas.microsoft.com/office/drawing/2014/main" id="{42D7A25D-A4FD-8B3A-476A-3D923D81F0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45681">
            <a:off x="9382930" y="-638016"/>
            <a:ext cx="2932496" cy="3219130"/>
          </a:xfrm>
          <a:prstGeom prst="rect">
            <a:avLst/>
          </a:prstGeom>
        </p:spPr>
      </p:pic>
      <p:pic>
        <p:nvPicPr>
          <p:cNvPr id="14" name="Picture 13">
            <a:extLst>
              <a:ext uri="{FF2B5EF4-FFF2-40B4-BE49-F238E27FC236}">
                <a16:creationId xmlns:a16="http://schemas.microsoft.com/office/drawing/2014/main" id="{E9FA6F2D-0E3C-780B-FF91-7AFED2E44A1E}"/>
              </a:ext>
            </a:extLst>
          </p:cNvPr>
          <p:cNvPicPr>
            <a:picLocks noChangeAspect="1"/>
          </p:cNvPicPr>
          <p:nvPr/>
        </p:nvPicPr>
        <p:blipFill rotWithShape="1">
          <a:blip r:embed="rId6"/>
          <a:srcRect l="-2436" r="-2436"/>
          <a:stretch>
            <a:fillRect/>
          </a:stretch>
        </p:blipFill>
        <p:spPr>
          <a:xfrm>
            <a:off x="550864" y="1066801"/>
            <a:ext cx="4815840" cy="5241924"/>
          </a:xfrm>
          <a:prstGeom prst="roundRect">
            <a:avLst>
              <a:gd name="adj" fmla="val 1745"/>
            </a:avLst>
          </a:prstGeom>
          <a:solidFill>
            <a:schemeClr val="bg1"/>
          </a:solidFill>
          <a:ln w="6350">
            <a:solidFill>
              <a:schemeClr val="bg1">
                <a:lumMod val="85000"/>
              </a:schemeClr>
            </a:solidFill>
          </a:ln>
        </p:spPr>
      </p:pic>
      <p:sp>
        <p:nvSpPr>
          <p:cNvPr id="22" name="Rectangle: Rounded Corners 21">
            <a:extLst>
              <a:ext uri="{FF2B5EF4-FFF2-40B4-BE49-F238E27FC236}">
                <a16:creationId xmlns:a16="http://schemas.microsoft.com/office/drawing/2014/main" id="{2FC170B8-B778-E4CD-F20D-96358DA38432}"/>
              </a:ext>
            </a:extLst>
          </p:cNvPr>
          <p:cNvSpPr>
            <a:spLocks/>
          </p:cNvSpPr>
          <p:nvPr/>
        </p:nvSpPr>
        <p:spPr>
          <a:xfrm>
            <a:off x="6830060" y="1066801"/>
            <a:ext cx="4815840" cy="5241924"/>
          </a:xfrm>
          <a:prstGeom prst="roundRect">
            <a:avLst>
              <a:gd name="adj" fmla="val 1745"/>
            </a:avLst>
          </a:prstGeom>
          <a:solidFill>
            <a:schemeClr val="bg1"/>
          </a:solidFill>
          <a:ln w="6350">
            <a:solidFill>
              <a:schemeClr val="bg1">
                <a:lumMod val="85000"/>
              </a:schemeClr>
            </a:solidFill>
          </a:ln>
        </p:spPr>
        <p:txBody>
          <a:bodyPr wrap="square" tIns="91440" rtlCol="0" anchor="t">
            <a:noAutofit/>
          </a:bodyPr>
          <a:lstStyle/>
          <a:p>
            <a:pPr algn="ctr">
              <a:lnSpc>
                <a:spcPts val="2375"/>
              </a:lnSpc>
            </a:pPr>
            <a:endParaRPr lang="en-US" sz="1600" b="1">
              <a:solidFill>
                <a:schemeClr val="bg2"/>
              </a:solidFill>
            </a:endParaRPr>
          </a:p>
        </p:txBody>
      </p:sp>
      <p:sp>
        <p:nvSpPr>
          <p:cNvPr id="2" name="Title 1">
            <a:extLst>
              <a:ext uri="{FF2B5EF4-FFF2-40B4-BE49-F238E27FC236}">
                <a16:creationId xmlns:a16="http://schemas.microsoft.com/office/drawing/2014/main" id="{A1FE7213-092D-FD01-5E87-F3EC7B4CA532}"/>
              </a:ext>
            </a:extLst>
          </p:cNvPr>
          <p:cNvSpPr>
            <a:spLocks noGrp="1"/>
          </p:cNvSpPr>
          <p:nvPr>
            <p:ph type="title"/>
          </p:nvPr>
        </p:nvSpPr>
        <p:spPr/>
        <p:txBody>
          <a:bodyPr/>
          <a:lstStyle/>
          <a:p>
            <a:r>
              <a:rPr lang="en-US">
                <a:solidFill>
                  <a:schemeClr val="bg1"/>
                </a:solidFill>
              </a:rPr>
              <a:t>CDI XML Feed</a:t>
            </a:r>
            <a:endParaRPr lang="en-IL">
              <a:solidFill>
                <a:schemeClr val="bg1"/>
              </a:solidFill>
            </a:endParaRPr>
          </a:p>
        </p:txBody>
      </p:sp>
      <p:sp>
        <p:nvSpPr>
          <p:cNvPr id="8" name="Rectangle 7">
            <a:extLst>
              <a:ext uri="{FF2B5EF4-FFF2-40B4-BE49-F238E27FC236}">
                <a16:creationId xmlns:a16="http://schemas.microsoft.com/office/drawing/2014/main" id="{9471140B-90C6-98A7-B704-E3881E214983}"/>
              </a:ext>
            </a:extLst>
          </p:cNvPr>
          <p:cNvSpPr/>
          <p:nvPr/>
        </p:nvSpPr>
        <p:spPr>
          <a:xfrm>
            <a:off x="5429250" y="3472320"/>
            <a:ext cx="1333500" cy="430887"/>
          </a:xfrm>
          <a:prstGeom prst="rect">
            <a:avLst/>
          </a:prstGeom>
          <a:noFill/>
          <a:ln>
            <a:noFill/>
          </a:ln>
        </p:spPr>
        <p:txBody>
          <a:bodyPr wrap="square" lIns="0" tIns="0" rIns="0" bIns="0" rtlCol="0" anchor="ctr">
            <a:spAutoFit/>
          </a:bodyPr>
          <a:lstStyle/>
          <a:p>
            <a:pPr algn="ctr"/>
            <a:r>
              <a:rPr lang="en-US" sz="1400" b="1">
                <a:solidFill>
                  <a:schemeClr val="bg2"/>
                </a:solidFill>
              </a:rPr>
              <a:t>Convert to add more metadata</a:t>
            </a:r>
            <a:endParaRPr lang="en-IL" sz="1400" b="1">
              <a:solidFill>
                <a:schemeClr val="bg2"/>
              </a:solidFill>
            </a:endParaRPr>
          </a:p>
        </p:txBody>
      </p:sp>
      <p:grpSp>
        <p:nvGrpSpPr>
          <p:cNvPr id="3" name="Group 2">
            <a:extLst>
              <a:ext uri="{FF2B5EF4-FFF2-40B4-BE49-F238E27FC236}">
                <a16:creationId xmlns:a16="http://schemas.microsoft.com/office/drawing/2014/main" id="{D46E44C2-467D-087E-14B6-01EE3882061C}"/>
              </a:ext>
            </a:extLst>
          </p:cNvPr>
          <p:cNvGrpSpPr/>
          <p:nvPr/>
        </p:nvGrpSpPr>
        <p:grpSpPr>
          <a:xfrm>
            <a:off x="6830060" y="1755001"/>
            <a:ext cx="4815840" cy="3865523"/>
            <a:chOff x="7827627" y="8239938"/>
            <a:chExt cx="4815840" cy="3865523"/>
          </a:xfrm>
        </p:grpSpPr>
        <p:pic>
          <p:nvPicPr>
            <p:cNvPr id="9" name="Picture 8">
              <a:extLst>
                <a:ext uri="{FF2B5EF4-FFF2-40B4-BE49-F238E27FC236}">
                  <a16:creationId xmlns:a16="http://schemas.microsoft.com/office/drawing/2014/main" id="{C9157515-A6A2-045D-7366-2F78E64E3CF1}"/>
                </a:ext>
              </a:extLst>
            </p:cNvPr>
            <p:cNvPicPr>
              <a:picLocks noChangeAspect="1"/>
            </p:cNvPicPr>
            <p:nvPr/>
          </p:nvPicPr>
          <p:blipFill>
            <a:blip r:embed="rId7"/>
            <a:srcRect l="1980" r="49177" b="2925"/>
            <a:stretch/>
          </p:blipFill>
          <p:spPr>
            <a:xfrm>
              <a:off x="7827627" y="8239938"/>
              <a:ext cx="4815840" cy="3865523"/>
            </a:xfrm>
            <a:prstGeom prst="roundRect">
              <a:avLst>
                <a:gd name="adj" fmla="val 1745"/>
              </a:avLst>
            </a:prstGeom>
            <a:solidFill>
              <a:schemeClr val="bg1"/>
            </a:solidFill>
            <a:ln w="6350">
              <a:solidFill>
                <a:schemeClr val="bg1">
                  <a:lumMod val="85000"/>
                </a:schemeClr>
              </a:solidFill>
            </a:ln>
          </p:spPr>
        </p:pic>
        <p:sp>
          <p:nvSpPr>
            <p:cNvPr id="5" name="Rectangle 4">
              <a:extLst>
                <a:ext uri="{FF2B5EF4-FFF2-40B4-BE49-F238E27FC236}">
                  <a16:creationId xmlns:a16="http://schemas.microsoft.com/office/drawing/2014/main" id="{31124FF3-F87C-D54E-1EF3-80AA3FA23B36}"/>
                </a:ext>
              </a:extLst>
            </p:cNvPr>
            <p:cNvSpPr/>
            <p:nvPr/>
          </p:nvSpPr>
          <p:spPr>
            <a:xfrm>
              <a:off x="10139361" y="10600241"/>
              <a:ext cx="1546225" cy="315310"/>
            </a:xfrm>
            <a:prstGeom prst="rect">
              <a:avLst/>
            </a:prstGeom>
            <a:solidFill>
              <a:srgbClr val="EAF2F6"/>
            </a:solidFill>
            <a:ln>
              <a:noFill/>
            </a:ln>
          </p:spPr>
          <p:txBody>
            <a:bodyPr wrap="square" lIns="0" rtlCol="0" anchor="ctr">
              <a:noAutofit/>
            </a:bodyPr>
            <a:lstStyle/>
            <a:p>
              <a:pPr algn="l"/>
              <a:r>
                <a:rPr lang="en-US" sz="1400"/>
                <a:t>9780470020456</a:t>
              </a:r>
              <a:endParaRPr lang="en-IL" sz="1400"/>
            </a:p>
          </p:txBody>
        </p:sp>
        <p:sp>
          <p:nvSpPr>
            <p:cNvPr id="6" name="Rectangle 5">
              <a:extLst>
                <a:ext uri="{FF2B5EF4-FFF2-40B4-BE49-F238E27FC236}">
                  <a16:creationId xmlns:a16="http://schemas.microsoft.com/office/drawing/2014/main" id="{70BD4146-B2CC-D17E-3850-CA570E571EBA}"/>
                </a:ext>
              </a:extLst>
            </p:cNvPr>
            <p:cNvSpPr/>
            <p:nvPr/>
          </p:nvSpPr>
          <p:spPr>
            <a:xfrm>
              <a:off x="10139361" y="11150687"/>
              <a:ext cx="1546225" cy="315310"/>
            </a:xfrm>
            <a:prstGeom prst="rect">
              <a:avLst/>
            </a:prstGeom>
            <a:solidFill>
              <a:srgbClr val="FFFFFF"/>
            </a:solidFill>
            <a:ln>
              <a:noFill/>
            </a:ln>
          </p:spPr>
          <p:txBody>
            <a:bodyPr wrap="square" lIns="0" rtlCol="0" anchor="ctr">
              <a:noAutofit/>
            </a:bodyPr>
            <a:lstStyle/>
            <a:p>
              <a:pPr algn="l"/>
              <a:r>
                <a:rPr lang="en-US" sz="1400"/>
                <a:t>9780470844922</a:t>
              </a:r>
              <a:endParaRPr lang="en-IL" sz="1400"/>
            </a:p>
          </p:txBody>
        </p:sp>
        <p:sp>
          <p:nvSpPr>
            <p:cNvPr id="7" name="Rectangle 6">
              <a:extLst>
                <a:ext uri="{FF2B5EF4-FFF2-40B4-BE49-F238E27FC236}">
                  <a16:creationId xmlns:a16="http://schemas.microsoft.com/office/drawing/2014/main" id="{BAF28F99-419A-E61C-D60F-82C1826775B9}"/>
                </a:ext>
              </a:extLst>
            </p:cNvPr>
            <p:cNvSpPr/>
            <p:nvPr/>
          </p:nvSpPr>
          <p:spPr>
            <a:xfrm>
              <a:off x="10165554" y="11696041"/>
              <a:ext cx="1546225" cy="315310"/>
            </a:xfrm>
            <a:prstGeom prst="rect">
              <a:avLst/>
            </a:prstGeom>
            <a:solidFill>
              <a:srgbClr val="EAF2F6"/>
            </a:solidFill>
            <a:ln>
              <a:noFill/>
            </a:ln>
          </p:spPr>
          <p:txBody>
            <a:bodyPr wrap="square" lIns="0" rtlCol="0" anchor="ctr">
              <a:noAutofit/>
            </a:bodyPr>
            <a:lstStyle/>
            <a:p>
              <a:pPr algn="l"/>
              <a:r>
                <a:rPr lang="en-US" sz="1400"/>
                <a:t>0470844922</a:t>
              </a:r>
              <a:endParaRPr lang="en-IL" sz="1400"/>
            </a:p>
          </p:txBody>
        </p:sp>
      </p:grpSp>
      <p:pic>
        <p:nvPicPr>
          <p:cNvPr id="43" name="Picture 42">
            <a:extLst>
              <a:ext uri="{FF2B5EF4-FFF2-40B4-BE49-F238E27FC236}">
                <a16:creationId xmlns:a16="http://schemas.microsoft.com/office/drawing/2014/main" id="{B2577685-D62A-50D7-71F1-425B36F534E8}"/>
              </a:ext>
            </a:extLst>
          </p:cNvPr>
          <p:cNvPicPr>
            <a:picLocks noChangeAspect="1"/>
          </p:cNvPicPr>
          <p:nvPr/>
        </p:nvPicPr>
        <p:blipFill rotWithShape="1">
          <a:blip r:embed="rId8"/>
          <a:srcRect t="-3728" b="-3728"/>
          <a:stretch>
            <a:fillRect/>
          </a:stretch>
        </p:blipFill>
        <p:spPr>
          <a:xfrm>
            <a:off x="6830060" y="1066801"/>
            <a:ext cx="4815840" cy="5241924"/>
          </a:xfrm>
          <a:prstGeom prst="roundRect">
            <a:avLst>
              <a:gd name="adj" fmla="val 1745"/>
            </a:avLst>
          </a:prstGeom>
          <a:solidFill>
            <a:schemeClr val="bg1"/>
          </a:solidFill>
          <a:ln w="6350">
            <a:solidFill>
              <a:schemeClr val="bg1">
                <a:lumMod val="85000"/>
              </a:schemeClr>
            </a:solidFill>
          </a:ln>
        </p:spPr>
      </p:pic>
      <p:grpSp>
        <p:nvGrpSpPr>
          <p:cNvPr id="4" name="Group 3">
            <a:extLst>
              <a:ext uri="{FF2B5EF4-FFF2-40B4-BE49-F238E27FC236}">
                <a16:creationId xmlns:a16="http://schemas.microsoft.com/office/drawing/2014/main" id="{20A9133B-72BF-A1E3-5D07-6F375CE34C98}"/>
              </a:ext>
            </a:extLst>
          </p:cNvPr>
          <p:cNvGrpSpPr/>
          <p:nvPr/>
        </p:nvGrpSpPr>
        <p:grpSpPr>
          <a:xfrm>
            <a:off x="5778205" y="2750090"/>
            <a:ext cx="635590" cy="635590"/>
            <a:chOff x="8341112" y="757093"/>
            <a:chExt cx="701525" cy="701523"/>
          </a:xfrm>
        </p:grpSpPr>
        <p:grpSp>
          <p:nvGrpSpPr>
            <p:cNvPr id="10" name="Group 9">
              <a:extLst>
                <a:ext uri="{FF2B5EF4-FFF2-40B4-BE49-F238E27FC236}">
                  <a16:creationId xmlns:a16="http://schemas.microsoft.com/office/drawing/2014/main" id="{36A7C592-60A6-FD46-1964-5041A01011AB}"/>
                </a:ext>
              </a:extLst>
            </p:cNvPr>
            <p:cNvGrpSpPr>
              <a:grpSpLocks/>
            </p:cNvGrpSpPr>
            <p:nvPr/>
          </p:nvGrpSpPr>
          <p:grpSpPr>
            <a:xfrm>
              <a:off x="8341112" y="757093"/>
              <a:ext cx="701525" cy="701523"/>
              <a:chOff x="129625" y="1658616"/>
              <a:chExt cx="510550" cy="510550"/>
            </a:xfrm>
          </p:grpSpPr>
          <p:sp>
            <p:nvSpPr>
              <p:cNvPr id="18" name="Oval 17">
                <a:extLst>
                  <a:ext uri="{FF2B5EF4-FFF2-40B4-BE49-F238E27FC236}">
                    <a16:creationId xmlns:a16="http://schemas.microsoft.com/office/drawing/2014/main" id="{1B33E05A-F7F1-103F-2378-61531F7C44BD}"/>
                  </a:ext>
                </a:extLst>
              </p:cNvPr>
              <p:cNvSpPr/>
              <p:nvPr/>
            </p:nvSpPr>
            <p:spPr>
              <a:xfrm>
                <a:off x="129625" y="1658616"/>
                <a:ext cx="510550" cy="510550"/>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en-US">
                  <a:solidFill>
                    <a:srgbClr val="FFFFFF"/>
                  </a:solidFill>
                  <a:latin typeface="Segoe UI"/>
                </a:endParaRPr>
              </a:p>
            </p:txBody>
          </p:sp>
          <p:sp>
            <p:nvSpPr>
              <p:cNvPr id="21" name="Oval 20">
                <a:extLst>
                  <a:ext uri="{FF2B5EF4-FFF2-40B4-BE49-F238E27FC236}">
                    <a16:creationId xmlns:a16="http://schemas.microsoft.com/office/drawing/2014/main" id="{DDD1B299-523A-774B-986D-083C0BF5F6F6}"/>
                  </a:ext>
                </a:extLst>
              </p:cNvPr>
              <p:cNvSpPr/>
              <p:nvPr/>
            </p:nvSpPr>
            <p:spPr>
              <a:xfrm>
                <a:off x="174487" y="1703478"/>
                <a:ext cx="420826" cy="420826"/>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solidFill>
                    <a:schemeClr val="bg1"/>
                  </a:solidFill>
                </a:endParaRPr>
              </a:p>
            </p:txBody>
          </p:sp>
        </p:grpSp>
        <p:sp>
          <p:nvSpPr>
            <p:cNvPr id="17" name="Graphic 4">
              <a:extLst>
                <a:ext uri="{FF2B5EF4-FFF2-40B4-BE49-F238E27FC236}">
                  <a16:creationId xmlns:a16="http://schemas.microsoft.com/office/drawing/2014/main" id="{8C77AD67-35B9-0E3B-5572-EA7C67A73DC5}"/>
                </a:ext>
              </a:extLst>
            </p:cNvPr>
            <p:cNvSpPr/>
            <p:nvPr/>
          </p:nvSpPr>
          <p:spPr>
            <a:xfrm>
              <a:off x="8542411" y="958408"/>
              <a:ext cx="298926" cy="298892"/>
            </a:xfrm>
            <a:custGeom>
              <a:avLst/>
              <a:gdLst>
                <a:gd name="connsiteX0" fmla="*/ 1968390 w 2018045"/>
                <a:gd name="connsiteY0" fmla="*/ 889096 h 2017813"/>
                <a:gd name="connsiteX1" fmla="*/ 1128954 w 2018045"/>
                <a:gd name="connsiteY1" fmla="*/ 49656 h 2017813"/>
                <a:gd name="connsiteX2" fmla="*/ 889160 w 2018045"/>
                <a:gd name="connsiteY2" fmla="*/ 49656 h 2017813"/>
                <a:gd name="connsiteX3" fmla="*/ 889160 w 2018045"/>
                <a:gd name="connsiteY3" fmla="*/ 289449 h 2017813"/>
                <a:gd name="connsiteX4" fmla="*/ 1608623 w 2018045"/>
                <a:gd name="connsiteY4" fmla="*/ 1008908 h 2017813"/>
                <a:gd name="connsiteX5" fmla="*/ 889160 w 2018045"/>
                <a:gd name="connsiteY5" fmla="*/ 1728365 h 2017813"/>
                <a:gd name="connsiteX6" fmla="*/ 889160 w 2018045"/>
                <a:gd name="connsiteY6" fmla="*/ 1968158 h 2017813"/>
                <a:gd name="connsiteX7" fmla="*/ 1128954 w 2018045"/>
                <a:gd name="connsiteY7" fmla="*/ 1968158 h 2017813"/>
                <a:gd name="connsiteX8" fmla="*/ 1968390 w 2018045"/>
                <a:gd name="connsiteY8" fmla="*/ 1128721 h 2017813"/>
                <a:gd name="connsiteX9" fmla="*/ 1968390 w 2018045"/>
                <a:gd name="connsiteY9" fmla="*/ 889096 h 2017813"/>
                <a:gd name="connsiteX10" fmla="*/ 959064 w 2018045"/>
                <a:gd name="connsiteY10" fmla="*/ 838264 h 2017813"/>
                <a:gd name="connsiteX11" fmla="*/ 292623 w 2018045"/>
                <a:gd name="connsiteY11" fmla="*/ 135862 h 2017813"/>
                <a:gd name="connsiteX12" fmla="*/ 50224 w 2018045"/>
                <a:gd name="connsiteY12" fmla="*/ 135862 h 2017813"/>
                <a:gd name="connsiteX13" fmla="*/ 50224 w 2018045"/>
                <a:gd name="connsiteY13" fmla="*/ 391281 h 2017813"/>
                <a:gd name="connsiteX14" fmla="*/ 595511 w 2018045"/>
                <a:gd name="connsiteY14" fmla="*/ 965974 h 2017813"/>
                <a:gd name="connsiteX15" fmla="*/ 50224 w 2018045"/>
                <a:gd name="connsiteY15" fmla="*/ 1540666 h 2017813"/>
                <a:gd name="connsiteX16" fmla="*/ 50224 w 2018045"/>
                <a:gd name="connsiteY16" fmla="*/ 1796085 h 2017813"/>
                <a:gd name="connsiteX17" fmla="*/ 292623 w 2018045"/>
                <a:gd name="connsiteY17" fmla="*/ 1796085 h 2017813"/>
                <a:gd name="connsiteX18" fmla="*/ 959064 w 2018045"/>
                <a:gd name="connsiteY18" fmla="*/ 1093683 h 2017813"/>
                <a:gd name="connsiteX19" fmla="*/ 959064 w 2018045"/>
                <a:gd name="connsiteY19" fmla="*/ 838264 h 201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8045" h="2017813">
                  <a:moveTo>
                    <a:pt x="1968390" y="889096"/>
                  </a:moveTo>
                  <a:lnTo>
                    <a:pt x="1128954" y="49656"/>
                  </a:lnTo>
                  <a:cubicBezTo>
                    <a:pt x="1062746" y="-16552"/>
                    <a:pt x="955368" y="-16552"/>
                    <a:pt x="889160" y="49656"/>
                  </a:cubicBezTo>
                  <a:cubicBezTo>
                    <a:pt x="822953" y="115863"/>
                    <a:pt x="822953" y="223242"/>
                    <a:pt x="889160" y="289449"/>
                  </a:cubicBezTo>
                  <a:lnTo>
                    <a:pt x="1608623" y="1008908"/>
                  </a:lnTo>
                  <a:lnTo>
                    <a:pt x="889160" y="1728365"/>
                  </a:lnTo>
                  <a:cubicBezTo>
                    <a:pt x="822953" y="1794572"/>
                    <a:pt x="822953" y="1901950"/>
                    <a:pt x="889160" y="1968158"/>
                  </a:cubicBezTo>
                  <a:cubicBezTo>
                    <a:pt x="955368" y="2034366"/>
                    <a:pt x="1062746" y="2034366"/>
                    <a:pt x="1128954" y="1968158"/>
                  </a:cubicBezTo>
                  <a:lnTo>
                    <a:pt x="1968390" y="1128721"/>
                  </a:lnTo>
                  <a:cubicBezTo>
                    <a:pt x="2034598" y="1062678"/>
                    <a:pt x="2034598" y="955303"/>
                    <a:pt x="1968390" y="889096"/>
                  </a:cubicBezTo>
                  <a:close/>
                  <a:moveTo>
                    <a:pt x="959064" y="838264"/>
                  </a:moveTo>
                  <a:lnTo>
                    <a:pt x="292623" y="135862"/>
                  </a:lnTo>
                  <a:cubicBezTo>
                    <a:pt x="225657" y="65371"/>
                    <a:pt x="117190" y="65371"/>
                    <a:pt x="50224" y="135862"/>
                  </a:cubicBezTo>
                  <a:cubicBezTo>
                    <a:pt x="-16741" y="206352"/>
                    <a:pt x="-16741" y="320705"/>
                    <a:pt x="50224" y="391281"/>
                  </a:cubicBezTo>
                  <a:lnTo>
                    <a:pt x="595511" y="965974"/>
                  </a:lnTo>
                  <a:lnTo>
                    <a:pt x="50224" y="1540666"/>
                  </a:lnTo>
                  <a:cubicBezTo>
                    <a:pt x="-16741" y="1611160"/>
                    <a:pt x="-16741" y="1725591"/>
                    <a:pt x="50224" y="1796085"/>
                  </a:cubicBezTo>
                  <a:cubicBezTo>
                    <a:pt x="117190" y="1866580"/>
                    <a:pt x="225657" y="1866580"/>
                    <a:pt x="292623" y="1796085"/>
                  </a:cubicBezTo>
                  <a:lnTo>
                    <a:pt x="959064" y="1093683"/>
                  </a:lnTo>
                  <a:cubicBezTo>
                    <a:pt x="1026030" y="1023193"/>
                    <a:pt x="1026030" y="908840"/>
                    <a:pt x="959064" y="838264"/>
                  </a:cubicBezTo>
                  <a:close/>
                </a:path>
              </a:pathLst>
            </a:custGeom>
            <a:solidFill>
              <a:schemeClr val="bg2"/>
            </a:solidFill>
            <a:ln w="3284" cap="flat">
              <a:noFill/>
              <a:prstDash val="solid"/>
              <a:miter/>
            </a:ln>
          </p:spPr>
          <p:txBody>
            <a:bodyPr rtlCol="0" anchor="ctr"/>
            <a:lstStyle/>
            <a:p>
              <a:endParaRPr lang="en-IN"/>
            </a:p>
          </p:txBody>
        </p:sp>
      </p:grpSp>
    </p:spTree>
    <p:extLst>
      <p:ext uri="{BB962C8B-B14F-4D97-AF65-F5344CB8AC3E}">
        <p14:creationId xmlns:p14="http://schemas.microsoft.com/office/powerpoint/2010/main" val="228137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845275-E3B4-4392-EEA2-CEB87E0CF0E3}"/>
              </a:ext>
            </a:extLst>
          </p:cNvPr>
          <p:cNvSpPr>
            <a:spLocks noGrp="1"/>
          </p:cNvSpPr>
          <p:nvPr>
            <p:ph type="body" sz="quarter" idx="16"/>
          </p:nvPr>
        </p:nvSpPr>
        <p:spPr/>
        <p:txBody>
          <a:bodyPr/>
          <a:lstStyle/>
          <a:p>
            <a:r>
              <a:rPr lang="en-US"/>
              <a:t>Keeping Metadata Current</a:t>
            </a:r>
            <a:endParaRPr lang="en-NL"/>
          </a:p>
        </p:txBody>
      </p:sp>
      <p:sp>
        <p:nvSpPr>
          <p:cNvPr id="8" name="Text Placeholder 7">
            <a:extLst>
              <a:ext uri="{FF2B5EF4-FFF2-40B4-BE49-F238E27FC236}">
                <a16:creationId xmlns:a16="http://schemas.microsoft.com/office/drawing/2014/main" id="{5EA85852-4A7E-AB62-8A8C-8583443ADA39}"/>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728792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23382-A258-1388-7955-2CD4A5417B6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B46ABF8-D14F-4F02-CCC0-B424031B29CC}"/>
              </a:ext>
            </a:extLst>
          </p:cNvPr>
          <p:cNvPicPr>
            <a:picLocks/>
          </p:cNvPicPr>
          <p:nvPr/>
        </p:nvPicPr>
        <p:blipFill rotWithShape="1">
          <a:blip r:embed="rId3" cstate="screen">
            <a:extLst>
              <a:ext uri="{28A0092B-C50C-407E-A947-70E740481C1C}">
                <a14:useLocalDpi xmlns:a14="http://schemas.microsoft.com/office/drawing/2010/main"/>
              </a:ext>
            </a:extLst>
          </a:blip>
          <a:srcRect l="44712" t="14317" r="44335" b="14317"/>
          <a:stretch>
            <a:fillRect/>
          </a:stretch>
        </p:blipFill>
        <p:spPr>
          <a:xfrm flipV="1">
            <a:off x="0" y="1"/>
            <a:ext cx="4152900" cy="6308725"/>
          </a:xfrm>
          <a:custGeom>
            <a:avLst/>
            <a:gdLst>
              <a:gd name="connsiteX0" fmla="*/ 0 w 4152900"/>
              <a:gd name="connsiteY0" fmla="*/ 6308725 h 6308725"/>
              <a:gd name="connsiteX1" fmla="*/ 4152900 w 4152900"/>
              <a:gd name="connsiteY1" fmla="*/ 6308725 h 6308725"/>
              <a:gd name="connsiteX2" fmla="*/ 4152900 w 4152900"/>
              <a:gd name="connsiteY2" fmla="*/ 411192 h 6308725"/>
              <a:gd name="connsiteX3" fmla="*/ 3741708 w 4152900"/>
              <a:gd name="connsiteY3" fmla="*/ 0 h 6308725"/>
              <a:gd name="connsiteX4" fmla="*/ 0 w 4152900"/>
              <a:gd name="connsiteY4" fmla="*/ 0 h 6308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2900" h="6308725">
                <a:moveTo>
                  <a:pt x="0" y="6308725"/>
                </a:moveTo>
                <a:lnTo>
                  <a:pt x="4152900" y="6308725"/>
                </a:lnTo>
                <a:lnTo>
                  <a:pt x="4152900" y="411192"/>
                </a:lnTo>
                <a:cubicBezTo>
                  <a:pt x="4152900" y="184097"/>
                  <a:pt x="3968803" y="0"/>
                  <a:pt x="3741708" y="0"/>
                </a:cubicBezTo>
                <a:lnTo>
                  <a:pt x="0" y="0"/>
                </a:lnTo>
                <a:close/>
              </a:path>
            </a:pathLst>
          </a:custGeom>
        </p:spPr>
      </p:pic>
      <p:pic>
        <p:nvPicPr>
          <p:cNvPr id="13" name="Graphic 12">
            <a:extLst>
              <a:ext uri="{FF2B5EF4-FFF2-40B4-BE49-F238E27FC236}">
                <a16:creationId xmlns:a16="http://schemas.microsoft.com/office/drawing/2014/main" id="{FCD9880B-AE47-5250-68A3-BE99F8477D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45681">
            <a:off x="1739923" y="3494126"/>
            <a:ext cx="3238710" cy="3555274"/>
          </a:xfrm>
          <a:prstGeom prst="rect">
            <a:avLst/>
          </a:prstGeom>
        </p:spPr>
      </p:pic>
      <p:sp>
        <p:nvSpPr>
          <p:cNvPr id="14" name="Rectangle: Rounded Corners 13">
            <a:extLst>
              <a:ext uri="{FF2B5EF4-FFF2-40B4-BE49-F238E27FC236}">
                <a16:creationId xmlns:a16="http://schemas.microsoft.com/office/drawing/2014/main" id="{D0B5E7DE-C1FF-5C85-8914-D40DB21BE5E5}"/>
              </a:ext>
            </a:extLst>
          </p:cNvPr>
          <p:cNvSpPr>
            <a:spLocks/>
          </p:cNvSpPr>
          <p:nvPr/>
        </p:nvSpPr>
        <p:spPr>
          <a:xfrm>
            <a:off x="3913239" y="368300"/>
            <a:ext cx="7727898" cy="5572126"/>
          </a:xfrm>
          <a:prstGeom prst="roundRect">
            <a:avLst>
              <a:gd name="adj" fmla="val 3096"/>
            </a:avLst>
          </a:prstGeom>
          <a:solidFill>
            <a:schemeClr val="bg1"/>
          </a:solidFill>
          <a:ln w="3175">
            <a:solidFill>
              <a:schemeClr val="bg1">
                <a:lumMod val="95000"/>
              </a:schemeClr>
            </a:solidFill>
          </a:ln>
        </p:spPr>
        <p:txBody>
          <a:bodyPr wrap="square" rtlCol="0" anchor="ctr">
            <a:noAutofit/>
          </a:bodyPr>
          <a:lstStyle/>
          <a:p>
            <a:pPr algn="l"/>
            <a:endParaRPr lang="en-US">
              <a:solidFill>
                <a:schemeClr val="tx1"/>
              </a:solidFill>
            </a:endParaRPr>
          </a:p>
        </p:txBody>
      </p:sp>
      <p:sp>
        <p:nvSpPr>
          <p:cNvPr id="6" name="Title 5">
            <a:extLst>
              <a:ext uri="{FF2B5EF4-FFF2-40B4-BE49-F238E27FC236}">
                <a16:creationId xmlns:a16="http://schemas.microsoft.com/office/drawing/2014/main" id="{141A6739-5A42-03A3-220B-0A73E4A039B8}"/>
              </a:ext>
            </a:extLst>
          </p:cNvPr>
          <p:cNvSpPr>
            <a:spLocks noGrp="1"/>
          </p:cNvSpPr>
          <p:nvPr>
            <p:ph type="title"/>
          </p:nvPr>
        </p:nvSpPr>
        <p:spPr>
          <a:xfrm>
            <a:off x="550863" y="705370"/>
            <a:ext cx="3005137" cy="1329595"/>
          </a:xfrm>
        </p:spPr>
        <p:txBody>
          <a:bodyPr anchor="t"/>
          <a:lstStyle/>
          <a:p>
            <a:r>
              <a:rPr lang="en-US" sz="3600">
                <a:solidFill>
                  <a:schemeClr val="bg1"/>
                </a:solidFill>
              </a:rPr>
              <a:t>Fast and Accurate</a:t>
            </a:r>
          </a:p>
        </p:txBody>
      </p:sp>
      <p:sp>
        <p:nvSpPr>
          <p:cNvPr id="28" name="Title 5">
            <a:extLst>
              <a:ext uri="{FF2B5EF4-FFF2-40B4-BE49-F238E27FC236}">
                <a16:creationId xmlns:a16="http://schemas.microsoft.com/office/drawing/2014/main" id="{FF4837E3-CBA0-6B4D-A798-982EFE9255A6}"/>
              </a:ext>
            </a:extLst>
          </p:cNvPr>
          <p:cNvSpPr txBox="1">
            <a:spLocks/>
          </p:cNvSpPr>
          <p:nvPr/>
        </p:nvSpPr>
        <p:spPr>
          <a:xfrm>
            <a:off x="4050399" y="505460"/>
            <a:ext cx="7453578" cy="531209"/>
          </a:xfrm>
          <a:prstGeom prst="roundRect">
            <a:avLst/>
          </a:prstGeom>
          <a:solidFill>
            <a:schemeClr val="bg2">
              <a:lumMod val="20000"/>
              <a:lumOff val="80000"/>
            </a:schemeClr>
          </a:solid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a:lnSpc>
                <a:spcPct val="100000"/>
              </a:lnSpc>
            </a:pPr>
            <a:r>
              <a:rPr lang="en-US" sz="2400" b="1">
                <a:solidFill>
                  <a:schemeClr val="tx1"/>
                </a:solidFill>
                <a:latin typeface="+mn-lt"/>
              </a:rPr>
              <a:t>Delivering Content Quicker</a:t>
            </a:r>
            <a:endParaRPr lang="en-IL" sz="2400" b="1">
              <a:solidFill>
                <a:schemeClr val="tx1"/>
              </a:solidFill>
              <a:latin typeface="+mn-lt"/>
            </a:endParaRPr>
          </a:p>
        </p:txBody>
      </p:sp>
      <p:sp>
        <p:nvSpPr>
          <p:cNvPr id="11" name="Text Placeholder 7 - 1">
            <a:extLst>
              <a:ext uri="{FF2B5EF4-FFF2-40B4-BE49-F238E27FC236}">
                <a16:creationId xmlns:a16="http://schemas.microsoft.com/office/drawing/2014/main" id="{02E28018-52FF-0080-A5C1-CD6F61CD3BCA}"/>
              </a:ext>
            </a:extLst>
          </p:cNvPr>
          <p:cNvSpPr txBox="1">
            <a:spLocks/>
          </p:cNvSpPr>
          <p:nvPr/>
        </p:nvSpPr>
        <p:spPr>
          <a:xfrm>
            <a:off x="4847360" y="2980715"/>
            <a:ext cx="6656617" cy="1015663"/>
          </a:xfrm>
          <a:prstGeom prst="rect">
            <a:avLst/>
          </a:prstGeom>
          <a:noFill/>
          <a:ln>
            <a:noFill/>
          </a:ln>
        </p:spPr>
        <p:txBody>
          <a:bodyPr vert="horz" lIns="0" tIns="0" rIns="0" bIns="0" rtlCol="0" anchor="ctr">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7325" indent="-187325">
              <a:spcBef>
                <a:spcPts val="0"/>
              </a:spcBef>
              <a:spcAft>
                <a:spcPts val="400"/>
              </a:spcAft>
              <a:buNone/>
            </a:pPr>
            <a:r>
              <a:rPr lang="en-US" sz="2000" b="1">
                <a:solidFill>
                  <a:schemeClr val="bg2"/>
                </a:solidFill>
              </a:rPr>
              <a:t>Daily updates of 99% of the collections in CZ</a:t>
            </a:r>
          </a:p>
          <a:p>
            <a:pPr marL="385763" indent="-238125">
              <a:spcBef>
                <a:spcPts val="0"/>
              </a:spcBef>
              <a:spcAft>
                <a:spcPts val="800"/>
              </a:spcAft>
            </a:pPr>
            <a:r>
              <a:rPr lang="en-US" sz="1800" b="1"/>
              <a:t>Alma direct </a:t>
            </a:r>
            <a:r>
              <a:rPr lang="en-US" sz="1800"/>
              <a:t>initiative</a:t>
            </a:r>
          </a:p>
          <a:p>
            <a:pPr marL="385763" indent="-238125">
              <a:spcBef>
                <a:spcPts val="0"/>
              </a:spcBef>
              <a:spcAft>
                <a:spcPts val="800"/>
              </a:spcAft>
            </a:pPr>
            <a:r>
              <a:rPr lang="en-US" sz="1800"/>
              <a:t>Changes reflected within </a:t>
            </a:r>
            <a:r>
              <a:rPr lang="en-US" sz="1800" b="1"/>
              <a:t>one day</a:t>
            </a:r>
          </a:p>
        </p:txBody>
      </p:sp>
      <p:sp>
        <p:nvSpPr>
          <p:cNvPr id="12" name="Text Placeholder 7 - 2">
            <a:extLst>
              <a:ext uri="{FF2B5EF4-FFF2-40B4-BE49-F238E27FC236}">
                <a16:creationId xmlns:a16="http://schemas.microsoft.com/office/drawing/2014/main" id="{8F93A197-BE4B-338C-0F60-74E2D5660D4E}"/>
              </a:ext>
            </a:extLst>
          </p:cNvPr>
          <p:cNvSpPr txBox="1">
            <a:spLocks/>
          </p:cNvSpPr>
          <p:nvPr/>
        </p:nvSpPr>
        <p:spPr>
          <a:xfrm>
            <a:off x="4847360" y="4615300"/>
            <a:ext cx="6656617" cy="1015663"/>
          </a:xfrm>
          <a:prstGeom prst="rect">
            <a:avLst/>
          </a:prstGeom>
          <a:noFill/>
          <a:ln>
            <a:noFill/>
          </a:ln>
        </p:spPr>
        <p:txBody>
          <a:bodyPr vert="horz" lIns="0" tIns="0" rIns="0" bIns="0" rtlCol="0" anchor="ctr">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7325" indent="-187325">
              <a:spcBef>
                <a:spcPts val="0"/>
              </a:spcBef>
              <a:spcAft>
                <a:spcPts val="400"/>
              </a:spcAft>
              <a:buNone/>
            </a:pPr>
            <a:r>
              <a:rPr lang="en-US" sz="2000" b="1" dirty="0">
                <a:solidFill>
                  <a:schemeClr val="bg2"/>
                </a:solidFill>
              </a:rPr>
              <a:t>New Collections requests</a:t>
            </a:r>
          </a:p>
          <a:p>
            <a:pPr marL="385763" indent="-238125">
              <a:spcBef>
                <a:spcPts val="0"/>
              </a:spcBef>
              <a:spcAft>
                <a:spcPts val="800"/>
              </a:spcAft>
              <a:defRPr/>
            </a:pPr>
            <a:r>
              <a:rPr lang="en-US" sz="1800" b="1" dirty="0"/>
              <a:t>Transparency</a:t>
            </a:r>
            <a:r>
              <a:rPr lang="en-US" sz="1800" dirty="0"/>
              <a:t> of new collection requests </a:t>
            </a:r>
          </a:p>
          <a:p>
            <a:pPr marL="385763" indent="-238125">
              <a:spcBef>
                <a:spcPts val="0"/>
              </a:spcBef>
              <a:spcAft>
                <a:spcPts val="800"/>
              </a:spcAft>
              <a:defRPr/>
            </a:pPr>
            <a:r>
              <a:rPr lang="en-US" sz="1800" dirty="0"/>
              <a:t>CERV community </a:t>
            </a:r>
            <a:r>
              <a:rPr lang="en-US" sz="1800" b="1" dirty="0"/>
              <a:t>prioritization</a:t>
            </a:r>
            <a:r>
              <a:rPr lang="en-US" sz="1800" dirty="0"/>
              <a:t> </a:t>
            </a:r>
          </a:p>
        </p:txBody>
      </p:sp>
      <p:sp>
        <p:nvSpPr>
          <p:cNvPr id="30" name="Text Placeholder 7">
            <a:extLst>
              <a:ext uri="{FF2B5EF4-FFF2-40B4-BE49-F238E27FC236}">
                <a16:creationId xmlns:a16="http://schemas.microsoft.com/office/drawing/2014/main" id="{E18BD347-4CAC-471D-763B-7B668F05A8AF}"/>
              </a:ext>
            </a:extLst>
          </p:cNvPr>
          <p:cNvSpPr txBox="1">
            <a:spLocks/>
          </p:cNvSpPr>
          <p:nvPr/>
        </p:nvSpPr>
        <p:spPr>
          <a:xfrm>
            <a:off x="4847360" y="1346130"/>
            <a:ext cx="6656617" cy="1015663"/>
          </a:xfrm>
          <a:prstGeom prst="rect">
            <a:avLst/>
          </a:prstGeom>
          <a:noFill/>
          <a:ln>
            <a:noFill/>
          </a:ln>
        </p:spPr>
        <p:txBody>
          <a:bodyPr vert="horz" lIns="0" tIns="0" rIns="0" bIns="0" rtlCol="0" anchor="ctr">
            <a:spAutoFit/>
          </a:bodyPr>
          <a:lstStyle>
            <a:lvl1pPr marL="0" indent="0" algn="l" defTabSz="914400" rtl="0" eaLnBrk="1" latinLnBrk="0" hangingPunct="1">
              <a:lnSpc>
                <a:spcPct val="90000"/>
              </a:lnSpc>
              <a:spcBef>
                <a:spcPts val="900"/>
              </a:spcBef>
              <a:buFont typeface="Arial" panose="020B0604020202020204" pitchFamily="34" charset="0"/>
              <a:buNone/>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7325" indent="-187325">
              <a:lnSpc>
                <a:spcPct val="100000"/>
              </a:lnSpc>
              <a:spcBef>
                <a:spcPts val="0"/>
              </a:spcBef>
              <a:spcAft>
                <a:spcPts val="400"/>
              </a:spcAft>
            </a:pPr>
            <a:r>
              <a:rPr lang="en-US" b="1" dirty="0">
                <a:solidFill>
                  <a:schemeClr val="bg2"/>
                </a:solidFill>
              </a:rPr>
              <a:t>Automating creation of new collections</a:t>
            </a:r>
          </a:p>
          <a:p>
            <a:pPr marL="385763" indent="-238125">
              <a:lnSpc>
                <a:spcPct val="100000"/>
              </a:lnSpc>
              <a:spcBef>
                <a:spcPts val="0"/>
              </a:spcBef>
              <a:spcAft>
                <a:spcPts val="800"/>
              </a:spcAft>
              <a:buFont typeface="Arial" panose="020B0604020202020204" pitchFamily="34" charset="0"/>
              <a:buChar char="•"/>
            </a:pPr>
            <a:r>
              <a:rPr lang="en-US" sz="1800" b="1" dirty="0"/>
              <a:t>2</a:t>
            </a:r>
            <a:r>
              <a:rPr lang="he-IL" sz="1800" b="1" dirty="0"/>
              <a:t>6</a:t>
            </a:r>
            <a:r>
              <a:rPr lang="en-US" sz="1800" dirty="0"/>
              <a:t> providers with the Manifest (16 days average)</a:t>
            </a:r>
          </a:p>
          <a:p>
            <a:pPr marL="385763" indent="-238125">
              <a:lnSpc>
                <a:spcPct val="100000"/>
              </a:lnSpc>
              <a:spcBef>
                <a:spcPts val="0"/>
              </a:spcBef>
              <a:spcAft>
                <a:spcPts val="800"/>
              </a:spcAft>
              <a:buFont typeface="Arial" panose="020B0604020202020204" pitchFamily="34" charset="0"/>
              <a:buChar char="•"/>
            </a:pPr>
            <a:r>
              <a:rPr lang="he-IL" sz="1800" b="1" dirty="0"/>
              <a:t>9</a:t>
            </a:r>
            <a:r>
              <a:rPr lang="en-US" sz="1800" b="1" dirty="0"/>
              <a:t> fully automated </a:t>
            </a:r>
            <a:r>
              <a:rPr lang="en-US" sz="1800" dirty="0"/>
              <a:t>provider (1 day average)</a:t>
            </a:r>
          </a:p>
        </p:txBody>
      </p:sp>
      <p:cxnSp>
        <p:nvCxnSpPr>
          <p:cNvPr id="31" name="Straight Connector 30">
            <a:extLst>
              <a:ext uri="{FF2B5EF4-FFF2-40B4-BE49-F238E27FC236}">
                <a16:creationId xmlns:a16="http://schemas.microsoft.com/office/drawing/2014/main" id="{A6923DDC-7A5E-C126-899E-5CD4FEB05513}"/>
              </a:ext>
            </a:extLst>
          </p:cNvPr>
          <p:cNvCxnSpPr>
            <a:cxnSpLocks/>
          </p:cNvCxnSpPr>
          <p:nvPr/>
        </p:nvCxnSpPr>
        <p:spPr>
          <a:xfrm>
            <a:off x="4847360" y="2671254"/>
            <a:ext cx="6656617"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D7C6EF-B8F5-F620-0F33-5C47FB002F24}"/>
              </a:ext>
            </a:extLst>
          </p:cNvPr>
          <p:cNvCxnSpPr>
            <a:cxnSpLocks/>
          </p:cNvCxnSpPr>
          <p:nvPr/>
        </p:nvCxnSpPr>
        <p:spPr>
          <a:xfrm>
            <a:off x="4847360" y="4305839"/>
            <a:ext cx="6656617"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1F8CA6A-CCE3-76E3-D37E-899477CA5DF1}"/>
              </a:ext>
            </a:extLst>
          </p:cNvPr>
          <p:cNvSpPr/>
          <p:nvPr/>
        </p:nvSpPr>
        <p:spPr>
          <a:xfrm>
            <a:off x="4298742" y="1036668"/>
            <a:ext cx="137160" cy="4903757"/>
          </a:xfrm>
          <a:prstGeom prst="rect">
            <a:avLst/>
          </a:prstGeom>
          <a:solidFill>
            <a:schemeClr val="bg1">
              <a:lumMod val="95000"/>
            </a:schemeClr>
          </a:solidFill>
        </p:spPr>
        <p:txBody>
          <a:bodyPr vert="horz" lIns="91440" tIns="45720" rIns="91440" bIns="45720" rtlCol="0" anchor="ctr" anchorCtr="0">
            <a:noAutofit/>
          </a:bodyPr>
          <a:lstStyle/>
          <a:p>
            <a:pPr>
              <a:spcBef>
                <a:spcPct val="0"/>
              </a:spcBef>
            </a:pPr>
            <a:endParaRPr lang="en-US" sz="2400">
              <a:latin typeface="+mj-lt"/>
              <a:ea typeface="+mj-ea"/>
              <a:cs typeface="+mj-cs"/>
            </a:endParaRPr>
          </a:p>
        </p:txBody>
      </p:sp>
      <p:sp>
        <p:nvSpPr>
          <p:cNvPr id="9" name="Oval 8">
            <a:extLst>
              <a:ext uri="{FF2B5EF4-FFF2-40B4-BE49-F238E27FC236}">
                <a16:creationId xmlns:a16="http://schemas.microsoft.com/office/drawing/2014/main" id="{09909E30-4BFB-CC9C-8107-ABB04F2910A9}"/>
              </a:ext>
            </a:extLst>
          </p:cNvPr>
          <p:cNvSpPr/>
          <p:nvPr/>
        </p:nvSpPr>
        <p:spPr>
          <a:xfrm>
            <a:off x="4047282" y="1307658"/>
            <a:ext cx="640080" cy="640080"/>
          </a:xfrm>
          <a:prstGeom prst="ellipse">
            <a:avLst/>
          </a:prstGeom>
          <a:solidFill>
            <a:schemeClr val="bg1"/>
          </a:solidFill>
          <a:ln>
            <a:solidFill>
              <a:schemeClr val="accent6">
                <a:lumMod val="75000"/>
              </a:schemeClr>
            </a:solidFill>
          </a:ln>
        </p:spPr>
        <p:txBody>
          <a:bodyPr wrap="square" tIns="108000" bIns="108000" rtlCol="0" anchor="ctr" anchorCtr="0">
            <a:noAutofit/>
          </a:bodyPr>
          <a:lstStyle/>
          <a:p>
            <a:pPr algn="ctr"/>
            <a:endParaRPr lang="en-IL" sz="1500">
              <a:solidFill>
                <a:schemeClr val="tx1"/>
              </a:solidFill>
            </a:endParaRPr>
          </a:p>
        </p:txBody>
      </p:sp>
      <p:sp>
        <p:nvSpPr>
          <p:cNvPr id="35" name="Oval 34">
            <a:extLst>
              <a:ext uri="{FF2B5EF4-FFF2-40B4-BE49-F238E27FC236}">
                <a16:creationId xmlns:a16="http://schemas.microsoft.com/office/drawing/2014/main" id="{792B4F60-E4B2-393F-606A-C055C7C07AD7}"/>
              </a:ext>
            </a:extLst>
          </p:cNvPr>
          <p:cNvSpPr/>
          <p:nvPr/>
        </p:nvSpPr>
        <p:spPr>
          <a:xfrm>
            <a:off x="4047282" y="2942243"/>
            <a:ext cx="640080" cy="640080"/>
          </a:xfrm>
          <a:prstGeom prst="ellipse">
            <a:avLst/>
          </a:prstGeom>
          <a:solidFill>
            <a:schemeClr val="bg1"/>
          </a:solidFill>
          <a:ln>
            <a:solidFill>
              <a:schemeClr val="accent6">
                <a:lumMod val="75000"/>
              </a:schemeClr>
            </a:solidFill>
          </a:ln>
        </p:spPr>
        <p:txBody>
          <a:bodyPr wrap="square" tIns="108000" bIns="108000" rtlCol="0" anchor="ctr" anchorCtr="0">
            <a:noAutofit/>
          </a:bodyPr>
          <a:lstStyle/>
          <a:p>
            <a:pPr algn="ctr"/>
            <a:endParaRPr lang="en-IL" sz="1500">
              <a:solidFill>
                <a:schemeClr val="tx1"/>
              </a:solidFill>
            </a:endParaRPr>
          </a:p>
        </p:txBody>
      </p:sp>
      <p:sp>
        <p:nvSpPr>
          <p:cNvPr id="36" name="Oval 35">
            <a:extLst>
              <a:ext uri="{FF2B5EF4-FFF2-40B4-BE49-F238E27FC236}">
                <a16:creationId xmlns:a16="http://schemas.microsoft.com/office/drawing/2014/main" id="{CB5520A7-B5B4-4217-8AC3-37F34627A5C7}"/>
              </a:ext>
            </a:extLst>
          </p:cNvPr>
          <p:cNvSpPr/>
          <p:nvPr/>
        </p:nvSpPr>
        <p:spPr>
          <a:xfrm>
            <a:off x="4047282" y="4576828"/>
            <a:ext cx="640080" cy="640080"/>
          </a:xfrm>
          <a:prstGeom prst="ellipse">
            <a:avLst/>
          </a:prstGeom>
          <a:solidFill>
            <a:schemeClr val="bg1"/>
          </a:solidFill>
          <a:ln>
            <a:solidFill>
              <a:schemeClr val="accent6">
                <a:lumMod val="75000"/>
              </a:schemeClr>
            </a:solidFill>
          </a:ln>
        </p:spPr>
        <p:txBody>
          <a:bodyPr wrap="square" tIns="108000" bIns="108000" rtlCol="0" anchor="ctr" anchorCtr="0">
            <a:noAutofit/>
          </a:bodyPr>
          <a:lstStyle/>
          <a:p>
            <a:pPr algn="ctr"/>
            <a:endParaRPr lang="en-IL" sz="1500">
              <a:solidFill>
                <a:schemeClr val="tx1"/>
              </a:solidFill>
            </a:endParaRPr>
          </a:p>
        </p:txBody>
      </p:sp>
      <p:pic>
        <p:nvPicPr>
          <p:cNvPr id="17" name="Graphic 16">
            <a:extLst>
              <a:ext uri="{FF2B5EF4-FFF2-40B4-BE49-F238E27FC236}">
                <a16:creationId xmlns:a16="http://schemas.microsoft.com/office/drawing/2014/main" id="{955836EA-6444-96F6-4C68-9E20409C6F0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70286" y="1430662"/>
            <a:ext cx="394072" cy="394072"/>
          </a:xfrm>
          <a:prstGeom prst="rect">
            <a:avLst/>
          </a:prstGeom>
        </p:spPr>
      </p:pic>
      <p:pic>
        <p:nvPicPr>
          <p:cNvPr id="18" name="Graphic 17">
            <a:extLst>
              <a:ext uri="{FF2B5EF4-FFF2-40B4-BE49-F238E27FC236}">
                <a16:creationId xmlns:a16="http://schemas.microsoft.com/office/drawing/2014/main" id="{8AA569B7-2374-9395-C06F-064C9D9FE03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70286" y="3065247"/>
            <a:ext cx="394072" cy="394072"/>
          </a:xfrm>
          <a:prstGeom prst="rect">
            <a:avLst/>
          </a:prstGeom>
        </p:spPr>
      </p:pic>
      <p:pic>
        <p:nvPicPr>
          <p:cNvPr id="19" name="Graphic 18">
            <a:extLst>
              <a:ext uri="{FF2B5EF4-FFF2-40B4-BE49-F238E27FC236}">
                <a16:creationId xmlns:a16="http://schemas.microsoft.com/office/drawing/2014/main" id="{FE7CAF97-E583-6A02-0F5F-3DAEB55704A3}"/>
              </a:ext>
            </a:extLst>
          </p:cNvPr>
          <p:cNvPicPr>
            <a:picLocks noChangeAspect="1"/>
          </p:cNvPicPr>
          <p:nvPr/>
        </p:nvPicPr>
        <p:blipFill rotWithShape="1">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4170286" y="4699832"/>
            <a:ext cx="394072" cy="394072"/>
          </a:xfrm>
          <a:prstGeom prst="rect">
            <a:avLst/>
          </a:prstGeom>
        </p:spPr>
      </p:pic>
    </p:spTree>
    <p:extLst>
      <p:ext uri="{BB962C8B-B14F-4D97-AF65-F5344CB8AC3E}">
        <p14:creationId xmlns:p14="http://schemas.microsoft.com/office/powerpoint/2010/main" val="205088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69A6E9E-8A48-DD77-9A8B-898792977E12}"/>
              </a:ext>
            </a:extLst>
          </p:cNvPr>
          <p:cNvPicPr>
            <a:picLocks/>
          </p:cNvPicPr>
          <p:nvPr/>
        </p:nvPicPr>
        <p:blipFill rotWithShape="1">
          <a:blip r:embed="rId3" cstate="screen">
            <a:extLst>
              <a:ext uri="{28A0092B-C50C-407E-A947-70E740481C1C}">
                <a14:useLocalDpi xmlns:a14="http://schemas.microsoft.com/office/drawing/2010/main"/>
              </a:ext>
            </a:extLst>
          </a:blip>
          <a:srcRect l="15267" t="9965" r="16093" b="20823"/>
          <a:stretch/>
        </p:blipFill>
        <p:spPr>
          <a:xfrm flipV="1">
            <a:off x="0" y="0"/>
            <a:ext cx="12191999" cy="1930400"/>
          </a:xfrm>
          <a:custGeom>
            <a:avLst/>
            <a:gdLst>
              <a:gd name="connsiteX0" fmla="*/ 0 w 12191999"/>
              <a:gd name="connsiteY0" fmla="*/ 1930400 h 1930400"/>
              <a:gd name="connsiteX1" fmla="*/ 12191999 w 12191999"/>
              <a:gd name="connsiteY1" fmla="*/ 1930400 h 1930400"/>
              <a:gd name="connsiteX2" fmla="*/ 12191999 w 12191999"/>
              <a:gd name="connsiteY2" fmla="*/ 0 h 1930400"/>
              <a:gd name="connsiteX3" fmla="*/ 570298 w 12191999"/>
              <a:gd name="connsiteY3" fmla="*/ 0 h 1930400"/>
              <a:gd name="connsiteX4" fmla="*/ 0 w 12191999"/>
              <a:gd name="connsiteY4" fmla="*/ 570298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1930400">
                <a:moveTo>
                  <a:pt x="0" y="1930400"/>
                </a:moveTo>
                <a:lnTo>
                  <a:pt x="12191999" y="1930400"/>
                </a:lnTo>
                <a:lnTo>
                  <a:pt x="12191999" y="0"/>
                </a:lnTo>
                <a:lnTo>
                  <a:pt x="570298" y="0"/>
                </a:lnTo>
                <a:cubicBezTo>
                  <a:pt x="255331" y="0"/>
                  <a:pt x="0" y="255331"/>
                  <a:pt x="0" y="570298"/>
                </a:cubicBezTo>
                <a:close/>
              </a:path>
            </a:pathLst>
          </a:custGeom>
        </p:spPr>
      </p:pic>
      <p:pic>
        <p:nvPicPr>
          <p:cNvPr id="14" name="Graphic 13">
            <a:extLst>
              <a:ext uri="{FF2B5EF4-FFF2-40B4-BE49-F238E27FC236}">
                <a16:creationId xmlns:a16="http://schemas.microsoft.com/office/drawing/2014/main" id="{B1819124-2996-3D80-05EB-628FD0A328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45681">
            <a:off x="9382930" y="-638016"/>
            <a:ext cx="2932496" cy="3219130"/>
          </a:xfrm>
          <a:prstGeom prst="rect">
            <a:avLst/>
          </a:prstGeom>
        </p:spPr>
      </p:pic>
      <p:sp>
        <p:nvSpPr>
          <p:cNvPr id="20" name="Rectangle: Rounded Corners 19">
            <a:extLst>
              <a:ext uri="{FF2B5EF4-FFF2-40B4-BE49-F238E27FC236}">
                <a16:creationId xmlns:a16="http://schemas.microsoft.com/office/drawing/2014/main" id="{D7798913-FBBE-8C42-BC68-B9D380F55FC2}"/>
              </a:ext>
            </a:extLst>
          </p:cNvPr>
          <p:cNvSpPr>
            <a:spLocks/>
          </p:cNvSpPr>
          <p:nvPr/>
        </p:nvSpPr>
        <p:spPr>
          <a:xfrm>
            <a:off x="550863" y="1150183"/>
            <a:ext cx="11087209" cy="5161718"/>
          </a:xfrm>
          <a:prstGeom prst="roundRect">
            <a:avLst>
              <a:gd name="adj" fmla="val 2760"/>
            </a:avLst>
          </a:prstGeom>
          <a:solidFill>
            <a:schemeClr val="bg1"/>
          </a:solidFill>
          <a:ln w="6350">
            <a:solidFill>
              <a:schemeClr val="bg1">
                <a:lumMod val="85000"/>
              </a:schemeClr>
            </a:solidFill>
          </a:ln>
        </p:spPr>
        <p:txBody>
          <a:bodyPr wrap="square" rtlCol="0" anchor="ctr">
            <a:noAutofit/>
          </a:bodyPr>
          <a:lstStyle/>
          <a:p>
            <a:pPr algn="l"/>
            <a:endParaRPr lang="en-IN">
              <a:solidFill>
                <a:schemeClr val="tx1"/>
              </a:solidFill>
            </a:endParaRPr>
          </a:p>
        </p:txBody>
      </p:sp>
      <p:sp>
        <p:nvSpPr>
          <p:cNvPr id="6" name="Title 5">
            <a:extLst>
              <a:ext uri="{FF2B5EF4-FFF2-40B4-BE49-F238E27FC236}">
                <a16:creationId xmlns:a16="http://schemas.microsoft.com/office/drawing/2014/main" id="{30DDA0C5-D12A-268F-B350-F7133364BD49}"/>
              </a:ext>
            </a:extLst>
          </p:cNvPr>
          <p:cNvSpPr>
            <a:spLocks noGrp="1"/>
          </p:cNvSpPr>
          <p:nvPr>
            <p:ph type="title"/>
          </p:nvPr>
        </p:nvSpPr>
        <p:spPr/>
        <p:txBody>
          <a:bodyPr/>
          <a:lstStyle/>
          <a:p>
            <a:r>
              <a:rPr lang="en-US">
                <a:solidFill>
                  <a:schemeClr val="bg1"/>
                </a:solidFill>
              </a:rPr>
              <a:t>Creating New Collection – Statistics and Plans</a:t>
            </a:r>
            <a:endParaRPr lang="en-IL">
              <a:solidFill>
                <a:schemeClr val="bg1"/>
              </a:solidFill>
            </a:endParaRPr>
          </a:p>
        </p:txBody>
      </p:sp>
      <p:sp>
        <p:nvSpPr>
          <p:cNvPr id="55" name="Text Placeholder 21">
            <a:extLst>
              <a:ext uri="{FF2B5EF4-FFF2-40B4-BE49-F238E27FC236}">
                <a16:creationId xmlns:a16="http://schemas.microsoft.com/office/drawing/2014/main" id="{083556F2-8F23-947E-FB0B-4ECE27A2275D}"/>
              </a:ext>
            </a:extLst>
          </p:cNvPr>
          <p:cNvSpPr txBox="1">
            <a:spLocks/>
          </p:cNvSpPr>
          <p:nvPr/>
        </p:nvSpPr>
        <p:spPr>
          <a:xfrm>
            <a:off x="733744" y="2306968"/>
            <a:ext cx="3607480" cy="369332"/>
          </a:xfrm>
          <a:prstGeom prst="rect">
            <a:avLst/>
          </a:prstGeom>
        </p:spPr>
        <p:txBody>
          <a:bodyPr wrap="square" lIns="0" tIns="0" rIns="0" bIns="0" anchor="t">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normalizeH="0" baseline="0" noProof="0">
                <a:ln>
                  <a:noFill/>
                </a:ln>
                <a:solidFill>
                  <a:schemeClr val="bg2"/>
                </a:solidFill>
                <a:effectLst/>
                <a:uLnTx/>
                <a:uFillTx/>
                <a:latin typeface="+mj-lt"/>
                <a:ea typeface="+mj-ea"/>
                <a:cs typeface="+mj-cs"/>
              </a:rPr>
              <a:t>Idea Exchange</a:t>
            </a:r>
          </a:p>
        </p:txBody>
      </p:sp>
      <p:sp>
        <p:nvSpPr>
          <p:cNvPr id="2" name="Text Placeholder 21">
            <a:extLst>
              <a:ext uri="{FF2B5EF4-FFF2-40B4-BE49-F238E27FC236}">
                <a16:creationId xmlns:a16="http://schemas.microsoft.com/office/drawing/2014/main" id="{4D467331-344B-A943-CDEC-19A91219668A}"/>
              </a:ext>
            </a:extLst>
          </p:cNvPr>
          <p:cNvSpPr txBox="1">
            <a:spLocks/>
          </p:cNvSpPr>
          <p:nvPr/>
        </p:nvSpPr>
        <p:spPr>
          <a:xfrm>
            <a:off x="7847710" y="1541567"/>
            <a:ext cx="3607480" cy="369332"/>
          </a:xfrm>
          <a:prstGeom prst="rect">
            <a:avLst/>
          </a:prstGeom>
        </p:spPr>
        <p:txBody>
          <a:bodyPr wrap="square" lIns="0" tIns="0" rIns="0" bIns="0" anchor="t">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normalizeH="0" baseline="0" noProof="0">
                <a:ln>
                  <a:noFill/>
                </a:ln>
                <a:solidFill>
                  <a:schemeClr val="bg2"/>
                </a:solidFill>
                <a:effectLst/>
                <a:uLnTx/>
                <a:uFillTx/>
                <a:latin typeface="+mj-lt"/>
                <a:ea typeface="+mj-ea"/>
                <a:cs typeface="+mj-cs"/>
              </a:rPr>
              <a:t>Software Development</a:t>
            </a:r>
          </a:p>
        </p:txBody>
      </p:sp>
      <p:sp>
        <p:nvSpPr>
          <p:cNvPr id="3" name="Text Placeholder 21">
            <a:extLst>
              <a:ext uri="{FF2B5EF4-FFF2-40B4-BE49-F238E27FC236}">
                <a16:creationId xmlns:a16="http://schemas.microsoft.com/office/drawing/2014/main" id="{4771F010-E97D-7FB1-6173-C724C1A629E3}"/>
              </a:ext>
            </a:extLst>
          </p:cNvPr>
          <p:cNvSpPr txBox="1">
            <a:spLocks/>
          </p:cNvSpPr>
          <p:nvPr/>
        </p:nvSpPr>
        <p:spPr>
          <a:xfrm>
            <a:off x="7847710" y="4278953"/>
            <a:ext cx="3607480" cy="369332"/>
          </a:xfrm>
          <a:prstGeom prst="rect">
            <a:avLst/>
          </a:prstGeom>
        </p:spPr>
        <p:txBody>
          <a:bodyPr wrap="square" lIns="0" tIns="0" rIns="0" bIns="0" anchor="t">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normalizeH="0" baseline="0" noProof="0">
                <a:ln>
                  <a:noFill/>
                </a:ln>
                <a:solidFill>
                  <a:schemeClr val="bg2"/>
                </a:solidFill>
                <a:effectLst/>
                <a:uLnTx/>
                <a:uFillTx/>
                <a:latin typeface="+mj-lt"/>
                <a:ea typeface="+mj-ea"/>
                <a:cs typeface="+mj-cs"/>
              </a:rPr>
              <a:t>Make an Impact</a:t>
            </a:r>
          </a:p>
        </p:txBody>
      </p:sp>
      <p:sp>
        <p:nvSpPr>
          <p:cNvPr id="56" name="Text Placeholder 6">
            <a:extLst>
              <a:ext uri="{FF2B5EF4-FFF2-40B4-BE49-F238E27FC236}">
                <a16:creationId xmlns:a16="http://schemas.microsoft.com/office/drawing/2014/main" id="{1C4DC6B4-D45F-C898-9DB8-0EAC6FCB9EEE}"/>
              </a:ext>
            </a:extLst>
          </p:cNvPr>
          <p:cNvSpPr txBox="1">
            <a:spLocks/>
          </p:cNvSpPr>
          <p:nvPr/>
        </p:nvSpPr>
        <p:spPr>
          <a:xfrm>
            <a:off x="756469" y="2988188"/>
            <a:ext cx="942566" cy="584775"/>
          </a:xfrm>
          <a:prstGeom prst="rect">
            <a:avLst/>
          </a:prstGeom>
          <a:noFill/>
        </p:spPr>
        <p:txBody>
          <a:bodyPr vert="horz" wrap="none" lIns="0" tIns="0" rIns="0" bIns="0" rtlCol="0" anchor="b" anchorCtr="0">
            <a:spAutoFit/>
          </a:bodyPr>
          <a:lstStyle>
            <a:lvl1pPr marL="0" indent="0" algn="l" defTabSz="914400" rtl="0" eaLnBrk="1" latinLnBrk="0" hangingPunct="1">
              <a:lnSpc>
                <a:spcPct val="100000"/>
              </a:lnSpc>
              <a:spcBef>
                <a:spcPts val="900"/>
              </a:spcBef>
              <a:buFont typeface="Arial" panose="020B0604020202020204" pitchFamily="34" charset="0"/>
              <a:buNone/>
              <a:tabLst/>
              <a:defRPr sz="3600" kern="1200">
                <a:solidFill>
                  <a:schemeClr val="accent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800" b="1" i="0" u="none" strike="noStrike" kern="1200" cap="none" normalizeH="0" baseline="0" noProof="0">
                <a:ln>
                  <a:noFill/>
                </a:ln>
                <a:solidFill>
                  <a:schemeClr val="tx1"/>
                </a:solidFill>
                <a:effectLst/>
                <a:uLnTx/>
                <a:uFillTx/>
                <a:latin typeface="+mn-lt"/>
                <a:ea typeface="+mj-ea"/>
                <a:cs typeface="+mj-cs"/>
              </a:rPr>
              <a:t>573</a:t>
            </a:r>
          </a:p>
        </p:txBody>
      </p:sp>
      <p:sp>
        <p:nvSpPr>
          <p:cNvPr id="57" name="Text Placeholder 6">
            <a:extLst>
              <a:ext uri="{FF2B5EF4-FFF2-40B4-BE49-F238E27FC236}">
                <a16:creationId xmlns:a16="http://schemas.microsoft.com/office/drawing/2014/main" id="{C555339F-2931-9E6F-08F1-AD354BF1CDCA}"/>
              </a:ext>
            </a:extLst>
          </p:cNvPr>
          <p:cNvSpPr txBox="1">
            <a:spLocks/>
          </p:cNvSpPr>
          <p:nvPr/>
        </p:nvSpPr>
        <p:spPr>
          <a:xfrm>
            <a:off x="1790794" y="3065132"/>
            <a:ext cx="1566134" cy="430887"/>
          </a:xfrm>
          <a:prstGeom prst="rect">
            <a:avLst/>
          </a:prstGeom>
        </p:spPr>
        <p:txBody>
          <a:bodyPr vert="horz" wrap="square" lIns="0" tIns="0" rIns="0" bIns="0" rtlCol="0" anchor="t">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t>Ideas posted </a:t>
            </a:r>
            <a:br>
              <a:rPr lang="en-US" sz="1400" dirty="0"/>
            </a:br>
            <a:r>
              <a:rPr lang="en-US" sz="1400" dirty="0"/>
              <a:t>since January 2024</a:t>
            </a:r>
          </a:p>
        </p:txBody>
      </p:sp>
      <p:sp>
        <p:nvSpPr>
          <p:cNvPr id="4" name="Text Placeholder 6">
            <a:extLst>
              <a:ext uri="{FF2B5EF4-FFF2-40B4-BE49-F238E27FC236}">
                <a16:creationId xmlns:a16="http://schemas.microsoft.com/office/drawing/2014/main" id="{583C00A7-1806-58DB-A4D6-A53068DD0BD7}"/>
              </a:ext>
            </a:extLst>
          </p:cNvPr>
          <p:cNvSpPr txBox="1">
            <a:spLocks/>
          </p:cNvSpPr>
          <p:nvPr/>
        </p:nvSpPr>
        <p:spPr>
          <a:xfrm>
            <a:off x="756469" y="4938108"/>
            <a:ext cx="1402628" cy="584775"/>
          </a:xfrm>
          <a:prstGeom prst="rect">
            <a:avLst/>
          </a:prstGeom>
          <a:noFill/>
        </p:spPr>
        <p:txBody>
          <a:bodyPr vert="horz" wrap="none" lIns="0" tIns="0" rIns="0" bIns="0" rtlCol="0" anchor="b" anchorCtr="0">
            <a:spAutoFit/>
          </a:bodyPr>
          <a:lstStyle>
            <a:lvl1pPr marL="0" indent="0" algn="l" defTabSz="914400" rtl="0" eaLnBrk="1" latinLnBrk="0" hangingPunct="1">
              <a:lnSpc>
                <a:spcPct val="100000"/>
              </a:lnSpc>
              <a:spcBef>
                <a:spcPts val="900"/>
              </a:spcBef>
              <a:buFont typeface="Arial" panose="020B0604020202020204" pitchFamily="34" charset="0"/>
              <a:buNone/>
              <a:tabLst/>
              <a:defRPr sz="3600" kern="1200">
                <a:solidFill>
                  <a:schemeClr val="accent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spcBef>
                <a:spcPts val="0"/>
              </a:spcBef>
              <a:defRPr/>
            </a:pPr>
            <a:r>
              <a:rPr lang="en-US" sz="3800" b="1" dirty="0">
                <a:solidFill>
                  <a:schemeClr val="tx1"/>
                </a:solidFill>
                <a:latin typeface="+mn-lt"/>
                <a:ea typeface="+mj-ea"/>
                <a:cs typeface="+mj-cs"/>
              </a:rPr>
              <a:t>5,200</a:t>
            </a:r>
          </a:p>
        </p:txBody>
      </p:sp>
      <p:sp>
        <p:nvSpPr>
          <p:cNvPr id="7" name="Text Placeholder 6 - 1">
            <a:extLst>
              <a:ext uri="{FF2B5EF4-FFF2-40B4-BE49-F238E27FC236}">
                <a16:creationId xmlns:a16="http://schemas.microsoft.com/office/drawing/2014/main" id="{BB1EC6AD-933E-D9FF-BE3F-FB2DD80A6338}"/>
              </a:ext>
            </a:extLst>
          </p:cNvPr>
          <p:cNvSpPr txBox="1">
            <a:spLocks/>
          </p:cNvSpPr>
          <p:nvPr/>
        </p:nvSpPr>
        <p:spPr>
          <a:xfrm>
            <a:off x="2262445" y="4869230"/>
            <a:ext cx="1613269" cy="861774"/>
          </a:xfrm>
          <a:prstGeom prst="rect">
            <a:avLst/>
          </a:prstGeom>
        </p:spPr>
        <p:txBody>
          <a:bodyPr vert="horz" wrap="square" lIns="0" tIns="0" rIns="0" bIns="0" rtlCol="0" anchor="t">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noProof="0" dirty="0">
                <a:ln>
                  <a:noFill/>
                </a:ln>
                <a:effectLst/>
                <a:uLnTx/>
                <a:uFillTx/>
              </a:rPr>
              <a:t>Collections created by provider request since January 2024 (66%)</a:t>
            </a:r>
          </a:p>
        </p:txBody>
      </p:sp>
      <p:sp>
        <p:nvSpPr>
          <p:cNvPr id="8" name="Text Placeholder 6 - 2">
            <a:extLst>
              <a:ext uri="{FF2B5EF4-FFF2-40B4-BE49-F238E27FC236}">
                <a16:creationId xmlns:a16="http://schemas.microsoft.com/office/drawing/2014/main" id="{ABBA736D-C8DD-4725-16CC-999E11391175}"/>
              </a:ext>
            </a:extLst>
          </p:cNvPr>
          <p:cNvSpPr txBox="1">
            <a:spLocks/>
          </p:cNvSpPr>
          <p:nvPr/>
        </p:nvSpPr>
        <p:spPr>
          <a:xfrm>
            <a:off x="756469" y="3939161"/>
            <a:ext cx="1293624" cy="584775"/>
          </a:xfrm>
          <a:prstGeom prst="rect">
            <a:avLst/>
          </a:prstGeom>
          <a:noFill/>
        </p:spPr>
        <p:txBody>
          <a:bodyPr vert="horz" wrap="none" lIns="0" tIns="0" rIns="0" bIns="0" rtlCol="0" anchor="b" anchorCtr="0">
            <a:spAutoFit/>
          </a:bodyPr>
          <a:lstStyle>
            <a:lvl1pPr marL="0" indent="0" algn="l" defTabSz="914400" rtl="0" eaLnBrk="1" latinLnBrk="0" hangingPunct="1">
              <a:lnSpc>
                <a:spcPct val="100000"/>
              </a:lnSpc>
              <a:spcBef>
                <a:spcPts val="900"/>
              </a:spcBef>
              <a:buFont typeface="Arial" panose="020B0604020202020204" pitchFamily="34" charset="0"/>
              <a:buNone/>
              <a:tabLst/>
              <a:defRPr sz="3600" kern="1200">
                <a:solidFill>
                  <a:schemeClr val="accent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spcBef>
                <a:spcPts val="0"/>
              </a:spcBef>
              <a:defRPr/>
            </a:pPr>
            <a:r>
              <a:rPr lang="en-US" sz="3800" b="1">
                <a:solidFill>
                  <a:schemeClr val="tx1"/>
                </a:solidFill>
                <a:latin typeface="+mn-lt"/>
                <a:ea typeface="+mj-ea"/>
                <a:cs typeface="+mj-cs"/>
              </a:rPr>
              <a:t>NERS</a:t>
            </a:r>
          </a:p>
        </p:txBody>
      </p:sp>
      <p:sp>
        <p:nvSpPr>
          <p:cNvPr id="9" name="Text Placeholder 6">
            <a:extLst>
              <a:ext uri="{FF2B5EF4-FFF2-40B4-BE49-F238E27FC236}">
                <a16:creationId xmlns:a16="http://schemas.microsoft.com/office/drawing/2014/main" id="{7A570C31-93BB-8B43-0D08-F8BA04ACF304}"/>
              </a:ext>
            </a:extLst>
          </p:cNvPr>
          <p:cNvSpPr txBox="1">
            <a:spLocks/>
          </p:cNvSpPr>
          <p:nvPr/>
        </p:nvSpPr>
        <p:spPr>
          <a:xfrm>
            <a:off x="2142945" y="3908383"/>
            <a:ext cx="1363254" cy="646331"/>
          </a:xfrm>
          <a:prstGeom prst="rect">
            <a:avLst/>
          </a:prstGeom>
        </p:spPr>
        <p:txBody>
          <a:bodyPr vert="horz" wrap="square" lIns="0" tIns="0" rIns="0" bIns="0" rtlCol="0" anchor="t">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spcBef>
                <a:spcPts val="0"/>
              </a:spcBef>
              <a:buNone/>
              <a:defRPr/>
            </a:pPr>
            <a:r>
              <a:rPr lang="en-US" sz="1400" dirty="0"/>
              <a:t>Adding 5 OA</a:t>
            </a:r>
          </a:p>
          <a:p>
            <a:pPr marL="0" indent="0" defTabSz="914377">
              <a:spcBef>
                <a:spcPts val="0"/>
              </a:spcBef>
              <a:buNone/>
              <a:defRPr/>
            </a:pPr>
            <a:r>
              <a:rPr lang="en-US" sz="1400" dirty="0"/>
              <a:t>Non-English </a:t>
            </a:r>
          </a:p>
          <a:p>
            <a:pPr marL="0" indent="0" defTabSz="914377">
              <a:spcBef>
                <a:spcPts val="0"/>
              </a:spcBef>
              <a:buNone/>
              <a:defRPr/>
            </a:pPr>
            <a:r>
              <a:rPr lang="en-US" sz="1400" dirty="0"/>
              <a:t>providers</a:t>
            </a:r>
          </a:p>
        </p:txBody>
      </p:sp>
      <p:sp>
        <p:nvSpPr>
          <p:cNvPr id="11" name="Text Placeholder 6">
            <a:extLst>
              <a:ext uri="{FF2B5EF4-FFF2-40B4-BE49-F238E27FC236}">
                <a16:creationId xmlns:a16="http://schemas.microsoft.com/office/drawing/2014/main" id="{6088AC6B-4AFF-57BF-D5CF-2DB512F87915}"/>
              </a:ext>
            </a:extLst>
          </p:cNvPr>
          <p:cNvSpPr txBox="1">
            <a:spLocks/>
          </p:cNvSpPr>
          <p:nvPr/>
        </p:nvSpPr>
        <p:spPr>
          <a:xfrm>
            <a:off x="8704079" y="3041026"/>
            <a:ext cx="2751112" cy="215444"/>
          </a:xfrm>
          <a:prstGeom prst="rect">
            <a:avLst/>
          </a:prstGeom>
        </p:spPr>
        <p:txBody>
          <a:bodyPr vert="horz" wrap="square" lIns="0" tIns="0" rIns="0" bIns="0" rtlCol="0" anchor="t">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noProof="0">
                <a:ln>
                  <a:noFill/>
                </a:ln>
                <a:effectLst/>
                <a:uLnTx/>
                <a:uFillTx/>
              </a:rPr>
              <a:t>Upcoming: Pre-Release Indication</a:t>
            </a:r>
          </a:p>
        </p:txBody>
      </p:sp>
      <p:sp>
        <p:nvSpPr>
          <p:cNvPr id="16" name="Text Placeholder 6">
            <a:extLst>
              <a:ext uri="{FF2B5EF4-FFF2-40B4-BE49-F238E27FC236}">
                <a16:creationId xmlns:a16="http://schemas.microsoft.com/office/drawing/2014/main" id="{7DD1846E-017A-E7C6-E1BF-3C51CC7F9BB2}"/>
              </a:ext>
            </a:extLst>
          </p:cNvPr>
          <p:cNvSpPr txBox="1">
            <a:spLocks/>
          </p:cNvSpPr>
          <p:nvPr/>
        </p:nvSpPr>
        <p:spPr>
          <a:xfrm>
            <a:off x="8717644" y="4938108"/>
            <a:ext cx="1072409" cy="584775"/>
          </a:xfrm>
          <a:prstGeom prst="rect">
            <a:avLst/>
          </a:prstGeom>
          <a:noFill/>
        </p:spPr>
        <p:txBody>
          <a:bodyPr vert="horz" wrap="none" lIns="0" tIns="0" rIns="0" bIns="0" rtlCol="0" anchor="b" anchorCtr="0">
            <a:spAutoFit/>
          </a:bodyPr>
          <a:lstStyle>
            <a:lvl1pPr marL="0" indent="0" algn="l" defTabSz="914400" rtl="0" eaLnBrk="1" latinLnBrk="0" hangingPunct="1">
              <a:lnSpc>
                <a:spcPct val="100000"/>
              </a:lnSpc>
              <a:spcBef>
                <a:spcPts val="900"/>
              </a:spcBef>
              <a:buFont typeface="Arial" panose="020B0604020202020204" pitchFamily="34" charset="0"/>
              <a:buNone/>
              <a:tabLst/>
              <a:defRPr sz="3600" kern="1200">
                <a:solidFill>
                  <a:schemeClr val="accent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spcBef>
                <a:spcPts val="0"/>
              </a:spcBef>
              <a:defRPr/>
            </a:pPr>
            <a:r>
              <a:rPr lang="en-US" sz="3800" b="1">
                <a:solidFill>
                  <a:schemeClr val="tx1"/>
                </a:solidFill>
                <a:latin typeface="+mn-lt"/>
                <a:ea typeface="+mj-ea"/>
                <a:cs typeface="+mj-cs"/>
              </a:rPr>
              <a:t>49%</a:t>
            </a:r>
          </a:p>
        </p:txBody>
      </p:sp>
      <p:sp>
        <p:nvSpPr>
          <p:cNvPr id="17" name="Text Placeholder 6">
            <a:extLst>
              <a:ext uri="{FF2B5EF4-FFF2-40B4-BE49-F238E27FC236}">
                <a16:creationId xmlns:a16="http://schemas.microsoft.com/office/drawing/2014/main" id="{8634CA86-B8CF-DE58-9B94-02090DE4F67A}"/>
              </a:ext>
            </a:extLst>
          </p:cNvPr>
          <p:cNvSpPr txBox="1">
            <a:spLocks/>
          </p:cNvSpPr>
          <p:nvPr/>
        </p:nvSpPr>
        <p:spPr>
          <a:xfrm>
            <a:off x="9928825" y="4907330"/>
            <a:ext cx="1536779" cy="646331"/>
          </a:xfrm>
          <a:prstGeom prst="rect">
            <a:avLst/>
          </a:prstGeom>
        </p:spPr>
        <p:txBody>
          <a:bodyPr vert="horz" wrap="square" lIns="0" tIns="0" rIns="0" bIns="0" rtlCol="0" anchor="t">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noProof="0" dirty="0">
                <a:ln>
                  <a:noFill/>
                </a:ln>
                <a:effectLst/>
                <a:uLnTx/>
                <a:uFillTx/>
              </a:rPr>
              <a:t>Collections created in 2024 with no </a:t>
            </a:r>
            <a:r>
              <a:rPr lang="en-US" sz="1400" dirty="0"/>
              <a:t>activations</a:t>
            </a:r>
            <a:endParaRPr kumimoji="0" lang="en-US" sz="1400" b="0" i="0" u="none" strike="noStrike" kern="1200" cap="none" normalizeH="0" baseline="0" noProof="0" dirty="0">
              <a:ln>
                <a:noFill/>
              </a:ln>
              <a:effectLst/>
              <a:uLnTx/>
              <a:uFillTx/>
            </a:endParaRPr>
          </a:p>
        </p:txBody>
      </p:sp>
      <p:sp>
        <p:nvSpPr>
          <p:cNvPr id="18" name="Text Placeholder 6">
            <a:extLst>
              <a:ext uri="{FF2B5EF4-FFF2-40B4-BE49-F238E27FC236}">
                <a16:creationId xmlns:a16="http://schemas.microsoft.com/office/drawing/2014/main" id="{140E9B5D-57D4-E302-53E2-EEBC9C3A5B6D}"/>
              </a:ext>
            </a:extLst>
          </p:cNvPr>
          <p:cNvSpPr txBox="1">
            <a:spLocks/>
          </p:cNvSpPr>
          <p:nvPr/>
        </p:nvSpPr>
        <p:spPr>
          <a:xfrm>
            <a:off x="8600382" y="2215743"/>
            <a:ext cx="2751112" cy="430887"/>
          </a:xfrm>
          <a:prstGeom prst="rect">
            <a:avLst/>
          </a:prstGeom>
        </p:spPr>
        <p:txBody>
          <a:bodyPr vert="horz" wrap="square" lIns="0" tIns="0" rIns="0" bIns="0" rtlCol="0" anchor="t">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noProof="0" dirty="0">
                <a:ln>
                  <a:noFill/>
                </a:ln>
                <a:effectLst/>
                <a:uLnTx/>
                <a:uFillTx/>
              </a:rPr>
              <a:t>Fully automated new collections creation</a:t>
            </a:r>
          </a:p>
        </p:txBody>
      </p:sp>
      <p:sp>
        <p:nvSpPr>
          <p:cNvPr id="19" name="Text Placeholder 6">
            <a:extLst>
              <a:ext uri="{FF2B5EF4-FFF2-40B4-BE49-F238E27FC236}">
                <a16:creationId xmlns:a16="http://schemas.microsoft.com/office/drawing/2014/main" id="{C9755BBF-3A5C-F8AE-3AC6-8FCADED7DE09}"/>
              </a:ext>
            </a:extLst>
          </p:cNvPr>
          <p:cNvSpPr txBox="1">
            <a:spLocks/>
          </p:cNvSpPr>
          <p:nvPr/>
        </p:nvSpPr>
        <p:spPr>
          <a:xfrm>
            <a:off x="8704079" y="3650866"/>
            <a:ext cx="2751112" cy="430887"/>
          </a:xfrm>
          <a:prstGeom prst="rect">
            <a:avLst/>
          </a:prstGeom>
        </p:spPr>
        <p:txBody>
          <a:bodyPr vert="horz" wrap="square" lIns="0" tIns="0" rIns="0" bIns="0" rtlCol="0" anchor="t">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noProof="0" dirty="0">
                <a:ln>
                  <a:noFill/>
                </a:ln>
                <a:effectLst/>
                <a:uLnTx/>
                <a:uFillTx/>
              </a:rPr>
              <a:t>Adding Provider Collection ID and Name</a:t>
            </a:r>
          </a:p>
        </p:txBody>
      </p:sp>
      <p:sp>
        <p:nvSpPr>
          <p:cNvPr id="50" name="Oval 49">
            <a:extLst>
              <a:ext uri="{FF2B5EF4-FFF2-40B4-BE49-F238E27FC236}">
                <a16:creationId xmlns:a16="http://schemas.microsoft.com/office/drawing/2014/main" id="{57A471D2-A996-9EE6-6523-789BE03A7954}"/>
              </a:ext>
            </a:extLst>
          </p:cNvPr>
          <p:cNvSpPr/>
          <p:nvPr/>
        </p:nvSpPr>
        <p:spPr>
          <a:xfrm>
            <a:off x="3658617" y="1309350"/>
            <a:ext cx="4843383" cy="4843384"/>
          </a:xfrm>
          <a:prstGeom prst="ellipse">
            <a:avLst/>
          </a:prstGeom>
          <a:gradFill>
            <a:gsLst>
              <a:gs pos="50000">
                <a:srgbClr val="7188E9"/>
              </a:gs>
              <a:gs pos="85000">
                <a:srgbClr val="319AF0"/>
              </a:gs>
              <a:gs pos="15000">
                <a:schemeClr val="accent2"/>
              </a:gs>
            </a:gsLst>
            <a:lin ang="3600000" scaled="0"/>
          </a:gradFill>
          <a:ln>
            <a:noFill/>
          </a:ln>
          <a:effectLst>
            <a:outerShdw blurRad="215900" sx="102460" sy="102460" algn="ctr" rotWithShape="0">
              <a:prstClr val="black">
                <a:alpha val="1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normalizeH="0" baseline="0" noProof="0">
              <a:ln>
                <a:noFill/>
              </a:ln>
              <a:solidFill>
                <a:prstClr val="black"/>
              </a:solidFill>
              <a:effectLst/>
              <a:uLnTx/>
              <a:uFillTx/>
              <a:latin typeface="Avenir Next LT Pro"/>
              <a:ea typeface="+mn-ea"/>
              <a:cs typeface="+mn-cs"/>
            </a:endParaRPr>
          </a:p>
        </p:txBody>
      </p:sp>
      <p:sp>
        <p:nvSpPr>
          <p:cNvPr id="51" name="Oval 50">
            <a:extLst>
              <a:ext uri="{FF2B5EF4-FFF2-40B4-BE49-F238E27FC236}">
                <a16:creationId xmlns:a16="http://schemas.microsoft.com/office/drawing/2014/main" id="{FFDF6DE3-176B-2CA4-8147-5EBA595B0A3C}"/>
              </a:ext>
            </a:extLst>
          </p:cNvPr>
          <p:cNvSpPr/>
          <p:nvPr/>
        </p:nvSpPr>
        <p:spPr>
          <a:xfrm>
            <a:off x="3772903" y="1388276"/>
            <a:ext cx="4650173" cy="4650174"/>
          </a:xfrm>
          <a:prstGeom prst="ellipse">
            <a:avLst/>
          </a:prstGeom>
          <a:solidFill>
            <a:schemeClr val="bg1"/>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normalizeH="0" baseline="0" noProof="0">
              <a:ln>
                <a:noFill/>
              </a:ln>
              <a:solidFill>
                <a:prstClr val="black"/>
              </a:solidFill>
              <a:effectLst/>
              <a:uLnTx/>
              <a:uFillTx/>
              <a:latin typeface="Avenir Next LT Pro"/>
              <a:ea typeface="+mn-ea"/>
              <a:cs typeface="+mn-cs"/>
            </a:endParaRPr>
          </a:p>
        </p:txBody>
      </p:sp>
      <p:sp>
        <p:nvSpPr>
          <p:cNvPr id="52" name="Oval 51">
            <a:extLst>
              <a:ext uri="{FF2B5EF4-FFF2-40B4-BE49-F238E27FC236}">
                <a16:creationId xmlns:a16="http://schemas.microsoft.com/office/drawing/2014/main" id="{26657B1A-3B1E-AA34-C38A-CEA23976222D}"/>
              </a:ext>
            </a:extLst>
          </p:cNvPr>
          <p:cNvSpPr/>
          <p:nvPr/>
        </p:nvSpPr>
        <p:spPr>
          <a:xfrm>
            <a:off x="3924404" y="1616143"/>
            <a:ext cx="4392689" cy="4392690"/>
          </a:xfrm>
          <a:prstGeom prst="ellipse">
            <a:avLst/>
          </a:prstGeom>
          <a:solidFill>
            <a:schemeClr val="bg1"/>
          </a:solidFill>
          <a:ln>
            <a:noFill/>
          </a:ln>
          <a:effectLst>
            <a:outerShdw blurRad="63500" algn="ctr" rotWithShape="0">
              <a:prstClr val="black">
                <a:alpha val="1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normalizeH="0" baseline="0" noProof="0">
              <a:ln>
                <a:noFill/>
              </a:ln>
              <a:solidFill>
                <a:prstClr val="black"/>
              </a:solidFill>
              <a:effectLst/>
              <a:uLnTx/>
              <a:uFillTx/>
              <a:latin typeface="Avenir Next LT Pro"/>
              <a:ea typeface="+mn-ea"/>
              <a:cs typeface="+mn-cs"/>
            </a:endParaRPr>
          </a:p>
        </p:txBody>
      </p:sp>
      <p:sp>
        <p:nvSpPr>
          <p:cNvPr id="54" name="Graphic 12">
            <a:extLst>
              <a:ext uri="{FF2B5EF4-FFF2-40B4-BE49-F238E27FC236}">
                <a16:creationId xmlns:a16="http://schemas.microsoft.com/office/drawing/2014/main" id="{EFBD9F0D-4359-2D95-71BC-045230AC4405}"/>
              </a:ext>
            </a:extLst>
          </p:cNvPr>
          <p:cNvSpPr/>
          <p:nvPr/>
        </p:nvSpPr>
        <p:spPr>
          <a:xfrm>
            <a:off x="3886137" y="1474546"/>
            <a:ext cx="4388344" cy="4314140"/>
          </a:xfrm>
          <a:custGeom>
            <a:avLst/>
            <a:gdLst>
              <a:gd name="connsiteX0" fmla="*/ 4710129 w 5945513"/>
              <a:gd name="connsiteY0" fmla="*/ 570314 h 5844979"/>
              <a:gd name="connsiteX1" fmla="*/ 4764887 w 5945513"/>
              <a:gd name="connsiteY1" fmla="*/ 610460 h 5844979"/>
              <a:gd name="connsiteX2" fmla="*/ 4768282 w 5945513"/>
              <a:gd name="connsiteY2" fmla="*/ 606032 h 5844979"/>
              <a:gd name="connsiteX3" fmla="*/ 4730793 w 5945513"/>
              <a:gd name="connsiteY3" fmla="*/ 578579 h 5844979"/>
              <a:gd name="connsiteX4" fmla="*/ 4731678 w 5945513"/>
              <a:gd name="connsiteY4" fmla="*/ 577399 h 5844979"/>
              <a:gd name="connsiteX5" fmla="*/ 4693893 w 5945513"/>
              <a:gd name="connsiteY5" fmla="*/ 550093 h 5844979"/>
              <a:gd name="connsiteX6" fmla="*/ 4690646 w 5945513"/>
              <a:gd name="connsiteY6" fmla="*/ 554669 h 5844979"/>
              <a:gd name="connsiteX7" fmla="*/ 4711015 w 5945513"/>
              <a:gd name="connsiteY7" fmla="*/ 569281 h 5844979"/>
              <a:gd name="connsiteX8" fmla="*/ 4710276 w 5945513"/>
              <a:gd name="connsiteY8" fmla="*/ 570314 h 5844979"/>
              <a:gd name="connsiteX9" fmla="*/ 4012144 w 5945513"/>
              <a:gd name="connsiteY9" fmla="*/ 194828 h 5844979"/>
              <a:gd name="connsiteX10" fmla="*/ 4082547 w 5945513"/>
              <a:gd name="connsiteY10" fmla="*/ 222428 h 5844979"/>
              <a:gd name="connsiteX11" fmla="*/ 4084614 w 5945513"/>
              <a:gd name="connsiteY11" fmla="*/ 217262 h 5844979"/>
              <a:gd name="connsiteX12" fmla="*/ 4014063 w 5945513"/>
              <a:gd name="connsiteY12" fmla="*/ 189662 h 5844979"/>
              <a:gd name="connsiteX13" fmla="*/ 4012144 w 5945513"/>
              <a:gd name="connsiteY13" fmla="*/ 194828 h 5844979"/>
              <a:gd name="connsiteX14" fmla="*/ 1604398 w 5945513"/>
              <a:gd name="connsiteY14" fmla="*/ 5594803 h 5844979"/>
              <a:gd name="connsiteX15" fmla="*/ 1604398 w 5945513"/>
              <a:gd name="connsiteY15" fmla="*/ 5594803 h 5844979"/>
              <a:gd name="connsiteX16" fmla="*/ 1605431 w 5945513"/>
              <a:gd name="connsiteY16" fmla="*/ 5593032 h 5844979"/>
              <a:gd name="connsiteX17" fmla="*/ 1434367 w 5945513"/>
              <a:gd name="connsiteY17" fmla="*/ 5470379 h 5844979"/>
              <a:gd name="connsiteX18" fmla="*/ 1442189 w 5945513"/>
              <a:gd name="connsiteY18" fmla="*/ 5472003 h 5844979"/>
              <a:gd name="connsiteX19" fmla="*/ 1462853 w 5945513"/>
              <a:gd name="connsiteY19" fmla="*/ 5451339 h 5844979"/>
              <a:gd name="connsiteX20" fmla="*/ 1442189 w 5945513"/>
              <a:gd name="connsiteY20" fmla="*/ 5430676 h 5844979"/>
              <a:gd name="connsiteX21" fmla="*/ 1429791 w 5945513"/>
              <a:gd name="connsiteY21" fmla="*/ 5434956 h 5844979"/>
              <a:gd name="connsiteX22" fmla="*/ 1248247 w 5945513"/>
              <a:gd name="connsiteY22" fmla="*/ 5188027 h 5844979"/>
              <a:gd name="connsiteX23" fmla="*/ 1256070 w 5945513"/>
              <a:gd name="connsiteY23" fmla="*/ 5173119 h 5844979"/>
              <a:gd name="connsiteX24" fmla="*/ 1237177 w 5945513"/>
              <a:gd name="connsiteY24" fmla="*/ 5154227 h 5844979"/>
              <a:gd name="connsiteX25" fmla="*/ 1233930 w 5945513"/>
              <a:gd name="connsiteY25" fmla="*/ 5154817 h 5844979"/>
              <a:gd name="connsiteX26" fmla="*/ 1202640 w 5945513"/>
              <a:gd name="connsiteY26" fmla="*/ 5027294 h 5844979"/>
              <a:gd name="connsiteX27" fmla="*/ 1215923 w 5945513"/>
              <a:gd name="connsiteY27" fmla="*/ 5009582 h 5844979"/>
              <a:gd name="connsiteX28" fmla="*/ 1197031 w 5945513"/>
              <a:gd name="connsiteY28" fmla="*/ 4990690 h 5844979"/>
              <a:gd name="connsiteX29" fmla="*/ 1187880 w 5945513"/>
              <a:gd name="connsiteY29" fmla="*/ 4993346 h 5844979"/>
              <a:gd name="connsiteX30" fmla="*/ 1156737 w 5945513"/>
              <a:gd name="connsiteY30" fmla="*/ 4952757 h 5844979"/>
              <a:gd name="connsiteX31" fmla="*/ 1173711 w 5945513"/>
              <a:gd name="connsiteY31" fmla="*/ 4916744 h 5844979"/>
              <a:gd name="connsiteX32" fmla="*/ 1126480 w 5945513"/>
              <a:gd name="connsiteY32" fmla="*/ 4869513 h 5844979"/>
              <a:gd name="connsiteX33" fmla="*/ 1085300 w 5945513"/>
              <a:gd name="connsiteY33" fmla="*/ 4894161 h 5844979"/>
              <a:gd name="connsiteX34" fmla="*/ 712914 w 5945513"/>
              <a:gd name="connsiteY34" fmla="*/ 4686050 h 5844979"/>
              <a:gd name="connsiteX35" fmla="*/ 715128 w 5945513"/>
              <a:gd name="connsiteY35" fmla="*/ 4677047 h 5844979"/>
              <a:gd name="connsiteX36" fmla="*/ 694464 w 5945513"/>
              <a:gd name="connsiteY36" fmla="*/ 4656383 h 5844979"/>
              <a:gd name="connsiteX37" fmla="*/ 683837 w 5945513"/>
              <a:gd name="connsiteY37" fmla="*/ 4659335 h 5844979"/>
              <a:gd name="connsiteX38" fmla="*/ 471445 w 5945513"/>
              <a:gd name="connsiteY38" fmla="*/ 4368865 h 5844979"/>
              <a:gd name="connsiteX39" fmla="*/ 474692 w 5945513"/>
              <a:gd name="connsiteY39" fmla="*/ 4360747 h 5844979"/>
              <a:gd name="connsiteX40" fmla="*/ 462590 w 5945513"/>
              <a:gd name="connsiteY40" fmla="*/ 4348644 h 5844979"/>
              <a:gd name="connsiteX41" fmla="*/ 454177 w 5945513"/>
              <a:gd name="connsiteY41" fmla="*/ 4352038 h 5844979"/>
              <a:gd name="connsiteX42" fmla="*/ 409012 w 5945513"/>
              <a:gd name="connsiteY42" fmla="*/ 4321191 h 5844979"/>
              <a:gd name="connsiteX43" fmla="*/ 410340 w 5945513"/>
              <a:gd name="connsiteY43" fmla="*/ 4315730 h 5844979"/>
              <a:gd name="connsiteX44" fmla="*/ 396909 w 5945513"/>
              <a:gd name="connsiteY44" fmla="*/ 4302298 h 5844979"/>
              <a:gd name="connsiteX45" fmla="*/ 390120 w 5945513"/>
              <a:gd name="connsiteY45" fmla="*/ 4304365 h 5844979"/>
              <a:gd name="connsiteX46" fmla="*/ 351892 w 5945513"/>
              <a:gd name="connsiteY46" fmla="*/ 4262300 h 5844979"/>
              <a:gd name="connsiteX47" fmla="*/ 354401 w 5945513"/>
              <a:gd name="connsiteY47" fmla="*/ 4255363 h 5844979"/>
              <a:gd name="connsiteX48" fmla="*/ 342151 w 5945513"/>
              <a:gd name="connsiteY48" fmla="*/ 4243112 h 5844979"/>
              <a:gd name="connsiteX49" fmla="*/ 336985 w 5945513"/>
              <a:gd name="connsiteY49" fmla="*/ 4244293 h 5844979"/>
              <a:gd name="connsiteX50" fmla="*/ 229239 w 5945513"/>
              <a:gd name="connsiteY50" fmla="*/ 4079870 h 5844979"/>
              <a:gd name="connsiteX51" fmla="*/ 228501 w 5945513"/>
              <a:gd name="connsiteY51" fmla="*/ 4076770 h 5844979"/>
              <a:gd name="connsiteX52" fmla="*/ 227763 w 5945513"/>
              <a:gd name="connsiteY52" fmla="*/ 4076770 h 5844979"/>
              <a:gd name="connsiteX53" fmla="*/ 204148 w 5945513"/>
              <a:gd name="connsiteY53" fmla="*/ 4026735 h 5844979"/>
              <a:gd name="connsiteX54" fmla="*/ 203557 w 5945513"/>
              <a:gd name="connsiteY54" fmla="*/ 4027030 h 5844979"/>
              <a:gd name="connsiteX55" fmla="*/ 71753 w 5945513"/>
              <a:gd name="connsiteY55" fmla="*/ 2344870 h 5844979"/>
              <a:gd name="connsiteX56" fmla="*/ 73672 w 5945513"/>
              <a:gd name="connsiteY56" fmla="*/ 2344575 h 5844979"/>
              <a:gd name="connsiteX57" fmla="*/ 73229 w 5945513"/>
              <a:gd name="connsiteY57" fmla="*/ 2339409 h 5844979"/>
              <a:gd name="connsiteX58" fmla="*/ 72787 w 5945513"/>
              <a:gd name="connsiteY58" fmla="*/ 2339409 h 5844979"/>
              <a:gd name="connsiteX59" fmla="*/ 73820 w 5945513"/>
              <a:gd name="connsiteY59" fmla="*/ 2334095 h 5844979"/>
              <a:gd name="connsiteX60" fmla="*/ 68359 w 5945513"/>
              <a:gd name="connsiteY60" fmla="*/ 2332915 h 5844979"/>
              <a:gd name="connsiteX61" fmla="*/ 197949 w 5945513"/>
              <a:gd name="connsiteY61" fmla="*/ 4028801 h 5844979"/>
              <a:gd name="connsiteX62" fmla="*/ 198539 w 5945513"/>
              <a:gd name="connsiteY62" fmla="*/ 4028506 h 5844979"/>
              <a:gd name="connsiteX63" fmla="*/ 202672 w 5945513"/>
              <a:gd name="connsiteY63" fmla="*/ 4041052 h 5844979"/>
              <a:gd name="connsiteX64" fmla="*/ 204000 w 5945513"/>
              <a:gd name="connsiteY64" fmla="*/ 4040609 h 5844979"/>
              <a:gd name="connsiteX65" fmla="*/ 204000 w 5945513"/>
              <a:gd name="connsiteY65" fmla="*/ 4040609 h 5844979"/>
              <a:gd name="connsiteX66" fmla="*/ 202672 w 5945513"/>
              <a:gd name="connsiteY66" fmla="*/ 4041052 h 5844979"/>
              <a:gd name="connsiteX67" fmla="*/ 235733 w 5945513"/>
              <a:gd name="connsiteY67" fmla="*/ 4122378 h 5844979"/>
              <a:gd name="connsiteX68" fmla="*/ 238538 w 5945513"/>
              <a:gd name="connsiteY68" fmla="*/ 4121197 h 5844979"/>
              <a:gd name="connsiteX69" fmla="*/ 240899 w 5945513"/>
              <a:gd name="connsiteY69" fmla="*/ 4120164 h 5844979"/>
              <a:gd name="connsiteX70" fmla="*/ 234405 w 5945513"/>
              <a:gd name="connsiteY70" fmla="*/ 4102010 h 5844979"/>
              <a:gd name="connsiteX71" fmla="*/ 317354 w 5945513"/>
              <a:gd name="connsiteY71" fmla="*/ 4228648 h 5844979"/>
              <a:gd name="connsiteX72" fmla="*/ 256249 w 5945513"/>
              <a:gd name="connsiteY72" fmla="*/ 4151307 h 5844979"/>
              <a:gd name="connsiteX73" fmla="*/ 254626 w 5945513"/>
              <a:gd name="connsiteY73" fmla="*/ 4152193 h 5844979"/>
              <a:gd name="connsiteX74" fmla="*/ 250345 w 5945513"/>
              <a:gd name="connsiteY74" fmla="*/ 4142746 h 5844979"/>
              <a:gd name="connsiteX75" fmla="*/ 245327 w 5945513"/>
              <a:gd name="connsiteY75" fmla="*/ 4144960 h 5844979"/>
              <a:gd name="connsiteX76" fmla="*/ 272337 w 5945513"/>
              <a:gd name="connsiteY76" fmla="*/ 4205475 h 5844979"/>
              <a:gd name="connsiteX77" fmla="*/ 277356 w 5945513"/>
              <a:gd name="connsiteY77" fmla="*/ 4203113 h 5844979"/>
              <a:gd name="connsiteX78" fmla="*/ 264958 w 5945513"/>
              <a:gd name="connsiteY78" fmla="*/ 4175365 h 5844979"/>
              <a:gd name="connsiteX79" fmla="*/ 326505 w 5945513"/>
              <a:gd name="connsiteY79" fmla="*/ 4245178 h 5844979"/>
              <a:gd name="connsiteX80" fmla="*/ 286949 w 5945513"/>
              <a:gd name="connsiteY80" fmla="*/ 4217578 h 5844979"/>
              <a:gd name="connsiteX81" fmla="*/ 285031 w 5945513"/>
              <a:gd name="connsiteY81" fmla="*/ 4219349 h 5844979"/>
              <a:gd name="connsiteX82" fmla="*/ 280012 w 5945513"/>
              <a:gd name="connsiteY82" fmla="*/ 4208722 h 5844979"/>
              <a:gd name="connsiteX83" fmla="*/ 274994 w 5945513"/>
              <a:gd name="connsiteY83" fmla="*/ 4211084 h 5844979"/>
              <a:gd name="connsiteX84" fmla="*/ 300824 w 5945513"/>
              <a:gd name="connsiteY84" fmla="*/ 4265104 h 5844979"/>
              <a:gd name="connsiteX85" fmla="*/ 300824 w 5945513"/>
              <a:gd name="connsiteY85" fmla="*/ 4265104 h 5844979"/>
              <a:gd name="connsiteX86" fmla="*/ 301561 w 5945513"/>
              <a:gd name="connsiteY86" fmla="*/ 4266580 h 5844979"/>
              <a:gd name="connsiteX87" fmla="*/ 305104 w 5945513"/>
              <a:gd name="connsiteY87" fmla="*/ 4274107 h 5844979"/>
              <a:gd name="connsiteX88" fmla="*/ 308499 w 5945513"/>
              <a:gd name="connsiteY88" fmla="*/ 4272336 h 5844979"/>
              <a:gd name="connsiteX89" fmla="*/ 310122 w 5945513"/>
              <a:gd name="connsiteY89" fmla="*/ 4271598 h 5844979"/>
              <a:gd name="connsiteX90" fmla="*/ 305694 w 5945513"/>
              <a:gd name="connsiteY90" fmla="*/ 4262595 h 5844979"/>
              <a:gd name="connsiteX91" fmla="*/ 305694 w 5945513"/>
              <a:gd name="connsiteY91" fmla="*/ 4262595 h 5844979"/>
              <a:gd name="connsiteX92" fmla="*/ 288278 w 5945513"/>
              <a:gd name="connsiteY92" fmla="*/ 4226138 h 5844979"/>
              <a:gd name="connsiteX93" fmla="*/ 329605 w 5945513"/>
              <a:gd name="connsiteY93" fmla="*/ 4252411 h 5844979"/>
              <a:gd name="connsiteX94" fmla="*/ 329162 w 5945513"/>
              <a:gd name="connsiteY94" fmla="*/ 4254772 h 5844979"/>
              <a:gd name="connsiteX95" fmla="*/ 334180 w 5945513"/>
              <a:gd name="connsiteY95" fmla="*/ 4264366 h 5844979"/>
              <a:gd name="connsiteX96" fmla="*/ 326505 w 5945513"/>
              <a:gd name="connsiteY96" fmla="*/ 4291376 h 5844979"/>
              <a:gd name="connsiteX97" fmla="*/ 331966 w 5945513"/>
              <a:gd name="connsiteY97" fmla="*/ 4291967 h 5844979"/>
              <a:gd name="connsiteX98" fmla="*/ 339199 w 5945513"/>
              <a:gd name="connsiteY98" fmla="*/ 4266580 h 5844979"/>
              <a:gd name="connsiteX99" fmla="*/ 341117 w 5945513"/>
              <a:gd name="connsiteY99" fmla="*/ 4267023 h 5844979"/>
              <a:gd name="connsiteX100" fmla="*/ 360895 w 5945513"/>
              <a:gd name="connsiteY100" fmla="*/ 4346725 h 5844979"/>
              <a:gd name="connsiteX101" fmla="*/ 366209 w 5945513"/>
              <a:gd name="connsiteY101" fmla="*/ 4345102 h 5844979"/>
              <a:gd name="connsiteX102" fmla="*/ 349678 w 5945513"/>
              <a:gd name="connsiteY102" fmla="*/ 4281192 h 5844979"/>
              <a:gd name="connsiteX103" fmla="*/ 519857 w 5945513"/>
              <a:gd name="connsiteY103" fmla="*/ 4611514 h 5844979"/>
              <a:gd name="connsiteX104" fmla="*/ 455210 w 5945513"/>
              <a:gd name="connsiteY104" fmla="*/ 4520742 h 5844979"/>
              <a:gd name="connsiteX105" fmla="*/ 450634 w 5945513"/>
              <a:gd name="connsiteY105" fmla="*/ 4523841 h 5844979"/>
              <a:gd name="connsiteX106" fmla="*/ 462442 w 5945513"/>
              <a:gd name="connsiteY106" fmla="*/ 4540962 h 5844979"/>
              <a:gd name="connsiteX107" fmla="*/ 458604 w 5945513"/>
              <a:gd name="connsiteY107" fmla="*/ 4543619 h 5844979"/>
              <a:gd name="connsiteX108" fmla="*/ 463918 w 5945513"/>
              <a:gd name="connsiteY108" fmla="*/ 4550999 h 5844979"/>
              <a:gd name="connsiteX109" fmla="*/ 461556 w 5945513"/>
              <a:gd name="connsiteY109" fmla="*/ 4552475 h 5844979"/>
              <a:gd name="connsiteX110" fmla="*/ 464066 w 5945513"/>
              <a:gd name="connsiteY110" fmla="*/ 4556313 h 5844979"/>
              <a:gd name="connsiteX111" fmla="*/ 463918 w 5945513"/>
              <a:gd name="connsiteY111" fmla="*/ 4556313 h 5844979"/>
              <a:gd name="connsiteX112" fmla="*/ 474250 w 5945513"/>
              <a:gd name="connsiteY112" fmla="*/ 4572548 h 5844979"/>
              <a:gd name="connsiteX113" fmla="*/ 476464 w 5945513"/>
              <a:gd name="connsiteY113" fmla="*/ 4571220 h 5844979"/>
              <a:gd name="connsiteX114" fmla="*/ 486500 w 5945513"/>
              <a:gd name="connsiteY114" fmla="*/ 4584503 h 5844979"/>
              <a:gd name="connsiteX115" fmla="*/ 483548 w 5945513"/>
              <a:gd name="connsiteY115" fmla="*/ 4586422 h 5844979"/>
              <a:gd name="connsiteX116" fmla="*/ 493880 w 5945513"/>
              <a:gd name="connsiteY116" fmla="*/ 4602067 h 5844979"/>
              <a:gd name="connsiteX117" fmla="*/ 493732 w 5945513"/>
              <a:gd name="connsiteY117" fmla="*/ 4602067 h 5844979"/>
              <a:gd name="connsiteX118" fmla="*/ 535945 w 5945513"/>
              <a:gd name="connsiteY118" fmla="*/ 4664058 h 5844979"/>
              <a:gd name="connsiteX119" fmla="*/ 544653 w 5945513"/>
              <a:gd name="connsiteY119" fmla="*/ 4676456 h 5844979"/>
              <a:gd name="connsiteX120" fmla="*/ 553657 w 5945513"/>
              <a:gd name="connsiteY120" fmla="*/ 4689297 h 5844979"/>
              <a:gd name="connsiteX121" fmla="*/ 558232 w 5945513"/>
              <a:gd name="connsiteY121" fmla="*/ 4686050 h 5844979"/>
              <a:gd name="connsiteX122" fmla="*/ 553362 w 5945513"/>
              <a:gd name="connsiteY122" fmla="*/ 4679113 h 5844979"/>
              <a:gd name="connsiteX123" fmla="*/ 554100 w 5945513"/>
              <a:gd name="connsiteY123" fmla="*/ 4679261 h 5844979"/>
              <a:gd name="connsiteX124" fmla="*/ 560889 w 5945513"/>
              <a:gd name="connsiteY124" fmla="*/ 4677932 h 5844979"/>
              <a:gd name="connsiteX125" fmla="*/ 581110 w 5945513"/>
              <a:gd name="connsiteY125" fmla="*/ 4713060 h 5844979"/>
              <a:gd name="connsiteX126" fmla="*/ 566350 w 5945513"/>
              <a:gd name="connsiteY126" fmla="*/ 4697415 h 5844979"/>
              <a:gd name="connsiteX127" fmla="*/ 566350 w 5945513"/>
              <a:gd name="connsiteY127" fmla="*/ 4697415 h 5844979"/>
              <a:gd name="connsiteX128" fmla="*/ 566350 w 5945513"/>
              <a:gd name="connsiteY128" fmla="*/ 4697415 h 5844979"/>
              <a:gd name="connsiteX129" fmla="*/ 561922 w 5945513"/>
              <a:gd name="connsiteY129" fmla="*/ 4700662 h 5844979"/>
              <a:gd name="connsiteX130" fmla="*/ 600445 w 5945513"/>
              <a:gd name="connsiteY130" fmla="*/ 4752764 h 5844979"/>
              <a:gd name="connsiteX131" fmla="*/ 601626 w 5945513"/>
              <a:gd name="connsiteY131" fmla="*/ 4751878 h 5844979"/>
              <a:gd name="connsiteX132" fmla="*/ 631883 w 5945513"/>
              <a:gd name="connsiteY132" fmla="*/ 4793205 h 5844979"/>
              <a:gd name="connsiteX133" fmla="*/ 633211 w 5945513"/>
              <a:gd name="connsiteY133" fmla="*/ 4792172 h 5844979"/>
              <a:gd name="connsiteX134" fmla="*/ 633211 w 5945513"/>
              <a:gd name="connsiteY134" fmla="*/ 4792172 h 5844979"/>
              <a:gd name="connsiteX135" fmla="*/ 631735 w 5945513"/>
              <a:gd name="connsiteY135" fmla="*/ 4793353 h 5844979"/>
              <a:gd name="connsiteX136" fmla="*/ 648709 w 5945513"/>
              <a:gd name="connsiteY136" fmla="*/ 4814902 h 5844979"/>
              <a:gd name="connsiteX137" fmla="*/ 648709 w 5945513"/>
              <a:gd name="connsiteY137" fmla="*/ 4814902 h 5844979"/>
              <a:gd name="connsiteX138" fmla="*/ 665683 w 5945513"/>
              <a:gd name="connsiteY138" fmla="*/ 4836156 h 5844979"/>
              <a:gd name="connsiteX139" fmla="*/ 665683 w 5945513"/>
              <a:gd name="connsiteY139" fmla="*/ 4836156 h 5844979"/>
              <a:gd name="connsiteX140" fmla="*/ 672767 w 5945513"/>
              <a:gd name="connsiteY140" fmla="*/ 4844716 h 5844979"/>
              <a:gd name="connsiteX141" fmla="*/ 672767 w 5945513"/>
              <a:gd name="connsiteY141" fmla="*/ 4844716 h 5844979"/>
              <a:gd name="connsiteX142" fmla="*/ 672767 w 5945513"/>
              <a:gd name="connsiteY142" fmla="*/ 4844716 h 5844979"/>
              <a:gd name="connsiteX143" fmla="*/ 672767 w 5945513"/>
              <a:gd name="connsiteY143" fmla="*/ 4844716 h 5844979"/>
              <a:gd name="connsiteX144" fmla="*/ 672767 w 5945513"/>
              <a:gd name="connsiteY144" fmla="*/ 4844716 h 5844979"/>
              <a:gd name="connsiteX145" fmla="*/ 751141 w 5945513"/>
              <a:gd name="connsiteY145" fmla="*/ 4934013 h 5844979"/>
              <a:gd name="connsiteX146" fmla="*/ 749813 w 5945513"/>
              <a:gd name="connsiteY146" fmla="*/ 4935193 h 5844979"/>
              <a:gd name="connsiteX147" fmla="*/ 802948 w 5945513"/>
              <a:gd name="connsiteY147" fmla="*/ 4993346 h 5844979"/>
              <a:gd name="connsiteX148" fmla="*/ 805604 w 5945513"/>
              <a:gd name="connsiteY148" fmla="*/ 4990838 h 5844979"/>
              <a:gd name="connsiteX149" fmla="*/ 828039 w 5945513"/>
              <a:gd name="connsiteY149" fmla="*/ 5013420 h 5844979"/>
              <a:gd name="connsiteX150" fmla="*/ 827154 w 5945513"/>
              <a:gd name="connsiteY150" fmla="*/ 5014305 h 5844979"/>
              <a:gd name="connsiteX151" fmla="*/ 848998 w 5945513"/>
              <a:gd name="connsiteY151" fmla="*/ 5038511 h 5844979"/>
              <a:gd name="connsiteX152" fmla="*/ 847522 w 5945513"/>
              <a:gd name="connsiteY152" fmla="*/ 5039987 h 5844979"/>
              <a:gd name="connsiteX153" fmla="*/ 873942 w 5945513"/>
              <a:gd name="connsiteY153" fmla="*/ 5066702 h 5844979"/>
              <a:gd name="connsiteX154" fmla="*/ 877779 w 5945513"/>
              <a:gd name="connsiteY154" fmla="*/ 5062717 h 5844979"/>
              <a:gd name="connsiteX155" fmla="*/ 862724 w 5945513"/>
              <a:gd name="connsiteY155" fmla="*/ 5047515 h 5844979"/>
              <a:gd name="connsiteX156" fmla="*/ 863020 w 5945513"/>
              <a:gd name="connsiteY156" fmla="*/ 5047515 h 5844979"/>
              <a:gd name="connsiteX157" fmla="*/ 915712 w 5945513"/>
              <a:gd name="connsiteY157" fmla="*/ 5095779 h 5844979"/>
              <a:gd name="connsiteX158" fmla="*/ 914531 w 5945513"/>
              <a:gd name="connsiteY158" fmla="*/ 5097107 h 5844979"/>
              <a:gd name="connsiteX159" fmla="*/ 888259 w 5945513"/>
              <a:gd name="connsiteY159" fmla="*/ 5072016 h 5844979"/>
              <a:gd name="connsiteX160" fmla="*/ 884421 w 5945513"/>
              <a:gd name="connsiteY160" fmla="*/ 5076001 h 5844979"/>
              <a:gd name="connsiteX161" fmla="*/ 914531 w 5945513"/>
              <a:gd name="connsiteY161" fmla="*/ 5104930 h 5844979"/>
              <a:gd name="connsiteX162" fmla="*/ 913793 w 5945513"/>
              <a:gd name="connsiteY162" fmla="*/ 5105668 h 5844979"/>
              <a:gd name="connsiteX163" fmla="*/ 926339 w 5945513"/>
              <a:gd name="connsiteY163" fmla="*/ 5117623 h 5844979"/>
              <a:gd name="connsiteX164" fmla="*/ 926339 w 5945513"/>
              <a:gd name="connsiteY164" fmla="*/ 5117623 h 5844979"/>
              <a:gd name="connsiteX165" fmla="*/ 940655 w 5945513"/>
              <a:gd name="connsiteY165" fmla="*/ 5131054 h 5844979"/>
              <a:gd name="connsiteX166" fmla="*/ 967961 w 5945513"/>
              <a:gd name="connsiteY166" fmla="*/ 5155998 h 5844979"/>
              <a:gd name="connsiteX167" fmla="*/ 967961 w 5945513"/>
              <a:gd name="connsiteY167" fmla="*/ 5156588 h 5844979"/>
              <a:gd name="connsiteX168" fmla="*/ 988182 w 5945513"/>
              <a:gd name="connsiteY168" fmla="*/ 5176809 h 5844979"/>
              <a:gd name="connsiteX169" fmla="*/ 990543 w 5945513"/>
              <a:gd name="connsiteY169" fmla="*/ 5176514 h 5844979"/>
              <a:gd name="connsiteX170" fmla="*/ 1072312 w 5945513"/>
              <a:gd name="connsiteY170" fmla="*/ 5247360 h 5844979"/>
              <a:gd name="connsiteX171" fmla="*/ 1075116 w 5945513"/>
              <a:gd name="connsiteY171" fmla="*/ 5244113 h 5844979"/>
              <a:gd name="connsiteX172" fmla="*/ 1076592 w 5945513"/>
              <a:gd name="connsiteY172" fmla="*/ 5242490 h 5844979"/>
              <a:gd name="connsiteX173" fmla="*/ 1051501 w 5945513"/>
              <a:gd name="connsiteY173" fmla="*/ 5219022 h 5844979"/>
              <a:gd name="connsiteX174" fmla="*/ 1140649 w 5945513"/>
              <a:gd name="connsiteY174" fmla="*/ 5297101 h 5844979"/>
              <a:gd name="connsiteX175" fmla="*/ 1140059 w 5945513"/>
              <a:gd name="connsiteY175" fmla="*/ 5297986 h 5844979"/>
              <a:gd name="connsiteX176" fmla="*/ 1138140 w 5945513"/>
              <a:gd name="connsiteY176" fmla="*/ 5300495 h 5844979"/>
              <a:gd name="connsiteX177" fmla="*/ 1234521 w 5945513"/>
              <a:gd name="connsiteY177" fmla="*/ 5372965 h 5844979"/>
              <a:gd name="connsiteX178" fmla="*/ 1234521 w 5945513"/>
              <a:gd name="connsiteY178" fmla="*/ 5372965 h 5844979"/>
              <a:gd name="connsiteX179" fmla="*/ 1275405 w 5945513"/>
              <a:gd name="connsiteY179" fmla="*/ 5401894 h 5844979"/>
              <a:gd name="connsiteX180" fmla="*/ 1275995 w 5945513"/>
              <a:gd name="connsiteY180" fmla="*/ 5401156 h 5844979"/>
              <a:gd name="connsiteX181" fmla="*/ 1319536 w 5945513"/>
              <a:gd name="connsiteY181" fmla="*/ 5431856 h 5844979"/>
              <a:gd name="connsiteX182" fmla="*/ 1321160 w 5945513"/>
              <a:gd name="connsiteY182" fmla="*/ 5429495 h 5844979"/>
              <a:gd name="connsiteX183" fmla="*/ 1319684 w 5945513"/>
              <a:gd name="connsiteY183" fmla="*/ 5431856 h 5844979"/>
              <a:gd name="connsiteX184" fmla="*/ 1388612 w 5945513"/>
              <a:gd name="connsiteY184" fmla="*/ 5476135 h 5844979"/>
              <a:gd name="connsiteX185" fmla="*/ 1388169 w 5945513"/>
              <a:gd name="connsiteY185" fmla="*/ 5476726 h 5844979"/>
              <a:gd name="connsiteX186" fmla="*/ 1446174 w 5945513"/>
              <a:gd name="connsiteY186" fmla="*/ 5512297 h 5844979"/>
              <a:gd name="connsiteX187" fmla="*/ 1446765 w 5945513"/>
              <a:gd name="connsiteY187" fmla="*/ 5511263 h 5844979"/>
              <a:gd name="connsiteX188" fmla="*/ 1505803 w 5945513"/>
              <a:gd name="connsiteY188" fmla="*/ 5545063 h 5844979"/>
              <a:gd name="connsiteX189" fmla="*/ 1504918 w 5945513"/>
              <a:gd name="connsiteY189" fmla="*/ 5546539 h 5844979"/>
              <a:gd name="connsiteX190" fmla="*/ 1535175 w 5945513"/>
              <a:gd name="connsiteY190" fmla="*/ 5563513 h 5844979"/>
              <a:gd name="connsiteX191" fmla="*/ 1536061 w 5945513"/>
              <a:gd name="connsiteY191" fmla="*/ 5561889 h 5844979"/>
              <a:gd name="connsiteX192" fmla="*/ 1553477 w 5945513"/>
              <a:gd name="connsiteY192" fmla="*/ 5571188 h 5844979"/>
              <a:gd name="connsiteX193" fmla="*/ 1552444 w 5945513"/>
              <a:gd name="connsiteY193" fmla="*/ 5572959 h 5844979"/>
              <a:gd name="connsiteX194" fmla="*/ 1607645 w 5945513"/>
              <a:gd name="connsiteY194" fmla="*/ 5602183 h 5844979"/>
              <a:gd name="connsiteX195" fmla="*/ 1607645 w 5945513"/>
              <a:gd name="connsiteY195" fmla="*/ 5602183 h 5844979"/>
              <a:gd name="connsiteX196" fmla="*/ 1610745 w 5945513"/>
              <a:gd name="connsiteY196" fmla="*/ 5603807 h 5844979"/>
              <a:gd name="connsiteX197" fmla="*/ 1621519 w 5945513"/>
              <a:gd name="connsiteY197" fmla="*/ 5609415 h 5844979"/>
              <a:gd name="connsiteX198" fmla="*/ 1622110 w 5945513"/>
              <a:gd name="connsiteY198" fmla="*/ 5608382 h 5844979"/>
              <a:gd name="connsiteX199" fmla="*/ 1675540 w 5945513"/>
              <a:gd name="connsiteY199" fmla="*/ 5636278 h 5844979"/>
              <a:gd name="connsiteX200" fmla="*/ 1677901 w 5945513"/>
              <a:gd name="connsiteY200" fmla="*/ 5631260 h 5844979"/>
              <a:gd name="connsiteX201" fmla="*/ 1604693 w 5945513"/>
              <a:gd name="connsiteY201" fmla="*/ 5592294 h 5844979"/>
              <a:gd name="connsiteX202" fmla="*/ 1603660 w 5945513"/>
              <a:gd name="connsiteY202" fmla="*/ 5594065 h 5844979"/>
              <a:gd name="connsiteX203" fmla="*/ 1424035 w 5945513"/>
              <a:gd name="connsiteY203" fmla="*/ 5460933 h 5844979"/>
              <a:gd name="connsiteX204" fmla="*/ 1422559 w 5945513"/>
              <a:gd name="connsiteY204" fmla="*/ 5459605 h 5844979"/>
              <a:gd name="connsiteX205" fmla="*/ 1423149 w 5945513"/>
              <a:gd name="connsiteY205" fmla="*/ 5459457 h 5844979"/>
              <a:gd name="connsiteX206" fmla="*/ 1424035 w 5945513"/>
              <a:gd name="connsiteY206" fmla="*/ 5460933 h 5844979"/>
              <a:gd name="connsiteX207" fmla="*/ 1421526 w 5945513"/>
              <a:gd name="connsiteY207" fmla="*/ 5451339 h 5844979"/>
              <a:gd name="connsiteX208" fmla="*/ 1421821 w 5945513"/>
              <a:gd name="connsiteY208" fmla="*/ 5453996 h 5844979"/>
              <a:gd name="connsiteX209" fmla="*/ 1417688 w 5945513"/>
              <a:gd name="connsiteY209" fmla="*/ 5455324 h 5844979"/>
              <a:gd name="connsiteX210" fmla="*/ 1322931 w 5945513"/>
              <a:gd name="connsiteY210" fmla="*/ 5385511 h 5844979"/>
              <a:gd name="connsiteX211" fmla="*/ 1323521 w 5945513"/>
              <a:gd name="connsiteY211" fmla="*/ 5383150 h 5844979"/>
              <a:gd name="connsiteX212" fmla="*/ 1327802 w 5945513"/>
              <a:gd name="connsiteY212" fmla="*/ 5384035 h 5844979"/>
              <a:gd name="connsiteX213" fmla="*/ 1335624 w 5945513"/>
              <a:gd name="connsiteY213" fmla="*/ 5382412 h 5844979"/>
              <a:gd name="connsiteX214" fmla="*/ 1423887 w 5945513"/>
              <a:gd name="connsiteY214" fmla="*/ 5442188 h 5844979"/>
              <a:gd name="connsiteX215" fmla="*/ 1421673 w 5945513"/>
              <a:gd name="connsiteY215" fmla="*/ 5451191 h 5844979"/>
              <a:gd name="connsiteX216" fmla="*/ 1395696 w 5945513"/>
              <a:gd name="connsiteY216" fmla="*/ 5446321 h 5844979"/>
              <a:gd name="connsiteX217" fmla="*/ 1327064 w 5945513"/>
              <a:gd name="connsiteY217" fmla="*/ 5414883 h 5844979"/>
              <a:gd name="connsiteX218" fmla="*/ 1322193 w 5945513"/>
              <a:gd name="connsiteY218" fmla="*/ 5391858 h 5844979"/>
              <a:gd name="connsiteX219" fmla="*/ 1395696 w 5945513"/>
              <a:gd name="connsiteY219" fmla="*/ 5446321 h 5844979"/>
              <a:gd name="connsiteX220" fmla="*/ 1340495 w 5945513"/>
              <a:gd name="connsiteY220" fmla="*/ 5379165 h 5844979"/>
              <a:gd name="connsiteX221" fmla="*/ 1341381 w 5945513"/>
              <a:gd name="connsiteY221" fmla="*/ 5378574 h 5844979"/>
              <a:gd name="connsiteX222" fmla="*/ 1359092 w 5945513"/>
              <a:gd name="connsiteY222" fmla="*/ 5392448 h 5844979"/>
              <a:gd name="connsiteX223" fmla="*/ 1340347 w 5945513"/>
              <a:gd name="connsiteY223" fmla="*/ 5379312 h 5844979"/>
              <a:gd name="connsiteX224" fmla="*/ 1237325 w 5945513"/>
              <a:gd name="connsiteY224" fmla="*/ 5191864 h 5844979"/>
              <a:gd name="connsiteX225" fmla="*/ 1239686 w 5945513"/>
              <a:gd name="connsiteY225" fmla="*/ 5191422 h 5844979"/>
              <a:gd name="connsiteX226" fmla="*/ 1314370 w 5945513"/>
              <a:gd name="connsiteY226" fmla="*/ 5349793 h 5844979"/>
              <a:gd name="connsiteX227" fmla="*/ 1140501 w 5945513"/>
              <a:gd name="connsiteY227" fmla="*/ 5196587 h 5844979"/>
              <a:gd name="connsiteX228" fmla="*/ 1219761 w 5945513"/>
              <a:gd name="connsiteY228" fmla="*/ 5179318 h 5844979"/>
              <a:gd name="connsiteX229" fmla="*/ 1237325 w 5945513"/>
              <a:gd name="connsiteY229" fmla="*/ 5191864 h 5844979"/>
              <a:gd name="connsiteX230" fmla="*/ 1161608 w 5945513"/>
              <a:gd name="connsiteY230" fmla="*/ 5282046 h 5844979"/>
              <a:gd name="connsiteX231" fmla="*/ 1161460 w 5945513"/>
              <a:gd name="connsiteY231" fmla="*/ 5282046 h 5844979"/>
              <a:gd name="connsiteX232" fmla="*/ 1122200 w 5945513"/>
              <a:gd name="connsiteY232" fmla="*/ 5228025 h 5844979"/>
              <a:gd name="connsiteX233" fmla="*/ 1235849 w 5945513"/>
              <a:gd name="connsiteY233" fmla="*/ 5344479 h 5844979"/>
              <a:gd name="connsiteX234" fmla="*/ 1161608 w 5945513"/>
              <a:gd name="connsiteY234" fmla="*/ 5282046 h 5844979"/>
              <a:gd name="connsiteX235" fmla="*/ 1225517 w 5945513"/>
              <a:gd name="connsiteY235" fmla="*/ 5343151 h 5844979"/>
              <a:gd name="connsiteX236" fmla="*/ 1194374 w 5945513"/>
              <a:gd name="connsiteY236" fmla="*/ 5319683 h 5844979"/>
              <a:gd name="connsiteX237" fmla="*/ 1184780 w 5945513"/>
              <a:gd name="connsiteY237" fmla="*/ 5309056 h 5844979"/>
              <a:gd name="connsiteX238" fmla="*/ 1225517 w 5945513"/>
              <a:gd name="connsiteY238" fmla="*/ 5343003 h 5844979"/>
              <a:gd name="connsiteX239" fmla="*/ 910398 w 5945513"/>
              <a:gd name="connsiteY239" fmla="*/ 4953643 h 5844979"/>
              <a:gd name="connsiteX240" fmla="*/ 835419 w 5945513"/>
              <a:gd name="connsiteY240" fmla="*/ 4862280 h 5844979"/>
              <a:gd name="connsiteX241" fmla="*/ 901247 w 5945513"/>
              <a:gd name="connsiteY241" fmla="*/ 4863314 h 5844979"/>
              <a:gd name="connsiteX242" fmla="*/ 915416 w 5945513"/>
              <a:gd name="connsiteY242" fmla="*/ 4880287 h 5844979"/>
              <a:gd name="connsiteX243" fmla="*/ 910546 w 5945513"/>
              <a:gd name="connsiteY243" fmla="*/ 4953643 h 5844979"/>
              <a:gd name="connsiteX244" fmla="*/ 910693 w 5945513"/>
              <a:gd name="connsiteY244" fmla="*/ 4962499 h 5844979"/>
              <a:gd name="connsiteX245" fmla="*/ 912907 w 5945513"/>
              <a:gd name="connsiteY245" fmla="*/ 4985967 h 5844979"/>
              <a:gd name="connsiteX246" fmla="*/ 819036 w 5945513"/>
              <a:gd name="connsiteY246" fmla="*/ 4861838 h 5844979"/>
              <a:gd name="connsiteX247" fmla="*/ 828334 w 5945513"/>
              <a:gd name="connsiteY247" fmla="*/ 4862133 h 5844979"/>
              <a:gd name="connsiteX248" fmla="*/ 910841 w 5945513"/>
              <a:gd name="connsiteY248" fmla="*/ 4962499 h 5844979"/>
              <a:gd name="connsiteX249" fmla="*/ 815051 w 5945513"/>
              <a:gd name="connsiteY249" fmla="*/ 4856082 h 5844979"/>
              <a:gd name="connsiteX250" fmla="*/ 746123 w 5945513"/>
              <a:gd name="connsiteY250" fmla="*/ 4754387 h 5844979"/>
              <a:gd name="connsiteX251" fmla="*/ 823759 w 5945513"/>
              <a:gd name="connsiteY251" fmla="*/ 4856377 h 5844979"/>
              <a:gd name="connsiteX252" fmla="*/ 815051 w 5945513"/>
              <a:gd name="connsiteY252" fmla="*/ 4856082 h 5844979"/>
              <a:gd name="connsiteX253" fmla="*/ 914531 w 5945513"/>
              <a:gd name="connsiteY253" fmla="*/ 4996594 h 5844979"/>
              <a:gd name="connsiteX254" fmla="*/ 966042 w 5945513"/>
              <a:gd name="connsiteY254" fmla="*/ 5125889 h 5844979"/>
              <a:gd name="connsiteX255" fmla="*/ 778742 w 5945513"/>
              <a:gd name="connsiteY255" fmla="*/ 4859919 h 5844979"/>
              <a:gd name="connsiteX256" fmla="*/ 812099 w 5945513"/>
              <a:gd name="connsiteY256" fmla="*/ 4861395 h 5844979"/>
              <a:gd name="connsiteX257" fmla="*/ 914531 w 5945513"/>
              <a:gd name="connsiteY257" fmla="*/ 4996446 h 5844979"/>
              <a:gd name="connsiteX258" fmla="*/ 1179319 w 5945513"/>
              <a:gd name="connsiteY258" fmla="*/ 5013863 h 5844979"/>
              <a:gd name="connsiteX259" fmla="*/ 1106259 w 5945513"/>
              <a:gd name="connsiteY259" fmla="*/ 5046776 h 5844979"/>
              <a:gd name="connsiteX260" fmla="*/ 1089876 w 5945513"/>
              <a:gd name="connsiteY260" fmla="*/ 5030983 h 5844979"/>
              <a:gd name="connsiteX261" fmla="*/ 1099027 w 5945513"/>
              <a:gd name="connsiteY261" fmla="*/ 4995265 h 5844979"/>
              <a:gd name="connsiteX262" fmla="*/ 1178581 w 5945513"/>
              <a:gd name="connsiteY262" fmla="*/ 5009139 h 5844979"/>
              <a:gd name="connsiteX263" fmla="*/ 1178581 w 5945513"/>
              <a:gd name="connsiteY263" fmla="*/ 5009434 h 5844979"/>
              <a:gd name="connsiteX264" fmla="*/ 1179467 w 5945513"/>
              <a:gd name="connsiteY264" fmla="*/ 5013863 h 5844979"/>
              <a:gd name="connsiteX265" fmla="*/ 1085005 w 5945513"/>
              <a:gd name="connsiteY265" fmla="*/ 5026408 h 5844979"/>
              <a:gd name="connsiteX266" fmla="*/ 1043235 w 5945513"/>
              <a:gd name="connsiteY266" fmla="*/ 4984491 h 5844979"/>
              <a:gd name="connsiteX267" fmla="*/ 1093418 w 5945513"/>
              <a:gd name="connsiteY267" fmla="*/ 4994380 h 5844979"/>
              <a:gd name="connsiteX268" fmla="*/ 1085005 w 5945513"/>
              <a:gd name="connsiteY268" fmla="*/ 5026556 h 5844979"/>
              <a:gd name="connsiteX269" fmla="*/ 1088547 w 5945513"/>
              <a:gd name="connsiteY269" fmla="*/ 5037478 h 5844979"/>
              <a:gd name="connsiteX270" fmla="*/ 1101093 w 5945513"/>
              <a:gd name="connsiteY270" fmla="*/ 5049581 h 5844979"/>
              <a:gd name="connsiteX271" fmla="*/ 1085448 w 5945513"/>
              <a:gd name="connsiteY271" fmla="*/ 5057699 h 5844979"/>
              <a:gd name="connsiteX272" fmla="*/ 1088547 w 5945513"/>
              <a:gd name="connsiteY272" fmla="*/ 5037478 h 5844979"/>
              <a:gd name="connsiteX273" fmla="*/ 1085005 w 5945513"/>
              <a:gd name="connsiteY273" fmla="*/ 5064193 h 5844979"/>
              <a:gd name="connsiteX274" fmla="*/ 1105373 w 5945513"/>
              <a:gd name="connsiteY274" fmla="*/ 5053713 h 5844979"/>
              <a:gd name="connsiteX275" fmla="*/ 1184042 w 5945513"/>
              <a:gd name="connsiteY275" fmla="*/ 5127955 h 5844979"/>
              <a:gd name="connsiteX276" fmla="*/ 1189504 w 5945513"/>
              <a:gd name="connsiteY276" fmla="*/ 5180056 h 5844979"/>
              <a:gd name="connsiteX277" fmla="*/ 1135926 w 5945513"/>
              <a:gd name="connsiteY277" fmla="*/ 5192159 h 5844979"/>
              <a:gd name="connsiteX278" fmla="*/ 1089876 w 5945513"/>
              <a:gd name="connsiteY278" fmla="*/ 5147290 h 5844979"/>
              <a:gd name="connsiteX279" fmla="*/ 1085005 w 5945513"/>
              <a:gd name="connsiteY279" fmla="*/ 5064340 h 5844979"/>
              <a:gd name="connsiteX280" fmla="*/ 1095189 w 5945513"/>
              <a:gd name="connsiteY280" fmla="*/ 4989066 h 5844979"/>
              <a:gd name="connsiteX281" fmla="*/ 1036593 w 5945513"/>
              <a:gd name="connsiteY281" fmla="*/ 4977553 h 5844979"/>
              <a:gd name="connsiteX282" fmla="*/ 937851 w 5945513"/>
              <a:gd name="connsiteY282" fmla="*/ 4873793 h 5844979"/>
              <a:gd name="connsiteX283" fmla="*/ 937999 w 5945513"/>
              <a:gd name="connsiteY283" fmla="*/ 4873498 h 5844979"/>
              <a:gd name="connsiteX284" fmla="*/ 1103602 w 5945513"/>
              <a:gd name="connsiteY284" fmla="*/ 4965155 h 5844979"/>
              <a:gd name="connsiteX285" fmla="*/ 1095189 w 5945513"/>
              <a:gd name="connsiteY285" fmla="*/ 4989066 h 5844979"/>
              <a:gd name="connsiteX286" fmla="*/ 1083824 w 5945513"/>
              <a:gd name="connsiteY286" fmla="*/ 5033050 h 5844979"/>
              <a:gd name="connsiteX287" fmla="*/ 1079692 w 5945513"/>
              <a:gd name="connsiteY287" fmla="*/ 5060798 h 5844979"/>
              <a:gd name="connsiteX288" fmla="*/ 1076149 w 5945513"/>
              <a:gd name="connsiteY288" fmla="*/ 5062717 h 5844979"/>
              <a:gd name="connsiteX289" fmla="*/ 1032903 w 5945513"/>
              <a:gd name="connsiteY289" fmla="*/ 5088989 h 5844979"/>
              <a:gd name="connsiteX290" fmla="*/ 1022867 w 5945513"/>
              <a:gd name="connsiteY290" fmla="*/ 5078510 h 5844979"/>
              <a:gd name="connsiteX291" fmla="*/ 931209 w 5945513"/>
              <a:gd name="connsiteY291" fmla="*/ 4879107 h 5844979"/>
              <a:gd name="connsiteX292" fmla="*/ 933718 w 5945513"/>
              <a:gd name="connsiteY292" fmla="*/ 4877631 h 5844979"/>
              <a:gd name="connsiteX293" fmla="*/ 1083824 w 5945513"/>
              <a:gd name="connsiteY293" fmla="*/ 5033050 h 5844979"/>
              <a:gd name="connsiteX294" fmla="*/ 1082939 w 5945513"/>
              <a:gd name="connsiteY294" fmla="*/ 5140353 h 5844979"/>
              <a:gd name="connsiteX295" fmla="*/ 1036741 w 5945513"/>
              <a:gd name="connsiteY295" fmla="*/ 5093122 h 5844979"/>
              <a:gd name="connsiteX296" fmla="*/ 1079101 w 5945513"/>
              <a:gd name="connsiteY296" fmla="*/ 5067293 h 5844979"/>
              <a:gd name="connsiteX297" fmla="*/ 1082939 w 5945513"/>
              <a:gd name="connsiteY297" fmla="*/ 5140353 h 5844979"/>
              <a:gd name="connsiteX298" fmla="*/ 1006926 w 5945513"/>
              <a:gd name="connsiteY298" fmla="*/ 5061684 h 5844979"/>
              <a:gd name="connsiteX299" fmla="*/ 916892 w 5945513"/>
              <a:gd name="connsiteY299" fmla="*/ 4961318 h 5844979"/>
              <a:gd name="connsiteX300" fmla="*/ 916302 w 5945513"/>
              <a:gd name="connsiteY300" fmla="*/ 4961761 h 5844979"/>
              <a:gd name="connsiteX301" fmla="*/ 916302 w 5945513"/>
              <a:gd name="connsiteY301" fmla="*/ 4960728 h 5844979"/>
              <a:gd name="connsiteX302" fmla="*/ 916302 w 5945513"/>
              <a:gd name="connsiteY302" fmla="*/ 4960728 h 5844979"/>
              <a:gd name="connsiteX303" fmla="*/ 916302 w 5945513"/>
              <a:gd name="connsiteY303" fmla="*/ 4960580 h 5844979"/>
              <a:gd name="connsiteX304" fmla="*/ 920877 w 5945513"/>
              <a:gd name="connsiteY304" fmla="*/ 4881321 h 5844979"/>
              <a:gd name="connsiteX305" fmla="*/ 921615 w 5945513"/>
              <a:gd name="connsiteY305" fmla="*/ 4881321 h 5844979"/>
              <a:gd name="connsiteX306" fmla="*/ 925748 w 5945513"/>
              <a:gd name="connsiteY306" fmla="*/ 4880878 h 5844979"/>
              <a:gd name="connsiteX307" fmla="*/ 1006779 w 5945513"/>
              <a:gd name="connsiteY307" fmla="*/ 5061536 h 5844979"/>
              <a:gd name="connsiteX308" fmla="*/ 917040 w 5945513"/>
              <a:gd name="connsiteY308" fmla="*/ 4969731 h 5844979"/>
              <a:gd name="connsiteX309" fmla="*/ 1018144 w 5945513"/>
              <a:gd name="connsiteY309" fmla="*/ 5081757 h 5844979"/>
              <a:gd name="connsiteX310" fmla="*/ 1025671 w 5945513"/>
              <a:gd name="connsiteY310" fmla="*/ 5094155 h 5844979"/>
              <a:gd name="connsiteX311" fmla="*/ 1013568 w 5945513"/>
              <a:gd name="connsiteY311" fmla="*/ 5104044 h 5844979"/>
              <a:gd name="connsiteX312" fmla="*/ 919844 w 5945513"/>
              <a:gd name="connsiteY312" fmla="*/ 4994675 h 5844979"/>
              <a:gd name="connsiteX313" fmla="*/ 916892 w 5945513"/>
              <a:gd name="connsiteY313" fmla="*/ 4969731 h 5844979"/>
              <a:gd name="connsiteX314" fmla="*/ 1028771 w 5945513"/>
              <a:gd name="connsiteY314" fmla="*/ 5099026 h 5844979"/>
              <a:gd name="connsiteX315" fmla="*/ 1076740 w 5945513"/>
              <a:gd name="connsiteY315" fmla="*/ 5171200 h 5844979"/>
              <a:gd name="connsiteX316" fmla="*/ 1017553 w 5945513"/>
              <a:gd name="connsiteY316" fmla="*/ 5108177 h 5844979"/>
              <a:gd name="connsiteX317" fmla="*/ 1028771 w 5945513"/>
              <a:gd name="connsiteY317" fmla="*/ 5098878 h 5844979"/>
              <a:gd name="connsiteX318" fmla="*/ 1036298 w 5945513"/>
              <a:gd name="connsiteY318" fmla="*/ 5100649 h 5844979"/>
              <a:gd name="connsiteX319" fmla="*/ 1084858 w 5945513"/>
              <a:gd name="connsiteY319" fmla="*/ 5150094 h 5844979"/>
              <a:gd name="connsiteX320" fmla="*/ 1094746 w 5945513"/>
              <a:gd name="connsiteY320" fmla="*/ 5185665 h 5844979"/>
              <a:gd name="connsiteX321" fmla="*/ 1094451 w 5945513"/>
              <a:gd name="connsiteY321" fmla="*/ 5185665 h 5844979"/>
              <a:gd name="connsiteX322" fmla="*/ 1036298 w 5945513"/>
              <a:gd name="connsiteY322" fmla="*/ 5100502 h 5844979"/>
              <a:gd name="connsiteX323" fmla="*/ 1092385 w 5945513"/>
              <a:gd name="connsiteY323" fmla="*/ 5157474 h 5844979"/>
              <a:gd name="connsiteX324" fmla="*/ 1129727 w 5945513"/>
              <a:gd name="connsiteY324" fmla="*/ 5193783 h 5844979"/>
              <a:gd name="connsiteX325" fmla="*/ 1122937 w 5945513"/>
              <a:gd name="connsiteY325" fmla="*/ 5195554 h 5844979"/>
              <a:gd name="connsiteX326" fmla="*/ 1104193 w 5945513"/>
              <a:gd name="connsiteY326" fmla="*/ 5183156 h 5844979"/>
              <a:gd name="connsiteX327" fmla="*/ 1099912 w 5945513"/>
              <a:gd name="connsiteY327" fmla="*/ 5183599 h 5844979"/>
              <a:gd name="connsiteX328" fmla="*/ 1092385 w 5945513"/>
              <a:gd name="connsiteY328" fmla="*/ 5157474 h 5844979"/>
              <a:gd name="connsiteX329" fmla="*/ 1124413 w 5945513"/>
              <a:gd name="connsiteY329" fmla="*/ 5203377 h 5844979"/>
              <a:gd name="connsiteX330" fmla="*/ 1124118 w 5945513"/>
              <a:gd name="connsiteY330" fmla="*/ 5200867 h 5844979"/>
              <a:gd name="connsiteX331" fmla="*/ 1134302 w 5945513"/>
              <a:gd name="connsiteY331" fmla="*/ 5198211 h 5844979"/>
              <a:gd name="connsiteX332" fmla="*/ 1311566 w 5945513"/>
              <a:gd name="connsiteY332" fmla="*/ 5354516 h 5844979"/>
              <a:gd name="connsiteX333" fmla="*/ 1309943 w 5945513"/>
              <a:gd name="connsiteY333" fmla="*/ 5357320 h 5844979"/>
              <a:gd name="connsiteX334" fmla="*/ 1121609 w 5945513"/>
              <a:gd name="connsiteY334" fmla="*/ 5213856 h 5844979"/>
              <a:gd name="connsiteX335" fmla="*/ 1124561 w 5945513"/>
              <a:gd name="connsiteY335" fmla="*/ 5203524 h 5844979"/>
              <a:gd name="connsiteX336" fmla="*/ 1142420 w 5945513"/>
              <a:gd name="connsiteY336" fmla="*/ 5242195 h 5844979"/>
              <a:gd name="connsiteX337" fmla="*/ 1253413 w 5945513"/>
              <a:gd name="connsiteY337" fmla="*/ 5337542 h 5844979"/>
              <a:gd name="connsiteX338" fmla="*/ 1290607 w 5945513"/>
              <a:gd name="connsiteY338" fmla="*/ 5385068 h 5844979"/>
              <a:gd name="connsiteX339" fmla="*/ 1142420 w 5945513"/>
              <a:gd name="connsiteY339" fmla="*/ 5242195 h 5844979"/>
              <a:gd name="connsiteX340" fmla="*/ 1269649 w 5945513"/>
              <a:gd name="connsiteY340" fmla="*/ 5350531 h 5844979"/>
              <a:gd name="connsiteX341" fmla="*/ 1317322 w 5945513"/>
              <a:gd name="connsiteY341" fmla="*/ 5388020 h 5844979"/>
              <a:gd name="connsiteX342" fmla="*/ 1318651 w 5945513"/>
              <a:gd name="connsiteY342" fmla="*/ 5406617 h 5844979"/>
              <a:gd name="connsiteX343" fmla="*/ 1269649 w 5945513"/>
              <a:gd name="connsiteY343" fmla="*/ 5350531 h 5844979"/>
              <a:gd name="connsiteX344" fmla="*/ 1318356 w 5945513"/>
              <a:gd name="connsiteY344" fmla="*/ 5381821 h 5844979"/>
              <a:gd name="connsiteX345" fmla="*/ 1173268 w 5945513"/>
              <a:gd name="connsiteY345" fmla="*/ 5262268 h 5844979"/>
              <a:gd name="connsiteX346" fmla="*/ 1308614 w 5945513"/>
              <a:gd name="connsiteY346" fmla="*/ 5363224 h 5844979"/>
              <a:gd name="connsiteX347" fmla="*/ 1308319 w 5945513"/>
              <a:gd name="connsiteY347" fmla="*/ 5364552 h 5844979"/>
              <a:gd name="connsiteX348" fmla="*/ 1318503 w 5945513"/>
              <a:gd name="connsiteY348" fmla="*/ 5381378 h 5844979"/>
              <a:gd name="connsiteX349" fmla="*/ 1318356 w 5945513"/>
              <a:gd name="connsiteY349" fmla="*/ 5381969 h 5844979"/>
              <a:gd name="connsiteX350" fmla="*/ 1218875 w 5945513"/>
              <a:gd name="connsiteY350" fmla="*/ 5174005 h 5844979"/>
              <a:gd name="connsiteX351" fmla="*/ 1194817 w 5945513"/>
              <a:gd name="connsiteY351" fmla="*/ 5178876 h 5844979"/>
              <a:gd name="connsiteX352" fmla="*/ 1189799 w 5945513"/>
              <a:gd name="connsiteY352" fmla="*/ 5133268 h 5844979"/>
              <a:gd name="connsiteX353" fmla="*/ 1222270 w 5945513"/>
              <a:gd name="connsiteY353" fmla="*/ 5162788 h 5844979"/>
              <a:gd name="connsiteX354" fmla="*/ 1218728 w 5945513"/>
              <a:gd name="connsiteY354" fmla="*/ 5173119 h 5844979"/>
              <a:gd name="connsiteX355" fmla="*/ 1218875 w 5945513"/>
              <a:gd name="connsiteY355" fmla="*/ 5174005 h 5844979"/>
              <a:gd name="connsiteX356" fmla="*/ 1197326 w 5945513"/>
              <a:gd name="connsiteY356" fmla="*/ 5028475 h 5844979"/>
              <a:gd name="connsiteX357" fmla="*/ 1197621 w 5945513"/>
              <a:gd name="connsiteY357" fmla="*/ 5028475 h 5844979"/>
              <a:gd name="connsiteX358" fmla="*/ 1229060 w 5945513"/>
              <a:gd name="connsiteY358" fmla="*/ 5156441 h 5844979"/>
              <a:gd name="connsiteX359" fmla="*/ 1225812 w 5945513"/>
              <a:gd name="connsiteY359" fmla="*/ 5158655 h 5844979"/>
              <a:gd name="connsiteX360" fmla="*/ 1189356 w 5945513"/>
              <a:gd name="connsiteY360" fmla="*/ 5125446 h 5844979"/>
              <a:gd name="connsiteX361" fmla="*/ 1196588 w 5945513"/>
              <a:gd name="connsiteY361" fmla="*/ 5028327 h 5844979"/>
              <a:gd name="connsiteX362" fmla="*/ 1197326 w 5945513"/>
              <a:gd name="connsiteY362" fmla="*/ 5028475 h 5844979"/>
              <a:gd name="connsiteX363" fmla="*/ 1191127 w 5945513"/>
              <a:gd name="connsiteY363" fmla="*/ 5027294 h 5844979"/>
              <a:gd name="connsiteX364" fmla="*/ 1183452 w 5945513"/>
              <a:gd name="connsiteY364" fmla="*/ 5120132 h 5844979"/>
              <a:gd name="connsiteX365" fmla="*/ 1110244 w 5945513"/>
              <a:gd name="connsiteY365" fmla="*/ 5051057 h 5844979"/>
              <a:gd name="connsiteX366" fmla="*/ 1181238 w 5945513"/>
              <a:gd name="connsiteY366" fmla="*/ 5019176 h 5844979"/>
              <a:gd name="connsiteX367" fmla="*/ 1190980 w 5945513"/>
              <a:gd name="connsiteY367" fmla="*/ 5027294 h 5844979"/>
              <a:gd name="connsiteX368" fmla="*/ 1110834 w 5945513"/>
              <a:gd name="connsiteY368" fmla="*/ 4961170 h 5844979"/>
              <a:gd name="connsiteX369" fmla="*/ 1126627 w 5945513"/>
              <a:gd name="connsiteY369" fmla="*/ 4964122 h 5844979"/>
              <a:gd name="connsiteX370" fmla="*/ 1152604 w 5945513"/>
              <a:gd name="connsiteY370" fmla="*/ 4956300 h 5844979"/>
              <a:gd name="connsiteX371" fmla="*/ 1183600 w 5945513"/>
              <a:gd name="connsiteY371" fmla="*/ 4996741 h 5844979"/>
              <a:gd name="connsiteX372" fmla="*/ 1181976 w 5945513"/>
              <a:gd name="connsiteY372" fmla="*/ 4999103 h 5844979"/>
              <a:gd name="connsiteX373" fmla="*/ 1110244 w 5945513"/>
              <a:gd name="connsiteY373" fmla="*/ 4962647 h 5844979"/>
              <a:gd name="connsiteX374" fmla="*/ 1110834 w 5945513"/>
              <a:gd name="connsiteY374" fmla="*/ 4961170 h 5844979"/>
              <a:gd name="connsiteX375" fmla="*/ 1179467 w 5945513"/>
              <a:gd name="connsiteY375" fmla="*/ 5003973 h 5844979"/>
              <a:gd name="connsiteX376" fmla="*/ 1179467 w 5945513"/>
              <a:gd name="connsiteY376" fmla="*/ 5003973 h 5844979"/>
              <a:gd name="connsiteX377" fmla="*/ 1100355 w 5945513"/>
              <a:gd name="connsiteY377" fmla="*/ 4990247 h 5844979"/>
              <a:gd name="connsiteX378" fmla="*/ 1108178 w 5945513"/>
              <a:gd name="connsiteY378" fmla="*/ 4967812 h 5844979"/>
              <a:gd name="connsiteX379" fmla="*/ 1179319 w 5945513"/>
              <a:gd name="connsiteY379" fmla="*/ 5003973 h 5844979"/>
              <a:gd name="connsiteX380" fmla="*/ 1105669 w 5945513"/>
              <a:gd name="connsiteY380" fmla="*/ 4958957 h 5844979"/>
              <a:gd name="connsiteX381" fmla="*/ 1105226 w 5945513"/>
              <a:gd name="connsiteY381" fmla="*/ 4959989 h 5844979"/>
              <a:gd name="connsiteX382" fmla="*/ 942722 w 5945513"/>
              <a:gd name="connsiteY382" fmla="*/ 4870103 h 5844979"/>
              <a:gd name="connsiteX383" fmla="*/ 1080134 w 5945513"/>
              <a:gd name="connsiteY383" fmla="*/ 4908183 h 5844979"/>
              <a:gd name="connsiteX384" fmla="*/ 1079249 w 5945513"/>
              <a:gd name="connsiteY384" fmla="*/ 4916891 h 5844979"/>
              <a:gd name="connsiteX385" fmla="*/ 1105521 w 5945513"/>
              <a:gd name="connsiteY385" fmla="*/ 4959104 h 5844979"/>
              <a:gd name="connsiteX386" fmla="*/ 1082791 w 5945513"/>
              <a:gd name="connsiteY386" fmla="*/ 4899180 h 5844979"/>
              <a:gd name="connsiteX387" fmla="*/ 1081610 w 5945513"/>
              <a:gd name="connsiteY387" fmla="*/ 4902870 h 5844979"/>
              <a:gd name="connsiteX388" fmla="*/ 941689 w 5945513"/>
              <a:gd name="connsiteY388" fmla="*/ 4864052 h 5844979"/>
              <a:gd name="connsiteX389" fmla="*/ 941984 w 5945513"/>
              <a:gd name="connsiteY389" fmla="*/ 4860804 h 5844979"/>
              <a:gd name="connsiteX390" fmla="*/ 921320 w 5945513"/>
              <a:gd name="connsiteY390" fmla="*/ 4840141 h 5844979"/>
              <a:gd name="connsiteX391" fmla="*/ 906708 w 5945513"/>
              <a:gd name="connsiteY391" fmla="*/ 4846192 h 5844979"/>
              <a:gd name="connsiteX392" fmla="*/ 728264 w 5945513"/>
              <a:gd name="connsiteY392" fmla="*/ 4702876 h 5844979"/>
              <a:gd name="connsiteX393" fmla="*/ 1082644 w 5945513"/>
              <a:gd name="connsiteY393" fmla="*/ 4899032 h 5844979"/>
              <a:gd name="connsiteX394" fmla="*/ 903609 w 5945513"/>
              <a:gd name="connsiteY394" fmla="*/ 4850916 h 5844979"/>
              <a:gd name="connsiteX395" fmla="*/ 901099 w 5945513"/>
              <a:gd name="connsiteY395" fmla="*/ 4858148 h 5844979"/>
              <a:gd name="connsiteX396" fmla="*/ 830843 w 5945513"/>
              <a:gd name="connsiteY396" fmla="*/ 4856967 h 5844979"/>
              <a:gd name="connsiteX397" fmla="*/ 709814 w 5945513"/>
              <a:gd name="connsiteY397" fmla="*/ 4694315 h 5844979"/>
              <a:gd name="connsiteX398" fmla="*/ 903461 w 5945513"/>
              <a:gd name="connsiteY398" fmla="*/ 4850916 h 5844979"/>
              <a:gd name="connsiteX399" fmla="*/ 807966 w 5945513"/>
              <a:gd name="connsiteY399" fmla="*/ 4856229 h 5844979"/>
              <a:gd name="connsiteX400" fmla="*/ 775495 w 5945513"/>
              <a:gd name="connsiteY400" fmla="*/ 4854753 h 5844979"/>
              <a:gd name="connsiteX401" fmla="*/ 706715 w 5945513"/>
              <a:gd name="connsiteY401" fmla="*/ 4702433 h 5844979"/>
              <a:gd name="connsiteX402" fmla="*/ 807966 w 5945513"/>
              <a:gd name="connsiteY402" fmla="*/ 4856377 h 5844979"/>
              <a:gd name="connsiteX403" fmla="*/ 694316 w 5945513"/>
              <a:gd name="connsiteY403" fmla="*/ 4697858 h 5844979"/>
              <a:gd name="connsiteX404" fmla="*/ 698892 w 5945513"/>
              <a:gd name="connsiteY404" fmla="*/ 4697267 h 5844979"/>
              <a:gd name="connsiteX405" fmla="*/ 768262 w 5945513"/>
              <a:gd name="connsiteY405" fmla="*/ 4852687 h 5844979"/>
              <a:gd name="connsiteX406" fmla="*/ 671291 w 5945513"/>
              <a:gd name="connsiteY406" fmla="*/ 4712027 h 5844979"/>
              <a:gd name="connsiteX407" fmla="*/ 683689 w 5945513"/>
              <a:gd name="connsiteY407" fmla="*/ 4694758 h 5844979"/>
              <a:gd name="connsiteX408" fmla="*/ 694464 w 5945513"/>
              <a:gd name="connsiteY408" fmla="*/ 4697858 h 5844979"/>
              <a:gd name="connsiteX409" fmla="*/ 667897 w 5945513"/>
              <a:gd name="connsiteY409" fmla="*/ 4707009 h 5844979"/>
              <a:gd name="connsiteX410" fmla="*/ 649152 w 5945513"/>
              <a:gd name="connsiteY410" fmla="*/ 4677194 h 5844979"/>
              <a:gd name="connsiteX411" fmla="*/ 673653 w 5945513"/>
              <a:gd name="connsiteY411" fmla="*/ 4678818 h 5844979"/>
              <a:gd name="connsiteX412" fmla="*/ 679262 w 5945513"/>
              <a:gd name="connsiteY412" fmla="*/ 4691511 h 5844979"/>
              <a:gd name="connsiteX413" fmla="*/ 667897 w 5945513"/>
              <a:gd name="connsiteY413" fmla="*/ 4707157 h 5844979"/>
              <a:gd name="connsiteX414" fmla="*/ 673948 w 5945513"/>
              <a:gd name="connsiteY414" fmla="*/ 4673209 h 5844979"/>
              <a:gd name="connsiteX415" fmla="*/ 645462 w 5945513"/>
              <a:gd name="connsiteY415" fmla="*/ 4671290 h 5844979"/>
              <a:gd name="connsiteX416" fmla="*/ 596017 w 5945513"/>
              <a:gd name="connsiteY416" fmla="*/ 4589079 h 5844979"/>
              <a:gd name="connsiteX417" fmla="*/ 677195 w 5945513"/>
              <a:gd name="connsiteY417" fmla="*/ 4665534 h 5844979"/>
              <a:gd name="connsiteX418" fmla="*/ 673948 w 5945513"/>
              <a:gd name="connsiteY418" fmla="*/ 4673209 h 5844979"/>
              <a:gd name="connsiteX419" fmla="*/ 638525 w 5945513"/>
              <a:gd name="connsiteY419" fmla="*/ 4670700 h 5844979"/>
              <a:gd name="connsiteX420" fmla="*/ 619780 w 5945513"/>
              <a:gd name="connsiteY420" fmla="*/ 4669076 h 5844979"/>
              <a:gd name="connsiteX421" fmla="*/ 593065 w 5945513"/>
              <a:gd name="connsiteY421" fmla="*/ 4594983 h 5844979"/>
              <a:gd name="connsiteX422" fmla="*/ 638525 w 5945513"/>
              <a:gd name="connsiteY422" fmla="*/ 4670700 h 5844979"/>
              <a:gd name="connsiteX423" fmla="*/ 601626 w 5945513"/>
              <a:gd name="connsiteY423" fmla="*/ 4563397 h 5844979"/>
              <a:gd name="connsiteX424" fmla="*/ 670849 w 5945513"/>
              <a:gd name="connsiteY424" fmla="*/ 4652398 h 5844979"/>
              <a:gd name="connsiteX425" fmla="*/ 599559 w 5945513"/>
              <a:gd name="connsiteY425" fmla="*/ 4584799 h 5844979"/>
              <a:gd name="connsiteX426" fmla="*/ 603692 w 5945513"/>
              <a:gd name="connsiteY426" fmla="*/ 4572401 h 5844979"/>
              <a:gd name="connsiteX427" fmla="*/ 601478 w 5945513"/>
              <a:gd name="connsiteY427" fmla="*/ 4563397 h 5844979"/>
              <a:gd name="connsiteX428" fmla="*/ 596903 w 5945513"/>
              <a:gd name="connsiteY428" fmla="*/ 4557050 h 5844979"/>
              <a:gd name="connsiteX429" fmla="*/ 583176 w 5945513"/>
              <a:gd name="connsiteY429" fmla="*/ 4551737 h 5844979"/>
              <a:gd name="connsiteX430" fmla="*/ 574911 w 5945513"/>
              <a:gd name="connsiteY430" fmla="*/ 4553508 h 5844979"/>
              <a:gd name="connsiteX431" fmla="*/ 491076 w 5945513"/>
              <a:gd name="connsiteY431" fmla="*/ 4408420 h 5844979"/>
              <a:gd name="connsiteX432" fmla="*/ 596903 w 5945513"/>
              <a:gd name="connsiteY432" fmla="*/ 4557198 h 5844979"/>
              <a:gd name="connsiteX433" fmla="*/ 556609 w 5945513"/>
              <a:gd name="connsiteY433" fmla="*/ 4534173 h 5844979"/>
              <a:gd name="connsiteX434" fmla="*/ 475578 w 5945513"/>
              <a:gd name="connsiteY434" fmla="*/ 4425984 h 5844979"/>
              <a:gd name="connsiteX435" fmla="*/ 467313 w 5945513"/>
              <a:gd name="connsiteY435" fmla="*/ 4375949 h 5844979"/>
              <a:gd name="connsiteX436" fmla="*/ 556461 w 5945513"/>
              <a:gd name="connsiteY436" fmla="*/ 4534173 h 5844979"/>
              <a:gd name="connsiteX437" fmla="*/ 504950 w 5945513"/>
              <a:gd name="connsiteY437" fmla="*/ 4475429 h 5844979"/>
              <a:gd name="connsiteX438" fmla="*/ 478973 w 5945513"/>
              <a:gd name="connsiteY438" fmla="*/ 4442958 h 5844979"/>
              <a:gd name="connsiteX439" fmla="*/ 478087 w 5945513"/>
              <a:gd name="connsiteY439" fmla="*/ 4439121 h 5844979"/>
              <a:gd name="connsiteX440" fmla="*/ 504950 w 5945513"/>
              <a:gd name="connsiteY440" fmla="*/ 4475577 h 5844979"/>
              <a:gd name="connsiteX441" fmla="*/ 471298 w 5945513"/>
              <a:gd name="connsiteY441" fmla="*/ 4432922 h 5844979"/>
              <a:gd name="connsiteX442" fmla="*/ 413735 w 5945513"/>
              <a:gd name="connsiteY442" fmla="*/ 4355728 h 5844979"/>
              <a:gd name="connsiteX443" fmla="*/ 410193 w 5945513"/>
              <a:gd name="connsiteY443" fmla="*/ 4345397 h 5844979"/>
              <a:gd name="connsiteX444" fmla="*/ 414768 w 5945513"/>
              <a:gd name="connsiteY444" fmla="*/ 4347168 h 5844979"/>
              <a:gd name="connsiteX445" fmla="*/ 470560 w 5945513"/>
              <a:gd name="connsiteY445" fmla="*/ 4428051 h 5844979"/>
              <a:gd name="connsiteX446" fmla="*/ 471445 w 5945513"/>
              <a:gd name="connsiteY446" fmla="*/ 4432922 h 5844979"/>
              <a:gd name="connsiteX447" fmla="*/ 461409 w 5945513"/>
              <a:gd name="connsiteY447" fmla="*/ 4372554 h 5844979"/>
              <a:gd name="connsiteX448" fmla="*/ 468051 w 5945513"/>
              <a:gd name="connsiteY448" fmla="*/ 4414915 h 5844979"/>
              <a:gd name="connsiteX449" fmla="*/ 423476 w 5945513"/>
              <a:gd name="connsiteY449" fmla="*/ 4350267 h 5844979"/>
              <a:gd name="connsiteX450" fmla="*/ 450634 w 5945513"/>
              <a:gd name="connsiteY450" fmla="*/ 4359566 h 5844979"/>
              <a:gd name="connsiteX451" fmla="*/ 450487 w 5945513"/>
              <a:gd name="connsiteY451" fmla="*/ 4360599 h 5844979"/>
              <a:gd name="connsiteX452" fmla="*/ 461409 w 5945513"/>
              <a:gd name="connsiteY452" fmla="*/ 4372554 h 5844979"/>
              <a:gd name="connsiteX453" fmla="*/ 442959 w 5945513"/>
              <a:gd name="connsiteY453" fmla="*/ 4351301 h 5844979"/>
              <a:gd name="connsiteX454" fmla="*/ 418163 w 5945513"/>
              <a:gd name="connsiteY454" fmla="*/ 4342445 h 5844979"/>
              <a:gd name="connsiteX455" fmla="*/ 407831 w 5945513"/>
              <a:gd name="connsiteY455" fmla="*/ 4326947 h 5844979"/>
              <a:gd name="connsiteX456" fmla="*/ 442959 w 5945513"/>
              <a:gd name="connsiteY456" fmla="*/ 4351153 h 5844979"/>
              <a:gd name="connsiteX457" fmla="*/ 409160 w 5945513"/>
              <a:gd name="connsiteY457" fmla="*/ 4338902 h 5844979"/>
              <a:gd name="connsiteX458" fmla="*/ 407684 w 5945513"/>
              <a:gd name="connsiteY458" fmla="*/ 4338312 h 5844979"/>
              <a:gd name="connsiteX459" fmla="*/ 406503 w 5945513"/>
              <a:gd name="connsiteY459" fmla="*/ 4334917 h 5844979"/>
              <a:gd name="connsiteX460" fmla="*/ 409160 w 5945513"/>
              <a:gd name="connsiteY460" fmla="*/ 4338902 h 5844979"/>
              <a:gd name="connsiteX461" fmla="*/ 396909 w 5945513"/>
              <a:gd name="connsiteY461" fmla="*/ 4328866 h 5844979"/>
              <a:gd name="connsiteX462" fmla="*/ 398533 w 5945513"/>
              <a:gd name="connsiteY462" fmla="*/ 4328570 h 5844979"/>
              <a:gd name="connsiteX463" fmla="*/ 400894 w 5945513"/>
              <a:gd name="connsiteY463" fmla="*/ 4335508 h 5844979"/>
              <a:gd name="connsiteX464" fmla="*/ 398828 w 5945513"/>
              <a:gd name="connsiteY464" fmla="*/ 4334622 h 5844979"/>
              <a:gd name="connsiteX465" fmla="*/ 394547 w 5945513"/>
              <a:gd name="connsiteY465" fmla="*/ 4328423 h 5844979"/>
              <a:gd name="connsiteX466" fmla="*/ 396909 w 5945513"/>
              <a:gd name="connsiteY466" fmla="*/ 4328866 h 5844979"/>
              <a:gd name="connsiteX467" fmla="*/ 386134 w 5945513"/>
              <a:gd name="connsiteY467" fmla="*/ 4307907 h 5844979"/>
              <a:gd name="connsiteX468" fmla="*/ 384068 w 5945513"/>
              <a:gd name="connsiteY468" fmla="*/ 4312925 h 5844979"/>
              <a:gd name="connsiteX469" fmla="*/ 366209 w 5945513"/>
              <a:gd name="connsiteY469" fmla="*/ 4286506 h 5844979"/>
              <a:gd name="connsiteX470" fmla="*/ 386282 w 5945513"/>
              <a:gd name="connsiteY470" fmla="*/ 4307907 h 5844979"/>
              <a:gd name="connsiteX471" fmla="*/ 376688 w 5945513"/>
              <a:gd name="connsiteY471" fmla="*/ 4327390 h 5844979"/>
              <a:gd name="connsiteX472" fmla="*/ 357058 w 5945513"/>
              <a:gd name="connsiteY472" fmla="*/ 4282816 h 5844979"/>
              <a:gd name="connsiteX473" fmla="*/ 389234 w 5945513"/>
              <a:gd name="connsiteY473" fmla="*/ 4330342 h 5844979"/>
              <a:gd name="connsiteX474" fmla="*/ 377869 w 5945513"/>
              <a:gd name="connsiteY474" fmla="*/ 4325176 h 5844979"/>
              <a:gd name="connsiteX475" fmla="*/ 376836 w 5945513"/>
              <a:gd name="connsiteY475" fmla="*/ 4327390 h 5844979"/>
              <a:gd name="connsiteX476" fmla="*/ 378607 w 5945513"/>
              <a:gd name="connsiteY476" fmla="*/ 4331523 h 5844979"/>
              <a:gd name="connsiteX477" fmla="*/ 395285 w 5945513"/>
              <a:gd name="connsiteY477" fmla="*/ 4339050 h 5844979"/>
              <a:gd name="connsiteX478" fmla="*/ 408864 w 5945513"/>
              <a:gd name="connsiteY478" fmla="*/ 4357943 h 5844979"/>
              <a:gd name="connsiteX479" fmla="*/ 495651 w 5945513"/>
              <a:gd name="connsiteY479" fmla="*/ 4558822 h 5844979"/>
              <a:gd name="connsiteX480" fmla="*/ 378607 w 5945513"/>
              <a:gd name="connsiteY480" fmla="*/ 4331523 h 5844979"/>
              <a:gd name="connsiteX481" fmla="*/ 421115 w 5945513"/>
              <a:gd name="connsiteY481" fmla="*/ 4375211 h 5844979"/>
              <a:gd name="connsiteX482" fmla="*/ 473955 w 5945513"/>
              <a:gd name="connsiteY482" fmla="*/ 4445025 h 5844979"/>
              <a:gd name="connsiteX483" fmla="*/ 522661 w 5945513"/>
              <a:gd name="connsiteY483" fmla="*/ 4598673 h 5844979"/>
              <a:gd name="connsiteX484" fmla="*/ 420967 w 5945513"/>
              <a:gd name="connsiteY484" fmla="*/ 4375211 h 5844979"/>
              <a:gd name="connsiteX485" fmla="*/ 536831 w 5945513"/>
              <a:gd name="connsiteY485" fmla="*/ 4655350 h 5844979"/>
              <a:gd name="connsiteX486" fmla="*/ 520005 w 5945513"/>
              <a:gd name="connsiteY486" fmla="*/ 4630849 h 5844979"/>
              <a:gd name="connsiteX487" fmla="*/ 539340 w 5945513"/>
              <a:gd name="connsiteY487" fmla="*/ 4650332 h 5844979"/>
              <a:gd name="connsiteX488" fmla="*/ 536831 w 5945513"/>
              <a:gd name="connsiteY488" fmla="*/ 4655350 h 5844979"/>
              <a:gd name="connsiteX489" fmla="*/ 551590 w 5945513"/>
              <a:gd name="connsiteY489" fmla="*/ 4642509 h 5844979"/>
              <a:gd name="connsiteX490" fmla="*/ 549081 w 5945513"/>
              <a:gd name="connsiteY490" fmla="*/ 4642952 h 5844979"/>
              <a:gd name="connsiteX491" fmla="*/ 482220 w 5945513"/>
              <a:gd name="connsiteY491" fmla="*/ 4455504 h 5844979"/>
              <a:gd name="connsiteX492" fmla="*/ 567826 w 5945513"/>
              <a:gd name="connsiteY492" fmla="*/ 4558379 h 5844979"/>
              <a:gd name="connsiteX493" fmla="*/ 562513 w 5945513"/>
              <a:gd name="connsiteY493" fmla="*/ 4571958 h 5844979"/>
              <a:gd name="connsiteX494" fmla="*/ 569745 w 5945513"/>
              <a:gd name="connsiteY494" fmla="*/ 4587603 h 5844979"/>
              <a:gd name="connsiteX495" fmla="*/ 551590 w 5945513"/>
              <a:gd name="connsiteY495" fmla="*/ 4642361 h 5844979"/>
              <a:gd name="connsiteX496" fmla="*/ 557199 w 5945513"/>
              <a:gd name="connsiteY496" fmla="*/ 4642509 h 5844979"/>
              <a:gd name="connsiteX497" fmla="*/ 574320 w 5945513"/>
              <a:gd name="connsiteY497" fmla="*/ 4590850 h 5844979"/>
              <a:gd name="connsiteX498" fmla="*/ 583176 w 5945513"/>
              <a:gd name="connsiteY498" fmla="*/ 4592916 h 5844979"/>
              <a:gd name="connsiteX499" fmla="*/ 586718 w 5945513"/>
              <a:gd name="connsiteY499" fmla="*/ 4592621 h 5844979"/>
              <a:gd name="connsiteX500" fmla="*/ 613581 w 5945513"/>
              <a:gd name="connsiteY500" fmla="*/ 4668191 h 5844979"/>
              <a:gd name="connsiteX501" fmla="*/ 573435 w 5945513"/>
              <a:gd name="connsiteY501" fmla="*/ 4661992 h 5844979"/>
              <a:gd name="connsiteX502" fmla="*/ 573582 w 5945513"/>
              <a:gd name="connsiteY502" fmla="*/ 4661106 h 5844979"/>
              <a:gd name="connsiteX503" fmla="*/ 557052 w 5945513"/>
              <a:gd name="connsiteY503" fmla="*/ 4642656 h 5844979"/>
              <a:gd name="connsiteX504" fmla="*/ 572402 w 5945513"/>
              <a:gd name="connsiteY504" fmla="*/ 4667305 h 5844979"/>
              <a:gd name="connsiteX505" fmla="*/ 616090 w 5945513"/>
              <a:gd name="connsiteY505" fmla="*/ 4673947 h 5844979"/>
              <a:gd name="connsiteX506" fmla="*/ 642510 w 5945513"/>
              <a:gd name="connsiteY506" fmla="*/ 4734462 h 5844979"/>
              <a:gd name="connsiteX507" fmla="*/ 647528 w 5945513"/>
              <a:gd name="connsiteY507" fmla="*/ 4732100 h 5844979"/>
              <a:gd name="connsiteX508" fmla="*/ 622437 w 5945513"/>
              <a:gd name="connsiteY508" fmla="*/ 4674537 h 5844979"/>
              <a:gd name="connsiteX509" fmla="*/ 642658 w 5945513"/>
              <a:gd name="connsiteY509" fmla="*/ 4676308 h 5844979"/>
              <a:gd name="connsiteX510" fmla="*/ 665092 w 5945513"/>
              <a:gd name="connsiteY510" fmla="*/ 4711879 h 5844979"/>
              <a:gd name="connsiteX511" fmla="*/ 645019 w 5945513"/>
              <a:gd name="connsiteY511" fmla="*/ 4777412 h 5844979"/>
              <a:gd name="connsiteX512" fmla="*/ 568121 w 5945513"/>
              <a:gd name="connsiteY512" fmla="*/ 4674390 h 5844979"/>
              <a:gd name="connsiteX513" fmla="*/ 572549 w 5945513"/>
              <a:gd name="connsiteY513" fmla="*/ 4667305 h 5844979"/>
              <a:gd name="connsiteX514" fmla="*/ 581405 w 5945513"/>
              <a:gd name="connsiteY514" fmla="*/ 4717340 h 5844979"/>
              <a:gd name="connsiteX515" fmla="*/ 582881 w 5945513"/>
              <a:gd name="connsiteY515" fmla="*/ 4715717 h 5844979"/>
              <a:gd name="connsiteX516" fmla="*/ 583176 w 5945513"/>
              <a:gd name="connsiteY516" fmla="*/ 4716160 h 5844979"/>
              <a:gd name="connsiteX517" fmla="*/ 581405 w 5945513"/>
              <a:gd name="connsiteY517" fmla="*/ 4717340 h 5844979"/>
              <a:gd name="connsiteX518" fmla="*/ 580667 w 5945513"/>
              <a:gd name="connsiteY518" fmla="*/ 4701400 h 5844979"/>
              <a:gd name="connsiteX519" fmla="*/ 646200 w 5945513"/>
              <a:gd name="connsiteY519" fmla="*/ 4788335 h 5844979"/>
              <a:gd name="connsiteX520" fmla="*/ 651956 w 5945513"/>
              <a:gd name="connsiteY520" fmla="*/ 4807965 h 5844979"/>
              <a:gd name="connsiteX521" fmla="*/ 580667 w 5945513"/>
              <a:gd name="connsiteY521" fmla="*/ 4701400 h 5844979"/>
              <a:gd name="connsiteX522" fmla="*/ 654465 w 5945513"/>
              <a:gd name="connsiteY522" fmla="*/ 4799109 h 5844979"/>
              <a:gd name="connsiteX523" fmla="*/ 692840 w 5945513"/>
              <a:gd name="connsiteY523" fmla="*/ 4846487 h 5844979"/>
              <a:gd name="connsiteX524" fmla="*/ 691660 w 5945513"/>
              <a:gd name="connsiteY524" fmla="*/ 4846340 h 5844979"/>
              <a:gd name="connsiteX525" fmla="*/ 677638 w 5945513"/>
              <a:gd name="connsiteY525" fmla="*/ 4841617 h 5844979"/>
              <a:gd name="connsiteX526" fmla="*/ 654613 w 5945513"/>
              <a:gd name="connsiteY526" fmla="*/ 4799109 h 5844979"/>
              <a:gd name="connsiteX527" fmla="*/ 685313 w 5945513"/>
              <a:gd name="connsiteY527" fmla="*/ 4850768 h 5844979"/>
              <a:gd name="connsiteX528" fmla="*/ 690627 w 5945513"/>
              <a:gd name="connsiteY528" fmla="*/ 4851801 h 5844979"/>
              <a:gd name="connsiteX529" fmla="*/ 694169 w 5945513"/>
              <a:gd name="connsiteY529" fmla="*/ 4852392 h 5844979"/>
              <a:gd name="connsiteX530" fmla="*/ 694759 w 5945513"/>
              <a:gd name="connsiteY530" fmla="*/ 4848997 h 5844979"/>
              <a:gd name="connsiteX531" fmla="*/ 902428 w 5945513"/>
              <a:gd name="connsiteY531" fmla="*/ 5076591 h 5844979"/>
              <a:gd name="connsiteX532" fmla="*/ 685313 w 5945513"/>
              <a:gd name="connsiteY532" fmla="*/ 4850768 h 5844979"/>
              <a:gd name="connsiteX533" fmla="*/ 651366 w 5945513"/>
              <a:gd name="connsiteY533" fmla="*/ 4786120 h 5844979"/>
              <a:gd name="connsiteX534" fmla="*/ 668192 w 5945513"/>
              <a:gd name="connsiteY534" fmla="*/ 4717193 h 5844979"/>
              <a:gd name="connsiteX535" fmla="*/ 766048 w 5945513"/>
              <a:gd name="connsiteY535" fmla="*/ 4858738 h 5844979"/>
              <a:gd name="connsiteX536" fmla="*/ 768262 w 5945513"/>
              <a:gd name="connsiteY536" fmla="*/ 4857114 h 5844979"/>
              <a:gd name="connsiteX537" fmla="*/ 768262 w 5945513"/>
              <a:gd name="connsiteY537" fmla="*/ 4859919 h 5844979"/>
              <a:gd name="connsiteX538" fmla="*/ 772395 w 5945513"/>
              <a:gd name="connsiteY538" fmla="*/ 4860067 h 5844979"/>
              <a:gd name="connsiteX539" fmla="*/ 944936 w 5945513"/>
              <a:gd name="connsiteY539" fmla="*/ 5110538 h 5844979"/>
              <a:gd name="connsiteX540" fmla="*/ 651366 w 5945513"/>
              <a:gd name="connsiteY540" fmla="*/ 4786120 h 5844979"/>
              <a:gd name="connsiteX541" fmla="*/ 952611 w 5945513"/>
              <a:gd name="connsiteY541" fmla="*/ 5133416 h 5844979"/>
              <a:gd name="connsiteX542" fmla="*/ 952906 w 5945513"/>
              <a:gd name="connsiteY542" fmla="*/ 5133121 h 5844979"/>
              <a:gd name="connsiteX543" fmla="*/ 939917 w 5945513"/>
              <a:gd name="connsiteY543" fmla="*/ 5121018 h 5844979"/>
              <a:gd name="connsiteX544" fmla="*/ 966190 w 5945513"/>
              <a:gd name="connsiteY544" fmla="*/ 5142124 h 5844979"/>
              <a:gd name="connsiteX545" fmla="*/ 952463 w 5945513"/>
              <a:gd name="connsiteY545" fmla="*/ 5133268 h 5844979"/>
              <a:gd name="connsiteX546" fmla="*/ 988182 w 5945513"/>
              <a:gd name="connsiteY546" fmla="*/ 5137401 h 5844979"/>
              <a:gd name="connsiteX547" fmla="*/ 981097 w 5945513"/>
              <a:gd name="connsiteY547" fmla="*/ 5138877 h 5844979"/>
              <a:gd name="connsiteX548" fmla="*/ 921911 w 5945513"/>
              <a:gd name="connsiteY548" fmla="*/ 5006187 h 5844979"/>
              <a:gd name="connsiteX549" fmla="*/ 1009583 w 5945513"/>
              <a:gd name="connsiteY549" fmla="*/ 5108029 h 5844979"/>
              <a:gd name="connsiteX550" fmla="*/ 988182 w 5945513"/>
              <a:gd name="connsiteY550" fmla="*/ 5137548 h 5844979"/>
              <a:gd name="connsiteX551" fmla="*/ 1013273 w 5945513"/>
              <a:gd name="connsiteY551" fmla="*/ 5112014 h 5844979"/>
              <a:gd name="connsiteX552" fmla="*/ 1088105 w 5945513"/>
              <a:gd name="connsiteY552" fmla="*/ 5190979 h 5844979"/>
              <a:gd name="connsiteX553" fmla="*/ 1086186 w 5945513"/>
              <a:gd name="connsiteY553" fmla="*/ 5194078 h 5844979"/>
              <a:gd name="connsiteX554" fmla="*/ 1008698 w 5945513"/>
              <a:gd name="connsiteY554" fmla="*/ 5161607 h 5844979"/>
              <a:gd name="connsiteX555" fmla="*/ 1009140 w 5945513"/>
              <a:gd name="connsiteY555" fmla="*/ 5157474 h 5844979"/>
              <a:gd name="connsiteX556" fmla="*/ 993938 w 5945513"/>
              <a:gd name="connsiteY556" fmla="*/ 5137991 h 5844979"/>
              <a:gd name="connsiteX557" fmla="*/ 1013273 w 5945513"/>
              <a:gd name="connsiteY557" fmla="*/ 5112014 h 5844979"/>
              <a:gd name="connsiteX558" fmla="*/ 997628 w 5945513"/>
              <a:gd name="connsiteY558" fmla="*/ 5175629 h 5844979"/>
              <a:gd name="connsiteX559" fmla="*/ 1001023 w 5945513"/>
              <a:gd name="connsiteY559" fmla="*/ 5173562 h 5844979"/>
              <a:gd name="connsiteX560" fmla="*/ 1022867 w 5945513"/>
              <a:gd name="connsiteY560" fmla="*/ 5197916 h 5844979"/>
              <a:gd name="connsiteX561" fmla="*/ 997480 w 5945513"/>
              <a:gd name="connsiteY561" fmla="*/ 5175629 h 5844979"/>
              <a:gd name="connsiteX562" fmla="*/ 1006336 w 5945513"/>
              <a:gd name="connsiteY562" fmla="*/ 5167510 h 5844979"/>
              <a:gd name="connsiteX563" fmla="*/ 1006779 w 5945513"/>
              <a:gd name="connsiteY563" fmla="*/ 5166773 h 5844979"/>
              <a:gd name="connsiteX564" fmla="*/ 1084267 w 5945513"/>
              <a:gd name="connsiteY564" fmla="*/ 5199244 h 5844979"/>
              <a:gd name="connsiteX565" fmla="*/ 1083824 w 5945513"/>
              <a:gd name="connsiteY565" fmla="*/ 5203377 h 5844979"/>
              <a:gd name="connsiteX566" fmla="*/ 1104045 w 5945513"/>
              <a:gd name="connsiteY566" fmla="*/ 5223598 h 5844979"/>
              <a:gd name="connsiteX567" fmla="*/ 1112163 w 5945513"/>
              <a:gd name="connsiteY567" fmla="*/ 5221826 h 5844979"/>
              <a:gd name="connsiteX568" fmla="*/ 1171349 w 5945513"/>
              <a:gd name="connsiteY568" fmla="*/ 5302266 h 5844979"/>
              <a:gd name="connsiteX569" fmla="*/ 1006484 w 5945513"/>
              <a:gd name="connsiteY569" fmla="*/ 5167215 h 5844979"/>
              <a:gd name="connsiteX570" fmla="*/ 1189651 w 5945513"/>
              <a:gd name="connsiteY570" fmla="*/ 5330015 h 5844979"/>
              <a:gd name="connsiteX571" fmla="*/ 1077035 w 5945513"/>
              <a:gd name="connsiteY571" fmla="*/ 5234962 h 5844979"/>
              <a:gd name="connsiteX572" fmla="*/ 1190684 w 5945513"/>
              <a:gd name="connsiteY572" fmla="*/ 5324111 h 5844979"/>
              <a:gd name="connsiteX573" fmla="*/ 1211348 w 5945513"/>
              <a:gd name="connsiteY573" fmla="*/ 5344479 h 5844979"/>
              <a:gd name="connsiteX574" fmla="*/ 1189651 w 5945513"/>
              <a:gd name="connsiteY574" fmla="*/ 5330015 h 5844979"/>
              <a:gd name="connsiteX575" fmla="*/ 1239982 w 5945513"/>
              <a:gd name="connsiteY575" fmla="*/ 5363076 h 5844979"/>
              <a:gd name="connsiteX576" fmla="*/ 1224632 w 5945513"/>
              <a:gd name="connsiteY576" fmla="*/ 5349498 h 5844979"/>
              <a:gd name="connsiteX577" fmla="*/ 1266992 w 5945513"/>
              <a:gd name="connsiteY577" fmla="*/ 5379755 h 5844979"/>
              <a:gd name="connsiteX578" fmla="*/ 1239982 w 5945513"/>
              <a:gd name="connsiteY578" fmla="*/ 5362929 h 5844979"/>
              <a:gd name="connsiteX579" fmla="*/ 1316584 w 5945513"/>
              <a:gd name="connsiteY579" fmla="*/ 5423148 h 5844979"/>
              <a:gd name="connsiteX580" fmla="*/ 1270977 w 5945513"/>
              <a:gd name="connsiteY580" fmla="*/ 5388906 h 5844979"/>
              <a:gd name="connsiteX581" fmla="*/ 1320274 w 5945513"/>
              <a:gd name="connsiteY581" fmla="*/ 5417687 h 5844979"/>
              <a:gd name="connsiteX582" fmla="*/ 1316732 w 5945513"/>
              <a:gd name="connsiteY582" fmla="*/ 5423296 h 5844979"/>
              <a:gd name="connsiteX583" fmla="*/ 1319094 w 5945513"/>
              <a:gd name="connsiteY583" fmla="*/ 5347136 h 5844979"/>
              <a:gd name="connsiteX584" fmla="*/ 1247214 w 5945513"/>
              <a:gd name="connsiteY584" fmla="*/ 5197768 h 5844979"/>
              <a:gd name="connsiteX585" fmla="*/ 1414736 w 5945513"/>
              <a:gd name="connsiteY585" fmla="*/ 5427724 h 5844979"/>
              <a:gd name="connsiteX586" fmla="*/ 1344480 w 5945513"/>
              <a:gd name="connsiteY586" fmla="*/ 5374146 h 5844979"/>
              <a:gd name="connsiteX587" fmla="*/ 1347285 w 5945513"/>
              <a:gd name="connsiteY587" fmla="*/ 5364552 h 5844979"/>
              <a:gd name="connsiteX588" fmla="*/ 1327654 w 5945513"/>
              <a:gd name="connsiteY588" fmla="*/ 5344922 h 5844979"/>
              <a:gd name="connsiteX589" fmla="*/ 1319094 w 5945513"/>
              <a:gd name="connsiteY589" fmla="*/ 5347136 h 5844979"/>
              <a:gd name="connsiteX590" fmla="*/ 1323669 w 5945513"/>
              <a:gd name="connsiteY590" fmla="*/ 5428314 h 5844979"/>
              <a:gd name="connsiteX591" fmla="*/ 1321750 w 5945513"/>
              <a:gd name="connsiteY591" fmla="*/ 5424919 h 5844979"/>
              <a:gd name="connsiteX592" fmla="*/ 1324997 w 5945513"/>
              <a:gd name="connsiteY592" fmla="*/ 5420639 h 5844979"/>
              <a:gd name="connsiteX593" fmla="*/ 1453997 w 5945513"/>
              <a:gd name="connsiteY593" fmla="*/ 5509787 h 5844979"/>
              <a:gd name="connsiteX594" fmla="*/ 1323521 w 5945513"/>
              <a:gd name="connsiteY594" fmla="*/ 5428314 h 5844979"/>
              <a:gd name="connsiteX595" fmla="*/ 1352008 w 5945513"/>
              <a:gd name="connsiteY595" fmla="*/ 5433185 h 5844979"/>
              <a:gd name="connsiteX596" fmla="*/ 1415769 w 5945513"/>
              <a:gd name="connsiteY596" fmla="*/ 5460933 h 5844979"/>
              <a:gd name="connsiteX597" fmla="*/ 1505361 w 5945513"/>
              <a:gd name="connsiteY597" fmla="*/ 5535027 h 5844979"/>
              <a:gd name="connsiteX598" fmla="*/ 1352155 w 5945513"/>
              <a:gd name="connsiteY598" fmla="*/ 5433185 h 5844979"/>
              <a:gd name="connsiteX599" fmla="*/ 410045 w 5945513"/>
              <a:gd name="connsiteY599" fmla="*/ 4456832 h 5844979"/>
              <a:gd name="connsiteX600" fmla="*/ 389677 w 5945513"/>
              <a:gd name="connsiteY600" fmla="*/ 4421409 h 5844979"/>
              <a:gd name="connsiteX601" fmla="*/ 390120 w 5945513"/>
              <a:gd name="connsiteY601" fmla="*/ 4421114 h 5844979"/>
              <a:gd name="connsiteX602" fmla="*/ 376983 w 5945513"/>
              <a:gd name="connsiteY602" fmla="*/ 4395580 h 5844979"/>
              <a:gd name="connsiteX603" fmla="*/ 375655 w 5945513"/>
              <a:gd name="connsiteY603" fmla="*/ 4396170 h 5844979"/>
              <a:gd name="connsiteX604" fmla="*/ 365618 w 5945513"/>
              <a:gd name="connsiteY604" fmla="*/ 4378163 h 5844979"/>
              <a:gd name="connsiteX605" fmla="*/ 360748 w 5945513"/>
              <a:gd name="connsiteY605" fmla="*/ 4380820 h 5844979"/>
              <a:gd name="connsiteX606" fmla="*/ 411226 w 5945513"/>
              <a:gd name="connsiteY606" fmla="*/ 4470116 h 5844979"/>
              <a:gd name="connsiteX607" fmla="*/ 414178 w 5945513"/>
              <a:gd name="connsiteY607" fmla="*/ 4468345 h 5844979"/>
              <a:gd name="connsiteX608" fmla="*/ 416982 w 5945513"/>
              <a:gd name="connsiteY608" fmla="*/ 4466869 h 5844979"/>
              <a:gd name="connsiteX609" fmla="*/ 411373 w 5945513"/>
              <a:gd name="connsiteY609" fmla="*/ 4456094 h 5844979"/>
              <a:gd name="connsiteX610" fmla="*/ 409898 w 5945513"/>
              <a:gd name="connsiteY610" fmla="*/ 4456832 h 5844979"/>
              <a:gd name="connsiteX611" fmla="*/ 71458 w 5945513"/>
              <a:gd name="connsiteY611" fmla="*/ 2327158 h 5844979"/>
              <a:gd name="connsiteX612" fmla="*/ 73377 w 5945513"/>
              <a:gd name="connsiteY612" fmla="*/ 2327601 h 5844979"/>
              <a:gd name="connsiteX613" fmla="*/ 75296 w 5945513"/>
              <a:gd name="connsiteY613" fmla="*/ 2328044 h 5844979"/>
              <a:gd name="connsiteX614" fmla="*/ 75296 w 5945513"/>
              <a:gd name="connsiteY614" fmla="*/ 2328044 h 5844979"/>
              <a:gd name="connsiteX615" fmla="*/ 76772 w 5945513"/>
              <a:gd name="connsiteY615" fmla="*/ 2328339 h 5844979"/>
              <a:gd name="connsiteX616" fmla="*/ 86808 w 5945513"/>
              <a:gd name="connsiteY616" fmla="*/ 2279780 h 5844979"/>
              <a:gd name="connsiteX617" fmla="*/ 86365 w 5945513"/>
              <a:gd name="connsiteY617" fmla="*/ 2279780 h 5844979"/>
              <a:gd name="connsiteX618" fmla="*/ 95664 w 5945513"/>
              <a:gd name="connsiteY618" fmla="*/ 2241847 h 5844979"/>
              <a:gd name="connsiteX619" fmla="*/ 90351 w 5945513"/>
              <a:gd name="connsiteY619" fmla="*/ 2240519 h 5844979"/>
              <a:gd name="connsiteX620" fmla="*/ 69982 w 5945513"/>
              <a:gd name="connsiteY620" fmla="*/ 2327011 h 5844979"/>
              <a:gd name="connsiteX621" fmla="*/ 71458 w 5945513"/>
              <a:gd name="connsiteY621" fmla="*/ 2327306 h 5844979"/>
              <a:gd name="connsiteX622" fmla="*/ 71458 w 5945513"/>
              <a:gd name="connsiteY622" fmla="*/ 2327306 h 5844979"/>
              <a:gd name="connsiteX623" fmla="*/ 97140 w 5945513"/>
              <a:gd name="connsiteY623" fmla="*/ 2236239 h 5844979"/>
              <a:gd name="connsiteX624" fmla="*/ 153227 w 5945513"/>
              <a:gd name="connsiteY624" fmla="*/ 2118309 h 5844979"/>
              <a:gd name="connsiteX625" fmla="*/ 156621 w 5945513"/>
              <a:gd name="connsiteY625" fmla="*/ 2157422 h 5844979"/>
              <a:gd name="connsiteX626" fmla="*/ 162083 w 5945513"/>
              <a:gd name="connsiteY626" fmla="*/ 2156684 h 5844979"/>
              <a:gd name="connsiteX627" fmla="*/ 158393 w 5945513"/>
              <a:gd name="connsiteY627" fmla="*/ 2110339 h 5844979"/>
              <a:gd name="connsiteX628" fmla="*/ 222154 w 5945513"/>
              <a:gd name="connsiteY628" fmla="*/ 1862376 h 5844979"/>
              <a:gd name="connsiteX629" fmla="*/ 516020 w 5945513"/>
              <a:gd name="connsiteY629" fmla="*/ 1409402 h 5844979"/>
              <a:gd name="connsiteX630" fmla="*/ 525909 w 5945513"/>
              <a:gd name="connsiteY630" fmla="*/ 1412501 h 5844979"/>
              <a:gd name="connsiteX631" fmla="*/ 545096 w 5945513"/>
              <a:gd name="connsiteY631" fmla="*/ 1393314 h 5844979"/>
              <a:gd name="connsiteX632" fmla="*/ 540225 w 5945513"/>
              <a:gd name="connsiteY632" fmla="*/ 1380768 h 5844979"/>
              <a:gd name="connsiteX633" fmla="*/ 1025671 w 5945513"/>
              <a:gd name="connsiteY633" fmla="*/ 918642 h 5844979"/>
              <a:gd name="connsiteX634" fmla="*/ 1038807 w 5945513"/>
              <a:gd name="connsiteY634" fmla="*/ 923956 h 5844979"/>
              <a:gd name="connsiteX635" fmla="*/ 1058142 w 5945513"/>
              <a:gd name="connsiteY635" fmla="*/ 904621 h 5844979"/>
              <a:gd name="connsiteX636" fmla="*/ 1055486 w 5945513"/>
              <a:gd name="connsiteY636" fmla="*/ 895470 h 5844979"/>
              <a:gd name="connsiteX637" fmla="*/ 1579749 w 5945513"/>
              <a:gd name="connsiteY637" fmla="*/ 542271 h 5844979"/>
              <a:gd name="connsiteX638" fmla="*/ 1615320 w 5945513"/>
              <a:gd name="connsiteY638" fmla="*/ 561163 h 5844979"/>
              <a:gd name="connsiteX639" fmla="*/ 1658271 w 5945513"/>
              <a:gd name="connsiteY639" fmla="*/ 518950 h 5844979"/>
              <a:gd name="connsiteX640" fmla="*/ 1952726 w 5945513"/>
              <a:gd name="connsiteY640" fmla="*/ 509652 h 5844979"/>
              <a:gd name="connsiteX641" fmla="*/ 1961582 w 5945513"/>
              <a:gd name="connsiteY641" fmla="*/ 523378 h 5844979"/>
              <a:gd name="connsiteX642" fmla="*/ 1928373 w 5945513"/>
              <a:gd name="connsiteY642" fmla="*/ 602195 h 5844979"/>
              <a:gd name="connsiteX643" fmla="*/ 1924388 w 5945513"/>
              <a:gd name="connsiteY643" fmla="*/ 601457 h 5844979"/>
              <a:gd name="connsiteX644" fmla="*/ 1905053 w 5945513"/>
              <a:gd name="connsiteY644" fmla="*/ 620792 h 5844979"/>
              <a:gd name="connsiteX645" fmla="*/ 1924388 w 5945513"/>
              <a:gd name="connsiteY645" fmla="*/ 640127 h 5844979"/>
              <a:gd name="connsiteX646" fmla="*/ 1943723 w 5945513"/>
              <a:gd name="connsiteY646" fmla="*/ 620792 h 5844979"/>
              <a:gd name="connsiteX647" fmla="*/ 1942395 w 5945513"/>
              <a:gd name="connsiteY647" fmla="*/ 614445 h 5844979"/>
              <a:gd name="connsiteX648" fmla="*/ 2091467 w 5945513"/>
              <a:gd name="connsiteY648" fmla="*/ 536662 h 5844979"/>
              <a:gd name="connsiteX649" fmla="*/ 2107703 w 5945513"/>
              <a:gd name="connsiteY649" fmla="*/ 545075 h 5844979"/>
              <a:gd name="connsiteX650" fmla="*/ 2127629 w 5945513"/>
              <a:gd name="connsiteY650" fmla="*/ 525149 h 5844979"/>
              <a:gd name="connsiteX651" fmla="*/ 2119363 w 5945513"/>
              <a:gd name="connsiteY651" fmla="*/ 509061 h 5844979"/>
              <a:gd name="connsiteX652" fmla="*/ 2134418 w 5945513"/>
              <a:gd name="connsiteY652" fmla="*/ 481461 h 5844979"/>
              <a:gd name="connsiteX653" fmla="*/ 2141208 w 5945513"/>
              <a:gd name="connsiteY653" fmla="*/ 482789 h 5844979"/>
              <a:gd name="connsiteX654" fmla="*/ 2160247 w 5945513"/>
              <a:gd name="connsiteY654" fmla="*/ 463749 h 5844979"/>
              <a:gd name="connsiteX655" fmla="*/ 2141208 w 5945513"/>
              <a:gd name="connsiteY655" fmla="*/ 444709 h 5844979"/>
              <a:gd name="connsiteX656" fmla="*/ 2122167 w 5945513"/>
              <a:gd name="connsiteY656" fmla="*/ 463749 h 5844979"/>
              <a:gd name="connsiteX657" fmla="*/ 2122463 w 5945513"/>
              <a:gd name="connsiteY657" fmla="*/ 465520 h 5844979"/>
              <a:gd name="connsiteX658" fmla="*/ 1991397 w 5945513"/>
              <a:gd name="connsiteY658" fmla="*/ 498730 h 5844979"/>
              <a:gd name="connsiteX659" fmla="*/ 1972652 w 5945513"/>
              <a:gd name="connsiteY659" fmla="*/ 486184 h 5844979"/>
              <a:gd name="connsiteX660" fmla="*/ 1952579 w 5945513"/>
              <a:gd name="connsiteY660" fmla="*/ 504191 h 5844979"/>
              <a:gd name="connsiteX661" fmla="*/ 1657828 w 5945513"/>
              <a:gd name="connsiteY661" fmla="*/ 513489 h 5844979"/>
              <a:gd name="connsiteX662" fmla="*/ 1654728 w 5945513"/>
              <a:gd name="connsiteY662" fmla="*/ 501239 h 5844979"/>
              <a:gd name="connsiteX663" fmla="*/ 2290280 w 5945513"/>
              <a:gd name="connsiteY663" fmla="*/ 217115 h 5844979"/>
              <a:gd name="connsiteX664" fmla="*/ 2306663 w 5945513"/>
              <a:gd name="connsiteY664" fmla="*/ 226856 h 5844979"/>
              <a:gd name="connsiteX665" fmla="*/ 2325851 w 5945513"/>
              <a:gd name="connsiteY665" fmla="*/ 207669 h 5844979"/>
              <a:gd name="connsiteX666" fmla="*/ 2306663 w 5945513"/>
              <a:gd name="connsiteY666" fmla="*/ 188481 h 5844979"/>
              <a:gd name="connsiteX667" fmla="*/ 2288509 w 5945513"/>
              <a:gd name="connsiteY667" fmla="*/ 202650 h 5844979"/>
              <a:gd name="connsiteX668" fmla="*/ 2167037 w 5945513"/>
              <a:gd name="connsiteY668" fmla="*/ 187005 h 5844979"/>
              <a:gd name="connsiteX669" fmla="*/ 2097371 w 5945513"/>
              <a:gd name="connsiteY669" fmla="*/ 176378 h 5844979"/>
              <a:gd name="connsiteX670" fmla="*/ 2096486 w 5945513"/>
              <a:gd name="connsiteY670" fmla="*/ 176378 h 5844979"/>
              <a:gd name="connsiteX671" fmla="*/ 2035971 w 5945513"/>
              <a:gd name="connsiteY671" fmla="*/ 161766 h 5844979"/>
              <a:gd name="connsiteX672" fmla="*/ 2056044 w 5945513"/>
              <a:gd name="connsiteY672" fmla="*/ 154239 h 5844979"/>
              <a:gd name="connsiteX673" fmla="*/ 2054863 w 5945513"/>
              <a:gd name="connsiteY673" fmla="*/ 150991 h 5844979"/>
              <a:gd name="connsiteX674" fmla="*/ 2055749 w 5945513"/>
              <a:gd name="connsiteY674" fmla="*/ 153501 h 5844979"/>
              <a:gd name="connsiteX675" fmla="*/ 2184896 w 5945513"/>
              <a:gd name="connsiteY675" fmla="*/ 111288 h 5844979"/>
              <a:gd name="connsiteX676" fmla="*/ 2184306 w 5945513"/>
              <a:gd name="connsiteY676" fmla="*/ 109074 h 5844979"/>
              <a:gd name="connsiteX677" fmla="*/ 2183420 w 5945513"/>
              <a:gd name="connsiteY677" fmla="*/ 105679 h 5844979"/>
              <a:gd name="connsiteX678" fmla="*/ 1031723 w 5945513"/>
              <a:gd name="connsiteY678" fmla="*/ 718206 h 5844979"/>
              <a:gd name="connsiteX679" fmla="*/ 1032018 w 5945513"/>
              <a:gd name="connsiteY679" fmla="*/ 718649 h 5844979"/>
              <a:gd name="connsiteX680" fmla="*/ 1009583 w 5945513"/>
              <a:gd name="connsiteY680" fmla="*/ 737393 h 5844979"/>
              <a:gd name="connsiteX681" fmla="*/ 1010173 w 5945513"/>
              <a:gd name="connsiteY681" fmla="*/ 738131 h 5844979"/>
              <a:gd name="connsiteX682" fmla="*/ 1010173 w 5945513"/>
              <a:gd name="connsiteY682" fmla="*/ 738131 h 5844979"/>
              <a:gd name="connsiteX683" fmla="*/ 1009583 w 5945513"/>
              <a:gd name="connsiteY683" fmla="*/ 737393 h 5844979"/>
              <a:gd name="connsiteX684" fmla="*/ 990986 w 5945513"/>
              <a:gd name="connsiteY684" fmla="*/ 753777 h 5844979"/>
              <a:gd name="connsiteX685" fmla="*/ 991872 w 5945513"/>
              <a:gd name="connsiteY685" fmla="*/ 754810 h 5844979"/>
              <a:gd name="connsiteX686" fmla="*/ 991872 w 5945513"/>
              <a:gd name="connsiteY686" fmla="*/ 754810 h 5844979"/>
              <a:gd name="connsiteX687" fmla="*/ 991429 w 5945513"/>
              <a:gd name="connsiteY687" fmla="*/ 754367 h 5844979"/>
              <a:gd name="connsiteX688" fmla="*/ 871580 w 5945513"/>
              <a:gd name="connsiteY688" fmla="*/ 867869 h 5844979"/>
              <a:gd name="connsiteX689" fmla="*/ 870842 w 5945513"/>
              <a:gd name="connsiteY689" fmla="*/ 867131 h 5844979"/>
              <a:gd name="connsiteX690" fmla="*/ 724721 w 5945513"/>
              <a:gd name="connsiteY690" fmla="*/ 1023879 h 5844979"/>
              <a:gd name="connsiteX691" fmla="*/ 725607 w 5945513"/>
              <a:gd name="connsiteY691" fmla="*/ 1024617 h 5844979"/>
              <a:gd name="connsiteX692" fmla="*/ 722212 w 5945513"/>
              <a:gd name="connsiteY692" fmla="*/ 1028454 h 5844979"/>
              <a:gd name="connsiteX693" fmla="*/ 721327 w 5945513"/>
              <a:gd name="connsiteY693" fmla="*/ 1027716 h 5844979"/>
              <a:gd name="connsiteX694" fmla="*/ 691955 w 5945513"/>
              <a:gd name="connsiteY694" fmla="*/ 1062844 h 5844979"/>
              <a:gd name="connsiteX695" fmla="*/ 691660 w 5945513"/>
              <a:gd name="connsiteY695" fmla="*/ 1062844 h 5844979"/>
              <a:gd name="connsiteX696" fmla="*/ 674539 w 5945513"/>
              <a:gd name="connsiteY696" fmla="*/ 1083656 h 5844979"/>
              <a:gd name="connsiteX697" fmla="*/ 604282 w 5945513"/>
              <a:gd name="connsiteY697" fmla="*/ 1172066 h 5844979"/>
              <a:gd name="connsiteX698" fmla="*/ 605611 w 5945513"/>
              <a:gd name="connsiteY698" fmla="*/ 1173099 h 5844979"/>
              <a:gd name="connsiteX699" fmla="*/ 595722 w 5945513"/>
              <a:gd name="connsiteY699" fmla="*/ 1186088 h 5844979"/>
              <a:gd name="connsiteX700" fmla="*/ 594984 w 5945513"/>
              <a:gd name="connsiteY700" fmla="*/ 1185497 h 5844979"/>
              <a:gd name="connsiteX701" fmla="*/ 584652 w 5945513"/>
              <a:gd name="connsiteY701" fmla="*/ 1198929 h 5844979"/>
              <a:gd name="connsiteX702" fmla="*/ 585685 w 5945513"/>
              <a:gd name="connsiteY702" fmla="*/ 1199667 h 5844979"/>
              <a:gd name="connsiteX703" fmla="*/ 566940 w 5945513"/>
              <a:gd name="connsiteY703" fmla="*/ 1225496 h 5844979"/>
              <a:gd name="connsiteX704" fmla="*/ 565317 w 5945513"/>
              <a:gd name="connsiteY704" fmla="*/ 1224315 h 5844979"/>
              <a:gd name="connsiteX705" fmla="*/ 536240 w 5945513"/>
              <a:gd name="connsiteY705" fmla="*/ 1265052 h 5844979"/>
              <a:gd name="connsiteX706" fmla="*/ 538307 w 5945513"/>
              <a:gd name="connsiteY706" fmla="*/ 1266380 h 5844979"/>
              <a:gd name="connsiteX707" fmla="*/ 494766 w 5945513"/>
              <a:gd name="connsiteY707" fmla="*/ 1331618 h 5844979"/>
              <a:gd name="connsiteX708" fmla="*/ 492257 w 5945513"/>
              <a:gd name="connsiteY708" fmla="*/ 1329847 h 5844979"/>
              <a:gd name="connsiteX709" fmla="*/ 360305 w 5945513"/>
              <a:gd name="connsiteY709" fmla="*/ 1549323 h 5844979"/>
              <a:gd name="connsiteX710" fmla="*/ 361929 w 5945513"/>
              <a:gd name="connsiteY710" fmla="*/ 1550209 h 5844979"/>
              <a:gd name="connsiteX711" fmla="*/ 360748 w 5945513"/>
              <a:gd name="connsiteY711" fmla="*/ 1552128 h 5844979"/>
              <a:gd name="connsiteX712" fmla="*/ 359272 w 5945513"/>
              <a:gd name="connsiteY712" fmla="*/ 1551242 h 5844979"/>
              <a:gd name="connsiteX713" fmla="*/ 351302 w 5945513"/>
              <a:gd name="connsiteY713" fmla="*/ 1565854 h 5844979"/>
              <a:gd name="connsiteX714" fmla="*/ 353663 w 5945513"/>
              <a:gd name="connsiteY714" fmla="*/ 1567035 h 5844979"/>
              <a:gd name="connsiteX715" fmla="*/ 349678 w 5945513"/>
              <a:gd name="connsiteY715" fmla="*/ 1573824 h 5844979"/>
              <a:gd name="connsiteX716" fmla="*/ 352335 w 5945513"/>
              <a:gd name="connsiteY716" fmla="*/ 1575300 h 5844979"/>
              <a:gd name="connsiteX717" fmla="*/ 293296 w 5945513"/>
              <a:gd name="connsiteY717" fmla="*/ 1689835 h 5844979"/>
              <a:gd name="connsiteX718" fmla="*/ 289606 w 5945513"/>
              <a:gd name="connsiteY718" fmla="*/ 1688064 h 5844979"/>
              <a:gd name="connsiteX719" fmla="*/ 229829 w 5945513"/>
              <a:gd name="connsiteY719" fmla="*/ 1821787 h 5844979"/>
              <a:gd name="connsiteX720" fmla="*/ 232929 w 5945513"/>
              <a:gd name="connsiteY720" fmla="*/ 1823115 h 5844979"/>
              <a:gd name="connsiteX721" fmla="*/ 228501 w 5945513"/>
              <a:gd name="connsiteY721" fmla="*/ 1833447 h 5844979"/>
              <a:gd name="connsiteX722" fmla="*/ 228206 w 5945513"/>
              <a:gd name="connsiteY722" fmla="*/ 1833447 h 5844979"/>
              <a:gd name="connsiteX723" fmla="*/ 225549 w 5945513"/>
              <a:gd name="connsiteY723" fmla="*/ 1832266 h 5844979"/>
              <a:gd name="connsiteX724" fmla="*/ 197949 w 5945513"/>
              <a:gd name="connsiteY724" fmla="*/ 1901342 h 5844979"/>
              <a:gd name="connsiteX725" fmla="*/ 198539 w 5945513"/>
              <a:gd name="connsiteY725" fmla="*/ 1901342 h 5844979"/>
              <a:gd name="connsiteX726" fmla="*/ 182303 w 5945513"/>
              <a:gd name="connsiteY726" fmla="*/ 1943259 h 5844979"/>
              <a:gd name="connsiteX727" fmla="*/ 183779 w 5945513"/>
              <a:gd name="connsiteY727" fmla="*/ 1943849 h 5844979"/>
              <a:gd name="connsiteX728" fmla="*/ 183779 w 5945513"/>
              <a:gd name="connsiteY728" fmla="*/ 1943849 h 5844979"/>
              <a:gd name="connsiteX729" fmla="*/ 182303 w 5945513"/>
              <a:gd name="connsiteY729" fmla="*/ 1943259 h 5844979"/>
              <a:gd name="connsiteX730" fmla="*/ 167544 w 5945513"/>
              <a:gd name="connsiteY730" fmla="*/ 1984586 h 5844979"/>
              <a:gd name="connsiteX731" fmla="*/ 168577 w 5945513"/>
              <a:gd name="connsiteY731" fmla="*/ 1984881 h 5844979"/>
              <a:gd name="connsiteX732" fmla="*/ 127988 w 5945513"/>
              <a:gd name="connsiteY732" fmla="*/ 2106501 h 5844979"/>
              <a:gd name="connsiteX733" fmla="*/ 127693 w 5945513"/>
              <a:gd name="connsiteY733" fmla="*/ 2106501 h 5844979"/>
              <a:gd name="connsiteX734" fmla="*/ 117951 w 5945513"/>
              <a:gd name="connsiteY734" fmla="*/ 2139415 h 5844979"/>
              <a:gd name="connsiteX735" fmla="*/ 118099 w 5945513"/>
              <a:gd name="connsiteY735" fmla="*/ 2139415 h 5844979"/>
              <a:gd name="connsiteX736" fmla="*/ 100387 w 5945513"/>
              <a:gd name="connsiteY736" fmla="*/ 2202734 h 5844979"/>
              <a:gd name="connsiteX737" fmla="*/ 101420 w 5945513"/>
              <a:gd name="connsiteY737" fmla="*/ 2203029 h 5844979"/>
              <a:gd name="connsiteX738" fmla="*/ 92269 w 5945513"/>
              <a:gd name="connsiteY738" fmla="*/ 2234172 h 5844979"/>
              <a:gd name="connsiteX739" fmla="*/ 97730 w 5945513"/>
              <a:gd name="connsiteY739" fmla="*/ 2235501 h 5844979"/>
              <a:gd name="connsiteX740" fmla="*/ 1952726 w 5945513"/>
              <a:gd name="connsiteY740" fmla="*/ 602490 h 5844979"/>
              <a:gd name="connsiteX741" fmla="*/ 2061358 w 5945513"/>
              <a:gd name="connsiteY741" fmla="*/ 521459 h 5844979"/>
              <a:gd name="connsiteX742" fmla="*/ 2087777 w 5945513"/>
              <a:gd name="connsiteY742" fmla="*/ 525149 h 5844979"/>
              <a:gd name="connsiteX743" fmla="*/ 2088958 w 5945513"/>
              <a:gd name="connsiteY743" fmla="*/ 531644 h 5844979"/>
              <a:gd name="connsiteX744" fmla="*/ 1952726 w 5945513"/>
              <a:gd name="connsiteY744" fmla="*/ 602490 h 5844979"/>
              <a:gd name="connsiteX745" fmla="*/ 2126005 w 5945513"/>
              <a:gd name="connsiteY745" fmla="*/ 474524 h 5844979"/>
              <a:gd name="connsiteX746" fmla="*/ 2129695 w 5945513"/>
              <a:gd name="connsiteY746" fmla="*/ 478361 h 5844979"/>
              <a:gd name="connsiteX747" fmla="*/ 2114493 w 5945513"/>
              <a:gd name="connsiteY747" fmla="*/ 506257 h 5844979"/>
              <a:gd name="connsiteX748" fmla="*/ 2107703 w 5945513"/>
              <a:gd name="connsiteY748" fmla="*/ 504929 h 5844979"/>
              <a:gd name="connsiteX749" fmla="*/ 2088663 w 5945513"/>
              <a:gd name="connsiteY749" fmla="*/ 519393 h 5844979"/>
              <a:gd name="connsiteX750" fmla="*/ 2067852 w 5945513"/>
              <a:gd name="connsiteY750" fmla="*/ 516441 h 5844979"/>
              <a:gd name="connsiteX751" fmla="*/ 2126153 w 5945513"/>
              <a:gd name="connsiteY751" fmla="*/ 474228 h 5844979"/>
              <a:gd name="connsiteX752" fmla="*/ 2120544 w 5945513"/>
              <a:gd name="connsiteY752" fmla="*/ 471719 h 5844979"/>
              <a:gd name="connsiteX753" fmla="*/ 2059882 w 5945513"/>
              <a:gd name="connsiteY753" fmla="*/ 515703 h 5844979"/>
              <a:gd name="connsiteX754" fmla="*/ 1993020 w 5945513"/>
              <a:gd name="connsiteY754" fmla="*/ 506405 h 5844979"/>
              <a:gd name="connsiteX755" fmla="*/ 1993020 w 5945513"/>
              <a:gd name="connsiteY755" fmla="*/ 506405 h 5844979"/>
              <a:gd name="connsiteX756" fmla="*/ 1992725 w 5945513"/>
              <a:gd name="connsiteY756" fmla="*/ 504043 h 5844979"/>
              <a:gd name="connsiteX757" fmla="*/ 2120544 w 5945513"/>
              <a:gd name="connsiteY757" fmla="*/ 471719 h 5844979"/>
              <a:gd name="connsiteX758" fmla="*/ 1972652 w 5945513"/>
              <a:gd name="connsiteY758" fmla="*/ 526625 h 5844979"/>
              <a:gd name="connsiteX759" fmla="*/ 1992135 w 5945513"/>
              <a:gd name="connsiteY759" fmla="*/ 511866 h 5844979"/>
              <a:gd name="connsiteX760" fmla="*/ 2053535 w 5945513"/>
              <a:gd name="connsiteY760" fmla="*/ 520426 h 5844979"/>
              <a:gd name="connsiteX761" fmla="*/ 1937819 w 5945513"/>
              <a:gd name="connsiteY761" fmla="*/ 606918 h 5844979"/>
              <a:gd name="connsiteX762" fmla="*/ 1933539 w 5945513"/>
              <a:gd name="connsiteY762" fmla="*/ 603966 h 5844979"/>
              <a:gd name="connsiteX763" fmla="*/ 1966600 w 5945513"/>
              <a:gd name="connsiteY763" fmla="*/ 525592 h 5844979"/>
              <a:gd name="connsiteX764" fmla="*/ 1972652 w 5945513"/>
              <a:gd name="connsiteY764" fmla="*/ 526625 h 5844979"/>
              <a:gd name="connsiteX765" fmla="*/ 1053272 w 5945513"/>
              <a:gd name="connsiteY765" fmla="*/ 890009 h 5844979"/>
              <a:gd name="connsiteX766" fmla="*/ 1188766 w 5945513"/>
              <a:gd name="connsiteY766" fmla="*/ 726176 h 5844979"/>
              <a:gd name="connsiteX767" fmla="*/ 1184633 w 5945513"/>
              <a:gd name="connsiteY767" fmla="*/ 722486 h 5844979"/>
              <a:gd name="connsiteX768" fmla="*/ 1067884 w 5945513"/>
              <a:gd name="connsiteY768" fmla="*/ 861375 h 5844979"/>
              <a:gd name="connsiteX769" fmla="*/ 1210167 w 5945513"/>
              <a:gd name="connsiteY769" fmla="*/ 670827 h 5844979"/>
              <a:gd name="connsiteX770" fmla="*/ 1220794 w 5945513"/>
              <a:gd name="connsiteY770" fmla="*/ 674370 h 5844979"/>
              <a:gd name="connsiteX771" fmla="*/ 1240572 w 5945513"/>
              <a:gd name="connsiteY771" fmla="*/ 654592 h 5844979"/>
              <a:gd name="connsiteX772" fmla="*/ 1239539 w 5945513"/>
              <a:gd name="connsiteY772" fmla="*/ 649869 h 5844979"/>
              <a:gd name="connsiteX773" fmla="*/ 1574879 w 5945513"/>
              <a:gd name="connsiteY773" fmla="*/ 532972 h 5844979"/>
              <a:gd name="connsiteX774" fmla="*/ 1576797 w 5945513"/>
              <a:gd name="connsiteY774" fmla="*/ 537400 h 5844979"/>
              <a:gd name="connsiteX775" fmla="*/ 1052977 w 5945513"/>
              <a:gd name="connsiteY775" fmla="*/ 890156 h 5844979"/>
              <a:gd name="connsiteX776" fmla="*/ 1514069 w 5945513"/>
              <a:gd name="connsiteY776" fmla="*/ 447661 h 5844979"/>
              <a:gd name="connsiteX777" fmla="*/ 1691480 w 5945513"/>
              <a:gd name="connsiteY777" fmla="*/ 382718 h 5844979"/>
              <a:gd name="connsiteX778" fmla="*/ 1647792 w 5945513"/>
              <a:gd name="connsiteY778" fmla="*/ 443971 h 5844979"/>
              <a:gd name="connsiteX779" fmla="*/ 1548607 w 5945513"/>
              <a:gd name="connsiteY779" fmla="*/ 487512 h 5844979"/>
              <a:gd name="connsiteX780" fmla="*/ 1511117 w 5945513"/>
              <a:gd name="connsiteY780" fmla="*/ 462421 h 5844979"/>
              <a:gd name="connsiteX781" fmla="*/ 1514954 w 5945513"/>
              <a:gd name="connsiteY781" fmla="*/ 451646 h 5844979"/>
              <a:gd name="connsiteX782" fmla="*/ 1514069 w 5945513"/>
              <a:gd name="connsiteY782" fmla="*/ 447513 h 5844979"/>
              <a:gd name="connsiteX783" fmla="*/ 1573403 w 5945513"/>
              <a:gd name="connsiteY783" fmla="*/ 527511 h 5844979"/>
              <a:gd name="connsiteX784" fmla="*/ 1266106 w 5945513"/>
              <a:gd name="connsiteY784" fmla="*/ 633043 h 5844979"/>
              <a:gd name="connsiteX785" fmla="*/ 1548459 w 5945513"/>
              <a:gd name="connsiteY785" fmla="*/ 493711 h 5844979"/>
              <a:gd name="connsiteX786" fmla="*/ 1574288 w 5945513"/>
              <a:gd name="connsiteY786" fmla="*/ 505224 h 5844979"/>
              <a:gd name="connsiteX787" fmla="*/ 1572222 w 5945513"/>
              <a:gd name="connsiteY787" fmla="*/ 517917 h 5844979"/>
              <a:gd name="connsiteX788" fmla="*/ 1573403 w 5945513"/>
              <a:gd name="connsiteY788" fmla="*/ 527511 h 5844979"/>
              <a:gd name="connsiteX789" fmla="*/ 1542112 w 5945513"/>
              <a:gd name="connsiteY789" fmla="*/ 490464 h 5844979"/>
              <a:gd name="connsiteX790" fmla="*/ 1246919 w 5945513"/>
              <a:gd name="connsiteY790" fmla="*/ 637175 h 5844979"/>
              <a:gd name="connsiteX791" fmla="*/ 1482188 w 5945513"/>
              <a:gd name="connsiteY791" fmla="*/ 464339 h 5844979"/>
              <a:gd name="connsiteX792" fmla="*/ 1496062 w 5945513"/>
              <a:gd name="connsiteY792" fmla="*/ 470538 h 5844979"/>
              <a:gd name="connsiteX793" fmla="*/ 1507279 w 5945513"/>
              <a:gd name="connsiteY793" fmla="*/ 466406 h 5844979"/>
              <a:gd name="connsiteX794" fmla="*/ 1542112 w 5945513"/>
              <a:gd name="connsiteY794" fmla="*/ 490316 h 5844979"/>
              <a:gd name="connsiteX795" fmla="*/ 1615320 w 5945513"/>
              <a:gd name="connsiteY795" fmla="*/ 474819 h 5844979"/>
              <a:gd name="connsiteX796" fmla="*/ 1576355 w 5945513"/>
              <a:gd name="connsiteY796" fmla="*/ 499910 h 5844979"/>
              <a:gd name="connsiteX797" fmla="*/ 1555101 w 5945513"/>
              <a:gd name="connsiteY797" fmla="*/ 490612 h 5844979"/>
              <a:gd name="connsiteX798" fmla="*/ 1643068 w 5945513"/>
              <a:gd name="connsiteY798" fmla="*/ 451941 h 5844979"/>
              <a:gd name="connsiteX799" fmla="*/ 1629637 w 5945513"/>
              <a:gd name="connsiteY799" fmla="*/ 477476 h 5844979"/>
              <a:gd name="connsiteX800" fmla="*/ 1615320 w 5945513"/>
              <a:gd name="connsiteY800" fmla="*/ 474819 h 5844979"/>
              <a:gd name="connsiteX801" fmla="*/ 1652219 w 5945513"/>
              <a:gd name="connsiteY801" fmla="*/ 496073 h 5844979"/>
              <a:gd name="connsiteX802" fmla="*/ 1634803 w 5945513"/>
              <a:gd name="connsiteY802" fmla="*/ 479690 h 5844979"/>
              <a:gd name="connsiteX803" fmla="*/ 1651777 w 5945513"/>
              <a:gd name="connsiteY803" fmla="*/ 448399 h 5844979"/>
              <a:gd name="connsiteX804" fmla="*/ 2225190 w 5945513"/>
              <a:gd name="connsiteY804" fmla="*/ 236745 h 5844979"/>
              <a:gd name="connsiteX805" fmla="*/ 1652219 w 5945513"/>
              <a:gd name="connsiteY805" fmla="*/ 496073 h 5844979"/>
              <a:gd name="connsiteX806" fmla="*/ 1656500 w 5945513"/>
              <a:gd name="connsiteY806" fmla="*/ 440429 h 5844979"/>
              <a:gd name="connsiteX807" fmla="*/ 1701812 w 5945513"/>
              <a:gd name="connsiteY807" fmla="*/ 379324 h 5844979"/>
              <a:gd name="connsiteX808" fmla="*/ 2234931 w 5945513"/>
              <a:gd name="connsiteY808" fmla="*/ 227742 h 5844979"/>
              <a:gd name="connsiteX809" fmla="*/ 1656647 w 5945513"/>
              <a:gd name="connsiteY809" fmla="*/ 440429 h 5844979"/>
              <a:gd name="connsiteX810" fmla="*/ 2095600 w 5945513"/>
              <a:gd name="connsiteY810" fmla="*/ 181544 h 5844979"/>
              <a:gd name="connsiteX811" fmla="*/ 2096486 w 5945513"/>
              <a:gd name="connsiteY811" fmla="*/ 181544 h 5844979"/>
              <a:gd name="connsiteX812" fmla="*/ 2166299 w 5945513"/>
              <a:gd name="connsiteY812" fmla="*/ 192319 h 5844979"/>
              <a:gd name="connsiteX813" fmla="*/ 2287623 w 5945513"/>
              <a:gd name="connsiteY813" fmla="*/ 207964 h 5844979"/>
              <a:gd name="connsiteX814" fmla="*/ 2287919 w 5945513"/>
              <a:gd name="connsiteY814" fmla="*/ 209145 h 5844979"/>
              <a:gd name="connsiteX815" fmla="*/ 1709192 w 5945513"/>
              <a:gd name="connsiteY815" fmla="*/ 370911 h 5844979"/>
              <a:gd name="connsiteX816" fmla="*/ 1716719 w 5945513"/>
              <a:gd name="connsiteY816" fmla="*/ 362498 h 5844979"/>
              <a:gd name="connsiteX817" fmla="*/ 1712734 w 5945513"/>
              <a:gd name="connsiteY817" fmla="*/ 358660 h 5844979"/>
              <a:gd name="connsiteX818" fmla="*/ 1698565 w 5945513"/>
              <a:gd name="connsiteY818" fmla="*/ 374453 h 5844979"/>
              <a:gd name="connsiteX819" fmla="*/ 1514512 w 5945513"/>
              <a:gd name="connsiteY819" fmla="*/ 441462 h 5844979"/>
              <a:gd name="connsiteX820" fmla="*/ 1908005 w 5945513"/>
              <a:gd name="connsiteY820" fmla="*/ 212539 h 5844979"/>
              <a:gd name="connsiteX821" fmla="*/ 1908005 w 5945513"/>
              <a:gd name="connsiteY821" fmla="*/ 212539 h 5844979"/>
              <a:gd name="connsiteX822" fmla="*/ 1992430 w 5945513"/>
              <a:gd name="connsiteY822" fmla="*/ 177707 h 5844979"/>
              <a:gd name="connsiteX823" fmla="*/ 1992725 w 5945513"/>
              <a:gd name="connsiteY823" fmla="*/ 178445 h 5844979"/>
              <a:gd name="connsiteX824" fmla="*/ 2012208 w 5945513"/>
              <a:gd name="connsiteY824" fmla="*/ 170179 h 5844979"/>
              <a:gd name="connsiteX825" fmla="*/ 2029329 w 5945513"/>
              <a:gd name="connsiteY825" fmla="*/ 163685 h 5844979"/>
              <a:gd name="connsiteX826" fmla="*/ 2095600 w 5945513"/>
              <a:gd name="connsiteY826" fmla="*/ 181249 h 5844979"/>
              <a:gd name="connsiteX827" fmla="*/ 2035823 w 5945513"/>
              <a:gd name="connsiteY827" fmla="*/ 155715 h 5844979"/>
              <a:gd name="connsiteX828" fmla="*/ 2028591 w 5945513"/>
              <a:gd name="connsiteY828" fmla="*/ 158371 h 5844979"/>
              <a:gd name="connsiteX829" fmla="*/ 2028591 w 5945513"/>
              <a:gd name="connsiteY829" fmla="*/ 157929 h 5844979"/>
              <a:gd name="connsiteX830" fmla="*/ 2035823 w 5945513"/>
              <a:gd name="connsiteY830" fmla="*/ 155567 h 5844979"/>
              <a:gd name="connsiteX831" fmla="*/ 633654 w 5945513"/>
              <a:gd name="connsiteY831" fmla="*/ 1145056 h 5844979"/>
              <a:gd name="connsiteX832" fmla="*/ 970027 w 5945513"/>
              <a:gd name="connsiteY832" fmla="*/ 781082 h 5844979"/>
              <a:gd name="connsiteX833" fmla="*/ 970765 w 5945513"/>
              <a:gd name="connsiteY833" fmla="*/ 781820 h 5844979"/>
              <a:gd name="connsiteX834" fmla="*/ 1035560 w 5945513"/>
              <a:gd name="connsiteY834" fmla="*/ 722634 h 5844979"/>
              <a:gd name="connsiteX835" fmla="*/ 1035117 w 5945513"/>
              <a:gd name="connsiteY835" fmla="*/ 722191 h 5844979"/>
              <a:gd name="connsiteX836" fmla="*/ 2027115 w 5945513"/>
              <a:gd name="connsiteY836" fmla="*/ 158371 h 5844979"/>
              <a:gd name="connsiteX837" fmla="*/ 2009994 w 5945513"/>
              <a:gd name="connsiteY837" fmla="*/ 165308 h 5844979"/>
              <a:gd name="connsiteX838" fmla="*/ 1990068 w 5945513"/>
              <a:gd name="connsiteY838" fmla="*/ 172836 h 5844979"/>
              <a:gd name="connsiteX839" fmla="*/ 1990068 w 5945513"/>
              <a:gd name="connsiteY839" fmla="*/ 172541 h 5844979"/>
              <a:gd name="connsiteX840" fmla="*/ 1978999 w 5945513"/>
              <a:gd name="connsiteY840" fmla="*/ 176821 h 5844979"/>
              <a:gd name="connsiteX841" fmla="*/ 1978999 w 5945513"/>
              <a:gd name="connsiteY841" fmla="*/ 176821 h 5844979"/>
              <a:gd name="connsiteX842" fmla="*/ 1905348 w 5945513"/>
              <a:gd name="connsiteY842" fmla="*/ 207669 h 5844979"/>
              <a:gd name="connsiteX843" fmla="*/ 1905791 w 5945513"/>
              <a:gd name="connsiteY843" fmla="*/ 208702 h 5844979"/>
              <a:gd name="connsiteX844" fmla="*/ 1905348 w 5945513"/>
              <a:gd name="connsiteY844" fmla="*/ 207669 h 5844979"/>
              <a:gd name="connsiteX845" fmla="*/ 1509051 w 5945513"/>
              <a:gd name="connsiteY845" fmla="*/ 438510 h 5844979"/>
              <a:gd name="connsiteX846" fmla="*/ 1495619 w 5945513"/>
              <a:gd name="connsiteY846" fmla="*/ 432901 h 5844979"/>
              <a:gd name="connsiteX847" fmla="*/ 1476727 w 5945513"/>
              <a:gd name="connsiteY847" fmla="*/ 451794 h 5844979"/>
              <a:gd name="connsiteX848" fmla="*/ 1478793 w 5945513"/>
              <a:gd name="connsiteY848" fmla="*/ 459912 h 5844979"/>
              <a:gd name="connsiteX849" fmla="*/ 1234078 w 5945513"/>
              <a:gd name="connsiteY849" fmla="*/ 640275 h 5844979"/>
              <a:gd name="connsiteX850" fmla="*/ 1220647 w 5945513"/>
              <a:gd name="connsiteY850" fmla="*/ 634814 h 5844979"/>
              <a:gd name="connsiteX851" fmla="*/ 1200868 w 5945513"/>
              <a:gd name="connsiteY851" fmla="*/ 654592 h 5844979"/>
              <a:gd name="connsiteX852" fmla="*/ 1205739 w 5945513"/>
              <a:gd name="connsiteY852" fmla="*/ 667285 h 5844979"/>
              <a:gd name="connsiteX853" fmla="*/ 1045892 w 5945513"/>
              <a:gd name="connsiteY853" fmla="*/ 886761 h 5844979"/>
              <a:gd name="connsiteX854" fmla="*/ 1038660 w 5945513"/>
              <a:gd name="connsiteY854" fmla="*/ 885285 h 5844979"/>
              <a:gd name="connsiteX855" fmla="*/ 1019325 w 5945513"/>
              <a:gd name="connsiteY855" fmla="*/ 904621 h 5844979"/>
              <a:gd name="connsiteX856" fmla="*/ 1022129 w 5945513"/>
              <a:gd name="connsiteY856" fmla="*/ 914067 h 5844979"/>
              <a:gd name="connsiteX857" fmla="*/ 535650 w 5945513"/>
              <a:gd name="connsiteY857" fmla="*/ 1377225 h 5844979"/>
              <a:gd name="connsiteX858" fmla="*/ 534469 w 5945513"/>
              <a:gd name="connsiteY858" fmla="*/ 1376488 h 5844979"/>
              <a:gd name="connsiteX859" fmla="*/ 698597 w 5945513"/>
              <a:gd name="connsiteY859" fmla="*/ 1095611 h 5844979"/>
              <a:gd name="connsiteX860" fmla="*/ 694021 w 5945513"/>
              <a:gd name="connsiteY860" fmla="*/ 1092364 h 5844979"/>
              <a:gd name="connsiteX861" fmla="*/ 529156 w 5945513"/>
              <a:gd name="connsiteY861" fmla="*/ 1374716 h 5844979"/>
              <a:gd name="connsiteX862" fmla="*/ 528565 w 5945513"/>
              <a:gd name="connsiteY862" fmla="*/ 1374716 h 5844979"/>
              <a:gd name="connsiteX863" fmla="*/ 633507 w 5945513"/>
              <a:gd name="connsiteY863" fmla="*/ 1145203 h 5844979"/>
              <a:gd name="connsiteX864" fmla="*/ 588490 w 5945513"/>
              <a:gd name="connsiteY864" fmla="*/ 1205423 h 5844979"/>
              <a:gd name="connsiteX865" fmla="*/ 523104 w 5945513"/>
              <a:gd name="connsiteY865" fmla="*/ 1374569 h 5844979"/>
              <a:gd name="connsiteX866" fmla="*/ 506573 w 5945513"/>
              <a:gd name="connsiteY866" fmla="*/ 1393314 h 5844979"/>
              <a:gd name="connsiteX867" fmla="*/ 509968 w 5945513"/>
              <a:gd name="connsiteY867" fmla="*/ 1403498 h 5844979"/>
              <a:gd name="connsiteX868" fmla="*/ 403256 w 5945513"/>
              <a:gd name="connsiteY868" fmla="*/ 1494565 h 5844979"/>
              <a:gd name="connsiteX869" fmla="*/ 588490 w 5945513"/>
              <a:gd name="connsiteY869" fmla="*/ 1205423 h 5844979"/>
              <a:gd name="connsiteX870" fmla="*/ 390120 w 5945513"/>
              <a:gd name="connsiteY870" fmla="*/ 1518328 h 5844979"/>
              <a:gd name="connsiteX871" fmla="*/ 505097 w 5945513"/>
              <a:gd name="connsiteY871" fmla="*/ 1413830 h 5844979"/>
              <a:gd name="connsiteX872" fmla="*/ 267319 w 5945513"/>
              <a:gd name="connsiteY872" fmla="*/ 1758468 h 5844979"/>
              <a:gd name="connsiteX873" fmla="*/ 390120 w 5945513"/>
              <a:gd name="connsiteY873" fmla="*/ 1518328 h 5844979"/>
              <a:gd name="connsiteX874" fmla="*/ 126955 w 5945513"/>
              <a:gd name="connsiteY874" fmla="*/ 2131888 h 5844979"/>
              <a:gd name="connsiteX875" fmla="*/ 126069 w 5945513"/>
              <a:gd name="connsiteY875" fmla="*/ 2131593 h 5844979"/>
              <a:gd name="connsiteX876" fmla="*/ 192930 w 5945513"/>
              <a:gd name="connsiteY876" fmla="*/ 1935289 h 5844979"/>
              <a:gd name="connsiteX877" fmla="*/ 153079 w 5945513"/>
              <a:gd name="connsiteY877" fmla="*/ 2109158 h 5844979"/>
              <a:gd name="connsiteX878" fmla="*/ 115737 w 5945513"/>
              <a:gd name="connsiteY878" fmla="*/ 2169820 h 5844979"/>
              <a:gd name="connsiteX879" fmla="*/ 127102 w 5945513"/>
              <a:gd name="connsiteY879" fmla="*/ 2131888 h 5844979"/>
              <a:gd name="connsiteX880" fmla="*/ 345988 w 5945513"/>
              <a:gd name="connsiteY880" fmla="*/ 4341412 h 5844979"/>
              <a:gd name="connsiteX881" fmla="*/ 341117 w 5945513"/>
              <a:gd name="connsiteY881" fmla="*/ 4343921 h 5844979"/>
              <a:gd name="connsiteX882" fmla="*/ 358681 w 5945513"/>
              <a:gd name="connsiteY882" fmla="*/ 4376687 h 5844979"/>
              <a:gd name="connsiteX883" fmla="*/ 363552 w 5945513"/>
              <a:gd name="connsiteY883" fmla="*/ 4374031 h 5844979"/>
              <a:gd name="connsiteX884" fmla="*/ 346136 w 5945513"/>
              <a:gd name="connsiteY884" fmla="*/ 4341264 h 5844979"/>
              <a:gd name="connsiteX885" fmla="*/ 2968782 w 5945513"/>
              <a:gd name="connsiteY885" fmla="*/ 5609 h 5844979"/>
              <a:gd name="connsiteX886" fmla="*/ 2977196 w 5945513"/>
              <a:gd name="connsiteY886" fmla="*/ 5609 h 5844979"/>
              <a:gd name="connsiteX887" fmla="*/ 2977196 w 5945513"/>
              <a:gd name="connsiteY887" fmla="*/ 0 h 5844979"/>
              <a:gd name="connsiteX888" fmla="*/ 2968782 w 5945513"/>
              <a:gd name="connsiteY888" fmla="*/ 0 h 5844979"/>
              <a:gd name="connsiteX889" fmla="*/ 2247772 w 5945513"/>
              <a:gd name="connsiteY889" fmla="*/ 88853 h 5844979"/>
              <a:gd name="connsiteX890" fmla="*/ 2249101 w 5945513"/>
              <a:gd name="connsiteY890" fmla="*/ 94167 h 5844979"/>
              <a:gd name="connsiteX891" fmla="*/ 2968782 w 5945513"/>
              <a:gd name="connsiteY891" fmla="*/ 5609 h 5844979"/>
              <a:gd name="connsiteX892" fmla="*/ 4014210 w 5945513"/>
              <a:gd name="connsiteY892" fmla="*/ 189367 h 5844979"/>
              <a:gd name="connsiteX893" fmla="*/ 4005355 w 5945513"/>
              <a:gd name="connsiteY893" fmla="*/ 186120 h 5844979"/>
              <a:gd name="connsiteX894" fmla="*/ 4003436 w 5945513"/>
              <a:gd name="connsiteY894" fmla="*/ 191285 h 5844979"/>
              <a:gd name="connsiteX895" fmla="*/ 4012292 w 5945513"/>
              <a:gd name="connsiteY895" fmla="*/ 194533 h 5844979"/>
              <a:gd name="connsiteX896" fmla="*/ 4014210 w 5945513"/>
              <a:gd name="connsiteY896" fmla="*/ 189367 h 5844979"/>
              <a:gd name="connsiteX897" fmla="*/ 5354979 w 5945513"/>
              <a:gd name="connsiteY897" fmla="*/ 1195386 h 5844979"/>
              <a:gd name="connsiteX898" fmla="*/ 5289741 w 5945513"/>
              <a:gd name="connsiteY898" fmla="*/ 1111256 h 5844979"/>
              <a:gd name="connsiteX899" fmla="*/ 5285461 w 5945513"/>
              <a:gd name="connsiteY899" fmla="*/ 1114798 h 5844979"/>
              <a:gd name="connsiteX900" fmla="*/ 5350551 w 5945513"/>
              <a:gd name="connsiteY900" fmla="*/ 1198781 h 5844979"/>
              <a:gd name="connsiteX901" fmla="*/ 5354979 w 5945513"/>
              <a:gd name="connsiteY901" fmla="*/ 1195534 h 5844979"/>
              <a:gd name="connsiteX902" fmla="*/ 5831569 w 5945513"/>
              <a:gd name="connsiteY902" fmla="*/ 2157127 h 5844979"/>
              <a:gd name="connsiteX903" fmla="*/ 5684710 w 5945513"/>
              <a:gd name="connsiteY903" fmla="*/ 1755516 h 5844979"/>
              <a:gd name="connsiteX904" fmla="*/ 5679692 w 5945513"/>
              <a:gd name="connsiteY904" fmla="*/ 1757730 h 5844979"/>
              <a:gd name="connsiteX905" fmla="*/ 5826256 w 5945513"/>
              <a:gd name="connsiteY905" fmla="*/ 2158603 h 5844979"/>
              <a:gd name="connsiteX906" fmla="*/ 5831569 w 5945513"/>
              <a:gd name="connsiteY906" fmla="*/ 2157127 h 5844979"/>
              <a:gd name="connsiteX907" fmla="*/ 5884704 w 5945513"/>
              <a:gd name="connsiteY907" fmla="*/ 2373504 h 5844979"/>
              <a:gd name="connsiteX908" fmla="*/ 5877620 w 5945513"/>
              <a:gd name="connsiteY908" fmla="*/ 2339852 h 5844979"/>
              <a:gd name="connsiteX909" fmla="*/ 5872158 w 5945513"/>
              <a:gd name="connsiteY909" fmla="*/ 2341032 h 5844979"/>
              <a:gd name="connsiteX910" fmla="*/ 5879243 w 5945513"/>
              <a:gd name="connsiteY910" fmla="*/ 2374685 h 5844979"/>
              <a:gd name="connsiteX911" fmla="*/ 5884704 w 5945513"/>
              <a:gd name="connsiteY911" fmla="*/ 2373504 h 5844979"/>
              <a:gd name="connsiteX912" fmla="*/ 5932083 w 5945513"/>
              <a:gd name="connsiteY912" fmla="*/ 2754303 h 5844979"/>
              <a:gd name="connsiteX913" fmla="*/ 5930754 w 5945513"/>
              <a:gd name="connsiteY913" fmla="*/ 2754303 h 5844979"/>
              <a:gd name="connsiteX914" fmla="*/ 5934001 w 5945513"/>
              <a:gd name="connsiteY914" fmla="*/ 2801092 h 5844979"/>
              <a:gd name="connsiteX915" fmla="*/ 5935182 w 5945513"/>
              <a:gd name="connsiteY915" fmla="*/ 2801092 h 5844979"/>
              <a:gd name="connsiteX916" fmla="*/ 5935477 w 5945513"/>
              <a:gd name="connsiteY916" fmla="*/ 2805520 h 5844979"/>
              <a:gd name="connsiteX917" fmla="*/ 5934297 w 5945513"/>
              <a:gd name="connsiteY917" fmla="*/ 2805520 h 5844979"/>
              <a:gd name="connsiteX918" fmla="*/ 5937396 w 5945513"/>
              <a:gd name="connsiteY918" fmla="*/ 2866920 h 5844979"/>
              <a:gd name="connsiteX919" fmla="*/ 5938282 w 5945513"/>
              <a:gd name="connsiteY919" fmla="*/ 2866920 h 5844979"/>
              <a:gd name="connsiteX920" fmla="*/ 5940053 w 5945513"/>
              <a:gd name="connsiteY920" fmla="*/ 2947212 h 5844979"/>
              <a:gd name="connsiteX921" fmla="*/ 5945514 w 5945513"/>
              <a:gd name="connsiteY921" fmla="*/ 2947212 h 5844979"/>
              <a:gd name="connsiteX922" fmla="*/ 5887065 w 5945513"/>
              <a:gd name="connsiteY922" fmla="*/ 2385607 h 5844979"/>
              <a:gd name="connsiteX923" fmla="*/ 5881604 w 5945513"/>
              <a:gd name="connsiteY923" fmla="*/ 2386640 h 5844979"/>
              <a:gd name="connsiteX924" fmla="*/ 5932083 w 5945513"/>
              <a:gd name="connsiteY924" fmla="*/ 2754156 h 5844979"/>
              <a:gd name="connsiteX925" fmla="*/ 5944038 w 5945513"/>
              <a:gd name="connsiteY925" fmla="*/ 3058058 h 5844979"/>
              <a:gd name="connsiteX926" fmla="*/ 5944038 w 5945513"/>
              <a:gd name="connsiteY926" fmla="*/ 3058058 h 5844979"/>
              <a:gd name="connsiteX927" fmla="*/ 5941676 w 5945513"/>
              <a:gd name="connsiteY927" fmla="*/ 3058058 h 5844979"/>
              <a:gd name="connsiteX928" fmla="*/ 5915847 w 5945513"/>
              <a:gd name="connsiteY928" fmla="*/ 2966105 h 5844979"/>
              <a:gd name="connsiteX929" fmla="*/ 5922046 w 5945513"/>
              <a:gd name="connsiteY929" fmla="*/ 2951493 h 5844979"/>
              <a:gd name="connsiteX930" fmla="*/ 5912009 w 5945513"/>
              <a:gd name="connsiteY930" fmla="*/ 2933929 h 5844979"/>
              <a:gd name="connsiteX931" fmla="*/ 5926621 w 5945513"/>
              <a:gd name="connsiteY931" fmla="*/ 2892454 h 5844979"/>
              <a:gd name="connsiteX932" fmla="*/ 5921308 w 5945513"/>
              <a:gd name="connsiteY932" fmla="*/ 2890978 h 5844979"/>
              <a:gd name="connsiteX933" fmla="*/ 5911714 w 5945513"/>
              <a:gd name="connsiteY933" fmla="*/ 2920350 h 5844979"/>
              <a:gd name="connsiteX934" fmla="*/ 5921456 w 5945513"/>
              <a:gd name="connsiteY934" fmla="*/ 2862492 h 5844979"/>
              <a:gd name="connsiteX935" fmla="*/ 5915994 w 5945513"/>
              <a:gd name="connsiteY935" fmla="*/ 2861754 h 5844979"/>
              <a:gd name="connsiteX936" fmla="*/ 5910238 w 5945513"/>
              <a:gd name="connsiteY936" fmla="*/ 2898801 h 5844979"/>
              <a:gd name="connsiteX937" fmla="*/ 5915404 w 5945513"/>
              <a:gd name="connsiteY937" fmla="*/ 2832825 h 5844979"/>
              <a:gd name="connsiteX938" fmla="*/ 5909943 w 5945513"/>
              <a:gd name="connsiteY938" fmla="*/ 2832530 h 5844979"/>
              <a:gd name="connsiteX939" fmla="*/ 5904925 w 5945513"/>
              <a:gd name="connsiteY939" fmla="*/ 2896144 h 5844979"/>
              <a:gd name="connsiteX940" fmla="*/ 5893855 w 5945513"/>
              <a:gd name="connsiteY940" fmla="*/ 2630027 h 5844979"/>
              <a:gd name="connsiteX941" fmla="*/ 5888394 w 5945513"/>
              <a:gd name="connsiteY941" fmla="*/ 2630470 h 5844979"/>
              <a:gd name="connsiteX942" fmla="*/ 5889722 w 5945513"/>
              <a:gd name="connsiteY942" fmla="*/ 2647591 h 5844979"/>
              <a:gd name="connsiteX943" fmla="*/ 5886918 w 5945513"/>
              <a:gd name="connsiteY943" fmla="*/ 2647591 h 5844979"/>
              <a:gd name="connsiteX944" fmla="*/ 5883228 w 5945513"/>
              <a:gd name="connsiteY944" fmla="*/ 2686704 h 5844979"/>
              <a:gd name="connsiteX945" fmla="*/ 5798655 w 5945513"/>
              <a:gd name="connsiteY945" fmla="*/ 2261478 h 5844979"/>
              <a:gd name="connsiteX946" fmla="*/ 5852823 w 5945513"/>
              <a:gd name="connsiteY946" fmla="*/ 2422211 h 5844979"/>
              <a:gd name="connsiteX947" fmla="*/ 5858137 w 5945513"/>
              <a:gd name="connsiteY947" fmla="*/ 2420587 h 5844979"/>
              <a:gd name="connsiteX948" fmla="*/ 5793046 w 5945513"/>
              <a:gd name="connsiteY948" fmla="*/ 2231811 h 5844979"/>
              <a:gd name="connsiteX949" fmla="*/ 5798212 w 5945513"/>
              <a:gd name="connsiteY949" fmla="*/ 2228121 h 5844979"/>
              <a:gd name="connsiteX950" fmla="*/ 5828617 w 5945513"/>
              <a:gd name="connsiteY950" fmla="*/ 2258083 h 5844979"/>
              <a:gd name="connsiteX951" fmla="*/ 5830979 w 5945513"/>
              <a:gd name="connsiteY951" fmla="*/ 2256017 h 5844979"/>
              <a:gd name="connsiteX952" fmla="*/ 5888246 w 5945513"/>
              <a:gd name="connsiteY952" fmla="*/ 2629436 h 5844979"/>
              <a:gd name="connsiteX953" fmla="*/ 5893707 w 5945513"/>
              <a:gd name="connsiteY953" fmla="*/ 2628994 h 5844979"/>
              <a:gd name="connsiteX954" fmla="*/ 5821237 w 5945513"/>
              <a:gd name="connsiteY954" fmla="*/ 2190041 h 5844979"/>
              <a:gd name="connsiteX955" fmla="*/ 5830683 w 5945513"/>
              <a:gd name="connsiteY955" fmla="*/ 2174101 h 5844979"/>
              <a:gd name="connsiteX956" fmla="*/ 5835407 w 5945513"/>
              <a:gd name="connsiteY956" fmla="*/ 2191369 h 5844979"/>
              <a:gd name="connsiteX957" fmla="*/ 5833783 w 5945513"/>
              <a:gd name="connsiteY957" fmla="*/ 2191960 h 5844979"/>
              <a:gd name="connsiteX958" fmla="*/ 5847952 w 5945513"/>
              <a:gd name="connsiteY958" fmla="*/ 2240076 h 5844979"/>
              <a:gd name="connsiteX959" fmla="*/ 5847215 w 5945513"/>
              <a:gd name="connsiteY959" fmla="*/ 2240076 h 5844979"/>
              <a:gd name="connsiteX960" fmla="*/ 5860055 w 5945513"/>
              <a:gd name="connsiteY960" fmla="*/ 2288783 h 5844979"/>
              <a:gd name="connsiteX961" fmla="*/ 5862860 w 5945513"/>
              <a:gd name="connsiteY961" fmla="*/ 2288045 h 5844979"/>
              <a:gd name="connsiteX962" fmla="*/ 5865811 w 5945513"/>
              <a:gd name="connsiteY962" fmla="*/ 2287307 h 5844979"/>
              <a:gd name="connsiteX963" fmla="*/ 5859022 w 5945513"/>
              <a:gd name="connsiteY963" fmla="*/ 2260150 h 5844979"/>
              <a:gd name="connsiteX964" fmla="*/ 5859022 w 5945513"/>
              <a:gd name="connsiteY964" fmla="*/ 2260150 h 5844979"/>
              <a:gd name="connsiteX965" fmla="*/ 5858579 w 5945513"/>
              <a:gd name="connsiteY965" fmla="*/ 2258231 h 5844979"/>
              <a:gd name="connsiteX966" fmla="*/ 5832307 w 5945513"/>
              <a:gd name="connsiteY966" fmla="*/ 2159046 h 5844979"/>
              <a:gd name="connsiteX967" fmla="*/ 5826993 w 5945513"/>
              <a:gd name="connsiteY967" fmla="*/ 2160522 h 5844979"/>
              <a:gd name="connsiteX968" fmla="*/ 5830241 w 5945513"/>
              <a:gd name="connsiteY968" fmla="*/ 2172625 h 5844979"/>
              <a:gd name="connsiteX969" fmla="*/ 5825961 w 5945513"/>
              <a:gd name="connsiteY969" fmla="*/ 2171001 h 5844979"/>
              <a:gd name="connsiteX970" fmla="*/ 5819466 w 5945513"/>
              <a:gd name="connsiteY970" fmla="*/ 2183251 h 5844979"/>
              <a:gd name="connsiteX971" fmla="*/ 5680282 w 5945513"/>
              <a:gd name="connsiteY971" fmla="*/ 1767766 h 5844979"/>
              <a:gd name="connsiteX972" fmla="*/ 5675117 w 5945513"/>
              <a:gd name="connsiteY972" fmla="*/ 1769980 h 5844979"/>
              <a:gd name="connsiteX973" fmla="*/ 5814891 w 5945513"/>
              <a:gd name="connsiteY973" fmla="*/ 2188270 h 5844979"/>
              <a:gd name="connsiteX974" fmla="*/ 5797031 w 5945513"/>
              <a:gd name="connsiteY974" fmla="*/ 2200078 h 5844979"/>
              <a:gd name="connsiteX975" fmla="*/ 5783748 w 5945513"/>
              <a:gd name="connsiteY975" fmla="*/ 2194764 h 5844979"/>
              <a:gd name="connsiteX976" fmla="*/ 5781682 w 5945513"/>
              <a:gd name="connsiteY976" fmla="*/ 2195207 h 5844979"/>
              <a:gd name="connsiteX977" fmla="*/ 5720281 w 5945513"/>
              <a:gd name="connsiteY977" fmla="*/ 1925695 h 5844979"/>
              <a:gd name="connsiteX978" fmla="*/ 5714968 w 5945513"/>
              <a:gd name="connsiteY978" fmla="*/ 1927319 h 5844979"/>
              <a:gd name="connsiteX979" fmla="*/ 5770021 w 5945513"/>
              <a:gd name="connsiteY979" fmla="*/ 2160669 h 5844979"/>
              <a:gd name="connsiteX980" fmla="*/ 5424202 w 5945513"/>
              <a:gd name="connsiteY980" fmla="*/ 1393166 h 5844979"/>
              <a:gd name="connsiteX981" fmla="*/ 5430992 w 5945513"/>
              <a:gd name="connsiteY981" fmla="*/ 1382096 h 5844979"/>
              <a:gd name="connsiteX982" fmla="*/ 5478666 w 5945513"/>
              <a:gd name="connsiteY982" fmla="*/ 1389476 h 5844979"/>
              <a:gd name="connsiteX983" fmla="*/ 5556892 w 5945513"/>
              <a:gd name="connsiteY983" fmla="*/ 1530136 h 5844979"/>
              <a:gd name="connsiteX984" fmla="*/ 5561762 w 5945513"/>
              <a:gd name="connsiteY984" fmla="*/ 1527627 h 5844979"/>
              <a:gd name="connsiteX985" fmla="*/ 5551578 w 5945513"/>
              <a:gd name="connsiteY985" fmla="*/ 1508587 h 5844979"/>
              <a:gd name="connsiteX986" fmla="*/ 5552907 w 5945513"/>
              <a:gd name="connsiteY986" fmla="*/ 1507849 h 5844979"/>
              <a:gd name="connsiteX987" fmla="*/ 5587297 w 5945513"/>
              <a:gd name="connsiteY987" fmla="*/ 1569987 h 5844979"/>
              <a:gd name="connsiteX988" fmla="*/ 5592167 w 5945513"/>
              <a:gd name="connsiteY988" fmla="*/ 1567330 h 5844979"/>
              <a:gd name="connsiteX989" fmla="*/ 5523682 w 5945513"/>
              <a:gd name="connsiteY989" fmla="*/ 1446596 h 5844979"/>
              <a:gd name="connsiteX990" fmla="*/ 5521911 w 5945513"/>
              <a:gd name="connsiteY990" fmla="*/ 1447629 h 5844979"/>
              <a:gd name="connsiteX991" fmla="*/ 5511727 w 5945513"/>
              <a:gd name="connsiteY991" fmla="*/ 1430803 h 5844979"/>
              <a:gd name="connsiteX992" fmla="*/ 5512022 w 5945513"/>
              <a:gd name="connsiteY992" fmla="*/ 1430803 h 5844979"/>
              <a:gd name="connsiteX993" fmla="*/ 5508185 w 5945513"/>
              <a:gd name="connsiteY993" fmla="*/ 1422095 h 5844979"/>
              <a:gd name="connsiteX994" fmla="*/ 5506709 w 5945513"/>
              <a:gd name="connsiteY994" fmla="*/ 1422833 h 5844979"/>
              <a:gd name="connsiteX995" fmla="*/ 5503019 w 5945513"/>
              <a:gd name="connsiteY995" fmla="*/ 1417077 h 5844979"/>
              <a:gd name="connsiteX996" fmla="*/ 5505085 w 5945513"/>
              <a:gd name="connsiteY996" fmla="*/ 1415748 h 5844979"/>
              <a:gd name="connsiteX997" fmla="*/ 5501395 w 5945513"/>
              <a:gd name="connsiteY997" fmla="*/ 1409844 h 5844979"/>
              <a:gd name="connsiteX998" fmla="*/ 5500657 w 5945513"/>
              <a:gd name="connsiteY998" fmla="*/ 1410287 h 5844979"/>
              <a:gd name="connsiteX999" fmla="*/ 5492244 w 5945513"/>
              <a:gd name="connsiteY999" fmla="*/ 1398184 h 5844979"/>
              <a:gd name="connsiteX1000" fmla="*/ 5493720 w 5945513"/>
              <a:gd name="connsiteY1000" fmla="*/ 1397299 h 5844979"/>
              <a:gd name="connsiteX1001" fmla="*/ 5480879 w 5945513"/>
              <a:gd name="connsiteY1001" fmla="*/ 1376930 h 5844979"/>
              <a:gd name="connsiteX1002" fmla="*/ 5480141 w 5945513"/>
              <a:gd name="connsiteY1002" fmla="*/ 1377373 h 5844979"/>
              <a:gd name="connsiteX1003" fmla="*/ 5476008 w 5945513"/>
              <a:gd name="connsiteY1003" fmla="*/ 1369403 h 5844979"/>
              <a:gd name="connsiteX1004" fmla="*/ 5473795 w 5945513"/>
              <a:gd name="connsiteY1004" fmla="*/ 1370731 h 5844979"/>
              <a:gd name="connsiteX1005" fmla="*/ 5476008 w 5945513"/>
              <a:gd name="connsiteY1005" fmla="*/ 1369403 h 5844979"/>
              <a:gd name="connsiteX1006" fmla="*/ 5368853 w 5945513"/>
              <a:gd name="connsiteY1006" fmla="*/ 1213393 h 5844979"/>
              <a:gd name="connsiteX1007" fmla="*/ 5366639 w 5945513"/>
              <a:gd name="connsiteY1007" fmla="*/ 1215017 h 5844979"/>
              <a:gd name="connsiteX1008" fmla="*/ 5364278 w 5945513"/>
              <a:gd name="connsiteY1008" fmla="*/ 1216788 h 5844979"/>
              <a:gd name="connsiteX1009" fmla="*/ 5372396 w 5945513"/>
              <a:gd name="connsiteY1009" fmla="*/ 1228448 h 5844979"/>
              <a:gd name="connsiteX1010" fmla="*/ 5372691 w 5945513"/>
              <a:gd name="connsiteY1010" fmla="*/ 1228448 h 5844979"/>
              <a:gd name="connsiteX1011" fmla="*/ 5377119 w 5945513"/>
              <a:gd name="connsiteY1011" fmla="*/ 1234647 h 5844979"/>
              <a:gd name="connsiteX1012" fmla="*/ 5376823 w 5945513"/>
              <a:gd name="connsiteY1012" fmla="*/ 1234647 h 5844979"/>
              <a:gd name="connsiteX1013" fmla="*/ 5368853 w 5945513"/>
              <a:gd name="connsiteY1013" fmla="*/ 1224020 h 5844979"/>
              <a:gd name="connsiteX1014" fmla="*/ 5364425 w 5945513"/>
              <a:gd name="connsiteY1014" fmla="*/ 1227415 h 5844979"/>
              <a:gd name="connsiteX1015" fmla="*/ 5411509 w 5945513"/>
              <a:gd name="connsiteY1015" fmla="*/ 1291177 h 5844979"/>
              <a:gd name="connsiteX1016" fmla="*/ 5282952 w 5945513"/>
              <a:gd name="connsiteY1016" fmla="*/ 1148893 h 5844979"/>
              <a:gd name="connsiteX1017" fmla="*/ 5240149 w 5945513"/>
              <a:gd name="connsiteY1017" fmla="*/ 1087050 h 5844979"/>
              <a:gd name="connsiteX1018" fmla="*/ 5264355 w 5945513"/>
              <a:gd name="connsiteY1018" fmla="*/ 1107861 h 5844979"/>
              <a:gd name="connsiteX1019" fmla="*/ 5268045 w 5945513"/>
              <a:gd name="connsiteY1019" fmla="*/ 1103729 h 5844979"/>
              <a:gd name="connsiteX1020" fmla="*/ 5226865 w 5945513"/>
              <a:gd name="connsiteY1020" fmla="*/ 1068601 h 5844979"/>
              <a:gd name="connsiteX1021" fmla="*/ 5162661 w 5945513"/>
              <a:gd name="connsiteY1021" fmla="*/ 985504 h 5844979"/>
              <a:gd name="connsiteX1022" fmla="*/ 5164580 w 5945513"/>
              <a:gd name="connsiteY1022" fmla="*/ 983733 h 5844979"/>
              <a:gd name="connsiteX1023" fmla="*/ 5143030 w 5945513"/>
              <a:gd name="connsiteY1023" fmla="*/ 961445 h 5844979"/>
              <a:gd name="connsiteX1024" fmla="*/ 5137126 w 5945513"/>
              <a:gd name="connsiteY1024" fmla="*/ 954213 h 5844979"/>
              <a:gd name="connsiteX1025" fmla="*/ 5136536 w 5945513"/>
              <a:gd name="connsiteY1025" fmla="*/ 954656 h 5844979"/>
              <a:gd name="connsiteX1026" fmla="*/ 5135798 w 5945513"/>
              <a:gd name="connsiteY1026" fmla="*/ 953918 h 5844979"/>
              <a:gd name="connsiteX1027" fmla="*/ 5136389 w 5945513"/>
              <a:gd name="connsiteY1027" fmla="*/ 953327 h 5844979"/>
              <a:gd name="connsiteX1028" fmla="*/ 5019049 w 5945513"/>
              <a:gd name="connsiteY1028" fmla="*/ 824771 h 5844979"/>
              <a:gd name="connsiteX1029" fmla="*/ 5079859 w 5945513"/>
              <a:gd name="connsiteY1029" fmla="*/ 884105 h 5844979"/>
              <a:gd name="connsiteX1030" fmla="*/ 5083844 w 5945513"/>
              <a:gd name="connsiteY1030" fmla="*/ 880267 h 5844979"/>
              <a:gd name="connsiteX1031" fmla="*/ 4981117 w 5945513"/>
              <a:gd name="connsiteY1031" fmla="*/ 781525 h 5844979"/>
              <a:gd name="connsiteX1032" fmla="*/ 4978460 w 5945513"/>
              <a:gd name="connsiteY1032" fmla="*/ 784477 h 5844979"/>
              <a:gd name="connsiteX1033" fmla="*/ 4976541 w 5945513"/>
              <a:gd name="connsiteY1033" fmla="*/ 782706 h 5844979"/>
              <a:gd name="connsiteX1034" fmla="*/ 4979198 w 5945513"/>
              <a:gd name="connsiteY1034" fmla="*/ 779754 h 5844979"/>
              <a:gd name="connsiteX1035" fmla="*/ 4851822 w 5945513"/>
              <a:gd name="connsiteY1035" fmla="*/ 669794 h 5844979"/>
              <a:gd name="connsiteX1036" fmla="*/ 4848279 w 5945513"/>
              <a:gd name="connsiteY1036" fmla="*/ 674074 h 5844979"/>
              <a:gd name="connsiteX1037" fmla="*/ 4874699 w 5945513"/>
              <a:gd name="connsiteY1037" fmla="*/ 696214 h 5844979"/>
              <a:gd name="connsiteX1038" fmla="*/ 4873962 w 5945513"/>
              <a:gd name="connsiteY1038" fmla="*/ 696952 h 5844979"/>
              <a:gd name="connsiteX1039" fmla="*/ 4948203 w 5945513"/>
              <a:gd name="connsiteY1039" fmla="*/ 763666 h 5844979"/>
              <a:gd name="connsiteX1040" fmla="*/ 4940232 w 5945513"/>
              <a:gd name="connsiteY1040" fmla="*/ 760419 h 5844979"/>
              <a:gd name="connsiteX1041" fmla="*/ 4934329 w 5945513"/>
              <a:gd name="connsiteY1041" fmla="*/ 762190 h 5844979"/>
              <a:gd name="connsiteX1042" fmla="*/ 4826730 w 5945513"/>
              <a:gd name="connsiteY1042" fmla="*/ 657544 h 5844979"/>
              <a:gd name="connsiteX1043" fmla="*/ 4823041 w 5945513"/>
              <a:gd name="connsiteY1043" fmla="*/ 661676 h 5844979"/>
              <a:gd name="connsiteX1044" fmla="*/ 4914255 w 5945513"/>
              <a:gd name="connsiteY1044" fmla="*/ 749054 h 5844979"/>
              <a:gd name="connsiteX1045" fmla="*/ 4653599 w 5945513"/>
              <a:gd name="connsiteY1045" fmla="*/ 570019 h 5844979"/>
              <a:gd name="connsiteX1046" fmla="*/ 4569174 w 5945513"/>
              <a:gd name="connsiteY1046" fmla="*/ 473343 h 5844979"/>
              <a:gd name="connsiteX1047" fmla="*/ 4605926 w 5945513"/>
              <a:gd name="connsiteY1047" fmla="*/ 496663 h 5844979"/>
              <a:gd name="connsiteX1048" fmla="*/ 4607845 w 5945513"/>
              <a:gd name="connsiteY1048" fmla="*/ 493711 h 5844979"/>
              <a:gd name="connsiteX1049" fmla="*/ 4609320 w 5945513"/>
              <a:gd name="connsiteY1049" fmla="*/ 491497 h 5844979"/>
              <a:gd name="connsiteX1050" fmla="*/ 4571536 w 5945513"/>
              <a:gd name="connsiteY1050" fmla="*/ 467291 h 5844979"/>
              <a:gd name="connsiteX1051" fmla="*/ 4571536 w 5945513"/>
              <a:gd name="connsiteY1051" fmla="*/ 467291 h 5844979"/>
              <a:gd name="connsiteX1052" fmla="*/ 4571093 w 5945513"/>
              <a:gd name="connsiteY1052" fmla="*/ 466996 h 5844979"/>
              <a:gd name="connsiteX1053" fmla="*/ 4488439 w 5945513"/>
              <a:gd name="connsiteY1053" fmla="*/ 415928 h 5844979"/>
              <a:gd name="connsiteX1054" fmla="*/ 4487848 w 5945513"/>
              <a:gd name="connsiteY1054" fmla="*/ 416961 h 5844979"/>
              <a:gd name="connsiteX1055" fmla="*/ 4477664 w 5945513"/>
              <a:gd name="connsiteY1055" fmla="*/ 410909 h 5844979"/>
              <a:gd name="connsiteX1056" fmla="*/ 4478255 w 5945513"/>
              <a:gd name="connsiteY1056" fmla="*/ 409876 h 5844979"/>
              <a:gd name="connsiteX1057" fmla="*/ 4414640 w 5945513"/>
              <a:gd name="connsiteY1057" fmla="*/ 373567 h 5844979"/>
              <a:gd name="connsiteX1058" fmla="*/ 4413165 w 5945513"/>
              <a:gd name="connsiteY1058" fmla="*/ 376372 h 5844979"/>
              <a:gd name="connsiteX1059" fmla="*/ 4409770 w 5945513"/>
              <a:gd name="connsiteY1059" fmla="*/ 374453 h 5844979"/>
              <a:gd name="connsiteX1060" fmla="*/ 4411393 w 5945513"/>
              <a:gd name="connsiteY1060" fmla="*/ 371649 h 5844979"/>
              <a:gd name="connsiteX1061" fmla="*/ 4389253 w 5945513"/>
              <a:gd name="connsiteY1061" fmla="*/ 359546 h 5844979"/>
              <a:gd name="connsiteX1062" fmla="*/ 4388811 w 5945513"/>
              <a:gd name="connsiteY1062" fmla="*/ 360284 h 5844979"/>
              <a:gd name="connsiteX1063" fmla="*/ 4388221 w 5945513"/>
              <a:gd name="connsiteY1063" fmla="*/ 359989 h 5844979"/>
              <a:gd name="connsiteX1064" fmla="*/ 4388663 w 5945513"/>
              <a:gd name="connsiteY1064" fmla="*/ 359251 h 5844979"/>
              <a:gd name="connsiteX1065" fmla="*/ 4260254 w 5945513"/>
              <a:gd name="connsiteY1065" fmla="*/ 293718 h 5844979"/>
              <a:gd name="connsiteX1066" fmla="*/ 4257892 w 5945513"/>
              <a:gd name="connsiteY1066" fmla="*/ 298736 h 5844979"/>
              <a:gd name="connsiteX1067" fmla="*/ 4305566 w 5945513"/>
              <a:gd name="connsiteY1067" fmla="*/ 322351 h 5844979"/>
              <a:gd name="connsiteX1068" fmla="*/ 4305271 w 5945513"/>
              <a:gd name="connsiteY1068" fmla="*/ 322794 h 5844979"/>
              <a:gd name="connsiteX1069" fmla="*/ 4352650 w 5945513"/>
              <a:gd name="connsiteY1069" fmla="*/ 347148 h 5844979"/>
              <a:gd name="connsiteX1070" fmla="*/ 4352945 w 5945513"/>
              <a:gd name="connsiteY1070" fmla="*/ 346705 h 5844979"/>
              <a:gd name="connsiteX1071" fmla="*/ 4380545 w 5945513"/>
              <a:gd name="connsiteY1071" fmla="*/ 361169 h 5844979"/>
              <a:gd name="connsiteX1072" fmla="*/ 4380103 w 5945513"/>
              <a:gd name="connsiteY1072" fmla="*/ 361907 h 5844979"/>
              <a:gd name="connsiteX1073" fmla="*/ 4382760 w 5945513"/>
              <a:gd name="connsiteY1073" fmla="*/ 363383 h 5844979"/>
              <a:gd name="connsiteX1074" fmla="*/ 4350583 w 5945513"/>
              <a:gd name="connsiteY1074" fmla="*/ 369730 h 5844979"/>
              <a:gd name="connsiteX1075" fmla="*/ 4339071 w 5945513"/>
              <a:gd name="connsiteY1075" fmla="*/ 369287 h 5844979"/>
              <a:gd name="connsiteX1076" fmla="*/ 4289921 w 5945513"/>
              <a:gd name="connsiteY1076" fmla="*/ 333864 h 5844979"/>
              <a:gd name="connsiteX1077" fmla="*/ 4286822 w 5945513"/>
              <a:gd name="connsiteY1077" fmla="*/ 338439 h 5844979"/>
              <a:gd name="connsiteX1078" fmla="*/ 4330658 w 5945513"/>
              <a:gd name="connsiteY1078" fmla="*/ 369730 h 5844979"/>
              <a:gd name="connsiteX1079" fmla="*/ 4280918 w 5945513"/>
              <a:gd name="connsiteY1079" fmla="*/ 374010 h 5844979"/>
              <a:gd name="connsiteX1080" fmla="*/ 4194278 w 5945513"/>
              <a:gd name="connsiteY1080" fmla="*/ 380357 h 5844979"/>
              <a:gd name="connsiteX1081" fmla="*/ 4176714 w 5945513"/>
              <a:gd name="connsiteY1081" fmla="*/ 370468 h 5844979"/>
              <a:gd name="connsiteX1082" fmla="*/ 4175091 w 5945513"/>
              <a:gd name="connsiteY1082" fmla="*/ 370616 h 5844979"/>
              <a:gd name="connsiteX1083" fmla="*/ 3886982 w 5945513"/>
              <a:gd name="connsiteY1083" fmla="*/ 144645 h 5844979"/>
              <a:gd name="connsiteX1084" fmla="*/ 3886982 w 5945513"/>
              <a:gd name="connsiteY1084" fmla="*/ 144940 h 5844979"/>
              <a:gd name="connsiteX1085" fmla="*/ 3886834 w 5945513"/>
              <a:gd name="connsiteY1085" fmla="*/ 144940 h 5844979"/>
              <a:gd name="connsiteX1086" fmla="*/ 3887129 w 5945513"/>
              <a:gd name="connsiteY1086" fmla="*/ 144202 h 5844979"/>
              <a:gd name="connsiteX1087" fmla="*/ 3847426 w 5945513"/>
              <a:gd name="connsiteY1087" fmla="*/ 131656 h 5844979"/>
              <a:gd name="connsiteX1088" fmla="*/ 3847426 w 5945513"/>
              <a:gd name="connsiteY1088" fmla="*/ 132099 h 5844979"/>
              <a:gd name="connsiteX1089" fmla="*/ 3847426 w 5945513"/>
              <a:gd name="connsiteY1089" fmla="*/ 132099 h 5844979"/>
              <a:gd name="connsiteX1090" fmla="*/ 3847426 w 5945513"/>
              <a:gd name="connsiteY1090" fmla="*/ 132394 h 5844979"/>
              <a:gd name="connsiteX1091" fmla="*/ 3845064 w 5945513"/>
              <a:gd name="connsiteY1091" fmla="*/ 131656 h 5844979"/>
              <a:gd name="connsiteX1092" fmla="*/ 3845360 w 5945513"/>
              <a:gd name="connsiteY1092" fmla="*/ 130918 h 5844979"/>
              <a:gd name="connsiteX1093" fmla="*/ 3806394 w 5945513"/>
              <a:gd name="connsiteY1093" fmla="*/ 119258 h 5844979"/>
              <a:gd name="connsiteX1094" fmla="*/ 3806394 w 5945513"/>
              <a:gd name="connsiteY1094" fmla="*/ 119996 h 5844979"/>
              <a:gd name="connsiteX1095" fmla="*/ 3806246 w 5945513"/>
              <a:gd name="connsiteY1095" fmla="*/ 119996 h 5844979"/>
              <a:gd name="connsiteX1096" fmla="*/ 3806246 w 5945513"/>
              <a:gd name="connsiteY1096" fmla="*/ 119553 h 5844979"/>
              <a:gd name="connsiteX1097" fmla="*/ 3763443 w 5945513"/>
              <a:gd name="connsiteY1097" fmla="*/ 108041 h 5844979"/>
              <a:gd name="connsiteX1098" fmla="*/ 3763296 w 5945513"/>
              <a:gd name="connsiteY1098" fmla="*/ 108041 h 5844979"/>
              <a:gd name="connsiteX1099" fmla="*/ 3763296 w 5945513"/>
              <a:gd name="connsiteY1099" fmla="*/ 108041 h 5844979"/>
              <a:gd name="connsiteX1100" fmla="*/ 3763296 w 5945513"/>
              <a:gd name="connsiteY1100" fmla="*/ 108041 h 5844979"/>
              <a:gd name="connsiteX1101" fmla="*/ 3762558 w 5945513"/>
              <a:gd name="connsiteY1101" fmla="*/ 110698 h 5844979"/>
              <a:gd name="connsiteX1102" fmla="*/ 3761820 w 5945513"/>
              <a:gd name="connsiteY1102" fmla="*/ 113354 h 5844979"/>
              <a:gd name="connsiteX1103" fmla="*/ 3812593 w 5945513"/>
              <a:gd name="connsiteY1103" fmla="*/ 127524 h 5844979"/>
              <a:gd name="connsiteX1104" fmla="*/ 3812593 w 5945513"/>
              <a:gd name="connsiteY1104" fmla="*/ 127524 h 5844979"/>
              <a:gd name="connsiteX1105" fmla="*/ 3853772 w 5945513"/>
              <a:gd name="connsiteY1105" fmla="*/ 140069 h 5844979"/>
              <a:gd name="connsiteX1106" fmla="*/ 3853772 w 5945513"/>
              <a:gd name="connsiteY1106" fmla="*/ 139774 h 5844979"/>
              <a:gd name="connsiteX1107" fmla="*/ 3863219 w 5945513"/>
              <a:gd name="connsiteY1107" fmla="*/ 142578 h 5844979"/>
              <a:gd name="connsiteX1108" fmla="*/ 3863219 w 5945513"/>
              <a:gd name="connsiteY1108" fmla="*/ 142283 h 5844979"/>
              <a:gd name="connsiteX1109" fmla="*/ 3863219 w 5945513"/>
              <a:gd name="connsiteY1109" fmla="*/ 142283 h 5844979"/>
              <a:gd name="connsiteX1110" fmla="*/ 3863219 w 5945513"/>
              <a:gd name="connsiteY1110" fmla="*/ 142874 h 5844979"/>
              <a:gd name="connsiteX1111" fmla="*/ 3896280 w 5945513"/>
              <a:gd name="connsiteY1111" fmla="*/ 153501 h 5844979"/>
              <a:gd name="connsiteX1112" fmla="*/ 4169925 w 5945513"/>
              <a:gd name="connsiteY1112" fmla="*/ 371649 h 5844979"/>
              <a:gd name="connsiteX1113" fmla="*/ 4156346 w 5945513"/>
              <a:gd name="connsiteY1113" fmla="*/ 391131 h 5844979"/>
              <a:gd name="connsiteX1114" fmla="*/ 4177157 w 5945513"/>
              <a:gd name="connsiteY1114" fmla="*/ 411943 h 5844979"/>
              <a:gd name="connsiteX1115" fmla="*/ 4180552 w 5945513"/>
              <a:gd name="connsiteY1115" fmla="*/ 411647 h 5844979"/>
              <a:gd name="connsiteX1116" fmla="*/ 4159593 w 5945513"/>
              <a:gd name="connsiteY1116" fmla="*/ 602195 h 5844979"/>
              <a:gd name="connsiteX1117" fmla="*/ 4154132 w 5945513"/>
              <a:gd name="connsiteY1117" fmla="*/ 601309 h 5844979"/>
              <a:gd name="connsiteX1118" fmla="*/ 4138929 w 5945513"/>
              <a:gd name="connsiteY1118" fmla="*/ 608246 h 5844979"/>
              <a:gd name="connsiteX1119" fmla="*/ 3967717 w 5945513"/>
              <a:gd name="connsiteY1119" fmla="*/ 482051 h 5844979"/>
              <a:gd name="connsiteX1120" fmla="*/ 3970079 w 5945513"/>
              <a:gd name="connsiteY1120" fmla="*/ 472752 h 5844979"/>
              <a:gd name="connsiteX1121" fmla="*/ 3964618 w 5945513"/>
              <a:gd name="connsiteY1121" fmla="*/ 459026 h 5844979"/>
              <a:gd name="connsiteX1122" fmla="*/ 3980853 w 5945513"/>
              <a:gd name="connsiteY1122" fmla="*/ 437034 h 5844979"/>
              <a:gd name="connsiteX1123" fmla="*/ 3989562 w 5945513"/>
              <a:gd name="connsiteY1123" fmla="*/ 439100 h 5844979"/>
              <a:gd name="connsiteX1124" fmla="*/ 4009930 w 5945513"/>
              <a:gd name="connsiteY1124" fmla="*/ 418732 h 5844979"/>
              <a:gd name="connsiteX1125" fmla="*/ 3989562 w 5945513"/>
              <a:gd name="connsiteY1125" fmla="*/ 398364 h 5844979"/>
              <a:gd name="connsiteX1126" fmla="*/ 3971998 w 5945513"/>
              <a:gd name="connsiteY1126" fmla="*/ 408695 h 5844979"/>
              <a:gd name="connsiteX1127" fmla="*/ 3703667 w 5945513"/>
              <a:gd name="connsiteY1127" fmla="*/ 304345 h 5844979"/>
              <a:gd name="connsiteX1128" fmla="*/ 3704552 w 5945513"/>
              <a:gd name="connsiteY1128" fmla="*/ 300212 h 5844979"/>
              <a:gd name="connsiteX1129" fmla="*/ 3684774 w 5945513"/>
              <a:gd name="connsiteY1129" fmla="*/ 280434 h 5844979"/>
              <a:gd name="connsiteX1130" fmla="*/ 3667506 w 5945513"/>
              <a:gd name="connsiteY1130" fmla="*/ 291061 h 5844979"/>
              <a:gd name="connsiteX1131" fmla="*/ 3388843 w 5945513"/>
              <a:gd name="connsiteY1131" fmla="*/ 194533 h 5844979"/>
              <a:gd name="connsiteX1132" fmla="*/ 3388990 w 5945513"/>
              <a:gd name="connsiteY1132" fmla="*/ 193499 h 5844979"/>
              <a:gd name="connsiteX1133" fmla="*/ 3369655 w 5945513"/>
              <a:gd name="connsiteY1133" fmla="*/ 174164 h 5844979"/>
              <a:gd name="connsiteX1134" fmla="*/ 3350320 w 5945513"/>
              <a:gd name="connsiteY1134" fmla="*/ 193499 h 5844979"/>
              <a:gd name="connsiteX1135" fmla="*/ 3351353 w 5945513"/>
              <a:gd name="connsiteY1135" fmla="*/ 198813 h 5844979"/>
              <a:gd name="connsiteX1136" fmla="*/ 3300580 w 5945513"/>
              <a:gd name="connsiteY1136" fmla="*/ 225823 h 5844979"/>
              <a:gd name="connsiteX1137" fmla="*/ 3284344 w 5945513"/>
              <a:gd name="connsiteY1137" fmla="*/ 217262 h 5844979"/>
              <a:gd name="connsiteX1138" fmla="*/ 3264419 w 5945513"/>
              <a:gd name="connsiteY1138" fmla="*/ 237188 h 5844979"/>
              <a:gd name="connsiteX1139" fmla="*/ 3275046 w 5945513"/>
              <a:gd name="connsiteY1139" fmla="*/ 254752 h 5844979"/>
              <a:gd name="connsiteX1140" fmla="*/ 3213498 w 5945513"/>
              <a:gd name="connsiteY1140" fmla="*/ 380652 h 5844979"/>
              <a:gd name="connsiteX1141" fmla="*/ 3205823 w 5945513"/>
              <a:gd name="connsiteY1141" fmla="*/ 379029 h 5844979"/>
              <a:gd name="connsiteX1142" fmla="*/ 3185602 w 5945513"/>
              <a:gd name="connsiteY1142" fmla="*/ 399249 h 5844979"/>
              <a:gd name="connsiteX1143" fmla="*/ 3197557 w 5945513"/>
              <a:gd name="connsiteY1143" fmla="*/ 417551 h 5844979"/>
              <a:gd name="connsiteX1144" fmla="*/ 3112394 w 5945513"/>
              <a:gd name="connsiteY1144" fmla="*/ 656215 h 5844979"/>
              <a:gd name="connsiteX1145" fmla="*/ 3107228 w 5945513"/>
              <a:gd name="connsiteY1145" fmla="*/ 655477 h 5844979"/>
              <a:gd name="connsiteX1146" fmla="*/ 3086712 w 5945513"/>
              <a:gd name="connsiteY1146" fmla="*/ 675993 h 5844979"/>
              <a:gd name="connsiteX1147" fmla="*/ 3092321 w 5945513"/>
              <a:gd name="connsiteY1147" fmla="*/ 690015 h 5844979"/>
              <a:gd name="connsiteX1148" fmla="*/ 2913286 w 5945513"/>
              <a:gd name="connsiteY1148" fmla="*/ 900783 h 5844979"/>
              <a:gd name="connsiteX1149" fmla="*/ 2905611 w 5945513"/>
              <a:gd name="connsiteY1149" fmla="*/ 899160 h 5844979"/>
              <a:gd name="connsiteX1150" fmla="*/ 2886276 w 5945513"/>
              <a:gd name="connsiteY1150" fmla="*/ 918495 h 5844979"/>
              <a:gd name="connsiteX1151" fmla="*/ 2904283 w 5945513"/>
              <a:gd name="connsiteY1151" fmla="*/ 937535 h 5844979"/>
              <a:gd name="connsiteX1152" fmla="*/ 2912401 w 5945513"/>
              <a:gd name="connsiteY1152" fmla="*/ 1010595 h 5844979"/>
              <a:gd name="connsiteX1153" fmla="*/ 2896903 w 5945513"/>
              <a:gd name="connsiteY1153" fmla="*/ 1030373 h 5844979"/>
              <a:gd name="connsiteX1154" fmla="*/ 2897346 w 5945513"/>
              <a:gd name="connsiteY1154" fmla="*/ 1034506 h 5844979"/>
              <a:gd name="connsiteX1155" fmla="*/ 2634623 w 5945513"/>
              <a:gd name="connsiteY1155" fmla="*/ 1127492 h 5844979"/>
              <a:gd name="connsiteX1156" fmla="*/ 2521121 w 5945513"/>
              <a:gd name="connsiteY1156" fmla="*/ 1167638 h 5844979"/>
              <a:gd name="connsiteX1157" fmla="*/ 2503853 w 5945513"/>
              <a:gd name="connsiteY1157" fmla="*/ 1157011 h 5844979"/>
              <a:gd name="connsiteX1158" fmla="*/ 2486141 w 5945513"/>
              <a:gd name="connsiteY1158" fmla="*/ 1168376 h 5844979"/>
              <a:gd name="connsiteX1159" fmla="*/ 2382676 w 5945513"/>
              <a:gd name="connsiteY1159" fmla="*/ 1136643 h 5844979"/>
              <a:gd name="connsiteX1160" fmla="*/ 2383266 w 5945513"/>
              <a:gd name="connsiteY1160" fmla="*/ 1133691 h 5844979"/>
              <a:gd name="connsiteX1161" fmla="*/ 2363783 w 5945513"/>
              <a:gd name="connsiteY1161" fmla="*/ 1114208 h 5844979"/>
              <a:gd name="connsiteX1162" fmla="*/ 2344301 w 5945513"/>
              <a:gd name="connsiteY1162" fmla="*/ 1133691 h 5844979"/>
              <a:gd name="connsiteX1163" fmla="*/ 2363783 w 5945513"/>
              <a:gd name="connsiteY1163" fmla="*/ 1153174 h 5844979"/>
              <a:gd name="connsiteX1164" fmla="*/ 2364521 w 5945513"/>
              <a:gd name="connsiteY1164" fmla="*/ 1153026 h 5844979"/>
              <a:gd name="connsiteX1165" fmla="*/ 2388727 w 5945513"/>
              <a:gd name="connsiteY1165" fmla="*/ 1274498 h 5844979"/>
              <a:gd name="connsiteX1166" fmla="*/ 2375591 w 5945513"/>
              <a:gd name="connsiteY1166" fmla="*/ 1293243 h 5844979"/>
              <a:gd name="connsiteX1167" fmla="*/ 2375886 w 5945513"/>
              <a:gd name="connsiteY1167" fmla="*/ 1296490 h 5844979"/>
              <a:gd name="connsiteX1168" fmla="*/ 2251610 w 5945513"/>
              <a:gd name="connsiteY1168" fmla="*/ 1335308 h 5844979"/>
              <a:gd name="connsiteX1169" fmla="*/ 2234784 w 5945513"/>
              <a:gd name="connsiteY1169" fmla="*/ 1324533 h 5844979"/>
              <a:gd name="connsiteX1170" fmla="*/ 2215891 w 5945513"/>
              <a:gd name="connsiteY1170" fmla="*/ 1343426 h 5844979"/>
              <a:gd name="connsiteX1171" fmla="*/ 2221795 w 5945513"/>
              <a:gd name="connsiteY1171" fmla="*/ 1357005 h 5844979"/>
              <a:gd name="connsiteX1172" fmla="*/ 2065047 w 5945513"/>
              <a:gd name="connsiteY1172" fmla="*/ 1579433 h 5844979"/>
              <a:gd name="connsiteX1173" fmla="*/ 2055454 w 5945513"/>
              <a:gd name="connsiteY1173" fmla="*/ 1577072 h 5844979"/>
              <a:gd name="connsiteX1174" fmla="*/ 2034347 w 5945513"/>
              <a:gd name="connsiteY1174" fmla="*/ 1598178 h 5844979"/>
              <a:gd name="connsiteX1175" fmla="*/ 2055454 w 5945513"/>
              <a:gd name="connsiteY1175" fmla="*/ 1619284 h 5844979"/>
              <a:gd name="connsiteX1176" fmla="*/ 2076560 w 5945513"/>
              <a:gd name="connsiteY1176" fmla="*/ 1598178 h 5844979"/>
              <a:gd name="connsiteX1177" fmla="*/ 2075232 w 5945513"/>
              <a:gd name="connsiteY1177" fmla="*/ 1590798 h 5844979"/>
              <a:gd name="connsiteX1178" fmla="*/ 2256628 w 5945513"/>
              <a:gd name="connsiteY1178" fmla="*/ 1494860 h 5844979"/>
              <a:gd name="connsiteX1179" fmla="*/ 2273454 w 5945513"/>
              <a:gd name="connsiteY1179" fmla="*/ 1503568 h 5844979"/>
              <a:gd name="connsiteX1180" fmla="*/ 2275225 w 5945513"/>
              <a:gd name="connsiteY1180" fmla="*/ 1503421 h 5844979"/>
              <a:gd name="connsiteX1181" fmla="*/ 2318176 w 5945513"/>
              <a:gd name="connsiteY1181" fmla="*/ 1683784 h 5844979"/>
              <a:gd name="connsiteX1182" fmla="*/ 2306221 w 5945513"/>
              <a:gd name="connsiteY1182" fmla="*/ 1701496 h 5844979"/>
              <a:gd name="connsiteX1183" fmla="*/ 2325408 w 5945513"/>
              <a:gd name="connsiteY1183" fmla="*/ 1720683 h 5844979"/>
              <a:gd name="connsiteX1184" fmla="*/ 2344596 w 5945513"/>
              <a:gd name="connsiteY1184" fmla="*/ 1701496 h 5844979"/>
              <a:gd name="connsiteX1185" fmla="*/ 2343858 w 5945513"/>
              <a:gd name="connsiteY1185" fmla="*/ 1698101 h 5844979"/>
              <a:gd name="connsiteX1186" fmla="*/ 2555954 w 5945513"/>
              <a:gd name="connsiteY1186" fmla="*/ 1625336 h 5844979"/>
              <a:gd name="connsiteX1187" fmla="*/ 2573223 w 5945513"/>
              <a:gd name="connsiteY1187" fmla="*/ 1636110 h 5844979"/>
              <a:gd name="connsiteX1188" fmla="*/ 2588426 w 5945513"/>
              <a:gd name="connsiteY1188" fmla="*/ 1628288 h 5844979"/>
              <a:gd name="connsiteX1189" fmla="*/ 2688496 w 5945513"/>
              <a:gd name="connsiteY1189" fmla="*/ 1684965 h 5844979"/>
              <a:gd name="connsiteX1190" fmla="*/ 2687168 w 5945513"/>
              <a:gd name="connsiteY1190" fmla="*/ 1691754 h 5844979"/>
              <a:gd name="connsiteX1191" fmla="*/ 2688496 w 5945513"/>
              <a:gd name="connsiteY1191" fmla="*/ 1698101 h 5844979"/>
              <a:gd name="connsiteX1192" fmla="*/ 2477580 w 5945513"/>
              <a:gd name="connsiteY1192" fmla="*/ 1809832 h 5844979"/>
              <a:gd name="connsiteX1193" fmla="*/ 2346662 w 5945513"/>
              <a:gd name="connsiteY1193" fmla="*/ 1879054 h 5844979"/>
              <a:gd name="connsiteX1194" fmla="*/ 2331755 w 5945513"/>
              <a:gd name="connsiteY1194" fmla="*/ 1871232 h 5844979"/>
              <a:gd name="connsiteX1195" fmla="*/ 2313010 w 5945513"/>
              <a:gd name="connsiteY1195" fmla="*/ 1889977 h 5844979"/>
              <a:gd name="connsiteX1196" fmla="*/ 2331755 w 5945513"/>
              <a:gd name="connsiteY1196" fmla="*/ 1908722 h 5844979"/>
              <a:gd name="connsiteX1197" fmla="*/ 2341644 w 5945513"/>
              <a:gd name="connsiteY1197" fmla="*/ 1905474 h 5844979"/>
              <a:gd name="connsiteX1198" fmla="*/ 2533520 w 5945513"/>
              <a:gd name="connsiteY1198" fmla="*/ 2118899 h 5844979"/>
              <a:gd name="connsiteX1199" fmla="*/ 2528797 w 5945513"/>
              <a:gd name="connsiteY1199" fmla="*/ 2131740 h 5844979"/>
              <a:gd name="connsiteX1200" fmla="*/ 2534110 w 5945513"/>
              <a:gd name="connsiteY1200" fmla="*/ 2145171 h 5844979"/>
              <a:gd name="connsiteX1201" fmla="*/ 2446733 w 5945513"/>
              <a:gd name="connsiteY1201" fmla="*/ 2248342 h 5844979"/>
              <a:gd name="connsiteX1202" fmla="*/ 2435958 w 5945513"/>
              <a:gd name="connsiteY1202" fmla="*/ 2245095 h 5844979"/>
              <a:gd name="connsiteX1203" fmla="*/ 2416033 w 5945513"/>
              <a:gd name="connsiteY1203" fmla="*/ 2262216 h 5844979"/>
              <a:gd name="connsiteX1204" fmla="*/ 2104161 w 5945513"/>
              <a:gd name="connsiteY1204" fmla="*/ 2256755 h 5844979"/>
              <a:gd name="connsiteX1205" fmla="*/ 2083940 w 5945513"/>
              <a:gd name="connsiteY1205" fmla="*/ 2238600 h 5844979"/>
              <a:gd name="connsiteX1206" fmla="*/ 2063424 w 5945513"/>
              <a:gd name="connsiteY1206" fmla="*/ 2259116 h 5844979"/>
              <a:gd name="connsiteX1207" fmla="*/ 2076117 w 5945513"/>
              <a:gd name="connsiteY1207" fmla="*/ 2278009 h 5844979"/>
              <a:gd name="connsiteX1208" fmla="*/ 1998039 w 5945513"/>
              <a:gd name="connsiteY1208" fmla="*/ 2586338 h 5844979"/>
              <a:gd name="connsiteX1209" fmla="*/ 1996415 w 5945513"/>
              <a:gd name="connsiteY1209" fmla="*/ 2586043 h 5844979"/>
              <a:gd name="connsiteX1210" fmla="*/ 1977227 w 5945513"/>
              <a:gd name="connsiteY1210" fmla="*/ 2605231 h 5844979"/>
              <a:gd name="connsiteX1211" fmla="*/ 1996415 w 5945513"/>
              <a:gd name="connsiteY1211" fmla="*/ 2624418 h 5844979"/>
              <a:gd name="connsiteX1212" fmla="*/ 2008813 w 5945513"/>
              <a:gd name="connsiteY1212" fmla="*/ 2619547 h 5844979"/>
              <a:gd name="connsiteX1213" fmla="*/ 2172498 w 5945513"/>
              <a:gd name="connsiteY1213" fmla="*/ 2756813 h 5844979"/>
              <a:gd name="connsiteX1214" fmla="*/ 2169399 w 5945513"/>
              <a:gd name="connsiteY1214" fmla="*/ 2767587 h 5844979"/>
              <a:gd name="connsiteX1215" fmla="*/ 2180173 w 5945513"/>
              <a:gd name="connsiteY1215" fmla="*/ 2785594 h 5844979"/>
              <a:gd name="connsiteX1216" fmla="*/ 2132647 w 5945513"/>
              <a:gd name="connsiteY1216" fmla="*/ 2913855 h 5844979"/>
              <a:gd name="connsiteX1217" fmla="*/ 2128366 w 5945513"/>
              <a:gd name="connsiteY1217" fmla="*/ 2913413 h 5844979"/>
              <a:gd name="connsiteX1218" fmla="*/ 2108294 w 5945513"/>
              <a:gd name="connsiteY1218" fmla="*/ 2933486 h 5844979"/>
              <a:gd name="connsiteX1219" fmla="*/ 2111245 w 5945513"/>
              <a:gd name="connsiteY1219" fmla="*/ 2943818 h 5844979"/>
              <a:gd name="connsiteX1220" fmla="*/ 1987707 w 5945513"/>
              <a:gd name="connsiteY1220" fmla="*/ 3043741 h 5844979"/>
              <a:gd name="connsiteX1221" fmla="*/ 1974571 w 5945513"/>
              <a:gd name="connsiteY1221" fmla="*/ 3038427 h 5844979"/>
              <a:gd name="connsiteX1222" fmla="*/ 1954940 w 5945513"/>
              <a:gd name="connsiteY1222" fmla="*/ 3058058 h 5844979"/>
              <a:gd name="connsiteX1223" fmla="*/ 1960401 w 5945513"/>
              <a:gd name="connsiteY1223" fmla="*/ 3071489 h 5844979"/>
              <a:gd name="connsiteX1224" fmla="*/ 1737235 w 5945513"/>
              <a:gd name="connsiteY1224" fmla="*/ 3362107 h 5844979"/>
              <a:gd name="connsiteX1225" fmla="*/ 1727346 w 5945513"/>
              <a:gd name="connsiteY1225" fmla="*/ 3359450 h 5844979"/>
              <a:gd name="connsiteX1226" fmla="*/ 1706683 w 5945513"/>
              <a:gd name="connsiteY1226" fmla="*/ 3380114 h 5844979"/>
              <a:gd name="connsiteX1227" fmla="*/ 1719524 w 5945513"/>
              <a:gd name="connsiteY1227" fmla="*/ 3399154 h 5844979"/>
              <a:gd name="connsiteX1228" fmla="*/ 1614582 w 5945513"/>
              <a:gd name="connsiteY1228" fmla="*/ 3863493 h 5844979"/>
              <a:gd name="connsiteX1229" fmla="*/ 1613697 w 5945513"/>
              <a:gd name="connsiteY1229" fmla="*/ 3863346 h 5844979"/>
              <a:gd name="connsiteX1230" fmla="*/ 1594066 w 5945513"/>
              <a:gd name="connsiteY1230" fmla="*/ 3882976 h 5844979"/>
              <a:gd name="connsiteX1231" fmla="*/ 1606907 w 5945513"/>
              <a:gd name="connsiteY1231" fmla="*/ 3901278 h 5844979"/>
              <a:gd name="connsiteX1232" fmla="*/ 1575764 w 5945513"/>
              <a:gd name="connsiteY1232" fmla="*/ 4060387 h 5844979"/>
              <a:gd name="connsiteX1233" fmla="*/ 1575174 w 5945513"/>
              <a:gd name="connsiteY1233" fmla="*/ 4060387 h 5844979"/>
              <a:gd name="connsiteX1234" fmla="*/ 1556281 w 5945513"/>
              <a:gd name="connsiteY1234" fmla="*/ 4079280 h 5844979"/>
              <a:gd name="connsiteX1235" fmla="*/ 1575174 w 5945513"/>
              <a:gd name="connsiteY1235" fmla="*/ 4098172 h 5844979"/>
              <a:gd name="connsiteX1236" fmla="*/ 1585210 w 5945513"/>
              <a:gd name="connsiteY1236" fmla="*/ 4094777 h 5844979"/>
              <a:gd name="connsiteX1237" fmla="*/ 1807639 w 5945513"/>
              <a:gd name="connsiteY1237" fmla="*/ 4337131 h 5844979"/>
              <a:gd name="connsiteX1238" fmla="*/ 1802916 w 5945513"/>
              <a:gd name="connsiteY1238" fmla="*/ 4350267 h 5844979"/>
              <a:gd name="connsiteX1239" fmla="*/ 1824022 w 5945513"/>
              <a:gd name="connsiteY1239" fmla="*/ 4371374 h 5844979"/>
              <a:gd name="connsiteX1240" fmla="*/ 1831402 w 5945513"/>
              <a:gd name="connsiteY1240" fmla="*/ 4370045 h 5844979"/>
              <a:gd name="connsiteX1241" fmla="*/ 1855165 w 5945513"/>
              <a:gd name="connsiteY1241" fmla="*/ 4414324 h 5844979"/>
              <a:gd name="connsiteX1242" fmla="*/ 1846900 w 5945513"/>
              <a:gd name="connsiteY1242" fmla="*/ 4430413 h 5844979"/>
              <a:gd name="connsiteX1243" fmla="*/ 1866973 w 5945513"/>
              <a:gd name="connsiteY1243" fmla="*/ 4450486 h 5844979"/>
              <a:gd name="connsiteX1244" fmla="*/ 1880994 w 5945513"/>
              <a:gd name="connsiteY1244" fmla="*/ 4444730 h 5844979"/>
              <a:gd name="connsiteX1245" fmla="*/ 1971619 w 5945513"/>
              <a:gd name="connsiteY1245" fmla="*/ 4513657 h 5844979"/>
              <a:gd name="connsiteX1246" fmla="*/ 1970290 w 5945513"/>
              <a:gd name="connsiteY1246" fmla="*/ 4519266 h 5844979"/>
              <a:gd name="connsiteX1247" fmla="*/ 1983722 w 5945513"/>
              <a:gd name="connsiteY1247" fmla="*/ 4532697 h 5844979"/>
              <a:gd name="connsiteX1248" fmla="*/ 1996415 w 5945513"/>
              <a:gd name="connsiteY1248" fmla="*/ 4523398 h 5844979"/>
              <a:gd name="connsiteX1249" fmla="*/ 2567024 w 5945513"/>
              <a:gd name="connsiteY1249" fmla="*/ 4575205 h 5844979"/>
              <a:gd name="connsiteX1250" fmla="*/ 2579570 w 5945513"/>
              <a:gd name="connsiteY1250" fmla="*/ 4586275 h 5844979"/>
              <a:gd name="connsiteX1251" fmla="*/ 2592558 w 5945513"/>
              <a:gd name="connsiteY1251" fmla="*/ 4573286 h 5844979"/>
              <a:gd name="connsiteX1252" fmla="*/ 2592558 w 5945513"/>
              <a:gd name="connsiteY1252" fmla="*/ 4572696 h 5844979"/>
              <a:gd name="connsiteX1253" fmla="*/ 2648645 w 5945513"/>
              <a:gd name="connsiteY1253" fmla="*/ 4557936 h 5844979"/>
              <a:gd name="connsiteX1254" fmla="*/ 2660896 w 5945513"/>
              <a:gd name="connsiteY1254" fmla="*/ 4565759 h 5844979"/>
              <a:gd name="connsiteX1255" fmla="*/ 2674770 w 5945513"/>
              <a:gd name="connsiteY1255" fmla="*/ 4551884 h 5844979"/>
              <a:gd name="connsiteX1256" fmla="*/ 2673884 w 5945513"/>
              <a:gd name="connsiteY1256" fmla="*/ 4547604 h 5844979"/>
              <a:gd name="connsiteX1257" fmla="*/ 2728200 w 5945513"/>
              <a:gd name="connsiteY1257" fmla="*/ 4516166 h 5844979"/>
              <a:gd name="connsiteX1258" fmla="*/ 2737941 w 5945513"/>
              <a:gd name="connsiteY1258" fmla="*/ 4520594 h 5844979"/>
              <a:gd name="connsiteX1259" fmla="*/ 2749601 w 5945513"/>
              <a:gd name="connsiteY1259" fmla="*/ 4513362 h 5844979"/>
              <a:gd name="connsiteX1260" fmla="*/ 3214826 w 5945513"/>
              <a:gd name="connsiteY1260" fmla="*/ 4633948 h 5844979"/>
              <a:gd name="connsiteX1261" fmla="*/ 3214531 w 5945513"/>
              <a:gd name="connsiteY1261" fmla="*/ 4635719 h 5844979"/>
              <a:gd name="connsiteX1262" fmla="*/ 3220582 w 5945513"/>
              <a:gd name="connsiteY1262" fmla="*/ 4649446 h 5844979"/>
              <a:gd name="connsiteX1263" fmla="*/ 3187668 w 5945513"/>
              <a:gd name="connsiteY1263" fmla="*/ 4696087 h 5844979"/>
              <a:gd name="connsiteX1264" fmla="*/ 3130696 w 5945513"/>
              <a:gd name="connsiteY1264" fmla="*/ 4777117 h 5844979"/>
              <a:gd name="connsiteX1265" fmla="*/ 3121545 w 5945513"/>
              <a:gd name="connsiteY1265" fmla="*/ 4774756 h 5844979"/>
              <a:gd name="connsiteX1266" fmla="*/ 3101324 w 5945513"/>
              <a:gd name="connsiteY1266" fmla="*/ 4794976 h 5844979"/>
              <a:gd name="connsiteX1267" fmla="*/ 3121545 w 5945513"/>
              <a:gd name="connsiteY1267" fmla="*/ 4815197 h 5844979"/>
              <a:gd name="connsiteX1268" fmla="*/ 3128925 w 5945513"/>
              <a:gd name="connsiteY1268" fmla="*/ 4813721 h 5844979"/>
              <a:gd name="connsiteX1269" fmla="*/ 3298366 w 5945513"/>
              <a:gd name="connsiteY1269" fmla="*/ 5124560 h 5844979"/>
              <a:gd name="connsiteX1270" fmla="*/ 3289953 w 5945513"/>
              <a:gd name="connsiteY1270" fmla="*/ 5140353 h 5844979"/>
              <a:gd name="connsiteX1271" fmla="*/ 3305008 w 5945513"/>
              <a:gd name="connsiteY1271" fmla="*/ 5159098 h 5844979"/>
              <a:gd name="connsiteX1272" fmla="*/ 3293938 w 5945513"/>
              <a:gd name="connsiteY1272" fmla="*/ 5262858 h 5844979"/>
              <a:gd name="connsiteX1273" fmla="*/ 3273275 w 5945513"/>
              <a:gd name="connsiteY1273" fmla="*/ 5283817 h 5844979"/>
              <a:gd name="connsiteX1274" fmla="*/ 3294233 w 5945513"/>
              <a:gd name="connsiteY1274" fmla="*/ 5304776 h 5844979"/>
              <a:gd name="connsiteX1275" fmla="*/ 3297923 w 5945513"/>
              <a:gd name="connsiteY1275" fmla="*/ 5304333 h 5844979"/>
              <a:gd name="connsiteX1276" fmla="*/ 3325819 w 5945513"/>
              <a:gd name="connsiteY1276" fmla="*/ 5395548 h 5844979"/>
              <a:gd name="connsiteX1277" fmla="*/ 3313421 w 5945513"/>
              <a:gd name="connsiteY1277" fmla="*/ 5414588 h 5844979"/>
              <a:gd name="connsiteX1278" fmla="*/ 3334232 w 5945513"/>
              <a:gd name="connsiteY1278" fmla="*/ 5435399 h 5844979"/>
              <a:gd name="connsiteX1279" fmla="*/ 3337627 w 5945513"/>
              <a:gd name="connsiteY1279" fmla="*/ 5435103 h 5844979"/>
              <a:gd name="connsiteX1280" fmla="*/ 3373640 w 5945513"/>
              <a:gd name="connsiteY1280" fmla="*/ 5571630 h 5844979"/>
              <a:gd name="connsiteX1281" fmla="*/ 3361095 w 5945513"/>
              <a:gd name="connsiteY1281" fmla="*/ 5589342 h 5844979"/>
              <a:gd name="connsiteX1282" fmla="*/ 3373788 w 5945513"/>
              <a:gd name="connsiteY1282" fmla="*/ 5607201 h 5844979"/>
              <a:gd name="connsiteX1283" fmla="*/ 3311207 w 5945513"/>
              <a:gd name="connsiteY1283" fmla="*/ 5804686 h 5844979"/>
              <a:gd name="connsiteX1284" fmla="*/ 3304270 w 5945513"/>
              <a:gd name="connsiteY1284" fmla="*/ 5803358 h 5844979"/>
              <a:gd name="connsiteX1285" fmla="*/ 3283459 w 5945513"/>
              <a:gd name="connsiteY1285" fmla="*/ 5824169 h 5844979"/>
              <a:gd name="connsiteX1286" fmla="*/ 3304270 w 5945513"/>
              <a:gd name="connsiteY1286" fmla="*/ 5844980 h 5844979"/>
              <a:gd name="connsiteX1287" fmla="*/ 3324933 w 5945513"/>
              <a:gd name="connsiteY1287" fmla="*/ 5825645 h 5844979"/>
              <a:gd name="connsiteX1288" fmla="*/ 3467659 w 5945513"/>
              <a:gd name="connsiteY1288" fmla="*/ 5816051 h 5844979"/>
              <a:gd name="connsiteX1289" fmla="*/ 3485814 w 5945513"/>
              <a:gd name="connsiteY1289" fmla="*/ 5830810 h 5844979"/>
              <a:gd name="connsiteX1290" fmla="*/ 3504706 w 5945513"/>
              <a:gd name="connsiteY1290" fmla="*/ 5811918 h 5844979"/>
              <a:gd name="connsiteX1291" fmla="*/ 3504116 w 5945513"/>
              <a:gd name="connsiteY1291" fmla="*/ 5808966 h 5844979"/>
              <a:gd name="connsiteX1292" fmla="*/ 3554742 w 5945513"/>
              <a:gd name="connsiteY1292" fmla="*/ 5792583 h 5844979"/>
              <a:gd name="connsiteX1293" fmla="*/ 3572748 w 5945513"/>
              <a:gd name="connsiteY1293" fmla="*/ 5803800 h 5844979"/>
              <a:gd name="connsiteX1294" fmla="*/ 3592821 w 5945513"/>
              <a:gd name="connsiteY1294" fmla="*/ 5783727 h 5844979"/>
              <a:gd name="connsiteX1295" fmla="*/ 3591493 w 5945513"/>
              <a:gd name="connsiteY1295" fmla="*/ 5776790 h 5844979"/>
              <a:gd name="connsiteX1296" fmla="*/ 3821744 w 5945513"/>
              <a:gd name="connsiteY1296" fmla="*/ 5639820 h 5844979"/>
              <a:gd name="connsiteX1297" fmla="*/ 3837242 w 5945513"/>
              <a:gd name="connsiteY1297" fmla="*/ 5647053 h 5844979"/>
              <a:gd name="connsiteX1298" fmla="*/ 3857758 w 5945513"/>
              <a:gd name="connsiteY1298" fmla="*/ 5626537 h 5844979"/>
              <a:gd name="connsiteX1299" fmla="*/ 3854953 w 5945513"/>
              <a:gd name="connsiteY1299" fmla="*/ 5616352 h 5844979"/>
              <a:gd name="connsiteX1300" fmla="*/ 4236786 w 5945513"/>
              <a:gd name="connsiteY1300" fmla="*/ 5270976 h 5844979"/>
              <a:gd name="connsiteX1301" fmla="*/ 4506888 w 5945513"/>
              <a:gd name="connsiteY1301" fmla="*/ 5254740 h 5844979"/>
              <a:gd name="connsiteX1302" fmla="*/ 4509840 w 5945513"/>
              <a:gd name="connsiteY1302" fmla="*/ 5261235 h 5844979"/>
              <a:gd name="connsiteX1303" fmla="*/ 4234425 w 5945513"/>
              <a:gd name="connsiteY1303" fmla="*/ 5500046 h 5844979"/>
              <a:gd name="connsiteX1304" fmla="*/ 4220993 w 5945513"/>
              <a:gd name="connsiteY1304" fmla="*/ 5494585 h 5844979"/>
              <a:gd name="connsiteX1305" fmla="*/ 4201658 w 5945513"/>
              <a:gd name="connsiteY1305" fmla="*/ 5513920 h 5844979"/>
              <a:gd name="connsiteX1306" fmla="*/ 4220993 w 5945513"/>
              <a:gd name="connsiteY1306" fmla="*/ 5533256 h 5844979"/>
              <a:gd name="connsiteX1307" fmla="*/ 4239296 w 5945513"/>
              <a:gd name="connsiteY1307" fmla="*/ 5519529 h 5844979"/>
              <a:gd name="connsiteX1308" fmla="*/ 4267929 w 5945513"/>
              <a:gd name="connsiteY1308" fmla="*/ 5523957 h 5844979"/>
              <a:gd name="connsiteX1309" fmla="*/ 4281951 w 5945513"/>
              <a:gd name="connsiteY1309" fmla="*/ 5537536 h 5844979"/>
              <a:gd name="connsiteX1310" fmla="*/ 4296120 w 5945513"/>
              <a:gd name="connsiteY1310" fmla="*/ 5523367 h 5844979"/>
              <a:gd name="connsiteX1311" fmla="*/ 4294349 w 5945513"/>
              <a:gd name="connsiteY1311" fmla="*/ 5517020 h 5844979"/>
              <a:gd name="connsiteX1312" fmla="*/ 4459805 w 5945513"/>
              <a:gd name="connsiteY1312" fmla="*/ 5374736 h 5844979"/>
              <a:gd name="connsiteX1313" fmla="*/ 4457886 w 5945513"/>
              <a:gd name="connsiteY1313" fmla="*/ 5372670 h 5844979"/>
              <a:gd name="connsiteX1314" fmla="*/ 4460248 w 5945513"/>
              <a:gd name="connsiteY1314" fmla="*/ 5374146 h 5844979"/>
              <a:gd name="connsiteX1315" fmla="*/ 4519434 w 5945513"/>
              <a:gd name="connsiteY1315" fmla="*/ 5268467 h 5844979"/>
              <a:gd name="connsiteX1316" fmla="*/ 4524895 w 5945513"/>
              <a:gd name="connsiteY1316" fmla="*/ 5269648 h 5844979"/>
              <a:gd name="connsiteX1317" fmla="*/ 4543787 w 5945513"/>
              <a:gd name="connsiteY1317" fmla="*/ 5250755 h 5844979"/>
              <a:gd name="connsiteX1318" fmla="*/ 4524895 w 5945513"/>
              <a:gd name="connsiteY1318" fmla="*/ 5231863 h 5844979"/>
              <a:gd name="connsiteX1319" fmla="*/ 4506298 w 5945513"/>
              <a:gd name="connsiteY1319" fmla="*/ 5249575 h 5844979"/>
              <a:gd name="connsiteX1320" fmla="*/ 4242395 w 5945513"/>
              <a:gd name="connsiteY1320" fmla="*/ 5265515 h 5844979"/>
              <a:gd name="connsiteX1321" fmla="*/ 4472351 w 5945513"/>
              <a:gd name="connsiteY1321" fmla="*/ 5003826 h 5844979"/>
              <a:gd name="connsiteX1322" fmla="*/ 4482682 w 5945513"/>
              <a:gd name="connsiteY1322" fmla="*/ 5006778 h 5844979"/>
              <a:gd name="connsiteX1323" fmla="*/ 4502755 w 5945513"/>
              <a:gd name="connsiteY1323" fmla="*/ 4986704 h 5844979"/>
              <a:gd name="connsiteX1324" fmla="*/ 4498918 w 5945513"/>
              <a:gd name="connsiteY1324" fmla="*/ 4975045 h 5844979"/>
              <a:gd name="connsiteX1325" fmla="*/ 4852412 w 5945513"/>
              <a:gd name="connsiteY1325" fmla="*/ 4612547 h 5844979"/>
              <a:gd name="connsiteX1326" fmla="*/ 4863039 w 5945513"/>
              <a:gd name="connsiteY1326" fmla="*/ 4615646 h 5844979"/>
              <a:gd name="connsiteX1327" fmla="*/ 4883408 w 5945513"/>
              <a:gd name="connsiteY1327" fmla="*/ 4595278 h 5844979"/>
              <a:gd name="connsiteX1328" fmla="*/ 4864958 w 5945513"/>
              <a:gd name="connsiteY1328" fmla="*/ 4575057 h 5844979"/>
              <a:gd name="connsiteX1329" fmla="*/ 4810495 w 5945513"/>
              <a:gd name="connsiteY1329" fmla="*/ 4166952 h 5844979"/>
              <a:gd name="connsiteX1330" fmla="*/ 4959420 w 5945513"/>
              <a:gd name="connsiteY1330" fmla="*/ 3957955 h 5844979"/>
              <a:gd name="connsiteX1331" fmla="*/ 4968866 w 5945513"/>
              <a:gd name="connsiteY1331" fmla="*/ 3960317 h 5844979"/>
              <a:gd name="connsiteX1332" fmla="*/ 4971818 w 5945513"/>
              <a:gd name="connsiteY1332" fmla="*/ 3960021 h 5844979"/>
              <a:gd name="connsiteX1333" fmla="*/ 5001042 w 5945513"/>
              <a:gd name="connsiteY1333" fmla="*/ 4068800 h 5844979"/>
              <a:gd name="connsiteX1334" fmla="*/ 4988201 w 5945513"/>
              <a:gd name="connsiteY1334" fmla="*/ 4087693 h 5844979"/>
              <a:gd name="connsiteX1335" fmla="*/ 5008717 w 5945513"/>
              <a:gd name="connsiteY1335" fmla="*/ 4108209 h 5844979"/>
              <a:gd name="connsiteX1336" fmla="*/ 5029233 w 5945513"/>
              <a:gd name="connsiteY1336" fmla="*/ 4087693 h 5844979"/>
              <a:gd name="connsiteX1337" fmla="*/ 5027167 w 5945513"/>
              <a:gd name="connsiteY1337" fmla="*/ 4078984 h 5844979"/>
              <a:gd name="connsiteX1338" fmla="*/ 5367525 w 5945513"/>
              <a:gd name="connsiteY1338" fmla="*/ 3835745 h 5844979"/>
              <a:gd name="connsiteX1339" fmla="*/ 5383023 w 5945513"/>
              <a:gd name="connsiteY1339" fmla="*/ 3842092 h 5844979"/>
              <a:gd name="connsiteX1340" fmla="*/ 5405310 w 5945513"/>
              <a:gd name="connsiteY1340" fmla="*/ 3819804 h 5844979"/>
              <a:gd name="connsiteX1341" fmla="*/ 5398373 w 5945513"/>
              <a:gd name="connsiteY1341" fmla="*/ 3803716 h 5844979"/>
              <a:gd name="connsiteX1342" fmla="*/ 5569732 w 5945513"/>
              <a:gd name="connsiteY1342" fmla="*/ 3547636 h 5844979"/>
              <a:gd name="connsiteX1343" fmla="*/ 5578736 w 5945513"/>
              <a:gd name="connsiteY1343" fmla="*/ 3549555 h 5844979"/>
              <a:gd name="connsiteX1344" fmla="*/ 5601023 w 5945513"/>
              <a:gd name="connsiteY1344" fmla="*/ 3527268 h 5844979"/>
              <a:gd name="connsiteX1345" fmla="*/ 5578736 w 5945513"/>
              <a:gd name="connsiteY1345" fmla="*/ 3504981 h 5844979"/>
              <a:gd name="connsiteX1346" fmla="*/ 5562353 w 5945513"/>
              <a:gd name="connsiteY1346" fmla="*/ 3512360 h 5844979"/>
              <a:gd name="connsiteX1347" fmla="*/ 5469514 w 5945513"/>
              <a:gd name="connsiteY1347" fmla="*/ 3451993 h 5844979"/>
              <a:gd name="connsiteX1348" fmla="*/ 5471286 w 5945513"/>
              <a:gd name="connsiteY1348" fmla="*/ 3443876 h 5844979"/>
              <a:gd name="connsiteX1349" fmla="*/ 5450917 w 5945513"/>
              <a:gd name="connsiteY1349" fmla="*/ 3423507 h 5844979"/>
              <a:gd name="connsiteX1350" fmla="*/ 5431287 w 5945513"/>
              <a:gd name="connsiteY1350" fmla="*/ 3438710 h 5844979"/>
              <a:gd name="connsiteX1351" fmla="*/ 5213434 w 5945513"/>
              <a:gd name="connsiteY1351" fmla="*/ 3413323 h 5844979"/>
              <a:gd name="connsiteX1352" fmla="*/ 5213581 w 5945513"/>
              <a:gd name="connsiteY1352" fmla="*/ 3411552 h 5844979"/>
              <a:gd name="connsiteX1353" fmla="*/ 5173731 w 5945513"/>
              <a:gd name="connsiteY1353" fmla="*/ 3371701 h 5844979"/>
              <a:gd name="connsiteX1354" fmla="*/ 5170483 w 5945513"/>
              <a:gd name="connsiteY1354" fmla="*/ 3371996 h 5844979"/>
              <a:gd name="connsiteX1355" fmla="*/ 5088862 w 5945513"/>
              <a:gd name="connsiteY1355" fmla="*/ 2973485 h 5844979"/>
              <a:gd name="connsiteX1356" fmla="*/ 5098013 w 5945513"/>
              <a:gd name="connsiteY1356" fmla="*/ 2966252 h 5844979"/>
              <a:gd name="connsiteX1357" fmla="*/ 5373429 w 5945513"/>
              <a:gd name="connsiteY1357" fmla="*/ 3122262 h 5844979"/>
              <a:gd name="connsiteX1358" fmla="*/ 5371510 w 5945513"/>
              <a:gd name="connsiteY1358" fmla="*/ 3130823 h 5844979"/>
              <a:gd name="connsiteX1359" fmla="*/ 5392469 w 5945513"/>
              <a:gd name="connsiteY1359" fmla="*/ 3151781 h 5844979"/>
              <a:gd name="connsiteX1360" fmla="*/ 5410475 w 5945513"/>
              <a:gd name="connsiteY1360" fmla="*/ 3141302 h 5844979"/>
              <a:gd name="connsiteX1361" fmla="*/ 5744635 w 5945513"/>
              <a:gd name="connsiteY1361" fmla="*/ 3309267 h 5844979"/>
              <a:gd name="connsiteX1362" fmla="*/ 5742716 w 5945513"/>
              <a:gd name="connsiteY1362" fmla="*/ 3317385 h 5844979"/>
              <a:gd name="connsiteX1363" fmla="*/ 5762051 w 5945513"/>
              <a:gd name="connsiteY1363" fmla="*/ 3336720 h 5844979"/>
              <a:gd name="connsiteX1364" fmla="*/ 5764855 w 5945513"/>
              <a:gd name="connsiteY1364" fmla="*/ 3336130 h 5844979"/>
              <a:gd name="connsiteX1365" fmla="*/ 5814595 w 5945513"/>
              <a:gd name="connsiteY1365" fmla="*/ 3605051 h 5844979"/>
              <a:gd name="connsiteX1366" fmla="*/ 5798950 w 5945513"/>
              <a:gd name="connsiteY1366" fmla="*/ 3623796 h 5844979"/>
              <a:gd name="connsiteX1367" fmla="*/ 5813858 w 5945513"/>
              <a:gd name="connsiteY1367" fmla="*/ 3642393 h 5844979"/>
              <a:gd name="connsiteX1368" fmla="*/ 5778139 w 5945513"/>
              <a:gd name="connsiteY1368" fmla="*/ 3871611 h 5844979"/>
              <a:gd name="connsiteX1369" fmla="*/ 5780796 w 5945513"/>
              <a:gd name="connsiteY1369" fmla="*/ 3872201 h 5844979"/>
              <a:gd name="connsiteX1370" fmla="*/ 5778139 w 5945513"/>
              <a:gd name="connsiteY1370" fmla="*/ 3871611 h 5844979"/>
              <a:gd name="connsiteX1371" fmla="*/ 5693271 w 5945513"/>
              <a:gd name="connsiteY1371" fmla="*/ 4151011 h 5844979"/>
              <a:gd name="connsiteX1372" fmla="*/ 5695780 w 5945513"/>
              <a:gd name="connsiteY1372" fmla="*/ 4152045 h 5844979"/>
              <a:gd name="connsiteX1373" fmla="*/ 5698289 w 5945513"/>
              <a:gd name="connsiteY1373" fmla="*/ 4153078 h 5844979"/>
              <a:gd name="connsiteX1374" fmla="*/ 5698289 w 5945513"/>
              <a:gd name="connsiteY1374" fmla="*/ 4153078 h 5844979"/>
              <a:gd name="connsiteX1375" fmla="*/ 5698289 w 5945513"/>
              <a:gd name="connsiteY1375" fmla="*/ 4153078 h 5844979"/>
              <a:gd name="connsiteX1376" fmla="*/ 5698289 w 5945513"/>
              <a:gd name="connsiteY1376" fmla="*/ 4153078 h 5844979"/>
              <a:gd name="connsiteX1377" fmla="*/ 5723528 w 5945513"/>
              <a:gd name="connsiteY1377" fmla="*/ 4091235 h 5844979"/>
              <a:gd name="connsiteX1378" fmla="*/ 5724119 w 5945513"/>
              <a:gd name="connsiteY1378" fmla="*/ 4091530 h 5844979"/>
              <a:gd name="connsiteX1379" fmla="*/ 5816071 w 5945513"/>
              <a:gd name="connsiteY1379" fmla="*/ 3831022 h 5844979"/>
              <a:gd name="connsiteX1380" fmla="*/ 5816071 w 5945513"/>
              <a:gd name="connsiteY1380" fmla="*/ 3831022 h 5844979"/>
              <a:gd name="connsiteX1381" fmla="*/ 5816071 w 5945513"/>
              <a:gd name="connsiteY1381" fmla="*/ 3831022 h 5844979"/>
              <a:gd name="connsiteX1382" fmla="*/ 5816071 w 5945513"/>
              <a:gd name="connsiteY1382" fmla="*/ 3831022 h 5844979"/>
              <a:gd name="connsiteX1383" fmla="*/ 5816071 w 5945513"/>
              <a:gd name="connsiteY1383" fmla="*/ 3831022 h 5844979"/>
              <a:gd name="connsiteX1384" fmla="*/ 5853413 w 5945513"/>
              <a:gd name="connsiteY1384" fmla="*/ 3706450 h 5844979"/>
              <a:gd name="connsiteX1385" fmla="*/ 5848247 w 5945513"/>
              <a:gd name="connsiteY1385" fmla="*/ 3705122 h 5844979"/>
              <a:gd name="connsiteX1386" fmla="*/ 5911862 w 5945513"/>
              <a:gd name="connsiteY1386" fmla="*/ 3261593 h 5844979"/>
              <a:gd name="connsiteX1387" fmla="*/ 5917323 w 5945513"/>
              <a:gd name="connsiteY1387" fmla="*/ 3271778 h 5844979"/>
              <a:gd name="connsiteX1388" fmla="*/ 5922341 w 5945513"/>
              <a:gd name="connsiteY1388" fmla="*/ 3269564 h 5844979"/>
              <a:gd name="connsiteX1389" fmla="*/ 5912452 w 5945513"/>
              <a:gd name="connsiteY1389" fmla="*/ 3252885 h 5844979"/>
              <a:gd name="connsiteX1390" fmla="*/ 5915847 w 5945513"/>
              <a:gd name="connsiteY1390" fmla="*/ 3162851 h 5844979"/>
              <a:gd name="connsiteX1391" fmla="*/ 5914666 w 5945513"/>
              <a:gd name="connsiteY1391" fmla="*/ 3162851 h 5844979"/>
              <a:gd name="connsiteX1392" fmla="*/ 5915994 w 5945513"/>
              <a:gd name="connsiteY1392" fmla="*/ 3112964 h 5844979"/>
              <a:gd name="connsiteX1393" fmla="*/ 5929131 w 5945513"/>
              <a:gd name="connsiteY1393" fmla="*/ 3202260 h 5844979"/>
              <a:gd name="connsiteX1394" fmla="*/ 5931640 w 5945513"/>
              <a:gd name="connsiteY1394" fmla="*/ 3202260 h 5844979"/>
              <a:gd name="connsiteX1395" fmla="*/ 5929131 w 5945513"/>
              <a:gd name="connsiteY1395" fmla="*/ 3233698 h 5844979"/>
              <a:gd name="connsiteX1396" fmla="*/ 5934592 w 5945513"/>
              <a:gd name="connsiteY1396" fmla="*/ 3234140 h 5844979"/>
              <a:gd name="connsiteX1397" fmla="*/ 5939167 w 5945513"/>
              <a:gd name="connsiteY1397" fmla="*/ 3175840 h 5844979"/>
              <a:gd name="connsiteX1398" fmla="*/ 5937691 w 5945513"/>
              <a:gd name="connsiteY1398" fmla="*/ 3175840 h 5844979"/>
              <a:gd name="connsiteX1399" fmla="*/ 5940495 w 5945513"/>
              <a:gd name="connsiteY1399" fmla="*/ 3142778 h 5844979"/>
              <a:gd name="connsiteX1400" fmla="*/ 5941381 w 5945513"/>
              <a:gd name="connsiteY1400" fmla="*/ 3142778 h 5844979"/>
              <a:gd name="connsiteX1401" fmla="*/ 5943005 w 5945513"/>
              <a:gd name="connsiteY1401" fmla="*/ 3110602 h 5844979"/>
              <a:gd name="connsiteX1402" fmla="*/ 5939905 w 5945513"/>
              <a:gd name="connsiteY1402" fmla="*/ 3110602 h 5844979"/>
              <a:gd name="connsiteX1403" fmla="*/ 5943005 w 5945513"/>
              <a:gd name="connsiteY1403" fmla="*/ 3110307 h 5844979"/>
              <a:gd name="connsiteX1404" fmla="*/ 5942709 w 5945513"/>
              <a:gd name="connsiteY1404" fmla="*/ 3108240 h 5844979"/>
              <a:gd name="connsiteX1405" fmla="*/ 5943152 w 5945513"/>
              <a:gd name="connsiteY1405" fmla="*/ 3108240 h 5844979"/>
              <a:gd name="connsiteX1406" fmla="*/ 5943743 w 5945513"/>
              <a:gd name="connsiteY1406" fmla="*/ 3092595 h 5844979"/>
              <a:gd name="connsiteX1407" fmla="*/ 5943743 w 5945513"/>
              <a:gd name="connsiteY1407" fmla="*/ 3092595 h 5844979"/>
              <a:gd name="connsiteX1408" fmla="*/ 5943743 w 5945513"/>
              <a:gd name="connsiteY1408" fmla="*/ 3092595 h 5844979"/>
              <a:gd name="connsiteX1409" fmla="*/ 5945071 w 5945513"/>
              <a:gd name="connsiteY1409" fmla="*/ 3057910 h 5844979"/>
              <a:gd name="connsiteX1410" fmla="*/ 5944628 w 5945513"/>
              <a:gd name="connsiteY1410" fmla="*/ 3057910 h 5844979"/>
              <a:gd name="connsiteX1411" fmla="*/ 5816366 w 5945513"/>
              <a:gd name="connsiteY1411" fmla="*/ 2194616 h 5844979"/>
              <a:gd name="connsiteX1412" fmla="*/ 5829651 w 5945513"/>
              <a:gd name="connsiteY1412" fmla="*/ 2251441 h 5844979"/>
              <a:gd name="connsiteX1413" fmla="*/ 5801017 w 5945513"/>
              <a:gd name="connsiteY1413" fmla="*/ 2223398 h 5844979"/>
              <a:gd name="connsiteX1414" fmla="*/ 5803378 w 5945513"/>
              <a:gd name="connsiteY1414" fmla="*/ 2214542 h 5844979"/>
              <a:gd name="connsiteX1415" fmla="*/ 5800426 w 5945513"/>
              <a:gd name="connsiteY1415" fmla="*/ 2204801 h 5844979"/>
              <a:gd name="connsiteX1416" fmla="*/ 5816366 w 5945513"/>
              <a:gd name="connsiteY1416" fmla="*/ 2194469 h 5844979"/>
              <a:gd name="connsiteX1417" fmla="*/ 4502313 w 5945513"/>
              <a:gd name="connsiteY1417" fmla="*/ 5275994 h 5844979"/>
              <a:gd name="connsiteX1418" fmla="*/ 4389992 w 5945513"/>
              <a:gd name="connsiteY1418" fmla="*/ 5411636 h 5844979"/>
              <a:gd name="connsiteX1419" fmla="*/ 4252874 w 5945513"/>
              <a:gd name="connsiteY1419" fmla="*/ 5492667 h 5844979"/>
              <a:gd name="connsiteX1420" fmla="*/ 4502165 w 5945513"/>
              <a:gd name="connsiteY1420" fmla="*/ 5275994 h 5844979"/>
              <a:gd name="connsiteX1421" fmla="*/ 4289331 w 5945513"/>
              <a:gd name="connsiteY1421" fmla="*/ 5512444 h 5844979"/>
              <a:gd name="connsiteX1422" fmla="*/ 4281213 w 5945513"/>
              <a:gd name="connsiteY1422" fmla="*/ 5509492 h 5844979"/>
              <a:gd name="connsiteX1423" fmla="*/ 4267929 w 5945513"/>
              <a:gd name="connsiteY1423" fmla="*/ 5518791 h 5844979"/>
              <a:gd name="connsiteX1424" fmla="*/ 4239591 w 5945513"/>
              <a:gd name="connsiteY1424" fmla="*/ 5514511 h 5844979"/>
              <a:gd name="connsiteX1425" fmla="*/ 4239591 w 5945513"/>
              <a:gd name="connsiteY1425" fmla="*/ 5514363 h 5844979"/>
              <a:gd name="connsiteX1426" fmla="*/ 4238115 w 5945513"/>
              <a:gd name="connsiteY1426" fmla="*/ 5507279 h 5844979"/>
              <a:gd name="connsiteX1427" fmla="*/ 4376560 w 5945513"/>
              <a:gd name="connsiteY1427" fmla="*/ 5426100 h 5844979"/>
              <a:gd name="connsiteX1428" fmla="*/ 4289183 w 5945513"/>
              <a:gd name="connsiteY1428" fmla="*/ 5512297 h 5844979"/>
              <a:gd name="connsiteX1429" fmla="*/ 4333167 w 5945513"/>
              <a:gd name="connsiteY1429" fmla="*/ 5478350 h 5844979"/>
              <a:gd name="connsiteX1430" fmla="*/ 4393534 w 5945513"/>
              <a:gd name="connsiteY1430" fmla="*/ 5415916 h 5844979"/>
              <a:gd name="connsiteX1431" fmla="*/ 4433237 w 5945513"/>
              <a:gd name="connsiteY1431" fmla="*/ 5391267 h 5844979"/>
              <a:gd name="connsiteX1432" fmla="*/ 4333167 w 5945513"/>
              <a:gd name="connsiteY1432" fmla="*/ 5478350 h 5844979"/>
              <a:gd name="connsiteX1433" fmla="*/ 4455229 w 5945513"/>
              <a:gd name="connsiteY1433" fmla="*/ 5371047 h 5844979"/>
              <a:gd name="connsiteX1434" fmla="*/ 4407113 w 5945513"/>
              <a:gd name="connsiteY1434" fmla="*/ 5401009 h 5844979"/>
              <a:gd name="connsiteX1435" fmla="*/ 4508955 w 5945513"/>
              <a:gd name="connsiteY1435" fmla="*/ 5276142 h 5844979"/>
              <a:gd name="connsiteX1436" fmla="*/ 4455229 w 5945513"/>
              <a:gd name="connsiteY1436" fmla="*/ 5371047 h 5844979"/>
              <a:gd name="connsiteX1437" fmla="*/ 5907729 w 5945513"/>
              <a:gd name="connsiteY1437" fmla="*/ 3053630 h 5844979"/>
              <a:gd name="connsiteX1438" fmla="*/ 5827732 w 5945513"/>
              <a:gd name="connsiteY1438" fmla="*/ 2829578 h 5844979"/>
              <a:gd name="connsiteX1439" fmla="*/ 5890608 w 5945513"/>
              <a:gd name="connsiteY1439" fmla="*/ 2934076 h 5844979"/>
              <a:gd name="connsiteX1440" fmla="*/ 5881014 w 5945513"/>
              <a:gd name="connsiteY1440" fmla="*/ 2951345 h 5844979"/>
              <a:gd name="connsiteX1441" fmla="*/ 5900645 w 5945513"/>
              <a:gd name="connsiteY1441" fmla="*/ 2971713 h 5844979"/>
              <a:gd name="connsiteX1442" fmla="*/ 5907582 w 5945513"/>
              <a:gd name="connsiteY1442" fmla="*/ 3053630 h 5844979"/>
              <a:gd name="connsiteX1443" fmla="*/ 5352618 w 5945513"/>
              <a:gd name="connsiteY1443" fmla="*/ 2376603 h 5844979"/>
              <a:gd name="connsiteX1444" fmla="*/ 5388926 w 5945513"/>
              <a:gd name="connsiteY1444" fmla="*/ 2742348 h 5844979"/>
              <a:gd name="connsiteX1445" fmla="*/ 5359555 w 5945513"/>
              <a:gd name="connsiteY1445" fmla="*/ 2762864 h 5844979"/>
              <a:gd name="connsiteX1446" fmla="*/ 5349076 w 5945513"/>
              <a:gd name="connsiteY1446" fmla="*/ 2757255 h 5844979"/>
              <a:gd name="connsiteX1447" fmla="*/ 5352470 w 5945513"/>
              <a:gd name="connsiteY1447" fmla="*/ 2376603 h 5844979"/>
              <a:gd name="connsiteX1448" fmla="*/ 5362654 w 5945513"/>
              <a:gd name="connsiteY1448" fmla="*/ 2767587 h 5844979"/>
              <a:gd name="connsiteX1449" fmla="*/ 5389221 w 5945513"/>
              <a:gd name="connsiteY1449" fmla="*/ 2748990 h 5844979"/>
              <a:gd name="connsiteX1450" fmla="*/ 5392174 w 5945513"/>
              <a:gd name="connsiteY1450" fmla="*/ 2818656 h 5844979"/>
              <a:gd name="connsiteX1451" fmla="*/ 5360735 w 5945513"/>
              <a:gd name="connsiteY1451" fmla="*/ 2787660 h 5844979"/>
              <a:gd name="connsiteX1452" fmla="*/ 5364868 w 5945513"/>
              <a:gd name="connsiteY1452" fmla="*/ 2776295 h 5844979"/>
              <a:gd name="connsiteX1453" fmla="*/ 5362654 w 5945513"/>
              <a:gd name="connsiteY1453" fmla="*/ 2767587 h 5844979"/>
              <a:gd name="connsiteX1454" fmla="*/ 5343614 w 5945513"/>
              <a:gd name="connsiteY1454" fmla="*/ 2756960 h 5844979"/>
              <a:gd name="connsiteX1455" fmla="*/ 5342581 w 5945513"/>
              <a:gd name="connsiteY1455" fmla="*/ 2757108 h 5844979"/>
              <a:gd name="connsiteX1456" fmla="*/ 5234983 w 5945513"/>
              <a:gd name="connsiteY1456" fmla="*/ 2430181 h 5844979"/>
              <a:gd name="connsiteX1457" fmla="*/ 5244872 w 5945513"/>
              <a:gd name="connsiteY1457" fmla="*/ 2413945 h 5844979"/>
              <a:gd name="connsiteX1458" fmla="*/ 5226127 w 5945513"/>
              <a:gd name="connsiteY1458" fmla="*/ 2395200 h 5844979"/>
              <a:gd name="connsiteX1459" fmla="*/ 5223913 w 5945513"/>
              <a:gd name="connsiteY1459" fmla="*/ 2395643 h 5844979"/>
              <a:gd name="connsiteX1460" fmla="*/ 5114692 w 5945513"/>
              <a:gd name="connsiteY1460" fmla="*/ 2049676 h 5844979"/>
              <a:gd name="connsiteX1461" fmla="*/ 5116758 w 5945513"/>
              <a:gd name="connsiteY1461" fmla="*/ 2048496 h 5844979"/>
              <a:gd name="connsiteX1462" fmla="*/ 5344057 w 5945513"/>
              <a:gd name="connsiteY1462" fmla="*/ 2319778 h 5844979"/>
              <a:gd name="connsiteX1463" fmla="*/ 5343614 w 5945513"/>
              <a:gd name="connsiteY1463" fmla="*/ 2756813 h 5844979"/>
              <a:gd name="connsiteX1464" fmla="*/ 5112183 w 5945513"/>
              <a:gd name="connsiteY1464" fmla="*/ 3731246 h 5844979"/>
              <a:gd name="connsiteX1465" fmla="*/ 5168860 w 5945513"/>
              <a:gd name="connsiteY1465" fmla="*/ 3749253 h 5844979"/>
              <a:gd name="connsiteX1466" fmla="*/ 5088420 w 5945513"/>
              <a:gd name="connsiteY1466" fmla="*/ 3826594 h 5844979"/>
              <a:gd name="connsiteX1467" fmla="*/ 5112183 w 5945513"/>
              <a:gd name="connsiteY1467" fmla="*/ 3731246 h 5844979"/>
              <a:gd name="connsiteX1468" fmla="*/ 5080892 w 5945513"/>
              <a:gd name="connsiteY1468" fmla="*/ 3833678 h 5844979"/>
              <a:gd name="connsiteX1469" fmla="*/ 4982002 w 5945513"/>
              <a:gd name="connsiteY1469" fmla="*/ 3923713 h 5844979"/>
              <a:gd name="connsiteX1470" fmla="*/ 4979345 w 5945513"/>
              <a:gd name="connsiteY1470" fmla="*/ 3921794 h 5844979"/>
              <a:gd name="connsiteX1471" fmla="*/ 5066132 w 5945513"/>
              <a:gd name="connsiteY1471" fmla="*/ 3717077 h 5844979"/>
              <a:gd name="connsiteX1472" fmla="*/ 5106722 w 5945513"/>
              <a:gd name="connsiteY1472" fmla="*/ 3729623 h 5844979"/>
              <a:gd name="connsiteX1473" fmla="*/ 5080744 w 5945513"/>
              <a:gd name="connsiteY1473" fmla="*/ 3833678 h 5844979"/>
              <a:gd name="connsiteX1474" fmla="*/ 5108198 w 5945513"/>
              <a:gd name="connsiteY1474" fmla="*/ 3724162 h 5844979"/>
              <a:gd name="connsiteX1475" fmla="*/ 5068346 w 5945513"/>
              <a:gd name="connsiteY1475" fmla="*/ 3711911 h 5844979"/>
              <a:gd name="connsiteX1476" fmla="*/ 5163399 w 5945513"/>
              <a:gd name="connsiteY1476" fmla="*/ 3450665 h 5844979"/>
              <a:gd name="connsiteX1477" fmla="*/ 5163694 w 5945513"/>
              <a:gd name="connsiteY1477" fmla="*/ 3450665 h 5844979"/>
              <a:gd name="connsiteX1478" fmla="*/ 5108050 w 5945513"/>
              <a:gd name="connsiteY1478" fmla="*/ 3724014 h 5844979"/>
              <a:gd name="connsiteX1479" fmla="*/ 5063033 w 5945513"/>
              <a:gd name="connsiteY1479" fmla="*/ 3710288 h 5844979"/>
              <a:gd name="connsiteX1480" fmla="*/ 4859202 w 5945513"/>
              <a:gd name="connsiteY1480" fmla="*/ 3649920 h 5844979"/>
              <a:gd name="connsiteX1481" fmla="*/ 4859497 w 5945513"/>
              <a:gd name="connsiteY1481" fmla="*/ 3646969 h 5844979"/>
              <a:gd name="connsiteX1482" fmla="*/ 4857430 w 5945513"/>
              <a:gd name="connsiteY1482" fmla="*/ 3638408 h 5844979"/>
              <a:gd name="connsiteX1483" fmla="*/ 5143326 w 5945513"/>
              <a:gd name="connsiteY1483" fmla="*/ 3438415 h 5844979"/>
              <a:gd name="connsiteX1484" fmla="*/ 5158085 w 5945513"/>
              <a:gd name="connsiteY1484" fmla="*/ 3449189 h 5844979"/>
              <a:gd name="connsiteX1485" fmla="*/ 5062885 w 5945513"/>
              <a:gd name="connsiteY1485" fmla="*/ 3710435 h 5844979"/>
              <a:gd name="connsiteX1486" fmla="*/ 5139931 w 5945513"/>
              <a:gd name="connsiteY1486" fmla="*/ 3433987 h 5844979"/>
              <a:gd name="connsiteX1487" fmla="*/ 4854479 w 5945513"/>
              <a:gd name="connsiteY1487" fmla="*/ 3633685 h 5844979"/>
              <a:gd name="connsiteX1488" fmla="*/ 4849608 w 5945513"/>
              <a:gd name="connsiteY1488" fmla="*/ 3629552 h 5844979"/>
              <a:gd name="connsiteX1489" fmla="*/ 4988939 w 5945513"/>
              <a:gd name="connsiteY1489" fmla="*/ 3267055 h 5844979"/>
              <a:gd name="connsiteX1490" fmla="*/ 5141111 w 5945513"/>
              <a:gd name="connsiteY1490" fmla="*/ 3388674 h 5844979"/>
              <a:gd name="connsiteX1491" fmla="*/ 5133289 w 5945513"/>
              <a:gd name="connsiteY1491" fmla="*/ 3412142 h 5844979"/>
              <a:gd name="connsiteX1492" fmla="*/ 5139931 w 5945513"/>
              <a:gd name="connsiteY1492" fmla="*/ 3433987 h 5844979"/>
              <a:gd name="connsiteX1493" fmla="*/ 3556513 w 5945513"/>
              <a:gd name="connsiteY1493" fmla="*/ 2556229 h 5844979"/>
              <a:gd name="connsiteX1494" fmla="*/ 3509872 w 5945513"/>
              <a:gd name="connsiteY1494" fmla="*/ 2483463 h 5844979"/>
              <a:gd name="connsiteX1495" fmla="*/ 3647137 w 5945513"/>
              <a:gd name="connsiteY1495" fmla="*/ 2476231 h 5844979"/>
              <a:gd name="connsiteX1496" fmla="*/ 3649794 w 5945513"/>
              <a:gd name="connsiteY1496" fmla="*/ 2484349 h 5844979"/>
              <a:gd name="connsiteX1497" fmla="*/ 3556513 w 5945513"/>
              <a:gd name="connsiteY1497" fmla="*/ 2556376 h 5844979"/>
              <a:gd name="connsiteX1498" fmla="*/ 3646252 w 5945513"/>
              <a:gd name="connsiteY1498" fmla="*/ 2493943 h 5844979"/>
              <a:gd name="connsiteX1499" fmla="*/ 3468250 w 5945513"/>
              <a:gd name="connsiteY1499" fmla="*/ 2692903 h 5844979"/>
              <a:gd name="connsiteX1500" fmla="*/ 3557841 w 5945513"/>
              <a:gd name="connsiteY1500" fmla="*/ 2562132 h 5844979"/>
              <a:gd name="connsiteX1501" fmla="*/ 3646252 w 5945513"/>
              <a:gd name="connsiteY1501" fmla="*/ 2493943 h 5844979"/>
              <a:gd name="connsiteX1502" fmla="*/ 3410097 w 5945513"/>
              <a:gd name="connsiteY1502" fmla="*/ 2398152 h 5844979"/>
              <a:gd name="connsiteX1503" fmla="*/ 3457770 w 5945513"/>
              <a:gd name="connsiteY1503" fmla="*/ 2412912 h 5844979"/>
              <a:gd name="connsiteX1504" fmla="*/ 3499836 w 5945513"/>
              <a:gd name="connsiteY1504" fmla="*/ 2478445 h 5844979"/>
              <a:gd name="connsiteX1505" fmla="*/ 3458213 w 5945513"/>
              <a:gd name="connsiteY1505" fmla="*/ 2480659 h 5844979"/>
              <a:gd name="connsiteX1506" fmla="*/ 3437550 w 5945513"/>
              <a:gd name="connsiteY1506" fmla="*/ 2463390 h 5844979"/>
              <a:gd name="connsiteX1507" fmla="*/ 3433269 w 5945513"/>
              <a:gd name="connsiteY1507" fmla="*/ 2463833 h 5844979"/>
              <a:gd name="connsiteX1508" fmla="*/ 3410097 w 5945513"/>
              <a:gd name="connsiteY1508" fmla="*/ 2398152 h 5844979"/>
              <a:gd name="connsiteX1509" fmla="*/ 3428104 w 5945513"/>
              <a:gd name="connsiteY1509" fmla="*/ 2465752 h 5844979"/>
              <a:gd name="connsiteX1510" fmla="*/ 3425299 w 5945513"/>
              <a:gd name="connsiteY1510" fmla="*/ 2467375 h 5844979"/>
              <a:gd name="connsiteX1511" fmla="*/ 3345449 w 5945513"/>
              <a:gd name="connsiteY1511" fmla="*/ 2382507 h 5844979"/>
              <a:gd name="connsiteX1512" fmla="*/ 3347958 w 5945513"/>
              <a:gd name="connsiteY1512" fmla="*/ 2378817 h 5844979"/>
              <a:gd name="connsiteX1513" fmla="*/ 3403455 w 5945513"/>
              <a:gd name="connsiteY1513" fmla="*/ 2396086 h 5844979"/>
              <a:gd name="connsiteX1514" fmla="*/ 3428104 w 5945513"/>
              <a:gd name="connsiteY1514" fmla="*/ 2465752 h 5844979"/>
              <a:gd name="connsiteX1515" fmla="*/ 3466036 w 5945513"/>
              <a:gd name="connsiteY1515" fmla="*/ 2415421 h 5844979"/>
              <a:gd name="connsiteX1516" fmla="*/ 3580571 w 5945513"/>
              <a:gd name="connsiteY1516" fmla="*/ 2450992 h 5844979"/>
              <a:gd name="connsiteX1517" fmla="*/ 3644333 w 5945513"/>
              <a:gd name="connsiteY1517" fmla="*/ 2470770 h 5844979"/>
              <a:gd name="connsiteX1518" fmla="*/ 3506330 w 5945513"/>
              <a:gd name="connsiteY1518" fmla="*/ 2478002 h 5844979"/>
              <a:gd name="connsiteX1519" fmla="*/ 3466036 w 5945513"/>
              <a:gd name="connsiteY1519" fmla="*/ 2415421 h 5844979"/>
              <a:gd name="connsiteX1520" fmla="*/ 3458509 w 5945513"/>
              <a:gd name="connsiteY1520" fmla="*/ 2486120 h 5844979"/>
              <a:gd name="connsiteX1521" fmla="*/ 3503378 w 5945513"/>
              <a:gd name="connsiteY1521" fmla="*/ 2483759 h 5844979"/>
              <a:gd name="connsiteX1522" fmla="*/ 3546624 w 5945513"/>
              <a:gd name="connsiteY1522" fmla="*/ 2551063 h 5844979"/>
              <a:gd name="connsiteX1523" fmla="*/ 3456737 w 5945513"/>
              <a:gd name="connsiteY1523" fmla="*/ 2493352 h 5844979"/>
              <a:gd name="connsiteX1524" fmla="*/ 3458656 w 5945513"/>
              <a:gd name="connsiteY1524" fmla="*/ 2486120 h 5844979"/>
              <a:gd name="connsiteX1525" fmla="*/ 3648318 w 5945513"/>
              <a:gd name="connsiteY1525" fmla="*/ 2466194 h 5844979"/>
              <a:gd name="connsiteX1526" fmla="*/ 3582194 w 5945513"/>
              <a:gd name="connsiteY1526" fmla="*/ 2445679 h 5844979"/>
              <a:gd name="connsiteX1527" fmla="*/ 3461313 w 5945513"/>
              <a:gd name="connsiteY1527" fmla="*/ 2408189 h 5844979"/>
              <a:gd name="connsiteX1528" fmla="*/ 3387515 w 5945513"/>
              <a:gd name="connsiteY1528" fmla="*/ 2293654 h 5844979"/>
              <a:gd name="connsiteX1529" fmla="*/ 3365670 w 5945513"/>
              <a:gd name="connsiteY1529" fmla="*/ 2259854 h 5844979"/>
              <a:gd name="connsiteX1530" fmla="*/ 3367146 w 5945513"/>
              <a:gd name="connsiteY1530" fmla="*/ 2258526 h 5844979"/>
              <a:gd name="connsiteX1531" fmla="*/ 3485666 w 5945513"/>
              <a:gd name="connsiteY1531" fmla="*/ 2344870 h 5844979"/>
              <a:gd name="connsiteX1532" fmla="*/ 3649203 w 5945513"/>
              <a:gd name="connsiteY1532" fmla="*/ 2464128 h 5844979"/>
              <a:gd name="connsiteX1533" fmla="*/ 3648170 w 5945513"/>
              <a:gd name="connsiteY1533" fmla="*/ 2466047 h 5844979"/>
              <a:gd name="connsiteX1534" fmla="*/ 3382791 w 5945513"/>
              <a:gd name="connsiteY1534" fmla="*/ 2296753 h 5844979"/>
              <a:gd name="connsiteX1535" fmla="*/ 3453047 w 5945513"/>
              <a:gd name="connsiteY1535" fmla="*/ 2405680 h 5844979"/>
              <a:gd name="connsiteX1536" fmla="*/ 3407735 w 5945513"/>
              <a:gd name="connsiteY1536" fmla="*/ 2391658 h 5844979"/>
              <a:gd name="connsiteX1537" fmla="*/ 3363161 w 5945513"/>
              <a:gd name="connsiteY1537" fmla="*/ 2266201 h 5844979"/>
              <a:gd name="connsiteX1538" fmla="*/ 3382939 w 5945513"/>
              <a:gd name="connsiteY1538" fmla="*/ 2296901 h 5844979"/>
              <a:gd name="connsiteX1539" fmla="*/ 3400946 w 5945513"/>
              <a:gd name="connsiteY1539" fmla="*/ 2389592 h 5844979"/>
              <a:gd name="connsiteX1540" fmla="*/ 3349139 w 5945513"/>
              <a:gd name="connsiteY1540" fmla="*/ 2373504 h 5844979"/>
              <a:gd name="connsiteX1541" fmla="*/ 3349730 w 5945513"/>
              <a:gd name="connsiteY1541" fmla="*/ 2370552 h 5844979"/>
              <a:gd name="connsiteX1542" fmla="*/ 3336151 w 5945513"/>
              <a:gd name="connsiteY1542" fmla="*/ 2352102 h 5844979"/>
              <a:gd name="connsiteX1543" fmla="*/ 3351501 w 5945513"/>
              <a:gd name="connsiteY1543" fmla="*/ 2265020 h 5844979"/>
              <a:gd name="connsiteX1544" fmla="*/ 3352239 w 5945513"/>
              <a:gd name="connsiteY1544" fmla="*/ 2265020 h 5844979"/>
              <a:gd name="connsiteX1545" fmla="*/ 3356519 w 5945513"/>
              <a:gd name="connsiteY1545" fmla="*/ 2264577 h 5844979"/>
              <a:gd name="connsiteX1546" fmla="*/ 3400946 w 5945513"/>
              <a:gd name="connsiteY1546" fmla="*/ 2389592 h 5844979"/>
              <a:gd name="connsiteX1547" fmla="*/ 3330837 w 5945513"/>
              <a:gd name="connsiteY1547" fmla="*/ 2350921 h 5844979"/>
              <a:gd name="connsiteX1548" fmla="*/ 3330394 w 5945513"/>
              <a:gd name="connsiteY1548" fmla="*/ 2350921 h 5844979"/>
              <a:gd name="connsiteX1549" fmla="*/ 3313126 w 5945513"/>
              <a:gd name="connsiteY1549" fmla="*/ 2224579 h 5844979"/>
              <a:gd name="connsiteX1550" fmla="*/ 3333494 w 5945513"/>
              <a:gd name="connsiteY1550" fmla="*/ 2236534 h 5844979"/>
              <a:gd name="connsiteX1551" fmla="*/ 3331870 w 5945513"/>
              <a:gd name="connsiteY1551" fmla="*/ 2244504 h 5844979"/>
              <a:gd name="connsiteX1552" fmla="*/ 3346187 w 5945513"/>
              <a:gd name="connsiteY1552" fmla="*/ 2263987 h 5844979"/>
              <a:gd name="connsiteX1553" fmla="*/ 3330837 w 5945513"/>
              <a:gd name="connsiteY1553" fmla="*/ 2350921 h 5844979"/>
              <a:gd name="connsiteX1554" fmla="*/ 2651449 w 5945513"/>
              <a:gd name="connsiteY1554" fmla="*/ 2409222 h 5844979"/>
              <a:gd name="connsiteX1555" fmla="*/ 2651302 w 5945513"/>
              <a:gd name="connsiteY1555" fmla="*/ 2411288 h 5844979"/>
              <a:gd name="connsiteX1556" fmla="*/ 2651302 w 5945513"/>
              <a:gd name="connsiteY1556" fmla="*/ 2411879 h 5844979"/>
              <a:gd name="connsiteX1557" fmla="*/ 2499425 w 5945513"/>
              <a:gd name="connsiteY1557" fmla="*/ 2437266 h 5844979"/>
              <a:gd name="connsiteX1558" fmla="*/ 2509904 w 5945513"/>
              <a:gd name="connsiteY1558" fmla="*/ 2373946 h 5844979"/>
              <a:gd name="connsiteX1559" fmla="*/ 2651449 w 5945513"/>
              <a:gd name="connsiteY1559" fmla="*/ 2409222 h 5844979"/>
              <a:gd name="connsiteX1560" fmla="*/ 2510790 w 5945513"/>
              <a:gd name="connsiteY1560" fmla="*/ 2368485 h 5844979"/>
              <a:gd name="connsiteX1561" fmla="*/ 2518612 w 5945513"/>
              <a:gd name="connsiteY1561" fmla="*/ 2321550 h 5844979"/>
              <a:gd name="connsiteX1562" fmla="*/ 2652925 w 5945513"/>
              <a:gd name="connsiteY1562" fmla="*/ 2403466 h 5844979"/>
              <a:gd name="connsiteX1563" fmla="*/ 2652778 w 5945513"/>
              <a:gd name="connsiteY1563" fmla="*/ 2404056 h 5844979"/>
              <a:gd name="connsiteX1564" fmla="*/ 2510790 w 5945513"/>
              <a:gd name="connsiteY1564" fmla="*/ 2368633 h 5844979"/>
              <a:gd name="connsiteX1565" fmla="*/ 2493668 w 5945513"/>
              <a:gd name="connsiteY1565" fmla="*/ 2438299 h 5844979"/>
              <a:gd name="connsiteX1566" fmla="*/ 2468725 w 5945513"/>
              <a:gd name="connsiteY1566" fmla="*/ 2442431 h 5844979"/>
              <a:gd name="connsiteX1567" fmla="*/ 2454113 w 5945513"/>
              <a:gd name="connsiteY1567" fmla="*/ 2359777 h 5844979"/>
              <a:gd name="connsiteX1568" fmla="*/ 2504591 w 5945513"/>
              <a:gd name="connsiteY1568" fmla="*/ 2372618 h 5844979"/>
              <a:gd name="connsiteX1569" fmla="*/ 2493668 w 5945513"/>
              <a:gd name="connsiteY1569" fmla="*/ 2438299 h 5844979"/>
              <a:gd name="connsiteX1570" fmla="*/ 2463264 w 5945513"/>
              <a:gd name="connsiteY1570" fmla="*/ 2443317 h 5844979"/>
              <a:gd name="connsiteX1571" fmla="*/ 2314043 w 5945513"/>
              <a:gd name="connsiteY1571" fmla="*/ 2468261 h 5844979"/>
              <a:gd name="connsiteX1572" fmla="*/ 2308730 w 5945513"/>
              <a:gd name="connsiteY1572" fmla="*/ 2459848 h 5844979"/>
              <a:gd name="connsiteX1573" fmla="*/ 2387251 w 5945513"/>
              <a:gd name="connsiteY1573" fmla="*/ 2342804 h 5844979"/>
              <a:gd name="connsiteX1574" fmla="*/ 2448209 w 5945513"/>
              <a:gd name="connsiteY1574" fmla="*/ 2358301 h 5844979"/>
              <a:gd name="connsiteX1575" fmla="*/ 2463264 w 5945513"/>
              <a:gd name="connsiteY1575" fmla="*/ 2443317 h 5844979"/>
              <a:gd name="connsiteX1576" fmla="*/ 2460754 w 5945513"/>
              <a:gd name="connsiteY1576" fmla="*/ 2529366 h 5844979"/>
              <a:gd name="connsiteX1577" fmla="*/ 2266960 w 5945513"/>
              <a:gd name="connsiteY1577" fmla="*/ 2560361 h 5844979"/>
              <a:gd name="connsiteX1578" fmla="*/ 2291904 w 5945513"/>
              <a:gd name="connsiteY1578" fmla="*/ 2492762 h 5844979"/>
              <a:gd name="connsiteX1579" fmla="*/ 2295741 w 5945513"/>
              <a:gd name="connsiteY1579" fmla="*/ 2493500 h 5844979"/>
              <a:gd name="connsiteX1580" fmla="*/ 2313305 w 5945513"/>
              <a:gd name="connsiteY1580" fmla="*/ 2482135 h 5844979"/>
              <a:gd name="connsiteX1581" fmla="*/ 2461050 w 5945513"/>
              <a:gd name="connsiteY1581" fmla="*/ 2525676 h 5844979"/>
              <a:gd name="connsiteX1582" fmla="*/ 2460754 w 5945513"/>
              <a:gd name="connsiteY1582" fmla="*/ 2528776 h 5844979"/>
              <a:gd name="connsiteX1583" fmla="*/ 2460754 w 5945513"/>
              <a:gd name="connsiteY1583" fmla="*/ 2529366 h 5844979"/>
              <a:gd name="connsiteX1584" fmla="*/ 2304007 w 5945513"/>
              <a:gd name="connsiteY1584" fmla="*/ 2456601 h 5844979"/>
              <a:gd name="connsiteX1585" fmla="*/ 2295741 w 5945513"/>
              <a:gd name="connsiteY1585" fmla="*/ 2454534 h 5844979"/>
              <a:gd name="connsiteX1586" fmla="*/ 2284229 w 5945513"/>
              <a:gd name="connsiteY1586" fmla="*/ 2458667 h 5844979"/>
              <a:gd name="connsiteX1587" fmla="*/ 2242606 w 5945513"/>
              <a:gd name="connsiteY1587" fmla="*/ 2417783 h 5844979"/>
              <a:gd name="connsiteX1588" fmla="*/ 2351976 w 5945513"/>
              <a:gd name="connsiteY1588" fmla="*/ 2333653 h 5844979"/>
              <a:gd name="connsiteX1589" fmla="*/ 2381348 w 5945513"/>
              <a:gd name="connsiteY1589" fmla="*/ 2341180 h 5844979"/>
              <a:gd name="connsiteX1590" fmla="*/ 2304007 w 5945513"/>
              <a:gd name="connsiteY1590" fmla="*/ 2456601 h 5844979"/>
              <a:gd name="connsiteX1591" fmla="*/ 2280391 w 5945513"/>
              <a:gd name="connsiteY1591" fmla="*/ 2462800 h 5844979"/>
              <a:gd name="connsiteX1592" fmla="*/ 2276406 w 5945513"/>
              <a:gd name="connsiteY1592" fmla="*/ 2474017 h 5844979"/>
              <a:gd name="connsiteX1593" fmla="*/ 2277439 w 5945513"/>
              <a:gd name="connsiteY1593" fmla="*/ 2479036 h 5844979"/>
              <a:gd name="connsiteX1594" fmla="*/ 2015012 w 5945513"/>
              <a:gd name="connsiteY1594" fmla="*/ 2594751 h 5844979"/>
              <a:gd name="connsiteX1595" fmla="*/ 2238178 w 5945513"/>
              <a:gd name="connsiteY1595" fmla="*/ 2421325 h 5844979"/>
              <a:gd name="connsiteX1596" fmla="*/ 2280391 w 5945513"/>
              <a:gd name="connsiteY1596" fmla="*/ 2462800 h 5844979"/>
              <a:gd name="connsiteX1597" fmla="*/ 2279653 w 5945513"/>
              <a:gd name="connsiteY1597" fmla="*/ 2484201 h 5844979"/>
              <a:gd name="connsiteX1598" fmla="*/ 2286590 w 5945513"/>
              <a:gd name="connsiteY1598" fmla="*/ 2490843 h 5844979"/>
              <a:gd name="connsiteX1599" fmla="*/ 2260613 w 5945513"/>
              <a:gd name="connsiteY1599" fmla="*/ 2561247 h 5844979"/>
              <a:gd name="connsiteX1600" fmla="*/ 2016045 w 5945513"/>
              <a:gd name="connsiteY1600" fmla="*/ 2600360 h 5844979"/>
              <a:gd name="connsiteX1601" fmla="*/ 2279653 w 5945513"/>
              <a:gd name="connsiteY1601" fmla="*/ 2484201 h 5844979"/>
              <a:gd name="connsiteX1602" fmla="*/ 2264893 w 5945513"/>
              <a:gd name="connsiteY1602" fmla="*/ 2566265 h 5844979"/>
              <a:gd name="connsiteX1603" fmla="*/ 2461788 w 5945513"/>
              <a:gd name="connsiteY1603" fmla="*/ 2534827 h 5844979"/>
              <a:gd name="connsiteX1604" fmla="*/ 2464002 w 5945513"/>
              <a:gd name="connsiteY1604" fmla="*/ 2539845 h 5844979"/>
              <a:gd name="connsiteX1605" fmla="*/ 2203198 w 5945513"/>
              <a:gd name="connsiteY1605" fmla="*/ 2753565 h 5844979"/>
              <a:gd name="connsiteX1606" fmla="*/ 2198623 w 5945513"/>
              <a:gd name="connsiteY1606" fmla="*/ 2750466 h 5844979"/>
              <a:gd name="connsiteX1607" fmla="*/ 2264893 w 5945513"/>
              <a:gd name="connsiteY1607" fmla="*/ 2566265 h 5844979"/>
              <a:gd name="connsiteX1608" fmla="*/ 2462673 w 5945513"/>
              <a:gd name="connsiteY1608" fmla="*/ 2520362 h 5844979"/>
              <a:gd name="connsiteX1609" fmla="*/ 2314781 w 5945513"/>
              <a:gd name="connsiteY1609" fmla="*/ 2476821 h 5844979"/>
              <a:gd name="connsiteX1610" fmla="*/ 2315372 w 5945513"/>
              <a:gd name="connsiteY1610" fmla="*/ 2474165 h 5844979"/>
              <a:gd name="connsiteX1611" fmla="*/ 2315372 w 5945513"/>
              <a:gd name="connsiteY1611" fmla="*/ 2473722 h 5844979"/>
              <a:gd name="connsiteX1612" fmla="*/ 2464444 w 5945513"/>
              <a:gd name="connsiteY1612" fmla="*/ 2448926 h 5844979"/>
              <a:gd name="connsiteX1613" fmla="*/ 2475514 w 5945513"/>
              <a:gd name="connsiteY1613" fmla="*/ 2509145 h 5844979"/>
              <a:gd name="connsiteX1614" fmla="*/ 2462821 w 5945513"/>
              <a:gd name="connsiteY1614" fmla="*/ 2520510 h 5844979"/>
              <a:gd name="connsiteX1615" fmla="*/ 2469758 w 5945513"/>
              <a:gd name="connsiteY1615" fmla="*/ 2447893 h 5844979"/>
              <a:gd name="connsiteX1616" fmla="*/ 2492783 w 5945513"/>
              <a:gd name="connsiteY1616" fmla="*/ 2444055 h 5844979"/>
              <a:gd name="connsiteX1617" fmla="*/ 2482451 w 5945513"/>
              <a:gd name="connsiteY1617" fmla="*/ 2507964 h 5844979"/>
              <a:gd name="connsiteX1618" fmla="*/ 2481861 w 5945513"/>
              <a:gd name="connsiteY1618" fmla="*/ 2507964 h 5844979"/>
              <a:gd name="connsiteX1619" fmla="*/ 2480828 w 5945513"/>
              <a:gd name="connsiteY1619" fmla="*/ 2507964 h 5844979"/>
              <a:gd name="connsiteX1620" fmla="*/ 2469758 w 5945513"/>
              <a:gd name="connsiteY1620" fmla="*/ 2447893 h 5844979"/>
              <a:gd name="connsiteX1621" fmla="*/ 2498539 w 5945513"/>
              <a:gd name="connsiteY1621" fmla="*/ 2443022 h 5844979"/>
              <a:gd name="connsiteX1622" fmla="*/ 2652335 w 5945513"/>
              <a:gd name="connsiteY1622" fmla="*/ 2417340 h 5844979"/>
              <a:gd name="connsiteX1623" fmla="*/ 2653073 w 5945513"/>
              <a:gd name="connsiteY1623" fmla="*/ 2419554 h 5844979"/>
              <a:gd name="connsiteX1624" fmla="*/ 2525107 w 5945513"/>
              <a:gd name="connsiteY1624" fmla="*/ 2498666 h 5844979"/>
              <a:gd name="connsiteX1625" fmla="*/ 2497949 w 5945513"/>
              <a:gd name="connsiteY1625" fmla="*/ 2515492 h 5844979"/>
              <a:gd name="connsiteX1626" fmla="*/ 2487765 w 5945513"/>
              <a:gd name="connsiteY1626" fmla="*/ 2508702 h 5844979"/>
              <a:gd name="connsiteX1627" fmla="*/ 2498392 w 5945513"/>
              <a:gd name="connsiteY1627" fmla="*/ 2443022 h 5844979"/>
              <a:gd name="connsiteX1628" fmla="*/ 2519793 w 5945513"/>
              <a:gd name="connsiteY1628" fmla="*/ 2315498 h 5844979"/>
              <a:gd name="connsiteX1629" fmla="*/ 2547837 w 5945513"/>
              <a:gd name="connsiteY1629" fmla="*/ 2152847 h 5844979"/>
              <a:gd name="connsiteX1630" fmla="*/ 2548574 w 5945513"/>
              <a:gd name="connsiteY1630" fmla="*/ 2152847 h 5844979"/>
              <a:gd name="connsiteX1631" fmla="*/ 2553888 w 5945513"/>
              <a:gd name="connsiteY1631" fmla="*/ 2151961 h 5844979"/>
              <a:gd name="connsiteX1632" fmla="*/ 2660896 w 5945513"/>
              <a:gd name="connsiteY1632" fmla="*/ 2394020 h 5844979"/>
              <a:gd name="connsiteX1633" fmla="*/ 2656025 w 5945513"/>
              <a:gd name="connsiteY1633" fmla="*/ 2398448 h 5844979"/>
              <a:gd name="connsiteX1634" fmla="*/ 2519793 w 5945513"/>
              <a:gd name="connsiteY1634" fmla="*/ 2315351 h 5844979"/>
              <a:gd name="connsiteX1635" fmla="*/ 2559054 w 5945513"/>
              <a:gd name="connsiteY1635" fmla="*/ 2150042 h 5844979"/>
              <a:gd name="connsiteX1636" fmla="*/ 2566286 w 5945513"/>
              <a:gd name="connsiteY1636" fmla="*/ 2142367 h 5844979"/>
              <a:gd name="connsiteX1637" fmla="*/ 2679493 w 5945513"/>
              <a:gd name="connsiteY1637" fmla="*/ 2184580 h 5844979"/>
              <a:gd name="connsiteX1638" fmla="*/ 2669751 w 5945513"/>
              <a:gd name="connsiteY1638" fmla="*/ 2391363 h 5844979"/>
              <a:gd name="connsiteX1639" fmla="*/ 2665914 w 5945513"/>
              <a:gd name="connsiteY1639" fmla="*/ 2392101 h 5844979"/>
              <a:gd name="connsiteX1640" fmla="*/ 2558906 w 5945513"/>
              <a:gd name="connsiteY1640" fmla="*/ 2150190 h 5844979"/>
              <a:gd name="connsiteX1641" fmla="*/ 2684659 w 5945513"/>
              <a:gd name="connsiteY1641" fmla="*/ 2085247 h 5844979"/>
              <a:gd name="connsiteX1642" fmla="*/ 2627391 w 5945513"/>
              <a:gd name="connsiteY1642" fmla="*/ 2103992 h 5844979"/>
              <a:gd name="connsiteX1643" fmla="*/ 2599495 w 5945513"/>
              <a:gd name="connsiteY1643" fmla="*/ 2084214 h 5844979"/>
              <a:gd name="connsiteX1644" fmla="*/ 2689825 w 5945513"/>
              <a:gd name="connsiteY1644" fmla="*/ 1990785 h 5844979"/>
              <a:gd name="connsiteX1645" fmla="*/ 2684659 w 5945513"/>
              <a:gd name="connsiteY1645" fmla="*/ 2085247 h 5844979"/>
              <a:gd name="connsiteX1646" fmla="*/ 2686725 w 5945513"/>
              <a:gd name="connsiteY1646" fmla="*/ 2152699 h 5844979"/>
              <a:gd name="connsiteX1647" fmla="*/ 2772774 w 5945513"/>
              <a:gd name="connsiteY1647" fmla="*/ 2212918 h 5844979"/>
              <a:gd name="connsiteX1648" fmla="*/ 2685397 w 5945513"/>
              <a:gd name="connsiteY1648" fmla="*/ 2180742 h 5844979"/>
              <a:gd name="connsiteX1649" fmla="*/ 2686873 w 5945513"/>
              <a:gd name="connsiteY1649" fmla="*/ 2152699 h 5844979"/>
              <a:gd name="connsiteX1650" fmla="*/ 2568500 w 5945513"/>
              <a:gd name="connsiteY1650" fmla="*/ 2129083 h 5844979"/>
              <a:gd name="connsiteX1651" fmla="*/ 2626505 w 5945513"/>
              <a:gd name="connsiteY1651" fmla="*/ 2110044 h 5844979"/>
              <a:gd name="connsiteX1652" fmla="*/ 2681412 w 5945513"/>
              <a:gd name="connsiteY1652" fmla="*/ 2148861 h 5844979"/>
              <a:gd name="connsiteX1653" fmla="*/ 2679936 w 5945513"/>
              <a:gd name="connsiteY1653" fmla="*/ 2178676 h 5844979"/>
              <a:gd name="connsiteX1654" fmla="*/ 2568353 w 5945513"/>
              <a:gd name="connsiteY1654" fmla="*/ 2137201 h 5844979"/>
              <a:gd name="connsiteX1655" fmla="*/ 2568943 w 5945513"/>
              <a:gd name="connsiteY1655" fmla="*/ 2132773 h 5844979"/>
              <a:gd name="connsiteX1656" fmla="*/ 2568648 w 5945513"/>
              <a:gd name="connsiteY1656" fmla="*/ 2129231 h 5844979"/>
              <a:gd name="connsiteX1657" fmla="*/ 2633000 w 5945513"/>
              <a:gd name="connsiteY1657" fmla="*/ 2107977 h 5844979"/>
              <a:gd name="connsiteX1658" fmla="*/ 2684364 w 5945513"/>
              <a:gd name="connsiteY1658" fmla="*/ 2091151 h 5844979"/>
              <a:gd name="connsiteX1659" fmla="*/ 2681707 w 5945513"/>
              <a:gd name="connsiteY1659" fmla="*/ 2142367 h 5844979"/>
              <a:gd name="connsiteX1660" fmla="*/ 2633148 w 5945513"/>
              <a:gd name="connsiteY1660" fmla="*/ 2107977 h 5844979"/>
              <a:gd name="connsiteX1661" fmla="*/ 2620897 w 5945513"/>
              <a:gd name="connsiteY1661" fmla="*/ 2106206 h 5844979"/>
              <a:gd name="connsiteX1662" fmla="*/ 2566729 w 5945513"/>
              <a:gd name="connsiteY1662" fmla="*/ 2123918 h 5844979"/>
              <a:gd name="connsiteX1663" fmla="*/ 2564515 w 5945513"/>
              <a:gd name="connsiteY1663" fmla="*/ 2120375 h 5844979"/>
              <a:gd name="connsiteX1664" fmla="*/ 2595658 w 5945513"/>
              <a:gd name="connsiteY1664" fmla="*/ 2088199 h 5844979"/>
              <a:gd name="connsiteX1665" fmla="*/ 2620897 w 5945513"/>
              <a:gd name="connsiteY1665" fmla="*/ 2106206 h 5844979"/>
              <a:gd name="connsiteX1666" fmla="*/ 2684954 w 5945513"/>
              <a:gd name="connsiteY1666" fmla="*/ 2186499 h 5844979"/>
              <a:gd name="connsiteX1667" fmla="*/ 2772184 w 5945513"/>
              <a:gd name="connsiteY1667" fmla="*/ 2218527 h 5844979"/>
              <a:gd name="connsiteX1668" fmla="*/ 2771741 w 5945513"/>
              <a:gd name="connsiteY1668" fmla="*/ 2222808 h 5844979"/>
              <a:gd name="connsiteX1669" fmla="*/ 2778825 w 5945513"/>
              <a:gd name="connsiteY1669" fmla="*/ 2238010 h 5844979"/>
              <a:gd name="connsiteX1670" fmla="*/ 2680083 w 5945513"/>
              <a:gd name="connsiteY1670" fmla="*/ 2392839 h 5844979"/>
              <a:gd name="connsiteX1671" fmla="*/ 2675360 w 5945513"/>
              <a:gd name="connsiteY1671" fmla="*/ 2391363 h 5844979"/>
              <a:gd name="connsiteX1672" fmla="*/ 2684954 w 5945513"/>
              <a:gd name="connsiteY1672" fmla="*/ 2186499 h 5844979"/>
              <a:gd name="connsiteX1673" fmla="*/ 2777054 w 5945513"/>
              <a:gd name="connsiteY1673" fmla="*/ 2209228 h 5844979"/>
              <a:gd name="connsiteX1674" fmla="*/ 2686873 w 5945513"/>
              <a:gd name="connsiteY1674" fmla="*/ 2146205 h 5844979"/>
              <a:gd name="connsiteX1675" fmla="*/ 2689825 w 5945513"/>
              <a:gd name="connsiteY1675" fmla="*/ 2089380 h 5844979"/>
              <a:gd name="connsiteX1676" fmla="*/ 2753144 w 5945513"/>
              <a:gd name="connsiteY1676" fmla="*/ 2068569 h 5844979"/>
              <a:gd name="connsiteX1677" fmla="*/ 2784434 w 5945513"/>
              <a:gd name="connsiteY1677" fmla="*/ 2204063 h 5844979"/>
              <a:gd name="connsiteX1678" fmla="*/ 2776907 w 5945513"/>
              <a:gd name="connsiteY1678" fmla="*/ 2209228 h 5844979"/>
              <a:gd name="connsiteX1679" fmla="*/ 2349762 w 5945513"/>
              <a:gd name="connsiteY1679" fmla="*/ 1890419 h 5844979"/>
              <a:gd name="connsiteX1680" fmla="*/ 2638166 w 5945513"/>
              <a:gd name="connsiteY1680" fmla="*/ 1838170 h 5844979"/>
              <a:gd name="connsiteX1681" fmla="*/ 2688201 w 5945513"/>
              <a:gd name="connsiteY1681" fmla="*/ 1829167 h 5844979"/>
              <a:gd name="connsiteX1682" fmla="*/ 2698681 w 5945513"/>
              <a:gd name="connsiteY1682" fmla="*/ 1845402 h 5844979"/>
              <a:gd name="connsiteX1683" fmla="*/ 2692629 w 5945513"/>
              <a:gd name="connsiteY1683" fmla="*/ 1945030 h 5844979"/>
              <a:gd name="connsiteX1684" fmla="*/ 2349909 w 5945513"/>
              <a:gd name="connsiteY1684" fmla="*/ 1891305 h 5844979"/>
              <a:gd name="connsiteX1685" fmla="*/ 2349909 w 5945513"/>
              <a:gd name="connsiteY1685" fmla="*/ 1891158 h 5844979"/>
              <a:gd name="connsiteX1686" fmla="*/ 2349909 w 5945513"/>
              <a:gd name="connsiteY1686" fmla="*/ 1890567 h 5844979"/>
              <a:gd name="connsiteX1687" fmla="*/ 2893508 w 5945513"/>
              <a:gd name="connsiteY1687" fmla="*/ 1517885 h 5844979"/>
              <a:gd name="connsiteX1688" fmla="*/ 3100291 w 5945513"/>
              <a:gd name="connsiteY1688" fmla="*/ 1447777 h 5844979"/>
              <a:gd name="connsiteX1689" fmla="*/ 3106343 w 5945513"/>
              <a:gd name="connsiteY1689" fmla="*/ 1457666 h 5844979"/>
              <a:gd name="connsiteX1690" fmla="*/ 3035644 w 5945513"/>
              <a:gd name="connsiteY1690" fmla="*/ 1588437 h 5844979"/>
              <a:gd name="connsiteX1691" fmla="*/ 2892918 w 5945513"/>
              <a:gd name="connsiteY1691" fmla="*/ 1526889 h 5844979"/>
              <a:gd name="connsiteX1692" fmla="*/ 2893656 w 5945513"/>
              <a:gd name="connsiteY1692" fmla="*/ 1521575 h 5844979"/>
              <a:gd name="connsiteX1693" fmla="*/ 2893213 w 5945513"/>
              <a:gd name="connsiteY1693" fmla="*/ 1517885 h 5844979"/>
              <a:gd name="connsiteX1694" fmla="*/ 2977048 w 5945513"/>
              <a:gd name="connsiteY1694" fmla="*/ 928826 h 5844979"/>
              <a:gd name="connsiteX1695" fmla="*/ 3130844 w 5945513"/>
              <a:gd name="connsiteY1695" fmla="*/ 951114 h 5844979"/>
              <a:gd name="connsiteX1696" fmla="*/ 3130844 w 5945513"/>
              <a:gd name="connsiteY1696" fmla="*/ 951261 h 5844979"/>
              <a:gd name="connsiteX1697" fmla="*/ 3131287 w 5945513"/>
              <a:gd name="connsiteY1697" fmla="*/ 955246 h 5844979"/>
              <a:gd name="connsiteX1698" fmla="*/ 2934983 w 5945513"/>
              <a:gd name="connsiteY1698" fmla="*/ 1021813 h 5844979"/>
              <a:gd name="connsiteX1699" fmla="*/ 2929079 w 5945513"/>
              <a:gd name="connsiteY1699" fmla="*/ 1014580 h 5844979"/>
              <a:gd name="connsiteX1700" fmla="*/ 2977196 w 5945513"/>
              <a:gd name="connsiteY1700" fmla="*/ 928679 h 5844979"/>
              <a:gd name="connsiteX1701" fmla="*/ 2974096 w 5945513"/>
              <a:gd name="connsiteY1701" fmla="*/ 922775 h 5844979"/>
              <a:gd name="connsiteX1702" fmla="*/ 2923175 w 5945513"/>
              <a:gd name="connsiteY1702" fmla="*/ 915395 h 5844979"/>
              <a:gd name="connsiteX1703" fmla="*/ 2923028 w 5945513"/>
              <a:gd name="connsiteY1703" fmla="*/ 914362 h 5844979"/>
              <a:gd name="connsiteX1704" fmla="*/ 2985608 w 5945513"/>
              <a:gd name="connsiteY1704" fmla="*/ 901964 h 5844979"/>
              <a:gd name="connsiteX1705" fmla="*/ 2974096 w 5945513"/>
              <a:gd name="connsiteY1705" fmla="*/ 922775 h 5844979"/>
              <a:gd name="connsiteX1706" fmla="*/ 2980000 w 5945513"/>
              <a:gd name="connsiteY1706" fmla="*/ 923661 h 5844979"/>
              <a:gd name="connsiteX1707" fmla="*/ 2992693 w 5945513"/>
              <a:gd name="connsiteY1707" fmla="*/ 900488 h 5844979"/>
              <a:gd name="connsiteX1708" fmla="*/ 3032840 w 5945513"/>
              <a:gd name="connsiteY1708" fmla="*/ 892518 h 5844979"/>
              <a:gd name="connsiteX1709" fmla="*/ 3135714 w 5945513"/>
              <a:gd name="connsiteY1709" fmla="*/ 872149 h 5844979"/>
              <a:gd name="connsiteX1710" fmla="*/ 3145456 w 5945513"/>
              <a:gd name="connsiteY1710" fmla="*/ 931778 h 5844979"/>
              <a:gd name="connsiteX1711" fmla="*/ 3131729 w 5945513"/>
              <a:gd name="connsiteY1711" fmla="*/ 945800 h 5844979"/>
              <a:gd name="connsiteX1712" fmla="*/ 2980000 w 5945513"/>
              <a:gd name="connsiteY1712" fmla="*/ 923808 h 5844979"/>
              <a:gd name="connsiteX1713" fmla="*/ 3141323 w 5945513"/>
              <a:gd name="connsiteY1713" fmla="*/ 870969 h 5844979"/>
              <a:gd name="connsiteX1714" fmla="*/ 3195786 w 5945513"/>
              <a:gd name="connsiteY1714" fmla="*/ 860194 h 5844979"/>
              <a:gd name="connsiteX1715" fmla="*/ 3158592 w 5945513"/>
              <a:gd name="connsiteY1715" fmla="*/ 932074 h 5844979"/>
              <a:gd name="connsiteX1716" fmla="*/ 3151655 w 5945513"/>
              <a:gd name="connsiteY1716" fmla="*/ 930745 h 5844979"/>
              <a:gd name="connsiteX1717" fmla="*/ 3151064 w 5945513"/>
              <a:gd name="connsiteY1717" fmla="*/ 930745 h 5844979"/>
              <a:gd name="connsiteX1718" fmla="*/ 3141323 w 5945513"/>
              <a:gd name="connsiteY1718" fmla="*/ 870969 h 5844979"/>
              <a:gd name="connsiteX1719" fmla="*/ 3224863 w 5945513"/>
              <a:gd name="connsiteY1719" fmla="*/ 397773 h 5844979"/>
              <a:gd name="connsiteX1720" fmla="*/ 3363604 w 5945513"/>
              <a:gd name="connsiteY1720" fmla="*/ 365007 h 5844979"/>
              <a:gd name="connsiteX1721" fmla="*/ 3376740 w 5945513"/>
              <a:gd name="connsiteY1721" fmla="*/ 377405 h 5844979"/>
              <a:gd name="connsiteX1722" fmla="*/ 3359914 w 5945513"/>
              <a:gd name="connsiteY1722" fmla="*/ 455779 h 5844979"/>
              <a:gd name="connsiteX1723" fmla="*/ 3351796 w 5945513"/>
              <a:gd name="connsiteY1723" fmla="*/ 452679 h 5844979"/>
              <a:gd name="connsiteX1724" fmla="*/ 3224420 w 5945513"/>
              <a:gd name="connsiteY1724" fmla="*/ 404268 h 5844979"/>
              <a:gd name="connsiteX1725" fmla="*/ 3225010 w 5945513"/>
              <a:gd name="connsiteY1725" fmla="*/ 399692 h 5844979"/>
              <a:gd name="connsiteX1726" fmla="*/ 3224863 w 5945513"/>
              <a:gd name="connsiteY1726" fmla="*/ 397921 h 5844979"/>
              <a:gd name="connsiteX1727" fmla="*/ 3930818 w 5945513"/>
              <a:gd name="connsiteY1727" fmla="*/ 482199 h 5844979"/>
              <a:gd name="connsiteX1728" fmla="*/ 3938050 w 5945513"/>
              <a:gd name="connsiteY1728" fmla="*/ 490021 h 5844979"/>
              <a:gd name="connsiteX1729" fmla="*/ 3881521 w 5945513"/>
              <a:gd name="connsiteY1729" fmla="*/ 589206 h 5844979"/>
              <a:gd name="connsiteX1730" fmla="*/ 3849345 w 5945513"/>
              <a:gd name="connsiteY1730" fmla="*/ 585812 h 5844979"/>
              <a:gd name="connsiteX1731" fmla="*/ 3788240 w 5945513"/>
              <a:gd name="connsiteY1731" fmla="*/ 529577 h 5844979"/>
              <a:gd name="connsiteX1732" fmla="*/ 3930818 w 5945513"/>
              <a:gd name="connsiteY1732" fmla="*/ 482051 h 5844979"/>
              <a:gd name="connsiteX1733" fmla="*/ 3929785 w 5945513"/>
              <a:gd name="connsiteY1733" fmla="*/ 465815 h 5844979"/>
              <a:gd name="connsiteX1734" fmla="*/ 3689350 w 5945513"/>
              <a:gd name="connsiteY1734" fmla="*/ 414599 h 5844979"/>
              <a:gd name="connsiteX1735" fmla="*/ 3691416 w 5945513"/>
              <a:gd name="connsiteY1735" fmla="*/ 388475 h 5844979"/>
              <a:gd name="connsiteX1736" fmla="*/ 3841965 w 5945513"/>
              <a:gd name="connsiteY1736" fmla="*/ 404563 h 5844979"/>
              <a:gd name="connsiteX1737" fmla="*/ 3930671 w 5945513"/>
              <a:gd name="connsiteY1737" fmla="*/ 464044 h 5844979"/>
              <a:gd name="connsiteX1738" fmla="*/ 3929785 w 5945513"/>
              <a:gd name="connsiteY1738" fmla="*/ 465963 h 5844979"/>
              <a:gd name="connsiteX1739" fmla="*/ 4408294 w 5945513"/>
              <a:gd name="connsiteY1739" fmla="*/ 449285 h 5844979"/>
              <a:gd name="connsiteX1740" fmla="*/ 4371985 w 5945513"/>
              <a:gd name="connsiteY1740" fmla="*/ 496368 h 5844979"/>
              <a:gd name="connsiteX1741" fmla="*/ 4196640 w 5945513"/>
              <a:gd name="connsiteY1741" fmla="*/ 394231 h 5844979"/>
              <a:gd name="connsiteX1742" fmla="*/ 4196935 w 5945513"/>
              <a:gd name="connsiteY1742" fmla="*/ 391722 h 5844979"/>
              <a:gd name="connsiteX1743" fmla="*/ 4405342 w 5945513"/>
              <a:gd name="connsiteY1743" fmla="*/ 437477 h 5844979"/>
              <a:gd name="connsiteX1744" fmla="*/ 4404751 w 5945513"/>
              <a:gd name="connsiteY1744" fmla="*/ 440429 h 5844979"/>
              <a:gd name="connsiteX1745" fmla="*/ 4408441 w 5945513"/>
              <a:gd name="connsiteY1745" fmla="*/ 449137 h 5844979"/>
              <a:gd name="connsiteX1746" fmla="*/ 4756622 w 5945513"/>
              <a:gd name="connsiteY1746" fmla="*/ 739017 h 5844979"/>
              <a:gd name="connsiteX1747" fmla="*/ 4773596 w 5945513"/>
              <a:gd name="connsiteY1747" fmla="*/ 757614 h 5844979"/>
              <a:gd name="connsiteX1748" fmla="*/ 4703783 w 5945513"/>
              <a:gd name="connsiteY1748" fmla="*/ 755253 h 5844979"/>
              <a:gd name="connsiteX1749" fmla="*/ 4673525 w 5945513"/>
              <a:gd name="connsiteY1749" fmla="*/ 726619 h 5844979"/>
              <a:gd name="connsiteX1750" fmla="*/ 4679872 w 5945513"/>
              <a:gd name="connsiteY1750" fmla="*/ 690458 h 5844979"/>
              <a:gd name="connsiteX1751" fmla="*/ 4756622 w 5945513"/>
              <a:gd name="connsiteY1751" fmla="*/ 739017 h 5844979"/>
              <a:gd name="connsiteX1752" fmla="*/ 4680462 w 5945513"/>
              <a:gd name="connsiteY1752" fmla="*/ 684259 h 5844979"/>
              <a:gd name="connsiteX1753" fmla="*/ 4680757 w 5945513"/>
              <a:gd name="connsiteY1753" fmla="*/ 662119 h 5844979"/>
              <a:gd name="connsiteX1754" fmla="*/ 4739944 w 5945513"/>
              <a:gd name="connsiteY1754" fmla="*/ 721601 h 5844979"/>
              <a:gd name="connsiteX1755" fmla="*/ 4680462 w 5945513"/>
              <a:gd name="connsiteY1755" fmla="*/ 684259 h 5844979"/>
              <a:gd name="connsiteX1756" fmla="*/ 4778909 w 5945513"/>
              <a:gd name="connsiteY1756" fmla="*/ 763371 h 5844979"/>
              <a:gd name="connsiteX1757" fmla="*/ 4841047 w 5945513"/>
              <a:gd name="connsiteY1757" fmla="*/ 834217 h 5844979"/>
              <a:gd name="connsiteX1758" fmla="*/ 4736106 w 5945513"/>
              <a:gd name="connsiteY1758" fmla="*/ 786396 h 5844979"/>
              <a:gd name="connsiteX1759" fmla="*/ 4709981 w 5945513"/>
              <a:gd name="connsiteY1759" fmla="*/ 761009 h 5844979"/>
              <a:gd name="connsiteX1760" fmla="*/ 4778909 w 5945513"/>
              <a:gd name="connsiteY1760" fmla="*/ 763371 h 5844979"/>
              <a:gd name="connsiteX1761" fmla="*/ 4775514 w 5945513"/>
              <a:gd name="connsiteY1761" fmla="*/ 751415 h 5844979"/>
              <a:gd name="connsiteX1762" fmla="*/ 4785699 w 5945513"/>
              <a:gd name="connsiteY1762" fmla="*/ 758057 h 5844979"/>
              <a:gd name="connsiteX1763" fmla="*/ 4781418 w 5945513"/>
              <a:gd name="connsiteY1763" fmla="*/ 757909 h 5844979"/>
              <a:gd name="connsiteX1764" fmla="*/ 4775514 w 5945513"/>
              <a:gd name="connsiteY1764" fmla="*/ 751415 h 5844979"/>
              <a:gd name="connsiteX1765" fmla="*/ 5773416 w 5945513"/>
              <a:gd name="connsiteY1765" fmla="*/ 2230335 h 5844979"/>
              <a:gd name="connsiteX1766" fmla="*/ 5741683 w 5945513"/>
              <a:gd name="connsiteY1766" fmla="*/ 2312989 h 5844979"/>
              <a:gd name="connsiteX1767" fmla="*/ 5735631 w 5945513"/>
              <a:gd name="connsiteY1767" fmla="*/ 2311956 h 5844979"/>
              <a:gd name="connsiteX1768" fmla="*/ 5734893 w 5945513"/>
              <a:gd name="connsiteY1768" fmla="*/ 2311956 h 5844979"/>
              <a:gd name="connsiteX1769" fmla="*/ 5700946 w 5945513"/>
              <a:gd name="connsiteY1769" fmla="*/ 2139268 h 5844979"/>
              <a:gd name="connsiteX1770" fmla="*/ 5769283 w 5945513"/>
              <a:gd name="connsiteY1770" fmla="*/ 2201701 h 5844979"/>
              <a:gd name="connsiteX1771" fmla="*/ 5764413 w 5945513"/>
              <a:gd name="connsiteY1771" fmla="*/ 2214247 h 5844979"/>
              <a:gd name="connsiteX1772" fmla="*/ 5773416 w 5945513"/>
              <a:gd name="connsiteY1772" fmla="*/ 2230335 h 5844979"/>
              <a:gd name="connsiteX1773" fmla="*/ 4471760 w 5945513"/>
              <a:gd name="connsiteY1773" fmla="*/ 2517558 h 5844979"/>
              <a:gd name="connsiteX1774" fmla="*/ 4372133 w 5945513"/>
              <a:gd name="connsiteY1774" fmla="*/ 2549144 h 5844979"/>
              <a:gd name="connsiteX1775" fmla="*/ 4290069 w 5945513"/>
              <a:gd name="connsiteY1775" fmla="*/ 2431657 h 5844979"/>
              <a:gd name="connsiteX1776" fmla="*/ 4292726 w 5945513"/>
              <a:gd name="connsiteY1776" fmla="*/ 2427967 h 5844979"/>
              <a:gd name="connsiteX1777" fmla="*/ 4472203 w 5945513"/>
              <a:gd name="connsiteY1777" fmla="*/ 2508260 h 5844979"/>
              <a:gd name="connsiteX1778" fmla="*/ 4471318 w 5945513"/>
              <a:gd name="connsiteY1778" fmla="*/ 2514016 h 5844979"/>
              <a:gd name="connsiteX1779" fmla="*/ 4471613 w 5945513"/>
              <a:gd name="connsiteY1779" fmla="*/ 2517558 h 5844979"/>
              <a:gd name="connsiteX1780" fmla="*/ 4145571 w 5945513"/>
              <a:gd name="connsiteY1780" fmla="*/ 2375570 h 5844979"/>
              <a:gd name="connsiteX1781" fmla="*/ 4097750 w 5945513"/>
              <a:gd name="connsiteY1781" fmla="*/ 2200373 h 5844979"/>
              <a:gd name="connsiteX1782" fmla="*/ 4100111 w 5945513"/>
              <a:gd name="connsiteY1782" fmla="*/ 2199044 h 5844979"/>
              <a:gd name="connsiteX1783" fmla="*/ 4263353 w 5945513"/>
              <a:gd name="connsiteY1783" fmla="*/ 2404794 h 5844979"/>
              <a:gd name="connsiteX1784" fmla="*/ 4259959 w 5945513"/>
              <a:gd name="connsiteY1784" fmla="*/ 2409813 h 5844979"/>
              <a:gd name="connsiteX1785" fmla="*/ 4145424 w 5945513"/>
              <a:gd name="connsiteY1785" fmla="*/ 2375423 h 5844979"/>
              <a:gd name="connsiteX1786" fmla="*/ 4258335 w 5945513"/>
              <a:gd name="connsiteY1786" fmla="*/ 2415126 h 5844979"/>
              <a:gd name="connsiteX1787" fmla="*/ 4155903 w 5945513"/>
              <a:gd name="connsiteY1787" fmla="*/ 2415126 h 5844979"/>
              <a:gd name="connsiteX1788" fmla="*/ 4147195 w 5945513"/>
              <a:gd name="connsiteY1788" fmla="*/ 2381769 h 5844979"/>
              <a:gd name="connsiteX1789" fmla="*/ 4258335 w 5945513"/>
              <a:gd name="connsiteY1789" fmla="*/ 2415126 h 5844979"/>
              <a:gd name="connsiteX1790" fmla="*/ 3968308 w 5945513"/>
              <a:gd name="connsiteY1790" fmla="*/ 2308266 h 5844979"/>
              <a:gd name="connsiteX1791" fmla="*/ 4077677 w 5945513"/>
              <a:gd name="connsiteY1791" fmla="*/ 2198159 h 5844979"/>
              <a:gd name="connsiteX1792" fmla="*/ 4089632 w 5945513"/>
              <a:gd name="connsiteY1792" fmla="*/ 2202144 h 5844979"/>
              <a:gd name="connsiteX1793" fmla="*/ 4092437 w 5945513"/>
              <a:gd name="connsiteY1793" fmla="*/ 2201849 h 5844979"/>
              <a:gd name="connsiteX1794" fmla="*/ 4139372 w 5945513"/>
              <a:gd name="connsiteY1794" fmla="*/ 2373651 h 5844979"/>
              <a:gd name="connsiteX1795" fmla="*/ 3972293 w 5945513"/>
              <a:gd name="connsiteY1795" fmla="*/ 2324059 h 5844979"/>
              <a:gd name="connsiteX1796" fmla="*/ 3972588 w 5945513"/>
              <a:gd name="connsiteY1796" fmla="*/ 2320812 h 5844979"/>
              <a:gd name="connsiteX1797" fmla="*/ 3968308 w 5945513"/>
              <a:gd name="connsiteY1797" fmla="*/ 2308118 h 5844979"/>
              <a:gd name="connsiteX1798" fmla="*/ 3176746 w 5945513"/>
              <a:gd name="connsiteY1798" fmla="*/ 1875365 h 5844979"/>
              <a:gd name="connsiteX1799" fmla="*/ 3348992 w 5945513"/>
              <a:gd name="connsiteY1799" fmla="*/ 1893076 h 5844979"/>
              <a:gd name="connsiteX1800" fmla="*/ 3295119 w 5945513"/>
              <a:gd name="connsiteY1800" fmla="*/ 2075211 h 5844979"/>
              <a:gd name="connsiteX1801" fmla="*/ 3292462 w 5945513"/>
              <a:gd name="connsiteY1801" fmla="*/ 2074620 h 5844979"/>
              <a:gd name="connsiteX1802" fmla="*/ 3284197 w 5945513"/>
              <a:gd name="connsiteY1802" fmla="*/ 2076687 h 5844979"/>
              <a:gd name="connsiteX1803" fmla="*/ 3153721 w 5945513"/>
              <a:gd name="connsiteY1803" fmla="*/ 1888648 h 5844979"/>
              <a:gd name="connsiteX1804" fmla="*/ 3176599 w 5945513"/>
              <a:gd name="connsiteY1804" fmla="*/ 1875217 h 5844979"/>
              <a:gd name="connsiteX1805" fmla="*/ 3150622 w 5945513"/>
              <a:gd name="connsiteY1805" fmla="*/ 1884220 h 5844979"/>
              <a:gd name="connsiteX1806" fmla="*/ 3142061 w 5945513"/>
              <a:gd name="connsiteY1806" fmla="*/ 1871822 h 5844979"/>
              <a:gd name="connsiteX1807" fmla="*/ 3167300 w 5945513"/>
              <a:gd name="connsiteY1807" fmla="*/ 1874479 h 5844979"/>
              <a:gd name="connsiteX1808" fmla="*/ 3150622 w 5945513"/>
              <a:gd name="connsiteY1808" fmla="*/ 1884220 h 5844979"/>
              <a:gd name="connsiteX1809" fmla="*/ 3184864 w 5945513"/>
              <a:gd name="connsiteY1809" fmla="*/ 1870641 h 5844979"/>
              <a:gd name="connsiteX1810" fmla="*/ 3349730 w 5945513"/>
              <a:gd name="connsiteY1810" fmla="*/ 1773080 h 5844979"/>
              <a:gd name="connsiteX1811" fmla="*/ 3377035 w 5945513"/>
              <a:gd name="connsiteY1811" fmla="*/ 1793596 h 5844979"/>
              <a:gd name="connsiteX1812" fmla="*/ 3350468 w 5945513"/>
              <a:gd name="connsiteY1812" fmla="*/ 1887763 h 5844979"/>
              <a:gd name="connsiteX1813" fmla="*/ 3184717 w 5945513"/>
              <a:gd name="connsiteY1813" fmla="*/ 1870789 h 5844979"/>
              <a:gd name="connsiteX1814" fmla="*/ 3170842 w 5945513"/>
              <a:gd name="connsiteY1814" fmla="*/ 943734 h 5844979"/>
              <a:gd name="connsiteX1815" fmla="*/ 3311945 w 5945513"/>
              <a:gd name="connsiteY1815" fmla="*/ 866393 h 5844979"/>
              <a:gd name="connsiteX1816" fmla="*/ 3369803 w 5945513"/>
              <a:gd name="connsiteY1816" fmla="*/ 917904 h 5844979"/>
              <a:gd name="connsiteX1817" fmla="*/ 3354896 w 5945513"/>
              <a:gd name="connsiteY1817" fmla="*/ 985208 h 5844979"/>
              <a:gd name="connsiteX1818" fmla="*/ 3172171 w 5945513"/>
              <a:gd name="connsiteY1818" fmla="*/ 951852 h 5844979"/>
              <a:gd name="connsiteX1819" fmla="*/ 3172171 w 5945513"/>
              <a:gd name="connsiteY1819" fmla="*/ 950966 h 5844979"/>
              <a:gd name="connsiteX1820" fmla="*/ 3170842 w 5945513"/>
              <a:gd name="connsiteY1820" fmla="*/ 943734 h 5844979"/>
              <a:gd name="connsiteX1821" fmla="*/ 3404193 w 5945513"/>
              <a:gd name="connsiteY1821" fmla="*/ 356003 h 5844979"/>
              <a:gd name="connsiteX1822" fmla="*/ 3491865 w 5945513"/>
              <a:gd name="connsiteY1822" fmla="*/ 339915 h 5844979"/>
              <a:gd name="connsiteX1823" fmla="*/ 3510463 w 5945513"/>
              <a:gd name="connsiteY1823" fmla="*/ 365302 h 5844979"/>
              <a:gd name="connsiteX1824" fmla="*/ 3404045 w 5945513"/>
              <a:gd name="connsiteY1824" fmla="*/ 356003 h 5844979"/>
              <a:gd name="connsiteX1825" fmla="*/ 3514890 w 5945513"/>
              <a:gd name="connsiteY1825" fmla="*/ 371206 h 5844979"/>
              <a:gd name="connsiteX1826" fmla="*/ 3521975 w 5945513"/>
              <a:gd name="connsiteY1826" fmla="*/ 380800 h 5844979"/>
              <a:gd name="connsiteX1827" fmla="*/ 3436517 w 5945513"/>
              <a:gd name="connsiteY1827" fmla="*/ 364269 h 5844979"/>
              <a:gd name="connsiteX1828" fmla="*/ 3514890 w 5945513"/>
              <a:gd name="connsiteY1828" fmla="*/ 371206 h 5844979"/>
              <a:gd name="connsiteX1829" fmla="*/ 3526846 w 5945513"/>
              <a:gd name="connsiteY1829" fmla="*/ 387442 h 5844979"/>
              <a:gd name="connsiteX1830" fmla="*/ 3636953 w 5945513"/>
              <a:gd name="connsiteY1830" fmla="*/ 555849 h 5844979"/>
              <a:gd name="connsiteX1831" fmla="*/ 3636953 w 5945513"/>
              <a:gd name="connsiteY1831" fmla="*/ 555849 h 5844979"/>
              <a:gd name="connsiteX1832" fmla="*/ 3401241 w 5945513"/>
              <a:gd name="connsiteY1832" fmla="*/ 367664 h 5844979"/>
              <a:gd name="connsiteX1833" fmla="*/ 3403160 w 5945513"/>
              <a:gd name="connsiteY1833" fmla="*/ 363531 h 5844979"/>
              <a:gd name="connsiteX1834" fmla="*/ 3526993 w 5945513"/>
              <a:gd name="connsiteY1834" fmla="*/ 387294 h 5844979"/>
              <a:gd name="connsiteX1835" fmla="*/ 3680051 w 5945513"/>
              <a:gd name="connsiteY1835" fmla="*/ 441019 h 5844979"/>
              <a:gd name="connsiteX1836" fmla="*/ 3652303 w 5945513"/>
              <a:gd name="connsiteY1836" fmla="*/ 546551 h 5844979"/>
              <a:gd name="connsiteX1837" fmla="*/ 3640790 w 5945513"/>
              <a:gd name="connsiteY1837" fmla="*/ 551569 h 5844979"/>
              <a:gd name="connsiteX1838" fmla="*/ 3534668 w 5945513"/>
              <a:gd name="connsiteY1838" fmla="*/ 389065 h 5844979"/>
              <a:gd name="connsiteX1839" fmla="*/ 3644776 w 5945513"/>
              <a:gd name="connsiteY1839" fmla="*/ 410909 h 5844979"/>
              <a:gd name="connsiteX1840" fmla="*/ 3680051 w 5945513"/>
              <a:gd name="connsiteY1840" fmla="*/ 441019 h 5844979"/>
              <a:gd name="connsiteX1841" fmla="*/ 3655993 w 5945513"/>
              <a:gd name="connsiteY1841" fmla="*/ 413123 h 5844979"/>
              <a:gd name="connsiteX1842" fmla="*/ 3683298 w 5945513"/>
              <a:gd name="connsiteY1842" fmla="*/ 418732 h 5844979"/>
              <a:gd name="connsiteX1843" fmla="*/ 3681232 w 5945513"/>
              <a:gd name="connsiteY1843" fmla="*/ 434673 h 5844979"/>
              <a:gd name="connsiteX1844" fmla="*/ 3655993 w 5945513"/>
              <a:gd name="connsiteY1844" fmla="*/ 413123 h 5844979"/>
              <a:gd name="connsiteX1845" fmla="*/ 4988792 w 5945513"/>
              <a:gd name="connsiteY1845" fmla="*/ 915248 h 5844979"/>
              <a:gd name="connsiteX1846" fmla="*/ 5054029 w 5945513"/>
              <a:gd name="connsiteY1846" fmla="*/ 953032 h 5844979"/>
              <a:gd name="connsiteX1847" fmla="*/ 5110706 w 5945513"/>
              <a:gd name="connsiteY1847" fmla="*/ 1214869 h 5844979"/>
              <a:gd name="connsiteX1848" fmla="*/ 5110116 w 5945513"/>
              <a:gd name="connsiteY1848" fmla="*/ 1214869 h 5844979"/>
              <a:gd name="connsiteX1849" fmla="*/ 4976394 w 5945513"/>
              <a:gd name="connsiteY1849" fmla="*/ 1001887 h 5844979"/>
              <a:gd name="connsiteX1850" fmla="*/ 4988792 w 5945513"/>
              <a:gd name="connsiteY1850" fmla="*/ 915100 h 5844979"/>
              <a:gd name="connsiteX1851" fmla="*/ 4988054 w 5945513"/>
              <a:gd name="connsiteY1851" fmla="*/ 900488 h 5844979"/>
              <a:gd name="connsiteX1852" fmla="*/ 5029381 w 5945513"/>
              <a:gd name="connsiteY1852" fmla="*/ 932074 h 5844979"/>
              <a:gd name="connsiteX1853" fmla="*/ 4988644 w 5945513"/>
              <a:gd name="connsiteY1853" fmla="*/ 908901 h 5844979"/>
              <a:gd name="connsiteX1854" fmla="*/ 4988054 w 5945513"/>
              <a:gd name="connsiteY1854" fmla="*/ 900488 h 5844979"/>
              <a:gd name="connsiteX1855" fmla="*/ 5504052 w 5945513"/>
              <a:gd name="connsiteY1855" fmla="*/ 1606738 h 5844979"/>
              <a:gd name="connsiteX1856" fmla="*/ 5501838 w 5945513"/>
              <a:gd name="connsiteY1856" fmla="*/ 1599359 h 5844979"/>
              <a:gd name="connsiteX1857" fmla="*/ 5513941 w 5945513"/>
              <a:gd name="connsiteY1857" fmla="*/ 1613380 h 5844979"/>
              <a:gd name="connsiteX1858" fmla="*/ 5504052 w 5945513"/>
              <a:gd name="connsiteY1858" fmla="*/ 1606738 h 5844979"/>
              <a:gd name="connsiteX1859" fmla="*/ 5511875 w 5945513"/>
              <a:gd name="connsiteY1859" fmla="*/ 1618694 h 5844979"/>
              <a:gd name="connsiteX1860" fmla="*/ 5509956 w 5945513"/>
              <a:gd name="connsiteY1860" fmla="*/ 1626074 h 5844979"/>
              <a:gd name="connsiteX1861" fmla="*/ 5506561 w 5945513"/>
              <a:gd name="connsiteY1861" fmla="*/ 1615151 h 5844979"/>
              <a:gd name="connsiteX1862" fmla="*/ 5511727 w 5945513"/>
              <a:gd name="connsiteY1862" fmla="*/ 1618694 h 5844979"/>
              <a:gd name="connsiteX1863" fmla="*/ 5504642 w 5945513"/>
              <a:gd name="connsiteY1863" fmla="*/ 1627550 h 5844979"/>
              <a:gd name="connsiteX1864" fmla="*/ 5306125 w 5945513"/>
              <a:gd name="connsiteY1864" fmla="*/ 1648066 h 5844979"/>
              <a:gd name="connsiteX1865" fmla="*/ 5302139 w 5945513"/>
              <a:gd name="connsiteY1865" fmla="*/ 1640095 h 5844979"/>
              <a:gd name="connsiteX1866" fmla="*/ 5375495 w 5945513"/>
              <a:gd name="connsiteY1866" fmla="*/ 1535006 h 5844979"/>
              <a:gd name="connsiteX1867" fmla="*/ 5499329 w 5945513"/>
              <a:gd name="connsiteY1867" fmla="*/ 1610281 h 5844979"/>
              <a:gd name="connsiteX1868" fmla="*/ 5504642 w 5945513"/>
              <a:gd name="connsiteY1868" fmla="*/ 1627697 h 5844979"/>
              <a:gd name="connsiteX1869" fmla="*/ 5321475 w 5945513"/>
              <a:gd name="connsiteY1869" fmla="*/ 1923924 h 5844979"/>
              <a:gd name="connsiteX1870" fmla="*/ 5282657 w 5945513"/>
              <a:gd name="connsiteY1870" fmla="*/ 1944735 h 5844979"/>
              <a:gd name="connsiteX1871" fmla="*/ 5267602 w 5945513"/>
              <a:gd name="connsiteY1871" fmla="*/ 1884220 h 5844979"/>
              <a:gd name="connsiteX1872" fmla="*/ 5321180 w 5945513"/>
              <a:gd name="connsiteY1872" fmla="*/ 1910788 h 5844979"/>
              <a:gd name="connsiteX1873" fmla="*/ 5319999 w 5945513"/>
              <a:gd name="connsiteY1873" fmla="*/ 1916839 h 5844979"/>
              <a:gd name="connsiteX1874" fmla="*/ 5321475 w 5945513"/>
              <a:gd name="connsiteY1874" fmla="*/ 1923776 h 5844979"/>
              <a:gd name="connsiteX1875" fmla="*/ 5265831 w 5945513"/>
              <a:gd name="connsiteY1875" fmla="*/ 1877283 h 5844979"/>
              <a:gd name="connsiteX1876" fmla="*/ 5241920 w 5945513"/>
              <a:gd name="connsiteY1876" fmla="*/ 1790496 h 5844979"/>
              <a:gd name="connsiteX1877" fmla="*/ 5262879 w 5945513"/>
              <a:gd name="connsiteY1877" fmla="*/ 1737804 h 5844979"/>
              <a:gd name="connsiteX1878" fmla="*/ 5330035 w 5945513"/>
              <a:gd name="connsiteY1878" fmla="*/ 1900308 h 5844979"/>
              <a:gd name="connsiteX1879" fmla="*/ 5323836 w 5945513"/>
              <a:gd name="connsiteY1879" fmla="*/ 1906065 h 5844979"/>
              <a:gd name="connsiteX1880" fmla="*/ 5265831 w 5945513"/>
              <a:gd name="connsiteY1880" fmla="*/ 1877431 h 5844979"/>
              <a:gd name="connsiteX1881" fmla="*/ 5123252 w 5945513"/>
              <a:gd name="connsiteY1881" fmla="*/ 1732786 h 5844979"/>
              <a:gd name="connsiteX1882" fmla="*/ 5121776 w 5945513"/>
              <a:gd name="connsiteY1882" fmla="*/ 1810127 h 5844979"/>
              <a:gd name="connsiteX1883" fmla="*/ 5047388 w 5945513"/>
              <a:gd name="connsiteY1883" fmla="*/ 1777508 h 5844979"/>
              <a:gd name="connsiteX1884" fmla="*/ 4975508 w 5945513"/>
              <a:gd name="connsiteY1884" fmla="*/ 1550652 h 5844979"/>
              <a:gd name="connsiteX1885" fmla="*/ 5118234 w 5945513"/>
              <a:gd name="connsiteY1885" fmla="*/ 1595816 h 5844979"/>
              <a:gd name="connsiteX1886" fmla="*/ 5123252 w 5945513"/>
              <a:gd name="connsiteY1886" fmla="*/ 1731163 h 5844979"/>
              <a:gd name="connsiteX1887" fmla="*/ 5122662 w 5945513"/>
              <a:gd name="connsiteY1887" fmla="*/ 1731458 h 5844979"/>
              <a:gd name="connsiteX1888" fmla="*/ 5123252 w 5945513"/>
              <a:gd name="connsiteY1888" fmla="*/ 1732934 h 5844979"/>
              <a:gd name="connsiteX1889" fmla="*/ 5208711 w 5945513"/>
              <a:gd name="connsiteY1889" fmla="*/ 2418078 h 5844979"/>
              <a:gd name="connsiteX1890" fmla="*/ 5124433 w 5945513"/>
              <a:gd name="connsiteY1890" fmla="*/ 2453649 h 5844979"/>
              <a:gd name="connsiteX1891" fmla="*/ 5070413 w 5945513"/>
              <a:gd name="connsiteY1891" fmla="*/ 2383835 h 5844979"/>
              <a:gd name="connsiteX1892" fmla="*/ 5074841 w 5945513"/>
              <a:gd name="connsiteY1892" fmla="*/ 2376898 h 5844979"/>
              <a:gd name="connsiteX1893" fmla="*/ 5208268 w 5945513"/>
              <a:gd name="connsiteY1893" fmla="*/ 2411288 h 5844979"/>
              <a:gd name="connsiteX1894" fmla="*/ 5207825 w 5945513"/>
              <a:gd name="connsiteY1894" fmla="*/ 2413355 h 5844979"/>
              <a:gd name="connsiteX1895" fmla="*/ 5208711 w 5945513"/>
              <a:gd name="connsiteY1895" fmla="*/ 2418078 h 5844979"/>
              <a:gd name="connsiteX1896" fmla="*/ 4965324 w 5945513"/>
              <a:gd name="connsiteY1896" fmla="*/ 2532908 h 5844979"/>
              <a:gd name="connsiteX1897" fmla="*/ 4974179 w 5945513"/>
              <a:gd name="connsiteY1897" fmla="*/ 2518149 h 5844979"/>
              <a:gd name="connsiteX1898" fmla="*/ 5008274 w 5945513"/>
              <a:gd name="connsiteY1898" fmla="*/ 2505308 h 5844979"/>
              <a:gd name="connsiteX1899" fmla="*/ 5064656 w 5945513"/>
              <a:gd name="connsiteY1899" fmla="*/ 2584715 h 5844979"/>
              <a:gd name="connsiteX1900" fmla="*/ 5001190 w 5945513"/>
              <a:gd name="connsiteY1900" fmla="*/ 2646558 h 5844979"/>
              <a:gd name="connsiteX1901" fmla="*/ 4965324 w 5945513"/>
              <a:gd name="connsiteY1901" fmla="*/ 2533056 h 5844979"/>
              <a:gd name="connsiteX1902" fmla="*/ 4998976 w 5945513"/>
              <a:gd name="connsiteY1902" fmla="*/ 2657923 h 5844979"/>
              <a:gd name="connsiteX1903" fmla="*/ 4997647 w 5945513"/>
              <a:gd name="connsiteY1903" fmla="*/ 2657480 h 5844979"/>
              <a:gd name="connsiteX1904" fmla="*/ 4998533 w 5945513"/>
              <a:gd name="connsiteY1904" fmla="*/ 2656594 h 5844979"/>
              <a:gd name="connsiteX1905" fmla="*/ 4998976 w 5945513"/>
              <a:gd name="connsiteY1905" fmla="*/ 2657923 h 5844979"/>
              <a:gd name="connsiteX1906" fmla="*/ 3290543 w 5945513"/>
              <a:gd name="connsiteY1906" fmla="*/ 1280107 h 5844979"/>
              <a:gd name="connsiteX1907" fmla="*/ 3471202 w 5945513"/>
              <a:gd name="connsiteY1907" fmla="*/ 1028454 h 5844979"/>
              <a:gd name="connsiteX1908" fmla="*/ 3479615 w 5945513"/>
              <a:gd name="connsiteY1908" fmla="*/ 1030521 h 5844979"/>
              <a:gd name="connsiteX1909" fmla="*/ 3499393 w 5945513"/>
              <a:gd name="connsiteY1909" fmla="*/ 1010743 h 5844979"/>
              <a:gd name="connsiteX1910" fmla="*/ 3479615 w 5945513"/>
              <a:gd name="connsiteY1910" fmla="*/ 990965 h 5844979"/>
              <a:gd name="connsiteX1911" fmla="*/ 3474301 w 5945513"/>
              <a:gd name="connsiteY1911" fmla="*/ 991998 h 5844979"/>
              <a:gd name="connsiteX1912" fmla="*/ 3403012 w 5945513"/>
              <a:gd name="connsiteY1912" fmla="*/ 833331 h 5844979"/>
              <a:gd name="connsiteX1913" fmla="*/ 3412163 w 5945513"/>
              <a:gd name="connsiteY1913" fmla="*/ 817243 h 5844979"/>
              <a:gd name="connsiteX1914" fmla="*/ 3405374 w 5945513"/>
              <a:gd name="connsiteY1914" fmla="*/ 802779 h 5844979"/>
              <a:gd name="connsiteX1915" fmla="*/ 3496589 w 5945513"/>
              <a:gd name="connsiteY1915" fmla="*/ 652673 h 5844979"/>
              <a:gd name="connsiteX1916" fmla="*/ 3503673 w 5945513"/>
              <a:gd name="connsiteY1916" fmla="*/ 654001 h 5844979"/>
              <a:gd name="connsiteX1917" fmla="*/ 3523599 w 5945513"/>
              <a:gd name="connsiteY1917" fmla="*/ 634076 h 5844979"/>
              <a:gd name="connsiteX1918" fmla="*/ 3522713 w 5945513"/>
              <a:gd name="connsiteY1918" fmla="*/ 628615 h 5844979"/>
              <a:gd name="connsiteX1919" fmla="*/ 3636215 w 5945513"/>
              <a:gd name="connsiteY1919" fmla="*/ 576513 h 5844979"/>
              <a:gd name="connsiteX1920" fmla="*/ 3637100 w 5945513"/>
              <a:gd name="connsiteY1920" fmla="*/ 578137 h 5844979"/>
              <a:gd name="connsiteX1921" fmla="*/ 3543377 w 5945513"/>
              <a:gd name="connsiteY1921" fmla="*/ 697690 h 5844979"/>
              <a:gd name="connsiteX1922" fmla="*/ 3545443 w 5945513"/>
              <a:gd name="connsiteY1922" fmla="*/ 699461 h 5844979"/>
              <a:gd name="connsiteX1923" fmla="*/ 3542786 w 5945513"/>
              <a:gd name="connsiteY1923" fmla="*/ 700494 h 5844979"/>
              <a:gd name="connsiteX1924" fmla="*/ 3607138 w 5945513"/>
              <a:gd name="connsiteY1924" fmla="*/ 879972 h 5844979"/>
              <a:gd name="connsiteX1925" fmla="*/ 3595331 w 5945513"/>
              <a:gd name="connsiteY1925" fmla="*/ 898717 h 5844979"/>
              <a:gd name="connsiteX1926" fmla="*/ 3616437 w 5945513"/>
              <a:gd name="connsiteY1926" fmla="*/ 919823 h 5844979"/>
              <a:gd name="connsiteX1927" fmla="*/ 3636363 w 5945513"/>
              <a:gd name="connsiteY1927" fmla="*/ 905359 h 5844979"/>
              <a:gd name="connsiteX1928" fmla="*/ 3767281 w 5945513"/>
              <a:gd name="connsiteY1928" fmla="*/ 930745 h 5844979"/>
              <a:gd name="connsiteX1929" fmla="*/ 3776727 w 5945513"/>
              <a:gd name="connsiteY1929" fmla="*/ 941815 h 5844979"/>
              <a:gd name="connsiteX1930" fmla="*/ 3777465 w 5945513"/>
              <a:gd name="connsiteY1930" fmla="*/ 979895 h 5844979"/>
              <a:gd name="connsiteX1931" fmla="*/ 3761377 w 5945513"/>
              <a:gd name="connsiteY1931" fmla="*/ 998345 h 5844979"/>
              <a:gd name="connsiteX1932" fmla="*/ 3780417 w 5945513"/>
              <a:gd name="connsiteY1932" fmla="*/ 1017385 h 5844979"/>
              <a:gd name="connsiteX1933" fmla="*/ 3781893 w 5945513"/>
              <a:gd name="connsiteY1933" fmla="*/ 1017089 h 5844979"/>
              <a:gd name="connsiteX1934" fmla="*/ 3812740 w 5945513"/>
              <a:gd name="connsiteY1934" fmla="*/ 1164686 h 5844979"/>
              <a:gd name="connsiteX1935" fmla="*/ 3799605 w 5945513"/>
              <a:gd name="connsiteY1935" fmla="*/ 1182841 h 5844979"/>
              <a:gd name="connsiteX1936" fmla="*/ 3805066 w 5945513"/>
              <a:gd name="connsiteY1936" fmla="*/ 1196124 h 5844979"/>
              <a:gd name="connsiteX1937" fmla="*/ 3659388 w 5945513"/>
              <a:gd name="connsiteY1937" fmla="*/ 1371026 h 5844979"/>
              <a:gd name="connsiteX1938" fmla="*/ 3647875 w 5945513"/>
              <a:gd name="connsiteY1938" fmla="*/ 1367484 h 5844979"/>
              <a:gd name="connsiteX1939" fmla="*/ 3628540 w 5945513"/>
              <a:gd name="connsiteY1939" fmla="*/ 1380620 h 5844979"/>
              <a:gd name="connsiteX1940" fmla="*/ 3296152 w 5945513"/>
              <a:gd name="connsiteY1940" fmla="*/ 1297080 h 5844979"/>
              <a:gd name="connsiteX1941" fmla="*/ 3296447 w 5945513"/>
              <a:gd name="connsiteY1941" fmla="*/ 1294867 h 5844979"/>
              <a:gd name="connsiteX1942" fmla="*/ 3290396 w 5945513"/>
              <a:gd name="connsiteY1942" fmla="*/ 1280107 h 5844979"/>
              <a:gd name="connsiteX1943" fmla="*/ 3377478 w 5945513"/>
              <a:gd name="connsiteY1943" fmla="*/ 829199 h 5844979"/>
              <a:gd name="connsiteX1944" fmla="*/ 3386334 w 5945513"/>
              <a:gd name="connsiteY1944" fmla="*/ 835693 h 5844979"/>
              <a:gd name="connsiteX1945" fmla="*/ 3371131 w 5945513"/>
              <a:gd name="connsiteY1945" fmla="*/ 911410 h 5844979"/>
              <a:gd name="connsiteX1946" fmla="*/ 3317111 w 5945513"/>
              <a:gd name="connsiteY1946" fmla="*/ 863294 h 5844979"/>
              <a:gd name="connsiteX1947" fmla="*/ 3377478 w 5945513"/>
              <a:gd name="connsiteY1947" fmla="*/ 829199 h 5844979"/>
              <a:gd name="connsiteX1948" fmla="*/ 3312683 w 5945513"/>
              <a:gd name="connsiteY1948" fmla="*/ 859456 h 5844979"/>
              <a:gd name="connsiteX1949" fmla="*/ 3291429 w 5945513"/>
              <a:gd name="connsiteY1949" fmla="*/ 840416 h 5844979"/>
              <a:gd name="connsiteX1950" fmla="*/ 3374378 w 5945513"/>
              <a:gd name="connsiteY1950" fmla="*/ 823738 h 5844979"/>
              <a:gd name="connsiteX1951" fmla="*/ 3374378 w 5945513"/>
              <a:gd name="connsiteY1951" fmla="*/ 824476 h 5844979"/>
              <a:gd name="connsiteX1952" fmla="*/ 3312535 w 5945513"/>
              <a:gd name="connsiteY1952" fmla="*/ 859456 h 5844979"/>
              <a:gd name="connsiteX1953" fmla="*/ 3374673 w 5945513"/>
              <a:gd name="connsiteY1953" fmla="*/ 921889 h 5844979"/>
              <a:gd name="connsiteX1954" fmla="*/ 3463379 w 5945513"/>
              <a:gd name="connsiteY1954" fmla="*/ 1000263 h 5844979"/>
              <a:gd name="connsiteX1955" fmla="*/ 3461165 w 5945513"/>
              <a:gd name="connsiteY1955" fmla="*/ 1004544 h 5844979"/>
              <a:gd name="connsiteX1956" fmla="*/ 3360357 w 5945513"/>
              <a:gd name="connsiteY1956" fmla="*/ 985946 h 5844979"/>
              <a:gd name="connsiteX1957" fmla="*/ 3374673 w 5945513"/>
              <a:gd name="connsiteY1957" fmla="*/ 921889 h 5844979"/>
              <a:gd name="connsiteX1958" fmla="*/ 3376002 w 5945513"/>
              <a:gd name="connsiteY1958" fmla="*/ 915690 h 5844979"/>
              <a:gd name="connsiteX1959" fmla="*/ 3391795 w 5945513"/>
              <a:gd name="connsiteY1959" fmla="*/ 836726 h 5844979"/>
              <a:gd name="connsiteX1960" fmla="*/ 3392680 w 5945513"/>
              <a:gd name="connsiteY1960" fmla="*/ 836874 h 5844979"/>
              <a:gd name="connsiteX1961" fmla="*/ 3397994 w 5945513"/>
              <a:gd name="connsiteY1961" fmla="*/ 835841 h 5844979"/>
              <a:gd name="connsiteX1962" fmla="*/ 3469283 w 5945513"/>
              <a:gd name="connsiteY1962" fmla="*/ 994507 h 5844979"/>
              <a:gd name="connsiteX1963" fmla="*/ 3466921 w 5945513"/>
              <a:gd name="connsiteY1963" fmla="*/ 996131 h 5844979"/>
              <a:gd name="connsiteX1964" fmla="*/ 3375854 w 5945513"/>
              <a:gd name="connsiteY1964" fmla="*/ 915690 h 5844979"/>
              <a:gd name="connsiteX1965" fmla="*/ 3373050 w 5945513"/>
              <a:gd name="connsiteY1965" fmla="*/ 764846 h 5844979"/>
              <a:gd name="connsiteX1966" fmla="*/ 3491570 w 5945513"/>
              <a:gd name="connsiteY1966" fmla="*/ 650459 h 5844979"/>
              <a:gd name="connsiteX1967" fmla="*/ 3400798 w 5945513"/>
              <a:gd name="connsiteY1967" fmla="*/ 799827 h 5844979"/>
              <a:gd name="connsiteX1968" fmla="*/ 3392533 w 5945513"/>
              <a:gd name="connsiteY1968" fmla="*/ 797908 h 5844979"/>
              <a:gd name="connsiteX1969" fmla="*/ 3387515 w 5945513"/>
              <a:gd name="connsiteY1969" fmla="*/ 798941 h 5844979"/>
              <a:gd name="connsiteX1970" fmla="*/ 3372902 w 5945513"/>
              <a:gd name="connsiteY1970" fmla="*/ 764994 h 5844979"/>
              <a:gd name="connsiteX1971" fmla="*/ 3634296 w 5945513"/>
              <a:gd name="connsiteY1971" fmla="*/ 571347 h 5844979"/>
              <a:gd name="connsiteX1972" fmla="*/ 3520647 w 5945513"/>
              <a:gd name="connsiteY1972" fmla="*/ 623596 h 5844979"/>
              <a:gd name="connsiteX1973" fmla="*/ 3503821 w 5945513"/>
              <a:gd name="connsiteY1973" fmla="*/ 614150 h 5844979"/>
              <a:gd name="connsiteX1974" fmla="*/ 3499393 w 5945513"/>
              <a:gd name="connsiteY1974" fmla="*/ 614741 h 5844979"/>
              <a:gd name="connsiteX1975" fmla="*/ 3451129 w 5945513"/>
              <a:gd name="connsiteY1975" fmla="*/ 495630 h 5844979"/>
              <a:gd name="connsiteX1976" fmla="*/ 3634001 w 5945513"/>
              <a:gd name="connsiteY1976" fmla="*/ 565591 h 5844979"/>
              <a:gd name="connsiteX1977" fmla="*/ 3634001 w 5945513"/>
              <a:gd name="connsiteY1977" fmla="*/ 566624 h 5844979"/>
              <a:gd name="connsiteX1978" fmla="*/ 3634591 w 5945513"/>
              <a:gd name="connsiteY1978" fmla="*/ 571347 h 5844979"/>
              <a:gd name="connsiteX1979" fmla="*/ 3688464 w 5945513"/>
              <a:gd name="connsiteY1979" fmla="*/ 808683 h 5844979"/>
              <a:gd name="connsiteX1980" fmla="*/ 3687283 w 5945513"/>
              <a:gd name="connsiteY1980" fmla="*/ 806912 h 5844979"/>
              <a:gd name="connsiteX1981" fmla="*/ 3823663 w 5945513"/>
              <a:gd name="connsiteY1981" fmla="*/ 671123 h 5844979"/>
              <a:gd name="connsiteX1982" fmla="*/ 3915911 w 5945513"/>
              <a:gd name="connsiteY1982" fmla="*/ 724405 h 5844979"/>
              <a:gd name="connsiteX1983" fmla="*/ 3688317 w 5945513"/>
              <a:gd name="connsiteY1983" fmla="*/ 808683 h 5844979"/>
              <a:gd name="connsiteX1984" fmla="*/ 3922110 w 5945513"/>
              <a:gd name="connsiteY1984" fmla="*/ 727947 h 5844979"/>
              <a:gd name="connsiteX1985" fmla="*/ 4070888 w 5945513"/>
              <a:gd name="connsiteY1985" fmla="*/ 815325 h 5844979"/>
              <a:gd name="connsiteX1986" fmla="*/ 4070002 w 5945513"/>
              <a:gd name="connsiteY1986" fmla="*/ 819752 h 5844979"/>
              <a:gd name="connsiteX1987" fmla="*/ 3690531 w 5945513"/>
              <a:gd name="connsiteY1987" fmla="*/ 814882 h 5844979"/>
              <a:gd name="connsiteX1988" fmla="*/ 3690383 w 5945513"/>
              <a:gd name="connsiteY1988" fmla="*/ 813849 h 5844979"/>
              <a:gd name="connsiteX1989" fmla="*/ 3922257 w 5945513"/>
              <a:gd name="connsiteY1989" fmla="*/ 727800 h 5844979"/>
              <a:gd name="connsiteX1990" fmla="*/ 3690383 w 5945513"/>
              <a:gd name="connsiteY1990" fmla="*/ 820490 h 5844979"/>
              <a:gd name="connsiteX1991" fmla="*/ 4069854 w 5945513"/>
              <a:gd name="connsiteY1991" fmla="*/ 825361 h 5844979"/>
              <a:gd name="connsiteX1992" fmla="*/ 4070149 w 5945513"/>
              <a:gd name="connsiteY1992" fmla="*/ 826985 h 5844979"/>
              <a:gd name="connsiteX1993" fmla="*/ 3789568 w 5945513"/>
              <a:gd name="connsiteY1993" fmla="*/ 923956 h 5844979"/>
              <a:gd name="connsiteX1994" fmla="*/ 3779531 w 5945513"/>
              <a:gd name="connsiteY1994" fmla="*/ 918052 h 5844979"/>
              <a:gd name="connsiteX1995" fmla="*/ 3773627 w 5945513"/>
              <a:gd name="connsiteY1995" fmla="*/ 919823 h 5844979"/>
              <a:gd name="connsiteX1996" fmla="*/ 3686841 w 5945513"/>
              <a:gd name="connsiteY1996" fmla="*/ 828903 h 5844979"/>
              <a:gd name="connsiteX1997" fmla="*/ 3690531 w 5945513"/>
              <a:gd name="connsiteY1997" fmla="*/ 820343 h 5844979"/>
              <a:gd name="connsiteX1998" fmla="*/ 4443569 w 5945513"/>
              <a:gd name="connsiteY1998" fmla="*/ 1282321 h 5844979"/>
              <a:gd name="connsiteX1999" fmla="*/ 4442684 w 5945513"/>
              <a:gd name="connsiteY1999" fmla="*/ 1282764 h 5844979"/>
              <a:gd name="connsiteX2000" fmla="*/ 4271767 w 5945513"/>
              <a:gd name="connsiteY2000" fmla="*/ 1046904 h 5844979"/>
              <a:gd name="connsiteX2001" fmla="*/ 4380841 w 5945513"/>
              <a:gd name="connsiteY2001" fmla="*/ 1088969 h 5844979"/>
              <a:gd name="connsiteX2002" fmla="*/ 4443569 w 5945513"/>
              <a:gd name="connsiteY2002" fmla="*/ 1282173 h 5844979"/>
              <a:gd name="connsiteX2003" fmla="*/ 4366967 w 5945513"/>
              <a:gd name="connsiteY2003" fmla="*/ 1036425 h 5844979"/>
              <a:gd name="connsiteX2004" fmla="*/ 4446817 w 5945513"/>
              <a:gd name="connsiteY2004" fmla="*/ 1099448 h 5844979"/>
              <a:gd name="connsiteX2005" fmla="*/ 4442241 w 5945513"/>
              <a:gd name="connsiteY2005" fmla="*/ 1107271 h 5844979"/>
              <a:gd name="connsiteX2006" fmla="*/ 4385269 w 5945513"/>
              <a:gd name="connsiteY2006" fmla="*/ 1084836 h 5844979"/>
              <a:gd name="connsiteX2007" fmla="*/ 4367114 w 5945513"/>
              <a:gd name="connsiteY2007" fmla="*/ 1036425 h 5844979"/>
              <a:gd name="connsiteX2008" fmla="*/ 4656994 w 5945513"/>
              <a:gd name="connsiteY2008" fmla="*/ 776949 h 5844979"/>
              <a:gd name="connsiteX2009" fmla="*/ 4634855 w 5945513"/>
              <a:gd name="connsiteY2009" fmla="*/ 874954 h 5844979"/>
              <a:gd name="connsiteX2010" fmla="*/ 4558400 w 5945513"/>
              <a:gd name="connsiteY2010" fmla="*/ 770160 h 5844979"/>
              <a:gd name="connsiteX2011" fmla="*/ 4553381 w 5945513"/>
              <a:gd name="connsiteY2011" fmla="*/ 727357 h 5844979"/>
              <a:gd name="connsiteX2012" fmla="*/ 4644448 w 5945513"/>
              <a:gd name="connsiteY2012" fmla="*/ 754219 h 5844979"/>
              <a:gd name="connsiteX2013" fmla="*/ 4643415 w 5945513"/>
              <a:gd name="connsiteY2013" fmla="*/ 759090 h 5844979"/>
              <a:gd name="connsiteX2014" fmla="*/ 4656846 w 5945513"/>
              <a:gd name="connsiteY2014" fmla="*/ 776949 h 5844979"/>
              <a:gd name="connsiteX2015" fmla="*/ 4681053 w 5945513"/>
              <a:gd name="connsiteY2015" fmla="*/ 762042 h 5844979"/>
              <a:gd name="connsiteX2016" fmla="*/ 4681495 w 5945513"/>
              <a:gd name="connsiteY2016" fmla="*/ 759828 h 5844979"/>
              <a:gd name="connsiteX2017" fmla="*/ 4685185 w 5945513"/>
              <a:gd name="connsiteY2017" fmla="*/ 759828 h 5844979"/>
              <a:gd name="connsiteX2018" fmla="*/ 4691680 w 5945513"/>
              <a:gd name="connsiteY2018" fmla="*/ 766470 h 5844979"/>
              <a:gd name="connsiteX2019" fmla="*/ 4681053 w 5945513"/>
              <a:gd name="connsiteY2019" fmla="*/ 761895 h 5844979"/>
              <a:gd name="connsiteX2020" fmla="*/ 4701421 w 5945513"/>
              <a:gd name="connsiteY2020" fmla="*/ 776802 h 5844979"/>
              <a:gd name="connsiteX2021" fmla="*/ 4707768 w 5945513"/>
              <a:gd name="connsiteY2021" fmla="*/ 783739 h 5844979"/>
              <a:gd name="connsiteX2022" fmla="*/ 4689466 w 5945513"/>
              <a:gd name="connsiteY2022" fmla="*/ 771636 h 5844979"/>
              <a:gd name="connsiteX2023" fmla="*/ 4701421 w 5945513"/>
              <a:gd name="connsiteY2023" fmla="*/ 776802 h 5844979"/>
              <a:gd name="connsiteX2024" fmla="*/ 4724003 w 5945513"/>
              <a:gd name="connsiteY2024" fmla="*/ 801155 h 5844979"/>
              <a:gd name="connsiteX2025" fmla="*/ 4808429 w 5945513"/>
              <a:gd name="connsiteY2025" fmla="*/ 897093 h 5844979"/>
              <a:gd name="connsiteX2026" fmla="*/ 4812709 w 5945513"/>
              <a:gd name="connsiteY2026" fmla="*/ 893551 h 5844979"/>
              <a:gd name="connsiteX2027" fmla="*/ 4743633 w 5945513"/>
              <a:gd name="connsiteY2027" fmla="*/ 814291 h 5844979"/>
              <a:gd name="connsiteX2028" fmla="*/ 4785846 w 5945513"/>
              <a:gd name="connsiteY2028" fmla="*/ 843220 h 5844979"/>
              <a:gd name="connsiteX2029" fmla="*/ 4959125 w 5945513"/>
              <a:gd name="connsiteY2029" fmla="*/ 1034358 h 5844979"/>
              <a:gd name="connsiteX2030" fmla="*/ 4940085 w 5945513"/>
              <a:gd name="connsiteY2030" fmla="*/ 1073767 h 5844979"/>
              <a:gd name="connsiteX2031" fmla="*/ 4932410 w 5945513"/>
              <a:gd name="connsiteY2031" fmla="*/ 1072291 h 5844979"/>
              <a:gd name="connsiteX2032" fmla="*/ 4922963 w 5945513"/>
              <a:gd name="connsiteY2032" fmla="*/ 1074652 h 5844979"/>
              <a:gd name="connsiteX2033" fmla="*/ 4678543 w 5945513"/>
              <a:gd name="connsiteY2033" fmla="*/ 771046 h 5844979"/>
              <a:gd name="connsiteX2034" fmla="*/ 4724151 w 5945513"/>
              <a:gd name="connsiteY2034" fmla="*/ 801303 h 5844979"/>
              <a:gd name="connsiteX2035" fmla="*/ 4944660 w 5945513"/>
              <a:gd name="connsiteY2035" fmla="*/ 1076423 h 5844979"/>
              <a:gd name="connsiteX2036" fmla="*/ 4962962 w 5945513"/>
              <a:gd name="connsiteY2036" fmla="*/ 1038934 h 5844979"/>
              <a:gd name="connsiteX2037" fmla="*/ 5099637 w 5945513"/>
              <a:gd name="connsiteY2037" fmla="*/ 1211917 h 5844979"/>
              <a:gd name="connsiteX2038" fmla="*/ 4950417 w 5945513"/>
              <a:gd name="connsiteY2038" fmla="*/ 1101958 h 5844979"/>
              <a:gd name="connsiteX2039" fmla="*/ 4952778 w 5945513"/>
              <a:gd name="connsiteY2039" fmla="*/ 1092511 h 5844979"/>
              <a:gd name="connsiteX2040" fmla="*/ 4944660 w 5945513"/>
              <a:gd name="connsiteY2040" fmla="*/ 1076276 h 5844979"/>
              <a:gd name="connsiteX2041" fmla="*/ 5285018 w 5945513"/>
              <a:gd name="connsiteY2041" fmla="*/ 1633158 h 5844979"/>
              <a:gd name="connsiteX2042" fmla="*/ 5222880 w 5945513"/>
              <a:gd name="connsiteY2042" fmla="*/ 1458699 h 5844979"/>
              <a:gd name="connsiteX2043" fmla="*/ 5274539 w 5945513"/>
              <a:gd name="connsiteY2043" fmla="*/ 1482905 h 5844979"/>
              <a:gd name="connsiteX2044" fmla="*/ 5285018 w 5945513"/>
              <a:gd name="connsiteY2044" fmla="*/ 1633158 h 5844979"/>
              <a:gd name="connsiteX2045" fmla="*/ 5274687 w 5945513"/>
              <a:gd name="connsiteY2045" fmla="*/ 1444677 h 5844979"/>
              <a:gd name="connsiteX2046" fmla="*/ 5308634 w 5945513"/>
              <a:gd name="connsiteY2046" fmla="*/ 1493679 h 5844979"/>
              <a:gd name="connsiteX2047" fmla="*/ 5279705 w 5945513"/>
              <a:gd name="connsiteY2047" fmla="*/ 1479363 h 5844979"/>
              <a:gd name="connsiteX2048" fmla="*/ 5274687 w 5945513"/>
              <a:gd name="connsiteY2048" fmla="*/ 1444677 h 5844979"/>
              <a:gd name="connsiteX2049" fmla="*/ 5188933 w 5945513"/>
              <a:gd name="connsiteY2049" fmla="*/ 1579728 h 5844979"/>
              <a:gd name="connsiteX2050" fmla="*/ 5209006 w 5945513"/>
              <a:gd name="connsiteY2050" fmla="*/ 1620613 h 5844979"/>
              <a:gd name="connsiteX2051" fmla="*/ 5184358 w 5945513"/>
              <a:gd name="connsiteY2051" fmla="*/ 1612052 h 5844979"/>
              <a:gd name="connsiteX2052" fmla="*/ 5166351 w 5945513"/>
              <a:gd name="connsiteY2052" fmla="*/ 1562902 h 5844979"/>
              <a:gd name="connsiteX2053" fmla="*/ 5189080 w 5945513"/>
              <a:gd name="connsiteY2053" fmla="*/ 1579581 h 5844979"/>
              <a:gd name="connsiteX2054" fmla="*/ 5162513 w 5945513"/>
              <a:gd name="connsiteY2054" fmla="*/ 1553456 h 5844979"/>
              <a:gd name="connsiteX2055" fmla="*/ 5121186 w 5945513"/>
              <a:gd name="connsiteY2055" fmla="*/ 1450729 h 5844979"/>
              <a:gd name="connsiteX2056" fmla="*/ 5183177 w 5945513"/>
              <a:gd name="connsiteY2056" fmla="*/ 1568511 h 5844979"/>
              <a:gd name="connsiteX2057" fmla="*/ 5162513 w 5945513"/>
              <a:gd name="connsiteY2057" fmla="*/ 1553456 h 5844979"/>
              <a:gd name="connsiteX2058" fmla="*/ 5270554 w 5945513"/>
              <a:gd name="connsiteY2058" fmla="*/ 1658988 h 5844979"/>
              <a:gd name="connsiteX2059" fmla="*/ 5240739 w 5945513"/>
              <a:gd name="connsiteY2059" fmla="*/ 1675076 h 5844979"/>
              <a:gd name="connsiteX2060" fmla="*/ 5219781 w 5945513"/>
              <a:gd name="connsiteY2060" fmla="*/ 1630502 h 5844979"/>
              <a:gd name="connsiteX2061" fmla="*/ 5270111 w 5945513"/>
              <a:gd name="connsiteY2061" fmla="*/ 1648656 h 5844979"/>
              <a:gd name="connsiteX2062" fmla="*/ 5269373 w 5945513"/>
              <a:gd name="connsiteY2062" fmla="*/ 1652346 h 5844979"/>
              <a:gd name="connsiteX2063" fmla="*/ 5270701 w 5945513"/>
              <a:gd name="connsiteY2063" fmla="*/ 1658988 h 5844979"/>
              <a:gd name="connsiteX2064" fmla="*/ 5216239 w 5945513"/>
              <a:gd name="connsiteY2064" fmla="*/ 1623269 h 5844979"/>
              <a:gd name="connsiteX2065" fmla="*/ 5198822 w 5945513"/>
              <a:gd name="connsiteY2065" fmla="*/ 1587256 h 5844979"/>
              <a:gd name="connsiteX2066" fmla="*/ 5271882 w 5945513"/>
              <a:gd name="connsiteY2066" fmla="*/ 1643047 h 5844979"/>
              <a:gd name="connsiteX2067" fmla="*/ 5271882 w 5945513"/>
              <a:gd name="connsiteY2067" fmla="*/ 1643047 h 5844979"/>
              <a:gd name="connsiteX2068" fmla="*/ 5216386 w 5945513"/>
              <a:gd name="connsiteY2068" fmla="*/ 1622974 h 5844979"/>
              <a:gd name="connsiteX2069" fmla="*/ 5212253 w 5945513"/>
              <a:gd name="connsiteY2069" fmla="*/ 1627697 h 5844979"/>
              <a:gd name="connsiteX2070" fmla="*/ 5235721 w 5945513"/>
              <a:gd name="connsiteY2070" fmla="*/ 1677437 h 5844979"/>
              <a:gd name="connsiteX2071" fmla="*/ 5210777 w 5945513"/>
              <a:gd name="connsiteY2071" fmla="*/ 1690131 h 5844979"/>
              <a:gd name="connsiteX2072" fmla="*/ 5186424 w 5945513"/>
              <a:gd name="connsiteY2072" fmla="*/ 1618694 h 5844979"/>
              <a:gd name="connsiteX2073" fmla="*/ 5212105 w 5945513"/>
              <a:gd name="connsiteY2073" fmla="*/ 1627697 h 5844979"/>
              <a:gd name="connsiteX2074" fmla="*/ 5238083 w 5945513"/>
              <a:gd name="connsiteY2074" fmla="*/ 1682456 h 5844979"/>
              <a:gd name="connsiteX2075" fmla="*/ 5259779 w 5945513"/>
              <a:gd name="connsiteY2075" fmla="*/ 1730129 h 5844979"/>
              <a:gd name="connsiteX2076" fmla="*/ 5239559 w 5945513"/>
              <a:gd name="connsiteY2076" fmla="*/ 1781641 h 5844979"/>
              <a:gd name="connsiteX2077" fmla="*/ 5212696 w 5945513"/>
              <a:gd name="connsiteY2077" fmla="*/ 1695444 h 5844979"/>
              <a:gd name="connsiteX2078" fmla="*/ 5238230 w 5945513"/>
              <a:gd name="connsiteY2078" fmla="*/ 1682456 h 5844979"/>
              <a:gd name="connsiteX2079" fmla="*/ 5242953 w 5945513"/>
              <a:gd name="connsiteY2079" fmla="*/ 1679946 h 5844979"/>
              <a:gd name="connsiteX2080" fmla="*/ 5273358 w 5945513"/>
              <a:gd name="connsiteY2080" fmla="*/ 1663563 h 5844979"/>
              <a:gd name="connsiteX2081" fmla="*/ 5280000 w 5945513"/>
              <a:gd name="connsiteY2081" fmla="*/ 1669024 h 5844979"/>
              <a:gd name="connsiteX2082" fmla="*/ 5262436 w 5945513"/>
              <a:gd name="connsiteY2082" fmla="*/ 1722454 h 5844979"/>
              <a:gd name="connsiteX2083" fmla="*/ 5242953 w 5945513"/>
              <a:gd name="connsiteY2083" fmla="*/ 1679946 h 5844979"/>
              <a:gd name="connsiteX2084" fmla="*/ 5272177 w 5945513"/>
              <a:gd name="connsiteY2084" fmla="*/ 1612052 h 5844979"/>
              <a:gd name="connsiteX2085" fmla="*/ 5185833 w 5945513"/>
              <a:gd name="connsiteY2085" fmla="*/ 1442168 h 5844979"/>
              <a:gd name="connsiteX2086" fmla="*/ 5215353 w 5945513"/>
              <a:gd name="connsiteY2086" fmla="*/ 1455304 h 5844979"/>
              <a:gd name="connsiteX2087" fmla="*/ 5272177 w 5945513"/>
              <a:gd name="connsiteY2087" fmla="*/ 1612052 h 5844979"/>
              <a:gd name="connsiteX2088" fmla="*/ 5277638 w 5945513"/>
              <a:gd name="connsiteY2088" fmla="*/ 1636701 h 5844979"/>
              <a:gd name="connsiteX2089" fmla="*/ 5274982 w 5945513"/>
              <a:gd name="connsiteY2089" fmla="*/ 1638472 h 5844979"/>
              <a:gd name="connsiteX2090" fmla="*/ 5193066 w 5945513"/>
              <a:gd name="connsiteY2090" fmla="*/ 1575891 h 5844979"/>
              <a:gd name="connsiteX2091" fmla="*/ 5108345 w 5945513"/>
              <a:gd name="connsiteY2091" fmla="*/ 1416339 h 5844979"/>
              <a:gd name="connsiteX2092" fmla="*/ 5113511 w 5945513"/>
              <a:gd name="connsiteY2092" fmla="*/ 1410582 h 5844979"/>
              <a:gd name="connsiteX2093" fmla="*/ 5177568 w 5945513"/>
              <a:gd name="connsiteY2093" fmla="*/ 1438331 h 5844979"/>
              <a:gd name="connsiteX2094" fmla="*/ 5277786 w 5945513"/>
              <a:gd name="connsiteY2094" fmla="*/ 1636553 h 5844979"/>
              <a:gd name="connsiteX2095" fmla="*/ 5153953 w 5945513"/>
              <a:gd name="connsiteY2095" fmla="*/ 1547257 h 5844979"/>
              <a:gd name="connsiteX2096" fmla="*/ 5116463 w 5945513"/>
              <a:gd name="connsiteY2096" fmla="*/ 1520247 h 5844979"/>
              <a:gd name="connsiteX2097" fmla="*/ 5102294 w 5945513"/>
              <a:gd name="connsiteY2097" fmla="*/ 1421800 h 5844979"/>
              <a:gd name="connsiteX2098" fmla="*/ 5153953 w 5945513"/>
              <a:gd name="connsiteY2098" fmla="*/ 1547405 h 5844979"/>
              <a:gd name="connsiteX2099" fmla="*/ 4873666 w 5945513"/>
              <a:gd name="connsiteY2099" fmla="*/ 2020895 h 5844979"/>
              <a:gd name="connsiteX2100" fmla="*/ 4753227 w 5945513"/>
              <a:gd name="connsiteY2100" fmla="*/ 1819425 h 5844979"/>
              <a:gd name="connsiteX2101" fmla="*/ 4772119 w 5945513"/>
              <a:gd name="connsiteY2101" fmla="*/ 1740609 h 5844979"/>
              <a:gd name="connsiteX2102" fmla="*/ 5088862 w 5945513"/>
              <a:gd name="connsiteY2102" fmla="*/ 2019124 h 5844979"/>
              <a:gd name="connsiteX2103" fmla="*/ 5085468 w 5945513"/>
              <a:gd name="connsiteY2103" fmla="*/ 2027389 h 5844979"/>
              <a:gd name="connsiteX2104" fmla="*/ 4873666 w 5945513"/>
              <a:gd name="connsiteY2104" fmla="*/ 2020747 h 5844979"/>
              <a:gd name="connsiteX2105" fmla="*/ 5080007 w 5945513"/>
              <a:gd name="connsiteY2105" fmla="*/ 2032850 h 5844979"/>
              <a:gd name="connsiteX2106" fmla="*/ 4898905 w 5945513"/>
              <a:gd name="connsiteY2106" fmla="*/ 2065174 h 5844979"/>
              <a:gd name="connsiteX2107" fmla="*/ 4876913 w 5945513"/>
              <a:gd name="connsiteY2107" fmla="*/ 2026504 h 5844979"/>
              <a:gd name="connsiteX2108" fmla="*/ 5080154 w 5945513"/>
              <a:gd name="connsiteY2108" fmla="*/ 2032850 h 5844979"/>
              <a:gd name="connsiteX2109" fmla="*/ 3881078 w 5945513"/>
              <a:gd name="connsiteY2109" fmla="*/ 2051300 h 5844979"/>
              <a:gd name="connsiteX2110" fmla="*/ 3853330 w 5945513"/>
              <a:gd name="connsiteY2110" fmla="*/ 1954919 h 5844979"/>
              <a:gd name="connsiteX2111" fmla="*/ 4080186 w 5945513"/>
              <a:gd name="connsiteY2111" fmla="*/ 1981191 h 5844979"/>
              <a:gd name="connsiteX2112" fmla="*/ 3984543 w 5945513"/>
              <a:gd name="connsiteY2112" fmla="*/ 2113881 h 5844979"/>
              <a:gd name="connsiteX2113" fmla="*/ 3881078 w 5945513"/>
              <a:gd name="connsiteY2113" fmla="*/ 2051300 h 5844979"/>
              <a:gd name="connsiteX2114" fmla="*/ 3981148 w 5945513"/>
              <a:gd name="connsiteY2114" fmla="*/ 2118309 h 5844979"/>
              <a:gd name="connsiteX2115" fmla="*/ 3921520 w 5945513"/>
              <a:gd name="connsiteY2115" fmla="*/ 2197273 h 5844979"/>
              <a:gd name="connsiteX2116" fmla="*/ 3883292 w 5945513"/>
              <a:gd name="connsiteY2116" fmla="*/ 2059122 h 5844979"/>
              <a:gd name="connsiteX2117" fmla="*/ 3981296 w 5945513"/>
              <a:gd name="connsiteY2117" fmla="*/ 2118457 h 5844979"/>
              <a:gd name="connsiteX2118" fmla="*/ 3811708 w 5945513"/>
              <a:gd name="connsiteY2118" fmla="*/ 1816326 h 5844979"/>
              <a:gd name="connsiteX2119" fmla="*/ 4006240 w 5945513"/>
              <a:gd name="connsiteY2119" fmla="*/ 1773670 h 5844979"/>
              <a:gd name="connsiteX2120" fmla="*/ 4037088 w 5945513"/>
              <a:gd name="connsiteY2120" fmla="*/ 1796696 h 5844979"/>
              <a:gd name="connsiteX2121" fmla="*/ 3829272 w 5945513"/>
              <a:gd name="connsiteY2121" fmla="*/ 1874036 h 5844979"/>
              <a:gd name="connsiteX2122" fmla="*/ 3811708 w 5945513"/>
              <a:gd name="connsiteY2122" fmla="*/ 1816178 h 5844979"/>
              <a:gd name="connsiteX2123" fmla="*/ 3845507 w 5945513"/>
              <a:gd name="connsiteY2123" fmla="*/ 1948425 h 5844979"/>
              <a:gd name="connsiteX2124" fmla="*/ 3696139 w 5945513"/>
              <a:gd name="connsiteY2124" fmla="*/ 1931304 h 5844979"/>
              <a:gd name="connsiteX2125" fmla="*/ 3695549 w 5945513"/>
              <a:gd name="connsiteY2125" fmla="*/ 1928057 h 5844979"/>
              <a:gd name="connsiteX2126" fmla="*/ 3825582 w 5945513"/>
              <a:gd name="connsiteY2126" fmla="*/ 1881268 h 5844979"/>
              <a:gd name="connsiteX2127" fmla="*/ 3845507 w 5945513"/>
              <a:gd name="connsiteY2127" fmla="*/ 1948425 h 5844979"/>
              <a:gd name="connsiteX2128" fmla="*/ 3739533 w 5945513"/>
              <a:gd name="connsiteY2128" fmla="*/ 1587846 h 5844979"/>
              <a:gd name="connsiteX2129" fmla="*/ 3746322 w 5945513"/>
              <a:gd name="connsiteY2129" fmla="*/ 1580909 h 5844979"/>
              <a:gd name="connsiteX2130" fmla="*/ 3886687 w 5945513"/>
              <a:gd name="connsiteY2130" fmla="*/ 1684670 h 5844979"/>
              <a:gd name="connsiteX2131" fmla="*/ 3853477 w 5945513"/>
              <a:gd name="connsiteY2131" fmla="*/ 1724816 h 5844979"/>
              <a:gd name="connsiteX2132" fmla="*/ 3783959 w 5945513"/>
              <a:gd name="connsiteY2132" fmla="*/ 1727177 h 5844979"/>
              <a:gd name="connsiteX2133" fmla="*/ 3739385 w 5945513"/>
              <a:gd name="connsiteY2133" fmla="*/ 1587846 h 5844979"/>
              <a:gd name="connsiteX2134" fmla="*/ 3778351 w 5945513"/>
              <a:gd name="connsiteY2134" fmla="*/ 1727325 h 5844979"/>
              <a:gd name="connsiteX2135" fmla="*/ 3710899 w 5945513"/>
              <a:gd name="connsiteY2135" fmla="*/ 1729539 h 5844979"/>
              <a:gd name="connsiteX2136" fmla="*/ 3728906 w 5945513"/>
              <a:gd name="connsiteY2136" fmla="*/ 1590208 h 5844979"/>
              <a:gd name="connsiteX2137" fmla="*/ 3730234 w 5945513"/>
              <a:gd name="connsiteY2137" fmla="*/ 1590503 h 5844979"/>
              <a:gd name="connsiteX2138" fmla="*/ 3734219 w 5945513"/>
              <a:gd name="connsiteY2138" fmla="*/ 1589617 h 5844979"/>
              <a:gd name="connsiteX2139" fmla="*/ 3778203 w 5945513"/>
              <a:gd name="connsiteY2139" fmla="*/ 1727177 h 5844979"/>
              <a:gd name="connsiteX2140" fmla="*/ 4215237 w 5945513"/>
              <a:gd name="connsiteY2140" fmla="*/ 1336341 h 5844979"/>
              <a:gd name="connsiteX2141" fmla="*/ 4223798 w 5945513"/>
              <a:gd name="connsiteY2141" fmla="*/ 1395823 h 5844979"/>
              <a:gd name="connsiteX2142" fmla="*/ 4179223 w 5945513"/>
              <a:gd name="connsiteY2142" fmla="*/ 1413830 h 5844979"/>
              <a:gd name="connsiteX2143" fmla="*/ 4157674 w 5945513"/>
              <a:gd name="connsiteY2143" fmla="*/ 1344016 h 5844979"/>
              <a:gd name="connsiteX2144" fmla="*/ 4215237 w 5945513"/>
              <a:gd name="connsiteY2144" fmla="*/ 1336194 h 5844979"/>
              <a:gd name="connsiteX2145" fmla="*/ 4155903 w 5945513"/>
              <a:gd name="connsiteY2145" fmla="*/ 1338703 h 5844979"/>
              <a:gd name="connsiteX2146" fmla="*/ 4155313 w 5945513"/>
              <a:gd name="connsiteY2146" fmla="*/ 1336932 h 5844979"/>
              <a:gd name="connsiteX2147" fmla="*/ 4214204 w 5945513"/>
              <a:gd name="connsiteY2147" fmla="*/ 1330437 h 5844979"/>
              <a:gd name="connsiteX2148" fmla="*/ 4214204 w 5945513"/>
              <a:gd name="connsiteY2148" fmla="*/ 1330880 h 5844979"/>
              <a:gd name="connsiteX2149" fmla="*/ 4155756 w 5945513"/>
              <a:gd name="connsiteY2149" fmla="*/ 1338703 h 5844979"/>
              <a:gd name="connsiteX2150" fmla="*/ 4219813 w 5945513"/>
              <a:gd name="connsiteY2150" fmla="*/ 1329847 h 5844979"/>
              <a:gd name="connsiteX2151" fmla="*/ 4230587 w 5945513"/>
              <a:gd name="connsiteY2151" fmla="*/ 1328666 h 5844979"/>
              <a:gd name="connsiteX2152" fmla="*/ 4219813 w 5945513"/>
              <a:gd name="connsiteY2152" fmla="*/ 1330142 h 5844979"/>
              <a:gd name="connsiteX2153" fmla="*/ 4219813 w 5945513"/>
              <a:gd name="connsiteY2153" fmla="*/ 1329847 h 5844979"/>
              <a:gd name="connsiteX2154" fmla="*/ 4220698 w 5945513"/>
              <a:gd name="connsiteY2154" fmla="*/ 1335603 h 5844979"/>
              <a:gd name="connsiteX2155" fmla="*/ 4427334 w 5945513"/>
              <a:gd name="connsiteY2155" fmla="*/ 1306674 h 5844979"/>
              <a:gd name="connsiteX2156" fmla="*/ 4427334 w 5945513"/>
              <a:gd name="connsiteY2156" fmla="*/ 1306084 h 5844979"/>
              <a:gd name="connsiteX2157" fmla="*/ 4431614 w 5945513"/>
              <a:gd name="connsiteY2157" fmla="*/ 1305493 h 5844979"/>
              <a:gd name="connsiteX2158" fmla="*/ 4431761 w 5945513"/>
              <a:gd name="connsiteY2158" fmla="*/ 1306231 h 5844979"/>
              <a:gd name="connsiteX2159" fmla="*/ 4228816 w 5945513"/>
              <a:gd name="connsiteY2159" fmla="*/ 1393756 h 5844979"/>
              <a:gd name="connsiteX2160" fmla="*/ 4220403 w 5945513"/>
              <a:gd name="connsiteY2160" fmla="*/ 1335751 h 5844979"/>
              <a:gd name="connsiteX2161" fmla="*/ 4431024 w 5945513"/>
              <a:gd name="connsiteY2161" fmla="*/ 1300032 h 5844979"/>
              <a:gd name="connsiteX2162" fmla="*/ 4218927 w 5945513"/>
              <a:gd name="connsiteY2162" fmla="*/ 1324533 h 5844979"/>
              <a:gd name="connsiteX2163" fmla="*/ 4207415 w 5945513"/>
              <a:gd name="connsiteY2163" fmla="*/ 1255901 h 5844979"/>
              <a:gd name="connsiteX2164" fmla="*/ 4431171 w 5945513"/>
              <a:gd name="connsiteY2164" fmla="*/ 1299294 h 5844979"/>
              <a:gd name="connsiteX2165" fmla="*/ 4431171 w 5945513"/>
              <a:gd name="connsiteY2165" fmla="*/ 1300180 h 5844979"/>
              <a:gd name="connsiteX2166" fmla="*/ 4206381 w 5945513"/>
              <a:gd name="connsiteY2166" fmla="*/ 1249997 h 5844979"/>
              <a:gd name="connsiteX2167" fmla="*/ 4193540 w 5945513"/>
              <a:gd name="connsiteY2167" fmla="*/ 1183726 h 5844979"/>
              <a:gd name="connsiteX2168" fmla="*/ 4429843 w 5945513"/>
              <a:gd name="connsiteY2168" fmla="*/ 1293390 h 5844979"/>
              <a:gd name="connsiteX2169" fmla="*/ 4206234 w 5945513"/>
              <a:gd name="connsiteY2169" fmla="*/ 1249997 h 5844979"/>
              <a:gd name="connsiteX2170" fmla="*/ 4213466 w 5945513"/>
              <a:gd name="connsiteY2170" fmla="*/ 1325124 h 5844979"/>
              <a:gd name="connsiteX2171" fmla="*/ 4153689 w 5945513"/>
              <a:gd name="connsiteY2171" fmla="*/ 1331766 h 5844979"/>
              <a:gd name="connsiteX2172" fmla="*/ 4123432 w 5945513"/>
              <a:gd name="connsiteY2172" fmla="*/ 1240108 h 5844979"/>
              <a:gd name="connsiteX2173" fmla="*/ 4201511 w 5945513"/>
              <a:gd name="connsiteY2173" fmla="*/ 1254720 h 5844979"/>
              <a:gd name="connsiteX2174" fmla="*/ 4213318 w 5945513"/>
              <a:gd name="connsiteY2174" fmla="*/ 1325124 h 5844979"/>
              <a:gd name="connsiteX2175" fmla="*/ 4150442 w 5945513"/>
              <a:gd name="connsiteY2175" fmla="*/ 1339588 h 5844979"/>
              <a:gd name="connsiteX2176" fmla="*/ 4057899 w 5945513"/>
              <a:gd name="connsiteY2176" fmla="*/ 1351839 h 5844979"/>
              <a:gd name="connsiteX2177" fmla="*/ 4057751 w 5945513"/>
              <a:gd name="connsiteY2177" fmla="*/ 1347854 h 5844979"/>
              <a:gd name="connsiteX2178" fmla="*/ 4149999 w 5945513"/>
              <a:gd name="connsiteY2178" fmla="*/ 1337817 h 5844979"/>
              <a:gd name="connsiteX2179" fmla="*/ 4150590 w 5945513"/>
              <a:gd name="connsiteY2179" fmla="*/ 1339588 h 5844979"/>
              <a:gd name="connsiteX2180" fmla="*/ 4148228 w 5945513"/>
              <a:gd name="connsiteY2180" fmla="*/ 1332356 h 5844979"/>
              <a:gd name="connsiteX2181" fmla="*/ 4057456 w 5945513"/>
              <a:gd name="connsiteY2181" fmla="*/ 1342245 h 5844979"/>
              <a:gd name="connsiteX2182" fmla="*/ 4049191 w 5945513"/>
              <a:gd name="connsiteY2182" fmla="*/ 1226382 h 5844979"/>
              <a:gd name="connsiteX2183" fmla="*/ 4117380 w 5945513"/>
              <a:gd name="connsiteY2183" fmla="*/ 1238927 h 5844979"/>
              <a:gd name="connsiteX2184" fmla="*/ 4148228 w 5945513"/>
              <a:gd name="connsiteY2184" fmla="*/ 1332356 h 5844979"/>
              <a:gd name="connsiteX2185" fmla="*/ 4152656 w 5945513"/>
              <a:gd name="connsiteY2185" fmla="*/ 1734705 h 5844979"/>
              <a:gd name="connsiteX2186" fmla="*/ 4143505 w 5945513"/>
              <a:gd name="connsiteY2186" fmla="*/ 1720240 h 5844979"/>
              <a:gd name="connsiteX2187" fmla="*/ 4228226 w 5945513"/>
              <a:gd name="connsiteY2187" fmla="*/ 1717141 h 5844979"/>
              <a:gd name="connsiteX2188" fmla="*/ 4152656 w 5945513"/>
              <a:gd name="connsiteY2188" fmla="*/ 1734705 h 5844979"/>
              <a:gd name="connsiteX2189" fmla="*/ 4221879 w 5945513"/>
              <a:gd name="connsiteY2189" fmla="*/ 1724225 h 5844979"/>
              <a:gd name="connsiteX2190" fmla="*/ 4161364 w 5945513"/>
              <a:gd name="connsiteY2190" fmla="*/ 1748431 h 5844979"/>
              <a:gd name="connsiteX2191" fmla="*/ 4155756 w 5945513"/>
              <a:gd name="connsiteY2191" fmla="*/ 1739723 h 5844979"/>
              <a:gd name="connsiteX2192" fmla="*/ 4221879 w 5945513"/>
              <a:gd name="connsiteY2192" fmla="*/ 1724373 h 5844979"/>
              <a:gd name="connsiteX2193" fmla="*/ 4146900 w 5945513"/>
              <a:gd name="connsiteY2193" fmla="*/ 1736033 h 5844979"/>
              <a:gd name="connsiteX2194" fmla="*/ 4007421 w 5945513"/>
              <a:gd name="connsiteY2194" fmla="*/ 1767766 h 5844979"/>
              <a:gd name="connsiteX2195" fmla="*/ 3952957 w 5945513"/>
              <a:gd name="connsiteY2195" fmla="*/ 1727030 h 5844979"/>
              <a:gd name="connsiteX2196" fmla="*/ 4137011 w 5945513"/>
              <a:gd name="connsiteY2196" fmla="*/ 1720388 h 5844979"/>
              <a:gd name="connsiteX2197" fmla="*/ 4146900 w 5945513"/>
              <a:gd name="connsiteY2197" fmla="*/ 1736033 h 5844979"/>
              <a:gd name="connsiteX2198" fmla="*/ 4139963 w 5945513"/>
              <a:gd name="connsiteY2198" fmla="*/ 1714779 h 5844979"/>
              <a:gd name="connsiteX2199" fmla="*/ 4114871 w 5945513"/>
              <a:gd name="connsiteY2199" fmla="*/ 1675519 h 5844979"/>
              <a:gd name="connsiteX2200" fmla="*/ 4235901 w 5945513"/>
              <a:gd name="connsiteY2200" fmla="*/ 1710204 h 5844979"/>
              <a:gd name="connsiteX2201" fmla="*/ 4235901 w 5945513"/>
              <a:gd name="connsiteY2201" fmla="*/ 1711237 h 5844979"/>
              <a:gd name="connsiteX2202" fmla="*/ 4140110 w 5945513"/>
              <a:gd name="connsiteY2202" fmla="*/ 1714779 h 5844979"/>
              <a:gd name="connsiteX2203" fmla="*/ 4133616 w 5945513"/>
              <a:gd name="connsiteY2203" fmla="*/ 1715074 h 5844979"/>
              <a:gd name="connsiteX2204" fmla="*/ 3945873 w 5945513"/>
              <a:gd name="connsiteY2204" fmla="*/ 1721716 h 5844979"/>
              <a:gd name="connsiteX2205" fmla="*/ 3894804 w 5945513"/>
              <a:gd name="connsiteY2205" fmla="*/ 1683784 h 5844979"/>
              <a:gd name="connsiteX2206" fmla="*/ 3940855 w 5945513"/>
              <a:gd name="connsiteY2206" fmla="*/ 1626369 h 5844979"/>
              <a:gd name="connsiteX2207" fmla="*/ 4106901 w 5945513"/>
              <a:gd name="connsiteY2207" fmla="*/ 1673157 h 5844979"/>
              <a:gd name="connsiteX2208" fmla="*/ 4133616 w 5945513"/>
              <a:gd name="connsiteY2208" fmla="*/ 1714927 h 5844979"/>
              <a:gd name="connsiteX2209" fmla="*/ 3932147 w 5945513"/>
              <a:gd name="connsiteY2209" fmla="*/ 1368222 h 5844979"/>
              <a:gd name="connsiteX2210" fmla="*/ 3929195 w 5945513"/>
              <a:gd name="connsiteY2210" fmla="*/ 1361728 h 5844979"/>
              <a:gd name="connsiteX2211" fmla="*/ 4052290 w 5945513"/>
              <a:gd name="connsiteY2211" fmla="*/ 1348592 h 5844979"/>
              <a:gd name="connsiteX2212" fmla="*/ 4052438 w 5945513"/>
              <a:gd name="connsiteY2212" fmla="*/ 1352724 h 5844979"/>
              <a:gd name="connsiteX2213" fmla="*/ 3932147 w 5945513"/>
              <a:gd name="connsiteY2213" fmla="*/ 1368370 h 5844979"/>
              <a:gd name="connsiteX2214" fmla="*/ 4052585 w 5945513"/>
              <a:gd name="connsiteY2214" fmla="*/ 1358185 h 5844979"/>
              <a:gd name="connsiteX2215" fmla="*/ 4055095 w 5945513"/>
              <a:gd name="connsiteY2215" fmla="*/ 1416339 h 5844979"/>
              <a:gd name="connsiteX2216" fmla="*/ 3932589 w 5945513"/>
              <a:gd name="connsiteY2216" fmla="*/ 1377225 h 5844979"/>
              <a:gd name="connsiteX2217" fmla="*/ 3932884 w 5945513"/>
              <a:gd name="connsiteY2217" fmla="*/ 1373683 h 5844979"/>
              <a:gd name="connsiteX2218" fmla="*/ 4052585 w 5945513"/>
              <a:gd name="connsiteY2218" fmla="*/ 1358185 h 5844979"/>
              <a:gd name="connsiteX2219" fmla="*/ 4040335 w 5945513"/>
              <a:gd name="connsiteY2219" fmla="*/ 1455747 h 5844979"/>
              <a:gd name="connsiteX2220" fmla="*/ 4038564 w 5945513"/>
              <a:gd name="connsiteY2220" fmla="*/ 1464160 h 5844979"/>
              <a:gd name="connsiteX2221" fmla="*/ 4038859 w 5945513"/>
              <a:gd name="connsiteY2221" fmla="*/ 1467702 h 5844979"/>
              <a:gd name="connsiteX2222" fmla="*/ 3989119 w 5945513"/>
              <a:gd name="connsiteY2222" fmla="*/ 1483348 h 5844979"/>
              <a:gd name="connsiteX2223" fmla="*/ 3925800 w 5945513"/>
              <a:gd name="connsiteY2223" fmla="*/ 1389033 h 5844979"/>
              <a:gd name="connsiteX2224" fmla="*/ 3928014 w 5945513"/>
              <a:gd name="connsiteY2224" fmla="*/ 1386672 h 5844979"/>
              <a:gd name="connsiteX2225" fmla="*/ 4040187 w 5945513"/>
              <a:gd name="connsiteY2225" fmla="*/ 1455747 h 5844979"/>
              <a:gd name="connsiteX2226" fmla="*/ 4010816 w 5945513"/>
              <a:gd name="connsiteY2226" fmla="*/ 1526003 h 5844979"/>
              <a:gd name="connsiteX2227" fmla="*/ 3938641 w 5945513"/>
              <a:gd name="connsiteY2227" fmla="*/ 1620170 h 5844979"/>
              <a:gd name="connsiteX2228" fmla="*/ 3747946 w 5945513"/>
              <a:gd name="connsiteY2228" fmla="*/ 1567330 h 5844979"/>
              <a:gd name="connsiteX2229" fmla="*/ 3746027 w 5945513"/>
              <a:gd name="connsiteY2229" fmla="*/ 1562902 h 5844979"/>
              <a:gd name="connsiteX2230" fmla="*/ 3986757 w 5945513"/>
              <a:gd name="connsiteY2230" fmla="*/ 1489989 h 5844979"/>
              <a:gd name="connsiteX2231" fmla="*/ 4010816 w 5945513"/>
              <a:gd name="connsiteY2231" fmla="*/ 1526151 h 5844979"/>
              <a:gd name="connsiteX2232" fmla="*/ 3748684 w 5945513"/>
              <a:gd name="connsiteY2232" fmla="*/ 1573234 h 5844979"/>
              <a:gd name="connsiteX2233" fmla="*/ 3934951 w 5945513"/>
              <a:gd name="connsiteY2233" fmla="*/ 1624893 h 5844979"/>
              <a:gd name="connsiteX2234" fmla="*/ 3890229 w 5945513"/>
              <a:gd name="connsiteY2234" fmla="*/ 1680537 h 5844979"/>
              <a:gd name="connsiteX2235" fmla="*/ 3748241 w 5945513"/>
              <a:gd name="connsiteY2235" fmla="*/ 1575596 h 5844979"/>
              <a:gd name="connsiteX2236" fmla="*/ 3748684 w 5945513"/>
              <a:gd name="connsiteY2236" fmla="*/ 1573234 h 5844979"/>
              <a:gd name="connsiteX2237" fmla="*/ 3891114 w 5945513"/>
              <a:gd name="connsiteY2237" fmla="*/ 1688064 h 5844979"/>
              <a:gd name="connsiteX2238" fmla="*/ 3936869 w 5945513"/>
              <a:gd name="connsiteY2238" fmla="*/ 1722012 h 5844979"/>
              <a:gd name="connsiteX2239" fmla="*/ 3860857 w 5945513"/>
              <a:gd name="connsiteY2239" fmla="*/ 1724668 h 5844979"/>
              <a:gd name="connsiteX2240" fmla="*/ 3891114 w 5945513"/>
              <a:gd name="connsiteY2240" fmla="*/ 1688064 h 5844979"/>
              <a:gd name="connsiteX2241" fmla="*/ 3944397 w 5945513"/>
              <a:gd name="connsiteY2241" fmla="*/ 1621646 h 5844979"/>
              <a:gd name="connsiteX2242" fmla="*/ 4014063 w 5945513"/>
              <a:gd name="connsiteY2242" fmla="*/ 1530726 h 5844979"/>
              <a:gd name="connsiteX2243" fmla="*/ 4102178 w 5945513"/>
              <a:gd name="connsiteY2243" fmla="*/ 1666072 h 5844979"/>
              <a:gd name="connsiteX2244" fmla="*/ 3944397 w 5945513"/>
              <a:gd name="connsiteY2244" fmla="*/ 1621646 h 5844979"/>
              <a:gd name="connsiteX2245" fmla="*/ 3992218 w 5945513"/>
              <a:gd name="connsiteY2245" fmla="*/ 1488071 h 5844979"/>
              <a:gd name="connsiteX2246" fmla="*/ 4040335 w 5945513"/>
              <a:gd name="connsiteY2246" fmla="*/ 1473016 h 5844979"/>
              <a:gd name="connsiteX2247" fmla="*/ 4044910 w 5945513"/>
              <a:gd name="connsiteY2247" fmla="*/ 1479215 h 5844979"/>
              <a:gd name="connsiteX2248" fmla="*/ 4014210 w 5945513"/>
              <a:gd name="connsiteY2248" fmla="*/ 1521280 h 5844979"/>
              <a:gd name="connsiteX2249" fmla="*/ 3992218 w 5945513"/>
              <a:gd name="connsiteY2249" fmla="*/ 1488071 h 5844979"/>
              <a:gd name="connsiteX2250" fmla="*/ 4043139 w 5945513"/>
              <a:gd name="connsiteY2250" fmla="*/ 1451024 h 5844979"/>
              <a:gd name="connsiteX2251" fmla="*/ 3932737 w 5945513"/>
              <a:gd name="connsiteY2251" fmla="*/ 1383129 h 5844979"/>
              <a:gd name="connsiteX2252" fmla="*/ 4054947 w 5945513"/>
              <a:gd name="connsiteY2252" fmla="*/ 1422243 h 5844979"/>
              <a:gd name="connsiteX2253" fmla="*/ 4055537 w 5945513"/>
              <a:gd name="connsiteY2253" fmla="*/ 1443792 h 5844979"/>
              <a:gd name="connsiteX2254" fmla="*/ 4042992 w 5945513"/>
              <a:gd name="connsiteY2254" fmla="*/ 1451171 h 5844979"/>
              <a:gd name="connsiteX2255" fmla="*/ 4051700 w 5945513"/>
              <a:gd name="connsiteY2255" fmla="*/ 1342836 h 5844979"/>
              <a:gd name="connsiteX2256" fmla="*/ 3923881 w 5945513"/>
              <a:gd name="connsiteY2256" fmla="*/ 1356562 h 5844979"/>
              <a:gd name="connsiteX2257" fmla="*/ 3920486 w 5945513"/>
              <a:gd name="connsiteY2257" fmla="*/ 1354643 h 5844979"/>
              <a:gd name="connsiteX2258" fmla="*/ 3960928 w 5945513"/>
              <a:gd name="connsiteY2258" fmla="*/ 1210589 h 5844979"/>
              <a:gd name="connsiteX2259" fmla="*/ 4043287 w 5945513"/>
              <a:gd name="connsiteY2259" fmla="*/ 1225496 h 5844979"/>
              <a:gd name="connsiteX2260" fmla="*/ 4051700 w 5945513"/>
              <a:gd name="connsiteY2260" fmla="*/ 1342983 h 5844979"/>
              <a:gd name="connsiteX2261" fmla="*/ 3915320 w 5945513"/>
              <a:gd name="connsiteY2261" fmla="*/ 1353020 h 5844979"/>
              <a:gd name="connsiteX2262" fmla="*/ 3912073 w 5945513"/>
              <a:gd name="connsiteY2262" fmla="*/ 1352724 h 5844979"/>
              <a:gd name="connsiteX2263" fmla="*/ 3905727 w 5945513"/>
              <a:gd name="connsiteY2263" fmla="*/ 1353905 h 5844979"/>
              <a:gd name="connsiteX2264" fmla="*/ 3829714 w 5945513"/>
              <a:gd name="connsiteY2264" fmla="*/ 1198338 h 5844979"/>
              <a:gd name="connsiteX2265" fmla="*/ 3837094 w 5945513"/>
              <a:gd name="connsiteY2265" fmla="*/ 1188597 h 5844979"/>
              <a:gd name="connsiteX2266" fmla="*/ 3955614 w 5945513"/>
              <a:gd name="connsiteY2266" fmla="*/ 1209703 h 5844979"/>
              <a:gd name="connsiteX2267" fmla="*/ 3915320 w 5945513"/>
              <a:gd name="connsiteY2267" fmla="*/ 1353167 h 5844979"/>
              <a:gd name="connsiteX2268" fmla="*/ 3912073 w 5945513"/>
              <a:gd name="connsiteY2268" fmla="*/ 1394347 h 5844979"/>
              <a:gd name="connsiteX2269" fmla="*/ 3921224 w 5945513"/>
              <a:gd name="connsiteY2269" fmla="*/ 1392133 h 5844979"/>
              <a:gd name="connsiteX2270" fmla="*/ 3983658 w 5945513"/>
              <a:gd name="connsiteY2270" fmla="*/ 1484971 h 5844979"/>
              <a:gd name="connsiteX2271" fmla="*/ 3742337 w 5945513"/>
              <a:gd name="connsiteY2271" fmla="*/ 1558032 h 5844979"/>
              <a:gd name="connsiteX2272" fmla="*/ 3740713 w 5945513"/>
              <a:gd name="connsiteY2272" fmla="*/ 1556998 h 5844979"/>
              <a:gd name="connsiteX2273" fmla="*/ 3900118 w 5945513"/>
              <a:gd name="connsiteY2273" fmla="*/ 1390657 h 5844979"/>
              <a:gd name="connsiteX2274" fmla="*/ 3911926 w 5945513"/>
              <a:gd name="connsiteY2274" fmla="*/ 1394347 h 5844979"/>
              <a:gd name="connsiteX2275" fmla="*/ 3848754 w 5945513"/>
              <a:gd name="connsiteY2275" fmla="*/ 1730572 h 5844979"/>
              <a:gd name="connsiteX2276" fmla="*/ 3802114 w 5945513"/>
              <a:gd name="connsiteY2276" fmla="*/ 1785478 h 5844979"/>
              <a:gd name="connsiteX2277" fmla="*/ 3785730 w 5945513"/>
              <a:gd name="connsiteY2277" fmla="*/ 1732639 h 5844979"/>
              <a:gd name="connsiteX2278" fmla="*/ 3848754 w 5945513"/>
              <a:gd name="connsiteY2278" fmla="*/ 1730425 h 5844979"/>
              <a:gd name="connsiteX2279" fmla="*/ 3804475 w 5945513"/>
              <a:gd name="connsiteY2279" fmla="*/ 1812193 h 5844979"/>
              <a:gd name="connsiteX2280" fmla="*/ 3782336 w 5945513"/>
              <a:gd name="connsiteY2280" fmla="*/ 1816916 h 5844979"/>
              <a:gd name="connsiteX2281" fmla="*/ 3799752 w 5945513"/>
              <a:gd name="connsiteY2281" fmla="*/ 1796696 h 5844979"/>
              <a:gd name="connsiteX2282" fmla="*/ 3804475 w 5945513"/>
              <a:gd name="connsiteY2282" fmla="*/ 1812046 h 5844979"/>
              <a:gd name="connsiteX2283" fmla="*/ 3804032 w 5945513"/>
              <a:gd name="connsiteY2283" fmla="*/ 1791825 h 5844979"/>
              <a:gd name="connsiteX2284" fmla="*/ 3856134 w 5945513"/>
              <a:gd name="connsiteY2284" fmla="*/ 1730425 h 5844979"/>
              <a:gd name="connsiteX2285" fmla="*/ 3943954 w 5945513"/>
              <a:gd name="connsiteY2285" fmla="*/ 1727325 h 5844979"/>
              <a:gd name="connsiteX2286" fmla="*/ 4000189 w 5945513"/>
              <a:gd name="connsiteY2286" fmla="*/ 1769243 h 5844979"/>
              <a:gd name="connsiteX2287" fmla="*/ 3809936 w 5945513"/>
              <a:gd name="connsiteY2287" fmla="*/ 1811012 h 5844979"/>
              <a:gd name="connsiteX2288" fmla="*/ 3804032 w 5945513"/>
              <a:gd name="connsiteY2288" fmla="*/ 1791825 h 5844979"/>
              <a:gd name="connsiteX2289" fmla="*/ 4013177 w 5945513"/>
              <a:gd name="connsiteY2289" fmla="*/ 1772047 h 5844979"/>
              <a:gd name="connsiteX2290" fmla="*/ 4149852 w 5945513"/>
              <a:gd name="connsiteY2290" fmla="*/ 1740904 h 5844979"/>
              <a:gd name="connsiteX2291" fmla="*/ 4155903 w 5945513"/>
              <a:gd name="connsiteY2291" fmla="*/ 1750350 h 5844979"/>
              <a:gd name="connsiteX2292" fmla="*/ 4042844 w 5945513"/>
              <a:gd name="connsiteY2292" fmla="*/ 1794186 h 5844979"/>
              <a:gd name="connsiteX2293" fmla="*/ 4013029 w 5945513"/>
              <a:gd name="connsiteY2293" fmla="*/ 1771899 h 5844979"/>
              <a:gd name="connsiteX2294" fmla="*/ 4159003 w 5945513"/>
              <a:gd name="connsiteY2294" fmla="*/ 1755221 h 5844979"/>
              <a:gd name="connsiteX2295" fmla="*/ 4193540 w 5945513"/>
              <a:gd name="connsiteY2295" fmla="*/ 1810422 h 5844979"/>
              <a:gd name="connsiteX2296" fmla="*/ 4151180 w 5945513"/>
              <a:gd name="connsiteY2296" fmla="*/ 1876103 h 5844979"/>
              <a:gd name="connsiteX2297" fmla="*/ 4048305 w 5945513"/>
              <a:gd name="connsiteY2297" fmla="*/ 1798319 h 5844979"/>
              <a:gd name="connsiteX2298" fmla="*/ 4159150 w 5945513"/>
              <a:gd name="connsiteY2298" fmla="*/ 1755221 h 5844979"/>
              <a:gd name="connsiteX2299" fmla="*/ 4164168 w 5945513"/>
              <a:gd name="connsiteY2299" fmla="*/ 1753154 h 5844979"/>
              <a:gd name="connsiteX2300" fmla="*/ 4238262 w 5945513"/>
              <a:gd name="connsiteY2300" fmla="*/ 1723487 h 5844979"/>
              <a:gd name="connsiteX2301" fmla="*/ 4243281 w 5945513"/>
              <a:gd name="connsiteY2301" fmla="*/ 1729391 h 5844979"/>
              <a:gd name="connsiteX2302" fmla="*/ 4196640 w 5945513"/>
              <a:gd name="connsiteY2302" fmla="*/ 1805256 h 5844979"/>
              <a:gd name="connsiteX2303" fmla="*/ 4164021 w 5945513"/>
              <a:gd name="connsiteY2303" fmla="*/ 1753302 h 5844979"/>
              <a:gd name="connsiteX2304" fmla="*/ 4237229 w 5945513"/>
              <a:gd name="connsiteY2304" fmla="*/ 1704890 h 5844979"/>
              <a:gd name="connsiteX2305" fmla="*/ 4110148 w 5945513"/>
              <a:gd name="connsiteY2305" fmla="*/ 1668434 h 5844979"/>
              <a:gd name="connsiteX2306" fmla="*/ 4017458 w 5945513"/>
              <a:gd name="connsiteY2306" fmla="*/ 1526151 h 5844979"/>
              <a:gd name="connsiteX2307" fmla="*/ 4049338 w 5945513"/>
              <a:gd name="connsiteY2307" fmla="*/ 1482462 h 5844979"/>
              <a:gd name="connsiteX2308" fmla="*/ 4059080 w 5945513"/>
              <a:gd name="connsiteY2308" fmla="*/ 1484971 h 5844979"/>
              <a:gd name="connsiteX2309" fmla="*/ 4069706 w 5945513"/>
              <a:gd name="connsiteY2309" fmla="*/ 1481872 h 5844979"/>
              <a:gd name="connsiteX2310" fmla="*/ 4241214 w 5945513"/>
              <a:gd name="connsiteY2310" fmla="*/ 1698691 h 5844979"/>
              <a:gd name="connsiteX2311" fmla="*/ 4237081 w 5945513"/>
              <a:gd name="connsiteY2311" fmla="*/ 1704890 h 5844979"/>
              <a:gd name="connsiteX2312" fmla="*/ 4061294 w 5945513"/>
              <a:gd name="connsiteY2312" fmla="*/ 1443644 h 5844979"/>
              <a:gd name="connsiteX2313" fmla="*/ 4060703 w 5945513"/>
              <a:gd name="connsiteY2313" fmla="*/ 1424014 h 5844979"/>
              <a:gd name="connsiteX2314" fmla="*/ 4112067 w 5945513"/>
              <a:gd name="connsiteY2314" fmla="*/ 1440692 h 5844979"/>
              <a:gd name="connsiteX2315" fmla="*/ 4077234 w 5945513"/>
              <a:gd name="connsiteY2315" fmla="*/ 1454271 h 5844979"/>
              <a:gd name="connsiteX2316" fmla="*/ 4061294 w 5945513"/>
              <a:gd name="connsiteY2316" fmla="*/ 1443644 h 5844979"/>
              <a:gd name="connsiteX2317" fmla="*/ 4060556 w 5945513"/>
              <a:gd name="connsiteY2317" fmla="*/ 1418110 h 5844979"/>
              <a:gd name="connsiteX2318" fmla="*/ 4058047 w 5945513"/>
              <a:gd name="connsiteY2318" fmla="*/ 1357448 h 5844979"/>
              <a:gd name="connsiteX2319" fmla="*/ 4152066 w 5945513"/>
              <a:gd name="connsiteY2319" fmla="*/ 1345049 h 5844979"/>
              <a:gd name="connsiteX2320" fmla="*/ 4174058 w 5945513"/>
              <a:gd name="connsiteY2320" fmla="*/ 1416191 h 5844979"/>
              <a:gd name="connsiteX2321" fmla="*/ 4120333 w 5945513"/>
              <a:gd name="connsiteY2321" fmla="*/ 1437593 h 5844979"/>
              <a:gd name="connsiteX2322" fmla="*/ 4060703 w 5945513"/>
              <a:gd name="connsiteY2322" fmla="*/ 1418257 h 5844979"/>
              <a:gd name="connsiteX2323" fmla="*/ 4175534 w 5945513"/>
              <a:gd name="connsiteY2323" fmla="*/ 1421504 h 5844979"/>
              <a:gd name="connsiteX2324" fmla="*/ 4186456 w 5945513"/>
              <a:gd name="connsiteY2324" fmla="*/ 1459142 h 5844979"/>
              <a:gd name="connsiteX2325" fmla="*/ 4128598 w 5945513"/>
              <a:gd name="connsiteY2325" fmla="*/ 1440249 h 5844979"/>
              <a:gd name="connsiteX2326" fmla="*/ 4175681 w 5945513"/>
              <a:gd name="connsiteY2326" fmla="*/ 1421652 h 5844979"/>
              <a:gd name="connsiteX2327" fmla="*/ 4180700 w 5945513"/>
              <a:gd name="connsiteY2327" fmla="*/ 1419438 h 5844979"/>
              <a:gd name="connsiteX2328" fmla="*/ 4224536 w 5945513"/>
              <a:gd name="connsiteY2328" fmla="*/ 1401727 h 5844979"/>
              <a:gd name="connsiteX2329" fmla="*/ 4233391 w 5945513"/>
              <a:gd name="connsiteY2329" fmla="*/ 1474639 h 5844979"/>
              <a:gd name="connsiteX2330" fmla="*/ 4192802 w 5945513"/>
              <a:gd name="connsiteY2330" fmla="*/ 1461208 h 5844979"/>
              <a:gd name="connsiteX2331" fmla="*/ 4180700 w 5945513"/>
              <a:gd name="connsiteY2331" fmla="*/ 1419438 h 5844979"/>
              <a:gd name="connsiteX2332" fmla="*/ 4229849 w 5945513"/>
              <a:gd name="connsiteY2332" fmla="*/ 1399513 h 5844979"/>
              <a:gd name="connsiteX2333" fmla="*/ 4434123 w 5945513"/>
              <a:gd name="connsiteY2333" fmla="*/ 1311397 h 5844979"/>
              <a:gd name="connsiteX2334" fmla="*/ 4441798 w 5945513"/>
              <a:gd name="connsiteY2334" fmla="*/ 1318482 h 5844979"/>
              <a:gd name="connsiteX2335" fmla="*/ 4358111 w 5945513"/>
              <a:gd name="connsiteY2335" fmla="*/ 1516262 h 5844979"/>
              <a:gd name="connsiteX2336" fmla="*/ 4239000 w 5945513"/>
              <a:gd name="connsiteY2336" fmla="*/ 1476558 h 5844979"/>
              <a:gd name="connsiteX2337" fmla="*/ 4229701 w 5945513"/>
              <a:gd name="connsiteY2337" fmla="*/ 1399660 h 5844979"/>
              <a:gd name="connsiteX2338" fmla="*/ 4192212 w 5945513"/>
              <a:gd name="connsiteY2338" fmla="*/ 1177084 h 5844979"/>
              <a:gd name="connsiteX2339" fmla="*/ 4168744 w 5945513"/>
              <a:gd name="connsiteY2339" fmla="*/ 1074505 h 5844979"/>
              <a:gd name="connsiteX2340" fmla="*/ 4432795 w 5945513"/>
              <a:gd name="connsiteY2340" fmla="*/ 1288520 h 5844979"/>
              <a:gd name="connsiteX2341" fmla="*/ 4192359 w 5945513"/>
              <a:gd name="connsiteY2341" fmla="*/ 1176937 h 5844979"/>
              <a:gd name="connsiteX2342" fmla="*/ 4200478 w 5945513"/>
              <a:gd name="connsiteY2342" fmla="*/ 1248964 h 5844979"/>
              <a:gd name="connsiteX2343" fmla="*/ 4121365 w 5945513"/>
              <a:gd name="connsiteY2343" fmla="*/ 1234204 h 5844979"/>
              <a:gd name="connsiteX2344" fmla="*/ 4086237 w 5945513"/>
              <a:gd name="connsiteY2344" fmla="*/ 1135462 h 5844979"/>
              <a:gd name="connsiteX2345" fmla="*/ 4187341 w 5945513"/>
              <a:gd name="connsiteY2345" fmla="*/ 1180922 h 5844979"/>
              <a:gd name="connsiteX2346" fmla="*/ 4200478 w 5945513"/>
              <a:gd name="connsiteY2346" fmla="*/ 1248964 h 5844979"/>
              <a:gd name="connsiteX2347" fmla="*/ 4115167 w 5945513"/>
              <a:gd name="connsiteY2347" fmla="*/ 1233023 h 5844979"/>
              <a:gd name="connsiteX2348" fmla="*/ 4048600 w 5945513"/>
              <a:gd name="connsiteY2348" fmla="*/ 1220773 h 5844979"/>
              <a:gd name="connsiteX2349" fmla="*/ 4037088 w 5945513"/>
              <a:gd name="connsiteY2349" fmla="*/ 1113470 h 5844979"/>
              <a:gd name="connsiteX2350" fmla="*/ 4079300 w 5945513"/>
              <a:gd name="connsiteY2350" fmla="*/ 1132215 h 5844979"/>
              <a:gd name="connsiteX2351" fmla="*/ 4115314 w 5945513"/>
              <a:gd name="connsiteY2351" fmla="*/ 1232876 h 5844979"/>
              <a:gd name="connsiteX2352" fmla="*/ 4042844 w 5945513"/>
              <a:gd name="connsiteY2352" fmla="*/ 1219740 h 5844979"/>
              <a:gd name="connsiteX2353" fmla="*/ 3962404 w 5945513"/>
              <a:gd name="connsiteY2353" fmla="*/ 1205128 h 5844979"/>
              <a:gd name="connsiteX2354" fmla="*/ 3987643 w 5945513"/>
              <a:gd name="connsiteY2354" fmla="*/ 1091478 h 5844979"/>
              <a:gd name="connsiteX2355" fmla="*/ 4031036 w 5945513"/>
              <a:gd name="connsiteY2355" fmla="*/ 1110666 h 5844979"/>
              <a:gd name="connsiteX2356" fmla="*/ 4042844 w 5945513"/>
              <a:gd name="connsiteY2356" fmla="*/ 1219592 h 5844979"/>
              <a:gd name="connsiteX2357" fmla="*/ 3956943 w 5945513"/>
              <a:gd name="connsiteY2357" fmla="*/ 1204242 h 5844979"/>
              <a:gd name="connsiteX2358" fmla="*/ 3838127 w 5945513"/>
              <a:gd name="connsiteY2358" fmla="*/ 1183136 h 5844979"/>
              <a:gd name="connsiteX2359" fmla="*/ 3838127 w 5945513"/>
              <a:gd name="connsiteY2359" fmla="*/ 1182545 h 5844979"/>
              <a:gd name="connsiteX2360" fmla="*/ 3833257 w 5945513"/>
              <a:gd name="connsiteY2360" fmla="*/ 1170147 h 5844979"/>
              <a:gd name="connsiteX2361" fmla="*/ 3923143 w 5945513"/>
              <a:gd name="connsiteY2361" fmla="*/ 1063435 h 5844979"/>
              <a:gd name="connsiteX2362" fmla="*/ 3982182 w 5945513"/>
              <a:gd name="connsiteY2362" fmla="*/ 1089412 h 5844979"/>
              <a:gd name="connsiteX2363" fmla="*/ 3956795 w 5945513"/>
              <a:gd name="connsiteY2363" fmla="*/ 1204390 h 5844979"/>
              <a:gd name="connsiteX2364" fmla="*/ 3829124 w 5945513"/>
              <a:gd name="connsiteY2364" fmla="*/ 1166457 h 5844979"/>
              <a:gd name="connsiteX2365" fmla="*/ 3818645 w 5945513"/>
              <a:gd name="connsiteY2365" fmla="*/ 1163063 h 5844979"/>
              <a:gd name="connsiteX2366" fmla="*/ 3817759 w 5945513"/>
              <a:gd name="connsiteY2366" fmla="*/ 1163210 h 5844979"/>
              <a:gd name="connsiteX2367" fmla="*/ 3786911 w 5945513"/>
              <a:gd name="connsiteY2367" fmla="*/ 1015613 h 5844979"/>
              <a:gd name="connsiteX2368" fmla="*/ 3795915 w 5945513"/>
              <a:gd name="connsiteY2368" fmla="*/ 1007791 h 5844979"/>
              <a:gd name="connsiteX2369" fmla="*/ 3917977 w 5945513"/>
              <a:gd name="connsiteY2369" fmla="*/ 1060926 h 5844979"/>
              <a:gd name="connsiteX2370" fmla="*/ 3829124 w 5945513"/>
              <a:gd name="connsiteY2370" fmla="*/ 1166457 h 5844979"/>
              <a:gd name="connsiteX2371" fmla="*/ 3818645 w 5945513"/>
              <a:gd name="connsiteY2371" fmla="*/ 1202028 h 5844979"/>
              <a:gd name="connsiteX2372" fmla="*/ 3824549 w 5945513"/>
              <a:gd name="connsiteY2372" fmla="*/ 1200847 h 5844979"/>
              <a:gd name="connsiteX2373" fmla="*/ 3900413 w 5945513"/>
              <a:gd name="connsiteY2373" fmla="*/ 1356267 h 5844979"/>
              <a:gd name="connsiteX2374" fmla="*/ 3896576 w 5945513"/>
              <a:gd name="connsiteY2374" fmla="*/ 1359514 h 5844979"/>
              <a:gd name="connsiteX2375" fmla="*/ 3667506 w 5945513"/>
              <a:gd name="connsiteY2375" fmla="*/ 1383425 h 5844979"/>
              <a:gd name="connsiteX2376" fmla="*/ 3662930 w 5945513"/>
              <a:gd name="connsiteY2376" fmla="*/ 1374569 h 5844979"/>
              <a:gd name="connsiteX2377" fmla="*/ 3808903 w 5945513"/>
              <a:gd name="connsiteY2377" fmla="*/ 1199224 h 5844979"/>
              <a:gd name="connsiteX2378" fmla="*/ 3818497 w 5945513"/>
              <a:gd name="connsiteY2378" fmla="*/ 1202176 h 5844979"/>
              <a:gd name="connsiteX2379" fmla="*/ 3892738 w 5945513"/>
              <a:gd name="connsiteY2379" fmla="*/ 1365418 h 5844979"/>
              <a:gd name="connsiteX2380" fmla="*/ 3891262 w 5945513"/>
              <a:gd name="connsiteY2380" fmla="*/ 1371912 h 5844979"/>
              <a:gd name="connsiteX2381" fmla="*/ 3763148 w 5945513"/>
              <a:gd name="connsiteY2381" fmla="*/ 1378997 h 5844979"/>
              <a:gd name="connsiteX2382" fmla="*/ 3892738 w 5945513"/>
              <a:gd name="connsiteY2382" fmla="*/ 1365418 h 5844979"/>
              <a:gd name="connsiteX2383" fmla="*/ 3668096 w 5945513"/>
              <a:gd name="connsiteY2383" fmla="*/ 1389771 h 5844979"/>
              <a:gd name="connsiteX2384" fmla="*/ 3891410 w 5945513"/>
              <a:gd name="connsiteY2384" fmla="*/ 1377373 h 5844979"/>
              <a:gd name="connsiteX2385" fmla="*/ 3895985 w 5945513"/>
              <a:gd name="connsiteY2385" fmla="*/ 1386672 h 5844979"/>
              <a:gd name="connsiteX2386" fmla="*/ 3735400 w 5945513"/>
              <a:gd name="connsiteY2386" fmla="*/ 1554194 h 5844979"/>
              <a:gd name="connsiteX2387" fmla="*/ 3730086 w 5945513"/>
              <a:gd name="connsiteY2387" fmla="*/ 1553161 h 5844979"/>
              <a:gd name="connsiteX2388" fmla="*/ 3726987 w 5945513"/>
              <a:gd name="connsiteY2388" fmla="*/ 1553751 h 5844979"/>
              <a:gd name="connsiteX2389" fmla="*/ 3658650 w 5945513"/>
              <a:gd name="connsiteY2389" fmla="*/ 1405564 h 5844979"/>
              <a:gd name="connsiteX2390" fmla="*/ 3668096 w 5945513"/>
              <a:gd name="connsiteY2390" fmla="*/ 1389624 h 5844979"/>
              <a:gd name="connsiteX2391" fmla="*/ 3721526 w 5945513"/>
              <a:gd name="connsiteY2391" fmla="*/ 1555522 h 5844979"/>
              <a:gd name="connsiteX2392" fmla="*/ 3714884 w 5945513"/>
              <a:gd name="connsiteY2392" fmla="*/ 1561574 h 5844979"/>
              <a:gd name="connsiteX2393" fmla="*/ 3535849 w 5945513"/>
              <a:gd name="connsiteY2393" fmla="*/ 1554637 h 5844979"/>
              <a:gd name="connsiteX2394" fmla="*/ 3638134 w 5945513"/>
              <a:gd name="connsiteY2394" fmla="*/ 1406745 h 5844979"/>
              <a:gd name="connsiteX2395" fmla="*/ 3647285 w 5945513"/>
              <a:gd name="connsiteY2395" fmla="*/ 1408959 h 5844979"/>
              <a:gd name="connsiteX2396" fmla="*/ 3653484 w 5945513"/>
              <a:gd name="connsiteY2396" fmla="*/ 1407926 h 5844979"/>
              <a:gd name="connsiteX2397" fmla="*/ 3721526 w 5945513"/>
              <a:gd name="connsiteY2397" fmla="*/ 1555522 h 5844979"/>
              <a:gd name="connsiteX2398" fmla="*/ 3716803 w 5945513"/>
              <a:gd name="connsiteY2398" fmla="*/ 1585189 h 5844979"/>
              <a:gd name="connsiteX2399" fmla="*/ 3649942 w 5945513"/>
              <a:gd name="connsiteY2399" fmla="*/ 1731753 h 5844979"/>
              <a:gd name="connsiteX2400" fmla="*/ 3445667 w 5945513"/>
              <a:gd name="connsiteY2400" fmla="*/ 1738395 h 5844979"/>
              <a:gd name="connsiteX2401" fmla="*/ 3441387 w 5945513"/>
              <a:gd name="connsiteY2401" fmla="*/ 1721126 h 5844979"/>
              <a:gd name="connsiteX2402" fmla="*/ 3712375 w 5945513"/>
              <a:gd name="connsiteY2402" fmla="*/ 1577072 h 5844979"/>
              <a:gd name="connsiteX2403" fmla="*/ 3716803 w 5945513"/>
              <a:gd name="connsiteY2403" fmla="*/ 1585189 h 5844979"/>
              <a:gd name="connsiteX2404" fmla="*/ 3721526 w 5945513"/>
              <a:gd name="connsiteY2404" fmla="*/ 1588289 h 5844979"/>
              <a:gd name="connsiteX2405" fmla="*/ 3723149 w 5945513"/>
              <a:gd name="connsiteY2405" fmla="*/ 1589174 h 5844979"/>
              <a:gd name="connsiteX2406" fmla="*/ 3704995 w 5945513"/>
              <a:gd name="connsiteY2406" fmla="*/ 1729834 h 5844979"/>
              <a:gd name="connsiteX2407" fmla="*/ 3656141 w 5945513"/>
              <a:gd name="connsiteY2407" fmla="*/ 1731458 h 5844979"/>
              <a:gd name="connsiteX2408" fmla="*/ 3721526 w 5945513"/>
              <a:gd name="connsiteY2408" fmla="*/ 1588289 h 5844979"/>
              <a:gd name="connsiteX2409" fmla="*/ 3709866 w 5945513"/>
              <a:gd name="connsiteY2409" fmla="*/ 1735148 h 5844979"/>
              <a:gd name="connsiteX2410" fmla="*/ 3779827 w 5945513"/>
              <a:gd name="connsiteY2410" fmla="*/ 1732786 h 5844979"/>
              <a:gd name="connsiteX2411" fmla="*/ 3797686 w 5945513"/>
              <a:gd name="connsiteY2411" fmla="*/ 1790349 h 5844979"/>
              <a:gd name="connsiteX2412" fmla="*/ 3773185 w 5945513"/>
              <a:gd name="connsiteY2412" fmla="*/ 1818687 h 5844979"/>
              <a:gd name="connsiteX2413" fmla="*/ 3694959 w 5945513"/>
              <a:gd name="connsiteY2413" fmla="*/ 1835366 h 5844979"/>
              <a:gd name="connsiteX2414" fmla="*/ 3709866 w 5945513"/>
              <a:gd name="connsiteY2414" fmla="*/ 1735148 h 5844979"/>
              <a:gd name="connsiteX2415" fmla="*/ 3776137 w 5945513"/>
              <a:gd name="connsiteY2415" fmla="*/ 1823706 h 5844979"/>
              <a:gd name="connsiteX2416" fmla="*/ 3805951 w 5945513"/>
              <a:gd name="connsiteY2416" fmla="*/ 1817212 h 5844979"/>
              <a:gd name="connsiteX2417" fmla="*/ 3823663 w 5945513"/>
              <a:gd name="connsiteY2417" fmla="*/ 1875807 h 5844979"/>
              <a:gd name="connsiteX2418" fmla="*/ 3693483 w 5945513"/>
              <a:gd name="connsiteY2418" fmla="*/ 1922595 h 5844979"/>
              <a:gd name="connsiteX2419" fmla="*/ 3691269 w 5945513"/>
              <a:gd name="connsiteY2419" fmla="*/ 1919201 h 5844979"/>
              <a:gd name="connsiteX2420" fmla="*/ 3776137 w 5945513"/>
              <a:gd name="connsiteY2420" fmla="*/ 1823558 h 5844979"/>
              <a:gd name="connsiteX2421" fmla="*/ 3695106 w 5945513"/>
              <a:gd name="connsiteY2421" fmla="*/ 1936617 h 5844979"/>
              <a:gd name="connsiteX2422" fmla="*/ 3846983 w 5945513"/>
              <a:gd name="connsiteY2422" fmla="*/ 1954034 h 5844979"/>
              <a:gd name="connsiteX2423" fmla="*/ 3873846 w 5945513"/>
              <a:gd name="connsiteY2423" fmla="*/ 2046872 h 5844979"/>
              <a:gd name="connsiteX2424" fmla="*/ 3694516 w 5945513"/>
              <a:gd name="connsiteY2424" fmla="*/ 1939274 h 5844979"/>
              <a:gd name="connsiteX2425" fmla="*/ 3695106 w 5945513"/>
              <a:gd name="connsiteY2425" fmla="*/ 1936617 h 5844979"/>
              <a:gd name="connsiteX2426" fmla="*/ 3851263 w 5945513"/>
              <a:gd name="connsiteY2426" fmla="*/ 1949015 h 5844979"/>
              <a:gd name="connsiteX2427" fmla="*/ 3830600 w 5945513"/>
              <a:gd name="connsiteY2427" fmla="*/ 1879350 h 5844979"/>
              <a:gd name="connsiteX2428" fmla="*/ 4042106 w 5945513"/>
              <a:gd name="connsiteY2428" fmla="*/ 1800533 h 5844979"/>
              <a:gd name="connsiteX2429" fmla="*/ 4148080 w 5945513"/>
              <a:gd name="connsiteY2429" fmla="*/ 1880531 h 5844979"/>
              <a:gd name="connsiteX2430" fmla="*/ 4083433 w 5945513"/>
              <a:gd name="connsiteY2430" fmla="*/ 1975878 h 5844979"/>
              <a:gd name="connsiteX2431" fmla="*/ 3851263 w 5945513"/>
              <a:gd name="connsiteY2431" fmla="*/ 1949015 h 5844979"/>
              <a:gd name="connsiteX2432" fmla="*/ 4152361 w 5945513"/>
              <a:gd name="connsiteY2432" fmla="*/ 1883925 h 5844979"/>
              <a:gd name="connsiteX2433" fmla="*/ 4189408 w 5945513"/>
              <a:gd name="connsiteY2433" fmla="*/ 1912116 h 5844979"/>
              <a:gd name="connsiteX2434" fmla="*/ 4163135 w 5945513"/>
              <a:gd name="connsiteY2434" fmla="*/ 1985177 h 5844979"/>
              <a:gd name="connsiteX2435" fmla="*/ 4089632 w 5945513"/>
              <a:gd name="connsiteY2435" fmla="*/ 1976616 h 5844979"/>
              <a:gd name="connsiteX2436" fmla="*/ 4152361 w 5945513"/>
              <a:gd name="connsiteY2436" fmla="*/ 1883925 h 5844979"/>
              <a:gd name="connsiteX2437" fmla="*/ 4193983 w 5945513"/>
              <a:gd name="connsiteY2437" fmla="*/ 1915658 h 5844979"/>
              <a:gd name="connsiteX2438" fmla="*/ 4275014 w 5945513"/>
              <a:gd name="connsiteY2438" fmla="*/ 1977944 h 5844979"/>
              <a:gd name="connsiteX2439" fmla="*/ 4267043 w 5945513"/>
              <a:gd name="connsiteY2439" fmla="*/ 1997427 h 5844979"/>
              <a:gd name="connsiteX2440" fmla="*/ 4168596 w 5945513"/>
              <a:gd name="connsiteY2440" fmla="*/ 1985767 h 5844979"/>
              <a:gd name="connsiteX2441" fmla="*/ 4193835 w 5945513"/>
              <a:gd name="connsiteY2441" fmla="*/ 1915511 h 5844979"/>
              <a:gd name="connsiteX2442" fmla="*/ 4191327 w 5945513"/>
              <a:gd name="connsiteY2442" fmla="*/ 1906655 h 5844979"/>
              <a:gd name="connsiteX2443" fmla="*/ 4155460 w 5945513"/>
              <a:gd name="connsiteY2443" fmla="*/ 1879350 h 5844979"/>
              <a:gd name="connsiteX2444" fmla="*/ 4196640 w 5945513"/>
              <a:gd name="connsiteY2444" fmla="*/ 1815588 h 5844979"/>
              <a:gd name="connsiteX2445" fmla="*/ 4213171 w 5945513"/>
              <a:gd name="connsiteY2445" fmla="*/ 1842155 h 5844979"/>
              <a:gd name="connsiteX2446" fmla="*/ 4191327 w 5945513"/>
              <a:gd name="connsiteY2446" fmla="*/ 1906655 h 5844979"/>
              <a:gd name="connsiteX2447" fmla="*/ 4200035 w 5945513"/>
              <a:gd name="connsiteY2447" fmla="*/ 1810274 h 5844979"/>
              <a:gd name="connsiteX2448" fmla="*/ 4247413 w 5945513"/>
              <a:gd name="connsiteY2448" fmla="*/ 1733229 h 5844979"/>
              <a:gd name="connsiteX2449" fmla="*/ 4215680 w 5945513"/>
              <a:gd name="connsiteY2449" fmla="*/ 1835218 h 5844979"/>
              <a:gd name="connsiteX2450" fmla="*/ 4200182 w 5945513"/>
              <a:gd name="connsiteY2450" fmla="*/ 1810274 h 5844979"/>
              <a:gd name="connsiteX2451" fmla="*/ 4245937 w 5945513"/>
              <a:gd name="connsiteY2451" fmla="*/ 1695149 h 5844979"/>
              <a:gd name="connsiteX2452" fmla="*/ 4074282 w 5945513"/>
              <a:gd name="connsiteY2452" fmla="*/ 1478182 h 5844979"/>
              <a:gd name="connsiteX2453" fmla="*/ 4080038 w 5945513"/>
              <a:gd name="connsiteY2453" fmla="*/ 1463865 h 5844979"/>
              <a:gd name="connsiteX2454" fmla="*/ 4079448 w 5945513"/>
              <a:gd name="connsiteY2454" fmla="*/ 1458994 h 5844979"/>
              <a:gd name="connsiteX2455" fmla="*/ 4120480 w 5945513"/>
              <a:gd name="connsiteY2455" fmla="*/ 1443054 h 5844979"/>
              <a:gd name="connsiteX2456" fmla="*/ 4188374 w 5945513"/>
              <a:gd name="connsiteY2456" fmla="*/ 1465193 h 5844979"/>
              <a:gd name="connsiteX2457" fmla="*/ 4248742 w 5945513"/>
              <a:gd name="connsiteY2457" fmla="*/ 1693821 h 5844979"/>
              <a:gd name="connsiteX2458" fmla="*/ 4245937 w 5945513"/>
              <a:gd name="connsiteY2458" fmla="*/ 1695149 h 5844979"/>
              <a:gd name="connsiteX2459" fmla="*/ 4194721 w 5945513"/>
              <a:gd name="connsiteY2459" fmla="*/ 1467260 h 5844979"/>
              <a:gd name="connsiteX2460" fmla="*/ 4234130 w 5945513"/>
              <a:gd name="connsiteY2460" fmla="*/ 1480248 h 5844979"/>
              <a:gd name="connsiteX2461" fmla="*/ 4251546 w 5945513"/>
              <a:gd name="connsiteY2461" fmla="*/ 1682160 h 5844979"/>
              <a:gd name="connsiteX2462" fmla="*/ 4194721 w 5945513"/>
              <a:gd name="connsiteY2462" fmla="*/ 1467260 h 5844979"/>
              <a:gd name="connsiteX2463" fmla="*/ 4239886 w 5945513"/>
              <a:gd name="connsiteY2463" fmla="*/ 1482167 h 5844979"/>
              <a:gd name="connsiteX2464" fmla="*/ 4355897 w 5945513"/>
              <a:gd name="connsiteY2464" fmla="*/ 1520985 h 5844979"/>
              <a:gd name="connsiteX2465" fmla="*/ 4264092 w 5945513"/>
              <a:gd name="connsiteY2465" fmla="*/ 1693821 h 5844979"/>
              <a:gd name="connsiteX2466" fmla="*/ 4257745 w 5945513"/>
              <a:gd name="connsiteY2466" fmla="*/ 1692492 h 5844979"/>
              <a:gd name="connsiteX2467" fmla="*/ 4239886 w 5945513"/>
              <a:gd name="connsiteY2467" fmla="*/ 1482314 h 5844979"/>
              <a:gd name="connsiteX2468" fmla="*/ 4361210 w 5945513"/>
              <a:gd name="connsiteY2468" fmla="*/ 1522756 h 5844979"/>
              <a:gd name="connsiteX2469" fmla="*/ 4541278 w 5945513"/>
              <a:gd name="connsiteY2469" fmla="*/ 1584747 h 5844979"/>
              <a:gd name="connsiteX2470" fmla="*/ 4551758 w 5945513"/>
              <a:gd name="connsiteY2470" fmla="*/ 1623122 h 5844979"/>
              <a:gd name="connsiteX2471" fmla="*/ 4275457 w 5945513"/>
              <a:gd name="connsiteY2471" fmla="*/ 1704890 h 5844979"/>
              <a:gd name="connsiteX2472" fmla="*/ 4268962 w 5945513"/>
              <a:gd name="connsiteY2472" fmla="*/ 1696772 h 5844979"/>
              <a:gd name="connsiteX2473" fmla="*/ 4361210 w 5945513"/>
              <a:gd name="connsiteY2473" fmla="*/ 1522904 h 5844979"/>
              <a:gd name="connsiteX2474" fmla="*/ 4465118 w 5945513"/>
              <a:gd name="connsiteY2474" fmla="*/ 1330585 h 5844979"/>
              <a:gd name="connsiteX2475" fmla="*/ 4601498 w 5945513"/>
              <a:gd name="connsiteY2475" fmla="*/ 1591684 h 5844979"/>
              <a:gd name="connsiteX2476" fmla="*/ 4595742 w 5945513"/>
              <a:gd name="connsiteY2476" fmla="*/ 1598030 h 5844979"/>
              <a:gd name="connsiteX2477" fmla="*/ 4545706 w 5945513"/>
              <a:gd name="connsiteY2477" fmla="*/ 1580319 h 5844979"/>
              <a:gd name="connsiteX2478" fmla="*/ 4465118 w 5945513"/>
              <a:gd name="connsiteY2478" fmla="*/ 1330437 h 5844979"/>
              <a:gd name="connsiteX2479" fmla="*/ 4547625 w 5945513"/>
              <a:gd name="connsiteY2479" fmla="*/ 1586960 h 5844979"/>
              <a:gd name="connsiteX2480" fmla="*/ 4593971 w 5945513"/>
              <a:gd name="connsiteY2480" fmla="*/ 1603344 h 5844979"/>
              <a:gd name="connsiteX2481" fmla="*/ 4593232 w 5945513"/>
              <a:gd name="connsiteY2481" fmla="*/ 1606886 h 5844979"/>
              <a:gd name="connsiteX2482" fmla="*/ 4593823 w 5945513"/>
              <a:gd name="connsiteY2482" fmla="*/ 1609838 h 5844979"/>
              <a:gd name="connsiteX2483" fmla="*/ 4556924 w 5945513"/>
              <a:gd name="connsiteY2483" fmla="*/ 1621498 h 5844979"/>
              <a:gd name="connsiteX2484" fmla="*/ 4547625 w 5945513"/>
              <a:gd name="connsiteY2484" fmla="*/ 1587108 h 5844979"/>
              <a:gd name="connsiteX2485" fmla="*/ 4595446 w 5945513"/>
              <a:gd name="connsiteY2485" fmla="*/ 1615004 h 5844979"/>
              <a:gd name="connsiteX2486" fmla="*/ 4600022 w 5945513"/>
              <a:gd name="connsiteY2486" fmla="*/ 1620908 h 5844979"/>
              <a:gd name="connsiteX2487" fmla="*/ 4569764 w 5945513"/>
              <a:gd name="connsiteY2487" fmla="*/ 1668286 h 5844979"/>
              <a:gd name="connsiteX2488" fmla="*/ 4558547 w 5945513"/>
              <a:gd name="connsiteY2488" fmla="*/ 1626812 h 5844979"/>
              <a:gd name="connsiteX2489" fmla="*/ 4595446 w 5945513"/>
              <a:gd name="connsiteY2489" fmla="*/ 1615151 h 5844979"/>
              <a:gd name="connsiteX2490" fmla="*/ 4604598 w 5945513"/>
              <a:gd name="connsiteY2490" fmla="*/ 1624007 h 5844979"/>
              <a:gd name="connsiteX2491" fmla="*/ 4612125 w 5945513"/>
              <a:gd name="connsiteY2491" fmla="*/ 1625631 h 5844979"/>
              <a:gd name="connsiteX2492" fmla="*/ 4612125 w 5945513"/>
              <a:gd name="connsiteY2492" fmla="*/ 1625631 h 5844979"/>
              <a:gd name="connsiteX2493" fmla="*/ 4635740 w 5945513"/>
              <a:gd name="connsiteY2493" fmla="*/ 1804518 h 5844979"/>
              <a:gd name="connsiteX2494" fmla="*/ 4607254 w 5945513"/>
              <a:gd name="connsiteY2494" fmla="*/ 1823558 h 5844979"/>
              <a:gd name="connsiteX2495" fmla="*/ 4571536 w 5945513"/>
              <a:gd name="connsiteY2495" fmla="*/ 1675519 h 5844979"/>
              <a:gd name="connsiteX2496" fmla="*/ 4604450 w 5945513"/>
              <a:gd name="connsiteY2496" fmla="*/ 1624155 h 5844979"/>
              <a:gd name="connsiteX2497" fmla="*/ 4558547 w 5945513"/>
              <a:gd name="connsiteY2497" fmla="*/ 779311 h 5844979"/>
              <a:gd name="connsiteX2498" fmla="*/ 4632345 w 5945513"/>
              <a:gd name="connsiteY2498" fmla="*/ 881005 h 5844979"/>
              <a:gd name="connsiteX2499" fmla="*/ 4628951 w 5945513"/>
              <a:gd name="connsiteY2499" fmla="*/ 890009 h 5844979"/>
              <a:gd name="connsiteX2500" fmla="*/ 4558547 w 5945513"/>
              <a:gd name="connsiteY2500" fmla="*/ 847206 h 5844979"/>
              <a:gd name="connsiteX2501" fmla="*/ 4558547 w 5945513"/>
              <a:gd name="connsiteY2501" fmla="*/ 779163 h 5844979"/>
              <a:gd name="connsiteX2502" fmla="*/ 4631608 w 5945513"/>
              <a:gd name="connsiteY2502" fmla="*/ 898274 h 5844979"/>
              <a:gd name="connsiteX2503" fmla="*/ 4652714 w 5945513"/>
              <a:gd name="connsiteY2503" fmla="*/ 911410 h 5844979"/>
              <a:gd name="connsiteX2504" fmla="*/ 4680462 w 5945513"/>
              <a:gd name="connsiteY2504" fmla="*/ 954066 h 5844979"/>
              <a:gd name="connsiteX2505" fmla="*/ 4658765 w 5945513"/>
              <a:gd name="connsiteY2505" fmla="*/ 1112289 h 5844979"/>
              <a:gd name="connsiteX2506" fmla="*/ 4535817 w 5945513"/>
              <a:gd name="connsiteY2506" fmla="*/ 1121440 h 5844979"/>
              <a:gd name="connsiteX2507" fmla="*/ 4519434 w 5945513"/>
              <a:gd name="connsiteY2507" fmla="*/ 1090593 h 5844979"/>
              <a:gd name="connsiteX2508" fmla="*/ 4631608 w 5945513"/>
              <a:gd name="connsiteY2508" fmla="*/ 898422 h 5844979"/>
              <a:gd name="connsiteX2509" fmla="*/ 4633674 w 5945513"/>
              <a:gd name="connsiteY2509" fmla="*/ 893108 h 5844979"/>
              <a:gd name="connsiteX2510" fmla="*/ 4636183 w 5945513"/>
              <a:gd name="connsiteY2510" fmla="*/ 886761 h 5844979"/>
              <a:gd name="connsiteX2511" fmla="*/ 4645187 w 5945513"/>
              <a:gd name="connsiteY2511" fmla="*/ 900193 h 5844979"/>
              <a:gd name="connsiteX2512" fmla="*/ 4633674 w 5945513"/>
              <a:gd name="connsiteY2512" fmla="*/ 893108 h 5844979"/>
              <a:gd name="connsiteX2513" fmla="*/ 5081483 w 5945513"/>
              <a:gd name="connsiteY2513" fmla="*/ 1414420 h 5844979"/>
              <a:gd name="connsiteX2514" fmla="*/ 5039712 w 5945513"/>
              <a:gd name="connsiteY2514" fmla="*/ 1466226 h 5844979"/>
              <a:gd name="connsiteX2515" fmla="*/ 4908499 w 5945513"/>
              <a:gd name="connsiteY2515" fmla="*/ 1378702 h 5844979"/>
              <a:gd name="connsiteX2516" fmla="*/ 4904514 w 5945513"/>
              <a:gd name="connsiteY2516" fmla="*/ 1369255 h 5844979"/>
              <a:gd name="connsiteX2517" fmla="*/ 5075431 w 5945513"/>
              <a:gd name="connsiteY2517" fmla="*/ 1399070 h 5844979"/>
              <a:gd name="connsiteX2518" fmla="*/ 5075431 w 5945513"/>
              <a:gd name="connsiteY2518" fmla="*/ 1399955 h 5844979"/>
              <a:gd name="connsiteX2519" fmla="*/ 5081483 w 5945513"/>
              <a:gd name="connsiteY2519" fmla="*/ 1414420 h 5844979"/>
              <a:gd name="connsiteX2520" fmla="*/ 5036023 w 5945513"/>
              <a:gd name="connsiteY2520" fmla="*/ 1470507 h 5844979"/>
              <a:gd name="connsiteX2521" fmla="*/ 4971080 w 5945513"/>
              <a:gd name="connsiteY2521" fmla="*/ 1538844 h 5844979"/>
              <a:gd name="connsiteX2522" fmla="*/ 4912336 w 5945513"/>
              <a:gd name="connsiteY2522" fmla="*/ 1387852 h 5844979"/>
              <a:gd name="connsiteX2523" fmla="*/ 5036023 w 5945513"/>
              <a:gd name="connsiteY2523" fmla="*/ 1470507 h 5844979"/>
              <a:gd name="connsiteX2524" fmla="*/ 4966210 w 5945513"/>
              <a:gd name="connsiteY2524" fmla="*/ 1541796 h 5844979"/>
              <a:gd name="connsiteX2525" fmla="*/ 4827026 w 5945513"/>
              <a:gd name="connsiteY2525" fmla="*/ 1501059 h 5844979"/>
              <a:gd name="connsiteX2526" fmla="*/ 4827468 w 5945513"/>
              <a:gd name="connsiteY2526" fmla="*/ 1498698 h 5844979"/>
              <a:gd name="connsiteX2527" fmla="*/ 4819351 w 5945513"/>
              <a:gd name="connsiteY2527" fmla="*/ 1483495 h 5844979"/>
              <a:gd name="connsiteX2528" fmla="*/ 4874109 w 5945513"/>
              <a:gd name="connsiteY2528" fmla="*/ 1364532 h 5844979"/>
              <a:gd name="connsiteX2529" fmla="*/ 4876471 w 5945513"/>
              <a:gd name="connsiteY2529" fmla="*/ 1364975 h 5844979"/>
              <a:gd name="connsiteX2530" fmla="*/ 4903924 w 5945513"/>
              <a:gd name="connsiteY2530" fmla="*/ 1382687 h 5844979"/>
              <a:gd name="connsiteX2531" fmla="*/ 4966062 w 5945513"/>
              <a:gd name="connsiteY2531" fmla="*/ 1541944 h 5844979"/>
              <a:gd name="connsiteX2532" fmla="*/ 4748947 w 5945513"/>
              <a:gd name="connsiteY2532" fmla="*/ 1812784 h 5844979"/>
              <a:gd name="connsiteX2533" fmla="*/ 4713671 w 5945513"/>
              <a:gd name="connsiteY2533" fmla="*/ 1757287 h 5844979"/>
              <a:gd name="connsiteX2534" fmla="*/ 4755441 w 5945513"/>
              <a:gd name="connsiteY2534" fmla="*/ 1727030 h 5844979"/>
              <a:gd name="connsiteX2535" fmla="*/ 4766954 w 5945513"/>
              <a:gd name="connsiteY2535" fmla="*/ 1736624 h 5844979"/>
              <a:gd name="connsiteX2536" fmla="*/ 4748799 w 5945513"/>
              <a:gd name="connsiteY2536" fmla="*/ 1812931 h 5844979"/>
              <a:gd name="connsiteX2537" fmla="*/ 4751013 w 5945513"/>
              <a:gd name="connsiteY2537" fmla="*/ 1826658 h 5844979"/>
              <a:gd name="connsiteX2538" fmla="*/ 4773743 w 5945513"/>
              <a:gd name="connsiteY2538" fmla="*/ 1863409 h 5844979"/>
              <a:gd name="connsiteX2539" fmla="*/ 4738025 w 5945513"/>
              <a:gd name="connsiteY2539" fmla="*/ 1875365 h 5844979"/>
              <a:gd name="connsiteX2540" fmla="*/ 4751161 w 5945513"/>
              <a:gd name="connsiteY2540" fmla="*/ 1826658 h 5844979"/>
              <a:gd name="connsiteX2541" fmla="*/ 4624523 w 5945513"/>
              <a:gd name="connsiteY2541" fmla="*/ 1620760 h 5844979"/>
              <a:gd name="connsiteX2542" fmla="*/ 4624670 w 5945513"/>
              <a:gd name="connsiteY2542" fmla="*/ 1620760 h 5844979"/>
              <a:gd name="connsiteX2543" fmla="*/ 4751161 w 5945513"/>
              <a:gd name="connsiteY2543" fmla="*/ 1723340 h 5844979"/>
              <a:gd name="connsiteX2544" fmla="*/ 4710720 w 5945513"/>
              <a:gd name="connsiteY2544" fmla="*/ 1752712 h 5844979"/>
              <a:gd name="connsiteX2545" fmla="*/ 4624523 w 5945513"/>
              <a:gd name="connsiteY2545" fmla="*/ 1621055 h 5844979"/>
              <a:gd name="connsiteX2546" fmla="*/ 4706291 w 5945513"/>
              <a:gd name="connsiteY2546" fmla="*/ 1755811 h 5844979"/>
              <a:gd name="connsiteX2547" fmla="*/ 4641054 w 5945513"/>
              <a:gd name="connsiteY2547" fmla="*/ 1801123 h 5844979"/>
              <a:gd name="connsiteX2548" fmla="*/ 4617586 w 5945513"/>
              <a:gd name="connsiteY2548" fmla="*/ 1624598 h 5844979"/>
              <a:gd name="connsiteX2549" fmla="*/ 4619947 w 5945513"/>
              <a:gd name="connsiteY2549" fmla="*/ 1623860 h 5844979"/>
              <a:gd name="connsiteX2550" fmla="*/ 4706291 w 5945513"/>
              <a:gd name="connsiteY2550" fmla="*/ 1755811 h 5844979"/>
              <a:gd name="connsiteX2551" fmla="*/ 4760164 w 5945513"/>
              <a:gd name="connsiteY2551" fmla="*/ 1723487 h 5844979"/>
              <a:gd name="connsiteX2552" fmla="*/ 4772119 w 5945513"/>
              <a:gd name="connsiteY2552" fmla="*/ 1714337 h 5844979"/>
              <a:gd name="connsiteX2553" fmla="*/ 4768430 w 5945513"/>
              <a:gd name="connsiteY2553" fmla="*/ 1730425 h 5844979"/>
              <a:gd name="connsiteX2554" fmla="*/ 4760017 w 5945513"/>
              <a:gd name="connsiteY2554" fmla="*/ 1723487 h 5844979"/>
              <a:gd name="connsiteX2555" fmla="*/ 4755736 w 5945513"/>
              <a:gd name="connsiteY2555" fmla="*/ 1719798 h 5844979"/>
              <a:gd name="connsiteX2556" fmla="*/ 4627918 w 5945513"/>
              <a:gd name="connsiteY2556" fmla="*/ 1616185 h 5844979"/>
              <a:gd name="connsiteX2557" fmla="*/ 4628065 w 5945513"/>
              <a:gd name="connsiteY2557" fmla="*/ 1615890 h 5844979"/>
              <a:gd name="connsiteX2558" fmla="*/ 4779795 w 5945513"/>
              <a:gd name="connsiteY2558" fmla="*/ 1673747 h 5844979"/>
              <a:gd name="connsiteX2559" fmla="*/ 4773596 w 5945513"/>
              <a:gd name="connsiteY2559" fmla="*/ 1706219 h 5844979"/>
              <a:gd name="connsiteX2560" fmla="*/ 4755736 w 5945513"/>
              <a:gd name="connsiteY2560" fmla="*/ 1719798 h 5844979"/>
              <a:gd name="connsiteX2561" fmla="*/ 4629984 w 5945513"/>
              <a:gd name="connsiteY2561" fmla="*/ 1610724 h 5844979"/>
              <a:gd name="connsiteX2562" fmla="*/ 4630722 w 5945513"/>
              <a:gd name="connsiteY2562" fmla="*/ 1606886 h 5844979"/>
              <a:gd name="connsiteX2563" fmla="*/ 4629541 w 5945513"/>
              <a:gd name="connsiteY2563" fmla="*/ 1600835 h 5844979"/>
              <a:gd name="connsiteX2564" fmla="*/ 4793669 w 5945513"/>
              <a:gd name="connsiteY2564" fmla="*/ 1510358 h 5844979"/>
              <a:gd name="connsiteX2565" fmla="*/ 4803410 w 5945513"/>
              <a:gd name="connsiteY2565" fmla="*/ 1516704 h 5844979"/>
              <a:gd name="connsiteX2566" fmla="*/ 4780828 w 5945513"/>
              <a:gd name="connsiteY2566" fmla="*/ 1668286 h 5844979"/>
              <a:gd name="connsiteX2567" fmla="*/ 4629836 w 5945513"/>
              <a:gd name="connsiteY2567" fmla="*/ 1610724 h 5844979"/>
              <a:gd name="connsiteX2568" fmla="*/ 4578915 w 5945513"/>
              <a:gd name="connsiteY2568" fmla="*/ 1379882 h 5844979"/>
              <a:gd name="connsiteX2569" fmla="*/ 4657437 w 5945513"/>
              <a:gd name="connsiteY2569" fmla="*/ 1331618 h 5844979"/>
              <a:gd name="connsiteX2570" fmla="*/ 4666441 w 5945513"/>
              <a:gd name="connsiteY2570" fmla="*/ 1332946 h 5844979"/>
              <a:gd name="connsiteX2571" fmla="*/ 4794407 w 5945513"/>
              <a:gd name="connsiteY2571" fmla="*/ 1486004 h 5844979"/>
              <a:gd name="connsiteX2572" fmla="*/ 4792783 w 5945513"/>
              <a:gd name="connsiteY2572" fmla="*/ 1488513 h 5844979"/>
              <a:gd name="connsiteX2573" fmla="*/ 4579949 w 5945513"/>
              <a:gd name="connsiteY2573" fmla="*/ 1393461 h 5844979"/>
              <a:gd name="connsiteX2574" fmla="*/ 4580834 w 5945513"/>
              <a:gd name="connsiteY2574" fmla="*/ 1388000 h 5844979"/>
              <a:gd name="connsiteX2575" fmla="*/ 4579211 w 5945513"/>
              <a:gd name="connsiteY2575" fmla="*/ 1380030 h 5844979"/>
              <a:gd name="connsiteX2576" fmla="*/ 4536112 w 5945513"/>
              <a:gd name="connsiteY2576" fmla="*/ 1127049 h 5844979"/>
              <a:gd name="connsiteX2577" fmla="*/ 4657289 w 5945513"/>
              <a:gd name="connsiteY2577" fmla="*/ 1118046 h 5844979"/>
              <a:gd name="connsiteX2578" fmla="*/ 4631608 w 5945513"/>
              <a:gd name="connsiteY2578" fmla="*/ 1208375 h 5844979"/>
              <a:gd name="connsiteX2579" fmla="*/ 4530799 w 5945513"/>
              <a:gd name="connsiteY2579" fmla="*/ 1149927 h 5844979"/>
              <a:gd name="connsiteX2580" fmla="*/ 4536260 w 5945513"/>
              <a:gd name="connsiteY2580" fmla="*/ 1127787 h 5844979"/>
              <a:gd name="connsiteX2581" fmla="*/ 4536260 w 5945513"/>
              <a:gd name="connsiteY2581" fmla="*/ 1127049 h 5844979"/>
              <a:gd name="connsiteX2582" fmla="*/ 4793226 w 5945513"/>
              <a:gd name="connsiteY2582" fmla="*/ 1148598 h 5844979"/>
              <a:gd name="connsiteX2583" fmla="*/ 4795292 w 5945513"/>
              <a:gd name="connsiteY2583" fmla="*/ 1163358 h 5844979"/>
              <a:gd name="connsiteX2584" fmla="*/ 4656699 w 5945513"/>
              <a:gd name="connsiteY2584" fmla="*/ 1223282 h 5844979"/>
              <a:gd name="connsiteX2585" fmla="*/ 4636626 w 5945513"/>
              <a:gd name="connsiteY2585" fmla="*/ 1211327 h 5844979"/>
              <a:gd name="connsiteX2586" fmla="*/ 4663193 w 5945513"/>
              <a:gd name="connsiteY2586" fmla="*/ 1117603 h 5844979"/>
              <a:gd name="connsiteX2587" fmla="*/ 4772119 w 5945513"/>
              <a:gd name="connsiteY2587" fmla="*/ 1109042 h 5844979"/>
              <a:gd name="connsiteX2588" fmla="*/ 4793373 w 5945513"/>
              <a:gd name="connsiteY2588" fmla="*/ 1148598 h 5844979"/>
              <a:gd name="connsiteX2589" fmla="*/ 4778024 w 5945513"/>
              <a:gd name="connsiteY2589" fmla="*/ 1108599 h 5844979"/>
              <a:gd name="connsiteX2590" fmla="*/ 4786141 w 5945513"/>
              <a:gd name="connsiteY2590" fmla="*/ 1107861 h 5844979"/>
              <a:gd name="connsiteX2591" fmla="*/ 4790274 w 5945513"/>
              <a:gd name="connsiteY2591" fmla="*/ 1130739 h 5844979"/>
              <a:gd name="connsiteX2592" fmla="*/ 4778171 w 5945513"/>
              <a:gd name="connsiteY2592" fmla="*/ 1108452 h 5844979"/>
              <a:gd name="connsiteX2593" fmla="*/ 4814923 w 5945513"/>
              <a:gd name="connsiteY2593" fmla="*/ 1355086 h 5844979"/>
              <a:gd name="connsiteX2594" fmla="*/ 4868500 w 5945513"/>
              <a:gd name="connsiteY2594" fmla="*/ 1363499 h 5844979"/>
              <a:gd name="connsiteX2595" fmla="*/ 4814480 w 5945513"/>
              <a:gd name="connsiteY2595" fmla="*/ 1480691 h 5844979"/>
              <a:gd name="connsiteX2596" fmla="*/ 4811971 w 5945513"/>
              <a:gd name="connsiteY2596" fmla="*/ 1480248 h 5844979"/>
              <a:gd name="connsiteX2597" fmla="*/ 4814923 w 5945513"/>
              <a:gd name="connsiteY2597" fmla="*/ 1355086 h 5844979"/>
              <a:gd name="connsiteX2598" fmla="*/ 4814332 w 5945513"/>
              <a:gd name="connsiteY2598" fmla="*/ 1325567 h 5844979"/>
              <a:gd name="connsiteX2599" fmla="*/ 4864663 w 5945513"/>
              <a:gd name="connsiteY2599" fmla="*/ 1357300 h 5844979"/>
              <a:gd name="connsiteX2600" fmla="*/ 4814775 w 5945513"/>
              <a:gd name="connsiteY2600" fmla="*/ 1349477 h 5844979"/>
              <a:gd name="connsiteX2601" fmla="*/ 4814332 w 5945513"/>
              <a:gd name="connsiteY2601" fmla="*/ 1325567 h 5844979"/>
              <a:gd name="connsiteX2602" fmla="*/ 4814037 w 5945513"/>
              <a:gd name="connsiteY2602" fmla="*/ 1318925 h 5844979"/>
              <a:gd name="connsiteX2603" fmla="*/ 4807986 w 5945513"/>
              <a:gd name="connsiteY2603" fmla="*/ 1222987 h 5844979"/>
              <a:gd name="connsiteX2604" fmla="*/ 4824221 w 5945513"/>
              <a:gd name="connsiteY2604" fmla="*/ 1209113 h 5844979"/>
              <a:gd name="connsiteX2605" fmla="*/ 4881046 w 5945513"/>
              <a:gd name="connsiteY2605" fmla="*/ 1329995 h 5844979"/>
              <a:gd name="connsiteX2606" fmla="*/ 4871600 w 5945513"/>
              <a:gd name="connsiteY2606" fmla="*/ 1355234 h 5844979"/>
              <a:gd name="connsiteX2607" fmla="*/ 4814037 w 5945513"/>
              <a:gd name="connsiteY2607" fmla="*/ 1318925 h 5844979"/>
              <a:gd name="connsiteX2608" fmla="*/ 4736696 w 5945513"/>
              <a:gd name="connsiteY2608" fmla="*/ 1271251 h 5844979"/>
              <a:gd name="connsiteX2609" fmla="*/ 4662603 w 5945513"/>
              <a:gd name="connsiteY2609" fmla="*/ 1226824 h 5844979"/>
              <a:gd name="connsiteX2610" fmla="*/ 4796031 w 5945513"/>
              <a:gd name="connsiteY2610" fmla="*/ 1168966 h 5844979"/>
              <a:gd name="connsiteX2611" fmla="*/ 4802229 w 5945513"/>
              <a:gd name="connsiteY2611" fmla="*/ 1220478 h 5844979"/>
              <a:gd name="connsiteX2612" fmla="*/ 4736696 w 5945513"/>
              <a:gd name="connsiteY2612" fmla="*/ 1271251 h 5844979"/>
              <a:gd name="connsiteX2613" fmla="*/ 4802820 w 5945513"/>
              <a:gd name="connsiteY2613" fmla="*/ 1227267 h 5844979"/>
              <a:gd name="connsiteX2614" fmla="*/ 4808281 w 5945513"/>
              <a:gd name="connsiteY2614" fmla="*/ 1315382 h 5844979"/>
              <a:gd name="connsiteX2615" fmla="*/ 4741715 w 5945513"/>
              <a:gd name="connsiteY2615" fmla="*/ 1274351 h 5844979"/>
              <a:gd name="connsiteX2616" fmla="*/ 4802820 w 5945513"/>
              <a:gd name="connsiteY2616" fmla="*/ 1227267 h 5844979"/>
              <a:gd name="connsiteX2617" fmla="*/ 4736992 w 5945513"/>
              <a:gd name="connsiteY2617" fmla="*/ 1277893 h 5844979"/>
              <a:gd name="connsiteX2618" fmla="*/ 4808724 w 5945513"/>
              <a:gd name="connsiteY2618" fmla="*/ 1322024 h 5844979"/>
              <a:gd name="connsiteX2619" fmla="*/ 4809314 w 5945513"/>
              <a:gd name="connsiteY2619" fmla="*/ 1348592 h 5844979"/>
              <a:gd name="connsiteX2620" fmla="*/ 4669097 w 5945513"/>
              <a:gd name="connsiteY2620" fmla="*/ 1327633 h 5844979"/>
              <a:gd name="connsiteX2621" fmla="*/ 4667031 w 5945513"/>
              <a:gd name="connsiteY2621" fmla="*/ 1325271 h 5844979"/>
              <a:gd name="connsiteX2622" fmla="*/ 4736992 w 5945513"/>
              <a:gd name="connsiteY2622" fmla="*/ 1277893 h 5844979"/>
              <a:gd name="connsiteX2623" fmla="*/ 4809314 w 5945513"/>
              <a:gd name="connsiteY2623" fmla="*/ 1354200 h 5844979"/>
              <a:gd name="connsiteX2624" fmla="*/ 4806362 w 5945513"/>
              <a:gd name="connsiteY2624" fmla="*/ 1479805 h 5844979"/>
              <a:gd name="connsiteX2625" fmla="*/ 4798539 w 5945513"/>
              <a:gd name="connsiteY2625" fmla="*/ 1482462 h 5844979"/>
              <a:gd name="connsiteX2626" fmla="*/ 4674558 w 5945513"/>
              <a:gd name="connsiteY2626" fmla="*/ 1333980 h 5844979"/>
              <a:gd name="connsiteX2627" fmla="*/ 4809314 w 5945513"/>
              <a:gd name="connsiteY2627" fmla="*/ 1354200 h 5844979"/>
              <a:gd name="connsiteX2628" fmla="*/ 4807395 w 5945513"/>
              <a:gd name="connsiteY2628" fmla="*/ 1216197 h 5844979"/>
              <a:gd name="connsiteX2629" fmla="*/ 4801344 w 5945513"/>
              <a:gd name="connsiteY2629" fmla="*/ 1166457 h 5844979"/>
              <a:gd name="connsiteX2630" fmla="*/ 4802377 w 5945513"/>
              <a:gd name="connsiteY2630" fmla="*/ 1166015 h 5844979"/>
              <a:gd name="connsiteX2631" fmla="*/ 4821712 w 5945513"/>
              <a:gd name="connsiteY2631" fmla="*/ 1203947 h 5844979"/>
              <a:gd name="connsiteX2632" fmla="*/ 4807395 w 5945513"/>
              <a:gd name="connsiteY2632" fmla="*/ 1216197 h 5844979"/>
              <a:gd name="connsiteX2633" fmla="*/ 4798687 w 5945513"/>
              <a:gd name="connsiteY2633" fmla="*/ 1146827 h 5844979"/>
              <a:gd name="connsiteX2634" fmla="*/ 4791750 w 5945513"/>
              <a:gd name="connsiteY2634" fmla="*/ 1107419 h 5844979"/>
              <a:gd name="connsiteX2635" fmla="*/ 4911451 w 5945513"/>
              <a:gd name="connsiteY2635" fmla="*/ 1096939 h 5844979"/>
              <a:gd name="connsiteX2636" fmla="*/ 4912632 w 5945513"/>
              <a:gd name="connsiteY2636" fmla="*/ 1100482 h 5844979"/>
              <a:gd name="connsiteX2637" fmla="*/ 4804886 w 5945513"/>
              <a:gd name="connsiteY2637" fmla="*/ 1158635 h 5844979"/>
              <a:gd name="connsiteX2638" fmla="*/ 4798687 w 5945513"/>
              <a:gd name="connsiteY2638" fmla="*/ 1146827 h 5844979"/>
              <a:gd name="connsiteX2639" fmla="*/ 4634707 w 5945513"/>
              <a:gd name="connsiteY2639" fmla="*/ 1216640 h 5844979"/>
              <a:gd name="connsiteX2640" fmla="*/ 4650057 w 5945513"/>
              <a:gd name="connsiteY2640" fmla="*/ 1225644 h 5844979"/>
              <a:gd name="connsiteX2641" fmla="*/ 4628508 w 5945513"/>
              <a:gd name="connsiteY2641" fmla="*/ 1233909 h 5844979"/>
              <a:gd name="connsiteX2642" fmla="*/ 4634707 w 5945513"/>
              <a:gd name="connsiteY2642" fmla="*/ 1216493 h 5844979"/>
              <a:gd name="connsiteX2643" fmla="*/ 4656109 w 5945513"/>
              <a:gd name="connsiteY2643" fmla="*/ 1229334 h 5844979"/>
              <a:gd name="connsiteX2644" fmla="*/ 4731826 w 5945513"/>
              <a:gd name="connsiteY2644" fmla="*/ 1274793 h 5844979"/>
              <a:gd name="connsiteX2645" fmla="*/ 4663489 w 5945513"/>
              <a:gd name="connsiteY2645" fmla="*/ 1320991 h 5844979"/>
              <a:gd name="connsiteX2646" fmla="*/ 4616257 w 5945513"/>
              <a:gd name="connsiteY2646" fmla="*/ 1267118 h 5844979"/>
              <a:gd name="connsiteX2647" fmla="*/ 4625999 w 5945513"/>
              <a:gd name="connsiteY2647" fmla="*/ 1240846 h 5844979"/>
              <a:gd name="connsiteX2648" fmla="*/ 4656109 w 5945513"/>
              <a:gd name="connsiteY2648" fmla="*/ 1229334 h 5844979"/>
              <a:gd name="connsiteX2649" fmla="*/ 4612125 w 5945513"/>
              <a:gd name="connsiteY2649" fmla="*/ 1262543 h 5844979"/>
              <a:gd name="connsiteX2650" fmla="*/ 4601203 w 5945513"/>
              <a:gd name="connsiteY2650" fmla="*/ 1250145 h 5844979"/>
              <a:gd name="connsiteX2651" fmla="*/ 4619209 w 5945513"/>
              <a:gd name="connsiteY2651" fmla="*/ 1243355 h 5844979"/>
              <a:gd name="connsiteX2652" fmla="*/ 4612125 w 5945513"/>
              <a:gd name="connsiteY2652" fmla="*/ 1262395 h 5844979"/>
              <a:gd name="connsiteX2653" fmla="*/ 4613896 w 5945513"/>
              <a:gd name="connsiteY2653" fmla="*/ 1273022 h 5844979"/>
              <a:gd name="connsiteX2654" fmla="*/ 4658765 w 5945513"/>
              <a:gd name="connsiteY2654" fmla="*/ 1324091 h 5844979"/>
              <a:gd name="connsiteX2655" fmla="*/ 4656109 w 5945513"/>
              <a:gd name="connsiteY2655" fmla="*/ 1325862 h 5844979"/>
              <a:gd name="connsiteX2656" fmla="*/ 4595742 w 5945513"/>
              <a:gd name="connsiteY2656" fmla="*/ 1317301 h 5844979"/>
              <a:gd name="connsiteX2657" fmla="*/ 4614043 w 5945513"/>
              <a:gd name="connsiteY2657" fmla="*/ 1273022 h 5844979"/>
              <a:gd name="connsiteX2658" fmla="*/ 4648729 w 5945513"/>
              <a:gd name="connsiteY2658" fmla="*/ 1330437 h 5844979"/>
              <a:gd name="connsiteX2659" fmla="*/ 4575816 w 5945513"/>
              <a:gd name="connsiteY2659" fmla="*/ 1375307 h 5844979"/>
              <a:gd name="connsiteX2660" fmla="*/ 4571241 w 5945513"/>
              <a:gd name="connsiteY2660" fmla="*/ 1371026 h 5844979"/>
              <a:gd name="connsiteX2661" fmla="*/ 4593380 w 5945513"/>
              <a:gd name="connsiteY2661" fmla="*/ 1322615 h 5844979"/>
              <a:gd name="connsiteX2662" fmla="*/ 4648877 w 5945513"/>
              <a:gd name="connsiteY2662" fmla="*/ 1330437 h 5844979"/>
              <a:gd name="connsiteX2663" fmla="*/ 4784813 w 5945513"/>
              <a:gd name="connsiteY2663" fmla="*/ 1675961 h 5844979"/>
              <a:gd name="connsiteX2664" fmla="*/ 4803705 w 5945513"/>
              <a:gd name="connsiteY2664" fmla="*/ 1683341 h 5844979"/>
              <a:gd name="connsiteX2665" fmla="*/ 4779942 w 5945513"/>
              <a:gd name="connsiteY2665" fmla="*/ 1701348 h 5844979"/>
              <a:gd name="connsiteX2666" fmla="*/ 4784813 w 5945513"/>
              <a:gd name="connsiteY2666" fmla="*/ 1675961 h 5844979"/>
              <a:gd name="connsiteX2667" fmla="*/ 4785846 w 5945513"/>
              <a:gd name="connsiteY2667" fmla="*/ 1670500 h 5844979"/>
              <a:gd name="connsiteX2668" fmla="*/ 4808576 w 5945513"/>
              <a:gd name="connsiteY2668" fmla="*/ 1517738 h 5844979"/>
              <a:gd name="connsiteX2669" fmla="*/ 4815661 w 5945513"/>
              <a:gd name="connsiteY2669" fmla="*/ 1516114 h 5844979"/>
              <a:gd name="connsiteX2670" fmla="*/ 4880160 w 5945513"/>
              <a:gd name="connsiteY2670" fmla="*/ 1620908 h 5844979"/>
              <a:gd name="connsiteX2671" fmla="*/ 4808576 w 5945513"/>
              <a:gd name="connsiteY2671" fmla="*/ 1679356 h 5844979"/>
              <a:gd name="connsiteX2672" fmla="*/ 4785846 w 5945513"/>
              <a:gd name="connsiteY2672" fmla="*/ 1670353 h 5844979"/>
              <a:gd name="connsiteX2673" fmla="*/ 4883113 w 5945513"/>
              <a:gd name="connsiteY2673" fmla="*/ 1625778 h 5844979"/>
              <a:gd name="connsiteX2674" fmla="*/ 4946431 w 5945513"/>
              <a:gd name="connsiteY2674" fmla="*/ 1734852 h 5844979"/>
              <a:gd name="connsiteX2675" fmla="*/ 4814480 w 5945513"/>
              <a:gd name="connsiteY2675" fmla="*/ 1681718 h 5844979"/>
              <a:gd name="connsiteX2676" fmla="*/ 4883113 w 5945513"/>
              <a:gd name="connsiteY2676" fmla="*/ 1625778 h 5844979"/>
              <a:gd name="connsiteX2677" fmla="*/ 4820236 w 5945513"/>
              <a:gd name="connsiteY2677" fmla="*/ 1513015 h 5844979"/>
              <a:gd name="connsiteX2678" fmla="*/ 4825402 w 5945513"/>
              <a:gd name="connsiteY2678" fmla="*/ 1506520 h 5844979"/>
              <a:gd name="connsiteX2679" fmla="*/ 4962520 w 5945513"/>
              <a:gd name="connsiteY2679" fmla="*/ 1546667 h 5844979"/>
              <a:gd name="connsiteX2680" fmla="*/ 4884441 w 5945513"/>
              <a:gd name="connsiteY2680" fmla="*/ 1617365 h 5844979"/>
              <a:gd name="connsiteX2681" fmla="*/ 4820236 w 5945513"/>
              <a:gd name="connsiteY2681" fmla="*/ 1513015 h 5844979"/>
              <a:gd name="connsiteX2682" fmla="*/ 4889754 w 5945513"/>
              <a:gd name="connsiteY2682" fmla="*/ 1367041 h 5844979"/>
              <a:gd name="connsiteX2683" fmla="*/ 4897577 w 5945513"/>
              <a:gd name="connsiteY2683" fmla="*/ 1368370 h 5844979"/>
              <a:gd name="connsiteX2684" fmla="*/ 4899791 w 5945513"/>
              <a:gd name="connsiteY2684" fmla="*/ 1373536 h 5844979"/>
              <a:gd name="connsiteX2685" fmla="*/ 4889754 w 5945513"/>
              <a:gd name="connsiteY2685" fmla="*/ 1367041 h 5844979"/>
              <a:gd name="connsiteX2686" fmla="*/ 4878094 w 5945513"/>
              <a:gd name="connsiteY2686" fmla="*/ 1359514 h 5844979"/>
              <a:gd name="connsiteX2687" fmla="*/ 4876028 w 5945513"/>
              <a:gd name="connsiteY2687" fmla="*/ 1358185 h 5844979"/>
              <a:gd name="connsiteX2688" fmla="*/ 4883998 w 5945513"/>
              <a:gd name="connsiteY2688" fmla="*/ 1337227 h 5844979"/>
              <a:gd name="connsiteX2689" fmla="*/ 4894920 w 5945513"/>
              <a:gd name="connsiteY2689" fmla="*/ 1362318 h 5844979"/>
              <a:gd name="connsiteX2690" fmla="*/ 4878094 w 5945513"/>
              <a:gd name="connsiteY2690" fmla="*/ 1359514 h 5844979"/>
              <a:gd name="connsiteX2691" fmla="*/ 4883408 w 5945513"/>
              <a:gd name="connsiteY2691" fmla="*/ 1322319 h 5844979"/>
              <a:gd name="connsiteX2692" fmla="*/ 4828207 w 5945513"/>
              <a:gd name="connsiteY2692" fmla="*/ 1205275 h 5844979"/>
              <a:gd name="connsiteX2693" fmla="*/ 4920454 w 5945513"/>
              <a:gd name="connsiteY2693" fmla="*/ 1109928 h 5844979"/>
              <a:gd name="connsiteX2694" fmla="*/ 4927244 w 5945513"/>
              <a:gd name="connsiteY2694" fmla="*/ 1112584 h 5844979"/>
              <a:gd name="connsiteX2695" fmla="*/ 4883555 w 5945513"/>
              <a:gd name="connsiteY2695" fmla="*/ 1322319 h 5844979"/>
              <a:gd name="connsiteX2696" fmla="*/ 4825550 w 5945513"/>
              <a:gd name="connsiteY2696" fmla="*/ 1200109 h 5844979"/>
              <a:gd name="connsiteX2697" fmla="*/ 4806953 w 5945513"/>
              <a:gd name="connsiteY2697" fmla="*/ 1163653 h 5844979"/>
              <a:gd name="connsiteX2698" fmla="*/ 4915141 w 5945513"/>
              <a:gd name="connsiteY2698" fmla="*/ 1105205 h 5844979"/>
              <a:gd name="connsiteX2699" fmla="*/ 4916174 w 5945513"/>
              <a:gd name="connsiteY2699" fmla="*/ 1106385 h 5844979"/>
              <a:gd name="connsiteX2700" fmla="*/ 4825697 w 5945513"/>
              <a:gd name="connsiteY2700" fmla="*/ 1200109 h 5844979"/>
              <a:gd name="connsiteX2701" fmla="*/ 4910565 w 5945513"/>
              <a:gd name="connsiteY2701" fmla="*/ 1091478 h 5844979"/>
              <a:gd name="connsiteX2702" fmla="*/ 4790274 w 5945513"/>
              <a:gd name="connsiteY2702" fmla="*/ 1101958 h 5844979"/>
              <a:gd name="connsiteX2703" fmla="*/ 4759279 w 5945513"/>
              <a:gd name="connsiteY2703" fmla="*/ 979747 h 5844979"/>
              <a:gd name="connsiteX2704" fmla="*/ 4912779 w 5945513"/>
              <a:gd name="connsiteY2704" fmla="*/ 1083065 h 5844979"/>
              <a:gd name="connsiteX2705" fmla="*/ 4910565 w 5945513"/>
              <a:gd name="connsiteY2705" fmla="*/ 1091478 h 5844979"/>
              <a:gd name="connsiteX2706" fmla="*/ 4784813 w 5945513"/>
              <a:gd name="connsiteY2706" fmla="*/ 1102400 h 5844979"/>
              <a:gd name="connsiteX2707" fmla="*/ 4774777 w 5945513"/>
              <a:gd name="connsiteY2707" fmla="*/ 1103286 h 5844979"/>
              <a:gd name="connsiteX2708" fmla="*/ 4685628 w 5945513"/>
              <a:gd name="connsiteY2708" fmla="*/ 952737 h 5844979"/>
              <a:gd name="connsiteX2709" fmla="*/ 4686219 w 5945513"/>
              <a:gd name="connsiteY2709" fmla="*/ 932959 h 5844979"/>
              <a:gd name="connsiteX2710" fmla="*/ 4752194 w 5945513"/>
              <a:gd name="connsiteY2710" fmla="*/ 975172 h 5844979"/>
              <a:gd name="connsiteX2711" fmla="*/ 4784813 w 5945513"/>
              <a:gd name="connsiteY2711" fmla="*/ 1102548 h 5844979"/>
              <a:gd name="connsiteX2712" fmla="*/ 4768725 w 5945513"/>
              <a:gd name="connsiteY2712" fmla="*/ 1103729 h 5844979"/>
              <a:gd name="connsiteX2713" fmla="*/ 4664079 w 5945513"/>
              <a:gd name="connsiteY2713" fmla="*/ 1111994 h 5844979"/>
              <a:gd name="connsiteX2714" fmla="*/ 4685333 w 5945513"/>
              <a:gd name="connsiteY2714" fmla="*/ 962479 h 5844979"/>
              <a:gd name="connsiteX2715" fmla="*/ 4768872 w 5945513"/>
              <a:gd name="connsiteY2715" fmla="*/ 1103729 h 5844979"/>
              <a:gd name="connsiteX2716" fmla="*/ 4680314 w 5945513"/>
              <a:gd name="connsiteY2716" fmla="*/ 944472 h 5844979"/>
              <a:gd name="connsiteX2717" fmla="*/ 4663636 w 5945513"/>
              <a:gd name="connsiteY2717" fmla="*/ 918642 h 5844979"/>
              <a:gd name="connsiteX2718" fmla="*/ 4680610 w 5945513"/>
              <a:gd name="connsiteY2718" fmla="*/ 929269 h 5844979"/>
              <a:gd name="connsiteX2719" fmla="*/ 4680314 w 5945513"/>
              <a:gd name="connsiteY2719" fmla="*/ 944472 h 5844979"/>
              <a:gd name="connsiteX2720" fmla="*/ 4527847 w 5945513"/>
              <a:gd name="connsiteY2720" fmla="*/ 1154797 h 5844979"/>
              <a:gd name="connsiteX2721" fmla="*/ 4629541 w 5945513"/>
              <a:gd name="connsiteY2721" fmla="*/ 1213836 h 5844979"/>
              <a:gd name="connsiteX2722" fmla="*/ 4621423 w 5945513"/>
              <a:gd name="connsiteY2722" fmla="*/ 1236713 h 5844979"/>
              <a:gd name="connsiteX2723" fmla="*/ 4597070 w 5945513"/>
              <a:gd name="connsiteY2723" fmla="*/ 1245864 h 5844979"/>
              <a:gd name="connsiteX2724" fmla="*/ 4521648 w 5945513"/>
              <a:gd name="connsiteY2724" fmla="*/ 1162620 h 5844979"/>
              <a:gd name="connsiteX2725" fmla="*/ 4527847 w 5945513"/>
              <a:gd name="connsiteY2725" fmla="*/ 1154945 h 5844979"/>
              <a:gd name="connsiteX2726" fmla="*/ 4609616 w 5945513"/>
              <a:gd name="connsiteY2726" fmla="*/ 1268299 h 5844979"/>
              <a:gd name="connsiteX2727" fmla="*/ 4589838 w 5945513"/>
              <a:gd name="connsiteY2727" fmla="*/ 1316416 h 5844979"/>
              <a:gd name="connsiteX2728" fmla="*/ 4543492 w 5945513"/>
              <a:gd name="connsiteY2728" fmla="*/ 1310069 h 5844979"/>
              <a:gd name="connsiteX2729" fmla="*/ 4533899 w 5945513"/>
              <a:gd name="connsiteY2729" fmla="*/ 1274498 h 5844979"/>
              <a:gd name="connsiteX2730" fmla="*/ 4595446 w 5945513"/>
              <a:gd name="connsiteY2730" fmla="*/ 1252359 h 5844979"/>
              <a:gd name="connsiteX2731" fmla="*/ 4609616 w 5945513"/>
              <a:gd name="connsiteY2731" fmla="*/ 1268447 h 5844979"/>
              <a:gd name="connsiteX2732" fmla="*/ 4587476 w 5945513"/>
              <a:gd name="connsiteY2732" fmla="*/ 1321729 h 5844979"/>
              <a:gd name="connsiteX2733" fmla="*/ 4566075 w 5945513"/>
              <a:gd name="connsiteY2733" fmla="*/ 1368665 h 5844979"/>
              <a:gd name="connsiteX2734" fmla="*/ 4560023 w 5945513"/>
              <a:gd name="connsiteY2734" fmla="*/ 1367632 h 5844979"/>
              <a:gd name="connsiteX2735" fmla="*/ 4557957 w 5945513"/>
              <a:gd name="connsiteY2735" fmla="*/ 1367779 h 5844979"/>
              <a:gd name="connsiteX2736" fmla="*/ 4545116 w 5945513"/>
              <a:gd name="connsiteY2736" fmla="*/ 1315825 h 5844979"/>
              <a:gd name="connsiteX2737" fmla="*/ 4587624 w 5945513"/>
              <a:gd name="connsiteY2737" fmla="*/ 1321729 h 5844979"/>
              <a:gd name="connsiteX2738" fmla="*/ 4577292 w 5945513"/>
              <a:gd name="connsiteY2738" fmla="*/ 1398479 h 5844979"/>
              <a:gd name="connsiteX2739" fmla="*/ 4789979 w 5945513"/>
              <a:gd name="connsiteY2739" fmla="*/ 1493384 h 5844979"/>
              <a:gd name="connsiteX2740" fmla="*/ 4788946 w 5945513"/>
              <a:gd name="connsiteY2740" fmla="*/ 1498550 h 5844979"/>
              <a:gd name="connsiteX2741" fmla="*/ 4790422 w 5945513"/>
              <a:gd name="connsiteY2741" fmla="*/ 1505782 h 5844979"/>
              <a:gd name="connsiteX2742" fmla="*/ 4626589 w 5945513"/>
              <a:gd name="connsiteY2742" fmla="*/ 1596111 h 5844979"/>
              <a:gd name="connsiteX2743" fmla="*/ 4611682 w 5945513"/>
              <a:gd name="connsiteY2743" fmla="*/ 1588141 h 5844979"/>
              <a:gd name="connsiteX2744" fmla="*/ 4610649 w 5945513"/>
              <a:gd name="connsiteY2744" fmla="*/ 1588289 h 5844979"/>
              <a:gd name="connsiteX2745" fmla="*/ 4567846 w 5945513"/>
              <a:gd name="connsiteY2745" fmla="*/ 1406597 h 5844979"/>
              <a:gd name="connsiteX2746" fmla="*/ 4577292 w 5945513"/>
              <a:gd name="connsiteY2746" fmla="*/ 1398332 h 5844979"/>
              <a:gd name="connsiteX2747" fmla="*/ 4636035 w 5945513"/>
              <a:gd name="connsiteY2747" fmla="*/ 1810865 h 5844979"/>
              <a:gd name="connsiteX2748" fmla="*/ 4644891 w 5945513"/>
              <a:gd name="connsiteY2748" fmla="*/ 1905327 h 5844979"/>
              <a:gd name="connsiteX2749" fmla="*/ 4625852 w 5945513"/>
              <a:gd name="connsiteY2749" fmla="*/ 1911378 h 5844979"/>
              <a:gd name="connsiteX2750" fmla="*/ 4608287 w 5945513"/>
              <a:gd name="connsiteY2750" fmla="*/ 1829462 h 5844979"/>
              <a:gd name="connsiteX2751" fmla="*/ 4636035 w 5945513"/>
              <a:gd name="connsiteY2751" fmla="*/ 1810865 h 5844979"/>
              <a:gd name="connsiteX2752" fmla="*/ 4640021 w 5945513"/>
              <a:gd name="connsiteY2752" fmla="*/ 2013515 h 5844979"/>
              <a:gd name="connsiteX2753" fmla="*/ 4556629 w 5945513"/>
              <a:gd name="connsiteY2753" fmla="*/ 2010859 h 5844979"/>
              <a:gd name="connsiteX2754" fmla="*/ 4365343 w 5945513"/>
              <a:gd name="connsiteY2754" fmla="*/ 2004955 h 5844979"/>
              <a:gd name="connsiteX2755" fmla="*/ 4364162 w 5945513"/>
              <a:gd name="connsiteY2755" fmla="*/ 1995361 h 5844979"/>
              <a:gd name="connsiteX2756" fmla="*/ 4621718 w 5945513"/>
              <a:gd name="connsiteY2756" fmla="*/ 1918611 h 5844979"/>
              <a:gd name="connsiteX2757" fmla="*/ 4640021 w 5945513"/>
              <a:gd name="connsiteY2757" fmla="*/ 2013515 h 5844979"/>
              <a:gd name="connsiteX2758" fmla="*/ 4627032 w 5945513"/>
              <a:gd name="connsiteY2758" fmla="*/ 1916987 h 5844979"/>
              <a:gd name="connsiteX2759" fmla="*/ 4645482 w 5945513"/>
              <a:gd name="connsiteY2759" fmla="*/ 1911083 h 5844979"/>
              <a:gd name="connsiteX2760" fmla="*/ 4652124 w 5945513"/>
              <a:gd name="connsiteY2760" fmla="*/ 2013958 h 5844979"/>
              <a:gd name="connsiteX2761" fmla="*/ 4645629 w 5945513"/>
              <a:gd name="connsiteY2761" fmla="*/ 2013810 h 5844979"/>
              <a:gd name="connsiteX2762" fmla="*/ 4626884 w 5945513"/>
              <a:gd name="connsiteY2762" fmla="*/ 1916987 h 5844979"/>
              <a:gd name="connsiteX2763" fmla="*/ 4641349 w 5945513"/>
              <a:gd name="connsiteY2763" fmla="*/ 1807470 h 5844979"/>
              <a:gd name="connsiteX2764" fmla="*/ 4708948 w 5945513"/>
              <a:gd name="connsiteY2764" fmla="*/ 1760534 h 5844979"/>
              <a:gd name="connsiteX2765" fmla="*/ 4746733 w 5945513"/>
              <a:gd name="connsiteY2765" fmla="*/ 1820163 h 5844979"/>
              <a:gd name="connsiteX2766" fmla="*/ 4731235 w 5945513"/>
              <a:gd name="connsiteY2766" fmla="*/ 1877431 h 5844979"/>
              <a:gd name="connsiteX2767" fmla="*/ 4650352 w 5945513"/>
              <a:gd name="connsiteY2767" fmla="*/ 1903556 h 5844979"/>
              <a:gd name="connsiteX2768" fmla="*/ 4641349 w 5945513"/>
              <a:gd name="connsiteY2768" fmla="*/ 1807322 h 5844979"/>
              <a:gd name="connsiteX2769" fmla="*/ 4735811 w 5945513"/>
              <a:gd name="connsiteY2769" fmla="*/ 1881859 h 5844979"/>
              <a:gd name="connsiteX2770" fmla="*/ 4776400 w 5945513"/>
              <a:gd name="connsiteY2770" fmla="*/ 1868280 h 5844979"/>
              <a:gd name="connsiteX2771" fmla="*/ 4866729 w 5945513"/>
              <a:gd name="connsiteY2771" fmla="*/ 2020600 h 5844979"/>
              <a:gd name="connsiteX2772" fmla="*/ 4694188 w 5945513"/>
              <a:gd name="connsiteY2772" fmla="*/ 2015139 h 5844979"/>
              <a:gd name="connsiteX2773" fmla="*/ 4735811 w 5945513"/>
              <a:gd name="connsiteY2773" fmla="*/ 1881711 h 5844979"/>
              <a:gd name="connsiteX2774" fmla="*/ 4773005 w 5945513"/>
              <a:gd name="connsiteY2774" fmla="*/ 1734557 h 5844979"/>
              <a:gd name="connsiteX2775" fmla="*/ 4778466 w 5945513"/>
              <a:gd name="connsiteY2775" fmla="*/ 1709466 h 5844979"/>
              <a:gd name="connsiteX2776" fmla="*/ 4809757 w 5945513"/>
              <a:gd name="connsiteY2776" fmla="*/ 1685703 h 5844979"/>
              <a:gd name="connsiteX2777" fmla="*/ 4951154 w 5945513"/>
              <a:gd name="connsiteY2777" fmla="*/ 1742675 h 5844979"/>
              <a:gd name="connsiteX2778" fmla="*/ 5093585 w 5945513"/>
              <a:gd name="connsiteY2778" fmla="*/ 2013958 h 5844979"/>
              <a:gd name="connsiteX2779" fmla="*/ 5092110 w 5945513"/>
              <a:gd name="connsiteY2779" fmla="*/ 2015139 h 5844979"/>
              <a:gd name="connsiteX2780" fmla="*/ 4773005 w 5945513"/>
              <a:gd name="connsiteY2780" fmla="*/ 1734557 h 5844979"/>
              <a:gd name="connsiteX2781" fmla="*/ 4959420 w 5945513"/>
              <a:gd name="connsiteY2781" fmla="*/ 1746217 h 5844979"/>
              <a:gd name="connsiteX2782" fmla="*/ 5042074 w 5945513"/>
              <a:gd name="connsiteY2782" fmla="*/ 1781198 h 5844979"/>
              <a:gd name="connsiteX2783" fmla="*/ 5097571 w 5945513"/>
              <a:gd name="connsiteY2783" fmla="*/ 2009678 h 5844979"/>
              <a:gd name="connsiteX2784" fmla="*/ 4959273 w 5945513"/>
              <a:gd name="connsiteY2784" fmla="*/ 1746217 h 5844979"/>
              <a:gd name="connsiteX2785" fmla="*/ 4954992 w 5945513"/>
              <a:gd name="connsiteY2785" fmla="*/ 1738395 h 5844979"/>
              <a:gd name="connsiteX2786" fmla="*/ 4887540 w 5945513"/>
              <a:gd name="connsiteY2786" fmla="*/ 1622236 h 5844979"/>
              <a:gd name="connsiteX2787" fmla="*/ 4968423 w 5945513"/>
              <a:gd name="connsiteY2787" fmla="*/ 1548881 h 5844979"/>
              <a:gd name="connsiteX2788" fmla="*/ 5040303 w 5945513"/>
              <a:gd name="connsiteY2788" fmla="*/ 1774408 h 5844979"/>
              <a:gd name="connsiteX2789" fmla="*/ 4954992 w 5945513"/>
              <a:gd name="connsiteY2789" fmla="*/ 1738395 h 5844979"/>
              <a:gd name="connsiteX2790" fmla="*/ 5040303 w 5945513"/>
              <a:gd name="connsiteY2790" fmla="*/ 1473901 h 5844979"/>
              <a:gd name="connsiteX2791" fmla="*/ 5110854 w 5945513"/>
              <a:gd name="connsiteY2791" fmla="*/ 1523346 h 5844979"/>
              <a:gd name="connsiteX2792" fmla="*/ 5117201 w 5945513"/>
              <a:gd name="connsiteY2792" fmla="*/ 1589617 h 5844979"/>
              <a:gd name="connsiteX2793" fmla="*/ 4973589 w 5945513"/>
              <a:gd name="connsiteY2793" fmla="*/ 1544305 h 5844979"/>
              <a:gd name="connsiteX2794" fmla="*/ 5040451 w 5945513"/>
              <a:gd name="connsiteY2794" fmla="*/ 1473901 h 5844979"/>
              <a:gd name="connsiteX2795" fmla="*/ 5109969 w 5945513"/>
              <a:gd name="connsiteY2795" fmla="*/ 1515966 h 5844979"/>
              <a:gd name="connsiteX2796" fmla="*/ 5044141 w 5945513"/>
              <a:gd name="connsiteY2796" fmla="*/ 1469769 h 5844979"/>
              <a:gd name="connsiteX2797" fmla="*/ 5085763 w 5945513"/>
              <a:gd name="connsiteY2797" fmla="*/ 1417962 h 5844979"/>
              <a:gd name="connsiteX2798" fmla="*/ 5095652 w 5945513"/>
              <a:gd name="connsiteY2798" fmla="*/ 1420619 h 5844979"/>
              <a:gd name="connsiteX2799" fmla="*/ 5096242 w 5945513"/>
              <a:gd name="connsiteY2799" fmla="*/ 1420619 h 5844979"/>
              <a:gd name="connsiteX2800" fmla="*/ 5110116 w 5945513"/>
              <a:gd name="connsiteY2800" fmla="*/ 1515966 h 5844979"/>
              <a:gd name="connsiteX2801" fmla="*/ 5076317 w 5945513"/>
              <a:gd name="connsiteY2801" fmla="*/ 1394051 h 5844979"/>
              <a:gd name="connsiteX2802" fmla="*/ 4901709 w 5945513"/>
              <a:gd name="connsiteY2802" fmla="*/ 1363647 h 5844979"/>
              <a:gd name="connsiteX2803" fmla="*/ 4886950 w 5945513"/>
              <a:gd name="connsiteY2803" fmla="*/ 1329995 h 5844979"/>
              <a:gd name="connsiteX2804" fmla="*/ 4932853 w 5945513"/>
              <a:gd name="connsiteY2804" fmla="*/ 1113027 h 5844979"/>
              <a:gd name="connsiteX2805" fmla="*/ 4939199 w 5945513"/>
              <a:gd name="connsiteY2805" fmla="*/ 1111551 h 5844979"/>
              <a:gd name="connsiteX2806" fmla="*/ 5084139 w 5945513"/>
              <a:gd name="connsiteY2806" fmla="*/ 1383277 h 5844979"/>
              <a:gd name="connsiteX2807" fmla="*/ 5076022 w 5945513"/>
              <a:gd name="connsiteY2807" fmla="*/ 1393904 h 5844979"/>
              <a:gd name="connsiteX2808" fmla="*/ 4964586 w 5945513"/>
              <a:gd name="connsiteY2808" fmla="*/ 1033325 h 5844979"/>
              <a:gd name="connsiteX2809" fmla="*/ 4973737 w 5945513"/>
              <a:gd name="connsiteY2809" fmla="*/ 1008676 h 5844979"/>
              <a:gd name="connsiteX2810" fmla="*/ 5087091 w 5945513"/>
              <a:gd name="connsiteY2810" fmla="*/ 1186973 h 5844979"/>
              <a:gd name="connsiteX2811" fmla="*/ 4964586 w 5945513"/>
              <a:gd name="connsiteY2811" fmla="*/ 1033177 h 5844979"/>
              <a:gd name="connsiteX2812" fmla="*/ 4960601 w 5945513"/>
              <a:gd name="connsiteY2812" fmla="*/ 1028602 h 5844979"/>
              <a:gd name="connsiteX2813" fmla="*/ 4808281 w 5945513"/>
              <a:gd name="connsiteY2813" fmla="*/ 859456 h 5844979"/>
              <a:gd name="connsiteX2814" fmla="*/ 4930491 w 5945513"/>
              <a:gd name="connsiteY2814" fmla="*/ 948162 h 5844979"/>
              <a:gd name="connsiteX2815" fmla="*/ 4969604 w 5945513"/>
              <a:gd name="connsiteY2815" fmla="*/ 1002625 h 5844979"/>
              <a:gd name="connsiteX2816" fmla="*/ 4960601 w 5945513"/>
              <a:gd name="connsiteY2816" fmla="*/ 1028454 h 5844979"/>
              <a:gd name="connsiteX2817" fmla="*/ 4917355 w 5945513"/>
              <a:gd name="connsiteY2817" fmla="*/ 1077604 h 5844979"/>
              <a:gd name="connsiteX2818" fmla="*/ 4916322 w 5945513"/>
              <a:gd name="connsiteY2818" fmla="*/ 1078785 h 5844979"/>
              <a:gd name="connsiteX2819" fmla="*/ 4757213 w 5945513"/>
              <a:gd name="connsiteY2819" fmla="*/ 971777 h 5844979"/>
              <a:gd name="connsiteX2820" fmla="*/ 4673082 w 5945513"/>
              <a:gd name="connsiteY2820" fmla="*/ 774145 h 5844979"/>
              <a:gd name="connsiteX2821" fmla="*/ 4917355 w 5945513"/>
              <a:gd name="connsiteY2821" fmla="*/ 1077752 h 5844979"/>
              <a:gd name="connsiteX2822" fmla="*/ 4749833 w 5945513"/>
              <a:gd name="connsiteY2822" fmla="*/ 967054 h 5844979"/>
              <a:gd name="connsiteX2823" fmla="*/ 4686366 w 5945513"/>
              <a:gd name="connsiteY2823" fmla="*/ 926613 h 5844979"/>
              <a:gd name="connsiteX2824" fmla="*/ 4668802 w 5945513"/>
              <a:gd name="connsiteY2824" fmla="*/ 777983 h 5844979"/>
              <a:gd name="connsiteX2825" fmla="*/ 4749833 w 5945513"/>
              <a:gd name="connsiteY2825" fmla="*/ 967054 h 5844979"/>
              <a:gd name="connsiteX2826" fmla="*/ 4680757 w 5945513"/>
              <a:gd name="connsiteY2826" fmla="*/ 923070 h 5844979"/>
              <a:gd name="connsiteX2827" fmla="*/ 4656404 w 5945513"/>
              <a:gd name="connsiteY2827" fmla="*/ 907868 h 5844979"/>
              <a:gd name="connsiteX2828" fmla="*/ 4638102 w 5945513"/>
              <a:gd name="connsiteY2828" fmla="*/ 880858 h 5844979"/>
              <a:gd name="connsiteX2829" fmla="*/ 4661717 w 5945513"/>
              <a:gd name="connsiteY2829" fmla="*/ 778130 h 5844979"/>
              <a:gd name="connsiteX2830" fmla="*/ 4661865 w 5945513"/>
              <a:gd name="connsiteY2830" fmla="*/ 778130 h 5844979"/>
              <a:gd name="connsiteX2831" fmla="*/ 4662898 w 5945513"/>
              <a:gd name="connsiteY2831" fmla="*/ 777835 h 5844979"/>
              <a:gd name="connsiteX2832" fmla="*/ 4680610 w 5945513"/>
              <a:gd name="connsiteY2832" fmla="*/ 923070 h 5844979"/>
              <a:gd name="connsiteX2833" fmla="*/ 4665702 w 5945513"/>
              <a:gd name="connsiteY2833" fmla="*/ 732080 h 5844979"/>
              <a:gd name="connsiteX2834" fmla="*/ 4609616 w 5945513"/>
              <a:gd name="connsiteY2834" fmla="*/ 676288 h 5844979"/>
              <a:gd name="connsiteX2835" fmla="*/ 4666736 w 5945513"/>
              <a:gd name="connsiteY2835" fmla="*/ 727947 h 5844979"/>
              <a:gd name="connsiteX2836" fmla="*/ 4665702 w 5945513"/>
              <a:gd name="connsiteY2836" fmla="*/ 731932 h 5844979"/>
              <a:gd name="connsiteX2837" fmla="*/ 4663931 w 5945513"/>
              <a:gd name="connsiteY2837" fmla="*/ 738131 h 5844979"/>
              <a:gd name="connsiteX2838" fmla="*/ 4663193 w 5945513"/>
              <a:gd name="connsiteY2838" fmla="*/ 740198 h 5844979"/>
              <a:gd name="connsiteX2839" fmla="*/ 4662012 w 5945513"/>
              <a:gd name="connsiteY2839" fmla="*/ 739903 h 5844979"/>
              <a:gd name="connsiteX2840" fmla="*/ 4652862 w 5945513"/>
              <a:gd name="connsiteY2840" fmla="*/ 742559 h 5844979"/>
              <a:gd name="connsiteX2841" fmla="*/ 4564008 w 5945513"/>
              <a:gd name="connsiteY2841" fmla="*/ 640422 h 5844979"/>
              <a:gd name="connsiteX2842" fmla="*/ 4663931 w 5945513"/>
              <a:gd name="connsiteY2842" fmla="*/ 737984 h 5844979"/>
              <a:gd name="connsiteX2843" fmla="*/ 4557957 w 5945513"/>
              <a:gd name="connsiteY2843" fmla="*/ 853995 h 5844979"/>
              <a:gd name="connsiteX2844" fmla="*/ 4626737 w 5945513"/>
              <a:gd name="connsiteY2844" fmla="*/ 895765 h 5844979"/>
              <a:gd name="connsiteX2845" fmla="*/ 4515006 w 5945513"/>
              <a:gd name="connsiteY2845" fmla="*/ 1087493 h 5844979"/>
              <a:gd name="connsiteX2846" fmla="*/ 4507036 w 5945513"/>
              <a:gd name="connsiteY2846" fmla="*/ 1082918 h 5844979"/>
              <a:gd name="connsiteX2847" fmla="*/ 4557957 w 5945513"/>
              <a:gd name="connsiteY2847" fmla="*/ 853995 h 5844979"/>
              <a:gd name="connsiteX2848" fmla="*/ 4517811 w 5945513"/>
              <a:gd name="connsiteY2848" fmla="*/ 1166310 h 5844979"/>
              <a:gd name="connsiteX2849" fmla="*/ 4591756 w 5945513"/>
              <a:gd name="connsiteY2849" fmla="*/ 1247931 h 5844979"/>
              <a:gd name="connsiteX2850" fmla="*/ 4532570 w 5945513"/>
              <a:gd name="connsiteY2850" fmla="*/ 1269185 h 5844979"/>
              <a:gd name="connsiteX2851" fmla="*/ 4504379 w 5945513"/>
              <a:gd name="connsiteY2851" fmla="*/ 1174132 h 5844979"/>
              <a:gd name="connsiteX2852" fmla="*/ 4517811 w 5945513"/>
              <a:gd name="connsiteY2852" fmla="*/ 1166162 h 5844979"/>
              <a:gd name="connsiteX2853" fmla="*/ 4537736 w 5945513"/>
              <a:gd name="connsiteY2853" fmla="*/ 1309479 h 5844979"/>
              <a:gd name="connsiteX2854" fmla="*/ 4471613 w 5945513"/>
              <a:gd name="connsiteY2854" fmla="*/ 1300623 h 5844979"/>
              <a:gd name="connsiteX2855" fmla="*/ 4471170 w 5945513"/>
              <a:gd name="connsiteY2855" fmla="*/ 1296638 h 5844979"/>
              <a:gd name="connsiteX2856" fmla="*/ 4528880 w 5945513"/>
              <a:gd name="connsiteY2856" fmla="*/ 1276564 h 5844979"/>
              <a:gd name="connsiteX2857" fmla="*/ 4537736 w 5945513"/>
              <a:gd name="connsiteY2857" fmla="*/ 1309479 h 5844979"/>
              <a:gd name="connsiteX2858" fmla="*/ 4539360 w 5945513"/>
              <a:gd name="connsiteY2858" fmla="*/ 1315235 h 5844979"/>
              <a:gd name="connsiteX2859" fmla="*/ 4552791 w 5945513"/>
              <a:gd name="connsiteY2859" fmla="*/ 1369255 h 5844979"/>
              <a:gd name="connsiteX2860" fmla="*/ 4546444 w 5945513"/>
              <a:gd name="connsiteY2860" fmla="*/ 1373388 h 5844979"/>
              <a:gd name="connsiteX2861" fmla="*/ 4468808 w 5945513"/>
              <a:gd name="connsiteY2861" fmla="*/ 1310955 h 5844979"/>
              <a:gd name="connsiteX2862" fmla="*/ 4470875 w 5945513"/>
              <a:gd name="connsiteY2862" fmla="*/ 1306084 h 5844979"/>
              <a:gd name="connsiteX2863" fmla="*/ 4539507 w 5945513"/>
              <a:gd name="connsiteY2863" fmla="*/ 1315382 h 5844979"/>
              <a:gd name="connsiteX2864" fmla="*/ 4542902 w 5945513"/>
              <a:gd name="connsiteY2864" fmla="*/ 1377668 h 5844979"/>
              <a:gd name="connsiteX2865" fmla="*/ 4539950 w 5945513"/>
              <a:gd name="connsiteY2865" fmla="*/ 1388148 h 5844979"/>
              <a:gd name="connsiteX2866" fmla="*/ 4560319 w 5945513"/>
              <a:gd name="connsiteY2866" fmla="*/ 1408516 h 5844979"/>
              <a:gd name="connsiteX2867" fmla="*/ 4562680 w 5945513"/>
              <a:gd name="connsiteY2867" fmla="*/ 1408221 h 5844979"/>
              <a:gd name="connsiteX2868" fmla="*/ 4604745 w 5945513"/>
              <a:gd name="connsiteY2868" fmla="*/ 1586370 h 5844979"/>
              <a:gd name="connsiteX2869" fmla="*/ 4463495 w 5945513"/>
              <a:gd name="connsiteY2869" fmla="*/ 1316858 h 5844979"/>
              <a:gd name="connsiteX2870" fmla="*/ 4465266 w 5945513"/>
              <a:gd name="connsiteY2870" fmla="*/ 1315382 h 5844979"/>
              <a:gd name="connsiteX2871" fmla="*/ 4542902 w 5945513"/>
              <a:gd name="connsiteY2871" fmla="*/ 1377668 h 5844979"/>
              <a:gd name="connsiteX2872" fmla="*/ 4539065 w 5945513"/>
              <a:gd name="connsiteY2872" fmla="*/ 1578547 h 5844979"/>
              <a:gd name="connsiteX2873" fmla="*/ 4363424 w 5945513"/>
              <a:gd name="connsiteY2873" fmla="*/ 1518180 h 5844979"/>
              <a:gd name="connsiteX2874" fmla="*/ 4446964 w 5945513"/>
              <a:gd name="connsiteY2874" fmla="*/ 1320548 h 5844979"/>
              <a:gd name="connsiteX2875" fmla="*/ 4451244 w 5945513"/>
              <a:gd name="connsiteY2875" fmla="*/ 1320991 h 5844979"/>
              <a:gd name="connsiteX2876" fmla="*/ 4455377 w 5945513"/>
              <a:gd name="connsiteY2876" fmla="*/ 1320548 h 5844979"/>
              <a:gd name="connsiteX2877" fmla="*/ 4539065 w 5945513"/>
              <a:gd name="connsiteY2877" fmla="*/ 1578547 h 5844979"/>
              <a:gd name="connsiteX2878" fmla="*/ 4437370 w 5945513"/>
              <a:gd name="connsiteY2878" fmla="*/ 1285420 h 5844979"/>
              <a:gd name="connsiteX2879" fmla="*/ 4166383 w 5945513"/>
              <a:gd name="connsiteY2879" fmla="*/ 1065944 h 5844979"/>
              <a:gd name="connsiteX2880" fmla="*/ 4148819 w 5945513"/>
              <a:gd name="connsiteY2880" fmla="*/ 1000706 h 5844979"/>
              <a:gd name="connsiteX2881" fmla="*/ 4261140 w 5945513"/>
              <a:gd name="connsiteY2881" fmla="*/ 1042919 h 5844979"/>
              <a:gd name="connsiteX2882" fmla="*/ 4437222 w 5945513"/>
              <a:gd name="connsiteY2882" fmla="*/ 1285420 h 5844979"/>
              <a:gd name="connsiteX2883" fmla="*/ 4159298 w 5945513"/>
              <a:gd name="connsiteY2883" fmla="*/ 1060188 h 5844979"/>
              <a:gd name="connsiteX2884" fmla="*/ 4024542 w 5945513"/>
              <a:gd name="connsiteY2884" fmla="*/ 955246 h 5844979"/>
              <a:gd name="connsiteX2885" fmla="*/ 4024837 w 5945513"/>
              <a:gd name="connsiteY2885" fmla="*/ 954951 h 5844979"/>
              <a:gd name="connsiteX2886" fmla="*/ 4142619 w 5945513"/>
              <a:gd name="connsiteY2886" fmla="*/ 998345 h 5844979"/>
              <a:gd name="connsiteX2887" fmla="*/ 4159446 w 5945513"/>
              <a:gd name="connsiteY2887" fmla="*/ 1060188 h 5844979"/>
              <a:gd name="connsiteX2888" fmla="*/ 4161659 w 5945513"/>
              <a:gd name="connsiteY2888" fmla="*/ 1069043 h 5844979"/>
              <a:gd name="connsiteX2889" fmla="*/ 4186013 w 5945513"/>
              <a:gd name="connsiteY2889" fmla="*/ 1174280 h 5844979"/>
              <a:gd name="connsiteX2890" fmla="*/ 4083728 w 5945513"/>
              <a:gd name="connsiteY2890" fmla="*/ 1128230 h 5844979"/>
              <a:gd name="connsiteX2891" fmla="*/ 4017605 w 5945513"/>
              <a:gd name="connsiteY2891" fmla="*/ 962331 h 5844979"/>
              <a:gd name="connsiteX2892" fmla="*/ 4021443 w 5945513"/>
              <a:gd name="connsiteY2892" fmla="*/ 959674 h 5844979"/>
              <a:gd name="connsiteX2893" fmla="*/ 4161659 w 5945513"/>
              <a:gd name="connsiteY2893" fmla="*/ 1068896 h 5844979"/>
              <a:gd name="connsiteX2894" fmla="*/ 4076644 w 5945513"/>
              <a:gd name="connsiteY2894" fmla="*/ 1125130 h 5844979"/>
              <a:gd name="connsiteX2895" fmla="*/ 4036202 w 5945513"/>
              <a:gd name="connsiteY2895" fmla="*/ 1107123 h 5844979"/>
              <a:gd name="connsiteX2896" fmla="*/ 4014800 w 5945513"/>
              <a:gd name="connsiteY2896" fmla="*/ 970449 h 5844979"/>
              <a:gd name="connsiteX2897" fmla="*/ 4076644 w 5945513"/>
              <a:gd name="connsiteY2897" fmla="*/ 1125130 h 5844979"/>
              <a:gd name="connsiteX2898" fmla="*/ 4030298 w 5945513"/>
              <a:gd name="connsiteY2898" fmla="*/ 1104467 h 5844979"/>
              <a:gd name="connsiteX2899" fmla="*/ 3988676 w 5945513"/>
              <a:gd name="connsiteY2899" fmla="*/ 1086017 h 5844979"/>
              <a:gd name="connsiteX2900" fmla="*/ 4007716 w 5945513"/>
              <a:gd name="connsiteY2900" fmla="*/ 965283 h 5844979"/>
              <a:gd name="connsiteX2901" fmla="*/ 4008159 w 5945513"/>
              <a:gd name="connsiteY2901" fmla="*/ 965283 h 5844979"/>
              <a:gd name="connsiteX2902" fmla="*/ 4030151 w 5945513"/>
              <a:gd name="connsiteY2902" fmla="*/ 1104467 h 5844979"/>
              <a:gd name="connsiteX2903" fmla="*/ 3983510 w 5945513"/>
              <a:gd name="connsiteY2903" fmla="*/ 1083803 h 5844979"/>
              <a:gd name="connsiteX2904" fmla="*/ 3926981 w 5945513"/>
              <a:gd name="connsiteY2904" fmla="*/ 1059007 h 5844979"/>
              <a:gd name="connsiteX2905" fmla="*/ 3998712 w 5945513"/>
              <a:gd name="connsiteY2905" fmla="*/ 963217 h 5844979"/>
              <a:gd name="connsiteX2906" fmla="*/ 4002402 w 5945513"/>
              <a:gd name="connsiteY2906" fmla="*/ 964545 h 5844979"/>
              <a:gd name="connsiteX2907" fmla="*/ 3983510 w 5945513"/>
              <a:gd name="connsiteY2907" fmla="*/ 1083951 h 5844979"/>
              <a:gd name="connsiteX2908" fmla="*/ 3921667 w 5945513"/>
              <a:gd name="connsiteY2908" fmla="*/ 1056645 h 5844979"/>
              <a:gd name="connsiteX2909" fmla="*/ 3798276 w 5945513"/>
              <a:gd name="connsiteY2909" fmla="*/ 1002920 h 5844979"/>
              <a:gd name="connsiteX2910" fmla="*/ 3799310 w 5945513"/>
              <a:gd name="connsiteY2910" fmla="*/ 998049 h 5844979"/>
              <a:gd name="connsiteX2911" fmla="*/ 3799014 w 5945513"/>
              <a:gd name="connsiteY2911" fmla="*/ 996721 h 5844979"/>
              <a:gd name="connsiteX2912" fmla="*/ 3989119 w 5945513"/>
              <a:gd name="connsiteY2912" fmla="*/ 952885 h 5844979"/>
              <a:gd name="connsiteX2913" fmla="*/ 3993989 w 5945513"/>
              <a:gd name="connsiteY2913" fmla="*/ 960117 h 5844979"/>
              <a:gd name="connsiteX2914" fmla="*/ 3921667 w 5945513"/>
              <a:gd name="connsiteY2914" fmla="*/ 1056793 h 5844979"/>
              <a:gd name="connsiteX2915" fmla="*/ 3797834 w 5945513"/>
              <a:gd name="connsiteY2915" fmla="*/ 991260 h 5844979"/>
              <a:gd name="connsiteX2916" fmla="*/ 3782778 w 5945513"/>
              <a:gd name="connsiteY2916" fmla="*/ 979600 h 5844979"/>
              <a:gd name="connsiteX2917" fmla="*/ 3782041 w 5945513"/>
              <a:gd name="connsiteY2917" fmla="*/ 941520 h 5844979"/>
              <a:gd name="connsiteX2918" fmla="*/ 3790306 w 5945513"/>
              <a:gd name="connsiteY2918" fmla="*/ 933550 h 5844979"/>
              <a:gd name="connsiteX2919" fmla="*/ 3987790 w 5945513"/>
              <a:gd name="connsiteY2919" fmla="*/ 946981 h 5844979"/>
              <a:gd name="connsiteX2920" fmla="*/ 3987790 w 5945513"/>
              <a:gd name="connsiteY2920" fmla="*/ 947424 h 5844979"/>
              <a:gd name="connsiteX2921" fmla="*/ 3797686 w 5945513"/>
              <a:gd name="connsiteY2921" fmla="*/ 991260 h 5844979"/>
              <a:gd name="connsiteX2922" fmla="*/ 3769052 w 5945513"/>
              <a:gd name="connsiteY2922" fmla="*/ 923513 h 5844979"/>
              <a:gd name="connsiteX2923" fmla="*/ 3768019 w 5945513"/>
              <a:gd name="connsiteY2923" fmla="*/ 924989 h 5844979"/>
              <a:gd name="connsiteX2924" fmla="*/ 3637100 w 5945513"/>
              <a:gd name="connsiteY2924" fmla="*/ 899602 h 5844979"/>
              <a:gd name="connsiteX2925" fmla="*/ 3637100 w 5945513"/>
              <a:gd name="connsiteY2925" fmla="*/ 898422 h 5844979"/>
              <a:gd name="connsiteX2926" fmla="*/ 3630163 w 5945513"/>
              <a:gd name="connsiteY2926" fmla="*/ 882924 h 5844979"/>
              <a:gd name="connsiteX2927" fmla="*/ 3663078 w 5945513"/>
              <a:gd name="connsiteY2927" fmla="*/ 834512 h 5844979"/>
              <a:gd name="connsiteX2928" fmla="*/ 3671195 w 5945513"/>
              <a:gd name="connsiteY2928" fmla="*/ 836431 h 5844979"/>
              <a:gd name="connsiteX2929" fmla="*/ 3681970 w 5945513"/>
              <a:gd name="connsiteY2929" fmla="*/ 832593 h 5844979"/>
              <a:gd name="connsiteX2930" fmla="*/ 3768757 w 5945513"/>
              <a:gd name="connsiteY2930" fmla="*/ 923513 h 5844979"/>
              <a:gd name="connsiteX2931" fmla="*/ 3658797 w 5945513"/>
              <a:gd name="connsiteY2931" fmla="*/ 831265 h 5844979"/>
              <a:gd name="connsiteX2932" fmla="*/ 3625883 w 5945513"/>
              <a:gd name="connsiteY2932" fmla="*/ 879677 h 5844979"/>
              <a:gd name="connsiteX2933" fmla="*/ 3616289 w 5945513"/>
              <a:gd name="connsiteY2933" fmla="*/ 877315 h 5844979"/>
              <a:gd name="connsiteX2934" fmla="*/ 3612157 w 5945513"/>
              <a:gd name="connsiteY2934" fmla="*/ 877758 h 5844979"/>
              <a:gd name="connsiteX2935" fmla="*/ 3551937 w 5945513"/>
              <a:gd name="connsiteY2935" fmla="*/ 709350 h 5844979"/>
              <a:gd name="connsiteX2936" fmla="*/ 3655993 w 5945513"/>
              <a:gd name="connsiteY2936" fmla="*/ 806616 h 5844979"/>
              <a:gd name="connsiteX2937" fmla="*/ 3652303 w 5945513"/>
              <a:gd name="connsiteY2937" fmla="*/ 817243 h 5844979"/>
              <a:gd name="connsiteX2938" fmla="*/ 3658797 w 5945513"/>
              <a:gd name="connsiteY2938" fmla="*/ 831265 h 5844979"/>
              <a:gd name="connsiteX2939" fmla="*/ 3659830 w 5945513"/>
              <a:gd name="connsiteY2939" fmla="*/ 802484 h 5844979"/>
              <a:gd name="connsiteX2940" fmla="*/ 3549133 w 5945513"/>
              <a:gd name="connsiteY2940" fmla="*/ 698871 h 5844979"/>
              <a:gd name="connsiteX2941" fmla="*/ 3640790 w 5945513"/>
              <a:gd name="connsiteY2941" fmla="*/ 581974 h 5844979"/>
              <a:gd name="connsiteX2942" fmla="*/ 3647727 w 5945513"/>
              <a:gd name="connsiteY2942" fmla="*/ 585812 h 5844979"/>
              <a:gd name="connsiteX2943" fmla="*/ 3668096 w 5945513"/>
              <a:gd name="connsiteY2943" fmla="*/ 798794 h 5844979"/>
              <a:gd name="connsiteX2944" fmla="*/ 3659830 w 5945513"/>
              <a:gd name="connsiteY2944" fmla="*/ 802484 h 5844979"/>
              <a:gd name="connsiteX2945" fmla="*/ 3630901 w 5945513"/>
              <a:gd name="connsiteY2945" fmla="*/ 1400398 h 5844979"/>
              <a:gd name="connsiteX2946" fmla="*/ 3634001 w 5945513"/>
              <a:gd name="connsiteY2946" fmla="*/ 1403793 h 5844979"/>
              <a:gd name="connsiteX2947" fmla="*/ 3529650 w 5945513"/>
              <a:gd name="connsiteY2947" fmla="*/ 1554489 h 5844979"/>
              <a:gd name="connsiteX2948" fmla="*/ 3357405 w 5945513"/>
              <a:gd name="connsiteY2948" fmla="*/ 1547847 h 5844979"/>
              <a:gd name="connsiteX2949" fmla="*/ 3356519 w 5945513"/>
              <a:gd name="connsiteY2949" fmla="*/ 1543715 h 5844979"/>
              <a:gd name="connsiteX2950" fmla="*/ 3630901 w 5945513"/>
              <a:gd name="connsiteY2950" fmla="*/ 1400398 h 5844979"/>
              <a:gd name="connsiteX2951" fmla="*/ 3357109 w 5945513"/>
              <a:gd name="connsiteY2951" fmla="*/ 1553308 h 5844979"/>
              <a:gd name="connsiteX2952" fmla="*/ 3525813 w 5945513"/>
              <a:gd name="connsiteY2952" fmla="*/ 1559803 h 5844979"/>
              <a:gd name="connsiteX2953" fmla="*/ 3423233 w 5945513"/>
              <a:gd name="connsiteY2953" fmla="*/ 1698986 h 5844979"/>
              <a:gd name="connsiteX2954" fmla="*/ 3393418 w 5945513"/>
              <a:gd name="connsiteY2954" fmla="*/ 1689835 h 5844979"/>
              <a:gd name="connsiteX2955" fmla="*/ 3381611 w 5945513"/>
              <a:gd name="connsiteY2955" fmla="*/ 1691311 h 5844979"/>
              <a:gd name="connsiteX2956" fmla="*/ 3346335 w 5945513"/>
              <a:gd name="connsiteY2956" fmla="*/ 1567478 h 5844979"/>
              <a:gd name="connsiteX2957" fmla="*/ 3357109 w 5945513"/>
              <a:gd name="connsiteY2957" fmla="*/ 1553308 h 5844979"/>
              <a:gd name="connsiteX2958" fmla="*/ 3532454 w 5945513"/>
              <a:gd name="connsiteY2958" fmla="*/ 1560098 h 5844979"/>
              <a:gd name="connsiteX2959" fmla="*/ 3712670 w 5945513"/>
              <a:gd name="connsiteY2959" fmla="*/ 1567035 h 5844979"/>
              <a:gd name="connsiteX2960" fmla="*/ 3711785 w 5945513"/>
              <a:gd name="connsiteY2960" fmla="*/ 1571315 h 5844979"/>
              <a:gd name="connsiteX2961" fmla="*/ 3439026 w 5945513"/>
              <a:gd name="connsiteY2961" fmla="*/ 1716403 h 5844979"/>
              <a:gd name="connsiteX2962" fmla="*/ 3427513 w 5945513"/>
              <a:gd name="connsiteY2962" fmla="*/ 1702676 h 5844979"/>
              <a:gd name="connsiteX2963" fmla="*/ 3532454 w 5945513"/>
              <a:gd name="connsiteY2963" fmla="*/ 1560098 h 5844979"/>
              <a:gd name="connsiteX2964" fmla="*/ 3446405 w 5945513"/>
              <a:gd name="connsiteY2964" fmla="*/ 1744004 h 5844979"/>
              <a:gd name="connsiteX2965" fmla="*/ 3647727 w 5945513"/>
              <a:gd name="connsiteY2965" fmla="*/ 1737362 h 5844979"/>
              <a:gd name="connsiteX2966" fmla="*/ 3589870 w 5945513"/>
              <a:gd name="connsiteY2966" fmla="*/ 1856325 h 5844979"/>
              <a:gd name="connsiteX2967" fmla="*/ 3542639 w 5945513"/>
              <a:gd name="connsiteY2967" fmla="*/ 1828281 h 5844979"/>
              <a:gd name="connsiteX2968" fmla="*/ 3440354 w 5945513"/>
              <a:gd name="connsiteY2968" fmla="*/ 1767471 h 5844979"/>
              <a:gd name="connsiteX2969" fmla="*/ 3446553 w 5945513"/>
              <a:gd name="connsiteY2969" fmla="*/ 1744004 h 5844979"/>
              <a:gd name="connsiteX2970" fmla="*/ 3653926 w 5945513"/>
              <a:gd name="connsiteY2970" fmla="*/ 1737214 h 5844979"/>
              <a:gd name="connsiteX2971" fmla="*/ 3704700 w 5945513"/>
              <a:gd name="connsiteY2971" fmla="*/ 1735590 h 5844979"/>
              <a:gd name="connsiteX2972" fmla="*/ 3689645 w 5945513"/>
              <a:gd name="connsiteY2972" fmla="*/ 1836842 h 5844979"/>
              <a:gd name="connsiteX2973" fmla="*/ 3596216 w 5945513"/>
              <a:gd name="connsiteY2973" fmla="*/ 1856472 h 5844979"/>
              <a:gd name="connsiteX2974" fmla="*/ 3654074 w 5945513"/>
              <a:gd name="connsiteY2974" fmla="*/ 1737214 h 5844979"/>
              <a:gd name="connsiteX2975" fmla="*/ 3688612 w 5945513"/>
              <a:gd name="connsiteY2975" fmla="*/ 1842598 h 5844979"/>
              <a:gd name="connsiteX2976" fmla="*/ 3677247 w 5945513"/>
              <a:gd name="connsiteY2976" fmla="*/ 1912411 h 5844979"/>
              <a:gd name="connsiteX2977" fmla="*/ 3676804 w 5945513"/>
              <a:gd name="connsiteY2977" fmla="*/ 1912411 h 5844979"/>
              <a:gd name="connsiteX2978" fmla="*/ 3663816 w 5945513"/>
              <a:gd name="connsiteY2978" fmla="*/ 1917577 h 5844979"/>
              <a:gd name="connsiteX2979" fmla="*/ 3602120 w 5945513"/>
              <a:gd name="connsiteY2979" fmla="*/ 1866066 h 5844979"/>
              <a:gd name="connsiteX2980" fmla="*/ 3597249 w 5945513"/>
              <a:gd name="connsiteY2980" fmla="*/ 1861933 h 5844979"/>
              <a:gd name="connsiteX2981" fmla="*/ 3688612 w 5945513"/>
              <a:gd name="connsiteY2981" fmla="*/ 1842746 h 5844979"/>
              <a:gd name="connsiteX2982" fmla="*/ 3694368 w 5945513"/>
              <a:gd name="connsiteY2982" fmla="*/ 1841417 h 5844979"/>
              <a:gd name="connsiteX2983" fmla="*/ 3767428 w 5945513"/>
              <a:gd name="connsiteY2983" fmla="*/ 1825920 h 5844979"/>
              <a:gd name="connsiteX2984" fmla="*/ 3687431 w 5945513"/>
              <a:gd name="connsiteY2984" fmla="*/ 1915954 h 5844979"/>
              <a:gd name="connsiteX2985" fmla="*/ 3682560 w 5945513"/>
              <a:gd name="connsiteY2985" fmla="*/ 1913592 h 5844979"/>
              <a:gd name="connsiteX2986" fmla="*/ 3694221 w 5945513"/>
              <a:gd name="connsiteY2986" fmla="*/ 1841417 h 5844979"/>
              <a:gd name="connsiteX2987" fmla="*/ 3691711 w 5945513"/>
              <a:gd name="connsiteY2987" fmla="*/ 1944145 h 5844979"/>
              <a:gd name="connsiteX2988" fmla="*/ 3876207 w 5945513"/>
              <a:gd name="connsiteY2988" fmla="*/ 2054990 h 5844979"/>
              <a:gd name="connsiteX2989" fmla="*/ 3917092 w 5945513"/>
              <a:gd name="connsiteY2989" fmla="*/ 2202882 h 5844979"/>
              <a:gd name="connsiteX2990" fmla="*/ 3893624 w 5945513"/>
              <a:gd name="connsiteY2990" fmla="*/ 2233139 h 5844979"/>
              <a:gd name="connsiteX2991" fmla="*/ 3690088 w 5945513"/>
              <a:gd name="connsiteY2991" fmla="*/ 1946211 h 5844979"/>
              <a:gd name="connsiteX2992" fmla="*/ 3691564 w 5945513"/>
              <a:gd name="connsiteY2992" fmla="*/ 1944292 h 5844979"/>
              <a:gd name="connsiteX2993" fmla="*/ 3919010 w 5945513"/>
              <a:gd name="connsiteY2993" fmla="*/ 2209524 h 5844979"/>
              <a:gd name="connsiteX2994" fmla="*/ 3938936 w 5945513"/>
              <a:gd name="connsiteY2994" fmla="*/ 2284650 h 5844979"/>
              <a:gd name="connsiteX2995" fmla="*/ 3932737 w 5945513"/>
              <a:gd name="connsiteY2995" fmla="*/ 2288931 h 5844979"/>
              <a:gd name="connsiteX2996" fmla="*/ 3897019 w 5945513"/>
              <a:gd name="connsiteY2996" fmla="*/ 2237715 h 5844979"/>
              <a:gd name="connsiteX2997" fmla="*/ 3918863 w 5945513"/>
              <a:gd name="connsiteY2997" fmla="*/ 2209376 h 5844979"/>
              <a:gd name="connsiteX2998" fmla="*/ 3937017 w 5945513"/>
              <a:gd name="connsiteY2998" fmla="*/ 2304871 h 5844979"/>
              <a:gd name="connsiteX2999" fmla="*/ 3930523 w 5945513"/>
              <a:gd name="connsiteY2999" fmla="*/ 2316236 h 5844979"/>
              <a:gd name="connsiteX3000" fmla="*/ 3912368 w 5945513"/>
              <a:gd name="connsiteY3000" fmla="*/ 2309742 h 5844979"/>
              <a:gd name="connsiteX3001" fmla="*/ 3931408 w 5945513"/>
              <a:gd name="connsiteY3001" fmla="*/ 2296606 h 5844979"/>
              <a:gd name="connsiteX3002" fmla="*/ 3937165 w 5945513"/>
              <a:gd name="connsiteY3002" fmla="*/ 2304724 h 5844979"/>
              <a:gd name="connsiteX3003" fmla="*/ 3935837 w 5945513"/>
              <a:gd name="connsiteY3003" fmla="*/ 2293506 h 5844979"/>
              <a:gd name="connsiteX3004" fmla="*/ 3940412 w 5945513"/>
              <a:gd name="connsiteY3004" fmla="*/ 2290407 h 5844979"/>
              <a:gd name="connsiteX3005" fmla="*/ 3943216 w 5945513"/>
              <a:gd name="connsiteY3005" fmla="*/ 2300886 h 5844979"/>
              <a:gd name="connsiteX3006" fmla="*/ 3941593 w 5945513"/>
              <a:gd name="connsiteY3006" fmla="*/ 2301772 h 5844979"/>
              <a:gd name="connsiteX3007" fmla="*/ 3935837 w 5945513"/>
              <a:gd name="connsiteY3007" fmla="*/ 2293506 h 5844979"/>
              <a:gd name="connsiteX3008" fmla="*/ 3923143 w 5945513"/>
              <a:gd name="connsiteY3008" fmla="*/ 2204063 h 5844979"/>
              <a:gd name="connsiteX3009" fmla="*/ 3985724 w 5945513"/>
              <a:gd name="connsiteY3009" fmla="*/ 2121408 h 5844979"/>
              <a:gd name="connsiteX3010" fmla="*/ 4070592 w 5945513"/>
              <a:gd name="connsiteY3010" fmla="*/ 2173215 h 5844979"/>
              <a:gd name="connsiteX3011" fmla="*/ 4068821 w 5945513"/>
              <a:gd name="connsiteY3011" fmla="*/ 2181333 h 5844979"/>
              <a:gd name="connsiteX3012" fmla="*/ 4071330 w 5945513"/>
              <a:gd name="connsiteY3012" fmla="*/ 2190779 h 5844979"/>
              <a:gd name="connsiteX3013" fmla="*/ 3943659 w 5945513"/>
              <a:gd name="connsiteY3013" fmla="*/ 2281403 h 5844979"/>
              <a:gd name="connsiteX3014" fmla="*/ 3923143 w 5945513"/>
              <a:gd name="connsiteY3014" fmla="*/ 2204063 h 5844979"/>
              <a:gd name="connsiteX3015" fmla="*/ 3989119 w 5945513"/>
              <a:gd name="connsiteY3015" fmla="*/ 2116833 h 5844979"/>
              <a:gd name="connsiteX3016" fmla="*/ 4086237 w 5945513"/>
              <a:gd name="connsiteY3016" fmla="*/ 1981929 h 5844979"/>
              <a:gd name="connsiteX3017" fmla="*/ 4161364 w 5945513"/>
              <a:gd name="connsiteY3017" fmla="*/ 1990785 h 5844979"/>
              <a:gd name="connsiteX3018" fmla="*/ 4094355 w 5945513"/>
              <a:gd name="connsiteY3018" fmla="*/ 2161555 h 5844979"/>
              <a:gd name="connsiteX3019" fmla="*/ 4089337 w 5945513"/>
              <a:gd name="connsiteY3019" fmla="*/ 2160817 h 5844979"/>
              <a:gd name="connsiteX3020" fmla="*/ 4073692 w 5945513"/>
              <a:gd name="connsiteY3020" fmla="*/ 2168344 h 5844979"/>
              <a:gd name="connsiteX3021" fmla="*/ 3989119 w 5945513"/>
              <a:gd name="connsiteY3021" fmla="*/ 2116833 h 5844979"/>
              <a:gd name="connsiteX3022" fmla="*/ 4167120 w 5945513"/>
              <a:gd name="connsiteY3022" fmla="*/ 1991376 h 5844979"/>
              <a:gd name="connsiteX3023" fmla="*/ 4266896 w 5945513"/>
              <a:gd name="connsiteY3023" fmla="*/ 2003183 h 5844979"/>
              <a:gd name="connsiteX3024" fmla="*/ 4266601 w 5945513"/>
              <a:gd name="connsiteY3024" fmla="*/ 2006283 h 5844979"/>
              <a:gd name="connsiteX3025" fmla="*/ 4275899 w 5945513"/>
              <a:gd name="connsiteY3025" fmla="*/ 2034917 h 5844979"/>
              <a:gd name="connsiteX3026" fmla="*/ 4103949 w 5945513"/>
              <a:gd name="connsiteY3026" fmla="*/ 2166868 h 5844979"/>
              <a:gd name="connsiteX3027" fmla="*/ 4099669 w 5945513"/>
              <a:gd name="connsiteY3027" fmla="*/ 2163621 h 5844979"/>
              <a:gd name="connsiteX3028" fmla="*/ 4167268 w 5945513"/>
              <a:gd name="connsiteY3028" fmla="*/ 1991376 h 5844979"/>
              <a:gd name="connsiteX3029" fmla="*/ 4196197 w 5945513"/>
              <a:gd name="connsiteY3029" fmla="*/ 1910345 h 5844979"/>
              <a:gd name="connsiteX3030" fmla="*/ 4217303 w 5945513"/>
              <a:gd name="connsiteY3030" fmla="*/ 1848354 h 5844979"/>
              <a:gd name="connsiteX3031" fmla="*/ 4288445 w 5945513"/>
              <a:gd name="connsiteY3031" fmla="*/ 1965251 h 5844979"/>
              <a:gd name="connsiteX3032" fmla="*/ 4278999 w 5945513"/>
              <a:gd name="connsiteY3032" fmla="*/ 1973959 h 5844979"/>
              <a:gd name="connsiteX3033" fmla="*/ 4196345 w 5945513"/>
              <a:gd name="connsiteY3033" fmla="*/ 1910345 h 5844979"/>
              <a:gd name="connsiteX3034" fmla="*/ 4219517 w 5945513"/>
              <a:gd name="connsiteY3034" fmla="*/ 1841565 h 5844979"/>
              <a:gd name="connsiteX3035" fmla="*/ 4253170 w 5945513"/>
              <a:gd name="connsiteY3035" fmla="*/ 1733819 h 5844979"/>
              <a:gd name="connsiteX3036" fmla="*/ 4256416 w 5945513"/>
              <a:gd name="connsiteY3036" fmla="*/ 1734114 h 5844979"/>
              <a:gd name="connsiteX3037" fmla="*/ 4258188 w 5945513"/>
              <a:gd name="connsiteY3037" fmla="*/ 1733967 h 5844979"/>
              <a:gd name="connsiteX3038" fmla="*/ 4304533 w 5945513"/>
              <a:gd name="connsiteY3038" fmla="*/ 1958314 h 5844979"/>
              <a:gd name="connsiteX3039" fmla="*/ 4293316 w 5945513"/>
              <a:gd name="connsiteY3039" fmla="*/ 1962742 h 5844979"/>
              <a:gd name="connsiteX3040" fmla="*/ 4219665 w 5945513"/>
              <a:gd name="connsiteY3040" fmla="*/ 1841713 h 5844979"/>
              <a:gd name="connsiteX3041" fmla="*/ 4263649 w 5945513"/>
              <a:gd name="connsiteY3041" fmla="*/ 1732786 h 5844979"/>
              <a:gd name="connsiteX3042" fmla="*/ 4277228 w 5945513"/>
              <a:gd name="connsiteY3042" fmla="*/ 1713451 h 5844979"/>
              <a:gd name="connsiteX3043" fmla="*/ 4276933 w 5945513"/>
              <a:gd name="connsiteY3043" fmla="*/ 1710499 h 5844979"/>
              <a:gd name="connsiteX3044" fmla="*/ 4553234 w 5945513"/>
              <a:gd name="connsiteY3044" fmla="*/ 1628730 h 5844979"/>
              <a:gd name="connsiteX3045" fmla="*/ 4565780 w 5945513"/>
              <a:gd name="connsiteY3045" fmla="*/ 1674781 h 5844979"/>
              <a:gd name="connsiteX3046" fmla="*/ 4346008 w 5945513"/>
              <a:gd name="connsiteY3046" fmla="*/ 1966875 h 5844979"/>
              <a:gd name="connsiteX3047" fmla="*/ 4316341 w 5945513"/>
              <a:gd name="connsiteY3047" fmla="*/ 1956838 h 5844979"/>
              <a:gd name="connsiteX3048" fmla="*/ 4310142 w 5945513"/>
              <a:gd name="connsiteY3048" fmla="*/ 1957428 h 5844979"/>
              <a:gd name="connsiteX3049" fmla="*/ 4263796 w 5945513"/>
              <a:gd name="connsiteY3049" fmla="*/ 1732786 h 5844979"/>
              <a:gd name="connsiteX3050" fmla="*/ 4567698 w 5945513"/>
              <a:gd name="connsiteY3050" fmla="*/ 1681865 h 5844979"/>
              <a:gd name="connsiteX3051" fmla="*/ 4602531 w 5945513"/>
              <a:gd name="connsiteY3051" fmla="*/ 1827100 h 5844979"/>
              <a:gd name="connsiteX3052" fmla="*/ 4357520 w 5945513"/>
              <a:gd name="connsiteY3052" fmla="*/ 1978978 h 5844979"/>
              <a:gd name="connsiteX3053" fmla="*/ 4350140 w 5945513"/>
              <a:gd name="connsiteY3053" fmla="*/ 1970269 h 5844979"/>
              <a:gd name="connsiteX3054" fmla="*/ 4567698 w 5945513"/>
              <a:gd name="connsiteY3054" fmla="*/ 1681865 h 5844979"/>
              <a:gd name="connsiteX3055" fmla="*/ 4603859 w 5945513"/>
              <a:gd name="connsiteY3055" fmla="*/ 1832857 h 5844979"/>
              <a:gd name="connsiteX3056" fmla="*/ 4621128 w 5945513"/>
              <a:gd name="connsiteY3056" fmla="*/ 1913149 h 5844979"/>
              <a:gd name="connsiteX3057" fmla="*/ 4362981 w 5945513"/>
              <a:gd name="connsiteY3057" fmla="*/ 1990195 h 5844979"/>
              <a:gd name="connsiteX3058" fmla="*/ 4360325 w 5945513"/>
              <a:gd name="connsiteY3058" fmla="*/ 1983848 h 5844979"/>
              <a:gd name="connsiteX3059" fmla="*/ 4603859 w 5945513"/>
              <a:gd name="connsiteY3059" fmla="*/ 1832857 h 5844979"/>
              <a:gd name="connsiteX3060" fmla="*/ 4365491 w 5945513"/>
              <a:gd name="connsiteY3060" fmla="*/ 2010563 h 5844979"/>
              <a:gd name="connsiteX3061" fmla="*/ 4556924 w 5945513"/>
              <a:gd name="connsiteY3061" fmla="*/ 2016467 h 5844979"/>
              <a:gd name="connsiteX3062" fmla="*/ 4641497 w 5945513"/>
              <a:gd name="connsiteY3062" fmla="*/ 2019124 h 5844979"/>
              <a:gd name="connsiteX3063" fmla="*/ 4653304 w 5945513"/>
              <a:gd name="connsiteY3063" fmla="*/ 2087166 h 5844979"/>
              <a:gd name="connsiteX3064" fmla="*/ 4641349 w 5945513"/>
              <a:gd name="connsiteY3064" fmla="*/ 2097793 h 5844979"/>
              <a:gd name="connsiteX3065" fmla="*/ 4364605 w 5945513"/>
              <a:gd name="connsiteY3065" fmla="*/ 2017058 h 5844979"/>
              <a:gd name="connsiteX3066" fmla="*/ 4365491 w 5945513"/>
              <a:gd name="connsiteY3066" fmla="*/ 2010563 h 5844979"/>
              <a:gd name="connsiteX3067" fmla="*/ 4647105 w 5945513"/>
              <a:gd name="connsiteY3067" fmla="*/ 2019271 h 5844979"/>
              <a:gd name="connsiteX3068" fmla="*/ 4652862 w 5945513"/>
              <a:gd name="connsiteY3068" fmla="*/ 2019419 h 5844979"/>
              <a:gd name="connsiteX3069" fmla="*/ 4654928 w 5945513"/>
              <a:gd name="connsiteY3069" fmla="*/ 2064584 h 5844979"/>
              <a:gd name="connsiteX3070" fmla="*/ 4646958 w 5945513"/>
              <a:gd name="connsiteY3070" fmla="*/ 2019271 h 5844979"/>
              <a:gd name="connsiteX3071" fmla="*/ 4651238 w 5945513"/>
              <a:gd name="connsiteY3071" fmla="*/ 1909312 h 5844979"/>
              <a:gd name="connsiteX3072" fmla="*/ 4729759 w 5945513"/>
              <a:gd name="connsiteY3072" fmla="*/ 1883925 h 5844979"/>
              <a:gd name="connsiteX3073" fmla="*/ 4688727 w 5945513"/>
              <a:gd name="connsiteY3073" fmla="*/ 2014991 h 5844979"/>
              <a:gd name="connsiteX3074" fmla="*/ 4658175 w 5945513"/>
              <a:gd name="connsiteY3074" fmla="*/ 2014106 h 5844979"/>
              <a:gd name="connsiteX3075" fmla="*/ 4651385 w 5945513"/>
              <a:gd name="connsiteY3075" fmla="*/ 1909459 h 5844979"/>
              <a:gd name="connsiteX3076" fmla="*/ 4686956 w 5945513"/>
              <a:gd name="connsiteY3076" fmla="*/ 2020452 h 5844979"/>
              <a:gd name="connsiteX3077" fmla="*/ 4663489 w 5945513"/>
              <a:gd name="connsiteY3077" fmla="*/ 2086428 h 5844979"/>
              <a:gd name="connsiteX3078" fmla="*/ 4661422 w 5945513"/>
              <a:gd name="connsiteY3078" fmla="*/ 2086280 h 5844979"/>
              <a:gd name="connsiteX3079" fmla="*/ 4658470 w 5945513"/>
              <a:gd name="connsiteY3079" fmla="*/ 2019567 h 5844979"/>
              <a:gd name="connsiteX3080" fmla="*/ 4686956 w 5945513"/>
              <a:gd name="connsiteY3080" fmla="*/ 2020452 h 5844979"/>
              <a:gd name="connsiteX3081" fmla="*/ 4692713 w 5945513"/>
              <a:gd name="connsiteY3081" fmla="*/ 2020600 h 5844979"/>
              <a:gd name="connsiteX3082" fmla="*/ 4870272 w 5945513"/>
              <a:gd name="connsiteY3082" fmla="*/ 2026208 h 5844979"/>
              <a:gd name="connsiteX3083" fmla="*/ 4893001 w 5945513"/>
              <a:gd name="connsiteY3083" fmla="*/ 2066060 h 5844979"/>
              <a:gd name="connsiteX3084" fmla="*/ 4678396 w 5945513"/>
              <a:gd name="connsiteY3084" fmla="*/ 2100302 h 5844979"/>
              <a:gd name="connsiteX3085" fmla="*/ 4668507 w 5945513"/>
              <a:gd name="connsiteY3085" fmla="*/ 2088347 h 5844979"/>
              <a:gd name="connsiteX3086" fmla="*/ 4692565 w 5945513"/>
              <a:gd name="connsiteY3086" fmla="*/ 2020600 h 5844979"/>
              <a:gd name="connsiteX3087" fmla="*/ 4679429 w 5945513"/>
              <a:gd name="connsiteY3087" fmla="*/ 2106058 h 5844979"/>
              <a:gd name="connsiteX3088" fmla="*/ 4679429 w 5945513"/>
              <a:gd name="connsiteY3088" fmla="*/ 2105763 h 5844979"/>
              <a:gd name="connsiteX3089" fmla="*/ 4895953 w 5945513"/>
              <a:gd name="connsiteY3089" fmla="*/ 2071078 h 5844979"/>
              <a:gd name="connsiteX3090" fmla="*/ 5043255 w 5945513"/>
              <a:gd name="connsiteY3090" fmla="*/ 2351364 h 5844979"/>
              <a:gd name="connsiteX3091" fmla="*/ 5039565 w 5945513"/>
              <a:gd name="connsiteY3091" fmla="*/ 2354611 h 5844979"/>
              <a:gd name="connsiteX3092" fmla="*/ 4677510 w 5945513"/>
              <a:gd name="connsiteY3092" fmla="*/ 2114324 h 5844979"/>
              <a:gd name="connsiteX3093" fmla="*/ 4679281 w 5945513"/>
              <a:gd name="connsiteY3093" fmla="*/ 2106058 h 5844979"/>
              <a:gd name="connsiteX3094" fmla="*/ 5009898 w 5945513"/>
              <a:gd name="connsiteY3094" fmla="*/ 2498223 h 5844979"/>
              <a:gd name="connsiteX3095" fmla="*/ 4996319 w 5945513"/>
              <a:gd name="connsiteY3095" fmla="*/ 2479626 h 5844979"/>
              <a:gd name="connsiteX3096" fmla="*/ 5047535 w 5945513"/>
              <a:gd name="connsiteY3096" fmla="*/ 2388411 h 5844979"/>
              <a:gd name="connsiteX3097" fmla="*/ 5054325 w 5945513"/>
              <a:gd name="connsiteY3097" fmla="*/ 2389739 h 5844979"/>
              <a:gd name="connsiteX3098" fmla="*/ 5062738 w 5945513"/>
              <a:gd name="connsiteY3098" fmla="*/ 2477707 h 5844979"/>
              <a:gd name="connsiteX3099" fmla="*/ 5009898 w 5945513"/>
              <a:gd name="connsiteY3099" fmla="*/ 2498075 h 5844979"/>
              <a:gd name="connsiteX3100" fmla="*/ 5063180 w 5945513"/>
              <a:gd name="connsiteY3100" fmla="*/ 2483611 h 5844979"/>
              <a:gd name="connsiteX3101" fmla="*/ 5070117 w 5945513"/>
              <a:gd name="connsiteY3101" fmla="*/ 2578368 h 5844979"/>
              <a:gd name="connsiteX3102" fmla="*/ 5068199 w 5945513"/>
              <a:gd name="connsiteY3102" fmla="*/ 2580287 h 5844979"/>
              <a:gd name="connsiteX3103" fmla="*/ 5013145 w 5945513"/>
              <a:gd name="connsiteY3103" fmla="*/ 2502946 h 5844979"/>
              <a:gd name="connsiteX3104" fmla="*/ 5063033 w 5945513"/>
              <a:gd name="connsiteY3104" fmla="*/ 2483611 h 5844979"/>
              <a:gd name="connsiteX3105" fmla="*/ 4959863 w 5945513"/>
              <a:gd name="connsiteY3105" fmla="*/ 2517115 h 5844979"/>
              <a:gd name="connsiteX3106" fmla="*/ 4910713 w 5945513"/>
              <a:gd name="connsiteY3106" fmla="*/ 2375423 h 5844979"/>
              <a:gd name="connsiteX3107" fmla="*/ 4911304 w 5945513"/>
              <a:gd name="connsiteY3107" fmla="*/ 2375127 h 5844979"/>
              <a:gd name="connsiteX3108" fmla="*/ 4989825 w 5945513"/>
              <a:gd name="connsiteY3108" fmla="*/ 2480069 h 5844979"/>
              <a:gd name="connsiteX3109" fmla="*/ 4970047 w 5945513"/>
              <a:gd name="connsiteY3109" fmla="*/ 2513425 h 5844979"/>
              <a:gd name="connsiteX3110" fmla="*/ 4959863 w 5945513"/>
              <a:gd name="connsiteY3110" fmla="*/ 2517115 h 5844979"/>
              <a:gd name="connsiteX3111" fmla="*/ 4965471 w 5945513"/>
              <a:gd name="connsiteY3111" fmla="*/ 2520953 h 5844979"/>
              <a:gd name="connsiteX3112" fmla="*/ 4962667 w 5945513"/>
              <a:gd name="connsiteY3112" fmla="*/ 2525676 h 5844979"/>
              <a:gd name="connsiteX3113" fmla="*/ 4961634 w 5945513"/>
              <a:gd name="connsiteY3113" fmla="*/ 2522429 h 5844979"/>
              <a:gd name="connsiteX3114" fmla="*/ 4965619 w 5945513"/>
              <a:gd name="connsiteY3114" fmla="*/ 2520953 h 5844979"/>
              <a:gd name="connsiteX3115" fmla="*/ 4915731 w 5945513"/>
              <a:gd name="connsiteY3115" fmla="*/ 2371733 h 5844979"/>
              <a:gd name="connsiteX3116" fmla="*/ 4921340 w 5945513"/>
              <a:gd name="connsiteY3116" fmla="*/ 2361548 h 5844979"/>
              <a:gd name="connsiteX3117" fmla="*/ 5034104 w 5945513"/>
              <a:gd name="connsiteY3117" fmla="*/ 2370109 h 5844979"/>
              <a:gd name="connsiteX3118" fmla="*/ 5042665 w 5945513"/>
              <a:gd name="connsiteY3118" fmla="*/ 2385902 h 5844979"/>
              <a:gd name="connsiteX3119" fmla="*/ 4992777 w 5945513"/>
              <a:gd name="connsiteY3119" fmla="*/ 2474903 h 5844979"/>
              <a:gd name="connsiteX3120" fmla="*/ 4915731 w 5945513"/>
              <a:gd name="connsiteY3120" fmla="*/ 2371880 h 5844979"/>
              <a:gd name="connsiteX3121" fmla="*/ 4993367 w 5945513"/>
              <a:gd name="connsiteY3121" fmla="*/ 2484939 h 5844979"/>
              <a:gd name="connsiteX3122" fmla="*/ 5004584 w 5945513"/>
              <a:gd name="connsiteY3122" fmla="*/ 2500289 h 5844979"/>
              <a:gd name="connsiteX3123" fmla="*/ 4978312 w 5945513"/>
              <a:gd name="connsiteY3123" fmla="*/ 2510178 h 5844979"/>
              <a:gd name="connsiteX3124" fmla="*/ 4993220 w 5945513"/>
              <a:gd name="connsiteY3124" fmla="*/ 2484792 h 5844979"/>
              <a:gd name="connsiteX3125" fmla="*/ 5036465 w 5945513"/>
              <a:gd name="connsiteY3125" fmla="*/ 2359187 h 5844979"/>
              <a:gd name="connsiteX3126" fmla="*/ 5034399 w 5945513"/>
              <a:gd name="connsiteY3126" fmla="*/ 2364500 h 5844979"/>
              <a:gd name="connsiteX3127" fmla="*/ 4921635 w 5945513"/>
              <a:gd name="connsiteY3127" fmla="*/ 2355940 h 5844979"/>
              <a:gd name="connsiteX3128" fmla="*/ 4901267 w 5945513"/>
              <a:gd name="connsiteY3128" fmla="*/ 2336605 h 5844979"/>
              <a:gd name="connsiteX3129" fmla="*/ 4889459 w 5945513"/>
              <a:gd name="connsiteY3129" fmla="*/ 2340442 h 5844979"/>
              <a:gd name="connsiteX3130" fmla="*/ 4678691 w 5945513"/>
              <a:gd name="connsiteY3130" fmla="*/ 2121408 h 5844979"/>
              <a:gd name="connsiteX3131" fmla="*/ 5036465 w 5945513"/>
              <a:gd name="connsiteY3131" fmla="*/ 2359039 h 5844979"/>
              <a:gd name="connsiteX3132" fmla="*/ 4901267 w 5945513"/>
              <a:gd name="connsiteY3132" fmla="*/ 2377784 h 5844979"/>
              <a:gd name="connsiteX3133" fmla="*/ 4905547 w 5945513"/>
              <a:gd name="connsiteY3133" fmla="*/ 2377341 h 5844979"/>
              <a:gd name="connsiteX3134" fmla="*/ 4954697 w 5945513"/>
              <a:gd name="connsiteY3134" fmla="*/ 2519034 h 5844979"/>
              <a:gd name="connsiteX3135" fmla="*/ 4841047 w 5945513"/>
              <a:gd name="connsiteY3135" fmla="*/ 2559771 h 5844979"/>
              <a:gd name="connsiteX3136" fmla="*/ 4898315 w 5945513"/>
              <a:gd name="connsiteY3136" fmla="*/ 2377489 h 5844979"/>
              <a:gd name="connsiteX3137" fmla="*/ 4901267 w 5945513"/>
              <a:gd name="connsiteY3137" fmla="*/ 2377784 h 5844979"/>
              <a:gd name="connsiteX3138" fmla="*/ 4956468 w 5945513"/>
              <a:gd name="connsiteY3138" fmla="*/ 2524348 h 5844979"/>
              <a:gd name="connsiteX3139" fmla="*/ 4958977 w 5945513"/>
              <a:gd name="connsiteY3139" fmla="*/ 2532023 h 5844979"/>
              <a:gd name="connsiteX3140" fmla="*/ 4898758 w 5945513"/>
              <a:gd name="connsiteY3140" fmla="*/ 2627370 h 5844979"/>
              <a:gd name="connsiteX3141" fmla="*/ 4824959 w 5945513"/>
              <a:gd name="connsiteY3141" fmla="*/ 2605526 h 5844979"/>
              <a:gd name="connsiteX3142" fmla="*/ 4838686 w 5945513"/>
              <a:gd name="connsiteY3142" fmla="*/ 2566708 h 5844979"/>
              <a:gd name="connsiteX3143" fmla="*/ 4956468 w 5945513"/>
              <a:gd name="connsiteY3143" fmla="*/ 2524495 h 5844979"/>
              <a:gd name="connsiteX3144" fmla="*/ 4895658 w 5945513"/>
              <a:gd name="connsiteY3144" fmla="*/ 2632093 h 5844979"/>
              <a:gd name="connsiteX3145" fmla="*/ 4864810 w 5945513"/>
              <a:gd name="connsiteY3145" fmla="*/ 2678291 h 5844979"/>
              <a:gd name="connsiteX3146" fmla="*/ 4818465 w 5945513"/>
              <a:gd name="connsiteY3146" fmla="*/ 2624123 h 5844979"/>
              <a:gd name="connsiteX3147" fmla="*/ 4823188 w 5945513"/>
              <a:gd name="connsiteY3147" fmla="*/ 2610544 h 5844979"/>
              <a:gd name="connsiteX3148" fmla="*/ 4895658 w 5945513"/>
              <a:gd name="connsiteY3148" fmla="*/ 2632093 h 5844979"/>
              <a:gd name="connsiteX3149" fmla="*/ 4901267 w 5945513"/>
              <a:gd name="connsiteY3149" fmla="*/ 2633717 h 5844979"/>
              <a:gd name="connsiteX3150" fmla="*/ 4986578 w 5945513"/>
              <a:gd name="connsiteY3150" fmla="*/ 2659694 h 5844979"/>
              <a:gd name="connsiteX3151" fmla="*/ 4908794 w 5945513"/>
              <a:gd name="connsiteY3151" fmla="*/ 2730688 h 5844979"/>
              <a:gd name="connsiteX3152" fmla="*/ 4868648 w 5945513"/>
              <a:gd name="connsiteY3152" fmla="*/ 2682719 h 5844979"/>
              <a:gd name="connsiteX3153" fmla="*/ 4901267 w 5945513"/>
              <a:gd name="connsiteY3153" fmla="*/ 2633717 h 5844979"/>
              <a:gd name="connsiteX3154" fmla="*/ 4904367 w 5945513"/>
              <a:gd name="connsiteY3154" fmla="*/ 2628846 h 5844979"/>
              <a:gd name="connsiteX3155" fmla="*/ 4961191 w 5945513"/>
              <a:gd name="connsiteY3155" fmla="*/ 2538812 h 5844979"/>
              <a:gd name="connsiteX3156" fmla="*/ 4996467 w 5945513"/>
              <a:gd name="connsiteY3156" fmla="*/ 2650395 h 5844979"/>
              <a:gd name="connsiteX3157" fmla="*/ 4991301 w 5945513"/>
              <a:gd name="connsiteY3157" fmla="*/ 2655266 h 5844979"/>
              <a:gd name="connsiteX3158" fmla="*/ 4904367 w 5945513"/>
              <a:gd name="connsiteY3158" fmla="*/ 2628699 h 5844979"/>
              <a:gd name="connsiteX3159" fmla="*/ 5067756 w 5945513"/>
              <a:gd name="connsiteY3159" fmla="*/ 2588995 h 5844979"/>
              <a:gd name="connsiteX3160" fmla="*/ 5071298 w 5945513"/>
              <a:gd name="connsiteY3160" fmla="*/ 2594161 h 5844979"/>
              <a:gd name="connsiteX3161" fmla="*/ 5075578 w 5945513"/>
              <a:gd name="connsiteY3161" fmla="*/ 2681833 h 5844979"/>
              <a:gd name="connsiteX3162" fmla="*/ 5005175 w 5945513"/>
              <a:gd name="connsiteY3162" fmla="*/ 2659694 h 5844979"/>
              <a:gd name="connsiteX3163" fmla="*/ 5002961 w 5945513"/>
              <a:gd name="connsiteY3163" fmla="*/ 2652166 h 5844979"/>
              <a:gd name="connsiteX3164" fmla="*/ 5067904 w 5945513"/>
              <a:gd name="connsiteY3164" fmla="*/ 2588995 h 5844979"/>
              <a:gd name="connsiteX3165" fmla="*/ 5068789 w 5945513"/>
              <a:gd name="connsiteY3165" fmla="*/ 2481545 h 5844979"/>
              <a:gd name="connsiteX3166" fmla="*/ 5122367 w 5945513"/>
              <a:gd name="connsiteY3166" fmla="*/ 2459995 h 5844979"/>
              <a:gd name="connsiteX3167" fmla="*/ 5149377 w 5945513"/>
              <a:gd name="connsiteY3167" fmla="*/ 2495862 h 5844979"/>
              <a:gd name="connsiteX3168" fmla="*/ 5075578 w 5945513"/>
              <a:gd name="connsiteY3168" fmla="*/ 2573202 h 5844979"/>
              <a:gd name="connsiteX3169" fmla="*/ 5068789 w 5945513"/>
              <a:gd name="connsiteY3169" fmla="*/ 2481545 h 5844979"/>
              <a:gd name="connsiteX3170" fmla="*/ 5127680 w 5945513"/>
              <a:gd name="connsiteY3170" fmla="*/ 2457929 h 5844979"/>
              <a:gd name="connsiteX3171" fmla="*/ 5210777 w 5945513"/>
              <a:gd name="connsiteY3171" fmla="*/ 2422949 h 5844979"/>
              <a:gd name="connsiteX3172" fmla="*/ 5212401 w 5945513"/>
              <a:gd name="connsiteY3172" fmla="*/ 2425310 h 5844979"/>
              <a:gd name="connsiteX3173" fmla="*/ 5153362 w 5945513"/>
              <a:gd name="connsiteY3173" fmla="*/ 2491876 h 5844979"/>
              <a:gd name="connsiteX3174" fmla="*/ 5127828 w 5945513"/>
              <a:gd name="connsiteY3174" fmla="*/ 2457929 h 5844979"/>
              <a:gd name="connsiteX3175" fmla="*/ 5118825 w 5945513"/>
              <a:gd name="connsiteY3175" fmla="*/ 2455567 h 5844979"/>
              <a:gd name="connsiteX3176" fmla="*/ 5068199 w 5945513"/>
              <a:gd name="connsiteY3176" fmla="*/ 2475936 h 5844979"/>
              <a:gd name="connsiteX3177" fmla="*/ 5059933 w 5945513"/>
              <a:gd name="connsiteY3177" fmla="*/ 2389444 h 5844979"/>
              <a:gd name="connsiteX3178" fmla="*/ 5065690 w 5945513"/>
              <a:gd name="connsiteY3178" fmla="*/ 2387083 h 5844979"/>
              <a:gd name="connsiteX3179" fmla="*/ 5118825 w 5945513"/>
              <a:gd name="connsiteY3179" fmla="*/ 2455567 h 5844979"/>
              <a:gd name="connsiteX3180" fmla="*/ 5056243 w 5945513"/>
              <a:gd name="connsiteY3180" fmla="*/ 2348117 h 5844979"/>
              <a:gd name="connsiteX3181" fmla="*/ 5055063 w 5945513"/>
              <a:gd name="connsiteY3181" fmla="*/ 2348117 h 5844979"/>
              <a:gd name="connsiteX3182" fmla="*/ 5048273 w 5945513"/>
              <a:gd name="connsiteY3182" fmla="*/ 2349298 h 5844979"/>
              <a:gd name="connsiteX3183" fmla="*/ 4901857 w 5945513"/>
              <a:gd name="connsiteY3183" fmla="*/ 2070488 h 5844979"/>
              <a:gd name="connsiteX3184" fmla="*/ 5086205 w 5945513"/>
              <a:gd name="connsiteY3184" fmla="*/ 2037426 h 5844979"/>
              <a:gd name="connsiteX3185" fmla="*/ 5100670 w 5945513"/>
              <a:gd name="connsiteY3185" fmla="*/ 2050710 h 5844979"/>
              <a:gd name="connsiteX3186" fmla="*/ 5056243 w 5945513"/>
              <a:gd name="connsiteY3186" fmla="*/ 2348117 h 5844979"/>
              <a:gd name="connsiteX3187" fmla="*/ 5049011 w 5945513"/>
              <a:gd name="connsiteY3187" fmla="*/ 1784002 h 5844979"/>
              <a:gd name="connsiteX3188" fmla="*/ 5121186 w 5945513"/>
              <a:gd name="connsiteY3188" fmla="*/ 1815883 h 5844979"/>
              <a:gd name="connsiteX3189" fmla="*/ 5104950 w 5945513"/>
              <a:gd name="connsiteY3189" fmla="*/ 2010711 h 5844979"/>
              <a:gd name="connsiteX3190" fmla="*/ 5103917 w 5945513"/>
              <a:gd name="connsiteY3190" fmla="*/ 2010711 h 5844979"/>
              <a:gd name="connsiteX3191" fmla="*/ 5049011 w 5945513"/>
              <a:gd name="connsiteY3191" fmla="*/ 1784002 h 5844979"/>
              <a:gd name="connsiteX3192" fmla="*/ 5117349 w 5945513"/>
              <a:gd name="connsiteY3192" fmla="*/ 1527627 h 5844979"/>
              <a:gd name="connsiteX3193" fmla="*/ 5157643 w 5945513"/>
              <a:gd name="connsiteY3193" fmla="*/ 1556851 h 5844979"/>
              <a:gd name="connsiteX3194" fmla="*/ 5177273 w 5945513"/>
              <a:gd name="connsiteY3194" fmla="*/ 1609690 h 5844979"/>
              <a:gd name="connsiteX3195" fmla="*/ 5123252 w 5945513"/>
              <a:gd name="connsiteY3195" fmla="*/ 1591536 h 5844979"/>
              <a:gd name="connsiteX3196" fmla="*/ 5117349 w 5945513"/>
              <a:gd name="connsiteY3196" fmla="*/ 1527774 h 5844979"/>
              <a:gd name="connsiteX3197" fmla="*/ 5179634 w 5945513"/>
              <a:gd name="connsiteY3197" fmla="*/ 1616332 h 5844979"/>
              <a:gd name="connsiteX3198" fmla="*/ 5205612 w 5945513"/>
              <a:gd name="connsiteY3198" fmla="*/ 1692492 h 5844979"/>
              <a:gd name="connsiteX3199" fmla="*/ 5128566 w 5945513"/>
              <a:gd name="connsiteY3199" fmla="*/ 1728358 h 5844979"/>
              <a:gd name="connsiteX3200" fmla="*/ 5123695 w 5945513"/>
              <a:gd name="connsiteY3200" fmla="*/ 1597440 h 5844979"/>
              <a:gd name="connsiteX3201" fmla="*/ 5179634 w 5945513"/>
              <a:gd name="connsiteY3201" fmla="*/ 1616332 h 5844979"/>
              <a:gd name="connsiteX3202" fmla="*/ 5128566 w 5945513"/>
              <a:gd name="connsiteY3202" fmla="*/ 1734410 h 5844979"/>
              <a:gd name="connsiteX3203" fmla="*/ 5207383 w 5945513"/>
              <a:gd name="connsiteY3203" fmla="*/ 1697806 h 5844979"/>
              <a:gd name="connsiteX3204" fmla="*/ 5235869 w 5945513"/>
              <a:gd name="connsiteY3204" fmla="*/ 1789906 h 5844979"/>
              <a:gd name="connsiteX3205" fmla="*/ 5207973 w 5945513"/>
              <a:gd name="connsiteY3205" fmla="*/ 1849535 h 5844979"/>
              <a:gd name="connsiteX3206" fmla="*/ 5126942 w 5945513"/>
              <a:gd name="connsiteY3206" fmla="*/ 1812341 h 5844979"/>
              <a:gd name="connsiteX3207" fmla="*/ 5128566 w 5945513"/>
              <a:gd name="connsiteY3207" fmla="*/ 1734410 h 5844979"/>
              <a:gd name="connsiteX3208" fmla="*/ 5238230 w 5945513"/>
              <a:gd name="connsiteY3208" fmla="*/ 1798024 h 5844979"/>
              <a:gd name="connsiteX3209" fmla="*/ 5259041 w 5945513"/>
              <a:gd name="connsiteY3209" fmla="*/ 1873741 h 5844979"/>
              <a:gd name="connsiteX3210" fmla="*/ 5212991 w 5945513"/>
              <a:gd name="connsiteY3210" fmla="*/ 1851749 h 5844979"/>
              <a:gd name="connsiteX3211" fmla="*/ 5238230 w 5945513"/>
              <a:gd name="connsiteY3211" fmla="*/ 1798024 h 5844979"/>
              <a:gd name="connsiteX3212" fmla="*/ 5265388 w 5945513"/>
              <a:gd name="connsiteY3212" fmla="*/ 1729834 h 5844979"/>
              <a:gd name="connsiteX3213" fmla="*/ 5285018 w 5945513"/>
              <a:gd name="connsiteY3213" fmla="*/ 1670500 h 5844979"/>
              <a:gd name="connsiteX3214" fmla="*/ 5287675 w 5945513"/>
              <a:gd name="connsiteY3214" fmla="*/ 1671091 h 5844979"/>
              <a:gd name="connsiteX3215" fmla="*/ 5289299 w 5945513"/>
              <a:gd name="connsiteY3215" fmla="*/ 1670795 h 5844979"/>
              <a:gd name="connsiteX3216" fmla="*/ 5332840 w 5945513"/>
              <a:gd name="connsiteY3216" fmla="*/ 1892486 h 5844979"/>
              <a:gd name="connsiteX3217" fmla="*/ 5265388 w 5945513"/>
              <a:gd name="connsiteY3217" fmla="*/ 1729982 h 5844979"/>
              <a:gd name="connsiteX3218" fmla="*/ 5280000 w 5945513"/>
              <a:gd name="connsiteY3218" fmla="*/ 1485857 h 5844979"/>
              <a:gd name="connsiteX3219" fmla="*/ 5314390 w 5945513"/>
              <a:gd name="connsiteY3219" fmla="*/ 1502830 h 5844979"/>
              <a:gd name="connsiteX3220" fmla="*/ 5353061 w 5945513"/>
              <a:gd name="connsiteY3220" fmla="*/ 1560688 h 5844979"/>
              <a:gd name="connsiteX3221" fmla="*/ 5354537 w 5945513"/>
              <a:gd name="connsiteY3221" fmla="*/ 1559803 h 5844979"/>
              <a:gd name="connsiteX3222" fmla="*/ 5297564 w 5945513"/>
              <a:gd name="connsiteY3222" fmla="*/ 1636405 h 5844979"/>
              <a:gd name="connsiteX3223" fmla="*/ 5290184 w 5945513"/>
              <a:gd name="connsiteY3223" fmla="*/ 1633749 h 5844979"/>
              <a:gd name="connsiteX3224" fmla="*/ 5280148 w 5945513"/>
              <a:gd name="connsiteY3224" fmla="*/ 1485857 h 5844979"/>
              <a:gd name="connsiteX3225" fmla="*/ 5324279 w 5945513"/>
              <a:gd name="connsiteY3225" fmla="*/ 1507849 h 5844979"/>
              <a:gd name="connsiteX3226" fmla="*/ 5370329 w 5945513"/>
              <a:gd name="connsiteY3226" fmla="*/ 1532202 h 5844979"/>
              <a:gd name="connsiteX3227" fmla="*/ 5356603 w 5945513"/>
              <a:gd name="connsiteY3227" fmla="*/ 1556260 h 5844979"/>
              <a:gd name="connsiteX3228" fmla="*/ 5324279 w 5945513"/>
              <a:gd name="connsiteY3228" fmla="*/ 1507849 h 5844979"/>
              <a:gd name="connsiteX3229" fmla="*/ 5372838 w 5945513"/>
              <a:gd name="connsiteY3229" fmla="*/ 1527184 h 5844979"/>
              <a:gd name="connsiteX3230" fmla="*/ 5318227 w 5945513"/>
              <a:gd name="connsiteY3230" fmla="*/ 1498550 h 5844979"/>
              <a:gd name="connsiteX3231" fmla="*/ 5272325 w 5945513"/>
              <a:gd name="connsiteY3231" fmla="*/ 1432131 h 5844979"/>
              <a:gd name="connsiteX3232" fmla="*/ 5256532 w 5945513"/>
              <a:gd name="connsiteY3232" fmla="*/ 1351691 h 5844979"/>
              <a:gd name="connsiteX3233" fmla="*/ 5392174 w 5945513"/>
              <a:gd name="connsiteY3233" fmla="*/ 1480838 h 5844979"/>
              <a:gd name="connsiteX3234" fmla="*/ 5372838 w 5945513"/>
              <a:gd name="connsiteY3234" fmla="*/ 1527184 h 5844979"/>
              <a:gd name="connsiteX3235" fmla="*/ 5264945 w 5945513"/>
              <a:gd name="connsiteY3235" fmla="*/ 1421947 h 5844979"/>
              <a:gd name="connsiteX3236" fmla="*/ 5131223 w 5945513"/>
              <a:gd name="connsiteY3236" fmla="*/ 1244684 h 5844979"/>
              <a:gd name="connsiteX3237" fmla="*/ 5249152 w 5945513"/>
              <a:gd name="connsiteY3237" fmla="*/ 1345345 h 5844979"/>
              <a:gd name="connsiteX3238" fmla="*/ 5264945 w 5945513"/>
              <a:gd name="connsiteY3238" fmla="*/ 1421947 h 5844979"/>
              <a:gd name="connsiteX3239" fmla="*/ 5129747 w 5945513"/>
              <a:gd name="connsiteY3239" fmla="*/ 1236271 h 5844979"/>
              <a:gd name="connsiteX3240" fmla="*/ 5231736 w 5945513"/>
              <a:gd name="connsiteY3240" fmla="*/ 1281583 h 5844979"/>
              <a:gd name="connsiteX3241" fmla="*/ 5246496 w 5945513"/>
              <a:gd name="connsiteY3241" fmla="*/ 1335603 h 5844979"/>
              <a:gd name="connsiteX3242" fmla="*/ 5129747 w 5945513"/>
              <a:gd name="connsiteY3242" fmla="*/ 1236271 h 5844979"/>
              <a:gd name="connsiteX3243" fmla="*/ 5266864 w 5945513"/>
              <a:gd name="connsiteY3243" fmla="*/ 1434345 h 5844979"/>
              <a:gd name="connsiteX3244" fmla="*/ 5273358 w 5945513"/>
              <a:gd name="connsiteY3244" fmla="*/ 1476411 h 5844979"/>
              <a:gd name="connsiteX3245" fmla="*/ 5219485 w 5945513"/>
              <a:gd name="connsiteY3245" fmla="*/ 1451171 h 5844979"/>
              <a:gd name="connsiteX3246" fmla="*/ 5128271 w 5945513"/>
              <a:gd name="connsiteY3246" fmla="*/ 1249702 h 5844979"/>
              <a:gd name="connsiteX3247" fmla="*/ 5266864 w 5945513"/>
              <a:gd name="connsiteY3247" fmla="*/ 1434198 h 5844979"/>
              <a:gd name="connsiteX3248" fmla="*/ 5212105 w 5945513"/>
              <a:gd name="connsiteY3248" fmla="*/ 1447924 h 5844979"/>
              <a:gd name="connsiteX3249" fmla="*/ 5181258 w 5945513"/>
              <a:gd name="connsiteY3249" fmla="*/ 1434198 h 5844979"/>
              <a:gd name="connsiteX3250" fmla="*/ 5112035 w 5945513"/>
              <a:gd name="connsiteY3250" fmla="*/ 1313759 h 5844979"/>
              <a:gd name="connsiteX3251" fmla="*/ 5115725 w 5945513"/>
              <a:gd name="connsiteY3251" fmla="*/ 1238189 h 5844979"/>
              <a:gd name="connsiteX3252" fmla="*/ 5116020 w 5945513"/>
              <a:gd name="connsiteY3252" fmla="*/ 1238189 h 5844979"/>
              <a:gd name="connsiteX3253" fmla="*/ 5212105 w 5945513"/>
              <a:gd name="connsiteY3253" fmla="*/ 1448072 h 5844979"/>
              <a:gd name="connsiteX3254" fmla="*/ 5172845 w 5945513"/>
              <a:gd name="connsiteY3254" fmla="*/ 1430508 h 5844979"/>
              <a:gd name="connsiteX3255" fmla="*/ 5115282 w 5945513"/>
              <a:gd name="connsiteY3255" fmla="*/ 1405564 h 5844979"/>
              <a:gd name="connsiteX3256" fmla="*/ 5116020 w 5945513"/>
              <a:gd name="connsiteY3256" fmla="*/ 1400251 h 5844979"/>
              <a:gd name="connsiteX3257" fmla="*/ 5101998 w 5945513"/>
              <a:gd name="connsiteY3257" fmla="*/ 1380915 h 5844979"/>
              <a:gd name="connsiteX3258" fmla="*/ 5110854 w 5945513"/>
              <a:gd name="connsiteY3258" fmla="*/ 1322615 h 5844979"/>
              <a:gd name="connsiteX3259" fmla="*/ 5172845 w 5945513"/>
              <a:gd name="connsiteY3259" fmla="*/ 1430508 h 5844979"/>
              <a:gd name="connsiteX3260" fmla="*/ 5107017 w 5945513"/>
              <a:gd name="connsiteY3260" fmla="*/ 1305493 h 5844979"/>
              <a:gd name="connsiteX3261" fmla="*/ 5038384 w 5945513"/>
              <a:gd name="connsiteY3261" fmla="*/ 1197010 h 5844979"/>
              <a:gd name="connsiteX3262" fmla="*/ 5033809 w 5945513"/>
              <a:gd name="connsiteY3262" fmla="*/ 1200109 h 5844979"/>
              <a:gd name="connsiteX3263" fmla="*/ 5106279 w 5945513"/>
              <a:gd name="connsiteY3263" fmla="*/ 1314940 h 5844979"/>
              <a:gd name="connsiteX3264" fmla="*/ 5096685 w 5945513"/>
              <a:gd name="connsiteY3264" fmla="*/ 1380030 h 5844979"/>
              <a:gd name="connsiteX3265" fmla="*/ 5095800 w 5945513"/>
              <a:gd name="connsiteY3265" fmla="*/ 1380030 h 5844979"/>
              <a:gd name="connsiteX3266" fmla="*/ 5089600 w 5945513"/>
              <a:gd name="connsiteY3266" fmla="*/ 1381063 h 5844979"/>
              <a:gd name="connsiteX3267" fmla="*/ 4944365 w 5945513"/>
              <a:gd name="connsiteY3267" fmla="*/ 1108747 h 5844979"/>
              <a:gd name="connsiteX3268" fmla="*/ 4946579 w 5945513"/>
              <a:gd name="connsiteY3268" fmla="*/ 1106828 h 5844979"/>
              <a:gd name="connsiteX3269" fmla="*/ 5101998 w 5945513"/>
              <a:gd name="connsiteY3269" fmla="*/ 1221511 h 5844979"/>
              <a:gd name="connsiteX3270" fmla="*/ 5100818 w 5945513"/>
              <a:gd name="connsiteY3270" fmla="*/ 1226529 h 5844979"/>
              <a:gd name="connsiteX3271" fmla="*/ 5110264 w 5945513"/>
              <a:gd name="connsiteY3271" fmla="*/ 1238337 h 5844979"/>
              <a:gd name="connsiteX3272" fmla="*/ 5107164 w 5945513"/>
              <a:gd name="connsiteY3272" fmla="*/ 1305789 h 5844979"/>
              <a:gd name="connsiteX3273" fmla="*/ 4971671 w 5945513"/>
              <a:gd name="connsiteY3273" fmla="*/ 995688 h 5844979"/>
              <a:gd name="connsiteX3274" fmla="*/ 4945693 w 5945513"/>
              <a:gd name="connsiteY3274" fmla="*/ 959527 h 5844979"/>
              <a:gd name="connsiteX3275" fmla="*/ 4962520 w 5945513"/>
              <a:gd name="connsiteY3275" fmla="*/ 972367 h 5844979"/>
              <a:gd name="connsiteX3276" fmla="*/ 4965914 w 5945513"/>
              <a:gd name="connsiteY3276" fmla="*/ 967940 h 5844979"/>
              <a:gd name="connsiteX3277" fmla="*/ 4934476 w 5945513"/>
              <a:gd name="connsiteY3277" fmla="*/ 944177 h 5844979"/>
              <a:gd name="connsiteX3278" fmla="*/ 4860383 w 5945513"/>
              <a:gd name="connsiteY3278" fmla="*/ 849124 h 5844979"/>
              <a:gd name="connsiteX3279" fmla="*/ 4982445 w 5945513"/>
              <a:gd name="connsiteY3279" fmla="*/ 911705 h 5844979"/>
              <a:gd name="connsiteX3280" fmla="*/ 4971671 w 5945513"/>
              <a:gd name="connsiteY3280" fmla="*/ 995688 h 5844979"/>
              <a:gd name="connsiteX3281" fmla="*/ 4918978 w 5945513"/>
              <a:gd name="connsiteY3281" fmla="*/ 932516 h 5844979"/>
              <a:gd name="connsiteX3282" fmla="*/ 4788651 w 5945513"/>
              <a:gd name="connsiteY3282" fmla="*/ 838792 h 5844979"/>
              <a:gd name="connsiteX3283" fmla="*/ 4746881 w 5945513"/>
              <a:gd name="connsiteY3283" fmla="*/ 796875 h 5844979"/>
              <a:gd name="connsiteX3284" fmla="*/ 4849018 w 5945513"/>
              <a:gd name="connsiteY3284" fmla="*/ 843663 h 5844979"/>
              <a:gd name="connsiteX3285" fmla="*/ 4919126 w 5945513"/>
              <a:gd name="connsiteY3285" fmla="*/ 932516 h 5844979"/>
              <a:gd name="connsiteX3286" fmla="*/ 4764002 w 5945513"/>
              <a:gd name="connsiteY3286" fmla="*/ 821966 h 5844979"/>
              <a:gd name="connsiteX3287" fmla="*/ 4726955 w 5945513"/>
              <a:gd name="connsiteY3287" fmla="*/ 796875 h 5844979"/>
              <a:gd name="connsiteX3288" fmla="*/ 4713524 w 5945513"/>
              <a:gd name="connsiteY3288" fmla="*/ 782263 h 5844979"/>
              <a:gd name="connsiteX3289" fmla="*/ 4732416 w 5945513"/>
              <a:gd name="connsiteY3289" fmla="*/ 790528 h 5844979"/>
              <a:gd name="connsiteX3290" fmla="*/ 4764150 w 5945513"/>
              <a:gd name="connsiteY3290" fmla="*/ 821966 h 5844979"/>
              <a:gd name="connsiteX3291" fmla="*/ 4704078 w 5945513"/>
              <a:gd name="connsiteY3291" fmla="*/ 772079 h 5844979"/>
              <a:gd name="connsiteX3292" fmla="*/ 4692565 w 5945513"/>
              <a:gd name="connsiteY3292" fmla="*/ 759976 h 5844979"/>
              <a:gd name="connsiteX3293" fmla="*/ 4700388 w 5945513"/>
              <a:gd name="connsiteY3293" fmla="*/ 760271 h 5844979"/>
              <a:gd name="connsiteX3294" fmla="*/ 4700978 w 5945513"/>
              <a:gd name="connsiteY3294" fmla="*/ 760271 h 5844979"/>
              <a:gd name="connsiteX3295" fmla="*/ 4721051 w 5945513"/>
              <a:gd name="connsiteY3295" fmla="*/ 779606 h 5844979"/>
              <a:gd name="connsiteX3296" fmla="*/ 4704078 w 5945513"/>
              <a:gd name="connsiteY3296" fmla="*/ 772079 h 5844979"/>
              <a:gd name="connsiteX3297" fmla="*/ 4687104 w 5945513"/>
              <a:gd name="connsiteY3297" fmla="*/ 754219 h 5844979"/>
              <a:gd name="connsiteX3298" fmla="*/ 4670278 w 5945513"/>
              <a:gd name="connsiteY3298" fmla="*/ 736655 h 5844979"/>
              <a:gd name="connsiteX3299" fmla="*/ 4671459 w 5945513"/>
              <a:gd name="connsiteY3299" fmla="*/ 732228 h 5844979"/>
              <a:gd name="connsiteX3300" fmla="*/ 4695074 w 5945513"/>
              <a:gd name="connsiteY3300" fmla="*/ 754515 h 5844979"/>
              <a:gd name="connsiteX3301" fmla="*/ 4687251 w 5945513"/>
              <a:gd name="connsiteY3301" fmla="*/ 754219 h 5844979"/>
              <a:gd name="connsiteX3302" fmla="*/ 4668359 w 5945513"/>
              <a:gd name="connsiteY3302" fmla="*/ 721896 h 5844979"/>
              <a:gd name="connsiteX3303" fmla="*/ 4533013 w 5945513"/>
              <a:gd name="connsiteY3303" fmla="*/ 603080 h 5844979"/>
              <a:gd name="connsiteX3304" fmla="*/ 4673968 w 5945513"/>
              <a:gd name="connsiteY3304" fmla="*/ 686620 h 5844979"/>
              <a:gd name="connsiteX3305" fmla="*/ 4668359 w 5945513"/>
              <a:gd name="connsiteY3305" fmla="*/ 721896 h 5844979"/>
              <a:gd name="connsiteX3306" fmla="*/ 4648286 w 5945513"/>
              <a:gd name="connsiteY3306" fmla="*/ 745806 h 5844979"/>
              <a:gd name="connsiteX3307" fmla="*/ 4646219 w 5945513"/>
              <a:gd name="connsiteY3307" fmla="*/ 748906 h 5844979"/>
              <a:gd name="connsiteX3308" fmla="*/ 4551905 w 5945513"/>
              <a:gd name="connsiteY3308" fmla="*/ 721158 h 5844979"/>
              <a:gd name="connsiteX3309" fmla="*/ 4515006 w 5945513"/>
              <a:gd name="connsiteY3309" fmla="*/ 597177 h 5844979"/>
              <a:gd name="connsiteX3310" fmla="*/ 4648434 w 5945513"/>
              <a:gd name="connsiteY3310" fmla="*/ 745659 h 5844979"/>
              <a:gd name="connsiteX3311" fmla="*/ 4551463 w 5945513"/>
              <a:gd name="connsiteY3311" fmla="*/ 762042 h 5844979"/>
              <a:gd name="connsiteX3312" fmla="*/ 4515449 w 5945513"/>
              <a:gd name="connsiteY3312" fmla="*/ 716730 h 5844979"/>
              <a:gd name="connsiteX3313" fmla="*/ 4547034 w 5945513"/>
              <a:gd name="connsiteY3313" fmla="*/ 725586 h 5844979"/>
              <a:gd name="connsiteX3314" fmla="*/ 4551610 w 5945513"/>
              <a:gd name="connsiteY3314" fmla="*/ 762042 h 5844979"/>
              <a:gd name="connsiteX3315" fmla="*/ 4545854 w 5945513"/>
              <a:gd name="connsiteY3315" fmla="*/ 719534 h 5844979"/>
              <a:gd name="connsiteX3316" fmla="*/ 4509250 w 5945513"/>
              <a:gd name="connsiteY3316" fmla="*/ 709350 h 5844979"/>
              <a:gd name="connsiteX3317" fmla="*/ 4411984 w 5945513"/>
              <a:gd name="connsiteY3317" fmla="*/ 598653 h 5844979"/>
              <a:gd name="connsiteX3318" fmla="*/ 4494933 w 5945513"/>
              <a:gd name="connsiteY3318" fmla="*/ 588616 h 5844979"/>
              <a:gd name="connsiteX3319" fmla="*/ 4506150 w 5945513"/>
              <a:gd name="connsiteY3319" fmla="*/ 596586 h 5844979"/>
              <a:gd name="connsiteX3320" fmla="*/ 4508217 w 5945513"/>
              <a:gd name="connsiteY3320" fmla="*/ 596143 h 5844979"/>
              <a:gd name="connsiteX3321" fmla="*/ 4545706 w 5945513"/>
              <a:gd name="connsiteY3321" fmla="*/ 719534 h 5844979"/>
              <a:gd name="connsiteX3322" fmla="*/ 4494343 w 5945513"/>
              <a:gd name="connsiteY3322" fmla="*/ 583007 h 5844979"/>
              <a:gd name="connsiteX3323" fmla="*/ 4407113 w 5945513"/>
              <a:gd name="connsiteY3323" fmla="*/ 593487 h 5844979"/>
              <a:gd name="connsiteX3324" fmla="*/ 4341285 w 5945513"/>
              <a:gd name="connsiteY3324" fmla="*/ 526773 h 5844979"/>
              <a:gd name="connsiteX3325" fmla="*/ 4371985 w 5945513"/>
              <a:gd name="connsiteY3325" fmla="*/ 502715 h 5844979"/>
              <a:gd name="connsiteX3326" fmla="*/ 4494933 w 5945513"/>
              <a:gd name="connsiteY3326" fmla="*/ 580351 h 5844979"/>
              <a:gd name="connsiteX3327" fmla="*/ 4494343 w 5945513"/>
              <a:gd name="connsiteY3327" fmla="*/ 583007 h 5844979"/>
              <a:gd name="connsiteX3328" fmla="*/ 4400176 w 5945513"/>
              <a:gd name="connsiteY3328" fmla="*/ 594372 h 5844979"/>
              <a:gd name="connsiteX3329" fmla="*/ 4340694 w 5945513"/>
              <a:gd name="connsiteY3329" fmla="*/ 600866 h 5844979"/>
              <a:gd name="connsiteX3330" fmla="*/ 4308814 w 5945513"/>
              <a:gd name="connsiteY3330" fmla="*/ 547879 h 5844979"/>
              <a:gd name="connsiteX3331" fmla="*/ 4336709 w 5945513"/>
              <a:gd name="connsiteY3331" fmla="*/ 529872 h 5844979"/>
              <a:gd name="connsiteX3332" fmla="*/ 4400176 w 5945513"/>
              <a:gd name="connsiteY3332" fmla="*/ 594225 h 5844979"/>
              <a:gd name="connsiteX3333" fmla="*/ 4371542 w 5945513"/>
              <a:gd name="connsiteY3333" fmla="*/ 672746 h 5844979"/>
              <a:gd name="connsiteX3334" fmla="*/ 4172434 w 5945513"/>
              <a:gd name="connsiteY3334" fmla="*/ 624482 h 5844979"/>
              <a:gd name="connsiteX3335" fmla="*/ 4172434 w 5945513"/>
              <a:gd name="connsiteY3335" fmla="*/ 623301 h 5844979"/>
              <a:gd name="connsiteX3336" fmla="*/ 4337595 w 5945513"/>
              <a:gd name="connsiteY3336" fmla="*/ 606770 h 5844979"/>
              <a:gd name="connsiteX3337" fmla="*/ 4371542 w 5945513"/>
              <a:gd name="connsiteY3337" fmla="*/ 672746 h 5844979"/>
              <a:gd name="connsiteX3338" fmla="*/ 4343646 w 5945513"/>
              <a:gd name="connsiteY3338" fmla="*/ 606032 h 5844979"/>
              <a:gd name="connsiteX3339" fmla="*/ 4405046 w 5945513"/>
              <a:gd name="connsiteY3339" fmla="*/ 599243 h 5844979"/>
              <a:gd name="connsiteX3340" fmla="*/ 4499951 w 5945513"/>
              <a:gd name="connsiteY3340" fmla="*/ 706546 h 5844979"/>
              <a:gd name="connsiteX3341" fmla="*/ 4378479 w 5945513"/>
              <a:gd name="connsiteY3341" fmla="*/ 674370 h 5844979"/>
              <a:gd name="connsiteX3342" fmla="*/ 4343646 w 5945513"/>
              <a:gd name="connsiteY3342" fmla="*/ 605885 h 5844979"/>
              <a:gd name="connsiteX3343" fmla="*/ 4506003 w 5945513"/>
              <a:gd name="connsiteY3343" fmla="*/ 714073 h 5844979"/>
              <a:gd name="connsiteX3344" fmla="*/ 4552200 w 5945513"/>
              <a:gd name="connsiteY3344" fmla="*/ 772079 h 5844979"/>
              <a:gd name="connsiteX3345" fmla="*/ 4552791 w 5945513"/>
              <a:gd name="connsiteY3345" fmla="*/ 844549 h 5844979"/>
              <a:gd name="connsiteX3346" fmla="*/ 4415231 w 5945513"/>
              <a:gd name="connsiteY3346" fmla="*/ 764256 h 5844979"/>
              <a:gd name="connsiteX3347" fmla="*/ 4381284 w 5945513"/>
              <a:gd name="connsiteY3347" fmla="*/ 681012 h 5844979"/>
              <a:gd name="connsiteX3348" fmla="*/ 4506003 w 5945513"/>
              <a:gd name="connsiteY3348" fmla="*/ 714221 h 5844979"/>
              <a:gd name="connsiteX3349" fmla="*/ 4552348 w 5945513"/>
              <a:gd name="connsiteY3349" fmla="*/ 850600 h 5844979"/>
              <a:gd name="connsiteX3350" fmla="*/ 4501575 w 5945513"/>
              <a:gd name="connsiteY3350" fmla="*/ 1080851 h 5844979"/>
              <a:gd name="connsiteX3351" fmla="*/ 4486225 w 5945513"/>
              <a:gd name="connsiteY3351" fmla="*/ 1078194 h 5844979"/>
              <a:gd name="connsiteX3352" fmla="*/ 4484601 w 5945513"/>
              <a:gd name="connsiteY3352" fmla="*/ 1078342 h 5844979"/>
              <a:gd name="connsiteX3353" fmla="*/ 4417887 w 5945513"/>
              <a:gd name="connsiteY3353" fmla="*/ 771931 h 5844979"/>
              <a:gd name="connsiteX3354" fmla="*/ 4552200 w 5945513"/>
              <a:gd name="connsiteY3354" fmla="*/ 850600 h 5844979"/>
              <a:gd name="connsiteX3355" fmla="*/ 4486225 w 5945513"/>
              <a:gd name="connsiteY3355" fmla="*/ 1177675 h 5844979"/>
              <a:gd name="connsiteX3356" fmla="*/ 4498918 w 5945513"/>
              <a:gd name="connsiteY3356" fmla="*/ 1175903 h 5844979"/>
              <a:gd name="connsiteX3357" fmla="*/ 4527257 w 5945513"/>
              <a:gd name="connsiteY3357" fmla="*/ 1271103 h 5844979"/>
              <a:gd name="connsiteX3358" fmla="*/ 4469103 w 5945513"/>
              <a:gd name="connsiteY3358" fmla="*/ 1291324 h 5844979"/>
              <a:gd name="connsiteX3359" fmla="*/ 4458624 w 5945513"/>
              <a:gd name="connsiteY3359" fmla="*/ 1281583 h 5844979"/>
              <a:gd name="connsiteX3360" fmla="*/ 4481206 w 5945513"/>
              <a:gd name="connsiteY3360" fmla="*/ 1177084 h 5844979"/>
              <a:gd name="connsiteX3361" fmla="*/ 4486372 w 5945513"/>
              <a:gd name="connsiteY3361" fmla="*/ 1177675 h 5844979"/>
              <a:gd name="connsiteX3362" fmla="*/ 4453163 w 5945513"/>
              <a:gd name="connsiteY3362" fmla="*/ 1280402 h 5844979"/>
              <a:gd name="connsiteX3363" fmla="*/ 4450949 w 5945513"/>
              <a:gd name="connsiteY3363" fmla="*/ 1280254 h 5844979"/>
              <a:gd name="connsiteX3364" fmla="*/ 4447997 w 5945513"/>
              <a:gd name="connsiteY3364" fmla="*/ 1280550 h 5844979"/>
              <a:gd name="connsiteX3365" fmla="*/ 4386745 w 5945513"/>
              <a:gd name="connsiteY3365" fmla="*/ 1091626 h 5844979"/>
              <a:gd name="connsiteX3366" fmla="*/ 4439289 w 5945513"/>
              <a:gd name="connsiteY3366" fmla="*/ 1112289 h 5844979"/>
              <a:gd name="connsiteX3367" fmla="*/ 4436485 w 5945513"/>
              <a:gd name="connsiteY3367" fmla="*/ 1128082 h 5844979"/>
              <a:gd name="connsiteX3368" fmla="*/ 4475598 w 5945513"/>
              <a:gd name="connsiteY3368" fmla="*/ 1176642 h 5844979"/>
              <a:gd name="connsiteX3369" fmla="*/ 4453163 w 5945513"/>
              <a:gd name="connsiteY3369" fmla="*/ 1280550 h 5844979"/>
              <a:gd name="connsiteX3370" fmla="*/ 4449473 w 5945513"/>
              <a:gd name="connsiteY3370" fmla="*/ 1094873 h 5844979"/>
              <a:gd name="connsiteX3371" fmla="*/ 4362243 w 5945513"/>
              <a:gd name="connsiteY3371" fmla="*/ 1026093 h 5844979"/>
              <a:gd name="connsiteX3372" fmla="*/ 4287707 w 5945513"/>
              <a:gd name="connsiteY3372" fmla="*/ 855766 h 5844979"/>
              <a:gd name="connsiteX3373" fmla="*/ 4456410 w 5945513"/>
              <a:gd name="connsiteY3373" fmla="*/ 1088526 h 5844979"/>
              <a:gd name="connsiteX3374" fmla="*/ 4449473 w 5945513"/>
              <a:gd name="connsiteY3374" fmla="*/ 1094873 h 5844979"/>
              <a:gd name="connsiteX3375" fmla="*/ 4377446 w 5945513"/>
              <a:gd name="connsiteY3375" fmla="*/ 1081884 h 5844979"/>
              <a:gd name="connsiteX3376" fmla="*/ 4264387 w 5945513"/>
              <a:gd name="connsiteY3376" fmla="*/ 1038343 h 5844979"/>
              <a:gd name="connsiteX3377" fmla="*/ 4104835 w 5945513"/>
              <a:gd name="connsiteY3377" fmla="*/ 838350 h 5844979"/>
              <a:gd name="connsiteX3378" fmla="*/ 4357520 w 5945513"/>
              <a:gd name="connsiteY3378" fmla="*/ 1029487 h 5844979"/>
              <a:gd name="connsiteX3379" fmla="*/ 4377298 w 5945513"/>
              <a:gd name="connsiteY3379" fmla="*/ 1081884 h 5844979"/>
              <a:gd name="connsiteX3380" fmla="*/ 4254645 w 5945513"/>
              <a:gd name="connsiteY3380" fmla="*/ 1034506 h 5844979"/>
              <a:gd name="connsiteX3381" fmla="*/ 4146900 w 5945513"/>
              <a:gd name="connsiteY3381" fmla="*/ 993917 h 5844979"/>
              <a:gd name="connsiteX3382" fmla="*/ 4097455 w 5945513"/>
              <a:gd name="connsiteY3382" fmla="*/ 839826 h 5844979"/>
              <a:gd name="connsiteX3383" fmla="*/ 4098488 w 5945513"/>
              <a:gd name="connsiteY3383" fmla="*/ 839088 h 5844979"/>
              <a:gd name="connsiteX3384" fmla="*/ 4254645 w 5945513"/>
              <a:gd name="connsiteY3384" fmla="*/ 1034506 h 5844979"/>
              <a:gd name="connsiteX3385" fmla="*/ 4140405 w 5945513"/>
              <a:gd name="connsiteY3385" fmla="*/ 991555 h 5844979"/>
              <a:gd name="connsiteX3386" fmla="*/ 4026313 w 5945513"/>
              <a:gd name="connsiteY3386" fmla="*/ 949638 h 5844979"/>
              <a:gd name="connsiteX3387" fmla="*/ 4027199 w 5945513"/>
              <a:gd name="connsiteY3387" fmla="*/ 945653 h 5844979"/>
              <a:gd name="connsiteX3388" fmla="*/ 4021000 w 5945513"/>
              <a:gd name="connsiteY3388" fmla="*/ 931336 h 5844979"/>
              <a:gd name="connsiteX3389" fmla="*/ 4080776 w 5945513"/>
              <a:gd name="connsiteY3389" fmla="*/ 840859 h 5844979"/>
              <a:gd name="connsiteX3390" fmla="*/ 4088452 w 5945513"/>
              <a:gd name="connsiteY3390" fmla="*/ 842482 h 5844979"/>
              <a:gd name="connsiteX3391" fmla="*/ 4092289 w 5945513"/>
              <a:gd name="connsiteY3391" fmla="*/ 841744 h 5844979"/>
              <a:gd name="connsiteX3392" fmla="*/ 4140553 w 5945513"/>
              <a:gd name="connsiteY3392" fmla="*/ 991703 h 5844979"/>
              <a:gd name="connsiteX3393" fmla="*/ 4016277 w 5945513"/>
              <a:gd name="connsiteY3393" fmla="*/ 928236 h 5844979"/>
              <a:gd name="connsiteX3394" fmla="*/ 4007273 w 5945513"/>
              <a:gd name="connsiteY3394" fmla="*/ 925727 h 5844979"/>
              <a:gd name="connsiteX3395" fmla="*/ 3988233 w 5945513"/>
              <a:gd name="connsiteY3395" fmla="*/ 941520 h 5844979"/>
              <a:gd name="connsiteX3396" fmla="*/ 3793258 w 5945513"/>
              <a:gd name="connsiteY3396" fmla="*/ 928236 h 5844979"/>
              <a:gd name="connsiteX3397" fmla="*/ 4071330 w 5945513"/>
              <a:gd name="connsiteY3397" fmla="*/ 832003 h 5844979"/>
              <a:gd name="connsiteX3398" fmla="*/ 4076201 w 5945513"/>
              <a:gd name="connsiteY3398" fmla="*/ 837759 h 5844979"/>
              <a:gd name="connsiteX3399" fmla="*/ 4016424 w 5945513"/>
              <a:gd name="connsiteY3399" fmla="*/ 928236 h 5844979"/>
              <a:gd name="connsiteX3400" fmla="*/ 3927866 w 5945513"/>
              <a:gd name="connsiteY3400" fmla="*/ 725143 h 5844979"/>
              <a:gd name="connsiteX3401" fmla="*/ 3969489 w 5945513"/>
              <a:gd name="connsiteY3401" fmla="*/ 708317 h 5844979"/>
              <a:gd name="connsiteX3402" fmla="*/ 4071035 w 5945513"/>
              <a:gd name="connsiteY3402" fmla="*/ 809273 h 5844979"/>
              <a:gd name="connsiteX3403" fmla="*/ 3927866 w 5945513"/>
              <a:gd name="connsiteY3403" fmla="*/ 725143 h 5844979"/>
              <a:gd name="connsiteX3404" fmla="*/ 3921815 w 5945513"/>
              <a:gd name="connsiteY3404" fmla="*/ 721601 h 5844979"/>
              <a:gd name="connsiteX3405" fmla="*/ 3826762 w 5945513"/>
              <a:gd name="connsiteY3405" fmla="*/ 666695 h 5844979"/>
              <a:gd name="connsiteX3406" fmla="*/ 3870156 w 5945513"/>
              <a:gd name="connsiteY3406" fmla="*/ 612822 h 5844979"/>
              <a:gd name="connsiteX3407" fmla="*/ 3965208 w 5945513"/>
              <a:gd name="connsiteY3407" fmla="*/ 703889 h 5844979"/>
              <a:gd name="connsiteX3408" fmla="*/ 3921815 w 5945513"/>
              <a:gd name="connsiteY3408" fmla="*/ 721453 h 5844979"/>
              <a:gd name="connsiteX3409" fmla="*/ 3869418 w 5945513"/>
              <a:gd name="connsiteY3409" fmla="*/ 604556 h 5844979"/>
              <a:gd name="connsiteX3410" fmla="*/ 3855396 w 5945513"/>
              <a:gd name="connsiteY3410" fmla="*/ 591420 h 5844979"/>
              <a:gd name="connsiteX3411" fmla="*/ 3877241 w 5945513"/>
              <a:gd name="connsiteY3411" fmla="*/ 593782 h 5844979"/>
              <a:gd name="connsiteX3412" fmla="*/ 3869418 w 5945513"/>
              <a:gd name="connsiteY3412" fmla="*/ 604556 h 5844979"/>
              <a:gd name="connsiteX3413" fmla="*/ 3866171 w 5945513"/>
              <a:gd name="connsiteY3413" fmla="*/ 609132 h 5844979"/>
              <a:gd name="connsiteX3414" fmla="*/ 3821892 w 5945513"/>
              <a:gd name="connsiteY3414" fmla="*/ 663890 h 5844979"/>
              <a:gd name="connsiteX3415" fmla="*/ 3670605 w 5945513"/>
              <a:gd name="connsiteY3415" fmla="*/ 577841 h 5844979"/>
              <a:gd name="connsiteX3416" fmla="*/ 3672967 w 5945513"/>
              <a:gd name="connsiteY3416" fmla="*/ 572971 h 5844979"/>
              <a:gd name="connsiteX3417" fmla="*/ 3846393 w 5945513"/>
              <a:gd name="connsiteY3417" fmla="*/ 590387 h 5844979"/>
              <a:gd name="connsiteX3418" fmla="*/ 3866318 w 5945513"/>
              <a:gd name="connsiteY3418" fmla="*/ 608984 h 5844979"/>
              <a:gd name="connsiteX3419" fmla="*/ 3818202 w 5945513"/>
              <a:gd name="connsiteY3419" fmla="*/ 668171 h 5844979"/>
              <a:gd name="connsiteX3420" fmla="*/ 3683003 w 5945513"/>
              <a:gd name="connsiteY3420" fmla="*/ 802631 h 5844979"/>
              <a:gd name="connsiteX3421" fmla="*/ 3673262 w 5945513"/>
              <a:gd name="connsiteY3421" fmla="*/ 798646 h 5844979"/>
              <a:gd name="connsiteX3422" fmla="*/ 3653041 w 5945513"/>
              <a:gd name="connsiteY3422" fmla="*/ 586992 h 5844979"/>
              <a:gd name="connsiteX3423" fmla="*/ 3653631 w 5945513"/>
              <a:gd name="connsiteY3423" fmla="*/ 586992 h 5844979"/>
              <a:gd name="connsiteX3424" fmla="*/ 3666768 w 5945513"/>
              <a:gd name="connsiteY3424" fmla="*/ 582122 h 5844979"/>
              <a:gd name="connsiteX3425" fmla="*/ 3818202 w 5945513"/>
              <a:gd name="connsiteY3425" fmla="*/ 668171 h 5844979"/>
              <a:gd name="connsiteX3426" fmla="*/ 3631787 w 5945513"/>
              <a:gd name="connsiteY3426" fmla="*/ 558949 h 5844979"/>
              <a:gd name="connsiteX3427" fmla="*/ 3447291 w 5945513"/>
              <a:gd name="connsiteY3427" fmla="*/ 488398 h 5844979"/>
              <a:gd name="connsiteX3428" fmla="*/ 3394304 w 5945513"/>
              <a:gd name="connsiteY3428" fmla="*/ 374158 h 5844979"/>
              <a:gd name="connsiteX3429" fmla="*/ 3397108 w 5945513"/>
              <a:gd name="connsiteY3429" fmla="*/ 371796 h 5844979"/>
              <a:gd name="connsiteX3430" fmla="*/ 3631787 w 5945513"/>
              <a:gd name="connsiteY3430" fmla="*/ 559097 h 5844979"/>
              <a:gd name="connsiteX3431" fmla="*/ 3493489 w 5945513"/>
              <a:gd name="connsiteY3431" fmla="*/ 616512 h 5844979"/>
              <a:gd name="connsiteX3432" fmla="*/ 3489209 w 5945513"/>
              <a:gd name="connsiteY3432" fmla="*/ 619611 h 5844979"/>
              <a:gd name="connsiteX3433" fmla="*/ 3462494 w 5945513"/>
              <a:gd name="connsiteY3433" fmla="*/ 598800 h 5844979"/>
              <a:gd name="connsiteX3434" fmla="*/ 3349877 w 5945513"/>
              <a:gd name="connsiteY3434" fmla="*/ 510685 h 5844979"/>
              <a:gd name="connsiteX3435" fmla="*/ 3363161 w 5945513"/>
              <a:gd name="connsiteY3435" fmla="*/ 462421 h 5844979"/>
              <a:gd name="connsiteX3436" fmla="*/ 3443011 w 5945513"/>
              <a:gd name="connsiteY3436" fmla="*/ 492826 h 5844979"/>
              <a:gd name="connsiteX3437" fmla="*/ 3493341 w 5945513"/>
              <a:gd name="connsiteY3437" fmla="*/ 616659 h 5844979"/>
              <a:gd name="connsiteX3438" fmla="*/ 3370098 w 5945513"/>
              <a:gd name="connsiteY3438" fmla="*/ 759238 h 5844979"/>
              <a:gd name="connsiteX3439" fmla="*/ 3324638 w 5945513"/>
              <a:gd name="connsiteY3439" fmla="*/ 655182 h 5844979"/>
              <a:gd name="connsiteX3440" fmla="*/ 3483895 w 5945513"/>
              <a:gd name="connsiteY3440" fmla="*/ 638651 h 5844979"/>
              <a:gd name="connsiteX3441" fmla="*/ 3487437 w 5945513"/>
              <a:gd name="connsiteY3441" fmla="*/ 645883 h 5844979"/>
              <a:gd name="connsiteX3442" fmla="*/ 3370246 w 5945513"/>
              <a:gd name="connsiteY3442" fmla="*/ 759090 h 5844979"/>
              <a:gd name="connsiteX3443" fmla="*/ 3381906 w 5945513"/>
              <a:gd name="connsiteY3443" fmla="*/ 800860 h 5844979"/>
              <a:gd name="connsiteX3444" fmla="*/ 3376150 w 5945513"/>
              <a:gd name="connsiteY3444" fmla="*/ 806321 h 5844979"/>
              <a:gd name="connsiteX3445" fmla="*/ 3343678 w 5945513"/>
              <a:gd name="connsiteY3445" fmla="*/ 790381 h 5844979"/>
              <a:gd name="connsiteX3446" fmla="*/ 3368032 w 5945513"/>
              <a:gd name="connsiteY3446" fmla="*/ 768536 h 5844979"/>
              <a:gd name="connsiteX3447" fmla="*/ 3381906 w 5945513"/>
              <a:gd name="connsiteY3447" fmla="*/ 800860 h 5844979"/>
              <a:gd name="connsiteX3448" fmla="*/ 3373640 w 5945513"/>
              <a:gd name="connsiteY3448" fmla="*/ 811339 h 5844979"/>
              <a:gd name="connsiteX3449" fmla="*/ 3372460 w 5945513"/>
              <a:gd name="connsiteY3449" fmla="*/ 817243 h 5844979"/>
              <a:gd name="connsiteX3450" fmla="*/ 3372607 w 5945513"/>
              <a:gd name="connsiteY3450" fmla="*/ 818276 h 5844979"/>
              <a:gd name="connsiteX3451" fmla="*/ 3294233 w 5945513"/>
              <a:gd name="connsiteY3451" fmla="*/ 833922 h 5844979"/>
              <a:gd name="connsiteX3452" fmla="*/ 3339250 w 5945513"/>
              <a:gd name="connsiteY3452" fmla="*/ 794366 h 5844979"/>
              <a:gd name="connsiteX3453" fmla="*/ 3373640 w 5945513"/>
              <a:gd name="connsiteY3453" fmla="*/ 811192 h 5844979"/>
              <a:gd name="connsiteX3454" fmla="*/ 3284787 w 5945513"/>
              <a:gd name="connsiteY3454" fmla="*/ 834955 h 5844979"/>
              <a:gd name="connsiteX3455" fmla="*/ 3235785 w 5945513"/>
              <a:gd name="connsiteY3455" fmla="*/ 790971 h 5844979"/>
              <a:gd name="connsiteX3456" fmla="*/ 3254235 w 5945513"/>
              <a:gd name="connsiteY3456" fmla="*/ 752596 h 5844979"/>
              <a:gd name="connsiteX3457" fmla="*/ 3333789 w 5945513"/>
              <a:gd name="connsiteY3457" fmla="*/ 791857 h 5844979"/>
              <a:gd name="connsiteX3458" fmla="*/ 3284640 w 5945513"/>
              <a:gd name="connsiteY3458" fmla="*/ 834955 h 5844979"/>
              <a:gd name="connsiteX3459" fmla="*/ 3306927 w 5945513"/>
              <a:gd name="connsiteY3459" fmla="*/ 862260 h 5844979"/>
              <a:gd name="connsiteX3460" fmla="*/ 3174532 w 5945513"/>
              <a:gd name="connsiteY3460" fmla="*/ 934730 h 5844979"/>
              <a:gd name="connsiteX3461" fmla="*/ 3284640 w 5945513"/>
              <a:gd name="connsiteY3461" fmla="*/ 842335 h 5844979"/>
              <a:gd name="connsiteX3462" fmla="*/ 3306927 w 5945513"/>
              <a:gd name="connsiteY3462" fmla="*/ 862113 h 5844979"/>
              <a:gd name="connsiteX3463" fmla="*/ 3358438 w 5945513"/>
              <a:gd name="connsiteY3463" fmla="*/ 991407 h 5844979"/>
              <a:gd name="connsiteX3464" fmla="*/ 3459394 w 5945513"/>
              <a:gd name="connsiteY3464" fmla="*/ 1010005 h 5844979"/>
              <a:gd name="connsiteX3465" fmla="*/ 3459247 w 5945513"/>
              <a:gd name="connsiteY3465" fmla="*/ 1010890 h 5844979"/>
              <a:gd name="connsiteX3466" fmla="*/ 3465888 w 5945513"/>
              <a:gd name="connsiteY3466" fmla="*/ 1025355 h 5844979"/>
              <a:gd name="connsiteX3467" fmla="*/ 3285378 w 5945513"/>
              <a:gd name="connsiteY3467" fmla="*/ 1276860 h 5844979"/>
              <a:gd name="connsiteX3468" fmla="*/ 3283459 w 5945513"/>
              <a:gd name="connsiteY3468" fmla="*/ 1275827 h 5844979"/>
              <a:gd name="connsiteX3469" fmla="*/ 3358438 w 5945513"/>
              <a:gd name="connsiteY3469" fmla="*/ 991407 h 5844979"/>
              <a:gd name="connsiteX3470" fmla="*/ 3294381 w 5945513"/>
              <a:gd name="connsiteY3470" fmla="*/ 1302542 h 5844979"/>
              <a:gd name="connsiteX3471" fmla="*/ 3626769 w 5945513"/>
              <a:gd name="connsiteY3471" fmla="*/ 1386081 h 5844979"/>
              <a:gd name="connsiteX3472" fmla="*/ 3626473 w 5945513"/>
              <a:gd name="connsiteY3472" fmla="*/ 1388443 h 5844979"/>
              <a:gd name="connsiteX3473" fmla="*/ 3627950 w 5945513"/>
              <a:gd name="connsiteY3473" fmla="*/ 1395823 h 5844979"/>
              <a:gd name="connsiteX3474" fmla="*/ 3353567 w 5945513"/>
              <a:gd name="connsiteY3474" fmla="*/ 1539139 h 5844979"/>
              <a:gd name="connsiteX3475" fmla="*/ 3338070 w 5945513"/>
              <a:gd name="connsiteY3475" fmla="*/ 1530726 h 5844979"/>
              <a:gd name="connsiteX3476" fmla="*/ 3336298 w 5945513"/>
              <a:gd name="connsiteY3476" fmla="*/ 1531021 h 5844979"/>
              <a:gd name="connsiteX3477" fmla="*/ 3282721 w 5945513"/>
              <a:gd name="connsiteY3477" fmla="*/ 1314054 h 5844979"/>
              <a:gd name="connsiteX3478" fmla="*/ 3294381 w 5945513"/>
              <a:gd name="connsiteY3478" fmla="*/ 1302394 h 5844979"/>
              <a:gd name="connsiteX3479" fmla="*/ 3338070 w 5945513"/>
              <a:gd name="connsiteY3479" fmla="*/ 1569544 h 5844979"/>
              <a:gd name="connsiteX3480" fmla="*/ 3340579 w 5945513"/>
              <a:gd name="connsiteY3480" fmla="*/ 1569101 h 5844979"/>
              <a:gd name="connsiteX3481" fmla="*/ 3376002 w 5945513"/>
              <a:gd name="connsiteY3481" fmla="*/ 1693230 h 5844979"/>
              <a:gd name="connsiteX3482" fmla="*/ 3359766 w 5945513"/>
              <a:gd name="connsiteY3482" fmla="*/ 1702234 h 5844979"/>
              <a:gd name="connsiteX3483" fmla="*/ 3251725 w 5945513"/>
              <a:gd name="connsiteY3483" fmla="*/ 1582090 h 5844979"/>
              <a:gd name="connsiteX3484" fmla="*/ 3321096 w 5945513"/>
              <a:gd name="connsiteY3484" fmla="*/ 1558770 h 5844979"/>
              <a:gd name="connsiteX3485" fmla="*/ 3338217 w 5945513"/>
              <a:gd name="connsiteY3485" fmla="*/ 1569544 h 5844979"/>
              <a:gd name="connsiteX3486" fmla="*/ 3319325 w 5945513"/>
              <a:gd name="connsiteY3486" fmla="*/ 1553456 h 5844979"/>
              <a:gd name="connsiteX3487" fmla="*/ 3247593 w 5945513"/>
              <a:gd name="connsiteY3487" fmla="*/ 1577514 h 5844979"/>
              <a:gd name="connsiteX3488" fmla="*/ 3136452 w 5945513"/>
              <a:gd name="connsiteY3488" fmla="*/ 1452500 h 5844979"/>
              <a:gd name="connsiteX3489" fmla="*/ 3137781 w 5945513"/>
              <a:gd name="connsiteY3489" fmla="*/ 1449991 h 5844979"/>
              <a:gd name="connsiteX3490" fmla="*/ 3319915 w 5945513"/>
              <a:gd name="connsiteY3490" fmla="*/ 1543862 h 5844979"/>
              <a:gd name="connsiteX3491" fmla="*/ 3318587 w 5945513"/>
              <a:gd name="connsiteY3491" fmla="*/ 1550061 h 5844979"/>
              <a:gd name="connsiteX3492" fmla="*/ 3319325 w 5945513"/>
              <a:gd name="connsiteY3492" fmla="*/ 1553456 h 5844979"/>
              <a:gd name="connsiteX3493" fmla="*/ 3355486 w 5945513"/>
              <a:gd name="connsiteY3493" fmla="*/ 1705776 h 5844979"/>
              <a:gd name="connsiteX3494" fmla="*/ 3345597 w 5945513"/>
              <a:gd name="connsiteY3494" fmla="*/ 1720093 h 5844979"/>
              <a:gd name="connsiteX3495" fmla="*/ 3122283 w 5945513"/>
              <a:gd name="connsiteY3495" fmla="*/ 1625188 h 5844979"/>
              <a:gd name="connsiteX3496" fmla="*/ 3245969 w 5945513"/>
              <a:gd name="connsiteY3496" fmla="*/ 1584156 h 5844979"/>
              <a:gd name="connsiteX3497" fmla="*/ 3355486 w 5945513"/>
              <a:gd name="connsiteY3497" fmla="*/ 1705924 h 5844979"/>
              <a:gd name="connsiteX3498" fmla="*/ 3381758 w 5945513"/>
              <a:gd name="connsiteY3498" fmla="*/ 1794924 h 5844979"/>
              <a:gd name="connsiteX3499" fmla="*/ 3393123 w 5945513"/>
              <a:gd name="connsiteY3499" fmla="*/ 1796253 h 5844979"/>
              <a:gd name="connsiteX3500" fmla="*/ 3417624 w 5945513"/>
              <a:gd name="connsiteY3500" fmla="*/ 1789906 h 5844979"/>
              <a:gd name="connsiteX3501" fmla="*/ 3483452 w 5945513"/>
              <a:gd name="connsiteY3501" fmla="*/ 1901046 h 5844979"/>
              <a:gd name="connsiteX3502" fmla="*/ 3474006 w 5945513"/>
              <a:gd name="connsiteY3502" fmla="*/ 1900013 h 5844979"/>
              <a:gd name="connsiteX3503" fmla="*/ 3355486 w 5945513"/>
              <a:gd name="connsiteY3503" fmla="*/ 1887910 h 5844979"/>
              <a:gd name="connsiteX3504" fmla="*/ 3381758 w 5945513"/>
              <a:gd name="connsiteY3504" fmla="*/ 1794924 h 5844979"/>
              <a:gd name="connsiteX3505" fmla="*/ 3422495 w 5945513"/>
              <a:gd name="connsiteY3505" fmla="*/ 1787249 h 5844979"/>
              <a:gd name="connsiteX3506" fmla="*/ 3437255 w 5945513"/>
              <a:gd name="connsiteY3506" fmla="*/ 1772490 h 5844979"/>
              <a:gd name="connsiteX3507" fmla="*/ 3539391 w 5945513"/>
              <a:gd name="connsiteY3507" fmla="*/ 1833152 h 5844979"/>
              <a:gd name="connsiteX3508" fmla="*/ 3584556 w 5945513"/>
              <a:gd name="connsiteY3508" fmla="*/ 1860014 h 5844979"/>
              <a:gd name="connsiteX3509" fmla="*/ 3489799 w 5945513"/>
              <a:gd name="connsiteY3509" fmla="*/ 1900751 h 5844979"/>
              <a:gd name="connsiteX3510" fmla="*/ 3422495 w 5945513"/>
              <a:gd name="connsiteY3510" fmla="*/ 1787102 h 5844979"/>
              <a:gd name="connsiteX3511" fmla="*/ 3590165 w 5945513"/>
              <a:gd name="connsiteY3511" fmla="*/ 1863704 h 5844979"/>
              <a:gd name="connsiteX3512" fmla="*/ 3598135 w 5945513"/>
              <a:gd name="connsiteY3512" fmla="*/ 1870346 h 5844979"/>
              <a:gd name="connsiteX3513" fmla="*/ 3659978 w 5945513"/>
              <a:gd name="connsiteY3513" fmla="*/ 1922005 h 5844979"/>
              <a:gd name="connsiteX3514" fmla="*/ 3657912 w 5945513"/>
              <a:gd name="connsiteY3514" fmla="*/ 1926581 h 5844979"/>
              <a:gd name="connsiteX3515" fmla="*/ 3498655 w 5945513"/>
              <a:gd name="connsiteY3515" fmla="*/ 1903113 h 5844979"/>
              <a:gd name="connsiteX3516" fmla="*/ 3590165 w 5945513"/>
              <a:gd name="connsiteY3516" fmla="*/ 1863704 h 5844979"/>
              <a:gd name="connsiteX3517" fmla="*/ 3656879 w 5945513"/>
              <a:gd name="connsiteY3517" fmla="*/ 1932042 h 5844979"/>
              <a:gd name="connsiteX3518" fmla="*/ 3656879 w 5945513"/>
              <a:gd name="connsiteY3518" fmla="*/ 1932042 h 5844979"/>
              <a:gd name="connsiteX3519" fmla="*/ 3657912 w 5945513"/>
              <a:gd name="connsiteY3519" fmla="*/ 1937060 h 5844979"/>
              <a:gd name="connsiteX3520" fmla="*/ 3540868 w 5945513"/>
              <a:gd name="connsiteY3520" fmla="*/ 1986800 h 5844979"/>
              <a:gd name="connsiteX3521" fmla="*/ 3501754 w 5945513"/>
              <a:gd name="connsiteY3521" fmla="*/ 1909164 h 5844979"/>
              <a:gd name="connsiteX3522" fmla="*/ 3656879 w 5945513"/>
              <a:gd name="connsiteY3522" fmla="*/ 1932042 h 5844979"/>
              <a:gd name="connsiteX3523" fmla="*/ 3659978 w 5945513"/>
              <a:gd name="connsiteY3523" fmla="*/ 1942226 h 5844979"/>
              <a:gd name="connsiteX3524" fmla="*/ 3676361 w 5945513"/>
              <a:gd name="connsiteY3524" fmla="*/ 1951820 h 5844979"/>
              <a:gd name="connsiteX3525" fmla="*/ 3676804 w 5945513"/>
              <a:gd name="connsiteY3525" fmla="*/ 1951820 h 5844979"/>
              <a:gd name="connsiteX3526" fmla="*/ 3722707 w 5945513"/>
              <a:gd name="connsiteY3526" fmla="*/ 2242733 h 5844979"/>
              <a:gd name="connsiteX3527" fmla="*/ 3656583 w 5945513"/>
              <a:gd name="connsiteY3527" fmla="*/ 2219265 h 5844979"/>
              <a:gd name="connsiteX3528" fmla="*/ 3543229 w 5945513"/>
              <a:gd name="connsiteY3528" fmla="*/ 1991818 h 5844979"/>
              <a:gd name="connsiteX3529" fmla="*/ 3659978 w 5945513"/>
              <a:gd name="connsiteY3529" fmla="*/ 1942226 h 5844979"/>
              <a:gd name="connsiteX3530" fmla="*/ 3682265 w 5945513"/>
              <a:gd name="connsiteY3530" fmla="*/ 1950639 h 5844979"/>
              <a:gd name="connsiteX3531" fmla="*/ 3685365 w 5945513"/>
              <a:gd name="connsiteY3531" fmla="*/ 1949458 h 5844979"/>
              <a:gd name="connsiteX3532" fmla="*/ 3889934 w 5945513"/>
              <a:gd name="connsiteY3532" fmla="*/ 2237862 h 5844979"/>
              <a:gd name="connsiteX3533" fmla="*/ 3850378 w 5945513"/>
              <a:gd name="connsiteY3533" fmla="*/ 2288045 h 5844979"/>
              <a:gd name="connsiteX3534" fmla="*/ 3728611 w 5945513"/>
              <a:gd name="connsiteY3534" fmla="*/ 2244799 h 5844979"/>
              <a:gd name="connsiteX3535" fmla="*/ 3682265 w 5945513"/>
              <a:gd name="connsiteY3535" fmla="*/ 1950639 h 5844979"/>
              <a:gd name="connsiteX3536" fmla="*/ 3893181 w 5945513"/>
              <a:gd name="connsiteY3536" fmla="*/ 2242585 h 5844979"/>
              <a:gd name="connsiteX3537" fmla="*/ 3927866 w 5945513"/>
              <a:gd name="connsiteY3537" fmla="*/ 2292325 h 5844979"/>
              <a:gd name="connsiteX3538" fmla="*/ 3905579 w 5945513"/>
              <a:gd name="connsiteY3538" fmla="*/ 2307676 h 5844979"/>
              <a:gd name="connsiteX3539" fmla="*/ 3855839 w 5945513"/>
              <a:gd name="connsiteY3539" fmla="*/ 2289964 h 5844979"/>
              <a:gd name="connsiteX3540" fmla="*/ 3893181 w 5945513"/>
              <a:gd name="connsiteY3540" fmla="*/ 2242585 h 5844979"/>
              <a:gd name="connsiteX3541" fmla="*/ 3906465 w 5945513"/>
              <a:gd name="connsiteY3541" fmla="*/ 2313875 h 5844979"/>
              <a:gd name="connsiteX3542" fmla="*/ 3930080 w 5945513"/>
              <a:gd name="connsiteY3542" fmla="*/ 2322288 h 5844979"/>
              <a:gd name="connsiteX3543" fmla="*/ 3931113 w 5945513"/>
              <a:gd name="connsiteY3543" fmla="*/ 2327158 h 5844979"/>
              <a:gd name="connsiteX3544" fmla="*/ 3782336 w 5945513"/>
              <a:gd name="connsiteY3544" fmla="*/ 2398152 h 5844979"/>
              <a:gd name="connsiteX3545" fmla="*/ 3906612 w 5945513"/>
              <a:gd name="connsiteY3545" fmla="*/ 2313727 h 5844979"/>
              <a:gd name="connsiteX3546" fmla="*/ 3933327 w 5945513"/>
              <a:gd name="connsiteY3546" fmla="*/ 2332177 h 5844979"/>
              <a:gd name="connsiteX3547" fmla="*/ 3950891 w 5945513"/>
              <a:gd name="connsiteY3547" fmla="*/ 2341623 h 5844979"/>
              <a:gd name="connsiteX3548" fmla="*/ 3951777 w 5945513"/>
              <a:gd name="connsiteY3548" fmla="*/ 2341623 h 5844979"/>
              <a:gd name="connsiteX3549" fmla="*/ 3964323 w 5945513"/>
              <a:gd name="connsiteY3549" fmla="*/ 2414536 h 5844979"/>
              <a:gd name="connsiteX3550" fmla="*/ 3770823 w 5945513"/>
              <a:gd name="connsiteY3550" fmla="*/ 2413798 h 5844979"/>
              <a:gd name="connsiteX3551" fmla="*/ 3769938 w 5945513"/>
              <a:gd name="connsiteY3551" fmla="*/ 2410108 h 5844979"/>
              <a:gd name="connsiteX3552" fmla="*/ 3933327 w 5945513"/>
              <a:gd name="connsiteY3552" fmla="*/ 2332177 h 5844979"/>
              <a:gd name="connsiteX3553" fmla="*/ 3950891 w 5945513"/>
              <a:gd name="connsiteY3553" fmla="*/ 2299410 h 5844979"/>
              <a:gd name="connsiteX3554" fmla="*/ 3948235 w 5945513"/>
              <a:gd name="connsiteY3554" fmla="*/ 2299705 h 5844979"/>
              <a:gd name="connsiteX3555" fmla="*/ 3944988 w 5945513"/>
              <a:gd name="connsiteY3555" fmla="*/ 2287160 h 5844979"/>
              <a:gd name="connsiteX3556" fmla="*/ 4064984 w 5945513"/>
              <a:gd name="connsiteY3556" fmla="*/ 2202292 h 5844979"/>
              <a:gd name="connsiteX3557" fmla="*/ 3963732 w 5945513"/>
              <a:gd name="connsiteY3557" fmla="*/ 2303986 h 5844979"/>
              <a:gd name="connsiteX3558" fmla="*/ 3950891 w 5945513"/>
              <a:gd name="connsiteY3558" fmla="*/ 2299410 h 5844979"/>
              <a:gd name="connsiteX3559" fmla="*/ 4103801 w 5945513"/>
              <a:gd name="connsiteY3559" fmla="*/ 2195207 h 5844979"/>
              <a:gd name="connsiteX3560" fmla="*/ 4109410 w 5945513"/>
              <a:gd name="connsiteY3560" fmla="*/ 2181333 h 5844979"/>
              <a:gd name="connsiteX3561" fmla="*/ 4106753 w 5945513"/>
              <a:gd name="connsiteY3561" fmla="*/ 2171591 h 5844979"/>
              <a:gd name="connsiteX3562" fmla="*/ 4278999 w 5945513"/>
              <a:gd name="connsiteY3562" fmla="*/ 2039345 h 5844979"/>
              <a:gd name="connsiteX3563" fmla="*/ 4315751 w 5945513"/>
              <a:gd name="connsiteY3563" fmla="*/ 2056023 h 5844979"/>
              <a:gd name="connsiteX3564" fmla="*/ 4362391 w 5945513"/>
              <a:gd name="connsiteY3564" fmla="*/ 2022519 h 5844979"/>
              <a:gd name="connsiteX3565" fmla="*/ 4639282 w 5945513"/>
              <a:gd name="connsiteY3565" fmla="*/ 2103254 h 5844979"/>
              <a:gd name="connsiteX3566" fmla="*/ 4638987 w 5945513"/>
              <a:gd name="connsiteY3566" fmla="*/ 2106206 h 5844979"/>
              <a:gd name="connsiteX3567" fmla="*/ 4658913 w 5945513"/>
              <a:gd name="connsiteY3567" fmla="*/ 2126132 h 5844979"/>
              <a:gd name="connsiteX3568" fmla="*/ 4670868 w 5945513"/>
              <a:gd name="connsiteY3568" fmla="*/ 2122146 h 5844979"/>
              <a:gd name="connsiteX3569" fmla="*/ 4884884 w 5945513"/>
              <a:gd name="connsiteY3569" fmla="*/ 2344427 h 5844979"/>
              <a:gd name="connsiteX3570" fmla="*/ 4880456 w 5945513"/>
              <a:gd name="connsiteY3570" fmla="*/ 2354907 h 5844979"/>
              <a:gd name="connsiteX3571" fmla="*/ 4596332 w 5945513"/>
              <a:gd name="connsiteY3571" fmla="*/ 2359482 h 5844979"/>
              <a:gd name="connsiteX3572" fmla="*/ 4577144 w 5945513"/>
              <a:gd name="connsiteY3572" fmla="*/ 2342656 h 5844979"/>
              <a:gd name="connsiteX3573" fmla="*/ 4557366 w 5945513"/>
              <a:gd name="connsiteY3573" fmla="*/ 2362434 h 5844979"/>
              <a:gd name="connsiteX3574" fmla="*/ 4557514 w 5945513"/>
              <a:gd name="connsiteY3574" fmla="*/ 2363319 h 5844979"/>
              <a:gd name="connsiteX3575" fmla="*/ 4294054 w 5945513"/>
              <a:gd name="connsiteY3575" fmla="*/ 2411436 h 5844979"/>
              <a:gd name="connsiteX3576" fmla="*/ 4276342 w 5945513"/>
              <a:gd name="connsiteY3576" fmla="*/ 2398448 h 5844979"/>
              <a:gd name="connsiteX3577" fmla="*/ 4267191 w 5945513"/>
              <a:gd name="connsiteY3577" fmla="*/ 2401104 h 5844979"/>
              <a:gd name="connsiteX3578" fmla="*/ 4103801 w 5945513"/>
              <a:gd name="connsiteY3578" fmla="*/ 2195207 h 5844979"/>
              <a:gd name="connsiteX3579" fmla="*/ 4628213 w 5945513"/>
              <a:gd name="connsiteY3579" fmla="*/ 2548996 h 5844979"/>
              <a:gd name="connsiteX3580" fmla="*/ 4584967 w 5945513"/>
              <a:gd name="connsiteY3580" fmla="*/ 2380736 h 5844979"/>
              <a:gd name="connsiteX3581" fmla="*/ 4588362 w 5945513"/>
              <a:gd name="connsiteY3581" fmla="*/ 2378522 h 5844979"/>
              <a:gd name="connsiteX3582" fmla="*/ 4706882 w 5945513"/>
              <a:gd name="connsiteY3582" fmla="*/ 2507226 h 5844979"/>
              <a:gd name="connsiteX3583" fmla="*/ 4644006 w 5945513"/>
              <a:gd name="connsiteY3583" fmla="*/ 2553572 h 5844979"/>
              <a:gd name="connsiteX3584" fmla="*/ 4628213 w 5945513"/>
              <a:gd name="connsiteY3584" fmla="*/ 2549144 h 5844979"/>
              <a:gd name="connsiteX3585" fmla="*/ 4638250 w 5945513"/>
              <a:gd name="connsiteY3585" fmla="*/ 2557557 h 5844979"/>
              <a:gd name="connsiteX3586" fmla="*/ 4631460 w 5945513"/>
              <a:gd name="connsiteY3586" fmla="*/ 2562428 h 5844979"/>
              <a:gd name="connsiteX3587" fmla="*/ 4629689 w 5945513"/>
              <a:gd name="connsiteY3587" fmla="*/ 2555195 h 5844979"/>
              <a:gd name="connsiteX3588" fmla="*/ 4638250 w 5945513"/>
              <a:gd name="connsiteY3588" fmla="*/ 2557557 h 5844979"/>
              <a:gd name="connsiteX3589" fmla="*/ 4503641 w 5945513"/>
              <a:gd name="connsiteY3589" fmla="*/ 2497337 h 5844979"/>
              <a:gd name="connsiteX3590" fmla="*/ 4570060 w 5945513"/>
              <a:gd name="connsiteY3590" fmla="*/ 2380884 h 5844979"/>
              <a:gd name="connsiteX3591" fmla="*/ 4577144 w 5945513"/>
              <a:gd name="connsiteY3591" fmla="*/ 2382360 h 5844979"/>
              <a:gd name="connsiteX3592" fmla="*/ 4579506 w 5945513"/>
              <a:gd name="connsiteY3592" fmla="*/ 2381917 h 5844979"/>
              <a:gd name="connsiteX3593" fmla="*/ 4622014 w 5945513"/>
              <a:gd name="connsiteY3593" fmla="*/ 2547225 h 5844979"/>
              <a:gd name="connsiteX3594" fmla="*/ 4511316 w 5945513"/>
              <a:gd name="connsiteY3594" fmla="*/ 2516230 h 5844979"/>
              <a:gd name="connsiteX3595" fmla="*/ 4511611 w 5945513"/>
              <a:gd name="connsiteY3595" fmla="*/ 2513425 h 5844979"/>
              <a:gd name="connsiteX3596" fmla="*/ 4503641 w 5945513"/>
              <a:gd name="connsiteY3596" fmla="*/ 2497337 h 5844979"/>
              <a:gd name="connsiteX3597" fmla="*/ 4592347 w 5945513"/>
              <a:gd name="connsiteY3597" fmla="*/ 2374685 h 5844979"/>
              <a:gd name="connsiteX3598" fmla="*/ 4596479 w 5945513"/>
              <a:gd name="connsiteY3598" fmla="*/ 2364943 h 5844979"/>
              <a:gd name="connsiteX3599" fmla="*/ 4880603 w 5945513"/>
              <a:gd name="connsiteY3599" fmla="*/ 2360368 h 5844979"/>
              <a:gd name="connsiteX3600" fmla="*/ 4883408 w 5945513"/>
              <a:gd name="connsiteY3600" fmla="*/ 2368043 h 5844979"/>
              <a:gd name="connsiteX3601" fmla="*/ 4711310 w 5945513"/>
              <a:gd name="connsiteY3601" fmla="*/ 2503684 h 5844979"/>
              <a:gd name="connsiteX3602" fmla="*/ 4592495 w 5945513"/>
              <a:gd name="connsiteY3602" fmla="*/ 2374685 h 5844979"/>
              <a:gd name="connsiteX3603" fmla="*/ 4294202 w 5945513"/>
              <a:gd name="connsiteY3603" fmla="*/ 2422358 h 5844979"/>
              <a:gd name="connsiteX3604" fmla="*/ 4295234 w 5945513"/>
              <a:gd name="connsiteY3604" fmla="*/ 2417487 h 5844979"/>
              <a:gd name="connsiteX3605" fmla="*/ 4295234 w 5945513"/>
              <a:gd name="connsiteY3605" fmla="*/ 2417045 h 5844979"/>
              <a:gd name="connsiteX3606" fmla="*/ 4558695 w 5945513"/>
              <a:gd name="connsiteY3606" fmla="*/ 2368928 h 5844979"/>
              <a:gd name="connsiteX3607" fmla="*/ 4565484 w 5945513"/>
              <a:gd name="connsiteY3607" fmla="*/ 2378079 h 5844979"/>
              <a:gd name="connsiteX3608" fmla="*/ 4499066 w 5945513"/>
              <a:gd name="connsiteY3608" fmla="*/ 2494533 h 5844979"/>
              <a:gd name="connsiteX3609" fmla="*/ 4491243 w 5945513"/>
              <a:gd name="connsiteY3609" fmla="*/ 2492909 h 5844979"/>
              <a:gd name="connsiteX3610" fmla="*/ 4473974 w 5945513"/>
              <a:gd name="connsiteY3610" fmla="*/ 2502503 h 5844979"/>
              <a:gd name="connsiteX3611" fmla="*/ 4294497 w 5945513"/>
              <a:gd name="connsiteY3611" fmla="*/ 2422211 h 5844979"/>
              <a:gd name="connsiteX3612" fmla="*/ 4509840 w 5945513"/>
              <a:gd name="connsiteY3612" fmla="*/ 2521543 h 5844979"/>
              <a:gd name="connsiteX3613" fmla="*/ 4623490 w 5945513"/>
              <a:gd name="connsiteY3613" fmla="*/ 2553424 h 5844979"/>
              <a:gd name="connsiteX3614" fmla="*/ 4626589 w 5945513"/>
              <a:gd name="connsiteY3614" fmla="*/ 2565970 h 5844979"/>
              <a:gd name="connsiteX3615" fmla="*/ 4552939 w 5945513"/>
              <a:gd name="connsiteY3615" fmla="*/ 2618072 h 5844979"/>
              <a:gd name="connsiteX3616" fmla="*/ 4503494 w 5945513"/>
              <a:gd name="connsiteY3616" fmla="*/ 2529661 h 5844979"/>
              <a:gd name="connsiteX3617" fmla="*/ 4509988 w 5945513"/>
              <a:gd name="connsiteY3617" fmla="*/ 2521543 h 5844979"/>
              <a:gd name="connsiteX3618" fmla="*/ 4564156 w 5945513"/>
              <a:gd name="connsiteY3618" fmla="*/ 2650248 h 5844979"/>
              <a:gd name="connsiteX3619" fmla="*/ 4478993 w 5945513"/>
              <a:gd name="connsiteY3619" fmla="*/ 2676372 h 5844979"/>
              <a:gd name="connsiteX3620" fmla="*/ 4478698 w 5945513"/>
              <a:gd name="connsiteY3620" fmla="*/ 2675782 h 5844979"/>
              <a:gd name="connsiteX3621" fmla="*/ 4551020 w 5945513"/>
              <a:gd name="connsiteY3621" fmla="*/ 2626189 h 5844979"/>
              <a:gd name="connsiteX3622" fmla="*/ 4564303 w 5945513"/>
              <a:gd name="connsiteY3622" fmla="*/ 2650248 h 5844979"/>
              <a:gd name="connsiteX3623" fmla="*/ 4555448 w 5945513"/>
              <a:gd name="connsiteY3623" fmla="*/ 2622942 h 5844979"/>
              <a:gd name="connsiteX3624" fmla="*/ 4627770 w 5945513"/>
              <a:gd name="connsiteY3624" fmla="*/ 2571726 h 5844979"/>
              <a:gd name="connsiteX3625" fmla="*/ 4640463 w 5945513"/>
              <a:gd name="connsiteY3625" fmla="*/ 2626189 h 5844979"/>
              <a:gd name="connsiteX3626" fmla="*/ 4569322 w 5945513"/>
              <a:gd name="connsiteY3626" fmla="*/ 2648477 h 5844979"/>
              <a:gd name="connsiteX3627" fmla="*/ 4555300 w 5945513"/>
              <a:gd name="connsiteY3627" fmla="*/ 2622795 h 5844979"/>
              <a:gd name="connsiteX3628" fmla="*/ 4632641 w 5945513"/>
              <a:gd name="connsiteY3628" fmla="*/ 2568331 h 5844979"/>
              <a:gd name="connsiteX3629" fmla="*/ 4644891 w 5945513"/>
              <a:gd name="connsiteY3629" fmla="*/ 2559623 h 5844979"/>
              <a:gd name="connsiteX3630" fmla="*/ 4751604 w 5945513"/>
              <a:gd name="connsiteY3630" fmla="*/ 2590176 h 5844979"/>
              <a:gd name="connsiteX3631" fmla="*/ 4645924 w 5945513"/>
              <a:gd name="connsiteY3631" fmla="*/ 2624713 h 5844979"/>
              <a:gd name="connsiteX3632" fmla="*/ 4632788 w 5945513"/>
              <a:gd name="connsiteY3632" fmla="*/ 2568479 h 5844979"/>
              <a:gd name="connsiteX3633" fmla="*/ 4650500 w 5945513"/>
              <a:gd name="connsiteY3633" fmla="*/ 2555491 h 5844979"/>
              <a:gd name="connsiteX3634" fmla="*/ 4710276 w 5945513"/>
              <a:gd name="connsiteY3634" fmla="*/ 2511359 h 5844979"/>
              <a:gd name="connsiteX3635" fmla="*/ 4773891 w 5945513"/>
              <a:gd name="connsiteY3635" fmla="*/ 2582648 h 5844979"/>
              <a:gd name="connsiteX3636" fmla="*/ 4760755 w 5945513"/>
              <a:gd name="connsiteY3636" fmla="*/ 2587076 h 5844979"/>
              <a:gd name="connsiteX3637" fmla="*/ 4650500 w 5945513"/>
              <a:gd name="connsiteY3637" fmla="*/ 2555491 h 5844979"/>
              <a:gd name="connsiteX3638" fmla="*/ 4777876 w 5945513"/>
              <a:gd name="connsiteY3638" fmla="*/ 2587224 h 5844979"/>
              <a:gd name="connsiteX3639" fmla="*/ 4783632 w 5945513"/>
              <a:gd name="connsiteY3639" fmla="*/ 2593718 h 5844979"/>
              <a:gd name="connsiteX3640" fmla="*/ 4770201 w 5945513"/>
              <a:gd name="connsiteY3640" fmla="*/ 2589881 h 5844979"/>
              <a:gd name="connsiteX3641" fmla="*/ 4777876 w 5945513"/>
              <a:gd name="connsiteY3641" fmla="*/ 2587224 h 5844979"/>
              <a:gd name="connsiteX3642" fmla="*/ 4779647 w 5945513"/>
              <a:gd name="connsiteY3642" fmla="*/ 2580877 h 5844979"/>
              <a:gd name="connsiteX3643" fmla="*/ 4714852 w 5945513"/>
              <a:gd name="connsiteY3643" fmla="*/ 2508112 h 5844979"/>
              <a:gd name="connsiteX3644" fmla="*/ 4886802 w 5945513"/>
              <a:gd name="connsiteY3644" fmla="*/ 2372618 h 5844979"/>
              <a:gd name="connsiteX3645" fmla="*/ 4892263 w 5945513"/>
              <a:gd name="connsiteY3645" fmla="*/ 2376308 h 5844979"/>
              <a:gd name="connsiteX3646" fmla="*/ 4833668 w 5945513"/>
              <a:gd name="connsiteY3646" fmla="*/ 2562428 h 5844979"/>
              <a:gd name="connsiteX3647" fmla="*/ 4779647 w 5945513"/>
              <a:gd name="connsiteY3647" fmla="*/ 2580877 h 5844979"/>
              <a:gd name="connsiteX3648" fmla="*/ 4831306 w 5945513"/>
              <a:gd name="connsiteY3648" fmla="*/ 2569069 h 5844979"/>
              <a:gd name="connsiteX3649" fmla="*/ 4819056 w 5945513"/>
              <a:gd name="connsiteY3649" fmla="*/ 2604050 h 5844979"/>
              <a:gd name="connsiteX3650" fmla="*/ 4793521 w 5945513"/>
              <a:gd name="connsiteY3650" fmla="*/ 2596522 h 5844979"/>
              <a:gd name="connsiteX3651" fmla="*/ 4783632 w 5945513"/>
              <a:gd name="connsiteY3651" fmla="*/ 2585305 h 5844979"/>
              <a:gd name="connsiteX3652" fmla="*/ 4831306 w 5945513"/>
              <a:gd name="connsiteY3652" fmla="*/ 2569069 h 5844979"/>
              <a:gd name="connsiteX3653" fmla="*/ 4817137 w 5945513"/>
              <a:gd name="connsiteY3653" fmla="*/ 2609216 h 5844979"/>
              <a:gd name="connsiteX3654" fmla="*/ 4813447 w 5945513"/>
              <a:gd name="connsiteY3654" fmla="*/ 2619547 h 5844979"/>
              <a:gd name="connsiteX3655" fmla="*/ 4800163 w 5945513"/>
              <a:gd name="connsiteY3655" fmla="*/ 2604198 h 5844979"/>
              <a:gd name="connsiteX3656" fmla="*/ 4817137 w 5945513"/>
              <a:gd name="connsiteY3656" fmla="*/ 2609216 h 5844979"/>
              <a:gd name="connsiteX3657" fmla="*/ 4815513 w 5945513"/>
              <a:gd name="connsiteY3657" fmla="*/ 2630322 h 5844979"/>
              <a:gd name="connsiteX3658" fmla="*/ 4860825 w 5945513"/>
              <a:gd name="connsiteY3658" fmla="*/ 2683309 h 5844979"/>
              <a:gd name="connsiteX3659" fmla="*/ 4712786 w 5945513"/>
              <a:gd name="connsiteY3659" fmla="*/ 2888617 h 5844979"/>
              <a:gd name="connsiteX3660" fmla="*/ 4815513 w 5945513"/>
              <a:gd name="connsiteY3660" fmla="*/ 2630322 h 5844979"/>
              <a:gd name="connsiteX3661" fmla="*/ 4864515 w 5945513"/>
              <a:gd name="connsiteY3661" fmla="*/ 2687737 h 5844979"/>
              <a:gd name="connsiteX3662" fmla="*/ 4903776 w 5945513"/>
              <a:gd name="connsiteY3662" fmla="*/ 2734673 h 5844979"/>
              <a:gd name="connsiteX3663" fmla="*/ 4717361 w 5945513"/>
              <a:gd name="connsiteY3663" fmla="*/ 2891716 h 5844979"/>
              <a:gd name="connsiteX3664" fmla="*/ 4864367 w 5945513"/>
              <a:gd name="connsiteY3664" fmla="*/ 2687737 h 5844979"/>
              <a:gd name="connsiteX3665" fmla="*/ 4907318 w 5945513"/>
              <a:gd name="connsiteY3665" fmla="*/ 2738953 h 5844979"/>
              <a:gd name="connsiteX3666" fmla="*/ 4997352 w 5945513"/>
              <a:gd name="connsiteY3666" fmla="*/ 2850537 h 5844979"/>
              <a:gd name="connsiteX3667" fmla="*/ 4719132 w 5945513"/>
              <a:gd name="connsiteY3667" fmla="*/ 2902195 h 5844979"/>
              <a:gd name="connsiteX3668" fmla="*/ 4717509 w 5945513"/>
              <a:gd name="connsiteY3668" fmla="*/ 2898653 h 5844979"/>
              <a:gd name="connsiteX3669" fmla="*/ 4907466 w 5945513"/>
              <a:gd name="connsiteY3669" fmla="*/ 2738806 h 5844979"/>
              <a:gd name="connsiteX3670" fmla="*/ 5001190 w 5945513"/>
              <a:gd name="connsiteY3670" fmla="*/ 2855407 h 5844979"/>
              <a:gd name="connsiteX3671" fmla="*/ 5065542 w 5945513"/>
              <a:gd name="connsiteY3671" fmla="*/ 2939242 h 5844979"/>
              <a:gd name="connsiteX3672" fmla="*/ 5060081 w 5945513"/>
              <a:gd name="connsiteY3672" fmla="*/ 2948836 h 5844979"/>
              <a:gd name="connsiteX3673" fmla="*/ 4720461 w 5945513"/>
              <a:gd name="connsiteY3673" fmla="*/ 2907656 h 5844979"/>
              <a:gd name="connsiteX3674" fmla="*/ 5001190 w 5945513"/>
              <a:gd name="connsiteY3674" fmla="*/ 2855407 h 5844979"/>
              <a:gd name="connsiteX3675" fmla="*/ 4911451 w 5945513"/>
              <a:gd name="connsiteY3675" fmla="*/ 2735264 h 5844979"/>
              <a:gd name="connsiteX3676" fmla="*/ 4991891 w 5945513"/>
              <a:gd name="connsiteY3676" fmla="*/ 2661908 h 5844979"/>
              <a:gd name="connsiteX3677" fmla="*/ 4999714 w 5945513"/>
              <a:gd name="connsiteY3677" fmla="*/ 2664269 h 5844979"/>
              <a:gd name="connsiteX3678" fmla="*/ 5048863 w 5945513"/>
              <a:gd name="connsiteY3678" fmla="*/ 2840057 h 5844979"/>
              <a:gd name="connsiteX3679" fmla="*/ 5003404 w 5945513"/>
              <a:gd name="connsiteY3679" fmla="*/ 2849356 h 5844979"/>
              <a:gd name="connsiteX3680" fmla="*/ 4911451 w 5945513"/>
              <a:gd name="connsiteY3680" fmla="*/ 2735264 h 5844979"/>
              <a:gd name="connsiteX3681" fmla="*/ 5006060 w 5945513"/>
              <a:gd name="connsiteY3681" fmla="*/ 2666188 h 5844979"/>
              <a:gd name="connsiteX3682" fmla="*/ 5074841 w 5945513"/>
              <a:gd name="connsiteY3682" fmla="*/ 2687885 h 5844979"/>
              <a:gd name="connsiteX3683" fmla="*/ 5077940 w 5945513"/>
              <a:gd name="connsiteY3683" fmla="*/ 2834006 h 5844979"/>
              <a:gd name="connsiteX3684" fmla="*/ 5054177 w 5945513"/>
              <a:gd name="connsiteY3684" fmla="*/ 2838876 h 5844979"/>
              <a:gd name="connsiteX3685" fmla="*/ 5006060 w 5945513"/>
              <a:gd name="connsiteY3685" fmla="*/ 2666041 h 5844979"/>
              <a:gd name="connsiteX3686" fmla="*/ 5075136 w 5945513"/>
              <a:gd name="connsiteY3686" fmla="*/ 2580730 h 5844979"/>
              <a:gd name="connsiteX3687" fmla="*/ 5151886 w 5945513"/>
              <a:gd name="connsiteY3687" fmla="*/ 2500585 h 5844979"/>
              <a:gd name="connsiteX3688" fmla="*/ 5193066 w 5945513"/>
              <a:gd name="connsiteY3688" fmla="*/ 2556671 h 5844979"/>
              <a:gd name="connsiteX3689" fmla="*/ 5154543 w 5945513"/>
              <a:gd name="connsiteY3689" fmla="*/ 2707811 h 5844979"/>
              <a:gd name="connsiteX3690" fmla="*/ 5153510 w 5945513"/>
              <a:gd name="connsiteY3690" fmla="*/ 2707515 h 5844979"/>
              <a:gd name="connsiteX3691" fmla="*/ 5075874 w 5945513"/>
              <a:gd name="connsiteY3691" fmla="*/ 2592537 h 5844979"/>
              <a:gd name="connsiteX3692" fmla="*/ 5075136 w 5945513"/>
              <a:gd name="connsiteY3692" fmla="*/ 2580877 h 5844979"/>
              <a:gd name="connsiteX3693" fmla="*/ 5155576 w 5945513"/>
              <a:gd name="connsiteY3693" fmla="*/ 2496452 h 5844979"/>
              <a:gd name="connsiteX3694" fmla="*/ 5215648 w 5945513"/>
              <a:gd name="connsiteY3694" fmla="*/ 2428852 h 5844979"/>
              <a:gd name="connsiteX3695" fmla="*/ 5219190 w 5945513"/>
              <a:gd name="connsiteY3695" fmla="*/ 2430771 h 5844979"/>
              <a:gd name="connsiteX3696" fmla="*/ 5194542 w 5945513"/>
              <a:gd name="connsiteY3696" fmla="*/ 2549587 h 5844979"/>
              <a:gd name="connsiteX3697" fmla="*/ 5155576 w 5945513"/>
              <a:gd name="connsiteY3697" fmla="*/ 2496452 h 5844979"/>
              <a:gd name="connsiteX3698" fmla="*/ 5208120 w 5945513"/>
              <a:gd name="connsiteY3698" fmla="*/ 2405827 h 5844979"/>
              <a:gd name="connsiteX3699" fmla="*/ 5074841 w 5945513"/>
              <a:gd name="connsiteY3699" fmla="*/ 2371437 h 5844979"/>
              <a:gd name="connsiteX3700" fmla="*/ 5075136 w 5945513"/>
              <a:gd name="connsiteY3700" fmla="*/ 2369076 h 5844979"/>
              <a:gd name="connsiteX3701" fmla="*/ 5060819 w 5945513"/>
              <a:gd name="connsiteY3701" fmla="*/ 2349298 h 5844979"/>
              <a:gd name="connsiteX3702" fmla="*/ 5105245 w 5945513"/>
              <a:gd name="connsiteY3702" fmla="*/ 2051448 h 5844979"/>
              <a:gd name="connsiteX3703" fmla="*/ 5108640 w 5945513"/>
              <a:gd name="connsiteY3703" fmla="*/ 2051152 h 5844979"/>
              <a:gd name="connsiteX3704" fmla="*/ 5217714 w 5945513"/>
              <a:gd name="connsiteY3704" fmla="*/ 2396381 h 5844979"/>
              <a:gd name="connsiteX3705" fmla="*/ 5208120 w 5945513"/>
              <a:gd name="connsiteY3705" fmla="*/ 2405975 h 5844979"/>
              <a:gd name="connsiteX3706" fmla="*/ 5109526 w 5945513"/>
              <a:gd name="connsiteY3706" fmla="*/ 2011301 h 5844979"/>
              <a:gd name="connsiteX3707" fmla="*/ 5125762 w 5945513"/>
              <a:gd name="connsiteY3707" fmla="*/ 1818245 h 5844979"/>
              <a:gd name="connsiteX3708" fmla="*/ 5204578 w 5945513"/>
              <a:gd name="connsiteY3708" fmla="*/ 1854406 h 5844979"/>
              <a:gd name="connsiteX3709" fmla="*/ 5113068 w 5945513"/>
              <a:gd name="connsiteY3709" fmla="*/ 2012482 h 5844979"/>
              <a:gd name="connsiteX3710" fmla="*/ 5109526 w 5945513"/>
              <a:gd name="connsiteY3710" fmla="*/ 2011301 h 5844979"/>
              <a:gd name="connsiteX3711" fmla="*/ 5209596 w 5945513"/>
              <a:gd name="connsiteY3711" fmla="*/ 1856767 h 5844979"/>
              <a:gd name="connsiteX3712" fmla="*/ 5260074 w 5945513"/>
              <a:gd name="connsiteY3712" fmla="*/ 1880826 h 5844979"/>
              <a:gd name="connsiteX3713" fmla="*/ 5276606 w 5945513"/>
              <a:gd name="connsiteY3713" fmla="*/ 1947097 h 5844979"/>
              <a:gd name="connsiteX3714" fmla="*/ 5121924 w 5945513"/>
              <a:gd name="connsiteY3714" fmla="*/ 2020305 h 5844979"/>
              <a:gd name="connsiteX3715" fmla="*/ 5117791 w 5945513"/>
              <a:gd name="connsiteY3715" fmla="*/ 2015434 h 5844979"/>
              <a:gd name="connsiteX3716" fmla="*/ 5209744 w 5945513"/>
              <a:gd name="connsiteY3716" fmla="*/ 1856767 h 5844979"/>
              <a:gd name="connsiteX3717" fmla="*/ 5124876 w 5945513"/>
              <a:gd name="connsiteY3717" fmla="*/ 2030932 h 5844979"/>
              <a:gd name="connsiteX3718" fmla="*/ 5123991 w 5945513"/>
              <a:gd name="connsiteY3718" fmla="*/ 2025470 h 5844979"/>
              <a:gd name="connsiteX3719" fmla="*/ 5277786 w 5945513"/>
              <a:gd name="connsiteY3719" fmla="*/ 1952705 h 5844979"/>
              <a:gd name="connsiteX3720" fmla="*/ 5341696 w 5945513"/>
              <a:gd name="connsiteY3720" fmla="*/ 2308266 h 5844979"/>
              <a:gd name="connsiteX3721" fmla="*/ 5119857 w 5945513"/>
              <a:gd name="connsiteY3721" fmla="*/ 2044068 h 5844979"/>
              <a:gd name="connsiteX3722" fmla="*/ 5124728 w 5945513"/>
              <a:gd name="connsiteY3722" fmla="*/ 2030932 h 5844979"/>
              <a:gd name="connsiteX3723" fmla="*/ 5282952 w 5945513"/>
              <a:gd name="connsiteY3723" fmla="*/ 1950048 h 5844979"/>
              <a:gd name="connsiteX3724" fmla="*/ 5323246 w 5945513"/>
              <a:gd name="connsiteY3724" fmla="*/ 1928352 h 5844979"/>
              <a:gd name="connsiteX3725" fmla="*/ 5337415 w 5945513"/>
              <a:gd name="connsiteY3725" fmla="*/ 1936027 h 5844979"/>
              <a:gd name="connsiteX3726" fmla="*/ 5344500 w 5945513"/>
              <a:gd name="connsiteY3726" fmla="*/ 2287012 h 5844979"/>
              <a:gd name="connsiteX3727" fmla="*/ 5282804 w 5945513"/>
              <a:gd name="connsiteY3727" fmla="*/ 1950048 h 5844979"/>
              <a:gd name="connsiteX3728" fmla="*/ 5338449 w 5945513"/>
              <a:gd name="connsiteY3728" fmla="*/ 1897209 h 5844979"/>
              <a:gd name="connsiteX3729" fmla="*/ 5294022 w 5945513"/>
              <a:gd name="connsiteY3729" fmla="*/ 1669615 h 5844979"/>
              <a:gd name="connsiteX3730" fmla="*/ 5305682 w 5945513"/>
              <a:gd name="connsiteY3730" fmla="*/ 1653379 h 5844979"/>
              <a:gd name="connsiteX3731" fmla="*/ 5505233 w 5945513"/>
              <a:gd name="connsiteY3731" fmla="*/ 1632716 h 5844979"/>
              <a:gd name="connsiteX3732" fmla="*/ 5514826 w 5945513"/>
              <a:gd name="connsiteY3732" fmla="*/ 1664744 h 5844979"/>
              <a:gd name="connsiteX3733" fmla="*/ 5350404 w 5945513"/>
              <a:gd name="connsiteY3733" fmla="*/ 1901637 h 5844979"/>
              <a:gd name="connsiteX3734" fmla="*/ 5338596 w 5945513"/>
              <a:gd name="connsiteY3734" fmla="*/ 1897209 h 5844979"/>
              <a:gd name="connsiteX3735" fmla="*/ 5338449 w 5945513"/>
              <a:gd name="connsiteY3735" fmla="*/ 1897209 h 5844979"/>
              <a:gd name="connsiteX3736" fmla="*/ 5756738 w 5945513"/>
              <a:gd name="connsiteY3736" fmla="*/ 2558590 h 5844979"/>
              <a:gd name="connsiteX3737" fmla="*/ 5573717 w 5945513"/>
              <a:gd name="connsiteY3737" fmla="*/ 2606411 h 5844979"/>
              <a:gd name="connsiteX3738" fmla="*/ 5561319 w 5945513"/>
              <a:gd name="connsiteY3738" fmla="*/ 2594899 h 5844979"/>
              <a:gd name="connsiteX3739" fmla="*/ 5592905 w 5945513"/>
              <a:gd name="connsiteY3739" fmla="*/ 2244504 h 5844979"/>
              <a:gd name="connsiteX3740" fmla="*/ 5765298 w 5945513"/>
              <a:gd name="connsiteY3740" fmla="*/ 2538222 h 5844979"/>
              <a:gd name="connsiteX3741" fmla="*/ 5756442 w 5945513"/>
              <a:gd name="connsiteY3741" fmla="*/ 2554900 h 5844979"/>
              <a:gd name="connsiteX3742" fmla="*/ 5756885 w 5945513"/>
              <a:gd name="connsiteY3742" fmla="*/ 2558738 h 5844979"/>
              <a:gd name="connsiteX3743" fmla="*/ 5797622 w 5945513"/>
              <a:gd name="connsiteY3743" fmla="*/ 2816589 h 5844979"/>
              <a:gd name="connsiteX3744" fmla="*/ 5682054 w 5945513"/>
              <a:gd name="connsiteY3744" fmla="*/ 2943522 h 5844979"/>
              <a:gd name="connsiteX3745" fmla="*/ 5565895 w 5945513"/>
              <a:gd name="connsiteY3745" fmla="*/ 2629141 h 5844979"/>
              <a:gd name="connsiteX3746" fmla="*/ 5570471 w 5945513"/>
              <a:gd name="connsiteY3746" fmla="*/ 2625304 h 5844979"/>
              <a:gd name="connsiteX3747" fmla="*/ 5795851 w 5945513"/>
              <a:gd name="connsiteY3747" fmla="*/ 2792531 h 5844979"/>
              <a:gd name="connsiteX3748" fmla="*/ 5792161 w 5945513"/>
              <a:gd name="connsiteY3748" fmla="*/ 2803305 h 5844979"/>
              <a:gd name="connsiteX3749" fmla="*/ 5797622 w 5945513"/>
              <a:gd name="connsiteY3749" fmla="*/ 2816589 h 5844979"/>
              <a:gd name="connsiteX3750" fmla="*/ 5587149 w 5945513"/>
              <a:gd name="connsiteY3750" fmla="*/ 2156832 h 5844979"/>
              <a:gd name="connsiteX3751" fmla="*/ 5587739 w 5945513"/>
              <a:gd name="connsiteY3751" fmla="*/ 2227088 h 5844979"/>
              <a:gd name="connsiteX3752" fmla="*/ 5366639 w 5945513"/>
              <a:gd name="connsiteY3752" fmla="*/ 1944440 h 5844979"/>
              <a:gd name="connsiteX3753" fmla="*/ 5587297 w 5945513"/>
              <a:gd name="connsiteY3753" fmla="*/ 2156684 h 5844979"/>
              <a:gd name="connsiteX3754" fmla="*/ 5357341 w 5945513"/>
              <a:gd name="connsiteY3754" fmla="*/ 1929238 h 5844979"/>
              <a:gd name="connsiteX3755" fmla="*/ 5582426 w 5945513"/>
              <a:gd name="connsiteY3755" fmla="*/ 2053661 h 5844979"/>
              <a:gd name="connsiteX3756" fmla="*/ 5587001 w 5945513"/>
              <a:gd name="connsiteY3756" fmla="*/ 2148566 h 5844979"/>
              <a:gd name="connsiteX3757" fmla="*/ 5357341 w 5945513"/>
              <a:gd name="connsiteY3757" fmla="*/ 1929238 h 5844979"/>
              <a:gd name="connsiteX3758" fmla="*/ 5588182 w 5945513"/>
              <a:gd name="connsiteY3758" fmla="*/ 2057351 h 5844979"/>
              <a:gd name="connsiteX3759" fmla="*/ 5638955 w 5945513"/>
              <a:gd name="connsiteY3759" fmla="*/ 2091741 h 5844979"/>
              <a:gd name="connsiteX3760" fmla="*/ 5725595 w 5945513"/>
              <a:gd name="connsiteY3760" fmla="*/ 2313727 h 5844979"/>
              <a:gd name="connsiteX3761" fmla="*/ 5725152 w 5945513"/>
              <a:gd name="connsiteY3761" fmla="*/ 2313875 h 5844979"/>
              <a:gd name="connsiteX3762" fmla="*/ 5592758 w 5945513"/>
              <a:gd name="connsiteY3762" fmla="*/ 2154470 h 5844979"/>
              <a:gd name="connsiteX3763" fmla="*/ 5588182 w 5945513"/>
              <a:gd name="connsiteY3763" fmla="*/ 2057204 h 5844979"/>
              <a:gd name="connsiteX3764" fmla="*/ 5587739 w 5945513"/>
              <a:gd name="connsiteY3764" fmla="*/ 2050414 h 5844979"/>
              <a:gd name="connsiteX3765" fmla="*/ 5579474 w 5945513"/>
              <a:gd name="connsiteY3765" fmla="*/ 1962594 h 5844979"/>
              <a:gd name="connsiteX3766" fmla="*/ 5634380 w 5945513"/>
              <a:gd name="connsiteY3766" fmla="*/ 2081557 h 5844979"/>
              <a:gd name="connsiteX3767" fmla="*/ 5587739 w 5945513"/>
              <a:gd name="connsiteY3767" fmla="*/ 2050267 h 5844979"/>
              <a:gd name="connsiteX3768" fmla="*/ 5581983 w 5945513"/>
              <a:gd name="connsiteY3768" fmla="*/ 2046724 h 5844979"/>
              <a:gd name="connsiteX3769" fmla="*/ 5357045 w 5945513"/>
              <a:gd name="connsiteY3769" fmla="*/ 1922891 h 5844979"/>
              <a:gd name="connsiteX3770" fmla="*/ 5358227 w 5945513"/>
              <a:gd name="connsiteY3770" fmla="*/ 1916692 h 5844979"/>
              <a:gd name="connsiteX3771" fmla="*/ 5354241 w 5945513"/>
              <a:gd name="connsiteY3771" fmla="*/ 1905474 h 5844979"/>
              <a:gd name="connsiteX3772" fmla="*/ 5517483 w 5945513"/>
              <a:gd name="connsiteY3772" fmla="*/ 1674633 h 5844979"/>
              <a:gd name="connsiteX3773" fmla="*/ 5581835 w 5945513"/>
              <a:gd name="connsiteY3773" fmla="*/ 2046577 h 5844979"/>
              <a:gd name="connsiteX3774" fmla="*/ 5349223 w 5945513"/>
              <a:gd name="connsiteY3774" fmla="*/ 1932927 h 5844979"/>
              <a:gd name="connsiteX3775" fmla="*/ 5587739 w 5945513"/>
              <a:gd name="connsiteY3775" fmla="*/ 2236534 h 5844979"/>
              <a:gd name="connsiteX3776" fmla="*/ 5556154 w 5945513"/>
              <a:gd name="connsiteY3776" fmla="*/ 2593718 h 5844979"/>
              <a:gd name="connsiteX3777" fmla="*/ 5556154 w 5945513"/>
              <a:gd name="connsiteY3777" fmla="*/ 2593718 h 5844979"/>
              <a:gd name="connsiteX3778" fmla="*/ 5554825 w 5945513"/>
              <a:gd name="connsiteY3778" fmla="*/ 2594013 h 5844979"/>
              <a:gd name="connsiteX3779" fmla="*/ 5348780 w 5945513"/>
              <a:gd name="connsiteY3779" fmla="*/ 1933370 h 5844979"/>
              <a:gd name="connsiteX3780" fmla="*/ 5349518 w 5945513"/>
              <a:gd name="connsiteY3780" fmla="*/ 1932927 h 5844979"/>
              <a:gd name="connsiteX3781" fmla="*/ 5559105 w 5945513"/>
              <a:gd name="connsiteY3781" fmla="*/ 2631798 h 5844979"/>
              <a:gd name="connsiteX3782" fmla="*/ 5560877 w 5945513"/>
              <a:gd name="connsiteY3782" fmla="*/ 2631503 h 5844979"/>
              <a:gd name="connsiteX3783" fmla="*/ 5677626 w 5945513"/>
              <a:gd name="connsiteY3783" fmla="*/ 2947950 h 5844979"/>
              <a:gd name="connsiteX3784" fmla="*/ 5582131 w 5945513"/>
              <a:gd name="connsiteY3784" fmla="*/ 3027800 h 5844979"/>
              <a:gd name="connsiteX3785" fmla="*/ 5547150 w 5945513"/>
              <a:gd name="connsiteY3785" fmla="*/ 2985292 h 5844979"/>
              <a:gd name="connsiteX3786" fmla="*/ 5558958 w 5945513"/>
              <a:gd name="connsiteY3786" fmla="*/ 2631798 h 5844979"/>
              <a:gd name="connsiteX3787" fmla="*/ 5605451 w 5945513"/>
              <a:gd name="connsiteY3787" fmla="*/ 3066618 h 5844979"/>
              <a:gd name="connsiteX3788" fmla="*/ 5557777 w 5945513"/>
              <a:gd name="connsiteY3788" fmla="*/ 3063961 h 5844979"/>
              <a:gd name="connsiteX3789" fmla="*/ 5555268 w 5945513"/>
              <a:gd name="connsiteY3789" fmla="*/ 3055401 h 5844979"/>
              <a:gd name="connsiteX3790" fmla="*/ 5581540 w 5945513"/>
              <a:gd name="connsiteY3790" fmla="*/ 3035623 h 5844979"/>
              <a:gd name="connsiteX3791" fmla="*/ 5605598 w 5945513"/>
              <a:gd name="connsiteY3791" fmla="*/ 3066766 h 5844979"/>
              <a:gd name="connsiteX3792" fmla="*/ 5609731 w 5945513"/>
              <a:gd name="connsiteY3792" fmla="*/ 3072374 h 5844979"/>
              <a:gd name="connsiteX3793" fmla="*/ 5624933 w 5945513"/>
              <a:gd name="connsiteY3793" fmla="*/ 3093038 h 5844979"/>
              <a:gd name="connsiteX3794" fmla="*/ 5557777 w 5945513"/>
              <a:gd name="connsiteY3794" fmla="*/ 3069423 h 5844979"/>
              <a:gd name="connsiteX3795" fmla="*/ 5609731 w 5945513"/>
              <a:gd name="connsiteY3795" fmla="*/ 3072374 h 5844979"/>
              <a:gd name="connsiteX3796" fmla="*/ 5585820 w 5945513"/>
              <a:gd name="connsiteY3796" fmla="*/ 3032080 h 5844979"/>
              <a:gd name="connsiteX3797" fmla="*/ 5679544 w 5945513"/>
              <a:gd name="connsiteY3797" fmla="*/ 2953854 h 5844979"/>
              <a:gd name="connsiteX3798" fmla="*/ 5711720 w 5945513"/>
              <a:gd name="connsiteY3798" fmla="*/ 3072079 h 5844979"/>
              <a:gd name="connsiteX3799" fmla="*/ 5641612 w 5945513"/>
              <a:gd name="connsiteY3799" fmla="*/ 3068389 h 5844979"/>
              <a:gd name="connsiteX3800" fmla="*/ 5612535 w 5945513"/>
              <a:gd name="connsiteY3800" fmla="*/ 3066913 h 5844979"/>
              <a:gd name="connsiteX3801" fmla="*/ 5585673 w 5945513"/>
              <a:gd name="connsiteY3801" fmla="*/ 3032080 h 5844979"/>
              <a:gd name="connsiteX3802" fmla="*/ 5684120 w 5945513"/>
              <a:gd name="connsiteY3802" fmla="*/ 2949574 h 5844979"/>
              <a:gd name="connsiteX3803" fmla="*/ 5802492 w 5945513"/>
              <a:gd name="connsiteY3803" fmla="*/ 2819836 h 5844979"/>
              <a:gd name="connsiteX3804" fmla="*/ 5808397 w 5945513"/>
              <a:gd name="connsiteY3804" fmla="*/ 2821903 h 5844979"/>
              <a:gd name="connsiteX3805" fmla="*/ 5792456 w 5945513"/>
              <a:gd name="connsiteY3805" fmla="*/ 3077540 h 5844979"/>
              <a:gd name="connsiteX3806" fmla="*/ 5717624 w 5945513"/>
              <a:gd name="connsiteY3806" fmla="*/ 3072522 h 5844979"/>
              <a:gd name="connsiteX3807" fmla="*/ 5684120 w 5945513"/>
              <a:gd name="connsiteY3807" fmla="*/ 2949574 h 5844979"/>
              <a:gd name="connsiteX3808" fmla="*/ 5806921 w 5945513"/>
              <a:gd name="connsiteY3808" fmla="*/ 2785004 h 5844979"/>
              <a:gd name="connsiteX3809" fmla="*/ 5799983 w 5945513"/>
              <a:gd name="connsiteY3809" fmla="*/ 2788398 h 5844979"/>
              <a:gd name="connsiteX3810" fmla="*/ 5573865 w 5945513"/>
              <a:gd name="connsiteY3810" fmla="*/ 2620728 h 5844979"/>
              <a:gd name="connsiteX3811" fmla="*/ 5575489 w 5945513"/>
              <a:gd name="connsiteY3811" fmla="*/ 2613053 h 5844979"/>
              <a:gd name="connsiteX3812" fmla="*/ 5575193 w 5945513"/>
              <a:gd name="connsiteY3812" fmla="*/ 2611873 h 5844979"/>
              <a:gd name="connsiteX3813" fmla="*/ 5758952 w 5945513"/>
              <a:gd name="connsiteY3813" fmla="*/ 2563904 h 5844979"/>
              <a:gd name="connsiteX3814" fmla="*/ 5776958 w 5945513"/>
              <a:gd name="connsiteY3814" fmla="*/ 2575121 h 5844979"/>
              <a:gd name="connsiteX3815" fmla="*/ 5777549 w 5945513"/>
              <a:gd name="connsiteY3815" fmla="*/ 2575121 h 5844979"/>
              <a:gd name="connsiteX3816" fmla="*/ 5806921 w 5945513"/>
              <a:gd name="connsiteY3816" fmla="*/ 2785151 h 5844979"/>
              <a:gd name="connsiteX3817" fmla="*/ 5783600 w 5945513"/>
              <a:gd name="connsiteY3817" fmla="*/ 2577483 h 5844979"/>
              <a:gd name="connsiteX3818" fmla="*/ 5814153 w 5945513"/>
              <a:gd name="connsiteY3818" fmla="*/ 2652314 h 5844979"/>
              <a:gd name="connsiteX3819" fmla="*/ 5810610 w 5945513"/>
              <a:gd name="connsiteY3819" fmla="*/ 2768178 h 5844979"/>
              <a:gd name="connsiteX3820" fmla="*/ 5783600 w 5945513"/>
              <a:gd name="connsiteY3820" fmla="*/ 2577483 h 5844979"/>
              <a:gd name="connsiteX3821" fmla="*/ 5770612 w 5945513"/>
              <a:gd name="connsiteY3821" fmla="*/ 2535713 h 5844979"/>
              <a:gd name="connsiteX3822" fmla="*/ 5593348 w 5945513"/>
              <a:gd name="connsiteY3822" fmla="*/ 2234763 h 5844979"/>
              <a:gd name="connsiteX3823" fmla="*/ 5593053 w 5945513"/>
              <a:gd name="connsiteY3823" fmla="*/ 2163031 h 5844979"/>
              <a:gd name="connsiteX3824" fmla="*/ 5720724 w 5945513"/>
              <a:gd name="connsiteY3824" fmla="*/ 2317269 h 5844979"/>
              <a:gd name="connsiteX3825" fmla="*/ 5714673 w 5945513"/>
              <a:gd name="connsiteY3825" fmla="*/ 2331586 h 5844979"/>
              <a:gd name="connsiteX3826" fmla="*/ 5734746 w 5945513"/>
              <a:gd name="connsiteY3826" fmla="*/ 2351659 h 5844979"/>
              <a:gd name="connsiteX3827" fmla="*/ 5736222 w 5945513"/>
              <a:gd name="connsiteY3827" fmla="*/ 2351512 h 5844979"/>
              <a:gd name="connsiteX3828" fmla="*/ 5770907 w 5945513"/>
              <a:gd name="connsiteY3828" fmla="*/ 2535565 h 5844979"/>
              <a:gd name="connsiteX3829" fmla="*/ 5770464 w 5945513"/>
              <a:gd name="connsiteY3829" fmla="*/ 2535565 h 5844979"/>
              <a:gd name="connsiteX3830" fmla="*/ 5726185 w 5945513"/>
              <a:gd name="connsiteY3830" fmla="*/ 2298525 h 5844979"/>
              <a:gd name="connsiteX3831" fmla="*/ 5647811 w 5945513"/>
              <a:gd name="connsiteY3831" fmla="*/ 2098088 h 5844979"/>
              <a:gd name="connsiteX3832" fmla="*/ 5693124 w 5945513"/>
              <a:gd name="connsiteY3832" fmla="*/ 2133069 h 5844979"/>
              <a:gd name="connsiteX3833" fmla="*/ 5726185 w 5945513"/>
              <a:gd name="connsiteY3833" fmla="*/ 2298525 h 5844979"/>
              <a:gd name="connsiteX3834" fmla="*/ 5643531 w 5945513"/>
              <a:gd name="connsiteY3834" fmla="*/ 2088199 h 5844979"/>
              <a:gd name="connsiteX3835" fmla="*/ 5577260 w 5945513"/>
              <a:gd name="connsiteY3835" fmla="*/ 1944883 h 5844979"/>
              <a:gd name="connsiteX3836" fmla="*/ 5521026 w 5945513"/>
              <a:gd name="connsiteY3836" fmla="*/ 1664892 h 5844979"/>
              <a:gd name="connsiteX3837" fmla="*/ 5526634 w 5945513"/>
              <a:gd name="connsiteY3837" fmla="*/ 1645852 h 5844979"/>
              <a:gd name="connsiteX3838" fmla="*/ 5528553 w 5945513"/>
              <a:gd name="connsiteY3838" fmla="*/ 1646294 h 5844979"/>
              <a:gd name="connsiteX3839" fmla="*/ 5533276 w 5945513"/>
              <a:gd name="connsiteY3839" fmla="*/ 1645261 h 5844979"/>
              <a:gd name="connsiteX3840" fmla="*/ 5691057 w 5945513"/>
              <a:gd name="connsiteY3840" fmla="*/ 2124213 h 5844979"/>
              <a:gd name="connsiteX3841" fmla="*/ 5643679 w 5945513"/>
              <a:gd name="connsiteY3841" fmla="*/ 2088199 h 5844979"/>
              <a:gd name="connsiteX3842" fmla="*/ 5518221 w 5945513"/>
              <a:gd name="connsiteY3842" fmla="*/ 1655150 h 5844979"/>
              <a:gd name="connsiteX3843" fmla="*/ 5512908 w 5945513"/>
              <a:gd name="connsiteY3843" fmla="*/ 1637734 h 5844979"/>
              <a:gd name="connsiteX3844" fmla="*/ 5521173 w 5945513"/>
              <a:gd name="connsiteY3844" fmla="*/ 1644671 h 5844979"/>
              <a:gd name="connsiteX3845" fmla="*/ 5518221 w 5945513"/>
              <a:gd name="connsiteY3845" fmla="*/ 1655003 h 5844979"/>
              <a:gd name="connsiteX3846" fmla="*/ 5518369 w 5945513"/>
              <a:gd name="connsiteY3846" fmla="*/ 1610724 h 5844979"/>
              <a:gd name="connsiteX3847" fmla="*/ 5496967 w 5945513"/>
              <a:gd name="connsiteY3847" fmla="*/ 1586075 h 5844979"/>
              <a:gd name="connsiteX3848" fmla="*/ 5449441 w 5945513"/>
              <a:gd name="connsiteY3848" fmla="*/ 1458109 h 5844979"/>
              <a:gd name="connsiteX3849" fmla="*/ 5518664 w 5945513"/>
              <a:gd name="connsiteY3849" fmla="*/ 1610576 h 5844979"/>
              <a:gd name="connsiteX3850" fmla="*/ 5518369 w 5945513"/>
              <a:gd name="connsiteY3850" fmla="*/ 1610724 h 5844979"/>
              <a:gd name="connsiteX3851" fmla="*/ 5496082 w 5945513"/>
              <a:gd name="connsiteY3851" fmla="*/ 1601573 h 5844979"/>
              <a:gd name="connsiteX3852" fmla="*/ 5377414 w 5945513"/>
              <a:gd name="connsiteY3852" fmla="*/ 1529841 h 5844979"/>
              <a:gd name="connsiteX3853" fmla="*/ 5396159 w 5945513"/>
              <a:gd name="connsiteY3853" fmla="*/ 1485266 h 5844979"/>
              <a:gd name="connsiteX3854" fmla="*/ 5492244 w 5945513"/>
              <a:gd name="connsiteY3854" fmla="*/ 1588732 h 5844979"/>
              <a:gd name="connsiteX3855" fmla="*/ 5496229 w 5945513"/>
              <a:gd name="connsiteY3855" fmla="*/ 1601425 h 5844979"/>
              <a:gd name="connsiteX3856" fmla="*/ 5393650 w 5945513"/>
              <a:gd name="connsiteY3856" fmla="*/ 1474935 h 5844979"/>
              <a:gd name="connsiteX3857" fmla="*/ 5253728 w 5945513"/>
              <a:gd name="connsiteY3857" fmla="*/ 1342393 h 5844979"/>
              <a:gd name="connsiteX3858" fmla="*/ 5238378 w 5945513"/>
              <a:gd name="connsiteY3858" fmla="*/ 1284977 h 5844979"/>
              <a:gd name="connsiteX3859" fmla="*/ 5393059 w 5945513"/>
              <a:gd name="connsiteY3859" fmla="*/ 1369403 h 5844979"/>
              <a:gd name="connsiteX3860" fmla="*/ 5391288 w 5945513"/>
              <a:gd name="connsiteY3860" fmla="*/ 1377521 h 5844979"/>
              <a:gd name="connsiteX3861" fmla="*/ 5407671 w 5945513"/>
              <a:gd name="connsiteY3861" fmla="*/ 1397151 h 5844979"/>
              <a:gd name="connsiteX3862" fmla="*/ 5393650 w 5945513"/>
              <a:gd name="connsiteY3862" fmla="*/ 1475082 h 5844979"/>
              <a:gd name="connsiteX3863" fmla="*/ 5236016 w 5945513"/>
              <a:gd name="connsiteY3863" fmla="*/ 1277745 h 5844979"/>
              <a:gd name="connsiteX3864" fmla="*/ 5197051 w 5945513"/>
              <a:gd name="connsiteY3864" fmla="*/ 1167343 h 5844979"/>
              <a:gd name="connsiteX3865" fmla="*/ 5395568 w 5945513"/>
              <a:gd name="connsiteY3865" fmla="*/ 1364532 h 5844979"/>
              <a:gd name="connsiteX3866" fmla="*/ 5236164 w 5945513"/>
              <a:gd name="connsiteY3866" fmla="*/ 1277893 h 5844979"/>
              <a:gd name="connsiteX3867" fmla="*/ 5229227 w 5945513"/>
              <a:gd name="connsiteY3867" fmla="*/ 1274498 h 5844979"/>
              <a:gd name="connsiteX3868" fmla="*/ 5124876 w 5945513"/>
              <a:gd name="connsiteY3868" fmla="*/ 1228448 h 5844979"/>
              <a:gd name="connsiteX3869" fmla="*/ 5125319 w 5945513"/>
              <a:gd name="connsiteY3869" fmla="*/ 1226382 h 5844979"/>
              <a:gd name="connsiteX3870" fmla="*/ 5115430 w 5945513"/>
              <a:gd name="connsiteY3870" fmla="*/ 1214574 h 5844979"/>
              <a:gd name="connsiteX3871" fmla="*/ 5062147 w 5945513"/>
              <a:gd name="connsiteY3871" fmla="*/ 958641 h 5844979"/>
              <a:gd name="connsiteX3872" fmla="*/ 5101408 w 5945513"/>
              <a:gd name="connsiteY3872" fmla="*/ 990670 h 5844979"/>
              <a:gd name="connsiteX3873" fmla="*/ 5229227 w 5945513"/>
              <a:gd name="connsiteY3873" fmla="*/ 1274498 h 5844979"/>
              <a:gd name="connsiteX3874" fmla="*/ 5063919 w 5945513"/>
              <a:gd name="connsiteY3874" fmla="*/ 952885 h 5844979"/>
              <a:gd name="connsiteX3875" fmla="*/ 5056834 w 5945513"/>
              <a:gd name="connsiteY3875" fmla="*/ 947276 h 5844979"/>
              <a:gd name="connsiteX3876" fmla="*/ 4996614 w 5945513"/>
              <a:gd name="connsiteY3876" fmla="*/ 842778 h 5844979"/>
              <a:gd name="connsiteX3877" fmla="*/ 5087386 w 5945513"/>
              <a:gd name="connsiteY3877" fmla="*/ 967644 h 5844979"/>
              <a:gd name="connsiteX3878" fmla="*/ 5063919 w 5945513"/>
              <a:gd name="connsiteY3878" fmla="*/ 952885 h 5844979"/>
              <a:gd name="connsiteX3879" fmla="*/ 5047092 w 5945513"/>
              <a:gd name="connsiteY3879" fmla="*/ 939306 h 5844979"/>
              <a:gd name="connsiteX3880" fmla="*/ 4986725 w 5945513"/>
              <a:gd name="connsiteY3880" fmla="*/ 892665 h 5844979"/>
              <a:gd name="connsiteX3881" fmla="*/ 4958682 w 5945513"/>
              <a:gd name="connsiteY3881" fmla="*/ 800270 h 5844979"/>
              <a:gd name="connsiteX3882" fmla="*/ 5046945 w 5945513"/>
              <a:gd name="connsiteY3882" fmla="*/ 939306 h 5844979"/>
              <a:gd name="connsiteX3883" fmla="*/ 4982298 w 5945513"/>
              <a:gd name="connsiteY3883" fmla="*/ 905359 h 5844979"/>
              <a:gd name="connsiteX3884" fmla="*/ 4852412 w 5945513"/>
              <a:gd name="connsiteY3884" fmla="*/ 839383 h 5844979"/>
              <a:gd name="connsiteX3885" fmla="*/ 4786141 w 5945513"/>
              <a:gd name="connsiteY3885" fmla="*/ 763371 h 5844979"/>
              <a:gd name="connsiteX3886" fmla="*/ 4794112 w 5945513"/>
              <a:gd name="connsiteY3886" fmla="*/ 763666 h 5844979"/>
              <a:gd name="connsiteX3887" fmla="*/ 4981412 w 5945513"/>
              <a:gd name="connsiteY3887" fmla="*/ 895617 h 5844979"/>
              <a:gd name="connsiteX3888" fmla="*/ 4982298 w 5945513"/>
              <a:gd name="connsiteY3888" fmla="*/ 905359 h 5844979"/>
              <a:gd name="connsiteX3889" fmla="*/ 4532570 w 5945513"/>
              <a:gd name="connsiteY3889" fmla="*/ 596439 h 5844979"/>
              <a:gd name="connsiteX3890" fmla="*/ 4660094 w 5945513"/>
              <a:gd name="connsiteY3890" fmla="*/ 642489 h 5844979"/>
              <a:gd name="connsiteX3891" fmla="*/ 4674115 w 5945513"/>
              <a:gd name="connsiteY3891" fmla="*/ 655772 h 5844979"/>
              <a:gd name="connsiteX3892" fmla="*/ 4674558 w 5945513"/>
              <a:gd name="connsiteY3892" fmla="*/ 680421 h 5844979"/>
              <a:gd name="connsiteX3893" fmla="*/ 4532570 w 5945513"/>
              <a:gd name="connsiteY3893" fmla="*/ 596439 h 5844979"/>
              <a:gd name="connsiteX3894" fmla="*/ 4518106 w 5945513"/>
              <a:gd name="connsiteY3894" fmla="*/ 585664 h 5844979"/>
              <a:gd name="connsiteX3895" fmla="*/ 4518401 w 5945513"/>
              <a:gd name="connsiteY3895" fmla="*/ 584483 h 5844979"/>
              <a:gd name="connsiteX3896" fmla="*/ 4506298 w 5945513"/>
              <a:gd name="connsiteY3896" fmla="*/ 572380 h 5844979"/>
              <a:gd name="connsiteX3897" fmla="*/ 4504527 w 5945513"/>
              <a:gd name="connsiteY3897" fmla="*/ 572675 h 5844979"/>
              <a:gd name="connsiteX3898" fmla="*/ 4432647 w 5945513"/>
              <a:gd name="connsiteY3898" fmla="*/ 453712 h 5844979"/>
              <a:gd name="connsiteX3899" fmla="*/ 4649319 w 5945513"/>
              <a:gd name="connsiteY3899" fmla="*/ 632452 h 5844979"/>
              <a:gd name="connsiteX3900" fmla="*/ 4518106 w 5945513"/>
              <a:gd name="connsiteY3900" fmla="*/ 585516 h 5844979"/>
              <a:gd name="connsiteX3901" fmla="*/ 4499361 w 5945513"/>
              <a:gd name="connsiteY3901" fmla="*/ 574889 h 5844979"/>
              <a:gd name="connsiteX3902" fmla="*/ 4497885 w 5945513"/>
              <a:gd name="connsiteY3902" fmla="*/ 575923 h 5844979"/>
              <a:gd name="connsiteX3903" fmla="*/ 4376265 w 5945513"/>
              <a:gd name="connsiteY3903" fmla="*/ 499172 h 5844979"/>
              <a:gd name="connsiteX3904" fmla="*/ 4412574 w 5945513"/>
              <a:gd name="connsiteY3904" fmla="*/ 451646 h 5844979"/>
              <a:gd name="connsiteX3905" fmla="*/ 4416116 w 5945513"/>
              <a:gd name="connsiteY3905" fmla="*/ 452384 h 5844979"/>
              <a:gd name="connsiteX3906" fmla="*/ 4422315 w 5945513"/>
              <a:gd name="connsiteY3906" fmla="*/ 450465 h 5844979"/>
              <a:gd name="connsiteX3907" fmla="*/ 4499361 w 5945513"/>
              <a:gd name="connsiteY3907" fmla="*/ 575037 h 5844979"/>
              <a:gd name="connsiteX3908" fmla="*/ 4366967 w 5945513"/>
              <a:gd name="connsiteY3908" fmla="*/ 499910 h 5844979"/>
              <a:gd name="connsiteX3909" fmla="*/ 4337005 w 5945513"/>
              <a:gd name="connsiteY3909" fmla="*/ 522935 h 5844979"/>
              <a:gd name="connsiteX3910" fmla="*/ 4201068 w 5945513"/>
              <a:gd name="connsiteY3910" fmla="*/ 403234 h 5844979"/>
              <a:gd name="connsiteX3911" fmla="*/ 4366967 w 5945513"/>
              <a:gd name="connsiteY3911" fmla="*/ 499910 h 5844979"/>
              <a:gd name="connsiteX3912" fmla="*/ 4332281 w 5945513"/>
              <a:gd name="connsiteY3912" fmla="*/ 526035 h 5844979"/>
              <a:gd name="connsiteX3913" fmla="*/ 4305566 w 5945513"/>
              <a:gd name="connsiteY3913" fmla="*/ 543156 h 5844979"/>
              <a:gd name="connsiteX3914" fmla="*/ 4203282 w 5945513"/>
              <a:gd name="connsiteY3914" fmla="*/ 412090 h 5844979"/>
              <a:gd name="connsiteX3915" fmla="*/ 4332281 w 5945513"/>
              <a:gd name="connsiteY3915" fmla="*/ 526035 h 5844979"/>
              <a:gd name="connsiteX3916" fmla="*/ 4334643 w 5945513"/>
              <a:gd name="connsiteY3916" fmla="*/ 601752 h 5844979"/>
              <a:gd name="connsiteX3917" fmla="*/ 4172286 w 5945513"/>
              <a:gd name="connsiteY3917" fmla="*/ 617988 h 5844979"/>
              <a:gd name="connsiteX3918" fmla="*/ 4171844 w 5945513"/>
              <a:gd name="connsiteY3918" fmla="*/ 616364 h 5844979"/>
              <a:gd name="connsiteX3919" fmla="*/ 4303795 w 5945513"/>
              <a:gd name="connsiteY3919" fmla="*/ 551126 h 5844979"/>
              <a:gd name="connsiteX3920" fmla="*/ 4334495 w 5945513"/>
              <a:gd name="connsiteY3920" fmla="*/ 601900 h 5844979"/>
              <a:gd name="connsiteX3921" fmla="*/ 4374494 w 5945513"/>
              <a:gd name="connsiteY3921" fmla="*/ 679536 h 5844979"/>
              <a:gd name="connsiteX3922" fmla="*/ 4407999 w 5945513"/>
              <a:gd name="connsiteY3922" fmla="*/ 760419 h 5844979"/>
              <a:gd name="connsiteX3923" fmla="*/ 4171548 w 5945513"/>
              <a:gd name="connsiteY3923" fmla="*/ 630238 h 5844979"/>
              <a:gd name="connsiteX3924" fmla="*/ 4374494 w 5945513"/>
              <a:gd name="connsiteY3924" fmla="*/ 679536 h 5844979"/>
              <a:gd name="connsiteX3925" fmla="*/ 4410803 w 5945513"/>
              <a:gd name="connsiteY3925" fmla="*/ 768241 h 5844979"/>
              <a:gd name="connsiteX3926" fmla="*/ 4479288 w 5945513"/>
              <a:gd name="connsiteY3926" fmla="*/ 1079228 h 5844979"/>
              <a:gd name="connsiteX3927" fmla="*/ 4464823 w 5945513"/>
              <a:gd name="connsiteY3927" fmla="*/ 1083656 h 5844979"/>
              <a:gd name="connsiteX3928" fmla="*/ 4166087 w 5945513"/>
              <a:gd name="connsiteY3928" fmla="*/ 636437 h 5844979"/>
              <a:gd name="connsiteX3929" fmla="*/ 4167858 w 5945513"/>
              <a:gd name="connsiteY3929" fmla="*/ 634519 h 5844979"/>
              <a:gd name="connsiteX3930" fmla="*/ 4410655 w 5945513"/>
              <a:gd name="connsiteY3930" fmla="*/ 768241 h 5844979"/>
              <a:gd name="connsiteX3931" fmla="*/ 4453606 w 5945513"/>
              <a:gd name="connsiteY3931" fmla="*/ 1074652 h 5844979"/>
              <a:gd name="connsiteX3932" fmla="*/ 4275604 w 5945513"/>
              <a:gd name="connsiteY3932" fmla="*/ 831560 h 5844979"/>
              <a:gd name="connsiteX3933" fmla="*/ 4182618 w 5945513"/>
              <a:gd name="connsiteY3933" fmla="*/ 665661 h 5844979"/>
              <a:gd name="connsiteX3934" fmla="*/ 4453606 w 5945513"/>
              <a:gd name="connsiteY3934" fmla="*/ 1074505 h 5844979"/>
              <a:gd name="connsiteX3935" fmla="*/ 4353830 w 5945513"/>
              <a:gd name="connsiteY3935" fmla="*/ 1019746 h 5844979"/>
              <a:gd name="connsiteX3936" fmla="*/ 4105573 w 5945513"/>
              <a:gd name="connsiteY3936" fmla="*/ 832151 h 5844979"/>
              <a:gd name="connsiteX3937" fmla="*/ 4108229 w 5945513"/>
              <a:gd name="connsiteY3937" fmla="*/ 823000 h 5844979"/>
              <a:gd name="connsiteX3938" fmla="*/ 4098783 w 5945513"/>
              <a:gd name="connsiteY3938" fmla="*/ 806616 h 5844979"/>
              <a:gd name="connsiteX3939" fmla="*/ 4142915 w 5945513"/>
              <a:gd name="connsiteY3939" fmla="*/ 680716 h 5844979"/>
              <a:gd name="connsiteX3940" fmla="*/ 4271029 w 5945513"/>
              <a:gd name="connsiteY3940" fmla="*/ 834660 h 5844979"/>
              <a:gd name="connsiteX3941" fmla="*/ 4353978 w 5945513"/>
              <a:gd name="connsiteY3941" fmla="*/ 1019746 h 5844979"/>
              <a:gd name="connsiteX3942" fmla="*/ 4093617 w 5945513"/>
              <a:gd name="connsiteY3942" fmla="*/ 804255 h 5844979"/>
              <a:gd name="connsiteX3943" fmla="*/ 4088304 w 5945513"/>
              <a:gd name="connsiteY3943" fmla="*/ 803222 h 5844979"/>
              <a:gd name="connsiteX3944" fmla="*/ 4076791 w 5945513"/>
              <a:gd name="connsiteY3944" fmla="*/ 807354 h 5844979"/>
              <a:gd name="connsiteX3945" fmla="*/ 3975097 w 5945513"/>
              <a:gd name="connsiteY3945" fmla="*/ 706251 h 5844979"/>
              <a:gd name="connsiteX3946" fmla="*/ 4111329 w 5945513"/>
              <a:gd name="connsiteY3946" fmla="*/ 645441 h 5844979"/>
              <a:gd name="connsiteX3947" fmla="*/ 4138192 w 5945513"/>
              <a:gd name="connsiteY3947" fmla="*/ 675698 h 5844979"/>
              <a:gd name="connsiteX3948" fmla="*/ 4093470 w 5945513"/>
              <a:gd name="connsiteY3948" fmla="*/ 804402 h 5844979"/>
              <a:gd name="connsiteX3949" fmla="*/ 4094503 w 5945513"/>
              <a:gd name="connsiteY3949" fmla="*/ 618431 h 5844979"/>
              <a:gd name="connsiteX3950" fmla="*/ 4131992 w 5945513"/>
              <a:gd name="connsiteY3950" fmla="*/ 623006 h 5844979"/>
              <a:gd name="connsiteX3951" fmla="*/ 4133173 w 5945513"/>
              <a:gd name="connsiteY3951" fmla="*/ 628615 h 5844979"/>
              <a:gd name="connsiteX3952" fmla="*/ 4112657 w 5945513"/>
              <a:gd name="connsiteY3952" fmla="*/ 638651 h 5844979"/>
              <a:gd name="connsiteX3953" fmla="*/ 4094355 w 5945513"/>
              <a:gd name="connsiteY3953" fmla="*/ 618578 h 5844979"/>
              <a:gd name="connsiteX3954" fmla="*/ 4107491 w 5945513"/>
              <a:gd name="connsiteY3954" fmla="*/ 641013 h 5844979"/>
              <a:gd name="connsiteX3955" fmla="*/ 3970817 w 5945513"/>
              <a:gd name="connsiteY3955" fmla="*/ 701823 h 5844979"/>
              <a:gd name="connsiteX3956" fmla="*/ 3873551 w 5945513"/>
              <a:gd name="connsiteY3956" fmla="*/ 608541 h 5844979"/>
              <a:gd name="connsiteX3957" fmla="*/ 3883587 w 5945513"/>
              <a:gd name="connsiteY3957" fmla="*/ 594520 h 5844979"/>
              <a:gd name="connsiteX3958" fmla="*/ 4086090 w 5945513"/>
              <a:gd name="connsiteY3958" fmla="*/ 617397 h 5844979"/>
              <a:gd name="connsiteX3959" fmla="*/ 4107491 w 5945513"/>
              <a:gd name="connsiteY3959" fmla="*/ 641013 h 5844979"/>
              <a:gd name="connsiteX3960" fmla="*/ 3839455 w 5945513"/>
              <a:gd name="connsiteY3960" fmla="*/ 584336 h 5844979"/>
              <a:gd name="connsiteX3961" fmla="*/ 3674000 w 5945513"/>
              <a:gd name="connsiteY3961" fmla="*/ 567805 h 5844979"/>
              <a:gd name="connsiteX3962" fmla="*/ 3674000 w 5945513"/>
              <a:gd name="connsiteY3962" fmla="*/ 566624 h 5844979"/>
              <a:gd name="connsiteX3963" fmla="*/ 3673705 w 5945513"/>
              <a:gd name="connsiteY3963" fmla="*/ 563524 h 5844979"/>
              <a:gd name="connsiteX3964" fmla="*/ 3781303 w 5945513"/>
              <a:gd name="connsiteY3964" fmla="*/ 531053 h 5844979"/>
              <a:gd name="connsiteX3965" fmla="*/ 3839455 w 5945513"/>
              <a:gd name="connsiteY3965" fmla="*/ 584336 h 5844979"/>
              <a:gd name="connsiteX3966" fmla="*/ 3672229 w 5945513"/>
              <a:gd name="connsiteY3966" fmla="*/ 558211 h 5844979"/>
              <a:gd name="connsiteX3967" fmla="*/ 3657174 w 5945513"/>
              <a:gd name="connsiteY3967" fmla="*/ 546403 h 5844979"/>
              <a:gd name="connsiteX3968" fmla="*/ 3684036 w 5945513"/>
              <a:gd name="connsiteY3968" fmla="*/ 444857 h 5844979"/>
              <a:gd name="connsiteX3969" fmla="*/ 3776580 w 5945513"/>
              <a:gd name="connsiteY3969" fmla="*/ 526625 h 5844979"/>
              <a:gd name="connsiteX3970" fmla="*/ 3672229 w 5945513"/>
              <a:gd name="connsiteY3970" fmla="*/ 558063 h 5844979"/>
              <a:gd name="connsiteX3971" fmla="*/ 3683151 w 5945513"/>
              <a:gd name="connsiteY3971" fmla="*/ 412828 h 5844979"/>
              <a:gd name="connsiteX3972" fmla="*/ 3646547 w 5945513"/>
              <a:gd name="connsiteY3972" fmla="*/ 405448 h 5844979"/>
              <a:gd name="connsiteX3973" fmla="*/ 3616880 w 5945513"/>
              <a:gd name="connsiteY3973" fmla="*/ 380504 h 5844979"/>
              <a:gd name="connsiteX3974" fmla="*/ 3685217 w 5945513"/>
              <a:gd name="connsiteY3974" fmla="*/ 387294 h 5844979"/>
              <a:gd name="connsiteX3975" fmla="*/ 3683151 w 5945513"/>
              <a:gd name="connsiteY3975" fmla="*/ 412828 h 5844979"/>
              <a:gd name="connsiteX3976" fmla="*/ 3635329 w 5945513"/>
              <a:gd name="connsiteY3976" fmla="*/ 403087 h 5844979"/>
              <a:gd name="connsiteX3977" fmla="*/ 3529207 w 5945513"/>
              <a:gd name="connsiteY3977" fmla="*/ 381980 h 5844979"/>
              <a:gd name="connsiteX3978" fmla="*/ 3521532 w 5945513"/>
              <a:gd name="connsiteY3978" fmla="*/ 371501 h 5844979"/>
              <a:gd name="connsiteX3979" fmla="*/ 3607138 w 5945513"/>
              <a:gd name="connsiteY3979" fmla="*/ 379471 h 5844979"/>
              <a:gd name="connsiteX3980" fmla="*/ 3635329 w 5945513"/>
              <a:gd name="connsiteY3980" fmla="*/ 403087 h 5844979"/>
              <a:gd name="connsiteX3981" fmla="*/ 3517104 w 5945513"/>
              <a:gd name="connsiteY3981" fmla="*/ 365597 h 5844979"/>
              <a:gd name="connsiteX3982" fmla="*/ 3497179 w 5945513"/>
              <a:gd name="connsiteY3982" fmla="*/ 338439 h 5844979"/>
              <a:gd name="connsiteX3983" fmla="*/ 3545738 w 5945513"/>
              <a:gd name="connsiteY3983" fmla="*/ 329288 h 5844979"/>
              <a:gd name="connsiteX3984" fmla="*/ 3599463 w 5945513"/>
              <a:gd name="connsiteY3984" fmla="*/ 373125 h 5844979"/>
              <a:gd name="connsiteX3985" fmla="*/ 3517104 w 5945513"/>
              <a:gd name="connsiteY3985" fmla="*/ 365450 h 5844979"/>
              <a:gd name="connsiteX3986" fmla="*/ 3493489 w 5945513"/>
              <a:gd name="connsiteY3986" fmla="*/ 333569 h 5844979"/>
              <a:gd name="connsiteX3987" fmla="*/ 3436369 w 5945513"/>
              <a:gd name="connsiteY3987" fmla="*/ 262575 h 5844979"/>
              <a:gd name="connsiteX3988" fmla="*/ 3466479 w 5945513"/>
              <a:gd name="connsiteY3988" fmla="*/ 267298 h 5844979"/>
              <a:gd name="connsiteX3989" fmla="*/ 3539982 w 5945513"/>
              <a:gd name="connsiteY3989" fmla="*/ 324861 h 5844979"/>
              <a:gd name="connsiteX3990" fmla="*/ 3493341 w 5945513"/>
              <a:gd name="connsiteY3990" fmla="*/ 333569 h 5844979"/>
              <a:gd name="connsiteX3991" fmla="*/ 3430908 w 5945513"/>
              <a:gd name="connsiteY3991" fmla="*/ 256228 h 5844979"/>
              <a:gd name="connsiteX3992" fmla="*/ 3389581 w 5945513"/>
              <a:gd name="connsiteY3992" fmla="*/ 209735 h 5844979"/>
              <a:gd name="connsiteX3993" fmla="*/ 3457475 w 5945513"/>
              <a:gd name="connsiteY3993" fmla="*/ 260361 h 5844979"/>
              <a:gd name="connsiteX3994" fmla="*/ 3430908 w 5945513"/>
              <a:gd name="connsiteY3994" fmla="*/ 256228 h 5844979"/>
              <a:gd name="connsiteX3995" fmla="*/ 3487290 w 5945513"/>
              <a:gd name="connsiteY3995" fmla="*/ 334749 h 5844979"/>
              <a:gd name="connsiteX3996" fmla="*/ 3402274 w 5945513"/>
              <a:gd name="connsiteY3996" fmla="*/ 350247 h 5844979"/>
              <a:gd name="connsiteX3997" fmla="*/ 3386038 w 5945513"/>
              <a:gd name="connsiteY3997" fmla="*/ 336078 h 5844979"/>
              <a:gd name="connsiteX3998" fmla="*/ 3383529 w 5945513"/>
              <a:gd name="connsiteY3998" fmla="*/ 254604 h 5844979"/>
              <a:gd name="connsiteX3999" fmla="*/ 3428104 w 5945513"/>
              <a:gd name="connsiteY3999" fmla="*/ 261394 h 5844979"/>
              <a:gd name="connsiteX4000" fmla="*/ 3487437 w 5945513"/>
              <a:gd name="connsiteY4000" fmla="*/ 334749 h 5844979"/>
              <a:gd name="connsiteX4001" fmla="*/ 3389138 w 5945513"/>
              <a:gd name="connsiteY4001" fmla="*/ 376519 h 5844979"/>
              <a:gd name="connsiteX4002" fmla="*/ 3439911 w 5945513"/>
              <a:gd name="connsiteY4002" fmla="*/ 485593 h 5844979"/>
              <a:gd name="connsiteX4003" fmla="*/ 3364342 w 5945513"/>
              <a:gd name="connsiteY4003" fmla="*/ 456960 h 5844979"/>
              <a:gd name="connsiteX4004" fmla="*/ 3381315 w 5945513"/>
              <a:gd name="connsiteY4004" fmla="*/ 377700 h 5844979"/>
              <a:gd name="connsiteX4005" fmla="*/ 3382201 w 5945513"/>
              <a:gd name="connsiteY4005" fmla="*/ 377700 h 5844979"/>
              <a:gd name="connsiteX4006" fmla="*/ 3388990 w 5945513"/>
              <a:gd name="connsiteY4006" fmla="*/ 376519 h 5844979"/>
              <a:gd name="connsiteX4007" fmla="*/ 3349139 w 5945513"/>
              <a:gd name="connsiteY4007" fmla="*/ 457107 h 5844979"/>
              <a:gd name="connsiteX4008" fmla="*/ 3357847 w 5945513"/>
              <a:gd name="connsiteY4008" fmla="*/ 460354 h 5844979"/>
              <a:gd name="connsiteX4009" fmla="*/ 3345007 w 5945513"/>
              <a:gd name="connsiteY4009" fmla="*/ 506847 h 5844979"/>
              <a:gd name="connsiteX4010" fmla="*/ 3221320 w 5945513"/>
              <a:gd name="connsiteY4010" fmla="*/ 408991 h 5844979"/>
              <a:gd name="connsiteX4011" fmla="*/ 3221616 w 5945513"/>
              <a:gd name="connsiteY4011" fmla="*/ 408400 h 5844979"/>
              <a:gd name="connsiteX4012" fmla="*/ 3349139 w 5945513"/>
              <a:gd name="connsiteY4012" fmla="*/ 456960 h 5844979"/>
              <a:gd name="connsiteX4013" fmla="*/ 3348106 w 5945513"/>
              <a:gd name="connsiteY4013" fmla="*/ 516294 h 5844979"/>
              <a:gd name="connsiteX4014" fmla="*/ 3459099 w 5945513"/>
              <a:gd name="connsiteY4014" fmla="*/ 603080 h 5844979"/>
              <a:gd name="connsiteX4015" fmla="*/ 3485814 w 5945513"/>
              <a:gd name="connsiteY4015" fmla="*/ 624039 h 5844979"/>
              <a:gd name="connsiteX4016" fmla="*/ 3483157 w 5945513"/>
              <a:gd name="connsiteY4016" fmla="*/ 633190 h 5844979"/>
              <a:gd name="connsiteX4017" fmla="*/ 3322129 w 5945513"/>
              <a:gd name="connsiteY4017" fmla="*/ 649869 h 5844979"/>
              <a:gd name="connsiteX4018" fmla="*/ 3310469 w 5945513"/>
              <a:gd name="connsiteY4018" fmla="*/ 623744 h 5844979"/>
              <a:gd name="connsiteX4019" fmla="*/ 3348106 w 5945513"/>
              <a:gd name="connsiteY4019" fmla="*/ 516146 h 5844979"/>
              <a:gd name="connsiteX4020" fmla="*/ 3316373 w 5945513"/>
              <a:gd name="connsiteY4020" fmla="*/ 650607 h 5844979"/>
              <a:gd name="connsiteX4021" fmla="*/ 3298956 w 5945513"/>
              <a:gd name="connsiteY4021" fmla="*/ 652378 h 5844979"/>
              <a:gd name="connsiteX4022" fmla="*/ 3307665 w 5945513"/>
              <a:gd name="connsiteY4022" fmla="*/ 630976 h 5844979"/>
              <a:gd name="connsiteX4023" fmla="*/ 3316373 w 5945513"/>
              <a:gd name="connsiteY4023" fmla="*/ 650607 h 5844979"/>
              <a:gd name="connsiteX4024" fmla="*/ 3318734 w 5945513"/>
              <a:gd name="connsiteY4024" fmla="*/ 655920 h 5844979"/>
              <a:gd name="connsiteX4025" fmla="*/ 3365670 w 5945513"/>
              <a:gd name="connsiteY4025" fmla="*/ 763223 h 5844979"/>
              <a:gd name="connsiteX4026" fmla="*/ 3338365 w 5945513"/>
              <a:gd name="connsiteY4026" fmla="*/ 787872 h 5844979"/>
              <a:gd name="connsiteX4027" fmla="*/ 3256744 w 5945513"/>
              <a:gd name="connsiteY4027" fmla="*/ 747725 h 5844979"/>
              <a:gd name="connsiteX4028" fmla="*/ 3296595 w 5945513"/>
              <a:gd name="connsiteY4028" fmla="*/ 658282 h 5844979"/>
              <a:gd name="connsiteX4029" fmla="*/ 3318734 w 5945513"/>
              <a:gd name="connsiteY4029" fmla="*/ 655920 h 5844979"/>
              <a:gd name="connsiteX4030" fmla="*/ 3251725 w 5945513"/>
              <a:gd name="connsiteY4030" fmla="*/ 745216 h 5844979"/>
              <a:gd name="connsiteX4031" fmla="*/ 3125088 w 5945513"/>
              <a:gd name="connsiteY4031" fmla="*/ 682340 h 5844979"/>
              <a:gd name="connsiteX4032" fmla="*/ 3126268 w 5945513"/>
              <a:gd name="connsiteY4032" fmla="*/ 676436 h 5844979"/>
              <a:gd name="connsiteX4033" fmla="*/ 3290396 w 5945513"/>
              <a:gd name="connsiteY4033" fmla="*/ 659020 h 5844979"/>
              <a:gd name="connsiteX4034" fmla="*/ 3251725 w 5945513"/>
              <a:gd name="connsiteY4034" fmla="*/ 745216 h 5844979"/>
              <a:gd name="connsiteX4035" fmla="*/ 3249364 w 5945513"/>
              <a:gd name="connsiteY4035" fmla="*/ 750234 h 5844979"/>
              <a:gd name="connsiteX4036" fmla="*/ 3231652 w 5945513"/>
              <a:gd name="connsiteY4036" fmla="*/ 787134 h 5844979"/>
              <a:gd name="connsiteX4037" fmla="*/ 3122578 w 5945513"/>
              <a:gd name="connsiteY4037" fmla="*/ 687506 h 5844979"/>
              <a:gd name="connsiteX4038" fmla="*/ 3122726 w 5945513"/>
              <a:gd name="connsiteY4038" fmla="*/ 687358 h 5844979"/>
              <a:gd name="connsiteX4039" fmla="*/ 3249364 w 5945513"/>
              <a:gd name="connsiteY4039" fmla="*/ 750234 h 5844979"/>
              <a:gd name="connsiteX4040" fmla="*/ 3233276 w 5945513"/>
              <a:gd name="connsiteY4040" fmla="*/ 796137 h 5844979"/>
              <a:gd name="connsiteX4041" fmla="*/ 3278883 w 5945513"/>
              <a:gd name="connsiteY4041" fmla="*/ 837169 h 5844979"/>
              <a:gd name="connsiteX4042" fmla="*/ 3205380 w 5945513"/>
              <a:gd name="connsiteY4042" fmla="*/ 851781 h 5844979"/>
              <a:gd name="connsiteX4043" fmla="*/ 3233423 w 5945513"/>
              <a:gd name="connsiteY4043" fmla="*/ 796137 h 5844979"/>
              <a:gd name="connsiteX4044" fmla="*/ 3274751 w 5945513"/>
              <a:gd name="connsiteY4044" fmla="*/ 843516 h 5844979"/>
              <a:gd name="connsiteX4045" fmla="*/ 3164939 w 5945513"/>
              <a:gd name="connsiteY4045" fmla="*/ 935468 h 5844979"/>
              <a:gd name="connsiteX4046" fmla="*/ 3162872 w 5945513"/>
              <a:gd name="connsiteY4046" fmla="*/ 933697 h 5844979"/>
              <a:gd name="connsiteX4047" fmla="*/ 3202133 w 5945513"/>
              <a:gd name="connsiteY4047" fmla="*/ 857980 h 5844979"/>
              <a:gd name="connsiteX4048" fmla="*/ 3274751 w 5945513"/>
              <a:gd name="connsiteY4048" fmla="*/ 843516 h 5844979"/>
              <a:gd name="connsiteX4049" fmla="*/ 3170547 w 5945513"/>
              <a:gd name="connsiteY4049" fmla="*/ 956870 h 5844979"/>
              <a:gd name="connsiteX4050" fmla="*/ 3352977 w 5945513"/>
              <a:gd name="connsiteY4050" fmla="*/ 990227 h 5844979"/>
              <a:gd name="connsiteX4051" fmla="*/ 3278145 w 5945513"/>
              <a:gd name="connsiteY4051" fmla="*/ 1274203 h 5844979"/>
              <a:gd name="connsiteX4052" fmla="*/ 3275193 w 5945513"/>
              <a:gd name="connsiteY4052" fmla="*/ 1273908 h 5844979"/>
              <a:gd name="connsiteX4053" fmla="*/ 3270765 w 5945513"/>
              <a:gd name="connsiteY4053" fmla="*/ 1274351 h 5844979"/>
              <a:gd name="connsiteX4054" fmla="*/ 3160511 w 5945513"/>
              <a:gd name="connsiteY4054" fmla="*/ 968678 h 5844979"/>
              <a:gd name="connsiteX4055" fmla="*/ 3170547 w 5945513"/>
              <a:gd name="connsiteY4055" fmla="*/ 956870 h 5844979"/>
              <a:gd name="connsiteX4056" fmla="*/ 3275193 w 5945513"/>
              <a:gd name="connsiteY4056" fmla="*/ 1315382 h 5844979"/>
              <a:gd name="connsiteX4057" fmla="*/ 3277407 w 5945513"/>
              <a:gd name="connsiteY4057" fmla="*/ 1315087 h 5844979"/>
              <a:gd name="connsiteX4058" fmla="*/ 3330837 w 5945513"/>
              <a:gd name="connsiteY4058" fmla="*/ 1531907 h 5844979"/>
              <a:gd name="connsiteX4059" fmla="*/ 3322572 w 5945513"/>
              <a:gd name="connsiteY4059" fmla="*/ 1538696 h 5844979"/>
              <a:gd name="connsiteX4060" fmla="*/ 3139257 w 5945513"/>
              <a:gd name="connsiteY4060" fmla="*/ 1444234 h 5844979"/>
              <a:gd name="connsiteX4061" fmla="*/ 3139552 w 5945513"/>
              <a:gd name="connsiteY4061" fmla="*/ 1441578 h 5844979"/>
              <a:gd name="connsiteX4062" fmla="*/ 3133943 w 5945513"/>
              <a:gd name="connsiteY4062" fmla="*/ 1427704 h 5844979"/>
              <a:gd name="connsiteX4063" fmla="*/ 3261910 w 5945513"/>
              <a:gd name="connsiteY4063" fmla="*/ 1310364 h 5844979"/>
              <a:gd name="connsiteX4064" fmla="*/ 3275046 w 5945513"/>
              <a:gd name="connsiteY4064" fmla="*/ 1315087 h 5844979"/>
              <a:gd name="connsiteX4065" fmla="*/ 3241984 w 5945513"/>
              <a:gd name="connsiteY4065" fmla="*/ 1579285 h 5844979"/>
              <a:gd name="connsiteX4066" fmla="*/ 3120955 w 5945513"/>
              <a:gd name="connsiteY4066" fmla="*/ 1619432 h 5844979"/>
              <a:gd name="connsiteX4067" fmla="*/ 3122135 w 5945513"/>
              <a:gd name="connsiteY4067" fmla="*/ 1461651 h 5844979"/>
              <a:gd name="connsiteX4068" fmla="*/ 3132910 w 5945513"/>
              <a:gd name="connsiteY4068" fmla="*/ 1456633 h 5844979"/>
              <a:gd name="connsiteX4069" fmla="*/ 3241984 w 5945513"/>
              <a:gd name="connsiteY4069" fmla="*/ 1579285 h 5844979"/>
              <a:gd name="connsiteX4070" fmla="*/ 3343383 w 5945513"/>
              <a:gd name="connsiteY4070" fmla="*/ 1724964 h 5844979"/>
              <a:gd name="connsiteX4071" fmla="*/ 3341907 w 5945513"/>
              <a:gd name="connsiteY4071" fmla="*/ 1729982 h 5844979"/>
              <a:gd name="connsiteX4072" fmla="*/ 3295709 w 5945513"/>
              <a:gd name="connsiteY4072" fmla="*/ 1720683 h 5844979"/>
              <a:gd name="connsiteX4073" fmla="*/ 3120364 w 5945513"/>
              <a:gd name="connsiteY4073" fmla="*/ 1685408 h 5844979"/>
              <a:gd name="connsiteX4074" fmla="*/ 3120955 w 5945513"/>
              <a:gd name="connsiteY4074" fmla="*/ 1630354 h 5844979"/>
              <a:gd name="connsiteX4075" fmla="*/ 3343531 w 5945513"/>
              <a:gd name="connsiteY4075" fmla="*/ 1724964 h 5844979"/>
              <a:gd name="connsiteX4076" fmla="*/ 3294529 w 5945513"/>
              <a:gd name="connsiteY4076" fmla="*/ 1725997 h 5844979"/>
              <a:gd name="connsiteX4077" fmla="*/ 3340726 w 5945513"/>
              <a:gd name="connsiteY4077" fmla="*/ 1735295 h 5844979"/>
              <a:gd name="connsiteX4078" fmla="*/ 3340726 w 5945513"/>
              <a:gd name="connsiteY4078" fmla="*/ 1736328 h 5844979"/>
              <a:gd name="connsiteX4079" fmla="*/ 3252168 w 5945513"/>
              <a:gd name="connsiteY4079" fmla="*/ 1729687 h 5844979"/>
              <a:gd name="connsiteX4080" fmla="*/ 3119774 w 5945513"/>
              <a:gd name="connsiteY4080" fmla="*/ 1719798 h 5844979"/>
              <a:gd name="connsiteX4081" fmla="*/ 3120069 w 5945513"/>
              <a:gd name="connsiteY4081" fmla="*/ 1690869 h 5844979"/>
              <a:gd name="connsiteX4082" fmla="*/ 3294381 w 5945513"/>
              <a:gd name="connsiteY4082" fmla="*/ 1725997 h 5844979"/>
              <a:gd name="connsiteX4083" fmla="*/ 3251725 w 5945513"/>
              <a:gd name="connsiteY4083" fmla="*/ 1735295 h 5844979"/>
              <a:gd name="connsiteX4084" fmla="*/ 3340136 w 5945513"/>
              <a:gd name="connsiteY4084" fmla="*/ 1741790 h 5844979"/>
              <a:gd name="connsiteX4085" fmla="*/ 3340136 w 5945513"/>
              <a:gd name="connsiteY4085" fmla="*/ 1742970 h 5844979"/>
              <a:gd name="connsiteX4086" fmla="*/ 3340431 w 5945513"/>
              <a:gd name="connsiteY4086" fmla="*/ 1746365 h 5844979"/>
              <a:gd name="connsiteX4087" fmla="*/ 3119184 w 5945513"/>
              <a:gd name="connsiteY4087" fmla="*/ 1772047 h 5844979"/>
              <a:gd name="connsiteX4088" fmla="*/ 3119774 w 5945513"/>
              <a:gd name="connsiteY4088" fmla="*/ 1725406 h 5844979"/>
              <a:gd name="connsiteX4089" fmla="*/ 3251725 w 5945513"/>
              <a:gd name="connsiteY4089" fmla="*/ 1735295 h 5844979"/>
              <a:gd name="connsiteX4090" fmla="*/ 3340874 w 5945513"/>
              <a:gd name="connsiteY4090" fmla="*/ 1751974 h 5844979"/>
              <a:gd name="connsiteX4091" fmla="*/ 3346483 w 5945513"/>
              <a:gd name="connsiteY4091" fmla="*/ 1767914 h 5844979"/>
              <a:gd name="connsiteX4092" fmla="*/ 3174975 w 5945513"/>
              <a:gd name="connsiteY4092" fmla="*/ 1869313 h 5844979"/>
              <a:gd name="connsiteX4093" fmla="*/ 3137486 w 5945513"/>
              <a:gd name="connsiteY4093" fmla="*/ 1865476 h 5844979"/>
              <a:gd name="connsiteX4094" fmla="*/ 3118298 w 5945513"/>
              <a:gd name="connsiteY4094" fmla="*/ 1837580 h 5844979"/>
              <a:gd name="connsiteX4095" fmla="*/ 3119184 w 5945513"/>
              <a:gd name="connsiteY4095" fmla="*/ 1777803 h 5844979"/>
              <a:gd name="connsiteX4096" fmla="*/ 3341021 w 5945513"/>
              <a:gd name="connsiteY4096" fmla="*/ 1751974 h 5844979"/>
              <a:gd name="connsiteX4097" fmla="*/ 3130106 w 5945513"/>
              <a:gd name="connsiteY4097" fmla="*/ 1864738 h 5844979"/>
              <a:gd name="connsiteX4098" fmla="*/ 3117708 w 5945513"/>
              <a:gd name="connsiteY4098" fmla="*/ 1863409 h 5844979"/>
              <a:gd name="connsiteX4099" fmla="*/ 3118003 w 5945513"/>
              <a:gd name="connsiteY4099" fmla="*/ 1847026 h 5844979"/>
              <a:gd name="connsiteX4100" fmla="*/ 3130106 w 5945513"/>
              <a:gd name="connsiteY4100" fmla="*/ 1864590 h 5844979"/>
              <a:gd name="connsiteX4101" fmla="*/ 3134238 w 5945513"/>
              <a:gd name="connsiteY4101" fmla="*/ 1870789 h 5844979"/>
              <a:gd name="connsiteX4102" fmla="*/ 3145161 w 5945513"/>
              <a:gd name="connsiteY4102" fmla="*/ 1886730 h 5844979"/>
              <a:gd name="connsiteX4103" fmla="*/ 3117117 w 5945513"/>
              <a:gd name="connsiteY4103" fmla="*/ 1902965 h 5844979"/>
              <a:gd name="connsiteX4104" fmla="*/ 3117708 w 5945513"/>
              <a:gd name="connsiteY4104" fmla="*/ 1869018 h 5844979"/>
              <a:gd name="connsiteX4105" fmla="*/ 3134238 w 5945513"/>
              <a:gd name="connsiteY4105" fmla="*/ 1870789 h 5844979"/>
              <a:gd name="connsiteX4106" fmla="*/ 3148408 w 5945513"/>
              <a:gd name="connsiteY4106" fmla="*/ 1891305 h 5844979"/>
              <a:gd name="connsiteX4107" fmla="*/ 3279178 w 5945513"/>
              <a:gd name="connsiteY4107" fmla="*/ 2079638 h 5844979"/>
              <a:gd name="connsiteX4108" fmla="*/ 3275488 w 5945513"/>
              <a:gd name="connsiteY4108" fmla="*/ 2084804 h 5844979"/>
              <a:gd name="connsiteX4109" fmla="*/ 3115051 w 5945513"/>
              <a:gd name="connsiteY4109" fmla="*/ 2031522 h 5844979"/>
              <a:gd name="connsiteX4110" fmla="*/ 3117265 w 5945513"/>
              <a:gd name="connsiteY4110" fmla="*/ 1909459 h 5844979"/>
              <a:gd name="connsiteX4111" fmla="*/ 3148555 w 5945513"/>
              <a:gd name="connsiteY4111" fmla="*/ 1891305 h 5844979"/>
              <a:gd name="connsiteX4112" fmla="*/ 3030773 w 5945513"/>
              <a:gd name="connsiteY4112" fmla="*/ 1719060 h 5844979"/>
              <a:gd name="connsiteX4113" fmla="*/ 3070772 w 5945513"/>
              <a:gd name="connsiteY4113" fmla="*/ 1777951 h 5844979"/>
              <a:gd name="connsiteX4114" fmla="*/ 2993726 w 5945513"/>
              <a:gd name="connsiteY4114" fmla="*/ 1786806 h 5844979"/>
              <a:gd name="connsiteX4115" fmla="*/ 2997121 w 5945513"/>
              <a:gd name="connsiteY4115" fmla="*/ 1716403 h 5844979"/>
              <a:gd name="connsiteX4116" fmla="*/ 3030921 w 5945513"/>
              <a:gd name="connsiteY4116" fmla="*/ 1718912 h 5844979"/>
              <a:gd name="connsiteX4117" fmla="*/ 2997269 w 5945513"/>
              <a:gd name="connsiteY4117" fmla="*/ 1710942 h 5844979"/>
              <a:gd name="connsiteX4118" fmla="*/ 2998597 w 5945513"/>
              <a:gd name="connsiteY4118" fmla="*/ 1684374 h 5844979"/>
              <a:gd name="connsiteX4119" fmla="*/ 3006124 w 5945513"/>
              <a:gd name="connsiteY4119" fmla="*/ 1682308 h 5844979"/>
              <a:gd name="connsiteX4120" fmla="*/ 3026936 w 5945513"/>
              <a:gd name="connsiteY4120" fmla="*/ 1713156 h 5844979"/>
              <a:gd name="connsiteX4121" fmla="*/ 2997416 w 5945513"/>
              <a:gd name="connsiteY4121" fmla="*/ 1710942 h 5844979"/>
              <a:gd name="connsiteX4122" fmla="*/ 3010700 w 5945513"/>
              <a:gd name="connsiteY4122" fmla="*/ 1679208 h 5844979"/>
              <a:gd name="connsiteX4123" fmla="*/ 3016604 w 5945513"/>
              <a:gd name="connsiteY4123" fmla="*/ 1670353 h 5844979"/>
              <a:gd name="connsiteX4124" fmla="*/ 3114756 w 5945513"/>
              <a:gd name="connsiteY4124" fmla="*/ 1690131 h 5844979"/>
              <a:gd name="connsiteX4125" fmla="*/ 3114461 w 5945513"/>
              <a:gd name="connsiteY4125" fmla="*/ 1719798 h 5844979"/>
              <a:gd name="connsiteX4126" fmla="*/ 3034020 w 5945513"/>
              <a:gd name="connsiteY4126" fmla="*/ 1713746 h 5844979"/>
              <a:gd name="connsiteX4127" fmla="*/ 3010848 w 5945513"/>
              <a:gd name="connsiteY4127" fmla="*/ 1679208 h 5844979"/>
              <a:gd name="connsiteX4128" fmla="*/ 3009224 w 5945513"/>
              <a:gd name="connsiteY4128" fmla="*/ 1646590 h 5844979"/>
              <a:gd name="connsiteX4129" fmla="*/ 3037858 w 5945513"/>
              <a:gd name="connsiteY4129" fmla="*/ 1594783 h 5844979"/>
              <a:gd name="connsiteX4130" fmla="*/ 3106785 w 5945513"/>
              <a:gd name="connsiteY4130" fmla="*/ 1624303 h 5844979"/>
              <a:gd name="connsiteX4131" fmla="*/ 3015718 w 5945513"/>
              <a:gd name="connsiteY4131" fmla="*/ 1654265 h 5844979"/>
              <a:gd name="connsiteX4132" fmla="*/ 3009371 w 5945513"/>
              <a:gd name="connsiteY4132" fmla="*/ 1646590 h 5844979"/>
              <a:gd name="connsiteX4133" fmla="*/ 3017637 w 5945513"/>
              <a:gd name="connsiteY4133" fmla="*/ 1664892 h 5844979"/>
              <a:gd name="connsiteX4134" fmla="*/ 3017637 w 5945513"/>
              <a:gd name="connsiteY4134" fmla="*/ 1663563 h 5844979"/>
              <a:gd name="connsiteX4135" fmla="*/ 3017194 w 5945513"/>
              <a:gd name="connsiteY4135" fmla="*/ 1659726 h 5844979"/>
              <a:gd name="connsiteX4136" fmla="*/ 3114165 w 5945513"/>
              <a:gd name="connsiteY4136" fmla="*/ 1627845 h 5844979"/>
              <a:gd name="connsiteX4137" fmla="*/ 3115051 w 5945513"/>
              <a:gd name="connsiteY4137" fmla="*/ 1628288 h 5844979"/>
              <a:gd name="connsiteX4138" fmla="*/ 3114461 w 5945513"/>
              <a:gd name="connsiteY4138" fmla="*/ 1684670 h 5844979"/>
              <a:gd name="connsiteX4139" fmla="*/ 3017342 w 5945513"/>
              <a:gd name="connsiteY4139" fmla="*/ 1665187 h 5844979"/>
              <a:gd name="connsiteX4140" fmla="*/ 3115346 w 5945513"/>
              <a:gd name="connsiteY4140" fmla="*/ 1621498 h 5844979"/>
              <a:gd name="connsiteX4141" fmla="*/ 3114608 w 5945513"/>
              <a:gd name="connsiteY4141" fmla="*/ 1621793 h 5844979"/>
              <a:gd name="connsiteX4142" fmla="*/ 3040367 w 5945513"/>
              <a:gd name="connsiteY4142" fmla="*/ 1589912 h 5844979"/>
              <a:gd name="connsiteX4143" fmla="*/ 3110623 w 5945513"/>
              <a:gd name="connsiteY4143" fmla="*/ 1460027 h 5844979"/>
              <a:gd name="connsiteX4144" fmla="*/ 3116674 w 5945513"/>
              <a:gd name="connsiteY4144" fmla="*/ 1461798 h 5844979"/>
              <a:gd name="connsiteX4145" fmla="*/ 3115494 w 5945513"/>
              <a:gd name="connsiteY4145" fmla="*/ 1621498 h 5844979"/>
              <a:gd name="connsiteX4146" fmla="*/ 3032544 w 5945513"/>
              <a:gd name="connsiteY4146" fmla="*/ 1592569 h 5844979"/>
              <a:gd name="connsiteX4147" fmla="*/ 3004206 w 5945513"/>
              <a:gd name="connsiteY4147" fmla="*/ 1643933 h 5844979"/>
              <a:gd name="connsiteX4148" fmla="*/ 2996531 w 5945513"/>
              <a:gd name="connsiteY4148" fmla="*/ 1642457 h 5844979"/>
              <a:gd name="connsiteX4149" fmla="*/ 2984871 w 5945513"/>
              <a:gd name="connsiteY4149" fmla="*/ 1645999 h 5844979"/>
              <a:gd name="connsiteX4150" fmla="*/ 2888195 w 5945513"/>
              <a:gd name="connsiteY4150" fmla="*/ 1534121 h 5844979"/>
              <a:gd name="connsiteX4151" fmla="*/ 2890261 w 5945513"/>
              <a:gd name="connsiteY4151" fmla="*/ 1531317 h 5844979"/>
              <a:gd name="connsiteX4152" fmla="*/ 3032397 w 5945513"/>
              <a:gd name="connsiteY4152" fmla="*/ 1592717 h 5844979"/>
              <a:gd name="connsiteX4153" fmla="*/ 2732333 w 5945513"/>
              <a:gd name="connsiteY4153" fmla="*/ 1950344 h 5844979"/>
              <a:gd name="connsiteX4154" fmla="*/ 2731447 w 5945513"/>
              <a:gd name="connsiteY4154" fmla="*/ 1946359 h 5844979"/>
              <a:gd name="connsiteX4155" fmla="*/ 2793733 w 5945513"/>
              <a:gd name="connsiteY4155" fmla="*/ 1881564 h 5844979"/>
              <a:gd name="connsiteX4156" fmla="*/ 2961698 w 5945513"/>
              <a:gd name="connsiteY4156" fmla="*/ 1981487 h 5844979"/>
              <a:gd name="connsiteX4157" fmla="*/ 2960517 w 5945513"/>
              <a:gd name="connsiteY4157" fmla="*/ 1985029 h 5844979"/>
              <a:gd name="connsiteX4158" fmla="*/ 2732333 w 5945513"/>
              <a:gd name="connsiteY4158" fmla="*/ 1950344 h 5844979"/>
              <a:gd name="connsiteX4159" fmla="*/ 2960369 w 5945513"/>
              <a:gd name="connsiteY4159" fmla="*/ 1993590 h 5844979"/>
              <a:gd name="connsiteX4160" fmla="*/ 2756833 w 5945513"/>
              <a:gd name="connsiteY4160" fmla="*/ 2060746 h 5844979"/>
              <a:gd name="connsiteX4161" fmla="*/ 2733513 w 5945513"/>
              <a:gd name="connsiteY4161" fmla="*/ 1956248 h 5844979"/>
              <a:gd name="connsiteX4162" fmla="*/ 2960074 w 5945513"/>
              <a:gd name="connsiteY4162" fmla="*/ 1990785 h 5844979"/>
              <a:gd name="connsiteX4163" fmla="*/ 2960369 w 5945513"/>
              <a:gd name="connsiteY4163" fmla="*/ 1993737 h 5844979"/>
              <a:gd name="connsiteX4164" fmla="*/ 2915057 w 5945513"/>
              <a:gd name="connsiteY4164" fmla="*/ 1704743 h 5844979"/>
              <a:gd name="connsiteX4165" fmla="*/ 2737351 w 5945513"/>
              <a:gd name="connsiteY4165" fmla="*/ 1691459 h 5844979"/>
              <a:gd name="connsiteX4166" fmla="*/ 2976162 w 5945513"/>
              <a:gd name="connsiteY4166" fmla="*/ 1668139 h 5844979"/>
              <a:gd name="connsiteX4167" fmla="*/ 2977048 w 5945513"/>
              <a:gd name="connsiteY4167" fmla="*/ 1670943 h 5844979"/>
              <a:gd name="connsiteX4168" fmla="*/ 2915057 w 5945513"/>
              <a:gd name="connsiteY4168" fmla="*/ 1704743 h 5844979"/>
              <a:gd name="connsiteX4169" fmla="*/ 2979705 w 5945513"/>
              <a:gd name="connsiteY4169" fmla="*/ 1675814 h 5844979"/>
              <a:gd name="connsiteX4170" fmla="*/ 2980443 w 5945513"/>
              <a:gd name="connsiteY4170" fmla="*/ 1676699 h 5844979"/>
              <a:gd name="connsiteX4171" fmla="*/ 2951661 w 5945513"/>
              <a:gd name="connsiteY4171" fmla="*/ 1707399 h 5844979"/>
              <a:gd name="connsiteX4172" fmla="*/ 2925389 w 5945513"/>
              <a:gd name="connsiteY4172" fmla="*/ 1705481 h 5844979"/>
              <a:gd name="connsiteX4173" fmla="*/ 2979852 w 5945513"/>
              <a:gd name="connsiteY4173" fmla="*/ 1675814 h 5844979"/>
              <a:gd name="connsiteX4174" fmla="*/ 2916386 w 5945513"/>
              <a:gd name="connsiteY4174" fmla="*/ 1710351 h 5844979"/>
              <a:gd name="connsiteX4175" fmla="*/ 2946791 w 5945513"/>
              <a:gd name="connsiteY4175" fmla="*/ 1712565 h 5844979"/>
              <a:gd name="connsiteX4176" fmla="*/ 2862365 w 5945513"/>
              <a:gd name="connsiteY4176" fmla="*/ 1801714 h 5844979"/>
              <a:gd name="connsiteX4177" fmla="*/ 2726576 w 5945513"/>
              <a:gd name="connsiteY4177" fmla="*/ 1817212 h 5844979"/>
              <a:gd name="connsiteX4178" fmla="*/ 2724510 w 5945513"/>
              <a:gd name="connsiteY4178" fmla="*/ 1813964 h 5844979"/>
              <a:gd name="connsiteX4179" fmla="*/ 2916238 w 5945513"/>
              <a:gd name="connsiteY4179" fmla="*/ 1710351 h 5844979"/>
              <a:gd name="connsiteX4180" fmla="*/ 2728495 w 5945513"/>
              <a:gd name="connsiteY4180" fmla="*/ 1822820 h 5844979"/>
              <a:gd name="connsiteX4181" fmla="*/ 2728495 w 5945513"/>
              <a:gd name="connsiteY4181" fmla="*/ 1822673 h 5844979"/>
              <a:gd name="connsiteX4182" fmla="*/ 2856461 w 5945513"/>
              <a:gd name="connsiteY4182" fmla="*/ 1808060 h 5844979"/>
              <a:gd name="connsiteX4183" fmla="*/ 2831960 w 5945513"/>
              <a:gd name="connsiteY4183" fmla="*/ 1833742 h 5844979"/>
              <a:gd name="connsiteX4184" fmla="*/ 2728495 w 5945513"/>
              <a:gd name="connsiteY4184" fmla="*/ 1822820 h 5844979"/>
              <a:gd name="connsiteX4185" fmla="*/ 2827090 w 5945513"/>
              <a:gd name="connsiteY4185" fmla="*/ 1838761 h 5844979"/>
              <a:gd name="connsiteX4186" fmla="*/ 2792847 w 5945513"/>
              <a:gd name="connsiteY4186" fmla="*/ 1874479 h 5844979"/>
              <a:gd name="connsiteX4187" fmla="*/ 2727019 w 5945513"/>
              <a:gd name="connsiteY4187" fmla="*/ 1834775 h 5844979"/>
              <a:gd name="connsiteX4188" fmla="*/ 2728643 w 5945513"/>
              <a:gd name="connsiteY4188" fmla="*/ 1828429 h 5844979"/>
              <a:gd name="connsiteX4189" fmla="*/ 2827090 w 5945513"/>
              <a:gd name="connsiteY4189" fmla="*/ 1838761 h 5844979"/>
              <a:gd name="connsiteX4190" fmla="*/ 2789010 w 5945513"/>
              <a:gd name="connsiteY4190" fmla="*/ 1878612 h 5844979"/>
              <a:gd name="connsiteX4191" fmla="*/ 2730118 w 5945513"/>
              <a:gd name="connsiteY4191" fmla="*/ 1939864 h 5844979"/>
              <a:gd name="connsiteX4192" fmla="*/ 2710193 w 5945513"/>
              <a:gd name="connsiteY4192" fmla="*/ 1847026 h 5844979"/>
              <a:gd name="connsiteX4193" fmla="*/ 2724215 w 5945513"/>
              <a:gd name="connsiteY4193" fmla="*/ 1839499 h 5844979"/>
              <a:gd name="connsiteX4194" fmla="*/ 2789010 w 5945513"/>
              <a:gd name="connsiteY4194" fmla="*/ 1878612 h 5844979"/>
              <a:gd name="connsiteX4195" fmla="*/ 2797865 w 5945513"/>
              <a:gd name="connsiteY4195" fmla="*/ 1877431 h 5844979"/>
              <a:gd name="connsiteX4196" fmla="*/ 2834174 w 5945513"/>
              <a:gd name="connsiteY4196" fmla="*/ 1839499 h 5844979"/>
              <a:gd name="connsiteX4197" fmla="*/ 2984871 w 5945513"/>
              <a:gd name="connsiteY4197" fmla="*/ 1855144 h 5844979"/>
              <a:gd name="connsiteX4198" fmla="*/ 2979409 w 5945513"/>
              <a:gd name="connsiteY4198" fmla="*/ 1968793 h 5844979"/>
              <a:gd name="connsiteX4199" fmla="*/ 2964797 w 5945513"/>
              <a:gd name="connsiteY4199" fmla="*/ 1976616 h 5844979"/>
              <a:gd name="connsiteX4200" fmla="*/ 2797865 w 5945513"/>
              <a:gd name="connsiteY4200" fmla="*/ 1877283 h 5844979"/>
              <a:gd name="connsiteX4201" fmla="*/ 2839045 w 5945513"/>
              <a:gd name="connsiteY4201" fmla="*/ 1834480 h 5844979"/>
              <a:gd name="connsiteX4202" fmla="*/ 2865170 w 5945513"/>
              <a:gd name="connsiteY4202" fmla="*/ 1807027 h 5844979"/>
              <a:gd name="connsiteX4203" fmla="*/ 2987822 w 5945513"/>
              <a:gd name="connsiteY4203" fmla="*/ 1793006 h 5844979"/>
              <a:gd name="connsiteX4204" fmla="*/ 2985166 w 5945513"/>
              <a:gd name="connsiteY4204" fmla="*/ 1849683 h 5844979"/>
              <a:gd name="connsiteX4205" fmla="*/ 2839045 w 5945513"/>
              <a:gd name="connsiteY4205" fmla="*/ 1834480 h 5844979"/>
              <a:gd name="connsiteX4206" fmla="*/ 2871073 w 5945513"/>
              <a:gd name="connsiteY4206" fmla="*/ 1800828 h 5844979"/>
              <a:gd name="connsiteX4207" fmla="*/ 2953875 w 5945513"/>
              <a:gd name="connsiteY4207" fmla="*/ 1713156 h 5844979"/>
              <a:gd name="connsiteX4208" fmla="*/ 2991365 w 5945513"/>
              <a:gd name="connsiteY4208" fmla="*/ 1715960 h 5844979"/>
              <a:gd name="connsiteX4209" fmla="*/ 2987970 w 5945513"/>
              <a:gd name="connsiteY4209" fmla="*/ 1787397 h 5844979"/>
              <a:gd name="connsiteX4210" fmla="*/ 2870926 w 5945513"/>
              <a:gd name="connsiteY4210" fmla="*/ 1800828 h 5844979"/>
              <a:gd name="connsiteX4211" fmla="*/ 2958746 w 5945513"/>
              <a:gd name="connsiteY4211" fmla="*/ 1707990 h 5844979"/>
              <a:gd name="connsiteX4212" fmla="*/ 2984428 w 5945513"/>
              <a:gd name="connsiteY4212" fmla="*/ 1680537 h 5844979"/>
              <a:gd name="connsiteX4213" fmla="*/ 2992841 w 5945513"/>
              <a:gd name="connsiteY4213" fmla="*/ 1684079 h 5844979"/>
              <a:gd name="connsiteX4214" fmla="*/ 2991512 w 5945513"/>
              <a:gd name="connsiteY4214" fmla="*/ 1710351 h 5844979"/>
              <a:gd name="connsiteX4215" fmla="*/ 2958598 w 5945513"/>
              <a:gd name="connsiteY4215" fmla="*/ 1707842 h 5844979"/>
              <a:gd name="connsiteX4216" fmla="*/ 2981033 w 5945513"/>
              <a:gd name="connsiteY4216" fmla="*/ 1649542 h 5844979"/>
              <a:gd name="connsiteX4217" fmla="*/ 2975867 w 5945513"/>
              <a:gd name="connsiteY4217" fmla="*/ 1662678 h 5844979"/>
              <a:gd name="connsiteX4218" fmla="*/ 2723624 w 5945513"/>
              <a:gd name="connsiteY4218" fmla="*/ 1687326 h 5844979"/>
              <a:gd name="connsiteX4219" fmla="*/ 2720377 w 5945513"/>
              <a:gd name="connsiteY4219" fmla="*/ 1680537 h 5844979"/>
              <a:gd name="connsiteX4220" fmla="*/ 2861775 w 5945513"/>
              <a:gd name="connsiteY4220" fmla="*/ 1536925 h 5844979"/>
              <a:gd name="connsiteX4221" fmla="*/ 2873583 w 5945513"/>
              <a:gd name="connsiteY4221" fmla="*/ 1540910 h 5844979"/>
              <a:gd name="connsiteX4222" fmla="*/ 2884357 w 5945513"/>
              <a:gd name="connsiteY4222" fmla="*/ 1537663 h 5844979"/>
              <a:gd name="connsiteX4223" fmla="*/ 2981181 w 5945513"/>
              <a:gd name="connsiteY4223" fmla="*/ 1649689 h 5844979"/>
              <a:gd name="connsiteX4224" fmla="*/ 2723624 w 5945513"/>
              <a:gd name="connsiteY4224" fmla="*/ 1695887 h 5844979"/>
              <a:gd name="connsiteX4225" fmla="*/ 2906202 w 5945513"/>
              <a:gd name="connsiteY4225" fmla="*/ 1709466 h 5844979"/>
              <a:gd name="connsiteX4226" fmla="*/ 2720525 w 5945513"/>
              <a:gd name="connsiteY4226" fmla="*/ 1809832 h 5844979"/>
              <a:gd name="connsiteX4227" fmla="*/ 2708274 w 5945513"/>
              <a:gd name="connsiteY4227" fmla="*/ 1805699 h 5844979"/>
              <a:gd name="connsiteX4228" fmla="*/ 2705470 w 5945513"/>
              <a:gd name="connsiteY4228" fmla="*/ 1805994 h 5844979"/>
              <a:gd name="connsiteX4229" fmla="*/ 2707684 w 5945513"/>
              <a:gd name="connsiteY4229" fmla="*/ 1710499 h 5844979"/>
              <a:gd name="connsiteX4230" fmla="*/ 2723772 w 5945513"/>
              <a:gd name="connsiteY4230" fmla="*/ 1695887 h 5844979"/>
              <a:gd name="connsiteX4231" fmla="*/ 2725543 w 5945513"/>
              <a:gd name="connsiteY4231" fmla="*/ 1944587 h 5844979"/>
              <a:gd name="connsiteX4232" fmla="*/ 2721706 w 5945513"/>
              <a:gd name="connsiteY4232" fmla="*/ 1948573 h 5844979"/>
              <a:gd name="connsiteX4233" fmla="*/ 2697647 w 5945513"/>
              <a:gd name="connsiteY4233" fmla="*/ 1944883 h 5844979"/>
              <a:gd name="connsiteX4234" fmla="*/ 2703551 w 5945513"/>
              <a:gd name="connsiteY4234" fmla="*/ 1846583 h 5844979"/>
              <a:gd name="connsiteX4235" fmla="*/ 2704437 w 5945513"/>
              <a:gd name="connsiteY4235" fmla="*/ 1846731 h 5844979"/>
              <a:gd name="connsiteX4236" fmla="*/ 2725543 w 5945513"/>
              <a:gd name="connsiteY4236" fmla="*/ 1944587 h 5844979"/>
              <a:gd name="connsiteX4237" fmla="*/ 2716982 w 5945513"/>
              <a:gd name="connsiteY4237" fmla="*/ 1953443 h 5844979"/>
              <a:gd name="connsiteX4238" fmla="*/ 2695876 w 5945513"/>
              <a:gd name="connsiteY4238" fmla="*/ 1975288 h 5844979"/>
              <a:gd name="connsiteX4239" fmla="*/ 2697352 w 5945513"/>
              <a:gd name="connsiteY4239" fmla="*/ 1950344 h 5844979"/>
              <a:gd name="connsiteX4240" fmla="*/ 2716982 w 5945513"/>
              <a:gd name="connsiteY4240" fmla="*/ 1953443 h 5844979"/>
              <a:gd name="connsiteX4241" fmla="*/ 2695433 w 5945513"/>
              <a:gd name="connsiteY4241" fmla="*/ 1983848 h 5844979"/>
              <a:gd name="connsiteX4242" fmla="*/ 2723772 w 5945513"/>
              <a:gd name="connsiteY4242" fmla="*/ 1954476 h 5844979"/>
              <a:gd name="connsiteX4243" fmla="*/ 2727905 w 5945513"/>
              <a:gd name="connsiteY4243" fmla="*/ 1955067 h 5844979"/>
              <a:gd name="connsiteX4244" fmla="*/ 2751815 w 5945513"/>
              <a:gd name="connsiteY4244" fmla="*/ 2062222 h 5844979"/>
              <a:gd name="connsiteX4245" fmla="*/ 2689972 w 5945513"/>
              <a:gd name="connsiteY4245" fmla="*/ 2082443 h 5844979"/>
              <a:gd name="connsiteX4246" fmla="*/ 2695433 w 5945513"/>
              <a:gd name="connsiteY4246" fmla="*/ 1983701 h 5844979"/>
              <a:gd name="connsiteX4247" fmla="*/ 2758310 w 5945513"/>
              <a:gd name="connsiteY4247" fmla="*/ 2065912 h 5844979"/>
              <a:gd name="connsiteX4248" fmla="*/ 2962436 w 5945513"/>
              <a:gd name="connsiteY4248" fmla="*/ 1998608 h 5844979"/>
              <a:gd name="connsiteX4249" fmla="*/ 2965978 w 5945513"/>
              <a:gd name="connsiteY4249" fmla="*/ 2003921 h 5844979"/>
              <a:gd name="connsiteX4250" fmla="*/ 2801998 w 5945513"/>
              <a:gd name="connsiteY4250" fmla="*/ 2204801 h 5844979"/>
              <a:gd name="connsiteX4251" fmla="*/ 2791519 w 5945513"/>
              <a:gd name="connsiteY4251" fmla="*/ 2201701 h 5844979"/>
              <a:gd name="connsiteX4252" fmla="*/ 2789748 w 5945513"/>
              <a:gd name="connsiteY4252" fmla="*/ 2201849 h 5844979"/>
              <a:gd name="connsiteX4253" fmla="*/ 2758310 w 5945513"/>
              <a:gd name="connsiteY4253" fmla="*/ 2065765 h 5844979"/>
              <a:gd name="connsiteX4254" fmla="*/ 2970406 w 5945513"/>
              <a:gd name="connsiteY4254" fmla="*/ 2007316 h 5844979"/>
              <a:gd name="connsiteX4255" fmla="*/ 2981328 w 5945513"/>
              <a:gd name="connsiteY4255" fmla="*/ 2010416 h 5844979"/>
              <a:gd name="connsiteX4256" fmla="*/ 2995202 w 5945513"/>
              <a:gd name="connsiteY4256" fmla="*/ 2004955 h 5844979"/>
              <a:gd name="connsiteX4257" fmla="*/ 3105605 w 5945513"/>
              <a:gd name="connsiteY4257" fmla="*/ 2098974 h 5844979"/>
              <a:gd name="connsiteX4258" fmla="*/ 2809230 w 5945513"/>
              <a:gd name="connsiteY4258" fmla="*/ 2212181 h 5844979"/>
              <a:gd name="connsiteX4259" fmla="*/ 2806426 w 5945513"/>
              <a:gd name="connsiteY4259" fmla="*/ 2208195 h 5844979"/>
              <a:gd name="connsiteX4260" fmla="*/ 2970406 w 5945513"/>
              <a:gd name="connsiteY4260" fmla="*/ 2007169 h 5844979"/>
              <a:gd name="connsiteX4261" fmla="*/ 2998892 w 5945513"/>
              <a:gd name="connsiteY4261" fmla="*/ 2000822 h 5844979"/>
              <a:gd name="connsiteX4262" fmla="*/ 3000073 w 5945513"/>
              <a:gd name="connsiteY4262" fmla="*/ 1998608 h 5844979"/>
              <a:gd name="connsiteX4263" fmla="*/ 3109442 w 5945513"/>
              <a:gd name="connsiteY4263" fmla="*/ 2035064 h 5844979"/>
              <a:gd name="connsiteX4264" fmla="*/ 3108261 w 5945513"/>
              <a:gd name="connsiteY4264" fmla="*/ 2093955 h 5844979"/>
              <a:gd name="connsiteX4265" fmla="*/ 2998892 w 5945513"/>
              <a:gd name="connsiteY4265" fmla="*/ 2000674 h 5844979"/>
              <a:gd name="connsiteX4266" fmla="*/ 3001844 w 5945513"/>
              <a:gd name="connsiteY4266" fmla="*/ 1993442 h 5844979"/>
              <a:gd name="connsiteX4267" fmla="*/ 3002287 w 5945513"/>
              <a:gd name="connsiteY4267" fmla="*/ 1989457 h 5844979"/>
              <a:gd name="connsiteX4268" fmla="*/ 2998597 w 5945513"/>
              <a:gd name="connsiteY4268" fmla="*/ 1977649 h 5844979"/>
              <a:gd name="connsiteX4269" fmla="*/ 3111656 w 5945513"/>
              <a:gd name="connsiteY4269" fmla="*/ 1912411 h 5844979"/>
              <a:gd name="connsiteX4270" fmla="*/ 3109590 w 5945513"/>
              <a:gd name="connsiteY4270" fmla="*/ 2029308 h 5844979"/>
              <a:gd name="connsiteX4271" fmla="*/ 3001844 w 5945513"/>
              <a:gd name="connsiteY4271" fmla="*/ 1993294 h 5844979"/>
              <a:gd name="connsiteX4272" fmla="*/ 2994760 w 5945513"/>
              <a:gd name="connsiteY4272" fmla="*/ 1973517 h 5844979"/>
              <a:gd name="connsiteX4273" fmla="*/ 2985018 w 5945513"/>
              <a:gd name="connsiteY4273" fmla="*/ 1968793 h 5844979"/>
              <a:gd name="connsiteX4274" fmla="*/ 2990479 w 5945513"/>
              <a:gd name="connsiteY4274" fmla="*/ 1855587 h 5844979"/>
              <a:gd name="connsiteX4275" fmla="*/ 3112394 w 5945513"/>
              <a:gd name="connsiteY4275" fmla="*/ 1868280 h 5844979"/>
              <a:gd name="connsiteX4276" fmla="*/ 3111804 w 5945513"/>
              <a:gd name="connsiteY4276" fmla="*/ 1906065 h 5844979"/>
              <a:gd name="connsiteX4277" fmla="*/ 2994907 w 5945513"/>
              <a:gd name="connsiteY4277" fmla="*/ 1973517 h 5844979"/>
              <a:gd name="connsiteX4278" fmla="*/ 2990774 w 5945513"/>
              <a:gd name="connsiteY4278" fmla="*/ 1850126 h 5844979"/>
              <a:gd name="connsiteX4279" fmla="*/ 2993579 w 5945513"/>
              <a:gd name="connsiteY4279" fmla="*/ 1792268 h 5844979"/>
              <a:gd name="connsiteX4280" fmla="*/ 3074462 w 5945513"/>
              <a:gd name="connsiteY4280" fmla="*/ 1782969 h 5844979"/>
              <a:gd name="connsiteX4281" fmla="*/ 3112837 w 5945513"/>
              <a:gd name="connsiteY4281" fmla="*/ 1839203 h 5844979"/>
              <a:gd name="connsiteX4282" fmla="*/ 3112394 w 5945513"/>
              <a:gd name="connsiteY4282" fmla="*/ 1862819 h 5844979"/>
              <a:gd name="connsiteX4283" fmla="*/ 2990627 w 5945513"/>
              <a:gd name="connsiteY4283" fmla="*/ 1850273 h 5844979"/>
              <a:gd name="connsiteX4284" fmla="*/ 3080661 w 5945513"/>
              <a:gd name="connsiteY4284" fmla="*/ 1782231 h 5844979"/>
              <a:gd name="connsiteX4285" fmla="*/ 3113723 w 5945513"/>
              <a:gd name="connsiteY4285" fmla="*/ 1778393 h 5844979"/>
              <a:gd name="connsiteX4286" fmla="*/ 3112984 w 5945513"/>
              <a:gd name="connsiteY4286" fmla="*/ 1829610 h 5844979"/>
              <a:gd name="connsiteX4287" fmla="*/ 3080661 w 5945513"/>
              <a:gd name="connsiteY4287" fmla="*/ 1782231 h 5844979"/>
              <a:gd name="connsiteX4288" fmla="*/ 3077119 w 5945513"/>
              <a:gd name="connsiteY4288" fmla="*/ 1777065 h 5844979"/>
              <a:gd name="connsiteX4289" fmla="*/ 3038005 w 5945513"/>
              <a:gd name="connsiteY4289" fmla="*/ 1719355 h 5844979"/>
              <a:gd name="connsiteX4290" fmla="*/ 3114461 w 5945513"/>
              <a:gd name="connsiteY4290" fmla="*/ 1725111 h 5844979"/>
              <a:gd name="connsiteX4291" fmla="*/ 3113870 w 5945513"/>
              <a:gd name="connsiteY4291" fmla="*/ 1772932 h 5844979"/>
              <a:gd name="connsiteX4292" fmla="*/ 3077119 w 5945513"/>
              <a:gd name="connsiteY4292" fmla="*/ 1777213 h 5844979"/>
              <a:gd name="connsiteX4293" fmla="*/ 3115051 w 5945513"/>
              <a:gd name="connsiteY4293" fmla="*/ 2037131 h 5844979"/>
              <a:gd name="connsiteX4294" fmla="*/ 3274013 w 5945513"/>
              <a:gd name="connsiteY4294" fmla="*/ 2089970 h 5844979"/>
              <a:gd name="connsiteX4295" fmla="*/ 3273865 w 5945513"/>
              <a:gd name="connsiteY4295" fmla="*/ 2091003 h 5844979"/>
              <a:gd name="connsiteX4296" fmla="*/ 3113870 w 5945513"/>
              <a:gd name="connsiteY4296" fmla="*/ 2097350 h 5844979"/>
              <a:gd name="connsiteX4297" fmla="*/ 3115051 w 5945513"/>
              <a:gd name="connsiteY4297" fmla="*/ 2037278 h 5844979"/>
              <a:gd name="connsiteX4298" fmla="*/ 3274160 w 5945513"/>
              <a:gd name="connsiteY4298" fmla="*/ 2096464 h 5844979"/>
              <a:gd name="connsiteX4299" fmla="*/ 3292019 w 5945513"/>
              <a:gd name="connsiteY4299" fmla="*/ 2111667 h 5844979"/>
              <a:gd name="connsiteX4300" fmla="*/ 3306189 w 5945513"/>
              <a:gd name="connsiteY4300" fmla="*/ 2212918 h 5844979"/>
              <a:gd name="connsiteX4301" fmla="*/ 3120512 w 5945513"/>
              <a:gd name="connsiteY4301" fmla="*/ 2102516 h 5844979"/>
              <a:gd name="connsiteX4302" fmla="*/ 3274160 w 5945513"/>
              <a:gd name="connsiteY4302" fmla="*/ 2096464 h 5844979"/>
              <a:gd name="connsiteX4303" fmla="*/ 3307074 w 5945513"/>
              <a:gd name="connsiteY4303" fmla="*/ 2220003 h 5844979"/>
              <a:gd name="connsiteX4304" fmla="*/ 3324933 w 5945513"/>
              <a:gd name="connsiteY4304" fmla="*/ 2351069 h 5844979"/>
              <a:gd name="connsiteX4305" fmla="*/ 3320210 w 5945513"/>
              <a:gd name="connsiteY4305" fmla="*/ 2353135 h 5844979"/>
              <a:gd name="connsiteX4306" fmla="*/ 3122873 w 5945513"/>
              <a:gd name="connsiteY4306" fmla="*/ 2110486 h 5844979"/>
              <a:gd name="connsiteX4307" fmla="*/ 3306927 w 5945513"/>
              <a:gd name="connsiteY4307" fmla="*/ 2220003 h 5844979"/>
              <a:gd name="connsiteX4308" fmla="*/ 3336446 w 5945513"/>
              <a:gd name="connsiteY4308" fmla="*/ 2230925 h 5844979"/>
              <a:gd name="connsiteX4309" fmla="*/ 3312240 w 5945513"/>
              <a:gd name="connsiteY4309" fmla="*/ 2216608 h 5844979"/>
              <a:gd name="connsiteX4310" fmla="*/ 3298071 w 5945513"/>
              <a:gd name="connsiteY4310" fmla="*/ 2115209 h 5844979"/>
              <a:gd name="connsiteX4311" fmla="*/ 3342350 w 5945513"/>
              <a:gd name="connsiteY4311" fmla="*/ 2225759 h 5844979"/>
              <a:gd name="connsiteX4312" fmla="*/ 3336446 w 5945513"/>
              <a:gd name="connsiteY4312" fmla="*/ 2230778 h 5844979"/>
              <a:gd name="connsiteX4313" fmla="*/ 3354305 w 5945513"/>
              <a:gd name="connsiteY4313" fmla="*/ 1893224 h 5844979"/>
              <a:gd name="connsiteX4314" fmla="*/ 3473711 w 5945513"/>
              <a:gd name="connsiteY4314" fmla="*/ 1905474 h 5844979"/>
              <a:gd name="connsiteX4315" fmla="*/ 3487585 w 5945513"/>
              <a:gd name="connsiteY4315" fmla="*/ 1906950 h 5844979"/>
              <a:gd name="connsiteX4316" fmla="*/ 3303679 w 5945513"/>
              <a:gd name="connsiteY4316" fmla="*/ 2078605 h 5844979"/>
              <a:gd name="connsiteX4317" fmla="*/ 3300137 w 5945513"/>
              <a:gd name="connsiteY4317" fmla="*/ 2076244 h 5844979"/>
              <a:gd name="connsiteX4318" fmla="*/ 3354158 w 5945513"/>
              <a:gd name="connsiteY4318" fmla="*/ 1893371 h 5844979"/>
              <a:gd name="connsiteX4319" fmla="*/ 3494670 w 5945513"/>
              <a:gd name="connsiteY4319" fmla="*/ 1907836 h 5844979"/>
              <a:gd name="connsiteX4320" fmla="*/ 3495260 w 5945513"/>
              <a:gd name="connsiteY4320" fmla="*/ 1907836 h 5844979"/>
              <a:gd name="connsiteX4321" fmla="*/ 3535849 w 5945513"/>
              <a:gd name="connsiteY4321" fmla="*/ 1988571 h 5844979"/>
              <a:gd name="connsiteX4322" fmla="*/ 3307665 w 5945513"/>
              <a:gd name="connsiteY4322" fmla="*/ 2082886 h 5844979"/>
              <a:gd name="connsiteX4323" fmla="*/ 3307369 w 5945513"/>
              <a:gd name="connsiteY4323" fmla="*/ 2082443 h 5844979"/>
              <a:gd name="connsiteX4324" fmla="*/ 3494522 w 5945513"/>
              <a:gd name="connsiteY4324" fmla="*/ 1907688 h 5844979"/>
              <a:gd name="connsiteX4325" fmla="*/ 3538506 w 5945513"/>
              <a:gd name="connsiteY4325" fmla="*/ 1993590 h 5844979"/>
              <a:gd name="connsiteX4326" fmla="*/ 3649499 w 5945513"/>
              <a:gd name="connsiteY4326" fmla="*/ 2216313 h 5844979"/>
              <a:gd name="connsiteX4327" fmla="*/ 3495850 w 5945513"/>
              <a:gd name="connsiteY4327" fmla="*/ 2161998 h 5844979"/>
              <a:gd name="connsiteX4328" fmla="*/ 3310321 w 5945513"/>
              <a:gd name="connsiteY4328" fmla="*/ 2096317 h 5844979"/>
              <a:gd name="connsiteX4329" fmla="*/ 3311059 w 5945513"/>
              <a:gd name="connsiteY4329" fmla="*/ 2092922 h 5844979"/>
              <a:gd name="connsiteX4330" fmla="*/ 3310026 w 5945513"/>
              <a:gd name="connsiteY4330" fmla="*/ 2088199 h 5844979"/>
              <a:gd name="connsiteX4331" fmla="*/ 3538358 w 5945513"/>
              <a:gd name="connsiteY4331" fmla="*/ 1993737 h 5844979"/>
              <a:gd name="connsiteX4332" fmla="*/ 3494079 w 5945513"/>
              <a:gd name="connsiteY4332" fmla="*/ 2167163 h 5844979"/>
              <a:gd name="connsiteX4333" fmla="*/ 3653041 w 5945513"/>
              <a:gd name="connsiteY4333" fmla="*/ 2223398 h 5844979"/>
              <a:gd name="connsiteX4334" fmla="*/ 3738795 w 5945513"/>
              <a:gd name="connsiteY4334" fmla="*/ 2398595 h 5844979"/>
              <a:gd name="connsiteX4335" fmla="*/ 3734957 w 5945513"/>
              <a:gd name="connsiteY4335" fmla="*/ 2401842 h 5844979"/>
              <a:gd name="connsiteX4336" fmla="*/ 3505887 w 5945513"/>
              <a:gd name="connsiteY4336" fmla="*/ 2240076 h 5844979"/>
              <a:gd name="connsiteX4337" fmla="*/ 3310469 w 5945513"/>
              <a:gd name="connsiteY4337" fmla="*/ 2102073 h 5844979"/>
              <a:gd name="connsiteX4338" fmla="*/ 3494227 w 5945513"/>
              <a:gd name="connsiteY4338" fmla="*/ 2167163 h 5844979"/>
              <a:gd name="connsiteX4339" fmla="*/ 3660569 w 5945513"/>
              <a:gd name="connsiteY4339" fmla="*/ 2226055 h 5844979"/>
              <a:gd name="connsiteX4340" fmla="*/ 3724035 w 5945513"/>
              <a:gd name="connsiteY4340" fmla="*/ 2248489 h 5844979"/>
              <a:gd name="connsiteX4341" fmla="*/ 3744846 w 5945513"/>
              <a:gd name="connsiteY4341" fmla="*/ 2395791 h 5844979"/>
              <a:gd name="connsiteX4342" fmla="*/ 3743813 w 5945513"/>
              <a:gd name="connsiteY4342" fmla="*/ 2396086 h 5844979"/>
              <a:gd name="connsiteX4343" fmla="*/ 3660569 w 5945513"/>
              <a:gd name="connsiteY4343" fmla="*/ 2225907 h 5844979"/>
              <a:gd name="connsiteX4344" fmla="*/ 3729939 w 5945513"/>
              <a:gd name="connsiteY4344" fmla="*/ 2250703 h 5844979"/>
              <a:gd name="connsiteX4345" fmla="*/ 3847131 w 5945513"/>
              <a:gd name="connsiteY4345" fmla="*/ 2292325 h 5844979"/>
              <a:gd name="connsiteX4346" fmla="*/ 3761525 w 5945513"/>
              <a:gd name="connsiteY4346" fmla="*/ 2398300 h 5844979"/>
              <a:gd name="connsiteX4347" fmla="*/ 3750455 w 5945513"/>
              <a:gd name="connsiteY4347" fmla="*/ 2395053 h 5844979"/>
              <a:gd name="connsiteX4348" fmla="*/ 3750455 w 5945513"/>
              <a:gd name="connsiteY4348" fmla="*/ 2395053 h 5844979"/>
              <a:gd name="connsiteX4349" fmla="*/ 3730086 w 5945513"/>
              <a:gd name="connsiteY4349" fmla="*/ 2250556 h 5844979"/>
              <a:gd name="connsiteX4350" fmla="*/ 3852592 w 5945513"/>
              <a:gd name="connsiteY4350" fmla="*/ 2294392 h 5844979"/>
              <a:gd name="connsiteX4351" fmla="*/ 3900413 w 5945513"/>
              <a:gd name="connsiteY4351" fmla="*/ 2311513 h 5844979"/>
              <a:gd name="connsiteX4352" fmla="*/ 3766248 w 5945513"/>
              <a:gd name="connsiteY4352" fmla="*/ 2402433 h 5844979"/>
              <a:gd name="connsiteX4353" fmla="*/ 3765805 w 5945513"/>
              <a:gd name="connsiteY4353" fmla="*/ 2401990 h 5844979"/>
              <a:gd name="connsiteX4354" fmla="*/ 3852740 w 5945513"/>
              <a:gd name="connsiteY4354" fmla="*/ 2294392 h 5844979"/>
              <a:gd name="connsiteX4355" fmla="*/ 3771266 w 5945513"/>
              <a:gd name="connsiteY4355" fmla="*/ 2419111 h 5844979"/>
              <a:gd name="connsiteX4356" fmla="*/ 3965651 w 5945513"/>
              <a:gd name="connsiteY4356" fmla="*/ 2419849 h 5844979"/>
              <a:gd name="connsiteX4357" fmla="*/ 4003878 w 5945513"/>
              <a:gd name="connsiteY4357" fmla="*/ 2665303 h 5844979"/>
              <a:gd name="connsiteX4358" fmla="*/ 3767133 w 5945513"/>
              <a:gd name="connsiteY4358" fmla="*/ 2428852 h 5844979"/>
              <a:gd name="connsiteX4359" fmla="*/ 3771266 w 5945513"/>
              <a:gd name="connsiteY4359" fmla="*/ 2418964 h 5844979"/>
              <a:gd name="connsiteX4360" fmla="*/ 3958566 w 5945513"/>
              <a:gd name="connsiteY4360" fmla="*/ 2345460 h 5844979"/>
              <a:gd name="connsiteX4361" fmla="*/ 4021443 w 5945513"/>
              <a:gd name="connsiteY4361" fmla="*/ 2414388 h 5844979"/>
              <a:gd name="connsiteX4362" fmla="*/ 3970374 w 5945513"/>
              <a:gd name="connsiteY4362" fmla="*/ 2414388 h 5844979"/>
              <a:gd name="connsiteX4363" fmla="*/ 3958566 w 5945513"/>
              <a:gd name="connsiteY4363" fmla="*/ 2345608 h 5844979"/>
              <a:gd name="connsiteX4364" fmla="*/ 3960485 w 5945513"/>
              <a:gd name="connsiteY4364" fmla="*/ 2339261 h 5844979"/>
              <a:gd name="connsiteX4365" fmla="*/ 3970669 w 5945513"/>
              <a:gd name="connsiteY4365" fmla="*/ 2328782 h 5844979"/>
              <a:gd name="connsiteX4366" fmla="*/ 4140848 w 5945513"/>
              <a:gd name="connsiteY4366" fmla="*/ 2379260 h 5844979"/>
              <a:gd name="connsiteX4367" fmla="*/ 4149999 w 5945513"/>
              <a:gd name="connsiteY4367" fmla="*/ 2414536 h 5844979"/>
              <a:gd name="connsiteX4368" fmla="*/ 4028970 w 5945513"/>
              <a:gd name="connsiteY4368" fmla="*/ 2414388 h 5844979"/>
              <a:gd name="connsiteX4369" fmla="*/ 3960485 w 5945513"/>
              <a:gd name="connsiteY4369" fmla="*/ 2339261 h 5844979"/>
              <a:gd name="connsiteX4370" fmla="*/ 4151475 w 5945513"/>
              <a:gd name="connsiteY4370" fmla="*/ 2419997 h 5844979"/>
              <a:gd name="connsiteX4371" fmla="*/ 4194278 w 5945513"/>
              <a:gd name="connsiteY4371" fmla="*/ 2592537 h 5844979"/>
              <a:gd name="connsiteX4372" fmla="*/ 4190441 w 5945513"/>
              <a:gd name="connsiteY4372" fmla="*/ 2594456 h 5844979"/>
              <a:gd name="connsiteX4373" fmla="*/ 4033988 w 5945513"/>
              <a:gd name="connsiteY4373" fmla="*/ 2419702 h 5844979"/>
              <a:gd name="connsiteX4374" fmla="*/ 4151475 w 5945513"/>
              <a:gd name="connsiteY4374" fmla="*/ 2419702 h 5844979"/>
              <a:gd name="connsiteX4375" fmla="*/ 4157232 w 5945513"/>
              <a:gd name="connsiteY4375" fmla="*/ 2419997 h 5844979"/>
              <a:gd name="connsiteX4376" fmla="*/ 4175534 w 5945513"/>
              <a:gd name="connsiteY4376" fmla="*/ 2419997 h 5844979"/>
              <a:gd name="connsiteX4377" fmla="*/ 4258631 w 5945513"/>
              <a:gd name="connsiteY4377" fmla="*/ 2419997 h 5844979"/>
              <a:gd name="connsiteX4378" fmla="*/ 4267929 w 5945513"/>
              <a:gd name="connsiteY4378" fmla="*/ 2433576 h 5844979"/>
              <a:gd name="connsiteX4379" fmla="*/ 4206529 w 5945513"/>
              <a:gd name="connsiteY4379" fmla="*/ 2591799 h 5844979"/>
              <a:gd name="connsiteX4380" fmla="*/ 4201658 w 5945513"/>
              <a:gd name="connsiteY4380" fmla="*/ 2591061 h 5844979"/>
              <a:gd name="connsiteX4381" fmla="*/ 4199592 w 5945513"/>
              <a:gd name="connsiteY4381" fmla="*/ 2591209 h 5844979"/>
              <a:gd name="connsiteX4382" fmla="*/ 4157084 w 5945513"/>
              <a:gd name="connsiteY4382" fmla="*/ 2419849 h 5844979"/>
              <a:gd name="connsiteX4383" fmla="*/ 4273243 w 5945513"/>
              <a:gd name="connsiteY4383" fmla="*/ 2435347 h 5844979"/>
              <a:gd name="connsiteX4384" fmla="*/ 4277080 w 5945513"/>
              <a:gd name="connsiteY4384" fmla="*/ 2436085 h 5844979"/>
              <a:gd name="connsiteX4385" fmla="*/ 4285493 w 5945513"/>
              <a:gd name="connsiteY4385" fmla="*/ 2433871 h 5844979"/>
              <a:gd name="connsiteX4386" fmla="*/ 4366671 w 5945513"/>
              <a:gd name="connsiteY4386" fmla="*/ 2550030 h 5844979"/>
              <a:gd name="connsiteX4387" fmla="*/ 4215385 w 5945513"/>
              <a:gd name="connsiteY4387" fmla="*/ 2596375 h 5844979"/>
              <a:gd name="connsiteX4388" fmla="*/ 4211842 w 5945513"/>
              <a:gd name="connsiteY4388" fmla="*/ 2593866 h 5844979"/>
              <a:gd name="connsiteX4389" fmla="*/ 4273243 w 5945513"/>
              <a:gd name="connsiteY4389" fmla="*/ 2435347 h 5844979"/>
              <a:gd name="connsiteX4390" fmla="*/ 4369918 w 5945513"/>
              <a:gd name="connsiteY4390" fmla="*/ 2554900 h 5844979"/>
              <a:gd name="connsiteX4391" fmla="*/ 4447407 w 5945513"/>
              <a:gd name="connsiteY4391" fmla="*/ 2669288 h 5844979"/>
              <a:gd name="connsiteX4392" fmla="*/ 4442388 w 5945513"/>
              <a:gd name="connsiteY4392" fmla="*/ 2675930 h 5844979"/>
              <a:gd name="connsiteX4393" fmla="*/ 4221141 w 5945513"/>
              <a:gd name="connsiteY4393" fmla="*/ 2606116 h 5844979"/>
              <a:gd name="connsiteX4394" fmla="*/ 4219074 w 5945513"/>
              <a:gd name="connsiteY4394" fmla="*/ 2601098 h 5844979"/>
              <a:gd name="connsiteX4395" fmla="*/ 4369918 w 5945513"/>
              <a:gd name="connsiteY4395" fmla="*/ 2554900 h 5844979"/>
              <a:gd name="connsiteX4396" fmla="*/ 4375380 w 5945513"/>
              <a:gd name="connsiteY4396" fmla="*/ 2553129 h 5844979"/>
              <a:gd name="connsiteX4397" fmla="*/ 4473384 w 5945513"/>
              <a:gd name="connsiteY4397" fmla="*/ 2521986 h 5844979"/>
              <a:gd name="connsiteX4398" fmla="*/ 4485635 w 5945513"/>
              <a:gd name="connsiteY4398" fmla="*/ 2532613 h 5844979"/>
              <a:gd name="connsiteX4399" fmla="*/ 4462019 w 5945513"/>
              <a:gd name="connsiteY4399" fmla="*/ 2664122 h 5844979"/>
              <a:gd name="connsiteX4400" fmla="*/ 4460986 w 5945513"/>
              <a:gd name="connsiteY4400" fmla="*/ 2664122 h 5844979"/>
              <a:gd name="connsiteX4401" fmla="*/ 4451835 w 5945513"/>
              <a:gd name="connsiteY4401" fmla="*/ 2666336 h 5844979"/>
              <a:gd name="connsiteX4402" fmla="*/ 4375232 w 5945513"/>
              <a:gd name="connsiteY4402" fmla="*/ 2553277 h 5844979"/>
              <a:gd name="connsiteX4403" fmla="*/ 4491096 w 5945513"/>
              <a:gd name="connsiteY4403" fmla="*/ 2533646 h 5844979"/>
              <a:gd name="connsiteX4404" fmla="*/ 4491833 w 5945513"/>
              <a:gd name="connsiteY4404" fmla="*/ 2533646 h 5844979"/>
              <a:gd name="connsiteX4405" fmla="*/ 4499361 w 5945513"/>
              <a:gd name="connsiteY4405" fmla="*/ 2532170 h 5844979"/>
              <a:gd name="connsiteX4406" fmla="*/ 4549101 w 5945513"/>
              <a:gd name="connsiteY4406" fmla="*/ 2620876 h 5844979"/>
              <a:gd name="connsiteX4407" fmla="*/ 4476336 w 5945513"/>
              <a:gd name="connsiteY4407" fmla="*/ 2670764 h 5844979"/>
              <a:gd name="connsiteX4408" fmla="*/ 4467480 w 5945513"/>
              <a:gd name="connsiteY4408" fmla="*/ 2665007 h 5844979"/>
              <a:gd name="connsiteX4409" fmla="*/ 4491096 w 5945513"/>
              <a:gd name="connsiteY4409" fmla="*/ 2533499 h 5844979"/>
              <a:gd name="connsiteX4410" fmla="*/ 4481797 w 5945513"/>
              <a:gd name="connsiteY4410" fmla="*/ 2684785 h 5844979"/>
              <a:gd name="connsiteX4411" fmla="*/ 4481501 w 5945513"/>
              <a:gd name="connsiteY4411" fmla="*/ 2681538 h 5844979"/>
              <a:gd name="connsiteX4412" fmla="*/ 4567698 w 5945513"/>
              <a:gd name="connsiteY4412" fmla="*/ 2655118 h 5844979"/>
              <a:gd name="connsiteX4413" fmla="*/ 4691680 w 5945513"/>
              <a:gd name="connsiteY4413" fmla="*/ 2892749 h 5844979"/>
              <a:gd name="connsiteX4414" fmla="*/ 4690941 w 5945513"/>
              <a:gd name="connsiteY4414" fmla="*/ 2893192 h 5844979"/>
              <a:gd name="connsiteX4415" fmla="*/ 4478107 w 5945513"/>
              <a:gd name="connsiteY4415" fmla="*/ 2696593 h 5844979"/>
              <a:gd name="connsiteX4416" fmla="*/ 4481797 w 5945513"/>
              <a:gd name="connsiteY4416" fmla="*/ 2684933 h 5844979"/>
              <a:gd name="connsiteX4417" fmla="*/ 4573159 w 5945513"/>
              <a:gd name="connsiteY4417" fmla="*/ 2653347 h 5844979"/>
              <a:gd name="connsiteX4418" fmla="*/ 4642825 w 5945513"/>
              <a:gd name="connsiteY4418" fmla="*/ 2631503 h 5844979"/>
              <a:gd name="connsiteX4419" fmla="*/ 4696107 w 5945513"/>
              <a:gd name="connsiteY4419" fmla="*/ 2888912 h 5844979"/>
              <a:gd name="connsiteX4420" fmla="*/ 4573159 w 5945513"/>
              <a:gd name="connsiteY4420" fmla="*/ 2653347 h 5844979"/>
              <a:gd name="connsiteX4421" fmla="*/ 4648138 w 5945513"/>
              <a:gd name="connsiteY4421" fmla="*/ 2629732 h 5844979"/>
              <a:gd name="connsiteX4422" fmla="*/ 4761935 w 5945513"/>
              <a:gd name="connsiteY4422" fmla="*/ 2592537 h 5844979"/>
              <a:gd name="connsiteX4423" fmla="*/ 4791307 w 5945513"/>
              <a:gd name="connsiteY4423" fmla="*/ 2601098 h 5844979"/>
              <a:gd name="connsiteX4424" fmla="*/ 4812266 w 5945513"/>
              <a:gd name="connsiteY4424" fmla="*/ 2625304 h 5844979"/>
              <a:gd name="connsiteX4425" fmla="*/ 4707030 w 5945513"/>
              <a:gd name="connsiteY4425" fmla="*/ 2889945 h 5844979"/>
              <a:gd name="connsiteX4426" fmla="*/ 4702307 w 5945513"/>
              <a:gd name="connsiteY4426" fmla="*/ 2889059 h 5844979"/>
              <a:gd name="connsiteX4427" fmla="*/ 4701568 w 5945513"/>
              <a:gd name="connsiteY4427" fmla="*/ 2889059 h 5844979"/>
              <a:gd name="connsiteX4428" fmla="*/ 4647991 w 5945513"/>
              <a:gd name="connsiteY4428" fmla="*/ 2629732 h 5844979"/>
              <a:gd name="connsiteX4429" fmla="*/ 4703044 w 5945513"/>
              <a:gd name="connsiteY4429" fmla="*/ 2926549 h 5844979"/>
              <a:gd name="connsiteX4430" fmla="*/ 4720461 w 5945513"/>
              <a:gd name="connsiteY4430" fmla="*/ 2912675 h 5844979"/>
              <a:gd name="connsiteX4431" fmla="*/ 5060376 w 5945513"/>
              <a:gd name="connsiteY4431" fmla="*/ 2954002 h 5844979"/>
              <a:gd name="connsiteX4432" fmla="*/ 5060524 w 5945513"/>
              <a:gd name="connsiteY4432" fmla="*/ 2956068 h 5844979"/>
              <a:gd name="connsiteX4433" fmla="*/ 4688580 w 5945513"/>
              <a:gd name="connsiteY4433" fmla="*/ 3040494 h 5844979"/>
              <a:gd name="connsiteX4434" fmla="*/ 4703044 w 5945513"/>
              <a:gd name="connsiteY4434" fmla="*/ 2926549 h 5844979"/>
              <a:gd name="connsiteX4435" fmla="*/ 4844885 w 5945513"/>
              <a:gd name="connsiteY4435" fmla="*/ 3626453 h 5844979"/>
              <a:gd name="connsiteX4436" fmla="*/ 4839719 w 5945513"/>
              <a:gd name="connsiteY4436" fmla="*/ 3625715 h 5844979"/>
              <a:gd name="connsiteX4437" fmla="*/ 4838538 w 5945513"/>
              <a:gd name="connsiteY4437" fmla="*/ 3625715 h 5844979"/>
              <a:gd name="connsiteX4438" fmla="*/ 4690351 w 5945513"/>
              <a:gd name="connsiteY4438" fmla="*/ 3050678 h 5844979"/>
              <a:gd name="connsiteX4439" fmla="*/ 4984659 w 5945513"/>
              <a:gd name="connsiteY4439" fmla="*/ 3262331 h 5844979"/>
              <a:gd name="connsiteX4440" fmla="*/ 4844885 w 5945513"/>
              <a:gd name="connsiteY4440" fmla="*/ 3626305 h 5844979"/>
              <a:gd name="connsiteX4441" fmla="*/ 4986578 w 5945513"/>
              <a:gd name="connsiteY4441" fmla="*/ 3256870 h 5844979"/>
              <a:gd name="connsiteX4442" fmla="*/ 4692270 w 5945513"/>
              <a:gd name="connsiteY4442" fmla="*/ 3045217 h 5844979"/>
              <a:gd name="connsiteX4443" fmla="*/ 5062000 w 5945513"/>
              <a:gd name="connsiteY4443" fmla="*/ 2961234 h 5844979"/>
              <a:gd name="connsiteX4444" fmla="*/ 5073217 w 5945513"/>
              <a:gd name="connsiteY4444" fmla="*/ 2972747 h 5844979"/>
              <a:gd name="connsiteX4445" fmla="*/ 4986725 w 5945513"/>
              <a:gd name="connsiteY4445" fmla="*/ 3256723 h 5844979"/>
              <a:gd name="connsiteX4446" fmla="*/ 5071151 w 5945513"/>
              <a:gd name="connsiteY4446" fmla="*/ 2935552 h 5844979"/>
              <a:gd name="connsiteX4447" fmla="*/ 5008422 w 5945513"/>
              <a:gd name="connsiteY4447" fmla="*/ 2853784 h 5844979"/>
              <a:gd name="connsiteX4448" fmla="*/ 5051520 w 5945513"/>
              <a:gd name="connsiteY4448" fmla="*/ 2845075 h 5844979"/>
              <a:gd name="connsiteX4449" fmla="*/ 5073807 w 5945513"/>
              <a:gd name="connsiteY4449" fmla="*/ 2934371 h 5844979"/>
              <a:gd name="connsiteX4450" fmla="*/ 5071298 w 5945513"/>
              <a:gd name="connsiteY4450" fmla="*/ 2935700 h 5844979"/>
              <a:gd name="connsiteX4451" fmla="*/ 5056834 w 5945513"/>
              <a:gd name="connsiteY4451" fmla="*/ 2843895 h 5844979"/>
              <a:gd name="connsiteX4452" fmla="*/ 5079268 w 5945513"/>
              <a:gd name="connsiteY4452" fmla="*/ 2839172 h 5844979"/>
              <a:gd name="connsiteX4453" fmla="*/ 5078826 w 5945513"/>
              <a:gd name="connsiteY4453" fmla="*/ 2931567 h 5844979"/>
              <a:gd name="connsiteX4454" fmla="*/ 5056981 w 5945513"/>
              <a:gd name="connsiteY4454" fmla="*/ 2843747 h 5844979"/>
              <a:gd name="connsiteX4455" fmla="*/ 5077645 w 5945513"/>
              <a:gd name="connsiteY4455" fmla="*/ 2602426 h 5844979"/>
              <a:gd name="connsiteX4456" fmla="*/ 5146130 w 5945513"/>
              <a:gd name="connsiteY4456" fmla="*/ 2704121 h 5844979"/>
              <a:gd name="connsiteX4457" fmla="*/ 5081483 w 5945513"/>
              <a:gd name="connsiteY4457" fmla="*/ 2683309 h 5844979"/>
              <a:gd name="connsiteX4458" fmla="*/ 5077645 w 5945513"/>
              <a:gd name="connsiteY4458" fmla="*/ 2602426 h 5844979"/>
              <a:gd name="connsiteX4459" fmla="*/ 5151148 w 5945513"/>
              <a:gd name="connsiteY4459" fmla="*/ 2711500 h 5844979"/>
              <a:gd name="connsiteX4460" fmla="*/ 5153510 w 5945513"/>
              <a:gd name="connsiteY4460" fmla="*/ 2715338 h 5844979"/>
              <a:gd name="connsiteX4461" fmla="*/ 5121038 w 5945513"/>
              <a:gd name="connsiteY4461" fmla="*/ 2824559 h 5844979"/>
              <a:gd name="connsiteX4462" fmla="*/ 5084730 w 5945513"/>
              <a:gd name="connsiteY4462" fmla="*/ 2832382 h 5844979"/>
              <a:gd name="connsiteX4463" fmla="*/ 5081630 w 5945513"/>
              <a:gd name="connsiteY4463" fmla="*/ 2689213 h 5844979"/>
              <a:gd name="connsiteX4464" fmla="*/ 5151001 w 5945513"/>
              <a:gd name="connsiteY4464" fmla="*/ 2711648 h 5844979"/>
              <a:gd name="connsiteX4465" fmla="*/ 5157643 w 5945513"/>
              <a:gd name="connsiteY4465" fmla="*/ 2721537 h 5844979"/>
              <a:gd name="connsiteX4466" fmla="*/ 5210334 w 5945513"/>
              <a:gd name="connsiteY4466" fmla="*/ 2804781 h 5844979"/>
              <a:gd name="connsiteX4467" fmla="*/ 5127385 w 5945513"/>
              <a:gd name="connsiteY4467" fmla="*/ 2823231 h 5844979"/>
              <a:gd name="connsiteX4468" fmla="*/ 5157495 w 5945513"/>
              <a:gd name="connsiteY4468" fmla="*/ 2721537 h 5844979"/>
              <a:gd name="connsiteX4469" fmla="*/ 5159709 w 5945513"/>
              <a:gd name="connsiteY4469" fmla="*/ 2714452 h 5844979"/>
              <a:gd name="connsiteX4470" fmla="*/ 5159709 w 5945513"/>
              <a:gd name="connsiteY4470" fmla="*/ 2714452 h 5844979"/>
              <a:gd name="connsiteX4471" fmla="*/ 5327083 w 5945513"/>
              <a:gd name="connsiteY4471" fmla="*/ 2771425 h 5844979"/>
              <a:gd name="connsiteX4472" fmla="*/ 5326346 w 5945513"/>
              <a:gd name="connsiteY4472" fmla="*/ 2775115 h 5844979"/>
              <a:gd name="connsiteX4473" fmla="*/ 5326788 w 5945513"/>
              <a:gd name="connsiteY4473" fmla="*/ 2777033 h 5844979"/>
              <a:gd name="connsiteX4474" fmla="*/ 5216239 w 5945513"/>
              <a:gd name="connsiteY4474" fmla="*/ 2803601 h 5844979"/>
              <a:gd name="connsiteX4475" fmla="*/ 5159709 w 5945513"/>
              <a:gd name="connsiteY4475" fmla="*/ 2714600 h 5844979"/>
              <a:gd name="connsiteX4476" fmla="*/ 5327822 w 5945513"/>
              <a:gd name="connsiteY4476" fmla="*/ 2782347 h 5844979"/>
              <a:gd name="connsiteX4477" fmla="*/ 5328854 w 5945513"/>
              <a:gd name="connsiteY4477" fmla="*/ 2784118 h 5844979"/>
              <a:gd name="connsiteX4478" fmla="*/ 5241920 w 5945513"/>
              <a:gd name="connsiteY4478" fmla="*/ 2845961 h 5844979"/>
              <a:gd name="connsiteX4479" fmla="*/ 5219042 w 5945513"/>
              <a:gd name="connsiteY4479" fmla="*/ 2808324 h 5844979"/>
              <a:gd name="connsiteX4480" fmla="*/ 5327674 w 5945513"/>
              <a:gd name="connsiteY4480" fmla="*/ 2782199 h 5844979"/>
              <a:gd name="connsiteX4481" fmla="*/ 5328707 w 5945513"/>
              <a:gd name="connsiteY4481" fmla="*/ 2766111 h 5844979"/>
              <a:gd name="connsiteX4482" fmla="*/ 5161185 w 5945513"/>
              <a:gd name="connsiteY4482" fmla="*/ 2708991 h 5844979"/>
              <a:gd name="connsiteX4483" fmla="*/ 5198674 w 5945513"/>
              <a:gd name="connsiteY4483" fmla="*/ 2562132 h 5844979"/>
              <a:gd name="connsiteX4484" fmla="*/ 5333283 w 5945513"/>
              <a:gd name="connsiteY4484" fmla="*/ 2760355 h 5844979"/>
              <a:gd name="connsiteX4485" fmla="*/ 5328707 w 5945513"/>
              <a:gd name="connsiteY4485" fmla="*/ 2766111 h 5844979"/>
              <a:gd name="connsiteX4486" fmla="*/ 5200298 w 5945513"/>
              <a:gd name="connsiteY4486" fmla="*/ 2555048 h 5844979"/>
              <a:gd name="connsiteX4487" fmla="*/ 5225979 w 5945513"/>
              <a:gd name="connsiteY4487" fmla="*/ 2431509 h 5844979"/>
              <a:gd name="connsiteX4488" fmla="*/ 5226718 w 5945513"/>
              <a:gd name="connsiteY4488" fmla="*/ 2431657 h 5844979"/>
              <a:gd name="connsiteX4489" fmla="*/ 5230408 w 5945513"/>
              <a:gd name="connsiteY4489" fmla="*/ 2430919 h 5844979"/>
              <a:gd name="connsiteX4490" fmla="*/ 5337858 w 5945513"/>
              <a:gd name="connsiteY4490" fmla="*/ 2757255 h 5844979"/>
              <a:gd name="connsiteX4491" fmla="*/ 5337858 w 5945513"/>
              <a:gd name="connsiteY4491" fmla="*/ 2757255 h 5844979"/>
              <a:gd name="connsiteX4492" fmla="*/ 5200298 w 5945513"/>
              <a:gd name="connsiteY4492" fmla="*/ 2555048 h 5844979"/>
              <a:gd name="connsiteX4493" fmla="*/ 5350108 w 5945513"/>
              <a:gd name="connsiteY4493" fmla="*/ 2316827 h 5844979"/>
              <a:gd name="connsiteX4494" fmla="*/ 5344352 w 5945513"/>
              <a:gd name="connsiteY4494" fmla="*/ 1935141 h 5844979"/>
              <a:gd name="connsiteX4495" fmla="*/ 5344500 w 5945513"/>
              <a:gd name="connsiteY4495" fmla="*/ 1935141 h 5844979"/>
              <a:gd name="connsiteX4496" fmla="*/ 5550250 w 5945513"/>
              <a:gd name="connsiteY4496" fmla="*/ 2594899 h 5844979"/>
              <a:gd name="connsiteX4497" fmla="*/ 5549069 w 5945513"/>
              <a:gd name="connsiteY4497" fmla="*/ 2595342 h 5844979"/>
              <a:gd name="connsiteX4498" fmla="*/ 5349961 w 5945513"/>
              <a:gd name="connsiteY4498" fmla="*/ 2316974 h 5844979"/>
              <a:gd name="connsiteX4499" fmla="*/ 5554678 w 5945513"/>
              <a:gd name="connsiteY4499" fmla="*/ 2635931 h 5844979"/>
              <a:gd name="connsiteX4500" fmla="*/ 5543165 w 5945513"/>
              <a:gd name="connsiteY4500" fmla="*/ 2978946 h 5844979"/>
              <a:gd name="connsiteX4501" fmla="*/ 5479108 w 5945513"/>
              <a:gd name="connsiteY4501" fmla="*/ 2907066 h 5844979"/>
              <a:gd name="connsiteX4502" fmla="*/ 5554530 w 5945513"/>
              <a:gd name="connsiteY4502" fmla="*/ 2635931 h 5844979"/>
              <a:gd name="connsiteX4503" fmla="*/ 5547593 w 5945513"/>
              <a:gd name="connsiteY4503" fmla="*/ 2992672 h 5844979"/>
              <a:gd name="connsiteX4504" fmla="*/ 5578883 w 5945513"/>
              <a:gd name="connsiteY4504" fmla="*/ 3030752 h 5844979"/>
              <a:gd name="connsiteX4505" fmla="*/ 5552907 w 5945513"/>
              <a:gd name="connsiteY4505" fmla="*/ 3050382 h 5844979"/>
              <a:gd name="connsiteX4506" fmla="*/ 5542722 w 5945513"/>
              <a:gd name="connsiteY4506" fmla="*/ 3044626 h 5844979"/>
              <a:gd name="connsiteX4507" fmla="*/ 5547593 w 5945513"/>
              <a:gd name="connsiteY4507" fmla="*/ 2992672 h 5844979"/>
              <a:gd name="connsiteX4508" fmla="*/ 5556597 w 5945513"/>
              <a:gd name="connsiteY4508" fmla="*/ 3074146 h 5844979"/>
              <a:gd name="connsiteX4509" fmla="*/ 5631871 w 5945513"/>
              <a:gd name="connsiteY4509" fmla="*/ 3100713 h 5844979"/>
              <a:gd name="connsiteX4510" fmla="*/ 5743011 w 5945513"/>
              <a:gd name="connsiteY4510" fmla="*/ 3284323 h 5844979"/>
              <a:gd name="connsiteX4511" fmla="*/ 5554973 w 5945513"/>
              <a:gd name="connsiteY4511" fmla="*/ 3076950 h 5844979"/>
              <a:gd name="connsiteX4512" fmla="*/ 5556597 w 5945513"/>
              <a:gd name="connsiteY4512" fmla="*/ 3074146 h 5844979"/>
              <a:gd name="connsiteX4513" fmla="*/ 5617849 w 5945513"/>
              <a:gd name="connsiteY4513" fmla="*/ 3072227 h 5844979"/>
              <a:gd name="connsiteX4514" fmla="*/ 5642350 w 5945513"/>
              <a:gd name="connsiteY4514" fmla="*/ 3073555 h 5844979"/>
              <a:gd name="connsiteX4515" fmla="*/ 5714082 w 5945513"/>
              <a:gd name="connsiteY4515" fmla="*/ 3077393 h 5844979"/>
              <a:gd name="connsiteX4516" fmla="*/ 5726776 w 5945513"/>
              <a:gd name="connsiteY4516" fmla="*/ 3132742 h 5844979"/>
              <a:gd name="connsiteX4517" fmla="*/ 5635265 w 5945513"/>
              <a:gd name="connsiteY4517" fmla="*/ 3096138 h 5844979"/>
              <a:gd name="connsiteX4518" fmla="*/ 5617701 w 5945513"/>
              <a:gd name="connsiteY4518" fmla="*/ 3072227 h 5844979"/>
              <a:gd name="connsiteX4519" fmla="*/ 5719839 w 5945513"/>
              <a:gd name="connsiteY4519" fmla="*/ 3077688 h 5844979"/>
              <a:gd name="connsiteX4520" fmla="*/ 5792751 w 5945513"/>
              <a:gd name="connsiteY4520" fmla="*/ 3082559 h 5844979"/>
              <a:gd name="connsiteX4521" fmla="*/ 5783600 w 5945513"/>
              <a:gd name="connsiteY4521" fmla="*/ 3159014 h 5844979"/>
              <a:gd name="connsiteX4522" fmla="*/ 5733122 w 5945513"/>
              <a:gd name="connsiteY4522" fmla="*/ 3135398 h 5844979"/>
              <a:gd name="connsiteX4523" fmla="*/ 5719839 w 5945513"/>
              <a:gd name="connsiteY4523" fmla="*/ 3077540 h 5844979"/>
              <a:gd name="connsiteX4524" fmla="*/ 5798212 w 5945513"/>
              <a:gd name="connsiteY4524" fmla="*/ 3083149 h 5844979"/>
              <a:gd name="connsiteX4525" fmla="*/ 5839392 w 5945513"/>
              <a:gd name="connsiteY4525" fmla="*/ 3086691 h 5844979"/>
              <a:gd name="connsiteX4526" fmla="*/ 5843229 w 5945513"/>
              <a:gd name="connsiteY4526" fmla="*/ 3192518 h 5844979"/>
              <a:gd name="connsiteX4527" fmla="*/ 5788914 w 5945513"/>
              <a:gd name="connsiteY4527" fmla="*/ 3161966 h 5844979"/>
              <a:gd name="connsiteX4528" fmla="*/ 5798360 w 5945513"/>
              <a:gd name="connsiteY4528" fmla="*/ 3083297 h 5844979"/>
              <a:gd name="connsiteX4529" fmla="*/ 5798802 w 5945513"/>
              <a:gd name="connsiteY4529" fmla="*/ 3077688 h 5844979"/>
              <a:gd name="connsiteX4530" fmla="*/ 5814448 w 5945513"/>
              <a:gd name="connsiteY4530" fmla="*/ 2835924 h 5844979"/>
              <a:gd name="connsiteX4531" fmla="*/ 5839097 w 5945513"/>
              <a:gd name="connsiteY4531" fmla="*/ 3081230 h 5844979"/>
              <a:gd name="connsiteX4532" fmla="*/ 5798802 w 5945513"/>
              <a:gd name="connsiteY4532" fmla="*/ 3077836 h 5844979"/>
              <a:gd name="connsiteX4533" fmla="*/ 5831717 w 5945513"/>
              <a:gd name="connsiteY4533" fmla="*/ 2803010 h 5844979"/>
              <a:gd name="connsiteX4534" fmla="*/ 5831422 w 5945513"/>
              <a:gd name="connsiteY4534" fmla="*/ 2801830 h 5844979"/>
              <a:gd name="connsiteX4535" fmla="*/ 5863007 w 5945513"/>
              <a:gd name="connsiteY4535" fmla="*/ 2794154 h 5844979"/>
              <a:gd name="connsiteX4536" fmla="*/ 5865369 w 5945513"/>
              <a:gd name="connsiteY4536" fmla="*/ 2801977 h 5844979"/>
              <a:gd name="connsiteX4537" fmla="*/ 5894888 w 5945513"/>
              <a:gd name="connsiteY4537" fmla="*/ 2928615 h 5844979"/>
              <a:gd name="connsiteX4538" fmla="*/ 5826108 w 5945513"/>
              <a:gd name="connsiteY4538" fmla="*/ 2816589 h 5844979"/>
              <a:gd name="connsiteX4539" fmla="*/ 5831717 w 5945513"/>
              <a:gd name="connsiteY4539" fmla="*/ 2803158 h 5844979"/>
              <a:gd name="connsiteX4540" fmla="*/ 5816219 w 5945513"/>
              <a:gd name="connsiteY4540" fmla="*/ 2784561 h 5844979"/>
              <a:gd name="connsiteX4541" fmla="*/ 5820204 w 5945513"/>
              <a:gd name="connsiteY4541" fmla="*/ 2665745 h 5844979"/>
              <a:gd name="connsiteX4542" fmla="*/ 5861384 w 5945513"/>
              <a:gd name="connsiteY4542" fmla="*/ 2788841 h 5844979"/>
              <a:gd name="connsiteX4543" fmla="*/ 5830388 w 5945513"/>
              <a:gd name="connsiteY4543" fmla="*/ 2796369 h 5844979"/>
              <a:gd name="connsiteX4544" fmla="*/ 5816219 w 5945513"/>
              <a:gd name="connsiteY4544" fmla="*/ 2784561 h 5844979"/>
              <a:gd name="connsiteX4545" fmla="*/ 5891050 w 5945513"/>
              <a:gd name="connsiteY4545" fmla="*/ 2662793 h 5844979"/>
              <a:gd name="connsiteX4546" fmla="*/ 5899464 w 5945513"/>
              <a:gd name="connsiteY4546" fmla="*/ 2851274 h 5844979"/>
              <a:gd name="connsiteX4547" fmla="*/ 5886032 w 5945513"/>
              <a:gd name="connsiteY4547" fmla="*/ 2709139 h 5844979"/>
              <a:gd name="connsiteX4548" fmla="*/ 5891050 w 5945513"/>
              <a:gd name="connsiteY4548" fmla="*/ 2662793 h 5844979"/>
              <a:gd name="connsiteX4549" fmla="*/ 5897250 w 5945513"/>
              <a:gd name="connsiteY4549" fmla="*/ 2910461 h 5844979"/>
              <a:gd name="connsiteX4550" fmla="*/ 5871125 w 5945513"/>
              <a:gd name="connsiteY4550" fmla="*/ 2801239 h 5844979"/>
              <a:gd name="connsiteX4551" fmla="*/ 5883081 w 5945513"/>
              <a:gd name="connsiteY4551" fmla="*/ 2731574 h 5844979"/>
              <a:gd name="connsiteX4552" fmla="*/ 5897250 w 5945513"/>
              <a:gd name="connsiteY4552" fmla="*/ 2910461 h 5844979"/>
              <a:gd name="connsiteX4553" fmla="*/ 5880571 w 5945513"/>
              <a:gd name="connsiteY4553" fmla="*/ 2709139 h 5844979"/>
              <a:gd name="connsiteX4554" fmla="*/ 5868173 w 5945513"/>
              <a:gd name="connsiteY4554" fmla="*/ 2787217 h 5844979"/>
              <a:gd name="connsiteX4555" fmla="*/ 5868173 w 5945513"/>
              <a:gd name="connsiteY4555" fmla="*/ 2787217 h 5844979"/>
              <a:gd name="connsiteX4556" fmla="*/ 5867140 w 5945513"/>
              <a:gd name="connsiteY4556" fmla="*/ 2787365 h 5844979"/>
              <a:gd name="connsiteX4557" fmla="*/ 5820795 w 5945513"/>
              <a:gd name="connsiteY4557" fmla="*/ 2651133 h 5844979"/>
              <a:gd name="connsiteX4558" fmla="*/ 5792456 w 5945513"/>
              <a:gd name="connsiteY4558" fmla="*/ 2257640 h 5844979"/>
              <a:gd name="connsiteX4559" fmla="*/ 5880571 w 5945513"/>
              <a:gd name="connsiteY4559" fmla="*/ 2708991 h 5844979"/>
              <a:gd name="connsiteX4560" fmla="*/ 5815038 w 5945513"/>
              <a:gd name="connsiteY4560" fmla="*/ 2636669 h 5844979"/>
              <a:gd name="connsiteX4561" fmla="*/ 5788323 w 5945513"/>
              <a:gd name="connsiteY4561" fmla="*/ 2572021 h 5844979"/>
              <a:gd name="connsiteX4562" fmla="*/ 5798212 w 5945513"/>
              <a:gd name="connsiteY4562" fmla="*/ 2554753 h 5844979"/>
              <a:gd name="connsiteX4563" fmla="*/ 5782714 w 5945513"/>
              <a:gd name="connsiteY4563" fmla="*/ 2535122 h 5844979"/>
              <a:gd name="connsiteX4564" fmla="*/ 5789209 w 5945513"/>
              <a:gd name="connsiteY4564" fmla="*/ 2272695 h 5844979"/>
              <a:gd name="connsiteX4565" fmla="*/ 5815186 w 5945513"/>
              <a:gd name="connsiteY4565" fmla="*/ 2636669 h 5844979"/>
              <a:gd name="connsiteX4566" fmla="*/ 5781091 w 5945513"/>
              <a:gd name="connsiteY4566" fmla="*/ 2232696 h 5844979"/>
              <a:gd name="connsiteX4567" fmla="*/ 5777253 w 5945513"/>
              <a:gd name="connsiteY4567" fmla="*/ 2533056 h 5844979"/>
              <a:gd name="connsiteX4568" fmla="*/ 5742864 w 5945513"/>
              <a:gd name="connsiteY4568" fmla="*/ 2350331 h 5844979"/>
              <a:gd name="connsiteX4569" fmla="*/ 5756147 w 5945513"/>
              <a:gd name="connsiteY4569" fmla="*/ 2331586 h 5844979"/>
              <a:gd name="connsiteX4570" fmla="*/ 5747144 w 5945513"/>
              <a:gd name="connsiteY4570" fmla="*/ 2314908 h 5844979"/>
              <a:gd name="connsiteX4571" fmla="*/ 5778877 w 5945513"/>
              <a:gd name="connsiteY4571" fmla="*/ 2232254 h 5844979"/>
              <a:gd name="connsiteX4572" fmla="*/ 5781091 w 5945513"/>
              <a:gd name="connsiteY4572" fmla="*/ 2232696 h 5844979"/>
              <a:gd name="connsiteX4573" fmla="*/ 5775482 w 5945513"/>
              <a:gd name="connsiteY4573" fmla="*/ 2196535 h 5844979"/>
              <a:gd name="connsiteX4574" fmla="*/ 5774006 w 5945513"/>
              <a:gd name="connsiteY4574" fmla="*/ 2197568 h 5844979"/>
              <a:gd name="connsiteX4575" fmla="*/ 5699322 w 5945513"/>
              <a:gd name="connsiteY4575" fmla="*/ 2129822 h 5844979"/>
              <a:gd name="connsiteX4576" fmla="*/ 5539475 w 5945513"/>
              <a:gd name="connsiteY4576" fmla="*/ 1642900 h 5844979"/>
              <a:gd name="connsiteX4577" fmla="*/ 5549069 w 5945513"/>
              <a:gd name="connsiteY4577" fmla="*/ 1626664 h 5844979"/>
              <a:gd name="connsiteX4578" fmla="*/ 5547593 w 5945513"/>
              <a:gd name="connsiteY4578" fmla="*/ 1619284 h 5844979"/>
              <a:gd name="connsiteX4579" fmla="*/ 5775630 w 5945513"/>
              <a:gd name="connsiteY4579" fmla="*/ 2196535 h 5844979"/>
              <a:gd name="connsiteX4580" fmla="*/ 5547150 w 5945513"/>
              <a:gd name="connsiteY4580" fmla="*/ 1618694 h 5844979"/>
              <a:gd name="connsiteX4581" fmla="*/ 5529586 w 5945513"/>
              <a:gd name="connsiteY4581" fmla="*/ 1607181 h 5844979"/>
              <a:gd name="connsiteX4582" fmla="*/ 5524863 w 5945513"/>
              <a:gd name="connsiteY4582" fmla="*/ 1608214 h 5844979"/>
              <a:gd name="connsiteX4583" fmla="*/ 5450179 w 5945513"/>
              <a:gd name="connsiteY4583" fmla="*/ 1444530 h 5844979"/>
              <a:gd name="connsiteX4584" fmla="*/ 5547150 w 5945513"/>
              <a:gd name="connsiteY4584" fmla="*/ 1618694 h 5844979"/>
              <a:gd name="connsiteX4585" fmla="*/ 5488259 w 5945513"/>
              <a:gd name="connsiteY4585" fmla="*/ 1574562 h 5844979"/>
              <a:gd name="connsiteX4586" fmla="*/ 5399111 w 5945513"/>
              <a:gd name="connsiteY4586" fmla="*/ 1479215 h 5844979"/>
              <a:gd name="connsiteX4587" fmla="*/ 5414165 w 5945513"/>
              <a:gd name="connsiteY4587" fmla="*/ 1396856 h 5844979"/>
              <a:gd name="connsiteX4588" fmla="*/ 5417560 w 5945513"/>
              <a:gd name="connsiteY4588" fmla="*/ 1396265 h 5844979"/>
              <a:gd name="connsiteX4589" fmla="*/ 5488259 w 5945513"/>
              <a:gd name="connsiteY4589" fmla="*/ 1574562 h 5844979"/>
              <a:gd name="connsiteX4590" fmla="*/ 5474237 w 5945513"/>
              <a:gd name="connsiteY4590" fmla="*/ 1381653 h 5844979"/>
              <a:gd name="connsiteX4591" fmla="*/ 5431877 w 5945513"/>
              <a:gd name="connsiteY4591" fmla="*/ 1375750 h 5844979"/>
              <a:gd name="connsiteX4592" fmla="*/ 5412099 w 5945513"/>
              <a:gd name="connsiteY4592" fmla="*/ 1357152 h 5844979"/>
              <a:gd name="connsiteX4593" fmla="*/ 5405605 w 5945513"/>
              <a:gd name="connsiteY4593" fmla="*/ 1358333 h 5844979"/>
              <a:gd name="connsiteX4594" fmla="*/ 5298450 w 5945513"/>
              <a:gd name="connsiteY4594" fmla="*/ 1171328 h 5844979"/>
              <a:gd name="connsiteX4595" fmla="*/ 5474237 w 5945513"/>
              <a:gd name="connsiteY4595" fmla="*/ 1381653 h 5844979"/>
              <a:gd name="connsiteX4596" fmla="*/ 5392911 w 5945513"/>
              <a:gd name="connsiteY4596" fmla="*/ 1345787 h 5844979"/>
              <a:gd name="connsiteX4597" fmla="*/ 5247824 w 5945513"/>
              <a:gd name="connsiteY4597" fmla="*/ 1158930 h 5844979"/>
              <a:gd name="connsiteX4598" fmla="*/ 5243544 w 5945513"/>
              <a:gd name="connsiteY4598" fmla="*/ 1162472 h 5844979"/>
              <a:gd name="connsiteX4599" fmla="*/ 5381694 w 5945513"/>
              <a:gd name="connsiteY4599" fmla="*/ 1339588 h 5844979"/>
              <a:gd name="connsiteX4600" fmla="*/ 5193361 w 5945513"/>
              <a:gd name="connsiteY4600" fmla="*/ 1155092 h 5844979"/>
              <a:gd name="connsiteX4601" fmla="*/ 5193213 w 5945513"/>
              <a:gd name="connsiteY4601" fmla="*/ 1155092 h 5844979"/>
              <a:gd name="connsiteX4602" fmla="*/ 5115725 w 5945513"/>
              <a:gd name="connsiteY4602" fmla="*/ 1001444 h 5844979"/>
              <a:gd name="connsiteX4603" fmla="*/ 5278967 w 5945513"/>
              <a:gd name="connsiteY4603" fmla="*/ 1151550 h 5844979"/>
              <a:gd name="connsiteX4604" fmla="*/ 5392911 w 5945513"/>
              <a:gd name="connsiteY4604" fmla="*/ 1345640 h 5844979"/>
              <a:gd name="connsiteX4605" fmla="*/ 5261846 w 5945513"/>
              <a:gd name="connsiteY4605" fmla="*/ 1126459 h 5844979"/>
              <a:gd name="connsiteX4606" fmla="*/ 5106574 w 5945513"/>
              <a:gd name="connsiteY4606" fmla="*/ 986684 h 5844979"/>
              <a:gd name="connsiteX4607" fmla="*/ 5105836 w 5945513"/>
              <a:gd name="connsiteY4607" fmla="*/ 985504 h 5844979"/>
              <a:gd name="connsiteX4608" fmla="*/ 5223028 w 5945513"/>
              <a:gd name="connsiteY4608" fmla="*/ 1071848 h 5844979"/>
              <a:gd name="connsiteX4609" fmla="*/ 5261846 w 5945513"/>
              <a:gd name="connsiteY4609" fmla="*/ 1126606 h 5844979"/>
              <a:gd name="connsiteX4610" fmla="*/ 5139045 w 5945513"/>
              <a:gd name="connsiteY4610" fmla="*/ 964397 h 5844979"/>
              <a:gd name="connsiteX4611" fmla="*/ 5210334 w 5945513"/>
              <a:gd name="connsiteY4611" fmla="*/ 1054431 h 5844979"/>
              <a:gd name="connsiteX4612" fmla="*/ 5099047 w 5945513"/>
              <a:gd name="connsiteY4612" fmla="*/ 974286 h 5844979"/>
              <a:gd name="connsiteX4613" fmla="*/ 4972999 w 5945513"/>
              <a:gd name="connsiteY4613" fmla="*/ 804550 h 5844979"/>
              <a:gd name="connsiteX4614" fmla="*/ 5139045 w 5945513"/>
              <a:gd name="connsiteY4614" fmla="*/ 964397 h 5844979"/>
              <a:gd name="connsiteX4615" fmla="*/ 5042074 w 5945513"/>
              <a:gd name="connsiteY4615" fmla="*/ 859456 h 5844979"/>
              <a:gd name="connsiteX4616" fmla="*/ 5043845 w 5945513"/>
              <a:gd name="connsiteY4616" fmla="*/ 857390 h 5844979"/>
              <a:gd name="connsiteX4617" fmla="*/ 5085025 w 5945513"/>
              <a:gd name="connsiteY4617" fmla="*/ 901964 h 5844979"/>
              <a:gd name="connsiteX4618" fmla="*/ 5029971 w 5945513"/>
              <a:gd name="connsiteY4618" fmla="*/ 849124 h 5844979"/>
              <a:gd name="connsiteX4619" fmla="*/ 5042074 w 5945513"/>
              <a:gd name="connsiteY4619" fmla="*/ 859456 h 5844979"/>
              <a:gd name="connsiteX4620" fmla="*/ 5015064 w 5945513"/>
              <a:gd name="connsiteY4620" fmla="*/ 827575 h 5844979"/>
              <a:gd name="connsiteX4621" fmla="*/ 5024067 w 5945513"/>
              <a:gd name="connsiteY4621" fmla="*/ 836874 h 5844979"/>
              <a:gd name="connsiteX4622" fmla="*/ 4998681 w 5945513"/>
              <a:gd name="connsiteY4622" fmla="*/ 815325 h 5844979"/>
              <a:gd name="connsiteX4623" fmla="*/ 5015064 w 5945513"/>
              <a:gd name="connsiteY4623" fmla="*/ 827723 h 5844979"/>
              <a:gd name="connsiteX4624" fmla="*/ 4988054 w 5945513"/>
              <a:gd name="connsiteY4624" fmla="*/ 800712 h 5844979"/>
              <a:gd name="connsiteX4625" fmla="*/ 4953073 w 5945513"/>
              <a:gd name="connsiteY4625" fmla="*/ 776654 h 5844979"/>
              <a:gd name="connsiteX4626" fmla="*/ 4966652 w 5945513"/>
              <a:gd name="connsiteY4626" fmla="*/ 780049 h 5844979"/>
              <a:gd name="connsiteX4627" fmla="*/ 4988054 w 5945513"/>
              <a:gd name="connsiteY4627" fmla="*/ 800712 h 5844979"/>
              <a:gd name="connsiteX4628" fmla="*/ 4958534 w 5945513"/>
              <a:gd name="connsiteY4628" fmla="*/ 772374 h 5844979"/>
              <a:gd name="connsiteX4629" fmla="*/ 4952040 w 5945513"/>
              <a:gd name="connsiteY4629" fmla="*/ 770898 h 5844979"/>
              <a:gd name="connsiteX4630" fmla="*/ 4948498 w 5945513"/>
              <a:gd name="connsiteY4630" fmla="*/ 763075 h 5844979"/>
              <a:gd name="connsiteX4631" fmla="*/ 4958534 w 5945513"/>
              <a:gd name="connsiteY4631" fmla="*/ 772374 h 5844979"/>
              <a:gd name="connsiteX4632" fmla="*/ 4940232 w 5945513"/>
              <a:gd name="connsiteY4632" fmla="*/ 783591 h 5844979"/>
              <a:gd name="connsiteX4633" fmla="*/ 4943775 w 5945513"/>
              <a:gd name="connsiteY4633" fmla="*/ 782853 h 5844979"/>
              <a:gd name="connsiteX4634" fmla="*/ 4981559 w 5945513"/>
              <a:gd name="connsiteY4634" fmla="*/ 887942 h 5844979"/>
              <a:gd name="connsiteX4635" fmla="*/ 4805772 w 5945513"/>
              <a:gd name="connsiteY4635" fmla="*/ 763813 h 5844979"/>
              <a:gd name="connsiteX4636" fmla="*/ 4928572 w 5945513"/>
              <a:gd name="connsiteY4636" fmla="*/ 773259 h 5844979"/>
              <a:gd name="connsiteX4637" fmla="*/ 4940232 w 5945513"/>
              <a:gd name="connsiteY4637" fmla="*/ 783591 h 5844979"/>
              <a:gd name="connsiteX4638" fmla="*/ 4927539 w 5945513"/>
              <a:gd name="connsiteY4638" fmla="*/ 767503 h 5844979"/>
              <a:gd name="connsiteX4639" fmla="*/ 4796768 w 5945513"/>
              <a:gd name="connsiteY4639" fmla="*/ 757762 h 5844979"/>
              <a:gd name="connsiteX4640" fmla="*/ 4760460 w 5945513"/>
              <a:gd name="connsiteY4640" fmla="*/ 733851 h 5844979"/>
              <a:gd name="connsiteX4641" fmla="*/ 4680314 w 5945513"/>
              <a:gd name="connsiteY4641" fmla="*/ 652968 h 5844979"/>
              <a:gd name="connsiteX4642" fmla="*/ 4679872 w 5945513"/>
              <a:gd name="connsiteY4642" fmla="*/ 649573 h 5844979"/>
              <a:gd name="connsiteX4643" fmla="*/ 4927392 w 5945513"/>
              <a:gd name="connsiteY4643" fmla="*/ 767356 h 5844979"/>
              <a:gd name="connsiteX4644" fmla="*/ 4906433 w 5945513"/>
              <a:gd name="connsiteY4644" fmla="*/ 749054 h 5844979"/>
              <a:gd name="connsiteX4645" fmla="*/ 4679429 w 5945513"/>
              <a:gd name="connsiteY4645" fmla="*/ 643374 h 5844979"/>
              <a:gd name="connsiteX4646" fmla="*/ 4658913 w 5945513"/>
              <a:gd name="connsiteY4646" fmla="*/ 578875 h 5844979"/>
              <a:gd name="connsiteX4647" fmla="*/ 4906433 w 5945513"/>
              <a:gd name="connsiteY4647" fmla="*/ 749054 h 5844979"/>
              <a:gd name="connsiteX4648" fmla="*/ 4673377 w 5945513"/>
              <a:gd name="connsiteY4648" fmla="*/ 641013 h 5844979"/>
              <a:gd name="connsiteX4649" fmla="*/ 4664079 w 5945513"/>
              <a:gd name="connsiteY4649" fmla="*/ 637323 h 5844979"/>
              <a:gd name="connsiteX4650" fmla="*/ 4482830 w 5945513"/>
              <a:gd name="connsiteY4650" fmla="*/ 483232 h 5844979"/>
              <a:gd name="connsiteX4651" fmla="*/ 4621423 w 5945513"/>
              <a:gd name="connsiteY4651" fmla="*/ 579465 h 5844979"/>
              <a:gd name="connsiteX4652" fmla="*/ 4624670 w 5945513"/>
              <a:gd name="connsiteY4652" fmla="*/ 575037 h 5844979"/>
              <a:gd name="connsiteX4653" fmla="*/ 4477074 w 5945513"/>
              <a:gd name="connsiteY4653" fmla="*/ 472752 h 5844979"/>
              <a:gd name="connsiteX4654" fmla="*/ 4649319 w 5945513"/>
              <a:gd name="connsiteY4654" fmla="*/ 572823 h 5844979"/>
              <a:gd name="connsiteX4655" fmla="*/ 4673377 w 5945513"/>
              <a:gd name="connsiteY4655" fmla="*/ 640865 h 5844979"/>
              <a:gd name="connsiteX4656" fmla="*/ 4350140 w 5945513"/>
              <a:gd name="connsiteY4656" fmla="*/ 374453 h 5844979"/>
              <a:gd name="connsiteX4657" fmla="*/ 4385711 w 5945513"/>
              <a:gd name="connsiteY4657" fmla="*/ 367221 h 5844979"/>
              <a:gd name="connsiteX4658" fmla="*/ 4427776 w 5945513"/>
              <a:gd name="connsiteY4658" fmla="*/ 389655 h 5844979"/>
              <a:gd name="connsiteX4659" fmla="*/ 4428662 w 5945513"/>
              <a:gd name="connsiteY4659" fmla="*/ 388032 h 5844979"/>
              <a:gd name="connsiteX4660" fmla="*/ 4446078 w 5945513"/>
              <a:gd name="connsiteY4660" fmla="*/ 397331 h 5844979"/>
              <a:gd name="connsiteX4661" fmla="*/ 4445783 w 5945513"/>
              <a:gd name="connsiteY4661" fmla="*/ 397921 h 5844979"/>
              <a:gd name="connsiteX4662" fmla="*/ 4491538 w 5945513"/>
              <a:gd name="connsiteY4662" fmla="*/ 424931 h 5844979"/>
              <a:gd name="connsiteX4663" fmla="*/ 4492128 w 5945513"/>
              <a:gd name="connsiteY4663" fmla="*/ 423898 h 5844979"/>
              <a:gd name="connsiteX4664" fmla="*/ 4492128 w 5945513"/>
              <a:gd name="connsiteY4664" fmla="*/ 423898 h 5844979"/>
              <a:gd name="connsiteX4665" fmla="*/ 4491686 w 5945513"/>
              <a:gd name="connsiteY4665" fmla="*/ 424784 h 5844979"/>
              <a:gd name="connsiteX4666" fmla="*/ 4519582 w 5945513"/>
              <a:gd name="connsiteY4666" fmla="*/ 441314 h 5844979"/>
              <a:gd name="connsiteX4667" fmla="*/ 4519287 w 5945513"/>
              <a:gd name="connsiteY4667" fmla="*/ 441757 h 5844979"/>
              <a:gd name="connsiteX4668" fmla="*/ 4521205 w 5945513"/>
              <a:gd name="connsiteY4668" fmla="*/ 442938 h 5844979"/>
              <a:gd name="connsiteX4669" fmla="*/ 4521205 w 5945513"/>
              <a:gd name="connsiteY4669" fmla="*/ 442938 h 5844979"/>
              <a:gd name="connsiteX4670" fmla="*/ 4532570 w 5945513"/>
              <a:gd name="connsiteY4670" fmla="*/ 450023 h 5844979"/>
              <a:gd name="connsiteX4671" fmla="*/ 4534784 w 5945513"/>
              <a:gd name="connsiteY4671" fmla="*/ 451499 h 5844979"/>
              <a:gd name="connsiteX4672" fmla="*/ 4534784 w 5945513"/>
              <a:gd name="connsiteY4672" fmla="*/ 451499 h 5844979"/>
              <a:gd name="connsiteX4673" fmla="*/ 4553824 w 5945513"/>
              <a:gd name="connsiteY4673" fmla="*/ 463159 h 5844979"/>
              <a:gd name="connsiteX4674" fmla="*/ 4551905 w 5945513"/>
              <a:gd name="connsiteY4674" fmla="*/ 465668 h 5844979"/>
              <a:gd name="connsiteX4675" fmla="*/ 4643415 w 5945513"/>
              <a:gd name="connsiteY4675" fmla="*/ 562934 h 5844979"/>
              <a:gd name="connsiteX4676" fmla="*/ 4429105 w 5945513"/>
              <a:gd name="connsiteY4676" fmla="*/ 441019 h 5844979"/>
              <a:gd name="connsiteX4677" fmla="*/ 4429253 w 5945513"/>
              <a:gd name="connsiteY4677" fmla="*/ 440134 h 5844979"/>
              <a:gd name="connsiteX4678" fmla="*/ 4426153 w 5945513"/>
              <a:gd name="connsiteY4678" fmla="*/ 432311 h 5844979"/>
              <a:gd name="connsiteX4679" fmla="*/ 4438551 w 5945513"/>
              <a:gd name="connsiteY4679" fmla="*/ 418142 h 5844979"/>
              <a:gd name="connsiteX4680" fmla="*/ 4433680 w 5945513"/>
              <a:gd name="connsiteY4680" fmla="*/ 415485 h 5844979"/>
              <a:gd name="connsiteX4681" fmla="*/ 4421577 w 5945513"/>
              <a:gd name="connsiteY4681" fmla="*/ 428916 h 5844979"/>
              <a:gd name="connsiteX4682" fmla="*/ 4417149 w 5945513"/>
              <a:gd name="connsiteY4682" fmla="*/ 428031 h 5844979"/>
              <a:gd name="connsiteX4683" fmla="*/ 4411393 w 5945513"/>
              <a:gd name="connsiteY4683" fmla="*/ 429654 h 5844979"/>
              <a:gd name="connsiteX4684" fmla="*/ 4346451 w 5945513"/>
              <a:gd name="connsiteY4684" fmla="*/ 374601 h 5844979"/>
              <a:gd name="connsiteX4685" fmla="*/ 4350140 w 5945513"/>
              <a:gd name="connsiteY4685" fmla="*/ 374748 h 5844979"/>
              <a:gd name="connsiteX4686" fmla="*/ 4281213 w 5945513"/>
              <a:gd name="connsiteY4686" fmla="*/ 378881 h 5844979"/>
              <a:gd name="connsiteX4687" fmla="*/ 4334643 w 5945513"/>
              <a:gd name="connsiteY4687" fmla="*/ 374158 h 5844979"/>
              <a:gd name="connsiteX4688" fmla="*/ 4337152 w 5945513"/>
              <a:gd name="connsiteY4688" fmla="*/ 374158 h 5844979"/>
              <a:gd name="connsiteX4689" fmla="*/ 4405046 w 5945513"/>
              <a:gd name="connsiteY4689" fmla="*/ 430983 h 5844979"/>
              <a:gd name="connsiteX4690" fmla="*/ 4196345 w 5945513"/>
              <a:gd name="connsiteY4690" fmla="*/ 385228 h 5844979"/>
              <a:gd name="connsiteX4691" fmla="*/ 4196345 w 5945513"/>
              <a:gd name="connsiteY4691" fmla="*/ 385080 h 5844979"/>
              <a:gd name="connsiteX4692" fmla="*/ 4281065 w 5945513"/>
              <a:gd name="connsiteY4692" fmla="*/ 378881 h 5844979"/>
              <a:gd name="connsiteX4693" fmla="*/ 4185275 w 5945513"/>
              <a:gd name="connsiteY4693" fmla="*/ 409433 h 5844979"/>
              <a:gd name="connsiteX4694" fmla="*/ 4191031 w 5945513"/>
              <a:gd name="connsiteY4694" fmla="*/ 405596 h 5844979"/>
              <a:gd name="connsiteX4695" fmla="*/ 4302024 w 5945513"/>
              <a:gd name="connsiteY4695" fmla="*/ 545665 h 5844979"/>
              <a:gd name="connsiteX4696" fmla="*/ 4170958 w 5945513"/>
              <a:gd name="connsiteY4696" fmla="*/ 610608 h 5844979"/>
              <a:gd name="connsiteX4697" fmla="*/ 4164168 w 5945513"/>
              <a:gd name="connsiteY4697" fmla="*/ 603818 h 5844979"/>
              <a:gd name="connsiteX4698" fmla="*/ 4185275 w 5945513"/>
              <a:gd name="connsiteY4698" fmla="*/ 409433 h 5844979"/>
              <a:gd name="connsiteX4699" fmla="*/ 4153542 w 5945513"/>
              <a:gd name="connsiteY4699" fmla="*/ 641603 h 5844979"/>
              <a:gd name="connsiteX4700" fmla="*/ 4161069 w 5945513"/>
              <a:gd name="connsiteY4700" fmla="*/ 640127 h 5844979"/>
              <a:gd name="connsiteX4701" fmla="*/ 4259369 w 5945513"/>
              <a:gd name="connsiteY4701" fmla="*/ 809273 h 5844979"/>
              <a:gd name="connsiteX4702" fmla="*/ 4145719 w 5945513"/>
              <a:gd name="connsiteY4702" fmla="*/ 673779 h 5844979"/>
              <a:gd name="connsiteX4703" fmla="*/ 4152509 w 5945513"/>
              <a:gd name="connsiteY4703" fmla="*/ 641456 h 5844979"/>
              <a:gd name="connsiteX4704" fmla="*/ 4153542 w 5945513"/>
              <a:gd name="connsiteY4704" fmla="*/ 641456 h 5844979"/>
              <a:gd name="connsiteX4705" fmla="*/ 4147047 w 5945513"/>
              <a:gd name="connsiteY4705" fmla="*/ 640422 h 5844979"/>
              <a:gd name="connsiteX4706" fmla="*/ 4141143 w 5945513"/>
              <a:gd name="connsiteY4706" fmla="*/ 668761 h 5844979"/>
              <a:gd name="connsiteX4707" fmla="*/ 4117823 w 5945513"/>
              <a:gd name="connsiteY4707" fmla="*/ 642489 h 5844979"/>
              <a:gd name="connsiteX4708" fmla="*/ 4137011 w 5945513"/>
              <a:gd name="connsiteY4708" fmla="*/ 633190 h 5844979"/>
              <a:gd name="connsiteX4709" fmla="*/ 4146900 w 5945513"/>
              <a:gd name="connsiteY4709" fmla="*/ 640422 h 5844979"/>
              <a:gd name="connsiteX4710" fmla="*/ 4135239 w 5945513"/>
              <a:gd name="connsiteY4710" fmla="*/ 612379 h 5844979"/>
              <a:gd name="connsiteX4711" fmla="*/ 4133468 w 5945513"/>
              <a:gd name="connsiteY4711" fmla="*/ 617250 h 5844979"/>
              <a:gd name="connsiteX4712" fmla="*/ 4089927 w 5945513"/>
              <a:gd name="connsiteY4712" fmla="*/ 611936 h 5844979"/>
              <a:gd name="connsiteX4713" fmla="*/ 3976868 w 5945513"/>
              <a:gd name="connsiteY4713" fmla="*/ 495335 h 5844979"/>
              <a:gd name="connsiteX4714" fmla="*/ 4135092 w 5945513"/>
              <a:gd name="connsiteY4714" fmla="*/ 612379 h 5844979"/>
              <a:gd name="connsiteX4715" fmla="*/ 4081515 w 5945513"/>
              <a:gd name="connsiteY4715" fmla="*/ 610903 h 5844979"/>
              <a:gd name="connsiteX4716" fmla="*/ 3888310 w 5945513"/>
              <a:gd name="connsiteY4716" fmla="*/ 589206 h 5844979"/>
              <a:gd name="connsiteX4717" fmla="*/ 3943659 w 5945513"/>
              <a:gd name="connsiteY4717" fmla="*/ 491645 h 5844979"/>
              <a:gd name="connsiteX4718" fmla="*/ 3949267 w 5945513"/>
              <a:gd name="connsiteY4718" fmla="*/ 492530 h 5844979"/>
              <a:gd name="connsiteX4719" fmla="*/ 3961666 w 5945513"/>
              <a:gd name="connsiteY4719" fmla="*/ 488250 h 5844979"/>
              <a:gd name="connsiteX4720" fmla="*/ 4081515 w 5945513"/>
              <a:gd name="connsiteY4720" fmla="*/ 611051 h 5844979"/>
              <a:gd name="connsiteX4721" fmla="*/ 3975835 w 5945513"/>
              <a:gd name="connsiteY4721" fmla="*/ 433344 h 5844979"/>
              <a:gd name="connsiteX4722" fmla="*/ 3959894 w 5945513"/>
              <a:gd name="connsiteY4722" fmla="*/ 454893 h 5844979"/>
              <a:gd name="connsiteX4723" fmla="*/ 3949415 w 5945513"/>
              <a:gd name="connsiteY4723" fmla="*/ 451794 h 5844979"/>
              <a:gd name="connsiteX4724" fmla="*/ 3934361 w 5945513"/>
              <a:gd name="connsiteY4724" fmla="*/ 458583 h 5844979"/>
              <a:gd name="connsiteX4725" fmla="*/ 3854658 w 5945513"/>
              <a:gd name="connsiteY4725" fmla="*/ 405006 h 5844979"/>
              <a:gd name="connsiteX4726" fmla="*/ 3968750 w 5945513"/>
              <a:gd name="connsiteY4726" fmla="*/ 418437 h 5844979"/>
              <a:gd name="connsiteX4727" fmla="*/ 3975687 w 5945513"/>
              <a:gd name="connsiteY4727" fmla="*/ 433344 h 5844979"/>
              <a:gd name="connsiteX4728" fmla="*/ 3968455 w 5945513"/>
              <a:gd name="connsiteY4728" fmla="*/ 412828 h 5844979"/>
              <a:gd name="connsiteX4729" fmla="*/ 3844474 w 5945513"/>
              <a:gd name="connsiteY4729" fmla="*/ 398216 h 5844979"/>
              <a:gd name="connsiteX4730" fmla="*/ 3709718 w 5945513"/>
              <a:gd name="connsiteY4730" fmla="*/ 312020 h 5844979"/>
              <a:gd name="connsiteX4731" fmla="*/ 3968308 w 5945513"/>
              <a:gd name="connsiteY4731" fmla="*/ 412828 h 5844979"/>
              <a:gd name="connsiteX4732" fmla="*/ 3699386 w 5945513"/>
              <a:gd name="connsiteY4732" fmla="*/ 312020 h 5844979"/>
              <a:gd name="connsiteX4733" fmla="*/ 3832519 w 5945513"/>
              <a:gd name="connsiteY4733" fmla="*/ 396888 h 5844979"/>
              <a:gd name="connsiteX4734" fmla="*/ 3692449 w 5945513"/>
              <a:gd name="connsiteY4734" fmla="*/ 381980 h 5844979"/>
              <a:gd name="connsiteX4735" fmla="*/ 3689645 w 5945513"/>
              <a:gd name="connsiteY4735" fmla="*/ 318219 h 5844979"/>
              <a:gd name="connsiteX4736" fmla="*/ 3699386 w 5945513"/>
              <a:gd name="connsiteY4736" fmla="*/ 312020 h 5844979"/>
              <a:gd name="connsiteX4737" fmla="*/ 3929342 w 5945513"/>
              <a:gd name="connsiteY4737" fmla="*/ 470391 h 5844979"/>
              <a:gd name="connsiteX4738" fmla="*/ 3929195 w 5945513"/>
              <a:gd name="connsiteY4738" fmla="*/ 472014 h 5844979"/>
              <a:gd name="connsiteX4739" fmla="*/ 3929637 w 5945513"/>
              <a:gd name="connsiteY4739" fmla="*/ 476147 h 5844979"/>
              <a:gd name="connsiteX4740" fmla="*/ 3784254 w 5945513"/>
              <a:gd name="connsiteY4740" fmla="*/ 524411 h 5844979"/>
              <a:gd name="connsiteX4741" fmla="*/ 3686841 w 5945513"/>
              <a:gd name="connsiteY4741" fmla="*/ 438215 h 5844979"/>
              <a:gd name="connsiteX4742" fmla="*/ 3689497 w 5945513"/>
              <a:gd name="connsiteY4742" fmla="*/ 419175 h 5844979"/>
              <a:gd name="connsiteX4743" fmla="*/ 3929490 w 5945513"/>
              <a:gd name="connsiteY4743" fmla="*/ 470391 h 5844979"/>
              <a:gd name="connsiteX4744" fmla="*/ 3684184 w 5945513"/>
              <a:gd name="connsiteY4744" fmla="*/ 319104 h 5844979"/>
              <a:gd name="connsiteX4745" fmla="*/ 3686841 w 5945513"/>
              <a:gd name="connsiteY4745" fmla="*/ 381390 h 5844979"/>
              <a:gd name="connsiteX4746" fmla="*/ 3610681 w 5945513"/>
              <a:gd name="connsiteY4746" fmla="*/ 373863 h 5844979"/>
              <a:gd name="connsiteX4747" fmla="*/ 3554299 w 5945513"/>
              <a:gd name="connsiteY4747" fmla="*/ 327665 h 5844979"/>
              <a:gd name="connsiteX4748" fmla="*/ 3666030 w 5945513"/>
              <a:gd name="connsiteY4748" fmla="*/ 305821 h 5844979"/>
              <a:gd name="connsiteX4749" fmla="*/ 3684184 w 5945513"/>
              <a:gd name="connsiteY4749" fmla="*/ 318957 h 5844979"/>
              <a:gd name="connsiteX4750" fmla="*/ 3664849 w 5945513"/>
              <a:gd name="connsiteY4750" fmla="*/ 300507 h 5844979"/>
              <a:gd name="connsiteX4751" fmla="*/ 3548690 w 5945513"/>
              <a:gd name="connsiteY4751" fmla="*/ 323237 h 5844979"/>
              <a:gd name="connsiteX4752" fmla="*/ 3479320 w 5945513"/>
              <a:gd name="connsiteY4752" fmla="*/ 268774 h 5844979"/>
              <a:gd name="connsiteX4753" fmla="*/ 3664701 w 5945513"/>
              <a:gd name="connsiteY4753" fmla="*/ 298883 h 5844979"/>
              <a:gd name="connsiteX4754" fmla="*/ 3664701 w 5945513"/>
              <a:gd name="connsiteY4754" fmla="*/ 299326 h 5844979"/>
              <a:gd name="connsiteX4755" fmla="*/ 3664996 w 5945513"/>
              <a:gd name="connsiteY4755" fmla="*/ 300507 h 5844979"/>
              <a:gd name="connsiteX4756" fmla="*/ 3387367 w 5945513"/>
              <a:gd name="connsiteY4756" fmla="*/ 199256 h 5844979"/>
              <a:gd name="connsiteX4757" fmla="*/ 3653779 w 5945513"/>
              <a:gd name="connsiteY4757" fmla="*/ 291356 h 5844979"/>
              <a:gd name="connsiteX4758" fmla="*/ 3470169 w 5945513"/>
              <a:gd name="connsiteY4758" fmla="*/ 261689 h 5844979"/>
              <a:gd name="connsiteX4759" fmla="*/ 3387219 w 5945513"/>
              <a:gd name="connsiteY4759" fmla="*/ 199698 h 5844979"/>
              <a:gd name="connsiteX4760" fmla="*/ 3387219 w 5945513"/>
              <a:gd name="connsiteY4760" fmla="*/ 199256 h 5844979"/>
              <a:gd name="connsiteX4761" fmla="*/ 3381758 w 5945513"/>
              <a:gd name="connsiteY4761" fmla="*/ 207373 h 5844979"/>
              <a:gd name="connsiteX4762" fmla="*/ 3424118 w 5945513"/>
              <a:gd name="connsiteY4762" fmla="*/ 254604 h 5844979"/>
              <a:gd name="connsiteX4763" fmla="*/ 3384415 w 5945513"/>
              <a:gd name="connsiteY4763" fmla="*/ 248553 h 5844979"/>
              <a:gd name="connsiteX4764" fmla="*/ 3377773 w 5945513"/>
              <a:gd name="connsiteY4764" fmla="*/ 210030 h 5844979"/>
              <a:gd name="connsiteX4765" fmla="*/ 3381758 w 5945513"/>
              <a:gd name="connsiteY4765" fmla="*/ 207373 h 5844979"/>
              <a:gd name="connsiteX4766" fmla="*/ 3353567 w 5945513"/>
              <a:gd name="connsiteY4766" fmla="*/ 203241 h 5844979"/>
              <a:gd name="connsiteX4767" fmla="*/ 3369360 w 5945513"/>
              <a:gd name="connsiteY4767" fmla="*/ 212244 h 5844979"/>
              <a:gd name="connsiteX4768" fmla="*/ 3372460 w 5945513"/>
              <a:gd name="connsiteY4768" fmla="*/ 211654 h 5844979"/>
              <a:gd name="connsiteX4769" fmla="*/ 3378806 w 5945513"/>
              <a:gd name="connsiteY4769" fmla="*/ 247815 h 5844979"/>
              <a:gd name="connsiteX4770" fmla="*/ 3304122 w 5945513"/>
              <a:gd name="connsiteY4770" fmla="*/ 236745 h 5844979"/>
              <a:gd name="connsiteX4771" fmla="*/ 3304122 w 5945513"/>
              <a:gd name="connsiteY4771" fmla="*/ 236745 h 5844979"/>
              <a:gd name="connsiteX4772" fmla="*/ 3302941 w 5945513"/>
              <a:gd name="connsiteY4772" fmla="*/ 230399 h 5844979"/>
              <a:gd name="connsiteX4773" fmla="*/ 3353567 w 5945513"/>
              <a:gd name="connsiteY4773" fmla="*/ 203388 h 5844979"/>
              <a:gd name="connsiteX4774" fmla="*/ 3303089 w 5945513"/>
              <a:gd name="connsiteY4774" fmla="*/ 242206 h 5844979"/>
              <a:gd name="connsiteX4775" fmla="*/ 3379249 w 5945513"/>
              <a:gd name="connsiteY4775" fmla="*/ 253424 h 5844979"/>
              <a:gd name="connsiteX4776" fmla="*/ 3381906 w 5945513"/>
              <a:gd name="connsiteY4776" fmla="*/ 335487 h 5844979"/>
              <a:gd name="connsiteX4777" fmla="*/ 3372902 w 5945513"/>
              <a:gd name="connsiteY4777" fmla="*/ 338439 h 5844979"/>
              <a:gd name="connsiteX4778" fmla="*/ 3298956 w 5945513"/>
              <a:gd name="connsiteY4778" fmla="*/ 249586 h 5844979"/>
              <a:gd name="connsiteX4779" fmla="*/ 3303089 w 5945513"/>
              <a:gd name="connsiteY4779" fmla="*/ 242059 h 5844979"/>
              <a:gd name="connsiteX4780" fmla="*/ 3279916 w 5945513"/>
              <a:gd name="connsiteY4780" fmla="*/ 256080 h 5844979"/>
              <a:gd name="connsiteX4781" fmla="*/ 3284049 w 5945513"/>
              <a:gd name="connsiteY4781" fmla="*/ 256523 h 5844979"/>
              <a:gd name="connsiteX4782" fmla="*/ 3294824 w 5945513"/>
              <a:gd name="connsiteY4782" fmla="*/ 253276 h 5844979"/>
              <a:gd name="connsiteX4783" fmla="*/ 3368622 w 5945513"/>
              <a:gd name="connsiteY4783" fmla="*/ 341982 h 5844979"/>
              <a:gd name="connsiteX4784" fmla="*/ 3362866 w 5945513"/>
              <a:gd name="connsiteY4784" fmla="*/ 356446 h 5844979"/>
              <a:gd name="connsiteX4785" fmla="*/ 3363013 w 5945513"/>
              <a:gd name="connsiteY4785" fmla="*/ 358660 h 5844979"/>
              <a:gd name="connsiteX4786" fmla="*/ 3224272 w 5945513"/>
              <a:gd name="connsiteY4786" fmla="*/ 391427 h 5844979"/>
              <a:gd name="connsiteX4787" fmla="*/ 3217926 w 5945513"/>
              <a:gd name="connsiteY4787" fmla="*/ 382866 h 5844979"/>
              <a:gd name="connsiteX4788" fmla="*/ 3279916 w 5945513"/>
              <a:gd name="connsiteY4788" fmla="*/ 256080 h 5844979"/>
              <a:gd name="connsiteX4789" fmla="*/ 3219254 w 5945513"/>
              <a:gd name="connsiteY4789" fmla="*/ 413123 h 5844979"/>
              <a:gd name="connsiteX4790" fmla="*/ 3344711 w 5945513"/>
              <a:gd name="connsiteY4790" fmla="*/ 512308 h 5844979"/>
              <a:gd name="connsiteX4791" fmla="*/ 3308550 w 5945513"/>
              <a:gd name="connsiteY4791" fmla="*/ 616364 h 5844979"/>
              <a:gd name="connsiteX4792" fmla="*/ 3216450 w 5945513"/>
              <a:gd name="connsiteY4792" fmla="*/ 415485 h 5844979"/>
              <a:gd name="connsiteX4793" fmla="*/ 3219402 w 5945513"/>
              <a:gd name="connsiteY4793" fmla="*/ 413123 h 5844979"/>
              <a:gd name="connsiteX4794" fmla="*/ 3202428 w 5945513"/>
              <a:gd name="connsiteY4794" fmla="*/ 418437 h 5844979"/>
              <a:gd name="connsiteX4795" fmla="*/ 3205380 w 5945513"/>
              <a:gd name="connsiteY4795" fmla="*/ 418732 h 5844979"/>
              <a:gd name="connsiteX4796" fmla="*/ 3211284 w 5945513"/>
              <a:gd name="connsiteY4796" fmla="*/ 417699 h 5844979"/>
              <a:gd name="connsiteX4797" fmla="*/ 3305598 w 5945513"/>
              <a:gd name="connsiteY4797" fmla="*/ 623596 h 5844979"/>
              <a:gd name="connsiteX4798" fmla="*/ 3293790 w 5945513"/>
              <a:gd name="connsiteY4798" fmla="*/ 652673 h 5844979"/>
              <a:gd name="connsiteX4799" fmla="*/ 3126711 w 5945513"/>
              <a:gd name="connsiteY4799" fmla="*/ 670385 h 5844979"/>
              <a:gd name="connsiteX4800" fmla="*/ 3117117 w 5945513"/>
              <a:gd name="connsiteY4800" fmla="*/ 657544 h 5844979"/>
              <a:gd name="connsiteX4801" fmla="*/ 3202428 w 5945513"/>
              <a:gd name="connsiteY4801" fmla="*/ 418289 h 5844979"/>
              <a:gd name="connsiteX4802" fmla="*/ 3119774 w 5945513"/>
              <a:gd name="connsiteY4802" fmla="*/ 691196 h 5844979"/>
              <a:gd name="connsiteX4803" fmla="*/ 3230029 w 5945513"/>
              <a:gd name="connsiteY4803" fmla="*/ 792004 h 5844979"/>
              <a:gd name="connsiteX4804" fmla="*/ 3199476 w 5945513"/>
              <a:gd name="connsiteY4804" fmla="*/ 852962 h 5844979"/>
              <a:gd name="connsiteX4805" fmla="*/ 3140880 w 5945513"/>
              <a:gd name="connsiteY4805" fmla="*/ 864622 h 5844979"/>
              <a:gd name="connsiteX4806" fmla="*/ 3112837 w 5945513"/>
              <a:gd name="connsiteY4806" fmla="*/ 695033 h 5844979"/>
              <a:gd name="connsiteX4807" fmla="*/ 3119774 w 5945513"/>
              <a:gd name="connsiteY4807" fmla="*/ 691343 h 5844979"/>
              <a:gd name="connsiteX4808" fmla="*/ 3106785 w 5945513"/>
              <a:gd name="connsiteY4808" fmla="*/ 695919 h 5844979"/>
              <a:gd name="connsiteX4809" fmla="*/ 3107376 w 5945513"/>
              <a:gd name="connsiteY4809" fmla="*/ 695919 h 5844979"/>
              <a:gd name="connsiteX4810" fmla="*/ 3135419 w 5945513"/>
              <a:gd name="connsiteY4810" fmla="*/ 865655 h 5844979"/>
              <a:gd name="connsiteX4811" fmla="*/ 3032249 w 5945513"/>
              <a:gd name="connsiteY4811" fmla="*/ 886171 h 5844979"/>
              <a:gd name="connsiteX4812" fmla="*/ 2996678 w 5945513"/>
              <a:gd name="connsiteY4812" fmla="*/ 893256 h 5844979"/>
              <a:gd name="connsiteX4813" fmla="*/ 3100291 w 5945513"/>
              <a:gd name="connsiteY4813" fmla="*/ 694886 h 5844979"/>
              <a:gd name="connsiteX4814" fmla="*/ 3106785 w 5945513"/>
              <a:gd name="connsiteY4814" fmla="*/ 696066 h 5844979"/>
              <a:gd name="connsiteX4815" fmla="*/ 3093207 w 5945513"/>
              <a:gd name="connsiteY4815" fmla="*/ 696657 h 5844979"/>
              <a:gd name="connsiteX4816" fmla="*/ 2989594 w 5945513"/>
              <a:gd name="connsiteY4816" fmla="*/ 894436 h 5844979"/>
              <a:gd name="connsiteX4817" fmla="*/ 2921404 w 5945513"/>
              <a:gd name="connsiteY4817" fmla="*/ 908015 h 5844979"/>
              <a:gd name="connsiteX4818" fmla="*/ 2917566 w 5945513"/>
              <a:gd name="connsiteY4818" fmla="*/ 903292 h 5844979"/>
              <a:gd name="connsiteX4819" fmla="*/ 3093207 w 5945513"/>
              <a:gd name="connsiteY4819" fmla="*/ 696657 h 5844979"/>
              <a:gd name="connsiteX4820" fmla="*/ 2909449 w 5945513"/>
              <a:gd name="connsiteY4820" fmla="*/ 936502 h 5844979"/>
              <a:gd name="connsiteX4821" fmla="*/ 2924208 w 5945513"/>
              <a:gd name="connsiteY4821" fmla="*/ 919971 h 5844979"/>
              <a:gd name="connsiteX4822" fmla="*/ 2971882 w 5945513"/>
              <a:gd name="connsiteY4822" fmla="*/ 926908 h 5844979"/>
              <a:gd name="connsiteX4823" fmla="*/ 2924799 w 5945513"/>
              <a:gd name="connsiteY4823" fmla="*/ 1010890 h 5844979"/>
              <a:gd name="connsiteX4824" fmla="*/ 2917714 w 5945513"/>
              <a:gd name="connsiteY4824" fmla="*/ 1009414 h 5844979"/>
              <a:gd name="connsiteX4825" fmla="*/ 2909596 w 5945513"/>
              <a:gd name="connsiteY4825" fmla="*/ 936354 h 5844979"/>
              <a:gd name="connsiteX4826" fmla="*/ 2504295 w 5945513"/>
              <a:gd name="connsiteY4826" fmla="*/ 1195829 h 5844979"/>
              <a:gd name="connsiteX4827" fmla="*/ 2506362 w 5945513"/>
              <a:gd name="connsiteY4827" fmla="*/ 1195386 h 5844979"/>
              <a:gd name="connsiteX4828" fmla="*/ 2610418 w 5945513"/>
              <a:gd name="connsiteY4828" fmla="*/ 1509177 h 5844979"/>
              <a:gd name="connsiteX4829" fmla="*/ 2490569 w 5945513"/>
              <a:gd name="connsiteY4829" fmla="*/ 1333242 h 5844979"/>
              <a:gd name="connsiteX4830" fmla="*/ 2504295 w 5945513"/>
              <a:gd name="connsiteY4830" fmla="*/ 1195682 h 5844979"/>
              <a:gd name="connsiteX4831" fmla="*/ 2482156 w 5945513"/>
              <a:gd name="connsiteY4831" fmla="*/ 1431246 h 5844979"/>
              <a:gd name="connsiteX4832" fmla="*/ 2485256 w 5945513"/>
              <a:gd name="connsiteY4832" fmla="*/ 1393609 h 5844979"/>
              <a:gd name="connsiteX4833" fmla="*/ 2603480 w 5945513"/>
              <a:gd name="connsiteY4833" fmla="*/ 1515081 h 5844979"/>
              <a:gd name="connsiteX4834" fmla="*/ 2603185 w 5945513"/>
              <a:gd name="connsiteY4834" fmla="*/ 1515376 h 5844979"/>
              <a:gd name="connsiteX4835" fmla="*/ 2495440 w 5945513"/>
              <a:gd name="connsiteY4835" fmla="*/ 1455895 h 5844979"/>
              <a:gd name="connsiteX4836" fmla="*/ 2496768 w 5945513"/>
              <a:gd name="connsiteY4836" fmla="*/ 1449253 h 5844979"/>
              <a:gd name="connsiteX4837" fmla="*/ 2482156 w 5945513"/>
              <a:gd name="connsiteY4837" fmla="*/ 1431246 h 5844979"/>
              <a:gd name="connsiteX4838" fmla="*/ 2293675 w 5945513"/>
              <a:gd name="connsiteY4838" fmla="*/ 1482019 h 5844979"/>
              <a:gd name="connsiteX4839" fmla="*/ 2359798 w 5945513"/>
              <a:gd name="connsiteY4839" fmla="*/ 1471245 h 5844979"/>
              <a:gd name="connsiteX4840" fmla="*/ 2352123 w 5945513"/>
              <a:gd name="connsiteY4840" fmla="*/ 1515524 h 5844979"/>
              <a:gd name="connsiteX4841" fmla="*/ 2292642 w 5945513"/>
              <a:gd name="connsiteY4841" fmla="*/ 1488513 h 5844979"/>
              <a:gd name="connsiteX4842" fmla="*/ 2293675 w 5945513"/>
              <a:gd name="connsiteY4842" fmla="*/ 1482610 h 5844979"/>
              <a:gd name="connsiteX4843" fmla="*/ 2293675 w 5945513"/>
              <a:gd name="connsiteY4843" fmla="*/ 1482019 h 5844979"/>
              <a:gd name="connsiteX4844" fmla="*/ 2365555 w 5945513"/>
              <a:gd name="connsiteY4844" fmla="*/ 1470359 h 5844979"/>
              <a:gd name="connsiteX4845" fmla="*/ 2460016 w 5945513"/>
              <a:gd name="connsiteY4845" fmla="*/ 1455009 h 5844979"/>
              <a:gd name="connsiteX4846" fmla="*/ 2465773 w 5945513"/>
              <a:gd name="connsiteY4846" fmla="*/ 1463570 h 5844979"/>
              <a:gd name="connsiteX4847" fmla="*/ 2416623 w 5945513"/>
              <a:gd name="connsiteY4847" fmla="*/ 1544453 h 5844979"/>
              <a:gd name="connsiteX4848" fmla="*/ 2357289 w 5945513"/>
              <a:gd name="connsiteY4848" fmla="*/ 1517885 h 5844979"/>
              <a:gd name="connsiteX4849" fmla="*/ 2365407 w 5945513"/>
              <a:gd name="connsiteY4849" fmla="*/ 1470359 h 5844979"/>
              <a:gd name="connsiteX4850" fmla="*/ 2458836 w 5945513"/>
              <a:gd name="connsiteY4850" fmla="*/ 1449253 h 5844979"/>
              <a:gd name="connsiteX4851" fmla="*/ 2458836 w 5945513"/>
              <a:gd name="connsiteY4851" fmla="*/ 1449548 h 5844979"/>
              <a:gd name="connsiteX4852" fmla="*/ 2366440 w 5945513"/>
              <a:gd name="connsiteY4852" fmla="*/ 1464603 h 5844979"/>
              <a:gd name="connsiteX4853" fmla="*/ 2394188 w 5945513"/>
              <a:gd name="connsiteY4853" fmla="*/ 1313021 h 5844979"/>
              <a:gd name="connsiteX4854" fmla="*/ 2395074 w 5945513"/>
              <a:gd name="connsiteY4854" fmla="*/ 1313021 h 5844979"/>
              <a:gd name="connsiteX4855" fmla="*/ 2401568 w 5945513"/>
              <a:gd name="connsiteY4855" fmla="*/ 1311840 h 5844979"/>
              <a:gd name="connsiteX4856" fmla="*/ 2466363 w 5945513"/>
              <a:gd name="connsiteY4856" fmla="*/ 1434493 h 5844979"/>
              <a:gd name="connsiteX4857" fmla="*/ 2458688 w 5945513"/>
              <a:gd name="connsiteY4857" fmla="*/ 1449253 h 5844979"/>
              <a:gd name="connsiteX4858" fmla="*/ 2407029 w 5945513"/>
              <a:gd name="connsiteY4858" fmla="*/ 1309921 h 5844979"/>
              <a:gd name="connsiteX4859" fmla="*/ 2479942 w 5945513"/>
              <a:gd name="connsiteY4859" fmla="*/ 1388148 h 5844979"/>
              <a:gd name="connsiteX4860" fmla="*/ 2476400 w 5945513"/>
              <a:gd name="connsiteY4860" fmla="*/ 1430508 h 5844979"/>
              <a:gd name="connsiteX4861" fmla="*/ 2471234 w 5945513"/>
              <a:gd name="connsiteY4861" fmla="*/ 1431541 h 5844979"/>
              <a:gd name="connsiteX4862" fmla="*/ 2407029 w 5945513"/>
              <a:gd name="connsiteY4862" fmla="*/ 1309774 h 5844979"/>
              <a:gd name="connsiteX4863" fmla="*/ 2410572 w 5945513"/>
              <a:gd name="connsiteY4863" fmla="*/ 1305641 h 5844979"/>
              <a:gd name="connsiteX4864" fmla="*/ 2415295 w 5945513"/>
              <a:gd name="connsiteY4864" fmla="*/ 1292948 h 5844979"/>
              <a:gd name="connsiteX4865" fmla="*/ 2410719 w 5945513"/>
              <a:gd name="connsiteY4865" fmla="*/ 1280402 h 5844979"/>
              <a:gd name="connsiteX4866" fmla="*/ 2433892 w 5945513"/>
              <a:gd name="connsiteY4866" fmla="*/ 1255458 h 5844979"/>
              <a:gd name="connsiteX4867" fmla="*/ 2484813 w 5945513"/>
              <a:gd name="connsiteY4867" fmla="*/ 1334865 h 5844979"/>
              <a:gd name="connsiteX4868" fmla="*/ 2480680 w 5945513"/>
              <a:gd name="connsiteY4868" fmla="*/ 1380915 h 5844979"/>
              <a:gd name="connsiteX4869" fmla="*/ 2410719 w 5945513"/>
              <a:gd name="connsiteY4869" fmla="*/ 1305789 h 5844979"/>
              <a:gd name="connsiteX4870" fmla="*/ 2485698 w 5945513"/>
              <a:gd name="connsiteY4870" fmla="*/ 1386229 h 5844979"/>
              <a:gd name="connsiteX4871" fmla="*/ 2489683 w 5945513"/>
              <a:gd name="connsiteY4871" fmla="*/ 1342245 h 5844979"/>
              <a:gd name="connsiteX4872" fmla="*/ 2599053 w 5945513"/>
              <a:gd name="connsiteY4872" fmla="*/ 1502830 h 5844979"/>
              <a:gd name="connsiteX4873" fmla="*/ 2485846 w 5945513"/>
              <a:gd name="connsiteY4873" fmla="*/ 1386229 h 5844979"/>
              <a:gd name="connsiteX4874" fmla="*/ 2492488 w 5945513"/>
              <a:gd name="connsiteY4874" fmla="*/ 1192287 h 5844979"/>
              <a:gd name="connsiteX4875" fmla="*/ 2498687 w 5945513"/>
              <a:gd name="connsiteY4875" fmla="*/ 1195091 h 5844979"/>
              <a:gd name="connsiteX4876" fmla="*/ 2485551 w 5945513"/>
              <a:gd name="connsiteY4876" fmla="*/ 1326009 h 5844979"/>
              <a:gd name="connsiteX4877" fmla="*/ 2437729 w 5945513"/>
              <a:gd name="connsiteY4877" fmla="*/ 1251325 h 5844979"/>
              <a:gd name="connsiteX4878" fmla="*/ 2492340 w 5945513"/>
              <a:gd name="connsiteY4878" fmla="*/ 1192434 h 5844979"/>
              <a:gd name="connsiteX4879" fmla="*/ 2380905 w 5945513"/>
              <a:gd name="connsiteY4879" fmla="*/ 1141661 h 5844979"/>
              <a:gd name="connsiteX4880" fmla="*/ 2484370 w 5945513"/>
              <a:gd name="connsiteY4880" fmla="*/ 1173394 h 5844979"/>
              <a:gd name="connsiteX4881" fmla="*/ 2483779 w 5945513"/>
              <a:gd name="connsiteY4881" fmla="*/ 1176346 h 5844979"/>
              <a:gd name="connsiteX4882" fmla="*/ 2488355 w 5945513"/>
              <a:gd name="connsiteY4882" fmla="*/ 1188449 h 5844979"/>
              <a:gd name="connsiteX4883" fmla="*/ 2434777 w 5945513"/>
              <a:gd name="connsiteY4883" fmla="*/ 1246307 h 5844979"/>
              <a:gd name="connsiteX4884" fmla="*/ 2375444 w 5945513"/>
              <a:gd name="connsiteY4884" fmla="*/ 1148303 h 5844979"/>
              <a:gd name="connsiteX4885" fmla="*/ 2380905 w 5945513"/>
              <a:gd name="connsiteY4885" fmla="*/ 1141661 h 5844979"/>
              <a:gd name="connsiteX4886" fmla="*/ 2369687 w 5945513"/>
              <a:gd name="connsiteY4886" fmla="*/ 1151550 h 5844979"/>
              <a:gd name="connsiteX4887" fmla="*/ 2370868 w 5945513"/>
              <a:gd name="connsiteY4887" fmla="*/ 1151255 h 5844979"/>
              <a:gd name="connsiteX4888" fmla="*/ 2430940 w 5945513"/>
              <a:gd name="connsiteY4888" fmla="*/ 1250440 h 5844979"/>
              <a:gd name="connsiteX4889" fmla="*/ 2406734 w 5945513"/>
              <a:gd name="connsiteY4889" fmla="*/ 1276417 h 5844979"/>
              <a:gd name="connsiteX4890" fmla="*/ 2395221 w 5945513"/>
              <a:gd name="connsiteY4890" fmla="*/ 1272727 h 5844979"/>
              <a:gd name="connsiteX4891" fmla="*/ 2393746 w 5945513"/>
              <a:gd name="connsiteY4891" fmla="*/ 1272727 h 5844979"/>
              <a:gd name="connsiteX4892" fmla="*/ 2369540 w 5945513"/>
              <a:gd name="connsiteY4892" fmla="*/ 1151255 h 5844979"/>
              <a:gd name="connsiteX4893" fmla="*/ 2252348 w 5945513"/>
              <a:gd name="connsiteY4893" fmla="*/ 1482462 h 5844979"/>
              <a:gd name="connsiteX4894" fmla="*/ 2253676 w 5945513"/>
              <a:gd name="connsiteY4894" fmla="*/ 1489547 h 5844979"/>
              <a:gd name="connsiteX4895" fmla="*/ 2072280 w 5945513"/>
              <a:gd name="connsiteY4895" fmla="*/ 1585485 h 5844979"/>
              <a:gd name="connsiteX4896" fmla="*/ 2069328 w 5945513"/>
              <a:gd name="connsiteY4896" fmla="*/ 1582237 h 5844979"/>
              <a:gd name="connsiteX4897" fmla="*/ 2226076 w 5945513"/>
              <a:gd name="connsiteY4897" fmla="*/ 1359809 h 5844979"/>
              <a:gd name="connsiteX4898" fmla="*/ 2234489 w 5945513"/>
              <a:gd name="connsiteY4898" fmla="*/ 1362023 h 5844979"/>
              <a:gd name="connsiteX4899" fmla="*/ 2236555 w 5945513"/>
              <a:gd name="connsiteY4899" fmla="*/ 1361580 h 5844979"/>
              <a:gd name="connsiteX4900" fmla="*/ 2264746 w 5945513"/>
              <a:gd name="connsiteY4900" fmla="*/ 1463422 h 5844979"/>
              <a:gd name="connsiteX4901" fmla="*/ 2252348 w 5945513"/>
              <a:gd name="connsiteY4901" fmla="*/ 1482314 h 5844979"/>
              <a:gd name="connsiteX4902" fmla="*/ 2273011 w 5945513"/>
              <a:gd name="connsiteY4902" fmla="*/ 1461798 h 5844979"/>
              <a:gd name="connsiteX4903" fmla="*/ 2270059 w 5945513"/>
              <a:gd name="connsiteY4903" fmla="*/ 1462094 h 5844979"/>
              <a:gd name="connsiteX4904" fmla="*/ 2242016 w 5945513"/>
              <a:gd name="connsiteY4904" fmla="*/ 1360547 h 5844979"/>
              <a:gd name="connsiteX4905" fmla="*/ 2253381 w 5945513"/>
              <a:gd name="connsiteY4905" fmla="*/ 1343278 h 5844979"/>
              <a:gd name="connsiteX4906" fmla="*/ 2252791 w 5945513"/>
              <a:gd name="connsiteY4906" fmla="*/ 1340474 h 5844979"/>
              <a:gd name="connsiteX4907" fmla="*/ 2377215 w 5945513"/>
              <a:gd name="connsiteY4907" fmla="*/ 1301656 h 5844979"/>
              <a:gd name="connsiteX4908" fmla="*/ 2388875 w 5945513"/>
              <a:gd name="connsiteY4908" fmla="*/ 1311988 h 5844979"/>
              <a:gd name="connsiteX4909" fmla="*/ 2360684 w 5945513"/>
              <a:gd name="connsiteY4909" fmla="*/ 1465636 h 5844979"/>
              <a:gd name="connsiteX4910" fmla="*/ 2292642 w 5945513"/>
              <a:gd name="connsiteY4910" fmla="*/ 1476706 h 5844979"/>
              <a:gd name="connsiteX4911" fmla="*/ 2273011 w 5945513"/>
              <a:gd name="connsiteY4911" fmla="*/ 1461946 h 5844979"/>
              <a:gd name="connsiteX4912" fmla="*/ 2325113 w 5945513"/>
              <a:gd name="connsiteY4912" fmla="*/ 1682013 h 5844979"/>
              <a:gd name="connsiteX4913" fmla="*/ 2323194 w 5945513"/>
              <a:gd name="connsiteY4913" fmla="*/ 1682456 h 5844979"/>
              <a:gd name="connsiteX4914" fmla="*/ 2280244 w 5945513"/>
              <a:gd name="connsiteY4914" fmla="*/ 1501945 h 5844979"/>
              <a:gd name="connsiteX4915" fmla="*/ 2290575 w 5945513"/>
              <a:gd name="connsiteY4915" fmla="*/ 1493679 h 5844979"/>
              <a:gd name="connsiteX4916" fmla="*/ 2351385 w 5945513"/>
              <a:gd name="connsiteY4916" fmla="*/ 1521280 h 5844979"/>
              <a:gd name="connsiteX4917" fmla="*/ 2325408 w 5945513"/>
              <a:gd name="connsiteY4917" fmla="*/ 1682160 h 5844979"/>
              <a:gd name="connsiteX4918" fmla="*/ 2325261 w 5945513"/>
              <a:gd name="connsiteY4918" fmla="*/ 1682160 h 5844979"/>
              <a:gd name="connsiteX4919" fmla="*/ 2330722 w 5945513"/>
              <a:gd name="connsiteY4919" fmla="*/ 1683194 h 5844979"/>
              <a:gd name="connsiteX4920" fmla="*/ 2356404 w 5945513"/>
              <a:gd name="connsiteY4920" fmla="*/ 1523494 h 5844979"/>
              <a:gd name="connsiteX4921" fmla="*/ 2413671 w 5945513"/>
              <a:gd name="connsiteY4921" fmla="*/ 1549176 h 5844979"/>
              <a:gd name="connsiteX4922" fmla="*/ 2332493 w 5945513"/>
              <a:gd name="connsiteY4922" fmla="*/ 1683489 h 5844979"/>
              <a:gd name="connsiteX4923" fmla="*/ 2330722 w 5945513"/>
              <a:gd name="connsiteY4923" fmla="*/ 1683194 h 5844979"/>
              <a:gd name="connsiteX4924" fmla="*/ 2554036 w 5945513"/>
              <a:gd name="connsiteY4924" fmla="*/ 1619875 h 5844979"/>
              <a:gd name="connsiteX4925" fmla="*/ 2341939 w 5945513"/>
              <a:gd name="connsiteY4925" fmla="*/ 1692640 h 5844979"/>
              <a:gd name="connsiteX4926" fmla="*/ 2337068 w 5945513"/>
              <a:gd name="connsiteY4926" fmla="*/ 1686736 h 5844979"/>
              <a:gd name="connsiteX4927" fmla="*/ 2418837 w 5945513"/>
              <a:gd name="connsiteY4927" fmla="*/ 1551685 h 5844979"/>
              <a:gd name="connsiteX4928" fmla="*/ 2554331 w 5945513"/>
              <a:gd name="connsiteY4928" fmla="*/ 1611314 h 5844979"/>
              <a:gd name="connsiteX4929" fmla="*/ 2553298 w 5945513"/>
              <a:gd name="connsiteY4929" fmla="*/ 1616480 h 5844979"/>
              <a:gd name="connsiteX4930" fmla="*/ 2554036 w 5945513"/>
              <a:gd name="connsiteY4930" fmla="*/ 1620022 h 5844979"/>
              <a:gd name="connsiteX4931" fmla="*/ 2556545 w 5945513"/>
              <a:gd name="connsiteY4931" fmla="*/ 1606148 h 5844979"/>
              <a:gd name="connsiteX4932" fmla="*/ 2421641 w 5945513"/>
              <a:gd name="connsiteY4932" fmla="*/ 1546814 h 5844979"/>
              <a:gd name="connsiteX4933" fmla="*/ 2470348 w 5945513"/>
              <a:gd name="connsiteY4933" fmla="*/ 1466817 h 5844979"/>
              <a:gd name="connsiteX4934" fmla="*/ 2477728 w 5945513"/>
              <a:gd name="connsiteY4934" fmla="*/ 1468293 h 5844979"/>
              <a:gd name="connsiteX4935" fmla="*/ 2484370 w 5945513"/>
              <a:gd name="connsiteY4935" fmla="*/ 1466964 h 5844979"/>
              <a:gd name="connsiteX4936" fmla="*/ 2560973 w 5945513"/>
              <a:gd name="connsiteY4936" fmla="*/ 1601130 h 5844979"/>
              <a:gd name="connsiteX4937" fmla="*/ 2556545 w 5945513"/>
              <a:gd name="connsiteY4937" fmla="*/ 1606148 h 5844979"/>
              <a:gd name="connsiteX4938" fmla="*/ 2572928 w 5945513"/>
              <a:gd name="connsiteY4938" fmla="*/ 1596554 h 5844979"/>
              <a:gd name="connsiteX4939" fmla="*/ 2565548 w 5945513"/>
              <a:gd name="connsiteY4939" fmla="*/ 1598030 h 5844979"/>
              <a:gd name="connsiteX4940" fmla="*/ 2489093 w 5945513"/>
              <a:gd name="connsiteY4940" fmla="*/ 1464012 h 5844979"/>
              <a:gd name="connsiteX4941" fmla="*/ 2492488 w 5945513"/>
              <a:gd name="connsiteY4941" fmla="*/ 1460618 h 5844979"/>
              <a:gd name="connsiteX4942" fmla="*/ 2600529 w 5945513"/>
              <a:gd name="connsiteY4942" fmla="*/ 1520247 h 5844979"/>
              <a:gd name="connsiteX4943" fmla="*/ 2599053 w 5945513"/>
              <a:gd name="connsiteY4943" fmla="*/ 1527774 h 5844979"/>
              <a:gd name="connsiteX4944" fmla="*/ 2607761 w 5945513"/>
              <a:gd name="connsiteY4944" fmla="*/ 1544748 h 5844979"/>
              <a:gd name="connsiteX4945" fmla="*/ 2579570 w 5945513"/>
              <a:gd name="connsiteY4945" fmla="*/ 1598030 h 5844979"/>
              <a:gd name="connsiteX4946" fmla="*/ 2572928 w 5945513"/>
              <a:gd name="connsiteY4946" fmla="*/ 1596702 h 5844979"/>
              <a:gd name="connsiteX4947" fmla="*/ 2591230 w 5945513"/>
              <a:gd name="connsiteY4947" fmla="*/ 1623417 h 5844979"/>
              <a:gd name="connsiteX4948" fmla="*/ 2592706 w 5945513"/>
              <a:gd name="connsiteY4948" fmla="*/ 1616185 h 5844979"/>
              <a:gd name="connsiteX4949" fmla="*/ 2584441 w 5945513"/>
              <a:gd name="connsiteY4949" fmla="*/ 1600539 h 5844979"/>
              <a:gd name="connsiteX4950" fmla="*/ 2612779 w 5945513"/>
              <a:gd name="connsiteY4950" fmla="*/ 1547109 h 5844979"/>
              <a:gd name="connsiteX4951" fmla="*/ 2620011 w 5945513"/>
              <a:gd name="connsiteY4951" fmla="*/ 1548438 h 5844979"/>
              <a:gd name="connsiteX4952" fmla="*/ 2640822 w 5945513"/>
              <a:gd name="connsiteY4952" fmla="*/ 1527627 h 5844979"/>
              <a:gd name="connsiteX4953" fmla="*/ 2620011 w 5945513"/>
              <a:gd name="connsiteY4953" fmla="*/ 1506815 h 5844979"/>
              <a:gd name="connsiteX4954" fmla="*/ 2615583 w 5945513"/>
              <a:gd name="connsiteY4954" fmla="*/ 1507258 h 5844979"/>
              <a:gd name="connsiteX4955" fmla="*/ 2511675 w 5945513"/>
              <a:gd name="connsiteY4955" fmla="*/ 1194058 h 5844979"/>
              <a:gd name="connsiteX4956" fmla="*/ 2523188 w 5945513"/>
              <a:gd name="connsiteY4956" fmla="*/ 1176346 h 5844979"/>
              <a:gd name="connsiteX4957" fmla="*/ 2522450 w 5945513"/>
              <a:gd name="connsiteY4957" fmla="*/ 1172656 h 5844979"/>
              <a:gd name="connsiteX4958" fmla="*/ 2636099 w 5945513"/>
              <a:gd name="connsiteY4958" fmla="*/ 1132510 h 5844979"/>
              <a:gd name="connsiteX4959" fmla="*/ 2898822 w 5945513"/>
              <a:gd name="connsiteY4959" fmla="*/ 1039524 h 5844979"/>
              <a:gd name="connsiteX4960" fmla="*/ 2916976 w 5945513"/>
              <a:gd name="connsiteY4960" fmla="*/ 1050741 h 5844979"/>
              <a:gd name="connsiteX4961" fmla="*/ 2937492 w 5945513"/>
              <a:gd name="connsiteY4961" fmla="*/ 1030226 h 5844979"/>
              <a:gd name="connsiteX4962" fmla="*/ 2937049 w 5945513"/>
              <a:gd name="connsiteY4962" fmla="*/ 1026388 h 5844979"/>
              <a:gd name="connsiteX4963" fmla="*/ 3133353 w 5945513"/>
              <a:gd name="connsiteY4963" fmla="*/ 959822 h 5844979"/>
              <a:gd name="connsiteX4964" fmla="*/ 3151802 w 5945513"/>
              <a:gd name="connsiteY4964" fmla="*/ 971334 h 5844979"/>
              <a:gd name="connsiteX4965" fmla="*/ 3156083 w 5945513"/>
              <a:gd name="connsiteY4965" fmla="*/ 970892 h 5844979"/>
              <a:gd name="connsiteX4966" fmla="*/ 3266337 w 5945513"/>
              <a:gd name="connsiteY4966" fmla="*/ 1276564 h 5844979"/>
              <a:gd name="connsiteX4967" fmla="*/ 3255120 w 5945513"/>
              <a:gd name="connsiteY4967" fmla="*/ 1294867 h 5844979"/>
              <a:gd name="connsiteX4968" fmla="*/ 3258958 w 5945513"/>
              <a:gd name="connsiteY4968" fmla="*/ 1306822 h 5844979"/>
              <a:gd name="connsiteX4969" fmla="*/ 3130401 w 5945513"/>
              <a:gd name="connsiteY4969" fmla="*/ 1424604 h 5844979"/>
              <a:gd name="connsiteX4970" fmla="*/ 3120217 w 5945513"/>
              <a:gd name="connsiteY4970" fmla="*/ 1421652 h 5844979"/>
              <a:gd name="connsiteX4971" fmla="*/ 3099996 w 5945513"/>
              <a:gd name="connsiteY4971" fmla="*/ 1441430 h 5844979"/>
              <a:gd name="connsiteX4972" fmla="*/ 2892032 w 5945513"/>
              <a:gd name="connsiteY4972" fmla="*/ 1511834 h 5844979"/>
              <a:gd name="connsiteX4973" fmla="*/ 2874321 w 5945513"/>
              <a:gd name="connsiteY4973" fmla="*/ 1500764 h 5844979"/>
              <a:gd name="connsiteX4974" fmla="*/ 2854395 w 5945513"/>
              <a:gd name="connsiteY4974" fmla="*/ 1520690 h 5844979"/>
              <a:gd name="connsiteX4975" fmla="*/ 2858675 w 5945513"/>
              <a:gd name="connsiteY4975" fmla="*/ 1532792 h 5844979"/>
              <a:gd name="connsiteX4976" fmla="*/ 2717278 w 5945513"/>
              <a:gd name="connsiteY4976" fmla="*/ 1676404 h 5844979"/>
              <a:gd name="connsiteX4977" fmla="*/ 2706060 w 5945513"/>
              <a:gd name="connsiteY4977" fmla="*/ 1672419 h 5844979"/>
              <a:gd name="connsiteX4978" fmla="*/ 2691153 w 5945513"/>
              <a:gd name="connsiteY4978" fmla="*/ 1680094 h 5844979"/>
              <a:gd name="connsiteX4979" fmla="*/ 2591230 w 5945513"/>
              <a:gd name="connsiteY4979" fmla="*/ 1623565 h 5844979"/>
              <a:gd name="connsiteX4980" fmla="*/ 2479942 w 5945513"/>
              <a:gd name="connsiteY4980" fmla="*/ 1814555 h 5844979"/>
              <a:gd name="connsiteX4981" fmla="*/ 2691005 w 5945513"/>
              <a:gd name="connsiteY4981" fmla="*/ 1702824 h 5844979"/>
              <a:gd name="connsiteX4982" fmla="*/ 2702961 w 5945513"/>
              <a:gd name="connsiteY4982" fmla="*/ 1710204 h 5844979"/>
              <a:gd name="connsiteX4983" fmla="*/ 2700747 w 5945513"/>
              <a:gd name="connsiteY4983" fmla="*/ 1807470 h 5844979"/>
              <a:gd name="connsiteX4984" fmla="*/ 2688791 w 5945513"/>
              <a:gd name="connsiteY4984" fmla="*/ 1822525 h 5844979"/>
              <a:gd name="connsiteX4985" fmla="*/ 2637575 w 5945513"/>
              <a:gd name="connsiteY4985" fmla="*/ 1831824 h 5844979"/>
              <a:gd name="connsiteX4986" fmla="*/ 2349024 w 5945513"/>
              <a:gd name="connsiteY4986" fmla="*/ 1884073 h 5844979"/>
              <a:gd name="connsiteX4987" fmla="*/ 2349024 w 5945513"/>
              <a:gd name="connsiteY4987" fmla="*/ 1883925 h 5844979"/>
              <a:gd name="connsiteX4988" fmla="*/ 2479795 w 5945513"/>
              <a:gd name="connsiteY4988" fmla="*/ 1814702 h 5844979"/>
              <a:gd name="connsiteX4989" fmla="*/ 2349319 w 5945513"/>
              <a:gd name="connsiteY4989" fmla="*/ 1895585 h 5844979"/>
              <a:gd name="connsiteX4990" fmla="*/ 2692777 w 5945513"/>
              <a:gd name="connsiteY4990" fmla="*/ 1949458 h 5844979"/>
              <a:gd name="connsiteX4991" fmla="*/ 2690858 w 5945513"/>
              <a:gd name="connsiteY4991" fmla="*/ 1981339 h 5844979"/>
              <a:gd name="connsiteX4992" fmla="*/ 2595510 w 5945513"/>
              <a:gd name="connsiteY4992" fmla="*/ 2079934 h 5844979"/>
              <a:gd name="connsiteX4993" fmla="*/ 2347990 w 5945513"/>
              <a:gd name="connsiteY4993" fmla="*/ 1898832 h 5844979"/>
              <a:gd name="connsiteX4994" fmla="*/ 2349319 w 5945513"/>
              <a:gd name="connsiteY4994" fmla="*/ 1895733 h 5844979"/>
              <a:gd name="connsiteX4995" fmla="*/ 2351238 w 5945513"/>
              <a:gd name="connsiteY4995" fmla="*/ 1908131 h 5844979"/>
              <a:gd name="connsiteX4996" fmla="*/ 2591673 w 5945513"/>
              <a:gd name="connsiteY4996" fmla="*/ 2083919 h 5844979"/>
              <a:gd name="connsiteX4997" fmla="*/ 2561120 w 5945513"/>
              <a:gd name="connsiteY4997" fmla="*/ 2115357 h 5844979"/>
              <a:gd name="connsiteX4998" fmla="*/ 2549165 w 5945513"/>
              <a:gd name="connsiteY4998" fmla="*/ 2111372 h 5844979"/>
              <a:gd name="connsiteX4999" fmla="*/ 2537652 w 5945513"/>
              <a:gd name="connsiteY4999" fmla="*/ 2115062 h 5844979"/>
              <a:gd name="connsiteX5000" fmla="*/ 2351238 w 5945513"/>
              <a:gd name="connsiteY5000" fmla="*/ 1908131 h 5844979"/>
              <a:gd name="connsiteX5001" fmla="*/ 2538390 w 5945513"/>
              <a:gd name="connsiteY5001" fmla="*/ 2148861 h 5844979"/>
              <a:gd name="connsiteX5002" fmla="*/ 2543113 w 5945513"/>
              <a:gd name="connsiteY5002" fmla="*/ 2151075 h 5844979"/>
              <a:gd name="connsiteX5003" fmla="*/ 2515513 w 5945513"/>
              <a:gd name="connsiteY5003" fmla="*/ 2311513 h 5844979"/>
              <a:gd name="connsiteX5004" fmla="*/ 2454555 w 5945513"/>
              <a:gd name="connsiteY5004" fmla="*/ 2273876 h 5844979"/>
              <a:gd name="connsiteX5005" fmla="*/ 2456326 w 5945513"/>
              <a:gd name="connsiteY5005" fmla="*/ 2265611 h 5844979"/>
              <a:gd name="connsiteX5006" fmla="*/ 2451161 w 5945513"/>
              <a:gd name="connsiteY5006" fmla="*/ 2252179 h 5844979"/>
              <a:gd name="connsiteX5007" fmla="*/ 2538538 w 5945513"/>
              <a:gd name="connsiteY5007" fmla="*/ 2149009 h 5844979"/>
              <a:gd name="connsiteX5008" fmla="*/ 2451456 w 5945513"/>
              <a:gd name="connsiteY5008" fmla="*/ 2278451 h 5844979"/>
              <a:gd name="connsiteX5009" fmla="*/ 2514332 w 5945513"/>
              <a:gd name="connsiteY5009" fmla="*/ 2317417 h 5844979"/>
              <a:gd name="connsiteX5010" fmla="*/ 2506214 w 5945513"/>
              <a:gd name="connsiteY5010" fmla="*/ 2366124 h 5844979"/>
              <a:gd name="connsiteX5011" fmla="*/ 2453817 w 5945513"/>
              <a:gd name="connsiteY5011" fmla="*/ 2352840 h 5844979"/>
              <a:gd name="connsiteX5012" fmla="*/ 2442157 w 5945513"/>
              <a:gd name="connsiteY5012" fmla="*/ 2284798 h 5844979"/>
              <a:gd name="connsiteX5013" fmla="*/ 2451603 w 5945513"/>
              <a:gd name="connsiteY5013" fmla="*/ 2278451 h 5844979"/>
              <a:gd name="connsiteX5014" fmla="*/ 2427102 w 5945513"/>
              <a:gd name="connsiteY5014" fmla="*/ 2283617 h 5844979"/>
              <a:gd name="connsiteX5015" fmla="*/ 2435958 w 5945513"/>
              <a:gd name="connsiteY5015" fmla="*/ 2285831 h 5844979"/>
              <a:gd name="connsiteX5016" fmla="*/ 2436549 w 5945513"/>
              <a:gd name="connsiteY5016" fmla="*/ 2285831 h 5844979"/>
              <a:gd name="connsiteX5017" fmla="*/ 2447766 w 5945513"/>
              <a:gd name="connsiteY5017" fmla="*/ 2351512 h 5844979"/>
              <a:gd name="connsiteX5018" fmla="*/ 2391089 w 5945513"/>
              <a:gd name="connsiteY5018" fmla="*/ 2337047 h 5844979"/>
              <a:gd name="connsiteX5019" fmla="*/ 2426955 w 5945513"/>
              <a:gd name="connsiteY5019" fmla="*/ 2283765 h 5844979"/>
              <a:gd name="connsiteX5020" fmla="*/ 2422527 w 5945513"/>
              <a:gd name="connsiteY5020" fmla="*/ 2280518 h 5844979"/>
              <a:gd name="connsiteX5021" fmla="*/ 2385480 w 5945513"/>
              <a:gd name="connsiteY5021" fmla="*/ 2335424 h 5844979"/>
              <a:gd name="connsiteX5022" fmla="*/ 2358470 w 5945513"/>
              <a:gd name="connsiteY5022" fmla="*/ 2328487 h 5844979"/>
              <a:gd name="connsiteX5023" fmla="*/ 2421789 w 5945513"/>
              <a:gd name="connsiteY5023" fmla="*/ 2279927 h 5844979"/>
              <a:gd name="connsiteX5024" fmla="*/ 2422527 w 5945513"/>
              <a:gd name="connsiteY5024" fmla="*/ 2280518 h 5844979"/>
              <a:gd name="connsiteX5025" fmla="*/ 2416033 w 5945513"/>
              <a:gd name="connsiteY5025" fmla="*/ 2267972 h 5844979"/>
              <a:gd name="connsiteX5026" fmla="*/ 2418542 w 5945513"/>
              <a:gd name="connsiteY5026" fmla="*/ 2275499 h 5844979"/>
              <a:gd name="connsiteX5027" fmla="*/ 2351680 w 5945513"/>
              <a:gd name="connsiteY5027" fmla="*/ 2326863 h 5844979"/>
              <a:gd name="connsiteX5028" fmla="*/ 2106817 w 5945513"/>
              <a:gd name="connsiteY5028" fmla="*/ 2262659 h 5844979"/>
              <a:gd name="connsiteX5029" fmla="*/ 2416180 w 5945513"/>
              <a:gd name="connsiteY5029" fmla="*/ 2268120 h 5844979"/>
              <a:gd name="connsiteX5030" fmla="*/ 2102980 w 5945513"/>
              <a:gd name="connsiteY5030" fmla="*/ 2267234 h 5844979"/>
              <a:gd name="connsiteX5031" fmla="*/ 2346072 w 5945513"/>
              <a:gd name="connsiteY5031" fmla="*/ 2330996 h 5844979"/>
              <a:gd name="connsiteX5032" fmla="*/ 2239507 w 5945513"/>
              <a:gd name="connsiteY5032" fmla="*/ 2413060 h 5844979"/>
              <a:gd name="connsiteX5033" fmla="*/ 2100028 w 5945513"/>
              <a:gd name="connsiteY5033" fmla="*/ 2271957 h 5844979"/>
              <a:gd name="connsiteX5034" fmla="*/ 2102832 w 5945513"/>
              <a:gd name="connsiteY5034" fmla="*/ 2267234 h 5844979"/>
              <a:gd name="connsiteX5035" fmla="*/ 2003500 w 5945513"/>
              <a:gd name="connsiteY5035" fmla="*/ 2587667 h 5844979"/>
              <a:gd name="connsiteX5036" fmla="*/ 2081431 w 5945513"/>
              <a:gd name="connsiteY5036" fmla="*/ 2279485 h 5844979"/>
              <a:gd name="connsiteX5037" fmla="*/ 2083940 w 5945513"/>
              <a:gd name="connsiteY5037" fmla="*/ 2279780 h 5844979"/>
              <a:gd name="connsiteX5038" fmla="*/ 2096043 w 5945513"/>
              <a:gd name="connsiteY5038" fmla="*/ 2275795 h 5844979"/>
              <a:gd name="connsiteX5039" fmla="*/ 2234931 w 5945513"/>
              <a:gd name="connsiteY5039" fmla="*/ 2416454 h 5844979"/>
              <a:gd name="connsiteX5040" fmla="*/ 2009403 w 5945513"/>
              <a:gd name="connsiteY5040" fmla="*/ 2591652 h 5844979"/>
              <a:gd name="connsiteX5041" fmla="*/ 2003352 w 5945513"/>
              <a:gd name="connsiteY5041" fmla="*/ 2587667 h 5844979"/>
              <a:gd name="connsiteX5042" fmla="*/ 2176040 w 5945513"/>
              <a:gd name="connsiteY5042" fmla="*/ 2752532 h 5844979"/>
              <a:gd name="connsiteX5043" fmla="*/ 2012356 w 5945513"/>
              <a:gd name="connsiteY5043" fmla="*/ 2615267 h 5844979"/>
              <a:gd name="connsiteX5044" fmla="*/ 2015602 w 5945513"/>
              <a:gd name="connsiteY5044" fmla="*/ 2605378 h 5844979"/>
              <a:gd name="connsiteX5045" fmla="*/ 2015602 w 5945513"/>
              <a:gd name="connsiteY5045" fmla="*/ 2605083 h 5844979"/>
              <a:gd name="connsiteX5046" fmla="*/ 2259432 w 5945513"/>
              <a:gd name="connsiteY5046" fmla="*/ 2566118 h 5844979"/>
              <a:gd name="connsiteX5047" fmla="*/ 2194342 w 5945513"/>
              <a:gd name="connsiteY5047" fmla="*/ 2747366 h 5844979"/>
              <a:gd name="connsiteX5048" fmla="*/ 2190210 w 5945513"/>
              <a:gd name="connsiteY5048" fmla="*/ 2746924 h 5844979"/>
              <a:gd name="connsiteX5049" fmla="*/ 2176335 w 5945513"/>
              <a:gd name="connsiteY5049" fmla="*/ 2752385 h 5844979"/>
              <a:gd name="connsiteX5050" fmla="*/ 2185339 w 5945513"/>
              <a:gd name="connsiteY5050" fmla="*/ 2787660 h 5844979"/>
              <a:gd name="connsiteX5051" fmla="*/ 2189915 w 5945513"/>
              <a:gd name="connsiteY5051" fmla="*/ 2788251 h 5844979"/>
              <a:gd name="connsiteX5052" fmla="*/ 2210430 w 5945513"/>
              <a:gd name="connsiteY5052" fmla="*/ 2767735 h 5844979"/>
              <a:gd name="connsiteX5053" fmla="*/ 2207331 w 5945513"/>
              <a:gd name="connsiteY5053" fmla="*/ 2756960 h 5844979"/>
              <a:gd name="connsiteX5054" fmla="*/ 2468134 w 5945513"/>
              <a:gd name="connsiteY5054" fmla="*/ 2543240 h 5844979"/>
              <a:gd name="connsiteX5055" fmla="*/ 2482451 w 5945513"/>
              <a:gd name="connsiteY5055" fmla="*/ 2548996 h 5844979"/>
              <a:gd name="connsiteX5056" fmla="*/ 2503410 w 5945513"/>
              <a:gd name="connsiteY5056" fmla="*/ 2528038 h 5844979"/>
              <a:gd name="connsiteX5057" fmla="*/ 2501491 w 5945513"/>
              <a:gd name="connsiteY5057" fmla="*/ 2519477 h 5844979"/>
              <a:gd name="connsiteX5058" fmla="*/ 2528649 w 5945513"/>
              <a:gd name="connsiteY5058" fmla="*/ 2502651 h 5844979"/>
              <a:gd name="connsiteX5059" fmla="*/ 2656615 w 5945513"/>
              <a:gd name="connsiteY5059" fmla="*/ 2423391 h 5844979"/>
              <a:gd name="connsiteX5060" fmla="*/ 2672113 w 5945513"/>
              <a:gd name="connsiteY5060" fmla="*/ 2430771 h 5844979"/>
              <a:gd name="connsiteX5061" fmla="*/ 2692481 w 5945513"/>
              <a:gd name="connsiteY5061" fmla="*/ 2410403 h 5844979"/>
              <a:gd name="connsiteX5062" fmla="*/ 2685249 w 5945513"/>
              <a:gd name="connsiteY5062" fmla="*/ 2395053 h 5844979"/>
              <a:gd name="connsiteX5063" fmla="*/ 2783991 w 5945513"/>
              <a:gd name="connsiteY5063" fmla="*/ 2240224 h 5844979"/>
              <a:gd name="connsiteX5064" fmla="*/ 2792404 w 5945513"/>
              <a:gd name="connsiteY5064" fmla="*/ 2242143 h 5844979"/>
              <a:gd name="connsiteX5065" fmla="*/ 2812625 w 5945513"/>
              <a:gd name="connsiteY5065" fmla="*/ 2221922 h 5844979"/>
              <a:gd name="connsiteX5066" fmla="*/ 2812035 w 5945513"/>
              <a:gd name="connsiteY5066" fmla="*/ 2217494 h 5844979"/>
              <a:gd name="connsiteX5067" fmla="*/ 3110918 w 5945513"/>
              <a:gd name="connsiteY5067" fmla="*/ 2103402 h 5844979"/>
              <a:gd name="connsiteX5068" fmla="*/ 3316668 w 5945513"/>
              <a:gd name="connsiteY5068" fmla="*/ 2356382 h 5844979"/>
              <a:gd name="connsiteX5069" fmla="*/ 3311355 w 5945513"/>
              <a:gd name="connsiteY5069" fmla="*/ 2369666 h 5844979"/>
              <a:gd name="connsiteX5070" fmla="*/ 3330985 w 5945513"/>
              <a:gd name="connsiteY5070" fmla="*/ 2389297 h 5844979"/>
              <a:gd name="connsiteX5071" fmla="*/ 3342055 w 5945513"/>
              <a:gd name="connsiteY5071" fmla="*/ 2385459 h 5844979"/>
              <a:gd name="connsiteX5072" fmla="*/ 3422052 w 5945513"/>
              <a:gd name="connsiteY5072" fmla="*/ 2470327 h 5844979"/>
              <a:gd name="connsiteX5073" fmla="*/ 3417181 w 5945513"/>
              <a:gd name="connsiteY5073" fmla="*/ 2483611 h 5844979"/>
              <a:gd name="connsiteX5074" fmla="*/ 3438288 w 5945513"/>
              <a:gd name="connsiteY5074" fmla="*/ 2504717 h 5844979"/>
              <a:gd name="connsiteX5075" fmla="*/ 3454228 w 5945513"/>
              <a:gd name="connsiteY5075" fmla="*/ 2497190 h 5844979"/>
              <a:gd name="connsiteX5076" fmla="*/ 3552528 w 5945513"/>
              <a:gd name="connsiteY5076" fmla="*/ 2560214 h 5844979"/>
              <a:gd name="connsiteX5077" fmla="*/ 3452014 w 5945513"/>
              <a:gd name="connsiteY5077" fmla="*/ 2706630 h 5844979"/>
              <a:gd name="connsiteX5078" fmla="*/ 3442716 w 5945513"/>
              <a:gd name="connsiteY5078" fmla="*/ 2704268 h 5844979"/>
              <a:gd name="connsiteX5079" fmla="*/ 3422052 w 5945513"/>
              <a:gd name="connsiteY5079" fmla="*/ 2724932 h 5844979"/>
              <a:gd name="connsiteX5080" fmla="*/ 3442716 w 5945513"/>
              <a:gd name="connsiteY5080" fmla="*/ 2745595 h 5844979"/>
              <a:gd name="connsiteX5081" fmla="*/ 3463379 w 5945513"/>
              <a:gd name="connsiteY5081" fmla="*/ 2724932 h 5844979"/>
              <a:gd name="connsiteX5082" fmla="*/ 3458509 w 5945513"/>
              <a:gd name="connsiteY5082" fmla="*/ 2711795 h 5844979"/>
              <a:gd name="connsiteX5083" fmla="*/ 3656879 w 5945513"/>
              <a:gd name="connsiteY5083" fmla="*/ 2490253 h 5844979"/>
              <a:gd name="connsiteX5084" fmla="*/ 3668243 w 5945513"/>
              <a:gd name="connsiteY5084" fmla="*/ 2493647 h 5844979"/>
              <a:gd name="connsiteX5085" fmla="*/ 3688759 w 5945513"/>
              <a:gd name="connsiteY5085" fmla="*/ 2473132 h 5844979"/>
              <a:gd name="connsiteX5086" fmla="*/ 3668243 w 5945513"/>
              <a:gd name="connsiteY5086" fmla="*/ 2452616 h 5844979"/>
              <a:gd name="connsiteX5087" fmla="*/ 3653484 w 5945513"/>
              <a:gd name="connsiteY5087" fmla="*/ 2458962 h 5844979"/>
              <a:gd name="connsiteX5088" fmla="*/ 3489946 w 5945513"/>
              <a:gd name="connsiteY5088" fmla="*/ 2339704 h 5844979"/>
              <a:gd name="connsiteX5089" fmla="*/ 3371279 w 5945513"/>
              <a:gd name="connsiteY5089" fmla="*/ 2253212 h 5844979"/>
              <a:gd name="connsiteX5090" fmla="*/ 3373788 w 5945513"/>
              <a:gd name="connsiteY5090" fmla="*/ 2243471 h 5844979"/>
              <a:gd name="connsiteX5091" fmla="*/ 3353272 w 5945513"/>
              <a:gd name="connsiteY5091" fmla="*/ 2222955 h 5844979"/>
              <a:gd name="connsiteX5092" fmla="*/ 3348254 w 5945513"/>
              <a:gd name="connsiteY5092" fmla="*/ 2223693 h 5844979"/>
              <a:gd name="connsiteX5093" fmla="*/ 3302351 w 5945513"/>
              <a:gd name="connsiteY5093" fmla="*/ 2108863 h 5844979"/>
              <a:gd name="connsiteX5094" fmla="*/ 3306484 w 5945513"/>
              <a:gd name="connsiteY5094" fmla="*/ 2105911 h 5844979"/>
              <a:gd name="connsiteX5095" fmla="*/ 3503230 w 5945513"/>
              <a:gd name="connsiteY5095" fmla="*/ 2244799 h 5844979"/>
              <a:gd name="connsiteX5096" fmla="*/ 3732301 w 5945513"/>
              <a:gd name="connsiteY5096" fmla="*/ 2406565 h 5844979"/>
              <a:gd name="connsiteX5097" fmla="*/ 3729791 w 5945513"/>
              <a:gd name="connsiteY5097" fmla="*/ 2416307 h 5844979"/>
              <a:gd name="connsiteX5098" fmla="*/ 3750898 w 5945513"/>
              <a:gd name="connsiteY5098" fmla="*/ 2437413 h 5844979"/>
              <a:gd name="connsiteX5099" fmla="*/ 3763738 w 5945513"/>
              <a:gd name="connsiteY5099" fmla="*/ 2432838 h 5844979"/>
              <a:gd name="connsiteX5100" fmla="*/ 4006388 w 5945513"/>
              <a:gd name="connsiteY5100" fmla="*/ 2675339 h 5844979"/>
              <a:gd name="connsiteX5101" fmla="*/ 4008306 w 5945513"/>
              <a:gd name="connsiteY5101" fmla="*/ 2673420 h 5844979"/>
              <a:gd name="connsiteX5102" fmla="*/ 4011111 w 5945513"/>
              <a:gd name="connsiteY5102" fmla="*/ 2672978 h 5844979"/>
              <a:gd name="connsiteX5103" fmla="*/ 3971850 w 5945513"/>
              <a:gd name="connsiteY5103" fmla="*/ 2419997 h 5844979"/>
              <a:gd name="connsiteX5104" fmla="*/ 4027051 w 5945513"/>
              <a:gd name="connsiteY5104" fmla="*/ 2419997 h 5844979"/>
              <a:gd name="connsiteX5105" fmla="*/ 4186898 w 5945513"/>
              <a:gd name="connsiteY5105" fmla="*/ 2598441 h 5844979"/>
              <a:gd name="connsiteX5106" fmla="*/ 4181880 w 5945513"/>
              <a:gd name="connsiteY5106" fmla="*/ 2611577 h 5844979"/>
              <a:gd name="connsiteX5107" fmla="*/ 4202101 w 5945513"/>
              <a:gd name="connsiteY5107" fmla="*/ 2631798 h 5844979"/>
              <a:gd name="connsiteX5108" fmla="*/ 4222322 w 5945513"/>
              <a:gd name="connsiteY5108" fmla="*/ 2612315 h 5844979"/>
              <a:gd name="connsiteX5109" fmla="*/ 4441208 w 5945513"/>
              <a:gd name="connsiteY5109" fmla="*/ 2681391 h 5844979"/>
              <a:gd name="connsiteX5110" fmla="*/ 4440912 w 5945513"/>
              <a:gd name="connsiteY5110" fmla="*/ 2684933 h 5844979"/>
              <a:gd name="connsiteX5111" fmla="*/ 4461576 w 5945513"/>
              <a:gd name="connsiteY5111" fmla="*/ 2705596 h 5844979"/>
              <a:gd name="connsiteX5112" fmla="*/ 4474860 w 5945513"/>
              <a:gd name="connsiteY5112" fmla="*/ 2700578 h 5844979"/>
              <a:gd name="connsiteX5113" fmla="*/ 4687547 w 5945513"/>
              <a:gd name="connsiteY5113" fmla="*/ 2897177 h 5844979"/>
              <a:gd name="connsiteX5114" fmla="*/ 4683857 w 5945513"/>
              <a:gd name="connsiteY5114" fmla="*/ 2907804 h 5844979"/>
              <a:gd name="connsiteX5115" fmla="*/ 4697878 w 5945513"/>
              <a:gd name="connsiteY5115" fmla="*/ 2925663 h 5844979"/>
              <a:gd name="connsiteX5116" fmla="*/ 4682971 w 5945513"/>
              <a:gd name="connsiteY5116" fmla="*/ 3042265 h 5844979"/>
              <a:gd name="connsiteX5117" fmla="*/ 4458624 w 5945513"/>
              <a:gd name="connsiteY5117" fmla="*/ 3173773 h 5844979"/>
              <a:gd name="connsiteX5118" fmla="*/ 4441798 w 5945513"/>
              <a:gd name="connsiteY5118" fmla="*/ 3165361 h 5844979"/>
              <a:gd name="connsiteX5119" fmla="*/ 4431614 w 5945513"/>
              <a:gd name="connsiteY5119" fmla="*/ 3168165 h 5844979"/>
              <a:gd name="connsiteX5120" fmla="*/ 4388958 w 5945513"/>
              <a:gd name="connsiteY5120" fmla="*/ 3111192 h 5844979"/>
              <a:gd name="connsiteX5121" fmla="*/ 4394715 w 5945513"/>
              <a:gd name="connsiteY5121" fmla="*/ 3097318 h 5844979"/>
              <a:gd name="connsiteX5122" fmla="*/ 4375084 w 5945513"/>
              <a:gd name="connsiteY5122" fmla="*/ 3077688 h 5844979"/>
              <a:gd name="connsiteX5123" fmla="*/ 4356487 w 5945513"/>
              <a:gd name="connsiteY5123" fmla="*/ 3092595 h 5844979"/>
              <a:gd name="connsiteX5124" fmla="*/ 3405078 w 5945513"/>
              <a:gd name="connsiteY5124" fmla="*/ 2993115 h 5844979"/>
              <a:gd name="connsiteX5125" fmla="*/ 3383972 w 5945513"/>
              <a:gd name="connsiteY5125" fmla="*/ 2972304 h 5844979"/>
              <a:gd name="connsiteX5126" fmla="*/ 3371722 w 5945513"/>
              <a:gd name="connsiteY5126" fmla="*/ 2976289 h 5844979"/>
              <a:gd name="connsiteX5127" fmla="*/ 3326557 w 5945513"/>
              <a:gd name="connsiteY5127" fmla="*/ 2927287 h 5844979"/>
              <a:gd name="connsiteX5128" fmla="*/ 3162134 w 5945513"/>
              <a:gd name="connsiteY5128" fmla="*/ 2748842 h 5844979"/>
              <a:gd name="connsiteX5129" fmla="*/ 3166710 w 5945513"/>
              <a:gd name="connsiteY5129" fmla="*/ 2736592 h 5844979"/>
              <a:gd name="connsiteX5130" fmla="*/ 3147079 w 5945513"/>
              <a:gd name="connsiteY5130" fmla="*/ 2716961 h 5844979"/>
              <a:gd name="connsiteX5131" fmla="*/ 3127892 w 5945513"/>
              <a:gd name="connsiteY5131" fmla="*/ 2734526 h 5844979"/>
              <a:gd name="connsiteX5132" fmla="*/ 2741631 w 5945513"/>
              <a:gd name="connsiteY5132" fmla="*/ 2748547 h 5844979"/>
              <a:gd name="connsiteX5133" fmla="*/ 2723477 w 5945513"/>
              <a:gd name="connsiteY5133" fmla="*/ 2733049 h 5844979"/>
              <a:gd name="connsiteX5134" fmla="*/ 2704732 w 5945513"/>
              <a:gd name="connsiteY5134" fmla="*/ 2751794 h 5844979"/>
              <a:gd name="connsiteX5135" fmla="*/ 2705322 w 5945513"/>
              <a:gd name="connsiteY5135" fmla="*/ 2754451 h 5844979"/>
              <a:gd name="connsiteX5136" fmla="*/ 2271093 w 5945513"/>
              <a:gd name="connsiteY5136" fmla="*/ 2886845 h 5844979"/>
              <a:gd name="connsiteX5137" fmla="*/ 2146816 w 5945513"/>
              <a:gd name="connsiteY5137" fmla="*/ 2924630 h 5844979"/>
              <a:gd name="connsiteX5138" fmla="*/ 2138108 w 5945513"/>
              <a:gd name="connsiteY5138" fmla="*/ 2915332 h 5844979"/>
              <a:gd name="connsiteX5139" fmla="*/ 2185634 w 5945513"/>
              <a:gd name="connsiteY5139" fmla="*/ 2787070 h 5844979"/>
              <a:gd name="connsiteX5140" fmla="*/ 3906022 w 5945513"/>
              <a:gd name="connsiteY5140" fmla="*/ 5340199 h 5844979"/>
              <a:gd name="connsiteX5141" fmla="*/ 4101883 w 5945513"/>
              <a:gd name="connsiteY5141" fmla="*/ 5280422 h 5844979"/>
              <a:gd name="connsiteX5142" fmla="*/ 4103211 w 5945513"/>
              <a:gd name="connsiteY5142" fmla="*/ 5282784 h 5844979"/>
              <a:gd name="connsiteX5143" fmla="*/ 3971407 w 5945513"/>
              <a:gd name="connsiteY5143" fmla="*/ 5392596 h 5844979"/>
              <a:gd name="connsiteX5144" fmla="*/ 3957681 w 5945513"/>
              <a:gd name="connsiteY5144" fmla="*/ 5387135 h 5844979"/>
              <a:gd name="connsiteX5145" fmla="*/ 3945283 w 5945513"/>
              <a:gd name="connsiteY5145" fmla="*/ 5391415 h 5844979"/>
              <a:gd name="connsiteX5146" fmla="*/ 3903070 w 5945513"/>
              <a:gd name="connsiteY5146" fmla="*/ 5352450 h 5844979"/>
              <a:gd name="connsiteX5147" fmla="*/ 3906317 w 5945513"/>
              <a:gd name="connsiteY5147" fmla="*/ 5342560 h 5844979"/>
              <a:gd name="connsiteX5148" fmla="*/ 3905874 w 5945513"/>
              <a:gd name="connsiteY5148" fmla="*/ 5340051 h 5844979"/>
              <a:gd name="connsiteX5149" fmla="*/ 3938936 w 5945513"/>
              <a:gd name="connsiteY5149" fmla="*/ 5414735 h 5844979"/>
              <a:gd name="connsiteX5150" fmla="*/ 3837537 w 5945513"/>
              <a:gd name="connsiteY5150" fmla="*/ 5470822 h 5844979"/>
              <a:gd name="connsiteX5151" fmla="*/ 3832814 w 5945513"/>
              <a:gd name="connsiteY5151" fmla="*/ 5466099 h 5844979"/>
              <a:gd name="connsiteX5152" fmla="*/ 3882997 w 5945513"/>
              <a:gd name="connsiteY5152" fmla="*/ 5360272 h 5844979"/>
              <a:gd name="connsiteX5153" fmla="*/ 3887720 w 5945513"/>
              <a:gd name="connsiteY5153" fmla="*/ 5361305 h 5844979"/>
              <a:gd name="connsiteX5154" fmla="*/ 3899527 w 5945513"/>
              <a:gd name="connsiteY5154" fmla="*/ 5356730 h 5844979"/>
              <a:gd name="connsiteX5155" fmla="*/ 3941445 w 5945513"/>
              <a:gd name="connsiteY5155" fmla="*/ 5395400 h 5844979"/>
              <a:gd name="connsiteX5156" fmla="*/ 3937460 w 5945513"/>
              <a:gd name="connsiteY5156" fmla="*/ 5407355 h 5844979"/>
              <a:gd name="connsiteX5157" fmla="*/ 3938936 w 5945513"/>
              <a:gd name="connsiteY5157" fmla="*/ 5414735 h 5844979"/>
              <a:gd name="connsiteX5158" fmla="*/ 3840194 w 5945513"/>
              <a:gd name="connsiteY5158" fmla="*/ 5475693 h 5844979"/>
              <a:gd name="connsiteX5159" fmla="*/ 3917092 w 5945513"/>
              <a:gd name="connsiteY5159" fmla="*/ 5433332 h 5844979"/>
              <a:gd name="connsiteX5160" fmla="*/ 3841227 w 5945513"/>
              <a:gd name="connsiteY5160" fmla="*/ 5487205 h 5844979"/>
              <a:gd name="connsiteX5161" fmla="*/ 3841670 w 5945513"/>
              <a:gd name="connsiteY5161" fmla="*/ 5483072 h 5844979"/>
              <a:gd name="connsiteX5162" fmla="*/ 3840194 w 5945513"/>
              <a:gd name="connsiteY5162" fmla="*/ 5475693 h 5844979"/>
              <a:gd name="connsiteX5163" fmla="*/ 3397846 w 5945513"/>
              <a:gd name="connsiteY5163" fmla="*/ 5595246 h 5844979"/>
              <a:gd name="connsiteX5164" fmla="*/ 3398142 w 5945513"/>
              <a:gd name="connsiteY5164" fmla="*/ 5593623 h 5844979"/>
              <a:gd name="connsiteX5165" fmla="*/ 3634887 w 5945513"/>
              <a:gd name="connsiteY5165" fmla="*/ 5616205 h 5844979"/>
              <a:gd name="connsiteX5166" fmla="*/ 3636953 w 5945513"/>
              <a:gd name="connsiteY5166" fmla="*/ 5624323 h 5844979"/>
              <a:gd name="connsiteX5167" fmla="*/ 3549576 w 5945513"/>
              <a:gd name="connsiteY5167" fmla="*/ 5680114 h 5844979"/>
              <a:gd name="connsiteX5168" fmla="*/ 3397846 w 5945513"/>
              <a:gd name="connsiteY5168" fmla="*/ 5595394 h 5844979"/>
              <a:gd name="connsiteX5169" fmla="*/ 3544115 w 5945513"/>
              <a:gd name="connsiteY5169" fmla="*/ 5683214 h 5844979"/>
              <a:gd name="connsiteX5170" fmla="*/ 3466626 w 5945513"/>
              <a:gd name="connsiteY5170" fmla="*/ 5730297 h 5844979"/>
              <a:gd name="connsiteX5171" fmla="*/ 3392976 w 5945513"/>
              <a:gd name="connsiteY5171" fmla="*/ 5602626 h 5844979"/>
              <a:gd name="connsiteX5172" fmla="*/ 3395042 w 5945513"/>
              <a:gd name="connsiteY5172" fmla="*/ 5599969 h 5844979"/>
              <a:gd name="connsiteX5173" fmla="*/ 3544115 w 5945513"/>
              <a:gd name="connsiteY5173" fmla="*/ 5683214 h 5844979"/>
              <a:gd name="connsiteX5174" fmla="*/ 3639905 w 5945513"/>
              <a:gd name="connsiteY5174" fmla="*/ 5628750 h 5844979"/>
              <a:gd name="connsiteX5175" fmla="*/ 3646990 w 5945513"/>
              <a:gd name="connsiteY5175" fmla="*/ 5634212 h 5844979"/>
              <a:gd name="connsiteX5176" fmla="*/ 3618356 w 5945513"/>
              <a:gd name="connsiteY5176" fmla="*/ 5705944 h 5844979"/>
              <a:gd name="connsiteX5177" fmla="*/ 3612747 w 5945513"/>
              <a:gd name="connsiteY5177" fmla="*/ 5704763 h 5844979"/>
              <a:gd name="connsiteX5178" fmla="*/ 3598873 w 5945513"/>
              <a:gd name="connsiteY5178" fmla="*/ 5711257 h 5844979"/>
              <a:gd name="connsiteX5179" fmla="*/ 3554889 w 5945513"/>
              <a:gd name="connsiteY5179" fmla="*/ 5683066 h 5844979"/>
              <a:gd name="connsiteX5180" fmla="*/ 3640053 w 5945513"/>
              <a:gd name="connsiteY5180" fmla="*/ 5628750 h 5844979"/>
              <a:gd name="connsiteX5181" fmla="*/ 3652155 w 5945513"/>
              <a:gd name="connsiteY5181" fmla="*/ 5635835 h 5844979"/>
              <a:gd name="connsiteX5182" fmla="*/ 3655845 w 5945513"/>
              <a:gd name="connsiteY5182" fmla="*/ 5636278 h 5844979"/>
              <a:gd name="connsiteX5183" fmla="*/ 3674442 w 5945513"/>
              <a:gd name="connsiteY5183" fmla="*/ 5624913 h 5844979"/>
              <a:gd name="connsiteX5184" fmla="*/ 3708832 w 5945513"/>
              <a:gd name="connsiteY5184" fmla="*/ 5637606 h 5844979"/>
              <a:gd name="connsiteX5185" fmla="*/ 3624998 w 5945513"/>
              <a:gd name="connsiteY5185" fmla="*/ 5709781 h 5844979"/>
              <a:gd name="connsiteX5186" fmla="*/ 3623079 w 5945513"/>
              <a:gd name="connsiteY5186" fmla="*/ 5708453 h 5844979"/>
              <a:gd name="connsiteX5187" fmla="*/ 3652155 w 5945513"/>
              <a:gd name="connsiteY5187" fmla="*/ 5635835 h 5844979"/>
              <a:gd name="connsiteX5188" fmla="*/ 3670752 w 5945513"/>
              <a:gd name="connsiteY5188" fmla="*/ 5599969 h 5844979"/>
              <a:gd name="connsiteX5189" fmla="*/ 3655845 w 5945513"/>
              <a:gd name="connsiteY5189" fmla="*/ 5593770 h 5844979"/>
              <a:gd name="connsiteX5190" fmla="*/ 3635182 w 5945513"/>
              <a:gd name="connsiteY5190" fmla="*/ 5610449 h 5844979"/>
              <a:gd name="connsiteX5191" fmla="*/ 3398879 w 5945513"/>
              <a:gd name="connsiteY5191" fmla="*/ 5587866 h 5844979"/>
              <a:gd name="connsiteX5192" fmla="*/ 3398879 w 5945513"/>
              <a:gd name="connsiteY5192" fmla="*/ 5587276 h 5844979"/>
              <a:gd name="connsiteX5193" fmla="*/ 3801818 w 5945513"/>
              <a:gd name="connsiteY5193" fmla="*/ 5490600 h 5844979"/>
              <a:gd name="connsiteX5194" fmla="*/ 3803442 w 5945513"/>
              <a:gd name="connsiteY5194" fmla="*/ 5493699 h 5844979"/>
              <a:gd name="connsiteX5195" fmla="*/ 3670900 w 5945513"/>
              <a:gd name="connsiteY5195" fmla="*/ 5599822 h 5844979"/>
              <a:gd name="connsiteX5196" fmla="*/ 3865875 w 5945513"/>
              <a:gd name="connsiteY5196" fmla="*/ 5220350 h 5844979"/>
              <a:gd name="connsiteX5197" fmla="*/ 3367146 w 5945513"/>
              <a:gd name="connsiteY5197" fmla="*/ 5274075 h 5844979"/>
              <a:gd name="connsiteX5198" fmla="*/ 3372460 w 5945513"/>
              <a:gd name="connsiteY5198" fmla="*/ 5247213 h 5844979"/>
              <a:gd name="connsiteX5199" fmla="*/ 3576143 w 5945513"/>
              <a:gd name="connsiteY5199" fmla="*/ 5144485 h 5844979"/>
              <a:gd name="connsiteX5200" fmla="*/ 3866171 w 5945513"/>
              <a:gd name="connsiteY5200" fmla="*/ 5210166 h 5844979"/>
              <a:gd name="connsiteX5201" fmla="*/ 3865433 w 5945513"/>
              <a:gd name="connsiteY5201" fmla="*/ 5217251 h 5844979"/>
              <a:gd name="connsiteX5202" fmla="*/ 3865728 w 5945513"/>
              <a:gd name="connsiteY5202" fmla="*/ 5220350 h 5844979"/>
              <a:gd name="connsiteX5203" fmla="*/ 1593181 w 5945513"/>
              <a:gd name="connsiteY5203" fmla="*/ 4075294 h 5844979"/>
              <a:gd name="connsiteX5204" fmla="*/ 1874943 w 5945513"/>
              <a:gd name="connsiteY5204" fmla="*/ 3978176 h 5844979"/>
              <a:gd name="connsiteX5205" fmla="*/ 1891917 w 5945513"/>
              <a:gd name="connsiteY5205" fmla="*/ 3988803 h 5844979"/>
              <a:gd name="connsiteX5206" fmla="*/ 1915827 w 5945513"/>
              <a:gd name="connsiteY5206" fmla="*/ 4159130 h 5844979"/>
              <a:gd name="connsiteX5207" fmla="*/ 1593623 w 5945513"/>
              <a:gd name="connsiteY5207" fmla="*/ 4080608 h 5844979"/>
              <a:gd name="connsiteX5208" fmla="*/ 1594066 w 5945513"/>
              <a:gd name="connsiteY5208" fmla="*/ 4078689 h 5844979"/>
              <a:gd name="connsiteX5209" fmla="*/ 1593328 w 5945513"/>
              <a:gd name="connsiteY5209" fmla="*/ 4075294 h 5844979"/>
              <a:gd name="connsiteX5210" fmla="*/ 1631408 w 5945513"/>
              <a:gd name="connsiteY5210" fmla="*/ 3874858 h 5844979"/>
              <a:gd name="connsiteX5211" fmla="*/ 1825055 w 5945513"/>
              <a:gd name="connsiteY5211" fmla="*/ 3757961 h 5844979"/>
              <a:gd name="connsiteX5212" fmla="*/ 1883799 w 5945513"/>
              <a:gd name="connsiteY5212" fmla="*/ 3951756 h 5844979"/>
              <a:gd name="connsiteX5213" fmla="*/ 1874500 w 5945513"/>
              <a:gd name="connsiteY5213" fmla="*/ 3961055 h 5844979"/>
              <a:gd name="connsiteX5214" fmla="*/ 1632294 w 5945513"/>
              <a:gd name="connsiteY5214" fmla="*/ 3885780 h 5844979"/>
              <a:gd name="connsiteX5215" fmla="*/ 1632884 w 5945513"/>
              <a:gd name="connsiteY5215" fmla="*/ 3882681 h 5844979"/>
              <a:gd name="connsiteX5216" fmla="*/ 1631261 w 5945513"/>
              <a:gd name="connsiteY5216" fmla="*/ 3875006 h 5844979"/>
              <a:gd name="connsiteX5217" fmla="*/ 4323721 w 5945513"/>
              <a:gd name="connsiteY5217" fmla="*/ 4159720 h 5844979"/>
              <a:gd name="connsiteX5218" fmla="*/ 4335529 w 5945513"/>
              <a:gd name="connsiteY5218" fmla="*/ 4151454 h 5844979"/>
              <a:gd name="connsiteX5219" fmla="*/ 4475303 w 5945513"/>
              <a:gd name="connsiteY5219" fmla="*/ 4214626 h 5844979"/>
              <a:gd name="connsiteX5220" fmla="*/ 4337005 w 5945513"/>
              <a:gd name="connsiteY5220" fmla="*/ 4514838 h 5844979"/>
              <a:gd name="connsiteX5221" fmla="*/ 4333757 w 5945513"/>
              <a:gd name="connsiteY5221" fmla="*/ 4514100 h 5844979"/>
              <a:gd name="connsiteX5222" fmla="*/ 4323721 w 5945513"/>
              <a:gd name="connsiteY5222" fmla="*/ 4159867 h 5844979"/>
              <a:gd name="connsiteX5223" fmla="*/ 3868975 w 5945513"/>
              <a:gd name="connsiteY5223" fmla="*/ 5342413 h 5844979"/>
              <a:gd name="connsiteX5224" fmla="*/ 3868975 w 5945513"/>
              <a:gd name="connsiteY5224" fmla="*/ 5342413 h 5844979"/>
              <a:gd name="connsiteX5225" fmla="*/ 3711932 w 5945513"/>
              <a:gd name="connsiteY5225" fmla="*/ 5365586 h 5844979"/>
              <a:gd name="connsiteX5226" fmla="*/ 3876355 w 5945513"/>
              <a:gd name="connsiteY5226" fmla="*/ 5246180 h 5844979"/>
              <a:gd name="connsiteX5227" fmla="*/ 3900856 w 5945513"/>
              <a:gd name="connsiteY5227" fmla="*/ 5261235 h 5844979"/>
              <a:gd name="connsiteX5228" fmla="*/ 3888753 w 5945513"/>
              <a:gd name="connsiteY5228" fmla="*/ 5323816 h 5844979"/>
              <a:gd name="connsiteX5229" fmla="*/ 3887572 w 5945513"/>
              <a:gd name="connsiteY5229" fmla="*/ 5323520 h 5844979"/>
              <a:gd name="connsiteX5230" fmla="*/ 3868828 w 5945513"/>
              <a:gd name="connsiteY5230" fmla="*/ 5342265 h 5844979"/>
              <a:gd name="connsiteX5231" fmla="*/ 3870156 w 5945513"/>
              <a:gd name="connsiteY5231" fmla="*/ 5348317 h 5844979"/>
              <a:gd name="connsiteX5232" fmla="*/ 3651565 w 5945513"/>
              <a:gd name="connsiteY5232" fmla="*/ 5457834 h 5844979"/>
              <a:gd name="connsiteX5233" fmla="*/ 3591788 w 5945513"/>
              <a:gd name="connsiteY5233" fmla="*/ 5449568 h 5844979"/>
              <a:gd name="connsiteX5234" fmla="*/ 3702043 w 5945513"/>
              <a:gd name="connsiteY5234" fmla="*/ 5372523 h 5844979"/>
              <a:gd name="connsiteX5235" fmla="*/ 3870008 w 5945513"/>
              <a:gd name="connsiteY5235" fmla="*/ 5347874 h 5844979"/>
              <a:gd name="connsiteX5236" fmla="*/ 3870008 w 5945513"/>
              <a:gd name="connsiteY5236" fmla="*/ 5348317 h 5844979"/>
              <a:gd name="connsiteX5237" fmla="*/ 3497474 w 5945513"/>
              <a:gd name="connsiteY5237" fmla="*/ 5120428 h 5844979"/>
              <a:gd name="connsiteX5238" fmla="*/ 3417181 w 5945513"/>
              <a:gd name="connsiteY5238" fmla="*/ 5101535 h 5844979"/>
              <a:gd name="connsiteX5239" fmla="*/ 3417329 w 5945513"/>
              <a:gd name="connsiteY5239" fmla="*/ 5099616 h 5844979"/>
              <a:gd name="connsiteX5240" fmla="*/ 3416886 w 5945513"/>
              <a:gd name="connsiteY5240" fmla="*/ 5095484 h 5844979"/>
              <a:gd name="connsiteX5241" fmla="*/ 3564926 w 5945513"/>
              <a:gd name="connsiteY5241" fmla="*/ 5041315 h 5844979"/>
              <a:gd name="connsiteX5242" fmla="*/ 3665734 w 5945513"/>
              <a:gd name="connsiteY5242" fmla="*/ 5091941 h 5844979"/>
              <a:gd name="connsiteX5243" fmla="*/ 3637100 w 5945513"/>
              <a:gd name="connsiteY5243" fmla="*/ 5106848 h 5844979"/>
              <a:gd name="connsiteX5244" fmla="*/ 3497326 w 5945513"/>
              <a:gd name="connsiteY5244" fmla="*/ 5120575 h 5844979"/>
              <a:gd name="connsiteX5245" fmla="*/ 3623817 w 5945513"/>
              <a:gd name="connsiteY5245" fmla="*/ 5113638 h 5844979"/>
              <a:gd name="connsiteX5246" fmla="*/ 3575553 w 5945513"/>
              <a:gd name="connsiteY5246" fmla="*/ 5138582 h 5844979"/>
              <a:gd name="connsiteX5247" fmla="*/ 3514448 w 5945513"/>
              <a:gd name="connsiteY5247" fmla="*/ 5124412 h 5844979"/>
              <a:gd name="connsiteX5248" fmla="*/ 3623817 w 5945513"/>
              <a:gd name="connsiteY5248" fmla="*/ 5113638 h 5844979"/>
              <a:gd name="connsiteX5249" fmla="*/ 1906676 w 5945513"/>
              <a:gd name="connsiteY5249" fmla="*/ 3981866 h 5844979"/>
              <a:gd name="connsiteX5250" fmla="*/ 1910956 w 5945513"/>
              <a:gd name="connsiteY5250" fmla="*/ 3972420 h 5844979"/>
              <a:gd name="connsiteX5251" fmla="*/ 2201427 w 5945513"/>
              <a:gd name="connsiteY5251" fmla="*/ 3977585 h 5844979"/>
              <a:gd name="connsiteX5252" fmla="*/ 2105341 w 5945513"/>
              <a:gd name="connsiteY5252" fmla="*/ 4184073 h 5844979"/>
              <a:gd name="connsiteX5253" fmla="*/ 2099733 w 5945513"/>
              <a:gd name="connsiteY5253" fmla="*/ 4183188 h 5844979"/>
              <a:gd name="connsiteX5254" fmla="*/ 2088515 w 5945513"/>
              <a:gd name="connsiteY5254" fmla="*/ 4186582 h 5844979"/>
              <a:gd name="connsiteX5255" fmla="*/ 1906676 w 5945513"/>
              <a:gd name="connsiteY5255" fmla="*/ 3981866 h 5844979"/>
              <a:gd name="connsiteX5256" fmla="*/ 2084383 w 5945513"/>
              <a:gd name="connsiteY5256" fmla="*/ 4190420 h 5844979"/>
              <a:gd name="connsiteX5257" fmla="*/ 2080988 w 5945513"/>
              <a:gd name="connsiteY5257" fmla="*/ 4196176 h 5844979"/>
              <a:gd name="connsiteX5258" fmla="*/ 1921436 w 5945513"/>
              <a:gd name="connsiteY5258" fmla="*/ 4160310 h 5844979"/>
              <a:gd name="connsiteX5259" fmla="*/ 1897230 w 5945513"/>
              <a:gd name="connsiteY5259" fmla="*/ 3987622 h 5844979"/>
              <a:gd name="connsiteX5260" fmla="*/ 1902396 w 5945513"/>
              <a:gd name="connsiteY5260" fmla="*/ 3985261 h 5844979"/>
              <a:gd name="connsiteX5261" fmla="*/ 2084383 w 5945513"/>
              <a:gd name="connsiteY5261" fmla="*/ 4190272 h 5844979"/>
              <a:gd name="connsiteX5262" fmla="*/ 2476400 w 5945513"/>
              <a:gd name="connsiteY5262" fmla="*/ 3384246 h 5844979"/>
              <a:gd name="connsiteX5263" fmla="*/ 2481713 w 5945513"/>
              <a:gd name="connsiteY5263" fmla="*/ 3391331 h 5844979"/>
              <a:gd name="connsiteX5264" fmla="*/ 2074789 w 5945513"/>
              <a:gd name="connsiteY5264" fmla="*/ 3781282 h 5844979"/>
              <a:gd name="connsiteX5265" fmla="*/ 1975751 w 5945513"/>
              <a:gd name="connsiteY5265" fmla="*/ 3669846 h 5844979"/>
              <a:gd name="connsiteX5266" fmla="*/ 2476400 w 5945513"/>
              <a:gd name="connsiteY5266" fmla="*/ 3384394 h 5844979"/>
              <a:gd name="connsiteX5267" fmla="*/ 1972061 w 5945513"/>
              <a:gd name="connsiteY5267" fmla="*/ 3665418 h 5844979"/>
              <a:gd name="connsiteX5268" fmla="*/ 1916270 w 5945513"/>
              <a:gd name="connsiteY5268" fmla="*/ 3601214 h 5844979"/>
              <a:gd name="connsiteX5269" fmla="*/ 1937524 w 5945513"/>
              <a:gd name="connsiteY5269" fmla="*/ 3376866 h 5844979"/>
              <a:gd name="connsiteX5270" fmla="*/ 2467544 w 5945513"/>
              <a:gd name="connsiteY5270" fmla="*/ 3357531 h 5844979"/>
              <a:gd name="connsiteX5271" fmla="*/ 2473743 w 5945513"/>
              <a:gd name="connsiteY5271" fmla="*/ 3379228 h 5844979"/>
              <a:gd name="connsiteX5272" fmla="*/ 1971914 w 5945513"/>
              <a:gd name="connsiteY5272" fmla="*/ 3665271 h 5844979"/>
              <a:gd name="connsiteX5273" fmla="*/ 2541785 w 5945513"/>
              <a:gd name="connsiteY5273" fmla="*/ 3410519 h 5844979"/>
              <a:gd name="connsiteX5274" fmla="*/ 2586802 w 5945513"/>
              <a:gd name="connsiteY5274" fmla="*/ 3356646 h 5844979"/>
              <a:gd name="connsiteX5275" fmla="*/ 2874173 w 5945513"/>
              <a:gd name="connsiteY5275" fmla="*/ 3362402 h 5844979"/>
              <a:gd name="connsiteX5276" fmla="*/ 2928784 w 5945513"/>
              <a:gd name="connsiteY5276" fmla="*/ 3571104 h 5844979"/>
              <a:gd name="connsiteX5277" fmla="*/ 2601709 w 5945513"/>
              <a:gd name="connsiteY5277" fmla="*/ 3696561 h 5844979"/>
              <a:gd name="connsiteX5278" fmla="*/ 2541785 w 5945513"/>
              <a:gd name="connsiteY5278" fmla="*/ 3410519 h 5844979"/>
              <a:gd name="connsiteX5279" fmla="*/ 2596396 w 5945513"/>
              <a:gd name="connsiteY5279" fmla="*/ 3698627 h 5844979"/>
              <a:gd name="connsiteX5280" fmla="*/ 2331755 w 5945513"/>
              <a:gd name="connsiteY5280" fmla="*/ 3799141 h 5844979"/>
              <a:gd name="connsiteX5281" fmla="*/ 2287476 w 5945513"/>
              <a:gd name="connsiteY5281" fmla="*/ 3815967 h 5844979"/>
              <a:gd name="connsiteX5282" fmla="*/ 2501344 w 5945513"/>
              <a:gd name="connsiteY5282" fmla="*/ 3406534 h 5844979"/>
              <a:gd name="connsiteX5283" fmla="*/ 2527173 w 5945513"/>
              <a:gd name="connsiteY5283" fmla="*/ 3412585 h 5844979"/>
              <a:gd name="connsiteX5284" fmla="*/ 2536324 w 5945513"/>
              <a:gd name="connsiteY5284" fmla="*/ 3411699 h 5844979"/>
              <a:gd name="connsiteX5285" fmla="*/ 2596396 w 5945513"/>
              <a:gd name="connsiteY5285" fmla="*/ 3698627 h 5844979"/>
              <a:gd name="connsiteX5286" fmla="*/ 2872697 w 5945513"/>
              <a:gd name="connsiteY5286" fmla="*/ 3356793 h 5844979"/>
              <a:gd name="connsiteX5287" fmla="*/ 2587097 w 5945513"/>
              <a:gd name="connsiteY5287" fmla="*/ 3351037 h 5844979"/>
              <a:gd name="connsiteX5288" fmla="*/ 2583555 w 5945513"/>
              <a:gd name="connsiteY5288" fmla="*/ 3332292 h 5844979"/>
              <a:gd name="connsiteX5289" fmla="*/ 2839192 w 5945513"/>
              <a:gd name="connsiteY5289" fmla="*/ 3226908 h 5844979"/>
              <a:gd name="connsiteX5290" fmla="*/ 2872697 w 5945513"/>
              <a:gd name="connsiteY5290" fmla="*/ 3356793 h 5844979"/>
              <a:gd name="connsiteX5291" fmla="*/ 2844358 w 5945513"/>
              <a:gd name="connsiteY5291" fmla="*/ 3224842 h 5844979"/>
              <a:gd name="connsiteX5292" fmla="*/ 3112542 w 5945513"/>
              <a:gd name="connsiteY5292" fmla="*/ 3112668 h 5844979"/>
              <a:gd name="connsiteX5293" fmla="*/ 3090697 w 5945513"/>
              <a:gd name="connsiteY5293" fmla="*/ 3359745 h 5844979"/>
              <a:gd name="connsiteX5294" fmla="*/ 2878601 w 5945513"/>
              <a:gd name="connsiteY5294" fmla="*/ 3356941 h 5844979"/>
              <a:gd name="connsiteX5295" fmla="*/ 2844506 w 5945513"/>
              <a:gd name="connsiteY5295" fmla="*/ 3224842 h 5844979"/>
              <a:gd name="connsiteX5296" fmla="*/ 2879929 w 5945513"/>
              <a:gd name="connsiteY5296" fmla="*/ 3362550 h 5844979"/>
              <a:gd name="connsiteX5297" fmla="*/ 3090107 w 5945513"/>
              <a:gd name="connsiteY5297" fmla="*/ 3365354 h 5844979"/>
              <a:gd name="connsiteX5298" fmla="*/ 3076676 w 5945513"/>
              <a:gd name="connsiteY5298" fmla="*/ 3513541 h 5844979"/>
              <a:gd name="connsiteX5299" fmla="*/ 2933950 w 5945513"/>
              <a:gd name="connsiteY5299" fmla="*/ 3569185 h 5844979"/>
              <a:gd name="connsiteX5300" fmla="*/ 2879929 w 5945513"/>
              <a:gd name="connsiteY5300" fmla="*/ 3362550 h 5844979"/>
              <a:gd name="connsiteX5301" fmla="*/ 3095716 w 5945513"/>
              <a:gd name="connsiteY5301" fmla="*/ 3365354 h 5844979"/>
              <a:gd name="connsiteX5302" fmla="*/ 3436812 w 5945513"/>
              <a:gd name="connsiteY5302" fmla="*/ 3367420 h 5844979"/>
              <a:gd name="connsiteX5303" fmla="*/ 3437255 w 5945513"/>
              <a:gd name="connsiteY5303" fmla="*/ 3369782 h 5844979"/>
              <a:gd name="connsiteX5304" fmla="*/ 3082432 w 5945513"/>
              <a:gd name="connsiteY5304" fmla="*/ 3511327 h 5844979"/>
              <a:gd name="connsiteX5305" fmla="*/ 3095716 w 5945513"/>
              <a:gd name="connsiteY5305" fmla="*/ 3365354 h 5844979"/>
              <a:gd name="connsiteX5306" fmla="*/ 3436812 w 5945513"/>
              <a:gd name="connsiteY5306" fmla="*/ 3361959 h 5844979"/>
              <a:gd name="connsiteX5307" fmla="*/ 3096306 w 5945513"/>
              <a:gd name="connsiteY5307" fmla="*/ 3359893 h 5844979"/>
              <a:gd name="connsiteX5308" fmla="*/ 3118445 w 5945513"/>
              <a:gd name="connsiteY5308" fmla="*/ 3110307 h 5844979"/>
              <a:gd name="connsiteX5309" fmla="*/ 3136305 w 5945513"/>
              <a:gd name="connsiteY5309" fmla="*/ 3102779 h 5844979"/>
              <a:gd name="connsiteX5310" fmla="*/ 3296004 w 5945513"/>
              <a:gd name="connsiteY5310" fmla="*/ 3235026 h 5844979"/>
              <a:gd name="connsiteX5311" fmla="*/ 3439764 w 5945513"/>
              <a:gd name="connsiteY5311" fmla="*/ 3354137 h 5844979"/>
              <a:gd name="connsiteX5312" fmla="*/ 3436959 w 5945513"/>
              <a:gd name="connsiteY5312" fmla="*/ 3362107 h 5844979"/>
              <a:gd name="connsiteX5313" fmla="*/ 3118888 w 5945513"/>
              <a:gd name="connsiteY5313" fmla="*/ 3104108 h 5844979"/>
              <a:gd name="connsiteX5314" fmla="*/ 3120217 w 5945513"/>
              <a:gd name="connsiteY5314" fmla="*/ 3089496 h 5844979"/>
              <a:gd name="connsiteX5315" fmla="*/ 3131434 w 5945513"/>
              <a:gd name="connsiteY5315" fmla="*/ 3098794 h 5844979"/>
              <a:gd name="connsiteX5316" fmla="*/ 3118888 w 5945513"/>
              <a:gd name="connsiteY5316" fmla="*/ 3104108 h 5844979"/>
              <a:gd name="connsiteX5317" fmla="*/ 3120807 w 5945513"/>
              <a:gd name="connsiteY5317" fmla="*/ 3082706 h 5844979"/>
              <a:gd name="connsiteX5318" fmla="*/ 3129072 w 5945513"/>
              <a:gd name="connsiteY5318" fmla="*/ 2987064 h 5844979"/>
              <a:gd name="connsiteX5319" fmla="*/ 3363013 w 5945513"/>
              <a:gd name="connsiteY5319" fmla="*/ 2995772 h 5844979"/>
              <a:gd name="connsiteX5320" fmla="*/ 3363751 w 5945513"/>
              <a:gd name="connsiteY5320" fmla="*/ 2999462 h 5844979"/>
              <a:gd name="connsiteX5321" fmla="*/ 3137338 w 5945513"/>
              <a:gd name="connsiteY5321" fmla="*/ 3096285 h 5844979"/>
              <a:gd name="connsiteX5322" fmla="*/ 3120955 w 5945513"/>
              <a:gd name="connsiteY5322" fmla="*/ 3082706 h 5844979"/>
              <a:gd name="connsiteX5323" fmla="*/ 3115641 w 5945513"/>
              <a:gd name="connsiteY5323" fmla="*/ 3078426 h 5844979"/>
              <a:gd name="connsiteX5324" fmla="*/ 2999630 w 5945513"/>
              <a:gd name="connsiteY5324" fmla="*/ 2981898 h 5844979"/>
              <a:gd name="connsiteX5325" fmla="*/ 3123611 w 5945513"/>
              <a:gd name="connsiteY5325" fmla="*/ 2986916 h 5844979"/>
              <a:gd name="connsiteX5326" fmla="*/ 3115789 w 5945513"/>
              <a:gd name="connsiteY5326" fmla="*/ 3078426 h 5844979"/>
              <a:gd name="connsiteX5327" fmla="*/ 3115051 w 5945513"/>
              <a:gd name="connsiteY5327" fmla="*/ 3085068 h 5844979"/>
              <a:gd name="connsiteX5328" fmla="*/ 3113132 w 5945513"/>
              <a:gd name="connsiteY5328" fmla="*/ 3106469 h 5844979"/>
              <a:gd name="connsiteX5329" fmla="*/ 2843030 w 5945513"/>
              <a:gd name="connsiteY5329" fmla="*/ 3219528 h 5844979"/>
              <a:gd name="connsiteX5330" fmla="*/ 2780302 w 5945513"/>
              <a:gd name="connsiteY5330" fmla="*/ 2972009 h 5844979"/>
              <a:gd name="connsiteX5331" fmla="*/ 2990479 w 5945513"/>
              <a:gd name="connsiteY5331" fmla="*/ 2981455 h 5844979"/>
              <a:gd name="connsiteX5332" fmla="*/ 3115051 w 5945513"/>
              <a:gd name="connsiteY5332" fmla="*/ 3085215 h 5844979"/>
              <a:gd name="connsiteX5333" fmla="*/ 2837864 w 5945513"/>
              <a:gd name="connsiteY5333" fmla="*/ 3221595 h 5844979"/>
              <a:gd name="connsiteX5334" fmla="*/ 2581636 w 5945513"/>
              <a:gd name="connsiteY5334" fmla="*/ 3327274 h 5844979"/>
              <a:gd name="connsiteX5335" fmla="*/ 2548132 w 5945513"/>
              <a:gd name="connsiteY5335" fmla="*/ 3296426 h 5844979"/>
              <a:gd name="connsiteX5336" fmla="*/ 2655435 w 5945513"/>
              <a:gd name="connsiteY5336" fmla="*/ 2965810 h 5844979"/>
              <a:gd name="connsiteX5337" fmla="*/ 2774545 w 5945513"/>
              <a:gd name="connsiteY5337" fmla="*/ 2971566 h 5844979"/>
              <a:gd name="connsiteX5338" fmla="*/ 2837864 w 5945513"/>
              <a:gd name="connsiteY5338" fmla="*/ 3221447 h 5844979"/>
              <a:gd name="connsiteX5339" fmla="*/ 2542818 w 5945513"/>
              <a:gd name="connsiteY5339" fmla="*/ 3294803 h 5844979"/>
              <a:gd name="connsiteX5340" fmla="*/ 2527321 w 5945513"/>
              <a:gd name="connsiteY5340" fmla="*/ 3292589 h 5844979"/>
              <a:gd name="connsiteX5341" fmla="*/ 2487469 w 5945513"/>
              <a:gd name="connsiteY5341" fmla="*/ 3308087 h 5844979"/>
              <a:gd name="connsiteX5342" fmla="*/ 2256923 w 5945513"/>
              <a:gd name="connsiteY5342" fmla="*/ 3068094 h 5844979"/>
              <a:gd name="connsiteX5343" fmla="*/ 2426955 w 5945513"/>
              <a:gd name="connsiteY5343" fmla="*/ 2954002 h 5844979"/>
              <a:gd name="connsiteX5344" fmla="*/ 2649826 w 5945513"/>
              <a:gd name="connsiteY5344" fmla="*/ 2965662 h 5844979"/>
              <a:gd name="connsiteX5345" fmla="*/ 2542966 w 5945513"/>
              <a:gd name="connsiteY5345" fmla="*/ 3294803 h 5844979"/>
              <a:gd name="connsiteX5346" fmla="*/ 2496621 w 5945513"/>
              <a:gd name="connsiteY5346" fmla="*/ 3403877 h 5844979"/>
              <a:gd name="connsiteX5347" fmla="*/ 2279948 w 5945513"/>
              <a:gd name="connsiteY5347" fmla="*/ 3818919 h 5844979"/>
              <a:gd name="connsiteX5348" fmla="*/ 2152868 w 5945513"/>
              <a:gd name="connsiteY5348" fmla="*/ 3867183 h 5844979"/>
              <a:gd name="connsiteX5349" fmla="*/ 2078774 w 5945513"/>
              <a:gd name="connsiteY5349" fmla="*/ 3785414 h 5844979"/>
              <a:gd name="connsiteX5350" fmla="*/ 2485698 w 5945513"/>
              <a:gd name="connsiteY5350" fmla="*/ 3395611 h 5844979"/>
              <a:gd name="connsiteX5351" fmla="*/ 2496768 w 5945513"/>
              <a:gd name="connsiteY5351" fmla="*/ 3403877 h 5844979"/>
              <a:gd name="connsiteX5352" fmla="*/ 2276258 w 5945513"/>
              <a:gd name="connsiteY5352" fmla="*/ 3826151 h 5844979"/>
              <a:gd name="connsiteX5353" fmla="*/ 2220024 w 5945513"/>
              <a:gd name="connsiteY5353" fmla="*/ 3939948 h 5844979"/>
              <a:gd name="connsiteX5354" fmla="*/ 2156853 w 5945513"/>
              <a:gd name="connsiteY5354" fmla="*/ 3871463 h 5844979"/>
              <a:gd name="connsiteX5355" fmla="*/ 2276258 w 5945513"/>
              <a:gd name="connsiteY5355" fmla="*/ 3826151 h 5844979"/>
              <a:gd name="connsiteX5356" fmla="*/ 2147259 w 5945513"/>
              <a:gd name="connsiteY5356" fmla="*/ 3869249 h 5844979"/>
              <a:gd name="connsiteX5357" fmla="*/ 1909038 w 5945513"/>
              <a:gd name="connsiteY5357" fmla="*/ 3960169 h 5844979"/>
              <a:gd name="connsiteX5358" fmla="*/ 1907562 w 5945513"/>
              <a:gd name="connsiteY5358" fmla="*/ 3957955 h 5844979"/>
              <a:gd name="connsiteX5359" fmla="*/ 2074789 w 5945513"/>
              <a:gd name="connsiteY5359" fmla="*/ 3789399 h 5844979"/>
              <a:gd name="connsiteX5360" fmla="*/ 2147259 w 5945513"/>
              <a:gd name="connsiteY5360" fmla="*/ 3869397 h 5844979"/>
              <a:gd name="connsiteX5361" fmla="*/ 1911252 w 5945513"/>
              <a:gd name="connsiteY5361" fmla="*/ 3967106 h 5844979"/>
              <a:gd name="connsiteX5362" fmla="*/ 1910956 w 5945513"/>
              <a:gd name="connsiteY5362" fmla="*/ 3965335 h 5844979"/>
              <a:gd name="connsiteX5363" fmla="*/ 2151244 w 5945513"/>
              <a:gd name="connsiteY5363" fmla="*/ 3873677 h 5844979"/>
              <a:gd name="connsiteX5364" fmla="*/ 2217368 w 5945513"/>
              <a:gd name="connsiteY5364" fmla="*/ 3945409 h 5844979"/>
              <a:gd name="connsiteX5365" fmla="*/ 2204231 w 5945513"/>
              <a:gd name="connsiteY5365" fmla="*/ 3972272 h 5844979"/>
              <a:gd name="connsiteX5366" fmla="*/ 1911252 w 5945513"/>
              <a:gd name="connsiteY5366" fmla="*/ 3967106 h 5844979"/>
              <a:gd name="connsiteX5367" fmla="*/ 2221352 w 5945513"/>
              <a:gd name="connsiteY5367" fmla="*/ 3949690 h 5844979"/>
              <a:gd name="connsiteX5368" fmla="*/ 2242606 w 5945513"/>
              <a:gd name="connsiteY5368" fmla="*/ 3972567 h 5844979"/>
              <a:gd name="connsiteX5369" fmla="*/ 2210283 w 5945513"/>
              <a:gd name="connsiteY5369" fmla="*/ 3972272 h 5844979"/>
              <a:gd name="connsiteX5370" fmla="*/ 2221352 w 5945513"/>
              <a:gd name="connsiteY5370" fmla="*/ 3949690 h 5844979"/>
              <a:gd name="connsiteX5371" fmla="*/ 2224009 w 5945513"/>
              <a:gd name="connsiteY5371" fmla="*/ 3944376 h 5844979"/>
              <a:gd name="connsiteX5372" fmla="*/ 2283934 w 5945513"/>
              <a:gd name="connsiteY5372" fmla="*/ 3823347 h 5844979"/>
              <a:gd name="connsiteX5373" fmla="*/ 2333969 w 5945513"/>
              <a:gd name="connsiteY5373" fmla="*/ 3804455 h 5844979"/>
              <a:gd name="connsiteX5374" fmla="*/ 2597724 w 5945513"/>
              <a:gd name="connsiteY5374" fmla="*/ 3704236 h 5844979"/>
              <a:gd name="connsiteX5375" fmla="*/ 2657501 w 5945513"/>
              <a:gd name="connsiteY5375" fmla="*/ 3973305 h 5844979"/>
              <a:gd name="connsiteX5376" fmla="*/ 2250429 w 5945513"/>
              <a:gd name="connsiteY5376" fmla="*/ 3972715 h 5844979"/>
              <a:gd name="connsiteX5377" fmla="*/ 2224157 w 5945513"/>
              <a:gd name="connsiteY5377" fmla="*/ 3944376 h 5844979"/>
              <a:gd name="connsiteX5378" fmla="*/ 2602890 w 5945513"/>
              <a:gd name="connsiteY5378" fmla="*/ 3702170 h 5844979"/>
              <a:gd name="connsiteX5379" fmla="*/ 2930260 w 5945513"/>
              <a:gd name="connsiteY5379" fmla="*/ 3576565 h 5844979"/>
              <a:gd name="connsiteX5380" fmla="*/ 2981328 w 5945513"/>
              <a:gd name="connsiteY5380" fmla="*/ 3770655 h 5844979"/>
              <a:gd name="connsiteX5381" fmla="*/ 3029002 w 5945513"/>
              <a:gd name="connsiteY5381" fmla="*/ 3951461 h 5844979"/>
              <a:gd name="connsiteX5382" fmla="*/ 3016014 w 5945513"/>
              <a:gd name="connsiteY5382" fmla="*/ 3968582 h 5844979"/>
              <a:gd name="connsiteX5383" fmla="*/ 2663110 w 5945513"/>
              <a:gd name="connsiteY5383" fmla="*/ 3973158 h 5844979"/>
              <a:gd name="connsiteX5384" fmla="*/ 2602890 w 5945513"/>
              <a:gd name="connsiteY5384" fmla="*/ 3702022 h 5844979"/>
              <a:gd name="connsiteX5385" fmla="*/ 2986642 w 5945513"/>
              <a:gd name="connsiteY5385" fmla="*/ 3769179 h 5844979"/>
              <a:gd name="connsiteX5386" fmla="*/ 2935426 w 5945513"/>
              <a:gd name="connsiteY5386" fmla="*/ 3574499 h 5844979"/>
              <a:gd name="connsiteX5387" fmla="*/ 3076085 w 5945513"/>
              <a:gd name="connsiteY5387" fmla="*/ 3519740 h 5844979"/>
              <a:gd name="connsiteX5388" fmla="*/ 3036086 w 5945513"/>
              <a:gd name="connsiteY5388" fmla="*/ 3949985 h 5844979"/>
              <a:gd name="connsiteX5389" fmla="*/ 3034315 w 5945513"/>
              <a:gd name="connsiteY5389" fmla="*/ 3950132 h 5844979"/>
              <a:gd name="connsiteX5390" fmla="*/ 2986642 w 5945513"/>
              <a:gd name="connsiteY5390" fmla="*/ 3769326 h 5844979"/>
              <a:gd name="connsiteX5391" fmla="*/ 3081842 w 5945513"/>
              <a:gd name="connsiteY5391" fmla="*/ 3517379 h 5844979"/>
              <a:gd name="connsiteX5392" fmla="*/ 3439321 w 5945513"/>
              <a:gd name="connsiteY5392" fmla="*/ 3374800 h 5844979"/>
              <a:gd name="connsiteX5393" fmla="*/ 3443306 w 5945513"/>
              <a:gd name="connsiteY5393" fmla="*/ 3379819 h 5844979"/>
              <a:gd name="connsiteX5394" fmla="*/ 3046713 w 5945513"/>
              <a:gd name="connsiteY5394" fmla="*/ 3952199 h 5844979"/>
              <a:gd name="connsiteX5395" fmla="*/ 3041695 w 5945513"/>
              <a:gd name="connsiteY5395" fmla="*/ 3950280 h 5844979"/>
              <a:gd name="connsiteX5396" fmla="*/ 3081989 w 5945513"/>
              <a:gd name="connsiteY5396" fmla="*/ 3517379 h 5844979"/>
              <a:gd name="connsiteX5397" fmla="*/ 3447882 w 5945513"/>
              <a:gd name="connsiteY5397" fmla="*/ 3382918 h 5844979"/>
              <a:gd name="connsiteX5398" fmla="*/ 3456885 w 5945513"/>
              <a:gd name="connsiteY5398" fmla="*/ 3385132 h 5844979"/>
              <a:gd name="connsiteX5399" fmla="*/ 3461018 w 5945513"/>
              <a:gd name="connsiteY5399" fmla="*/ 3384689 h 5844979"/>
              <a:gd name="connsiteX5400" fmla="*/ 3563745 w 5945513"/>
              <a:gd name="connsiteY5400" fmla="*/ 3685196 h 5844979"/>
              <a:gd name="connsiteX5401" fmla="*/ 3534373 w 5945513"/>
              <a:gd name="connsiteY5401" fmla="*/ 3728295 h 5844979"/>
              <a:gd name="connsiteX5402" fmla="*/ 3537620 w 5945513"/>
              <a:gd name="connsiteY5402" fmla="*/ 3745121 h 5844979"/>
              <a:gd name="connsiteX5403" fmla="*/ 3054831 w 5945513"/>
              <a:gd name="connsiteY5403" fmla="*/ 3960169 h 5844979"/>
              <a:gd name="connsiteX5404" fmla="*/ 3050994 w 5945513"/>
              <a:gd name="connsiteY5404" fmla="*/ 3955446 h 5844979"/>
              <a:gd name="connsiteX5405" fmla="*/ 3447734 w 5945513"/>
              <a:gd name="connsiteY5405" fmla="*/ 3382918 h 5844979"/>
              <a:gd name="connsiteX5406" fmla="*/ 3477401 w 5945513"/>
              <a:gd name="connsiteY5406" fmla="*/ 3364173 h 5844979"/>
              <a:gd name="connsiteX5407" fmla="*/ 3741304 w 5945513"/>
              <a:gd name="connsiteY5407" fmla="*/ 3320632 h 5844979"/>
              <a:gd name="connsiteX5408" fmla="*/ 3909564 w 5945513"/>
              <a:gd name="connsiteY5408" fmla="*/ 3476199 h 5844979"/>
              <a:gd name="connsiteX5409" fmla="*/ 3616437 w 5945513"/>
              <a:gd name="connsiteY5409" fmla="*/ 3698627 h 5844979"/>
              <a:gd name="connsiteX5410" fmla="*/ 3581014 w 5945513"/>
              <a:gd name="connsiteY5410" fmla="*/ 3681801 h 5844979"/>
              <a:gd name="connsiteX5411" fmla="*/ 3569058 w 5945513"/>
              <a:gd name="connsiteY5411" fmla="*/ 3683573 h 5844979"/>
              <a:gd name="connsiteX5412" fmla="*/ 3466184 w 5945513"/>
              <a:gd name="connsiteY5412" fmla="*/ 3382918 h 5844979"/>
              <a:gd name="connsiteX5413" fmla="*/ 3477401 w 5945513"/>
              <a:gd name="connsiteY5413" fmla="*/ 3364764 h 5844979"/>
              <a:gd name="connsiteX5414" fmla="*/ 3477401 w 5945513"/>
              <a:gd name="connsiteY5414" fmla="*/ 3364321 h 5844979"/>
              <a:gd name="connsiteX5415" fmla="*/ 3509872 w 5945513"/>
              <a:gd name="connsiteY5415" fmla="*/ 3353399 h 5844979"/>
              <a:gd name="connsiteX5416" fmla="*/ 3715622 w 5945513"/>
              <a:gd name="connsiteY5416" fmla="*/ 3297164 h 5844979"/>
              <a:gd name="connsiteX5417" fmla="*/ 3736138 w 5945513"/>
              <a:gd name="connsiteY5417" fmla="*/ 3315909 h 5844979"/>
              <a:gd name="connsiteX5418" fmla="*/ 3509872 w 5945513"/>
              <a:gd name="connsiteY5418" fmla="*/ 3353399 h 5844979"/>
              <a:gd name="connsiteX5419" fmla="*/ 4293021 w 5945513"/>
              <a:gd name="connsiteY5419" fmla="*/ 4738594 h 5844979"/>
              <a:gd name="connsiteX5420" fmla="*/ 4098045 w 5945513"/>
              <a:gd name="connsiteY5420" fmla="*/ 4823905 h 5844979"/>
              <a:gd name="connsiteX5421" fmla="*/ 4144833 w 5945513"/>
              <a:gd name="connsiteY5421" fmla="*/ 4704352 h 5844979"/>
              <a:gd name="connsiteX5422" fmla="*/ 4292135 w 5945513"/>
              <a:gd name="connsiteY5422" fmla="*/ 4731510 h 5844979"/>
              <a:gd name="connsiteX5423" fmla="*/ 4292135 w 5945513"/>
              <a:gd name="connsiteY5423" fmla="*/ 4732543 h 5844979"/>
              <a:gd name="connsiteX5424" fmla="*/ 4293168 w 5945513"/>
              <a:gd name="connsiteY5424" fmla="*/ 4738594 h 5844979"/>
              <a:gd name="connsiteX5425" fmla="*/ 3838570 w 5945513"/>
              <a:gd name="connsiteY5425" fmla="*/ 5000431 h 5844979"/>
              <a:gd name="connsiteX5426" fmla="*/ 3815398 w 5945513"/>
              <a:gd name="connsiteY5426" fmla="*/ 4945525 h 5844979"/>
              <a:gd name="connsiteX5427" fmla="*/ 4087713 w 5945513"/>
              <a:gd name="connsiteY5427" fmla="*/ 4834237 h 5844979"/>
              <a:gd name="connsiteX5428" fmla="*/ 4072511 w 5945513"/>
              <a:gd name="connsiteY5428" fmla="*/ 4870694 h 5844979"/>
              <a:gd name="connsiteX5429" fmla="*/ 3838570 w 5945513"/>
              <a:gd name="connsiteY5429" fmla="*/ 5000431 h 5844979"/>
              <a:gd name="connsiteX5430" fmla="*/ 4068969 w 5945513"/>
              <a:gd name="connsiteY5430" fmla="*/ 4879107 h 5844979"/>
              <a:gd name="connsiteX5431" fmla="*/ 3984838 w 5945513"/>
              <a:gd name="connsiteY5431" fmla="*/ 5065374 h 5844979"/>
              <a:gd name="connsiteX5432" fmla="*/ 3869418 w 5945513"/>
              <a:gd name="connsiteY5432" fmla="*/ 5080428 h 5844979"/>
              <a:gd name="connsiteX5433" fmla="*/ 3840636 w 5945513"/>
              <a:gd name="connsiteY5433" fmla="*/ 5005597 h 5844979"/>
              <a:gd name="connsiteX5434" fmla="*/ 4068969 w 5945513"/>
              <a:gd name="connsiteY5434" fmla="*/ 4879107 h 5844979"/>
              <a:gd name="connsiteX5435" fmla="*/ 3459247 w 5945513"/>
              <a:gd name="connsiteY5435" fmla="*/ 4201933 h 5844979"/>
              <a:gd name="connsiteX5436" fmla="*/ 3572305 w 5945513"/>
              <a:gd name="connsiteY5436" fmla="*/ 3774049 h 5844979"/>
              <a:gd name="connsiteX5437" fmla="*/ 3581014 w 5945513"/>
              <a:gd name="connsiteY5437" fmla="*/ 3774935 h 5844979"/>
              <a:gd name="connsiteX5438" fmla="*/ 3583080 w 5945513"/>
              <a:gd name="connsiteY5438" fmla="*/ 3774787 h 5844979"/>
              <a:gd name="connsiteX5439" fmla="*/ 3639167 w 5945513"/>
              <a:gd name="connsiteY5439" fmla="*/ 4586127 h 5844979"/>
              <a:gd name="connsiteX5440" fmla="*/ 3631492 w 5945513"/>
              <a:gd name="connsiteY5440" fmla="*/ 4589226 h 5844979"/>
              <a:gd name="connsiteX5441" fmla="*/ 3448029 w 5945513"/>
              <a:gd name="connsiteY5441" fmla="*/ 4391595 h 5844979"/>
              <a:gd name="connsiteX5442" fmla="*/ 3453195 w 5945513"/>
              <a:gd name="connsiteY5442" fmla="*/ 4242522 h 5844979"/>
              <a:gd name="connsiteX5443" fmla="*/ 3472235 w 5945513"/>
              <a:gd name="connsiteY5443" fmla="*/ 4221563 h 5844979"/>
              <a:gd name="connsiteX5444" fmla="*/ 3459247 w 5945513"/>
              <a:gd name="connsiteY5444" fmla="*/ 4202080 h 5844979"/>
              <a:gd name="connsiteX5445" fmla="*/ 4303057 w 5945513"/>
              <a:gd name="connsiteY5445" fmla="*/ 4150421 h 5844979"/>
              <a:gd name="connsiteX5446" fmla="*/ 3657174 w 5945513"/>
              <a:gd name="connsiteY5446" fmla="*/ 4592326 h 5844979"/>
              <a:gd name="connsiteX5447" fmla="*/ 3654222 w 5945513"/>
              <a:gd name="connsiteY5447" fmla="*/ 4589817 h 5844979"/>
              <a:gd name="connsiteX5448" fmla="*/ 4033250 w 5945513"/>
              <a:gd name="connsiteY5448" fmla="*/ 3980095 h 5844979"/>
              <a:gd name="connsiteX5449" fmla="*/ 4302024 w 5945513"/>
              <a:gd name="connsiteY5449" fmla="*/ 4134481 h 5844979"/>
              <a:gd name="connsiteX5450" fmla="*/ 4300548 w 5945513"/>
              <a:gd name="connsiteY5450" fmla="*/ 4141713 h 5844979"/>
              <a:gd name="connsiteX5451" fmla="*/ 4302910 w 5945513"/>
              <a:gd name="connsiteY5451" fmla="*/ 4150569 h 5844979"/>
              <a:gd name="connsiteX5452" fmla="*/ 3751931 w 5945513"/>
              <a:gd name="connsiteY5452" fmla="*/ 4808998 h 5844979"/>
              <a:gd name="connsiteX5453" fmla="*/ 3654074 w 5945513"/>
              <a:gd name="connsiteY5453" fmla="*/ 4620812 h 5844979"/>
              <a:gd name="connsiteX5454" fmla="*/ 3661011 w 5945513"/>
              <a:gd name="connsiteY5454" fmla="*/ 4611661 h 5844979"/>
              <a:gd name="connsiteX5455" fmla="*/ 4026166 w 5945513"/>
              <a:gd name="connsiteY5455" fmla="*/ 4682213 h 5844979"/>
              <a:gd name="connsiteX5456" fmla="*/ 3751931 w 5945513"/>
              <a:gd name="connsiteY5456" fmla="*/ 4808998 h 5844979"/>
              <a:gd name="connsiteX5457" fmla="*/ 4035317 w 5945513"/>
              <a:gd name="connsiteY5457" fmla="*/ 4683984 h 5844979"/>
              <a:gd name="connsiteX5458" fmla="*/ 4139372 w 5945513"/>
              <a:gd name="connsiteY5458" fmla="*/ 4703467 h 5844979"/>
              <a:gd name="connsiteX5459" fmla="*/ 4090813 w 5945513"/>
              <a:gd name="connsiteY5459" fmla="*/ 4827152 h 5844979"/>
              <a:gd name="connsiteX5460" fmla="*/ 3813331 w 5945513"/>
              <a:gd name="connsiteY5460" fmla="*/ 4940654 h 5844979"/>
              <a:gd name="connsiteX5461" fmla="*/ 3754440 w 5945513"/>
              <a:gd name="connsiteY5461" fmla="*/ 4814016 h 5844979"/>
              <a:gd name="connsiteX5462" fmla="*/ 4035464 w 5945513"/>
              <a:gd name="connsiteY5462" fmla="*/ 4683984 h 5844979"/>
              <a:gd name="connsiteX5463" fmla="*/ 4031331 w 5945513"/>
              <a:gd name="connsiteY5463" fmla="*/ 3972567 h 5844979"/>
              <a:gd name="connsiteX5464" fmla="*/ 3623079 w 5945513"/>
              <a:gd name="connsiteY5464" fmla="*/ 3748072 h 5844979"/>
              <a:gd name="connsiteX5465" fmla="*/ 3624260 w 5945513"/>
              <a:gd name="connsiteY5465" fmla="*/ 3745563 h 5844979"/>
              <a:gd name="connsiteX5466" fmla="*/ 3805508 w 5945513"/>
              <a:gd name="connsiteY5466" fmla="*/ 3805045 h 5844979"/>
              <a:gd name="connsiteX5467" fmla="*/ 4076496 w 5945513"/>
              <a:gd name="connsiteY5467" fmla="*/ 3894193 h 5844979"/>
              <a:gd name="connsiteX5468" fmla="*/ 4031331 w 5945513"/>
              <a:gd name="connsiteY5468" fmla="*/ 3972715 h 5844979"/>
              <a:gd name="connsiteX5469" fmla="*/ 4028527 w 5945513"/>
              <a:gd name="connsiteY5469" fmla="*/ 3977290 h 5844979"/>
              <a:gd name="connsiteX5470" fmla="*/ 3649646 w 5945513"/>
              <a:gd name="connsiteY5470" fmla="*/ 4586865 h 5844979"/>
              <a:gd name="connsiteX5471" fmla="*/ 3644776 w 5945513"/>
              <a:gd name="connsiteY5471" fmla="*/ 4585832 h 5844979"/>
              <a:gd name="connsiteX5472" fmla="*/ 3588689 w 5945513"/>
              <a:gd name="connsiteY5472" fmla="*/ 3774049 h 5844979"/>
              <a:gd name="connsiteX5473" fmla="*/ 3620422 w 5945513"/>
              <a:gd name="connsiteY5473" fmla="*/ 3752795 h 5844979"/>
              <a:gd name="connsiteX5474" fmla="*/ 4028527 w 5945513"/>
              <a:gd name="connsiteY5474" fmla="*/ 3977143 h 5844979"/>
              <a:gd name="connsiteX5475" fmla="*/ 3634296 w 5945513"/>
              <a:gd name="connsiteY5475" fmla="*/ 4623026 h 5844979"/>
              <a:gd name="connsiteX5476" fmla="*/ 3642414 w 5945513"/>
              <a:gd name="connsiteY5476" fmla="*/ 4624945 h 5844979"/>
              <a:gd name="connsiteX5477" fmla="*/ 3649203 w 5945513"/>
              <a:gd name="connsiteY5477" fmla="*/ 4623617 h 5844979"/>
              <a:gd name="connsiteX5478" fmla="*/ 3746765 w 5945513"/>
              <a:gd name="connsiteY5478" fmla="*/ 4811212 h 5844979"/>
              <a:gd name="connsiteX5479" fmla="*/ 3426480 w 5945513"/>
              <a:gd name="connsiteY5479" fmla="*/ 4950543 h 5844979"/>
              <a:gd name="connsiteX5480" fmla="*/ 3422642 w 5945513"/>
              <a:gd name="connsiteY5480" fmla="*/ 4945820 h 5844979"/>
              <a:gd name="connsiteX5481" fmla="*/ 3634296 w 5945513"/>
              <a:gd name="connsiteY5481" fmla="*/ 4623026 h 5844979"/>
              <a:gd name="connsiteX5482" fmla="*/ 3428694 w 5945513"/>
              <a:gd name="connsiteY5482" fmla="*/ 4955562 h 5844979"/>
              <a:gd name="connsiteX5483" fmla="*/ 3749274 w 5945513"/>
              <a:gd name="connsiteY5483" fmla="*/ 4816083 h 5844979"/>
              <a:gd name="connsiteX5484" fmla="*/ 3808165 w 5945513"/>
              <a:gd name="connsiteY5484" fmla="*/ 4942425 h 5844979"/>
              <a:gd name="connsiteX5485" fmla="*/ 3565516 w 5945513"/>
              <a:gd name="connsiteY5485" fmla="*/ 5035264 h 5844979"/>
              <a:gd name="connsiteX5486" fmla="*/ 3428399 w 5945513"/>
              <a:gd name="connsiteY5486" fmla="*/ 4967222 h 5844979"/>
              <a:gd name="connsiteX5487" fmla="*/ 3429579 w 5945513"/>
              <a:gd name="connsiteY5487" fmla="*/ 4960875 h 5844979"/>
              <a:gd name="connsiteX5488" fmla="*/ 3428841 w 5945513"/>
              <a:gd name="connsiteY5488" fmla="*/ 4955562 h 5844979"/>
              <a:gd name="connsiteX5489" fmla="*/ 3810232 w 5945513"/>
              <a:gd name="connsiteY5489" fmla="*/ 4947444 h 5844979"/>
              <a:gd name="connsiteX5490" fmla="*/ 3833699 w 5945513"/>
              <a:gd name="connsiteY5490" fmla="*/ 5002940 h 5844979"/>
              <a:gd name="connsiteX5491" fmla="*/ 3671933 w 5945513"/>
              <a:gd name="connsiteY5491" fmla="*/ 5088694 h 5844979"/>
              <a:gd name="connsiteX5492" fmla="*/ 3572158 w 5945513"/>
              <a:gd name="connsiteY5492" fmla="*/ 5038511 h 5844979"/>
              <a:gd name="connsiteX5493" fmla="*/ 3810232 w 5945513"/>
              <a:gd name="connsiteY5493" fmla="*/ 4947296 h 5844979"/>
              <a:gd name="connsiteX5494" fmla="*/ 4094946 w 5945513"/>
              <a:gd name="connsiteY5494" fmla="*/ 4831138 h 5844979"/>
              <a:gd name="connsiteX5495" fmla="*/ 4272062 w 5945513"/>
              <a:gd name="connsiteY5495" fmla="*/ 4753944 h 5844979"/>
              <a:gd name="connsiteX5496" fmla="*/ 4080481 w 5945513"/>
              <a:gd name="connsiteY5496" fmla="*/ 4866118 h 5844979"/>
              <a:gd name="connsiteX5497" fmla="*/ 4094946 w 5945513"/>
              <a:gd name="connsiteY5497" fmla="*/ 4831138 h 5844979"/>
              <a:gd name="connsiteX5498" fmla="*/ 4141143 w 5945513"/>
              <a:gd name="connsiteY5498" fmla="*/ 4698005 h 5844979"/>
              <a:gd name="connsiteX5499" fmla="*/ 4043582 w 5945513"/>
              <a:gd name="connsiteY5499" fmla="*/ 4679851 h 5844979"/>
              <a:gd name="connsiteX5500" fmla="*/ 4170220 w 5945513"/>
              <a:gd name="connsiteY5500" fmla="*/ 4618303 h 5844979"/>
              <a:gd name="connsiteX5501" fmla="*/ 4141143 w 5945513"/>
              <a:gd name="connsiteY5501" fmla="*/ 4698005 h 5844979"/>
              <a:gd name="connsiteX5502" fmla="*/ 4034431 w 5945513"/>
              <a:gd name="connsiteY5502" fmla="*/ 4678080 h 5844979"/>
              <a:gd name="connsiteX5503" fmla="*/ 3661897 w 5945513"/>
              <a:gd name="connsiteY5503" fmla="*/ 4606200 h 5844979"/>
              <a:gd name="connsiteX5504" fmla="*/ 3662044 w 5945513"/>
              <a:gd name="connsiteY5504" fmla="*/ 4605167 h 5844979"/>
              <a:gd name="connsiteX5505" fmla="*/ 3660126 w 5945513"/>
              <a:gd name="connsiteY5505" fmla="*/ 4596902 h 5844979"/>
              <a:gd name="connsiteX5506" fmla="*/ 4306009 w 5945513"/>
              <a:gd name="connsiteY5506" fmla="*/ 4154997 h 5844979"/>
              <a:gd name="connsiteX5507" fmla="*/ 4312061 w 5945513"/>
              <a:gd name="connsiteY5507" fmla="*/ 4159130 h 5844979"/>
              <a:gd name="connsiteX5508" fmla="*/ 4172877 w 5945513"/>
              <a:gd name="connsiteY5508" fmla="*/ 4610923 h 5844979"/>
              <a:gd name="connsiteX5509" fmla="*/ 4034431 w 5945513"/>
              <a:gd name="connsiteY5509" fmla="*/ 4678227 h 5844979"/>
              <a:gd name="connsiteX5510" fmla="*/ 4304976 w 5945513"/>
              <a:gd name="connsiteY5510" fmla="*/ 4129758 h 5844979"/>
              <a:gd name="connsiteX5511" fmla="*/ 4036054 w 5945513"/>
              <a:gd name="connsiteY5511" fmla="*/ 3975224 h 5844979"/>
              <a:gd name="connsiteX5512" fmla="*/ 4081662 w 5945513"/>
              <a:gd name="connsiteY5512" fmla="*/ 3895817 h 5844979"/>
              <a:gd name="connsiteX5513" fmla="*/ 4346746 w 5945513"/>
              <a:gd name="connsiteY5513" fmla="*/ 3984227 h 5844979"/>
              <a:gd name="connsiteX5514" fmla="*/ 4320621 w 5945513"/>
              <a:gd name="connsiteY5514" fmla="*/ 4122673 h 5844979"/>
              <a:gd name="connsiteX5515" fmla="*/ 4319736 w 5945513"/>
              <a:gd name="connsiteY5515" fmla="*/ 4122525 h 5844979"/>
              <a:gd name="connsiteX5516" fmla="*/ 4304976 w 5945513"/>
              <a:gd name="connsiteY5516" fmla="*/ 4129905 h 5844979"/>
              <a:gd name="connsiteX5517" fmla="*/ 4352059 w 5945513"/>
              <a:gd name="connsiteY5517" fmla="*/ 3985998 h 5844979"/>
              <a:gd name="connsiteX5518" fmla="*/ 4430433 w 5945513"/>
              <a:gd name="connsiteY5518" fmla="*/ 4012418 h 5844979"/>
              <a:gd name="connsiteX5519" fmla="*/ 4429843 w 5945513"/>
              <a:gd name="connsiteY5519" fmla="*/ 4015665 h 5844979"/>
              <a:gd name="connsiteX5520" fmla="*/ 4433680 w 5945513"/>
              <a:gd name="connsiteY5520" fmla="*/ 4026440 h 5844979"/>
              <a:gd name="connsiteX5521" fmla="*/ 4331248 w 5945513"/>
              <a:gd name="connsiteY5521" fmla="*/ 4126510 h 5844979"/>
              <a:gd name="connsiteX5522" fmla="*/ 4326082 w 5945513"/>
              <a:gd name="connsiteY5522" fmla="*/ 4123559 h 5844979"/>
              <a:gd name="connsiteX5523" fmla="*/ 4352207 w 5945513"/>
              <a:gd name="connsiteY5523" fmla="*/ 3985851 h 5844979"/>
              <a:gd name="connsiteX5524" fmla="*/ 4432057 w 5945513"/>
              <a:gd name="connsiteY5524" fmla="*/ 4007105 h 5844979"/>
              <a:gd name="connsiteX5525" fmla="*/ 4353093 w 5945513"/>
              <a:gd name="connsiteY5525" fmla="*/ 3980390 h 5844979"/>
              <a:gd name="connsiteX5526" fmla="*/ 4362539 w 5945513"/>
              <a:gd name="connsiteY5526" fmla="*/ 3926222 h 5844979"/>
              <a:gd name="connsiteX5527" fmla="*/ 4434123 w 5945513"/>
              <a:gd name="connsiteY5527" fmla="*/ 4003857 h 5844979"/>
              <a:gd name="connsiteX5528" fmla="*/ 4432057 w 5945513"/>
              <a:gd name="connsiteY5528" fmla="*/ 4006957 h 5844979"/>
              <a:gd name="connsiteX5529" fmla="*/ 4347779 w 5945513"/>
              <a:gd name="connsiteY5529" fmla="*/ 3978619 h 5844979"/>
              <a:gd name="connsiteX5530" fmla="*/ 4084466 w 5945513"/>
              <a:gd name="connsiteY5530" fmla="*/ 3890798 h 5844979"/>
              <a:gd name="connsiteX5531" fmla="*/ 4173467 w 5945513"/>
              <a:gd name="connsiteY5531" fmla="*/ 3730951 h 5844979"/>
              <a:gd name="connsiteX5532" fmla="*/ 4357816 w 5945513"/>
              <a:gd name="connsiteY5532" fmla="*/ 3921204 h 5844979"/>
              <a:gd name="connsiteX5533" fmla="*/ 4347779 w 5945513"/>
              <a:gd name="connsiteY5533" fmla="*/ 3978619 h 5844979"/>
              <a:gd name="connsiteX5534" fmla="*/ 4079153 w 5945513"/>
              <a:gd name="connsiteY5534" fmla="*/ 3889027 h 5844979"/>
              <a:gd name="connsiteX5535" fmla="*/ 3806984 w 5945513"/>
              <a:gd name="connsiteY5535" fmla="*/ 3799584 h 5844979"/>
              <a:gd name="connsiteX5536" fmla="*/ 3625736 w 5945513"/>
              <a:gd name="connsiteY5536" fmla="*/ 3740102 h 5844979"/>
              <a:gd name="connsiteX5537" fmla="*/ 3627507 w 5945513"/>
              <a:gd name="connsiteY5537" fmla="*/ 3728295 h 5844979"/>
              <a:gd name="connsiteX5538" fmla="*/ 3622341 w 5945513"/>
              <a:gd name="connsiteY5538" fmla="*/ 3707336 h 5844979"/>
              <a:gd name="connsiteX5539" fmla="*/ 3947792 w 5945513"/>
              <a:gd name="connsiteY5539" fmla="*/ 3512065 h 5844979"/>
              <a:gd name="connsiteX5540" fmla="*/ 4169482 w 5945513"/>
              <a:gd name="connsiteY5540" fmla="*/ 3726819 h 5844979"/>
              <a:gd name="connsiteX5541" fmla="*/ 4079300 w 5945513"/>
              <a:gd name="connsiteY5541" fmla="*/ 3889027 h 5844979"/>
              <a:gd name="connsiteX5542" fmla="*/ 3623522 w 5945513"/>
              <a:gd name="connsiteY5542" fmla="*/ 3700104 h 5844979"/>
              <a:gd name="connsiteX5543" fmla="*/ 3913697 w 5945513"/>
              <a:gd name="connsiteY5543" fmla="*/ 3479889 h 5844979"/>
              <a:gd name="connsiteX5544" fmla="*/ 3943511 w 5945513"/>
              <a:gd name="connsiteY5544" fmla="*/ 3508080 h 5844979"/>
              <a:gd name="connsiteX5545" fmla="*/ 3623522 w 5945513"/>
              <a:gd name="connsiteY5545" fmla="*/ 3700104 h 5844979"/>
              <a:gd name="connsiteX5546" fmla="*/ 3918125 w 5945513"/>
              <a:gd name="connsiteY5546" fmla="*/ 3476494 h 5844979"/>
              <a:gd name="connsiteX5547" fmla="*/ 4219517 w 5945513"/>
              <a:gd name="connsiteY5547" fmla="*/ 3233845 h 5844979"/>
              <a:gd name="connsiteX5548" fmla="*/ 4421725 w 5945513"/>
              <a:gd name="connsiteY5548" fmla="*/ 3193404 h 5844979"/>
              <a:gd name="connsiteX5549" fmla="*/ 4422906 w 5945513"/>
              <a:gd name="connsiteY5549" fmla="*/ 3196060 h 5844979"/>
              <a:gd name="connsiteX5550" fmla="*/ 3948382 w 5945513"/>
              <a:gd name="connsiteY5550" fmla="*/ 3505128 h 5844979"/>
              <a:gd name="connsiteX5551" fmla="*/ 3918125 w 5945513"/>
              <a:gd name="connsiteY5551" fmla="*/ 3476642 h 5844979"/>
              <a:gd name="connsiteX5552" fmla="*/ 3913992 w 5945513"/>
              <a:gd name="connsiteY5552" fmla="*/ 3472657 h 5844979"/>
              <a:gd name="connsiteX5553" fmla="*/ 3748241 w 5945513"/>
              <a:gd name="connsiteY5553" fmla="*/ 3319304 h 5844979"/>
              <a:gd name="connsiteX5554" fmla="*/ 4208300 w 5945513"/>
              <a:gd name="connsiteY5554" fmla="*/ 3235912 h 5844979"/>
              <a:gd name="connsiteX5555" fmla="*/ 3913992 w 5945513"/>
              <a:gd name="connsiteY5555" fmla="*/ 3472657 h 5844979"/>
              <a:gd name="connsiteX5556" fmla="*/ 3057193 w 5945513"/>
              <a:gd name="connsiteY5556" fmla="*/ 3965040 h 5844979"/>
              <a:gd name="connsiteX5557" fmla="*/ 3540130 w 5945513"/>
              <a:gd name="connsiteY5557" fmla="*/ 3749991 h 5844979"/>
              <a:gd name="connsiteX5558" fmla="*/ 3566992 w 5945513"/>
              <a:gd name="connsiteY5558" fmla="*/ 3772278 h 5844979"/>
              <a:gd name="connsiteX5559" fmla="*/ 3453933 w 5945513"/>
              <a:gd name="connsiteY5559" fmla="*/ 4200309 h 5844979"/>
              <a:gd name="connsiteX5560" fmla="*/ 3451129 w 5945513"/>
              <a:gd name="connsiteY5560" fmla="*/ 4200014 h 5844979"/>
              <a:gd name="connsiteX5561" fmla="*/ 3434745 w 5945513"/>
              <a:gd name="connsiteY5561" fmla="*/ 4207984 h 5844979"/>
              <a:gd name="connsiteX5562" fmla="*/ 3263828 w 5945513"/>
              <a:gd name="connsiteY5562" fmla="*/ 4104666 h 5844979"/>
              <a:gd name="connsiteX5563" fmla="*/ 3056455 w 5945513"/>
              <a:gd name="connsiteY5563" fmla="*/ 3979209 h 5844979"/>
              <a:gd name="connsiteX5564" fmla="*/ 3058226 w 5945513"/>
              <a:gd name="connsiteY5564" fmla="*/ 3970648 h 5844979"/>
              <a:gd name="connsiteX5565" fmla="*/ 3057340 w 5945513"/>
              <a:gd name="connsiteY5565" fmla="*/ 3964892 h 5844979"/>
              <a:gd name="connsiteX5566" fmla="*/ 3447586 w 5945513"/>
              <a:gd name="connsiteY5566" fmla="*/ 4242079 h 5844979"/>
              <a:gd name="connsiteX5567" fmla="*/ 3442716 w 5945513"/>
              <a:gd name="connsiteY5567" fmla="*/ 4385543 h 5844979"/>
              <a:gd name="connsiteX5568" fmla="*/ 3394747 w 5945513"/>
              <a:gd name="connsiteY5568" fmla="*/ 4335213 h 5844979"/>
              <a:gd name="connsiteX5569" fmla="*/ 3443896 w 5945513"/>
              <a:gd name="connsiteY5569" fmla="*/ 4241046 h 5844979"/>
              <a:gd name="connsiteX5570" fmla="*/ 3447586 w 5945513"/>
              <a:gd name="connsiteY5570" fmla="*/ 4242079 h 5844979"/>
              <a:gd name="connsiteX5571" fmla="*/ 3447586 w 5945513"/>
              <a:gd name="connsiteY5571" fmla="*/ 4398974 h 5844979"/>
              <a:gd name="connsiteX5572" fmla="*/ 3627211 w 5945513"/>
              <a:gd name="connsiteY5572" fmla="*/ 4592621 h 5844979"/>
              <a:gd name="connsiteX5573" fmla="*/ 3622784 w 5945513"/>
              <a:gd name="connsiteY5573" fmla="*/ 4603839 h 5844979"/>
              <a:gd name="connsiteX5574" fmla="*/ 3437107 w 5945513"/>
              <a:gd name="connsiteY5574" fmla="*/ 4618303 h 5844979"/>
              <a:gd name="connsiteX5575" fmla="*/ 3447586 w 5945513"/>
              <a:gd name="connsiteY5575" fmla="*/ 4398974 h 5844979"/>
              <a:gd name="connsiteX5576" fmla="*/ 3623374 w 5945513"/>
              <a:gd name="connsiteY5576" fmla="*/ 4609300 h 5844979"/>
              <a:gd name="connsiteX5577" fmla="*/ 3629573 w 5945513"/>
              <a:gd name="connsiteY5577" fmla="*/ 4619779 h 5844979"/>
              <a:gd name="connsiteX5578" fmla="*/ 3417919 w 5945513"/>
              <a:gd name="connsiteY5578" fmla="*/ 4942573 h 5844979"/>
              <a:gd name="connsiteX5579" fmla="*/ 3413639 w 5945513"/>
              <a:gd name="connsiteY5579" fmla="*/ 4940950 h 5844979"/>
              <a:gd name="connsiteX5580" fmla="*/ 3436812 w 5945513"/>
              <a:gd name="connsiteY5580" fmla="*/ 4623764 h 5844979"/>
              <a:gd name="connsiteX5581" fmla="*/ 3623522 w 5945513"/>
              <a:gd name="connsiteY5581" fmla="*/ 4609152 h 5844979"/>
              <a:gd name="connsiteX5582" fmla="*/ 3425742 w 5945513"/>
              <a:gd name="connsiteY5582" fmla="*/ 4972092 h 5844979"/>
              <a:gd name="connsiteX5583" fmla="*/ 3558136 w 5945513"/>
              <a:gd name="connsiteY5583" fmla="*/ 5037773 h 5844979"/>
              <a:gd name="connsiteX5584" fmla="*/ 3414968 w 5945513"/>
              <a:gd name="connsiteY5584" fmla="*/ 5090170 h 5844979"/>
              <a:gd name="connsiteX5585" fmla="*/ 3401831 w 5945513"/>
              <a:gd name="connsiteY5585" fmla="*/ 5079986 h 5844979"/>
              <a:gd name="connsiteX5586" fmla="*/ 3410244 w 5945513"/>
              <a:gd name="connsiteY5586" fmla="*/ 4980801 h 5844979"/>
              <a:gd name="connsiteX5587" fmla="*/ 3425742 w 5945513"/>
              <a:gd name="connsiteY5587" fmla="*/ 4972092 h 5844979"/>
              <a:gd name="connsiteX5588" fmla="*/ 3416001 w 5945513"/>
              <a:gd name="connsiteY5588" fmla="*/ 5106996 h 5844979"/>
              <a:gd name="connsiteX5589" fmla="*/ 3480205 w 5945513"/>
              <a:gd name="connsiteY5589" fmla="*/ 5122199 h 5844979"/>
              <a:gd name="connsiteX5590" fmla="*/ 3394747 w 5945513"/>
              <a:gd name="connsiteY5590" fmla="*/ 5129726 h 5844979"/>
              <a:gd name="connsiteX5591" fmla="*/ 3396518 w 5945513"/>
              <a:gd name="connsiteY5591" fmla="*/ 5119837 h 5844979"/>
              <a:gd name="connsiteX5592" fmla="*/ 3397256 w 5945513"/>
              <a:gd name="connsiteY5592" fmla="*/ 5119837 h 5844979"/>
              <a:gd name="connsiteX5593" fmla="*/ 3416001 w 5945513"/>
              <a:gd name="connsiteY5593" fmla="*/ 5106996 h 5844979"/>
              <a:gd name="connsiteX5594" fmla="*/ 3671933 w 5945513"/>
              <a:gd name="connsiteY5594" fmla="*/ 5095041 h 5844979"/>
              <a:gd name="connsiteX5595" fmla="*/ 3684922 w 5945513"/>
              <a:gd name="connsiteY5595" fmla="*/ 5101682 h 5844979"/>
              <a:gd name="connsiteX5596" fmla="*/ 3652451 w 5945513"/>
              <a:gd name="connsiteY5596" fmla="*/ 5105077 h 5844979"/>
              <a:gd name="connsiteX5597" fmla="*/ 3671933 w 5945513"/>
              <a:gd name="connsiteY5597" fmla="*/ 5094893 h 5844979"/>
              <a:gd name="connsiteX5598" fmla="*/ 3677985 w 5945513"/>
              <a:gd name="connsiteY5598" fmla="*/ 5091941 h 5844979"/>
              <a:gd name="connsiteX5599" fmla="*/ 3835766 w 5945513"/>
              <a:gd name="connsiteY5599" fmla="*/ 5008254 h 5844979"/>
              <a:gd name="connsiteX5600" fmla="*/ 3863809 w 5945513"/>
              <a:gd name="connsiteY5600" fmla="*/ 5081167 h 5844979"/>
              <a:gd name="connsiteX5601" fmla="*/ 3695106 w 5945513"/>
              <a:gd name="connsiteY5601" fmla="*/ 5100797 h 5844979"/>
              <a:gd name="connsiteX5602" fmla="*/ 3677985 w 5945513"/>
              <a:gd name="connsiteY5602" fmla="*/ 5092089 h 5844979"/>
              <a:gd name="connsiteX5603" fmla="*/ 3865728 w 5945513"/>
              <a:gd name="connsiteY5603" fmla="*/ 5086480 h 5844979"/>
              <a:gd name="connsiteX5604" fmla="*/ 3895543 w 5945513"/>
              <a:gd name="connsiteY5604" fmla="*/ 5174890 h 5844979"/>
              <a:gd name="connsiteX5605" fmla="*/ 3872517 w 5945513"/>
              <a:gd name="connsiteY5605" fmla="*/ 5193635 h 5844979"/>
              <a:gd name="connsiteX5606" fmla="*/ 3703962 w 5945513"/>
              <a:gd name="connsiteY5606" fmla="*/ 5105372 h 5844979"/>
              <a:gd name="connsiteX5607" fmla="*/ 3865728 w 5945513"/>
              <a:gd name="connsiteY5607" fmla="*/ 5086480 h 5844979"/>
              <a:gd name="connsiteX5608" fmla="*/ 3900856 w 5945513"/>
              <a:gd name="connsiteY5608" fmla="*/ 5173119 h 5844979"/>
              <a:gd name="connsiteX5609" fmla="*/ 3871484 w 5945513"/>
              <a:gd name="connsiteY5609" fmla="*/ 5085742 h 5844979"/>
              <a:gd name="connsiteX5610" fmla="*/ 3982034 w 5945513"/>
              <a:gd name="connsiteY5610" fmla="*/ 5071278 h 5844979"/>
              <a:gd name="connsiteX5611" fmla="*/ 3929637 w 5945513"/>
              <a:gd name="connsiteY5611" fmla="*/ 5175924 h 5844979"/>
              <a:gd name="connsiteX5612" fmla="*/ 3911188 w 5945513"/>
              <a:gd name="connsiteY5612" fmla="*/ 5171939 h 5844979"/>
              <a:gd name="connsiteX5613" fmla="*/ 3901004 w 5945513"/>
              <a:gd name="connsiteY5613" fmla="*/ 5173267 h 5844979"/>
              <a:gd name="connsiteX5614" fmla="*/ 3988528 w 5945513"/>
              <a:gd name="connsiteY5614" fmla="*/ 5070392 h 5844979"/>
              <a:gd name="connsiteX5615" fmla="*/ 4043877 w 5945513"/>
              <a:gd name="connsiteY5615" fmla="*/ 5062569 h 5844979"/>
              <a:gd name="connsiteX5616" fmla="*/ 3939231 w 5945513"/>
              <a:gd name="connsiteY5616" fmla="*/ 5181827 h 5844979"/>
              <a:gd name="connsiteX5617" fmla="*/ 3934508 w 5945513"/>
              <a:gd name="connsiteY5617" fmla="*/ 5178433 h 5844979"/>
              <a:gd name="connsiteX5618" fmla="*/ 3988528 w 5945513"/>
              <a:gd name="connsiteY5618" fmla="*/ 5070244 h 5844979"/>
              <a:gd name="connsiteX5619" fmla="*/ 3991333 w 5945513"/>
              <a:gd name="connsiteY5619" fmla="*/ 5064488 h 5844979"/>
              <a:gd name="connsiteX5620" fmla="*/ 4076791 w 5945513"/>
              <a:gd name="connsiteY5620" fmla="*/ 4874679 h 5844979"/>
              <a:gd name="connsiteX5621" fmla="*/ 4296563 w 5945513"/>
              <a:gd name="connsiteY5621" fmla="*/ 4745827 h 5844979"/>
              <a:gd name="connsiteX5622" fmla="*/ 4298039 w 5945513"/>
              <a:gd name="connsiteY5622" fmla="*/ 4747598 h 5844979"/>
              <a:gd name="connsiteX5623" fmla="*/ 4049191 w 5945513"/>
              <a:gd name="connsiteY5623" fmla="*/ 5056370 h 5844979"/>
              <a:gd name="connsiteX5624" fmla="*/ 3991333 w 5945513"/>
              <a:gd name="connsiteY5624" fmla="*/ 5064488 h 5844979"/>
              <a:gd name="connsiteX5625" fmla="*/ 4293021 w 5945513"/>
              <a:gd name="connsiteY5625" fmla="*/ 4726049 h 5844979"/>
              <a:gd name="connsiteX5626" fmla="*/ 4146605 w 5945513"/>
              <a:gd name="connsiteY5626" fmla="*/ 4699038 h 5844979"/>
              <a:gd name="connsiteX5627" fmla="*/ 4177305 w 5945513"/>
              <a:gd name="connsiteY5627" fmla="*/ 4614761 h 5844979"/>
              <a:gd name="connsiteX5628" fmla="*/ 4313980 w 5945513"/>
              <a:gd name="connsiteY5628" fmla="*/ 4545981 h 5844979"/>
              <a:gd name="connsiteX5629" fmla="*/ 4326525 w 5945513"/>
              <a:gd name="connsiteY5629" fmla="*/ 4554394 h 5844979"/>
              <a:gd name="connsiteX5630" fmla="*/ 4312651 w 5945513"/>
              <a:gd name="connsiteY5630" fmla="*/ 4711584 h 5844979"/>
              <a:gd name="connsiteX5631" fmla="*/ 4293021 w 5945513"/>
              <a:gd name="connsiteY5631" fmla="*/ 4726196 h 5844979"/>
              <a:gd name="connsiteX5632" fmla="*/ 4310290 w 5945513"/>
              <a:gd name="connsiteY5632" fmla="*/ 4534320 h 5844979"/>
              <a:gd name="connsiteX5633" fmla="*/ 4311470 w 5945513"/>
              <a:gd name="connsiteY5633" fmla="*/ 4540962 h 5844979"/>
              <a:gd name="connsiteX5634" fmla="*/ 4179961 w 5945513"/>
              <a:gd name="connsiteY5634" fmla="*/ 4607233 h 5844979"/>
              <a:gd name="connsiteX5635" fmla="*/ 4317374 w 5945513"/>
              <a:gd name="connsiteY5635" fmla="*/ 4160310 h 5844979"/>
              <a:gd name="connsiteX5636" fmla="*/ 4318112 w 5945513"/>
              <a:gd name="connsiteY5636" fmla="*/ 4160458 h 5844979"/>
              <a:gd name="connsiteX5637" fmla="*/ 4328149 w 5945513"/>
              <a:gd name="connsiteY5637" fmla="*/ 4514100 h 5844979"/>
              <a:gd name="connsiteX5638" fmla="*/ 4310142 w 5945513"/>
              <a:gd name="connsiteY5638" fmla="*/ 4534320 h 5844979"/>
              <a:gd name="connsiteX5639" fmla="*/ 4480321 w 5945513"/>
              <a:gd name="connsiteY5639" fmla="*/ 4217135 h 5844979"/>
              <a:gd name="connsiteX5640" fmla="*/ 4673525 w 5945513"/>
              <a:gd name="connsiteY5640" fmla="*/ 4308793 h 5844979"/>
              <a:gd name="connsiteX5641" fmla="*/ 4672344 w 5945513"/>
              <a:gd name="connsiteY5641" fmla="*/ 4315139 h 5844979"/>
              <a:gd name="connsiteX5642" fmla="*/ 4674263 w 5945513"/>
              <a:gd name="connsiteY5642" fmla="*/ 4323552 h 5844979"/>
              <a:gd name="connsiteX5643" fmla="*/ 4346746 w 5945513"/>
              <a:gd name="connsiteY5643" fmla="*/ 4521775 h 5844979"/>
              <a:gd name="connsiteX5644" fmla="*/ 4342023 w 5945513"/>
              <a:gd name="connsiteY5644" fmla="*/ 4517199 h 5844979"/>
              <a:gd name="connsiteX5645" fmla="*/ 4480321 w 5945513"/>
              <a:gd name="connsiteY5645" fmla="*/ 4216987 h 5844979"/>
              <a:gd name="connsiteX5646" fmla="*/ 4482535 w 5945513"/>
              <a:gd name="connsiteY5646" fmla="*/ 4211969 h 5844979"/>
              <a:gd name="connsiteX5647" fmla="*/ 4507036 w 5945513"/>
              <a:gd name="connsiteY5647" fmla="*/ 4154111 h 5844979"/>
              <a:gd name="connsiteX5648" fmla="*/ 4512497 w 5945513"/>
              <a:gd name="connsiteY5648" fmla="*/ 4154997 h 5844979"/>
              <a:gd name="connsiteX5649" fmla="*/ 4525338 w 5945513"/>
              <a:gd name="connsiteY5649" fmla="*/ 4150421 h 5844979"/>
              <a:gd name="connsiteX5650" fmla="*/ 4677067 w 5945513"/>
              <a:gd name="connsiteY5650" fmla="*/ 4302594 h 5844979"/>
              <a:gd name="connsiteX5651" fmla="*/ 4676034 w 5945513"/>
              <a:gd name="connsiteY5651" fmla="*/ 4303922 h 5844979"/>
              <a:gd name="connsiteX5652" fmla="*/ 4482682 w 5945513"/>
              <a:gd name="connsiteY5652" fmla="*/ 4212117 h 5844979"/>
              <a:gd name="connsiteX5653" fmla="*/ 4477517 w 5945513"/>
              <a:gd name="connsiteY5653" fmla="*/ 4209608 h 5844979"/>
              <a:gd name="connsiteX5654" fmla="*/ 4337890 w 5945513"/>
              <a:gd name="connsiteY5654" fmla="*/ 4146584 h 5844979"/>
              <a:gd name="connsiteX5655" fmla="*/ 4338481 w 5945513"/>
              <a:gd name="connsiteY5655" fmla="*/ 4143632 h 5844979"/>
              <a:gd name="connsiteX5656" fmla="*/ 4491981 w 5945513"/>
              <a:gd name="connsiteY5656" fmla="*/ 4137728 h 5844979"/>
              <a:gd name="connsiteX5657" fmla="*/ 4501870 w 5945513"/>
              <a:gd name="connsiteY5657" fmla="*/ 4151897 h 5844979"/>
              <a:gd name="connsiteX5658" fmla="*/ 4477517 w 5945513"/>
              <a:gd name="connsiteY5658" fmla="*/ 4209608 h 5844979"/>
              <a:gd name="connsiteX5659" fmla="*/ 4491833 w 5945513"/>
              <a:gd name="connsiteY5659" fmla="*/ 4132119 h 5844979"/>
              <a:gd name="connsiteX5660" fmla="*/ 4338333 w 5945513"/>
              <a:gd name="connsiteY5660" fmla="*/ 4138023 h 5844979"/>
              <a:gd name="connsiteX5661" fmla="*/ 4335086 w 5945513"/>
              <a:gd name="connsiteY5661" fmla="*/ 4130496 h 5844979"/>
              <a:gd name="connsiteX5662" fmla="*/ 4437666 w 5945513"/>
              <a:gd name="connsiteY5662" fmla="*/ 4030277 h 5844979"/>
              <a:gd name="connsiteX5663" fmla="*/ 4448735 w 5945513"/>
              <a:gd name="connsiteY5663" fmla="*/ 4034262 h 5844979"/>
              <a:gd name="connsiteX5664" fmla="*/ 4455229 w 5945513"/>
              <a:gd name="connsiteY5664" fmla="*/ 4032934 h 5844979"/>
              <a:gd name="connsiteX5665" fmla="*/ 4500542 w 5945513"/>
              <a:gd name="connsiteY5665" fmla="*/ 4117064 h 5844979"/>
              <a:gd name="connsiteX5666" fmla="*/ 4491981 w 5945513"/>
              <a:gd name="connsiteY5666" fmla="*/ 4132119 h 5844979"/>
              <a:gd name="connsiteX5667" fmla="*/ 4446817 w 5945513"/>
              <a:gd name="connsiteY5667" fmla="*/ 3997068 h 5844979"/>
              <a:gd name="connsiteX5668" fmla="*/ 4438403 w 5945513"/>
              <a:gd name="connsiteY5668" fmla="*/ 4000168 h 5844979"/>
              <a:gd name="connsiteX5669" fmla="*/ 4363867 w 5945513"/>
              <a:gd name="connsiteY5669" fmla="*/ 3919285 h 5844979"/>
              <a:gd name="connsiteX5670" fmla="*/ 4441798 w 5945513"/>
              <a:gd name="connsiteY5670" fmla="*/ 3229122 h 5844979"/>
              <a:gd name="connsiteX5671" fmla="*/ 4446964 w 5945513"/>
              <a:gd name="connsiteY5671" fmla="*/ 3997068 h 5844979"/>
              <a:gd name="connsiteX5672" fmla="*/ 4358996 w 5945513"/>
              <a:gd name="connsiteY5672" fmla="*/ 3914267 h 5844979"/>
              <a:gd name="connsiteX5673" fmla="*/ 4176124 w 5945513"/>
              <a:gd name="connsiteY5673" fmla="*/ 3725785 h 5844979"/>
              <a:gd name="connsiteX5674" fmla="*/ 4435451 w 5945513"/>
              <a:gd name="connsiteY5674" fmla="*/ 3206540 h 5844979"/>
              <a:gd name="connsiteX5675" fmla="*/ 4437518 w 5945513"/>
              <a:gd name="connsiteY5675" fmla="*/ 3207130 h 5844979"/>
              <a:gd name="connsiteX5676" fmla="*/ 4358996 w 5945513"/>
              <a:gd name="connsiteY5676" fmla="*/ 3914267 h 5844979"/>
              <a:gd name="connsiteX5677" fmla="*/ 4171991 w 5945513"/>
              <a:gd name="connsiteY5677" fmla="*/ 3721653 h 5844979"/>
              <a:gd name="connsiteX5678" fmla="*/ 3952367 w 5945513"/>
              <a:gd name="connsiteY5678" fmla="*/ 3508818 h 5844979"/>
              <a:gd name="connsiteX5679" fmla="*/ 4425858 w 5945513"/>
              <a:gd name="connsiteY5679" fmla="*/ 3200341 h 5844979"/>
              <a:gd name="connsiteX5680" fmla="*/ 4430286 w 5945513"/>
              <a:gd name="connsiteY5680" fmla="*/ 3204031 h 5844979"/>
              <a:gd name="connsiteX5681" fmla="*/ 4171991 w 5945513"/>
              <a:gd name="connsiteY5681" fmla="*/ 3721505 h 5844979"/>
              <a:gd name="connsiteX5682" fmla="*/ 4420397 w 5945513"/>
              <a:gd name="connsiteY5682" fmla="*/ 3186319 h 5844979"/>
              <a:gd name="connsiteX5683" fmla="*/ 4420544 w 5945513"/>
              <a:gd name="connsiteY5683" fmla="*/ 3187795 h 5844979"/>
              <a:gd name="connsiteX5684" fmla="*/ 4228226 w 5945513"/>
              <a:gd name="connsiteY5684" fmla="*/ 3226318 h 5844979"/>
              <a:gd name="connsiteX5685" fmla="*/ 4362243 w 5945513"/>
              <a:gd name="connsiteY5685" fmla="*/ 3111783 h 5844979"/>
              <a:gd name="connsiteX5686" fmla="*/ 4374937 w 5945513"/>
              <a:gd name="connsiteY5686" fmla="*/ 3116654 h 5844979"/>
              <a:gd name="connsiteX5687" fmla="*/ 4384235 w 5945513"/>
              <a:gd name="connsiteY5687" fmla="*/ 3113997 h 5844979"/>
              <a:gd name="connsiteX5688" fmla="*/ 4426891 w 5945513"/>
              <a:gd name="connsiteY5688" fmla="*/ 3171117 h 5844979"/>
              <a:gd name="connsiteX5689" fmla="*/ 4420397 w 5945513"/>
              <a:gd name="connsiteY5689" fmla="*/ 3186319 h 5844979"/>
              <a:gd name="connsiteX5690" fmla="*/ 4216861 w 5945513"/>
              <a:gd name="connsiteY5690" fmla="*/ 3228532 h 5844979"/>
              <a:gd name="connsiteX5691" fmla="*/ 3742780 w 5945513"/>
              <a:gd name="connsiteY5691" fmla="*/ 3314581 h 5844979"/>
              <a:gd name="connsiteX5692" fmla="*/ 3721674 w 5945513"/>
              <a:gd name="connsiteY5692" fmla="*/ 3295245 h 5844979"/>
              <a:gd name="connsiteX5693" fmla="*/ 4357373 w 5945513"/>
              <a:gd name="connsiteY5693" fmla="*/ 3105731 h 5844979"/>
              <a:gd name="connsiteX5694" fmla="*/ 4358701 w 5945513"/>
              <a:gd name="connsiteY5694" fmla="*/ 3107650 h 5844979"/>
              <a:gd name="connsiteX5695" fmla="*/ 4216861 w 5945513"/>
              <a:gd name="connsiteY5695" fmla="*/ 3228532 h 5844979"/>
              <a:gd name="connsiteX5696" fmla="*/ 3716950 w 5945513"/>
              <a:gd name="connsiteY5696" fmla="*/ 3290818 h 5844979"/>
              <a:gd name="connsiteX5697" fmla="*/ 3478877 w 5945513"/>
              <a:gd name="connsiteY5697" fmla="*/ 3075622 h 5844979"/>
              <a:gd name="connsiteX5698" fmla="*/ 3401093 w 5945513"/>
              <a:gd name="connsiteY5698" fmla="*/ 3005513 h 5844979"/>
              <a:gd name="connsiteX5699" fmla="*/ 3404193 w 5945513"/>
              <a:gd name="connsiteY5699" fmla="*/ 2998576 h 5844979"/>
              <a:gd name="connsiteX5700" fmla="*/ 4355454 w 5945513"/>
              <a:gd name="connsiteY5700" fmla="*/ 3098056 h 5844979"/>
              <a:gd name="connsiteX5701" fmla="*/ 4355897 w 5945513"/>
              <a:gd name="connsiteY5701" fmla="*/ 3100418 h 5844979"/>
              <a:gd name="connsiteX5702" fmla="*/ 3716950 w 5945513"/>
              <a:gd name="connsiteY5702" fmla="*/ 3290818 h 5844979"/>
              <a:gd name="connsiteX5703" fmla="*/ 3475187 w 5945513"/>
              <a:gd name="connsiteY5703" fmla="*/ 3079754 h 5844979"/>
              <a:gd name="connsiteX5704" fmla="*/ 3710604 w 5945513"/>
              <a:gd name="connsiteY5704" fmla="*/ 3292589 h 5844979"/>
              <a:gd name="connsiteX5705" fmla="*/ 3475630 w 5945513"/>
              <a:gd name="connsiteY5705" fmla="*/ 3356646 h 5844979"/>
              <a:gd name="connsiteX5706" fmla="*/ 3456737 w 5945513"/>
              <a:gd name="connsiteY5706" fmla="*/ 3344100 h 5844979"/>
              <a:gd name="connsiteX5707" fmla="*/ 3455704 w 5945513"/>
              <a:gd name="connsiteY5707" fmla="*/ 3344100 h 5844979"/>
              <a:gd name="connsiteX5708" fmla="*/ 3390466 w 5945513"/>
              <a:gd name="connsiteY5708" fmla="*/ 3013336 h 5844979"/>
              <a:gd name="connsiteX5709" fmla="*/ 3397256 w 5945513"/>
              <a:gd name="connsiteY5709" fmla="*/ 3009498 h 5844979"/>
              <a:gd name="connsiteX5710" fmla="*/ 3475187 w 5945513"/>
              <a:gd name="connsiteY5710" fmla="*/ 3079754 h 5844979"/>
              <a:gd name="connsiteX5711" fmla="*/ 3450243 w 5945513"/>
              <a:gd name="connsiteY5711" fmla="*/ 3345281 h 5844979"/>
              <a:gd name="connsiteX5712" fmla="*/ 3443011 w 5945513"/>
              <a:gd name="connsiteY5712" fmla="*/ 3349561 h 5844979"/>
              <a:gd name="connsiteX5713" fmla="*/ 3299252 w 5945513"/>
              <a:gd name="connsiteY5713" fmla="*/ 3230451 h 5844979"/>
              <a:gd name="connsiteX5714" fmla="*/ 3141766 w 5945513"/>
              <a:gd name="connsiteY5714" fmla="*/ 3100123 h 5844979"/>
              <a:gd name="connsiteX5715" fmla="*/ 3365523 w 5945513"/>
              <a:gd name="connsiteY5715" fmla="*/ 3004480 h 5844979"/>
              <a:gd name="connsiteX5716" fmla="*/ 3383677 w 5945513"/>
              <a:gd name="connsiteY5716" fmla="*/ 3014812 h 5844979"/>
              <a:gd name="connsiteX5717" fmla="*/ 3385153 w 5945513"/>
              <a:gd name="connsiteY5717" fmla="*/ 3014812 h 5844979"/>
              <a:gd name="connsiteX5718" fmla="*/ 3450391 w 5945513"/>
              <a:gd name="connsiteY5718" fmla="*/ 3345429 h 5844979"/>
              <a:gd name="connsiteX5719" fmla="*/ 3362718 w 5945513"/>
              <a:gd name="connsiteY5719" fmla="*/ 2990015 h 5844979"/>
              <a:gd name="connsiteX5720" fmla="*/ 3129072 w 5945513"/>
              <a:gd name="connsiteY5720" fmla="*/ 2981307 h 5844979"/>
              <a:gd name="connsiteX5721" fmla="*/ 3147817 w 5945513"/>
              <a:gd name="connsiteY5721" fmla="*/ 2756075 h 5844979"/>
              <a:gd name="connsiteX5722" fmla="*/ 3157559 w 5945513"/>
              <a:gd name="connsiteY5722" fmla="*/ 2752532 h 5844979"/>
              <a:gd name="connsiteX5723" fmla="*/ 3322129 w 5945513"/>
              <a:gd name="connsiteY5723" fmla="*/ 2930977 h 5844979"/>
              <a:gd name="connsiteX5724" fmla="*/ 3367441 w 5945513"/>
              <a:gd name="connsiteY5724" fmla="*/ 2979979 h 5844979"/>
              <a:gd name="connsiteX5725" fmla="*/ 3362866 w 5945513"/>
              <a:gd name="connsiteY5725" fmla="*/ 2989868 h 5844979"/>
              <a:gd name="connsiteX5726" fmla="*/ 3123611 w 5945513"/>
              <a:gd name="connsiteY5726" fmla="*/ 2981012 h 5844979"/>
              <a:gd name="connsiteX5727" fmla="*/ 2992250 w 5945513"/>
              <a:gd name="connsiteY5727" fmla="*/ 2975699 h 5844979"/>
              <a:gd name="connsiteX5728" fmla="*/ 2738827 w 5945513"/>
              <a:gd name="connsiteY5728" fmla="*/ 2761831 h 5844979"/>
              <a:gd name="connsiteX5729" fmla="*/ 2741483 w 5945513"/>
              <a:gd name="connsiteY5729" fmla="*/ 2754303 h 5844979"/>
              <a:gd name="connsiteX5730" fmla="*/ 3127892 w 5945513"/>
              <a:gd name="connsiteY5730" fmla="*/ 2740282 h 5844979"/>
              <a:gd name="connsiteX5731" fmla="*/ 3142504 w 5945513"/>
              <a:gd name="connsiteY5731" fmla="*/ 2755484 h 5844979"/>
              <a:gd name="connsiteX5732" fmla="*/ 3123759 w 5945513"/>
              <a:gd name="connsiteY5732" fmla="*/ 2981160 h 5844979"/>
              <a:gd name="connsiteX5733" fmla="*/ 2983247 w 5945513"/>
              <a:gd name="connsiteY5733" fmla="*/ 2975256 h 5844979"/>
              <a:gd name="connsiteX5734" fmla="*/ 2778678 w 5945513"/>
              <a:gd name="connsiteY5734" fmla="*/ 2966105 h 5844979"/>
              <a:gd name="connsiteX5735" fmla="*/ 2730266 w 5945513"/>
              <a:gd name="connsiteY5735" fmla="*/ 2769506 h 5844979"/>
              <a:gd name="connsiteX5736" fmla="*/ 2735432 w 5945513"/>
              <a:gd name="connsiteY5736" fmla="*/ 2766111 h 5844979"/>
              <a:gd name="connsiteX5737" fmla="*/ 2983247 w 5945513"/>
              <a:gd name="connsiteY5737" fmla="*/ 2975256 h 5844979"/>
              <a:gd name="connsiteX5738" fmla="*/ 2772922 w 5945513"/>
              <a:gd name="connsiteY5738" fmla="*/ 2965810 h 5844979"/>
              <a:gd name="connsiteX5739" fmla="*/ 2657058 w 5945513"/>
              <a:gd name="connsiteY5739" fmla="*/ 2960201 h 5844979"/>
              <a:gd name="connsiteX5740" fmla="*/ 2720082 w 5945513"/>
              <a:gd name="connsiteY5740" fmla="*/ 2770244 h 5844979"/>
              <a:gd name="connsiteX5741" fmla="*/ 2723181 w 5945513"/>
              <a:gd name="connsiteY5741" fmla="*/ 2770834 h 5844979"/>
              <a:gd name="connsiteX5742" fmla="*/ 2724805 w 5945513"/>
              <a:gd name="connsiteY5742" fmla="*/ 2770539 h 5844979"/>
              <a:gd name="connsiteX5743" fmla="*/ 2772922 w 5945513"/>
              <a:gd name="connsiteY5743" fmla="*/ 2965810 h 5844979"/>
              <a:gd name="connsiteX5744" fmla="*/ 2651302 w 5945513"/>
              <a:gd name="connsiteY5744" fmla="*/ 2959906 h 5844979"/>
              <a:gd name="connsiteX5745" fmla="*/ 2434335 w 5945513"/>
              <a:gd name="connsiteY5745" fmla="*/ 2948541 h 5844979"/>
              <a:gd name="connsiteX5746" fmla="*/ 2568057 w 5945513"/>
              <a:gd name="connsiteY5746" fmla="*/ 2859097 h 5844979"/>
              <a:gd name="connsiteX5747" fmla="*/ 2709455 w 5945513"/>
              <a:gd name="connsiteY5747" fmla="*/ 2764635 h 5844979"/>
              <a:gd name="connsiteX5748" fmla="*/ 2714769 w 5945513"/>
              <a:gd name="connsiteY5748" fmla="*/ 2768620 h 5844979"/>
              <a:gd name="connsiteX5749" fmla="*/ 2651302 w 5945513"/>
              <a:gd name="connsiteY5749" fmla="*/ 2959906 h 5844979"/>
              <a:gd name="connsiteX5750" fmla="*/ 2564958 w 5945513"/>
              <a:gd name="connsiteY5750" fmla="*/ 2854522 h 5844979"/>
              <a:gd name="connsiteX5751" fmla="*/ 2425036 w 5945513"/>
              <a:gd name="connsiteY5751" fmla="*/ 2948098 h 5844979"/>
              <a:gd name="connsiteX5752" fmla="*/ 2147997 w 5945513"/>
              <a:gd name="connsiteY5752" fmla="*/ 2931715 h 5844979"/>
              <a:gd name="connsiteX5753" fmla="*/ 2147849 w 5945513"/>
              <a:gd name="connsiteY5753" fmla="*/ 2930091 h 5844979"/>
              <a:gd name="connsiteX5754" fmla="*/ 2272126 w 5945513"/>
              <a:gd name="connsiteY5754" fmla="*/ 2892306 h 5844979"/>
              <a:gd name="connsiteX5755" fmla="*/ 2705913 w 5945513"/>
              <a:gd name="connsiteY5755" fmla="*/ 2760207 h 5844979"/>
              <a:gd name="connsiteX5756" fmla="*/ 2564810 w 5945513"/>
              <a:gd name="connsiteY5756" fmla="*/ 2854522 h 5844979"/>
              <a:gd name="connsiteX5757" fmla="*/ 2417509 w 5945513"/>
              <a:gd name="connsiteY5757" fmla="*/ 2953116 h 5844979"/>
              <a:gd name="connsiteX5758" fmla="*/ 2252791 w 5945513"/>
              <a:gd name="connsiteY5758" fmla="*/ 3063666 h 5844979"/>
              <a:gd name="connsiteX5759" fmla="*/ 2143569 w 5945513"/>
              <a:gd name="connsiteY5759" fmla="*/ 2945884 h 5844979"/>
              <a:gd name="connsiteX5760" fmla="*/ 2147849 w 5945513"/>
              <a:gd name="connsiteY5760" fmla="*/ 2937176 h 5844979"/>
              <a:gd name="connsiteX5761" fmla="*/ 2417509 w 5945513"/>
              <a:gd name="connsiteY5761" fmla="*/ 2953116 h 5844979"/>
              <a:gd name="connsiteX5762" fmla="*/ 2483337 w 5945513"/>
              <a:gd name="connsiteY5762" fmla="*/ 3311629 h 5844979"/>
              <a:gd name="connsiteX5763" fmla="*/ 2473005 w 5945513"/>
              <a:gd name="connsiteY5763" fmla="*/ 3326831 h 5844979"/>
              <a:gd name="connsiteX5764" fmla="*/ 2118773 w 5945513"/>
              <a:gd name="connsiteY5764" fmla="*/ 3175397 h 5844979"/>
              <a:gd name="connsiteX5765" fmla="*/ 2119806 w 5945513"/>
              <a:gd name="connsiteY5765" fmla="*/ 3170379 h 5844979"/>
              <a:gd name="connsiteX5766" fmla="*/ 2117740 w 5945513"/>
              <a:gd name="connsiteY5766" fmla="*/ 3161966 h 5844979"/>
              <a:gd name="connsiteX5767" fmla="*/ 2252200 w 5945513"/>
              <a:gd name="connsiteY5767" fmla="*/ 3071046 h 5844979"/>
              <a:gd name="connsiteX5768" fmla="*/ 2483484 w 5945513"/>
              <a:gd name="connsiteY5768" fmla="*/ 3311629 h 5844979"/>
              <a:gd name="connsiteX5769" fmla="*/ 2470939 w 5945513"/>
              <a:gd name="connsiteY5769" fmla="*/ 3331997 h 5844979"/>
              <a:gd name="connsiteX5770" fmla="*/ 2467101 w 5945513"/>
              <a:gd name="connsiteY5770" fmla="*/ 3352070 h 5844979"/>
              <a:gd name="connsiteX5771" fmla="*/ 1938114 w 5945513"/>
              <a:gd name="connsiteY5771" fmla="*/ 3371258 h 5844979"/>
              <a:gd name="connsiteX5772" fmla="*/ 1951250 w 5945513"/>
              <a:gd name="connsiteY5772" fmla="*/ 3256132 h 5844979"/>
              <a:gd name="connsiteX5773" fmla="*/ 2084825 w 5945513"/>
              <a:gd name="connsiteY5773" fmla="*/ 3181891 h 5844979"/>
              <a:gd name="connsiteX5774" fmla="*/ 2100028 w 5945513"/>
              <a:gd name="connsiteY5774" fmla="*/ 3189861 h 5844979"/>
              <a:gd name="connsiteX5775" fmla="*/ 2116264 w 5945513"/>
              <a:gd name="connsiteY5775" fmla="*/ 3180563 h 5844979"/>
              <a:gd name="connsiteX5776" fmla="*/ 2470643 w 5945513"/>
              <a:gd name="connsiteY5776" fmla="*/ 3331997 h 5844979"/>
              <a:gd name="connsiteX5777" fmla="*/ 1932653 w 5945513"/>
              <a:gd name="connsiteY5777" fmla="*/ 3371553 h 5844979"/>
              <a:gd name="connsiteX5778" fmla="*/ 1747567 w 5945513"/>
              <a:gd name="connsiteY5778" fmla="*/ 3376424 h 5844979"/>
              <a:gd name="connsiteX5779" fmla="*/ 1746386 w 5945513"/>
              <a:gd name="connsiteY5779" fmla="*/ 3371996 h 5844979"/>
              <a:gd name="connsiteX5780" fmla="*/ 1945494 w 5945513"/>
              <a:gd name="connsiteY5780" fmla="*/ 3259527 h 5844979"/>
              <a:gd name="connsiteX5781" fmla="*/ 1932653 w 5945513"/>
              <a:gd name="connsiteY5781" fmla="*/ 3371553 h 5844979"/>
              <a:gd name="connsiteX5782" fmla="*/ 1747714 w 5945513"/>
              <a:gd name="connsiteY5782" fmla="*/ 3382032 h 5844979"/>
              <a:gd name="connsiteX5783" fmla="*/ 1932063 w 5945513"/>
              <a:gd name="connsiteY5783" fmla="*/ 3377162 h 5844979"/>
              <a:gd name="connsiteX5784" fmla="*/ 1911399 w 5945513"/>
              <a:gd name="connsiteY5784" fmla="*/ 3595457 h 5844979"/>
              <a:gd name="connsiteX5785" fmla="*/ 1742401 w 5945513"/>
              <a:gd name="connsiteY5785" fmla="*/ 3393988 h 5844979"/>
              <a:gd name="connsiteX5786" fmla="*/ 1747714 w 5945513"/>
              <a:gd name="connsiteY5786" fmla="*/ 3382180 h 5844979"/>
              <a:gd name="connsiteX5787" fmla="*/ 1915827 w 5945513"/>
              <a:gd name="connsiteY5787" fmla="*/ 3609036 h 5844979"/>
              <a:gd name="connsiteX5788" fmla="*/ 1967339 w 5945513"/>
              <a:gd name="connsiteY5788" fmla="*/ 3668223 h 5844979"/>
              <a:gd name="connsiteX5789" fmla="*/ 1908890 w 5945513"/>
              <a:gd name="connsiteY5789" fmla="*/ 3702317 h 5844979"/>
              <a:gd name="connsiteX5790" fmla="*/ 1915827 w 5945513"/>
              <a:gd name="connsiteY5790" fmla="*/ 3608889 h 5844979"/>
              <a:gd name="connsiteX5791" fmla="*/ 1971028 w 5945513"/>
              <a:gd name="connsiteY5791" fmla="*/ 3672503 h 5844979"/>
              <a:gd name="connsiteX5792" fmla="*/ 2070951 w 5945513"/>
              <a:gd name="connsiteY5792" fmla="*/ 3784972 h 5844979"/>
              <a:gd name="connsiteX5793" fmla="*/ 1903429 w 5945513"/>
              <a:gd name="connsiteY5793" fmla="*/ 3953822 h 5844979"/>
              <a:gd name="connsiteX5794" fmla="*/ 1895754 w 5945513"/>
              <a:gd name="connsiteY5794" fmla="*/ 3950575 h 5844979"/>
              <a:gd name="connsiteX5795" fmla="*/ 1908300 w 5945513"/>
              <a:gd name="connsiteY5795" fmla="*/ 3709107 h 5844979"/>
              <a:gd name="connsiteX5796" fmla="*/ 1970881 w 5945513"/>
              <a:gd name="connsiteY5796" fmla="*/ 3672503 h 5844979"/>
              <a:gd name="connsiteX5797" fmla="*/ 1890293 w 5945513"/>
              <a:gd name="connsiteY5797" fmla="*/ 3950280 h 5844979"/>
              <a:gd name="connsiteX5798" fmla="*/ 1889260 w 5945513"/>
              <a:gd name="connsiteY5798" fmla="*/ 3950428 h 5844979"/>
              <a:gd name="connsiteX5799" fmla="*/ 1830073 w 5945513"/>
              <a:gd name="connsiteY5799" fmla="*/ 3755157 h 5844979"/>
              <a:gd name="connsiteX5800" fmla="*/ 1902544 w 5945513"/>
              <a:gd name="connsiteY5800" fmla="*/ 3712502 h 5844979"/>
              <a:gd name="connsiteX5801" fmla="*/ 1890145 w 5945513"/>
              <a:gd name="connsiteY5801" fmla="*/ 3950280 h 5844979"/>
              <a:gd name="connsiteX5802" fmla="*/ 1916860 w 5945513"/>
              <a:gd name="connsiteY5802" fmla="*/ 4165033 h 5844979"/>
              <a:gd name="connsiteX5803" fmla="*/ 1932653 w 5945513"/>
              <a:gd name="connsiteY5803" fmla="*/ 4263333 h 5844979"/>
              <a:gd name="connsiteX5804" fmla="*/ 1596133 w 5945513"/>
              <a:gd name="connsiteY5804" fmla="*/ 4086955 h 5844979"/>
              <a:gd name="connsiteX5805" fmla="*/ 1916860 w 5945513"/>
              <a:gd name="connsiteY5805" fmla="*/ 4165033 h 5844979"/>
              <a:gd name="connsiteX5806" fmla="*/ 1922617 w 5945513"/>
              <a:gd name="connsiteY5806" fmla="*/ 4166362 h 5844979"/>
              <a:gd name="connsiteX5807" fmla="*/ 2080102 w 5945513"/>
              <a:gd name="connsiteY5807" fmla="*/ 4201638 h 5844979"/>
              <a:gd name="connsiteX5808" fmla="*/ 2079955 w 5945513"/>
              <a:gd name="connsiteY5808" fmla="*/ 4203113 h 5844979"/>
              <a:gd name="connsiteX5809" fmla="*/ 2081135 w 5945513"/>
              <a:gd name="connsiteY5809" fmla="*/ 4209755 h 5844979"/>
              <a:gd name="connsiteX5810" fmla="*/ 1956712 w 5945513"/>
              <a:gd name="connsiteY5810" fmla="*/ 4275288 h 5844979"/>
              <a:gd name="connsiteX5811" fmla="*/ 1938705 w 5945513"/>
              <a:gd name="connsiteY5811" fmla="*/ 4266285 h 5844979"/>
              <a:gd name="connsiteX5812" fmla="*/ 1922617 w 5945513"/>
              <a:gd name="connsiteY5812" fmla="*/ 4166214 h 5844979"/>
              <a:gd name="connsiteX5813" fmla="*/ 1950808 w 5945513"/>
              <a:gd name="connsiteY5813" fmla="*/ 4278683 h 5844979"/>
              <a:gd name="connsiteX5814" fmla="*/ 1941804 w 5945513"/>
              <a:gd name="connsiteY5814" fmla="*/ 4283554 h 5844979"/>
              <a:gd name="connsiteX5815" fmla="*/ 1940033 w 5945513"/>
              <a:gd name="connsiteY5815" fmla="*/ 4273369 h 5844979"/>
              <a:gd name="connsiteX5816" fmla="*/ 1950808 w 5945513"/>
              <a:gd name="connsiteY5816" fmla="*/ 4278830 h 5844979"/>
              <a:gd name="connsiteX5817" fmla="*/ 1956859 w 5945513"/>
              <a:gd name="connsiteY5817" fmla="*/ 4281783 h 5844979"/>
              <a:gd name="connsiteX5818" fmla="*/ 2085563 w 5945513"/>
              <a:gd name="connsiteY5818" fmla="*/ 4345249 h 5844979"/>
              <a:gd name="connsiteX5819" fmla="*/ 1961139 w 5945513"/>
              <a:gd name="connsiteY5819" fmla="*/ 4391595 h 5844979"/>
              <a:gd name="connsiteX5820" fmla="*/ 1942690 w 5945513"/>
              <a:gd name="connsiteY5820" fmla="*/ 4289310 h 5844979"/>
              <a:gd name="connsiteX5821" fmla="*/ 1956859 w 5945513"/>
              <a:gd name="connsiteY5821" fmla="*/ 4281783 h 5844979"/>
              <a:gd name="connsiteX5822" fmla="*/ 1962911 w 5945513"/>
              <a:gd name="connsiteY5822" fmla="*/ 4278535 h 5844979"/>
              <a:gd name="connsiteX5823" fmla="*/ 2083792 w 5945513"/>
              <a:gd name="connsiteY5823" fmla="*/ 4214921 h 5844979"/>
              <a:gd name="connsiteX5824" fmla="*/ 2100028 w 5945513"/>
              <a:gd name="connsiteY5824" fmla="*/ 4223334 h 5844979"/>
              <a:gd name="connsiteX5825" fmla="*/ 2113755 w 5945513"/>
              <a:gd name="connsiteY5825" fmla="*/ 4217726 h 5844979"/>
              <a:gd name="connsiteX5826" fmla="*/ 2214711 w 5945513"/>
              <a:gd name="connsiteY5826" fmla="*/ 4297428 h 5844979"/>
              <a:gd name="connsiteX5827" fmla="*/ 2092796 w 5945513"/>
              <a:gd name="connsiteY5827" fmla="*/ 4342592 h 5844979"/>
              <a:gd name="connsiteX5828" fmla="*/ 1962911 w 5945513"/>
              <a:gd name="connsiteY5828" fmla="*/ 4278535 h 5844979"/>
              <a:gd name="connsiteX5829" fmla="*/ 2219729 w 5945513"/>
              <a:gd name="connsiteY5829" fmla="*/ 4301413 h 5844979"/>
              <a:gd name="connsiteX5830" fmla="*/ 2261499 w 5945513"/>
              <a:gd name="connsiteY5830" fmla="*/ 4334032 h 5844979"/>
              <a:gd name="connsiteX5831" fmla="*/ 2181501 w 5945513"/>
              <a:gd name="connsiteY5831" fmla="*/ 4385395 h 5844979"/>
              <a:gd name="connsiteX5832" fmla="*/ 2099585 w 5945513"/>
              <a:gd name="connsiteY5832" fmla="*/ 4345987 h 5844979"/>
              <a:gd name="connsiteX5833" fmla="*/ 2219729 w 5945513"/>
              <a:gd name="connsiteY5833" fmla="*/ 4301413 h 5844979"/>
              <a:gd name="connsiteX5834" fmla="*/ 2266222 w 5945513"/>
              <a:gd name="connsiteY5834" fmla="*/ 4337574 h 5844979"/>
              <a:gd name="connsiteX5835" fmla="*/ 2557873 w 5945513"/>
              <a:gd name="connsiteY5835" fmla="*/ 4559707 h 5844979"/>
              <a:gd name="connsiteX5836" fmla="*/ 2187405 w 5945513"/>
              <a:gd name="connsiteY5836" fmla="*/ 4388052 h 5844979"/>
              <a:gd name="connsiteX5837" fmla="*/ 2266222 w 5945513"/>
              <a:gd name="connsiteY5837" fmla="*/ 4337426 h 5844979"/>
              <a:gd name="connsiteX5838" fmla="*/ 2225928 w 5945513"/>
              <a:gd name="connsiteY5838" fmla="*/ 4299051 h 5844979"/>
              <a:gd name="connsiteX5839" fmla="*/ 2285114 w 5945513"/>
              <a:gd name="connsiteY5839" fmla="*/ 4277207 h 5844979"/>
              <a:gd name="connsiteX5840" fmla="*/ 2444519 w 5945513"/>
              <a:gd name="connsiteY5840" fmla="*/ 4218168 h 5844979"/>
              <a:gd name="connsiteX5841" fmla="*/ 2266665 w 5945513"/>
              <a:gd name="connsiteY5841" fmla="*/ 4330785 h 5844979"/>
              <a:gd name="connsiteX5842" fmla="*/ 2226076 w 5945513"/>
              <a:gd name="connsiteY5842" fmla="*/ 4299051 h 5844979"/>
              <a:gd name="connsiteX5843" fmla="*/ 2283196 w 5945513"/>
              <a:gd name="connsiteY5843" fmla="*/ 4272041 h 5844979"/>
              <a:gd name="connsiteX5844" fmla="*/ 2220762 w 5945513"/>
              <a:gd name="connsiteY5844" fmla="*/ 4295066 h 5844979"/>
              <a:gd name="connsiteX5845" fmla="*/ 2117149 w 5945513"/>
              <a:gd name="connsiteY5845" fmla="*/ 4213297 h 5844979"/>
              <a:gd name="connsiteX5846" fmla="*/ 2119658 w 5945513"/>
              <a:gd name="connsiteY5846" fmla="*/ 4206213 h 5844979"/>
              <a:gd name="connsiteX5847" fmla="*/ 2450275 w 5945513"/>
              <a:gd name="connsiteY5847" fmla="*/ 4209017 h 5844979"/>
              <a:gd name="connsiteX5848" fmla="*/ 2450423 w 5945513"/>
              <a:gd name="connsiteY5848" fmla="*/ 4210050 h 5844979"/>
              <a:gd name="connsiteX5849" fmla="*/ 2283048 w 5945513"/>
              <a:gd name="connsiteY5849" fmla="*/ 4272041 h 5844979"/>
              <a:gd name="connsiteX5850" fmla="*/ 2450423 w 5945513"/>
              <a:gd name="connsiteY5850" fmla="*/ 4203556 h 5844979"/>
              <a:gd name="connsiteX5851" fmla="*/ 2119806 w 5945513"/>
              <a:gd name="connsiteY5851" fmla="*/ 4200752 h 5844979"/>
              <a:gd name="connsiteX5852" fmla="*/ 2110803 w 5945513"/>
              <a:gd name="connsiteY5852" fmla="*/ 4186435 h 5844979"/>
              <a:gd name="connsiteX5853" fmla="*/ 2207921 w 5945513"/>
              <a:gd name="connsiteY5853" fmla="*/ 3977733 h 5844979"/>
              <a:gd name="connsiteX5854" fmla="*/ 2248067 w 5945513"/>
              <a:gd name="connsiteY5854" fmla="*/ 3978028 h 5844979"/>
              <a:gd name="connsiteX5855" fmla="*/ 2453965 w 5945513"/>
              <a:gd name="connsiteY5855" fmla="*/ 4195143 h 5844979"/>
              <a:gd name="connsiteX5856" fmla="*/ 2450423 w 5945513"/>
              <a:gd name="connsiteY5856" fmla="*/ 4203556 h 5844979"/>
              <a:gd name="connsiteX5857" fmla="*/ 2255743 w 5945513"/>
              <a:gd name="connsiteY5857" fmla="*/ 3978176 h 5844979"/>
              <a:gd name="connsiteX5858" fmla="*/ 2489536 w 5945513"/>
              <a:gd name="connsiteY5858" fmla="*/ 3979356 h 5844979"/>
              <a:gd name="connsiteX5859" fmla="*/ 2658977 w 5945513"/>
              <a:gd name="connsiteY5859" fmla="*/ 3978766 h 5844979"/>
              <a:gd name="connsiteX5860" fmla="*/ 2703403 w 5945513"/>
              <a:gd name="connsiteY5860" fmla="*/ 4170789 h 5844979"/>
              <a:gd name="connsiteX5861" fmla="*/ 2691743 w 5945513"/>
              <a:gd name="connsiteY5861" fmla="*/ 4186878 h 5844979"/>
              <a:gd name="connsiteX5862" fmla="*/ 2486289 w 5945513"/>
              <a:gd name="connsiteY5862" fmla="*/ 4202375 h 5844979"/>
              <a:gd name="connsiteX5863" fmla="*/ 2468430 w 5945513"/>
              <a:gd name="connsiteY5863" fmla="*/ 4187763 h 5844979"/>
              <a:gd name="connsiteX5864" fmla="*/ 2457950 w 5945513"/>
              <a:gd name="connsiteY5864" fmla="*/ 4191453 h 5844979"/>
              <a:gd name="connsiteX5865" fmla="*/ 2255743 w 5945513"/>
              <a:gd name="connsiteY5865" fmla="*/ 3978176 h 5844979"/>
              <a:gd name="connsiteX5866" fmla="*/ 2664585 w 5945513"/>
              <a:gd name="connsiteY5866" fmla="*/ 3978766 h 5844979"/>
              <a:gd name="connsiteX5867" fmla="*/ 3016309 w 5945513"/>
              <a:gd name="connsiteY5867" fmla="*/ 3974191 h 5844979"/>
              <a:gd name="connsiteX5868" fmla="*/ 3018227 w 5945513"/>
              <a:gd name="connsiteY5868" fmla="*/ 3980390 h 5844979"/>
              <a:gd name="connsiteX5869" fmla="*/ 2785467 w 5945513"/>
              <a:gd name="connsiteY5869" fmla="*/ 4135219 h 5844979"/>
              <a:gd name="connsiteX5870" fmla="*/ 2724215 w 5945513"/>
              <a:gd name="connsiteY5870" fmla="*/ 4175955 h 5844979"/>
              <a:gd name="connsiteX5871" fmla="*/ 2710341 w 5945513"/>
              <a:gd name="connsiteY5871" fmla="*/ 4169609 h 5844979"/>
              <a:gd name="connsiteX5872" fmla="*/ 2708865 w 5945513"/>
              <a:gd name="connsiteY5872" fmla="*/ 4169904 h 5844979"/>
              <a:gd name="connsiteX5873" fmla="*/ 2664585 w 5945513"/>
              <a:gd name="connsiteY5873" fmla="*/ 3978914 h 5844979"/>
              <a:gd name="connsiteX5874" fmla="*/ 2727167 w 5945513"/>
              <a:gd name="connsiteY5874" fmla="*/ 4180384 h 5844979"/>
              <a:gd name="connsiteX5875" fmla="*/ 2788419 w 5945513"/>
              <a:gd name="connsiteY5875" fmla="*/ 4139794 h 5844979"/>
              <a:gd name="connsiteX5876" fmla="*/ 3021327 w 5945513"/>
              <a:gd name="connsiteY5876" fmla="*/ 3984965 h 5844979"/>
              <a:gd name="connsiteX5877" fmla="*/ 3034020 w 5945513"/>
              <a:gd name="connsiteY5877" fmla="*/ 3991902 h 5844979"/>
              <a:gd name="connsiteX5878" fmla="*/ 3026936 w 5945513"/>
              <a:gd name="connsiteY5878" fmla="*/ 4380377 h 5844979"/>
              <a:gd name="connsiteX5879" fmla="*/ 3014833 w 5945513"/>
              <a:gd name="connsiteY5879" fmla="*/ 4386576 h 5844979"/>
              <a:gd name="connsiteX5880" fmla="*/ 2727167 w 5945513"/>
              <a:gd name="connsiteY5880" fmla="*/ 4196324 h 5844979"/>
              <a:gd name="connsiteX5881" fmla="*/ 2729085 w 5945513"/>
              <a:gd name="connsiteY5881" fmla="*/ 4188353 h 5844979"/>
              <a:gd name="connsiteX5882" fmla="*/ 2727167 w 5945513"/>
              <a:gd name="connsiteY5882" fmla="*/ 4180384 h 5844979"/>
              <a:gd name="connsiteX5883" fmla="*/ 3039481 w 5945513"/>
              <a:gd name="connsiteY5883" fmla="*/ 3991902 h 5844979"/>
              <a:gd name="connsiteX5884" fmla="*/ 3049666 w 5945513"/>
              <a:gd name="connsiteY5884" fmla="*/ 3987917 h 5844979"/>
              <a:gd name="connsiteX5885" fmla="*/ 3088336 w 5945513"/>
              <a:gd name="connsiteY5885" fmla="*/ 4027473 h 5844979"/>
              <a:gd name="connsiteX5886" fmla="*/ 3326262 w 5945513"/>
              <a:gd name="connsiteY5886" fmla="*/ 4272041 h 5844979"/>
              <a:gd name="connsiteX5887" fmla="*/ 3045680 w 5945513"/>
              <a:gd name="connsiteY5887" fmla="*/ 4389676 h 5844979"/>
              <a:gd name="connsiteX5888" fmla="*/ 3032249 w 5945513"/>
              <a:gd name="connsiteY5888" fmla="*/ 4380525 h 5844979"/>
              <a:gd name="connsiteX5889" fmla="*/ 3039334 w 5945513"/>
              <a:gd name="connsiteY5889" fmla="*/ 3992050 h 5844979"/>
              <a:gd name="connsiteX5890" fmla="*/ 3092321 w 5945513"/>
              <a:gd name="connsiteY5890" fmla="*/ 4023488 h 5844979"/>
              <a:gd name="connsiteX5891" fmla="*/ 3054241 w 5945513"/>
              <a:gd name="connsiteY5891" fmla="*/ 3984522 h 5844979"/>
              <a:gd name="connsiteX5892" fmla="*/ 3260876 w 5945513"/>
              <a:gd name="connsiteY5892" fmla="*/ 4109537 h 5844979"/>
              <a:gd name="connsiteX5893" fmla="*/ 3431646 w 5945513"/>
              <a:gd name="connsiteY5893" fmla="*/ 4212855 h 5844979"/>
              <a:gd name="connsiteX5894" fmla="*/ 3429875 w 5945513"/>
              <a:gd name="connsiteY5894" fmla="*/ 4221268 h 5844979"/>
              <a:gd name="connsiteX5895" fmla="*/ 3430760 w 5945513"/>
              <a:gd name="connsiteY5895" fmla="*/ 4227024 h 5844979"/>
              <a:gd name="connsiteX5896" fmla="*/ 3331575 w 5945513"/>
              <a:gd name="connsiteY5896" fmla="*/ 4269532 h 5844979"/>
              <a:gd name="connsiteX5897" fmla="*/ 3092173 w 5945513"/>
              <a:gd name="connsiteY5897" fmla="*/ 4023488 h 5844979"/>
              <a:gd name="connsiteX5898" fmla="*/ 3432974 w 5945513"/>
              <a:gd name="connsiteY5898" fmla="*/ 4232190 h 5844979"/>
              <a:gd name="connsiteX5899" fmla="*/ 3439026 w 5945513"/>
              <a:gd name="connsiteY5899" fmla="*/ 4238684 h 5844979"/>
              <a:gd name="connsiteX5900" fmla="*/ 3390762 w 5945513"/>
              <a:gd name="connsiteY5900" fmla="*/ 4331228 h 5844979"/>
              <a:gd name="connsiteX5901" fmla="*/ 3335708 w 5945513"/>
              <a:gd name="connsiteY5901" fmla="*/ 4273960 h 5844979"/>
              <a:gd name="connsiteX5902" fmla="*/ 3432974 w 5945513"/>
              <a:gd name="connsiteY5902" fmla="*/ 4232338 h 5844979"/>
              <a:gd name="connsiteX5903" fmla="*/ 3392090 w 5945513"/>
              <a:gd name="connsiteY5903" fmla="*/ 4340526 h 5844979"/>
              <a:gd name="connsiteX5904" fmla="*/ 3442421 w 5945513"/>
              <a:gd name="connsiteY5904" fmla="*/ 4393366 h 5844979"/>
              <a:gd name="connsiteX5905" fmla="*/ 3431646 w 5945513"/>
              <a:gd name="connsiteY5905" fmla="*/ 4618746 h 5844979"/>
              <a:gd name="connsiteX5906" fmla="*/ 3251578 w 5945513"/>
              <a:gd name="connsiteY5906" fmla="*/ 4630849 h 5844979"/>
              <a:gd name="connsiteX5907" fmla="*/ 3244493 w 5945513"/>
              <a:gd name="connsiteY5907" fmla="*/ 4619779 h 5844979"/>
              <a:gd name="connsiteX5908" fmla="*/ 3392090 w 5945513"/>
              <a:gd name="connsiteY5908" fmla="*/ 4340526 h 5844979"/>
              <a:gd name="connsiteX5909" fmla="*/ 3252168 w 5945513"/>
              <a:gd name="connsiteY5909" fmla="*/ 4636310 h 5844979"/>
              <a:gd name="connsiteX5910" fmla="*/ 3431351 w 5945513"/>
              <a:gd name="connsiteY5910" fmla="*/ 4624207 h 5844979"/>
              <a:gd name="connsiteX5911" fmla="*/ 3408325 w 5945513"/>
              <a:gd name="connsiteY5911" fmla="*/ 4940507 h 5844979"/>
              <a:gd name="connsiteX5912" fmla="*/ 3402717 w 5945513"/>
              <a:gd name="connsiteY5912" fmla="*/ 4941688 h 5844979"/>
              <a:gd name="connsiteX5913" fmla="*/ 3244936 w 5945513"/>
              <a:gd name="connsiteY5913" fmla="*/ 4649593 h 5844979"/>
              <a:gd name="connsiteX5914" fmla="*/ 3252168 w 5945513"/>
              <a:gd name="connsiteY5914" fmla="*/ 4636310 h 5844979"/>
              <a:gd name="connsiteX5915" fmla="*/ 3405078 w 5945513"/>
              <a:gd name="connsiteY5915" fmla="*/ 4980358 h 5844979"/>
              <a:gd name="connsiteX5916" fmla="*/ 3396665 w 5945513"/>
              <a:gd name="connsiteY5916" fmla="*/ 5079396 h 5844979"/>
              <a:gd name="connsiteX5917" fmla="*/ 3377330 w 5945513"/>
              <a:gd name="connsiteY5917" fmla="*/ 5099469 h 5844979"/>
              <a:gd name="connsiteX5918" fmla="*/ 3378216 w 5945513"/>
              <a:gd name="connsiteY5918" fmla="*/ 5105077 h 5844979"/>
              <a:gd name="connsiteX5919" fmla="*/ 3325819 w 5945513"/>
              <a:gd name="connsiteY5919" fmla="*/ 5128840 h 5844979"/>
              <a:gd name="connsiteX5920" fmla="*/ 3321391 w 5945513"/>
              <a:gd name="connsiteY5920" fmla="*/ 5123970 h 5844979"/>
              <a:gd name="connsiteX5921" fmla="*/ 3402126 w 5945513"/>
              <a:gd name="connsiteY5921" fmla="*/ 4979325 h 5844979"/>
              <a:gd name="connsiteX5922" fmla="*/ 3405078 w 5945513"/>
              <a:gd name="connsiteY5922" fmla="*/ 4980211 h 5844979"/>
              <a:gd name="connsiteX5923" fmla="*/ 3380577 w 5945513"/>
              <a:gd name="connsiteY5923" fmla="*/ 5110243 h 5844979"/>
              <a:gd name="connsiteX5924" fmla="*/ 3391352 w 5945513"/>
              <a:gd name="connsiteY5924" fmla="*/ 5118656 h 5844979"/>
              <a:gd name="connsiteX5925" fmla="*/ 3389286 w 5945513"/>
              <a:gd name="connsiteY5925" fmla="*/ 5130021 h 5844979"/>
              <a:gd name="connsiteX5926" fmla="*/ 3328328 w 5945513"/>
              <a:gd name="connsiteY5926" fmla="*/ 5135039 h 5844979"/>
              <a:gd name="connsiteX5927" fmla="*/ 3328181 w 5945513"/>
              <a:gd name="connsiteY5927" fmla="*/ 5134006 h 5844979"/>
              <a:gd name="connsiteX5928" fmla="*/ 3380577 w 5945513"/>
              <a:gd name="connsiteY5928" fmla="*/ 5110243 h 5844979"/>
              <a:gd name="connsiteX5929" fmla="*/ 3394009 w 5945513"/>
              <a:gd name="connsiteY5929" fmla="*/ 5135187 h 5844979"/>
              <a:gd name="connsiteX5930" fmla="*/ 3497474 w 5945513"/>
              <a:gd name="connsiteY5930" fmla="*/ 5125889 h 5844979"/>
              <a:gd name="connsiteX5931" fmla="*/ 3568321 w 5945513"/>
              <a:gd name="connsiteY5931" fmla="*/ 5142419 h 5844979"/>
              <a:gd name="connsiteX5932" fmla="*/ 3374378 w 5945513"/>
              <a:gd name="connsiteY5932" fmla="*/ 5240276 h 5844979"/>
              <a:gd name="connsiteX5933" fmla="*/ 3394156 w 5945513"/>
              <a:gd name="connsiteY5933" fmla="*/ 5135187 h 5844979"/>
              <a:gd name="connsiteX5934" fmla="*/ 3584261 w 5945513"/>
              <a:gd name="connsiteY5934" fmla="*/ 5140353 h 5844979"/>
              <a:gd name="connsiteX5935" fmla="*/ 3639167 w 5945513"/>
              <a:gd name="connsiteY5935" fmla="*/ 5112014 h 5844979"/>
              <a:gd name="connsiteX5936" fmla="*/ 3694221 w 5945513"/>
              <a:gd name="connsiteY5936" fmla="*/ 5106111 h 5844979"/>
              <a:gd name="connsiteX5937" fmla="*/ 3870156 w 5945513"/>
              <a:gd name="connsiteY5937" fmla="*/ 5198211 h 5844979"/>
              <a:gd name="connsiteX5938" fmla="*/ 3867942 w 5945513"/>
              <a:gd name="connsiteY5938" fmla="*/ 5204557 h 5844979"/>
              <a:gd name="connsiteX5939" fmla="*/ 3584409 w 5945513"/>
              <a:gd name="connsiteY5939" fmla="*/ 5140353 h 5844979"/>
              <a:gd name="connsiteX5940" fmla="*/ 3873255 w 5945513"/>
              <a:gd name="connsiteY5940" fmla="*/ 5241752 h 5844979"/>
              <a:gd name="connsiteX5941" fmla="*/ 3700272 w 5945513"/>
              <a:gd name="connsiteY5941" fmla="*/ 5367209 h 5844979"/>
              <a:gd name="connsiteX5942" fmla="*/ 3361095 w 5945513"/>
              <a:gd name="connsiteY5942" fmla="*/ 5408093 h 5844979"/>
              <a:gd name="connsiteX5943" fmla="*/ 3869713 w 5945513"/>
              <a:gd name="connsiteY5943" fmla="*/ 5235110 h 5844979"/>
              <a:gd name="connsiteX5944" fmla="*/ 3873255 w 5945513"/>
              <a:gd name="connsiteY5944" fmla="*/ 5241604 h 5844979"/>
              <a:gd name="connsiteX5945" fmla="*/ 3690383 w 5945513"/>
              <a:gd name="connsiteY5945" fmla="*/ 5374146 h 5844979"/>
              <a:gd name="connsiteX5946" fmla="*/ 3584113 w 5945513"/>
              <a:gd name="connsiteY5946" fmla="*/ 5448388 h 5844979"/>
              <a:gd name="connsiteX5947" fmla="*/ 3355781 w 5945513"/>
              <a:gd name="connsiteY5947" fmla="*/ 5414292 h 5844979"/>
              <a:gd name="connsiteX5948" fmla="*/ 3690383 w 5945513"/>
              <a:gd name="connsiteY5948" fmla="*/ 5374146 h 5844979"/>
              <a:gd name="connsiteX5949" fmla="*/ 3585442 w 5945513"/>
              <a:gd name="connsiteY5949" fmla="*/ 5454144 h 5844979"/>
              <a:gd name="connsiteX5950" fmla="*/ 3643004 w 5945513"/>
              <a:gd name="connsiteY5950" fmla="*/ 5462114 h 5844979"/>
              <a:gd name="connsiteX5951" fmla="*/ 3411720 w 5945513"/>
              <a:gd name="connsiteY5951" fmla="*/ 5571040 h 5844979"/>
              <a:gd name="connsiteX5952" fmla="*/ 3585442 w 5945513"/>
              <a:gd name="connsiteY5952" fmla="*/ 5454144 h 5844979"/>
              <a:gd name="connsiteX5953" fmla="*/ 3652893 w 5945513"/>
              <a:gd name="connsiteY5953" fmla="*/ 5463442 h 5844979"/>
              <a:gd name="connsiteX5954" fmla="*/ 3800490 w 5945513"/>
              <a:gd name="connsiteY5954" fmla="*/ 5482777 h 5844979"/>
              <a:gd name="connsiteX5955" fmla="*/ 3800785 w 5945513"/>
              <a:gd name="connsiteY5955" fmla="*/ 5485139 h 5844979"/>
              <a:gd name="connsiteX5956" fmla="*/ 3405226 w 5945513"/>
              <a:gd name="connsiteY5956" fmla="*/ 5580191 h 5844979"/>
              <a:gd name="connsiteX5957" fmla="*/ 3653041 w 5945513"/>
              <a:gd name="connsiteY5957" fmla="*/ 5463442 h 5844979"/>
              <a:gd name="connsiteX5958" fmla="*/ 3807132 w 5945513"/>
              <a:gd name="connsiteY5958" fmla="*/ 5497832 h 5844979"/>
              <a:gd name="connsiteX5959" fmla="*/ 3818054 w 5945513"/>
              <a:gd name="connsiteY5959" fmla="*/ 5502998 h 5844979"/>
              <a:gd name="connsiteX5960" fmla="*/ 3712080 w 5945513"/>
              <a:gd name="connsiteY5960" fmla="*/ 5574730 h 5844979"/>
              <a:gd name="connsiteX5961" fmla="*/ 3806984 w 5945513"/>
              <a:gd name="connsiteY5961" fmla="*/ 5497832 h 5844979"/>
              <a:gd name="connsiteX5962" fmla="*/ 3801228 w 5945513"/>
              <a:gd name="connsiteY5962" fmla="*/ 5477316 h 5844979"/>
              <a:gd name="connsiteX5963" fmla="*/ 3661749 w 5945513"/>
              <a:gd name="connsiteY5963" fmla="*/ 5459014 h 5844979"/>
              <a:gd name="connsiteX5964" fmla="*/ 3873108 w 5945513"/>
              <a:gd name="connsiteY5964" fmla="*/ 5352892 h 5844979"/>
              <a:gd name="connsiteX5965" fmla="*/ 3878126 w 5945513"/>
              <a:gd name="connsiteY5965" fmla="*/ 5357615 h 5844979"/>
              <a:gd name="connsiteX5966" fmla="*/ 3828091 w 5945513"/>
              <a:gd name="connsiteY5966" fmla="*/ 5463147 h 5844979"/>
              <a:gd name="connsiteX5967" fmla="*/ 3821154 w 5945513"/>
              <a:gd name="connsiteY5967" fmla="*/ 5461818 h 5844979"/>
              <a:gd name="connsiteX5968" fmla="*/ 3801228 w 5945513"/>
              <a:gd name="connsiteY5968" fmla="*/ 5477169 h 5844979"/>
              <a:gd name="connsiteX5969" fmla="*/ 3899970 w 5945513"/>
              <a:gd name="connsiteY5969" fmla="*/ 5328244 h 5844979"/>
              <a:gd name="connsiteX5970" fmla="*/ 3894509 w 5945513"/>
              <a:gd name="connsiteY5970" fmla="*/ 5324849 h 5844979"/>
              <a:gd name="connsiteX5971" fmla="*/ 3906760 w 5945513"/>
              <a:gd name="connsiteY5971" fmla="*/ 5261825 h 5844979"/>
              <a:gd name="connsiteX5972" fmla="*/ 3911188 w 5945513"/>
              <a:gd name="connsiteY5972" fmla="*/ 5262268 h 5844979"/>
              <a:gd name="connsiteX5973" fmla="*/ 3956647 w 5945513"/>
              <a:gd name="connsiteY5973" fmla="*/ 5216808 h 5844979"/>
              <a:gd name="connsiteX5974" fmla="*/ 3954433 w 5945513"/>
              <a:gd name="connsiteY5974" fmla="*/ 5203672 h 5844979"/>
              <a:gd name="connsiteX5975" fmla="*/ 4103211 w 5945513"/>
              <a:gd name="connsiteY5975" fmla="*/ 5147142 h 5844979"/>
              <a:gd name="connsiteX5976" fmla="*/ 3899823 w 5945513"/>
              <a:gd name="connsiteY5976" fmla="*/ 5327949 h 5844979"/>
              <a:gd name="connsiteX5977" fmla="*/ 3952810 w 5945513"/>
              <a:gd name="connsiteY5977" fmla="*/ 5198654 h 5844979"/>
              <a:gd name="connsiteX5978" fmla="*/ 3943659 w 5945513"/>
              <a:gd name="connsiteY5978" fmla="*/ 5185222 h 5844979"/>
              <a:gd name="connsiteX5979" fmla="*/ 4052438 w 5945513"/>
              <a:gd name="connsiteY5979" fmla="*/ 5061241 h 5844979"/>
              <a:gd name="connsiteX5980" fmla="*/ 4221732 w 5945513"/>
              <a:gd name="connsiteY5980" fmla="*/ 5035264 h 5844979"/>
              <a:gd name="connsiteX5981" fmla="*/ 4114576 w 5945513"/>
              <a:gd name="connsiteY5981" fmla="*/ 5137106 h 5844979"/>
              <a:gd name="connsiteX5982" fmla="*/ 3952810 w 5945513"/>
              <a:gd name="connsiteY5982" fmla="*/ 5198654 h 5844979"/>
              <a:gd name="connsiteX5983" fmla="*/ 4231325 w 5945513"/>
              <a:gd name="connsiteY5983" fmla="*/ 5033641 h 5844979"/>
              <a:gd name="connsiteX5984" fmla="*/ 4459657 w 5945513"/>
              <a:gd name="connsiteY5984" fmla="*/ 4992904 h 5844979"/>
              <a:gd name="connsiteX5985" fmla="*/ 4128302 w 5945513"/>
              <a:gd name="connsiteY5985" fmla="*/ 5131792 h 5844979"/>
              <a:gd name="connsiteX5986" fmla="*/ 4231325 w 5945513"/>
              <a:gd name="connsiteY5986" fmla="*/ 5033788 h 5844979"/>
              <a:gd name="connsiteX5987" fmla="*/ 4228669 w 5945513"/>
              <a:gd name="connsiteY5987" fmla="*/ 5028475 h 5844979"/>
              <a:gd name="connsiteX5988" fmla="*/ 4057751 w 5945513"/>
              <a:gd name="connsiteY5988" fmla="*/ 5054747 h 5844979"/>
              <a:gd name="connsiteX5989" fmla="*/ 4302762 w 5945513"/>
              <a:gd name="connsiteY5989" fmla="*/ 4750402 h 5844979"/>
              <a:gd name="connsiteX5990" fmla="*/ 4313241 w 5945513"/>
              <a:gd name="connsiteY5990" fmla="*/ 4753354 h 5844979"/>
              <a:gd name="connsiteX5991" fmla="*/ 4332134 w 5945513"/>
              <a:gd name="connsiteY5991" fmla="*/ 4741546 h 5844979"/>
              <a:gd name="connsiteX5992" fmla="*/ 4451244 w 5945513"/>
              <a:gd name="connsiteY5992" fmla="*/ 4782578 h 5844979"/>
              <a:gd name="connsiteX5993" fmla="*/ 4450506 w 5945513"/>
              <a:gd name="connsiteY5993" fmla="*/ 4786268 h 5844979"/>
              <a:gd name="connsiteX5994" fmla="*/ 4454934 w 5945513"/>
              <a:gd name="connsiteY5994" fmla="*/ 4798224 h 5844979"/>
              <a:gd name="connsiteX5995" fmla="*/ 4228521 w 5945513"/>
              <a:gd name="connsiteY5995" fmla="*/ 5028327 h 5844979"/>
              <a:gd name="connsiteX5996" fmla="*/ 4453015 w 5945513"/>
              <a:gd name="connsiteY5996" fmla="*/ 4777412 h 5844979"/>
              <a:gd name="connsiteX5997" fmla="*/ 4334052 w 5945513"/>
              <a:gd name="connsiteY5997" fmla="*/ 4736380 h 5844979"/>
              <a:gd name="connsiteX5998" fmla="*/ 4334495 w 5945513"/>
              <a:gd name="connsiteY5998" fmla="*/ 4732248 h 5844979"/>
              <a:gd name="connsiteX5999" fmla="*/ 4318407 w 5945513"/>
              <a:gd name="connsiteY5999" fmla="*/ 4711732 h 5844979"/>
              <a:gd name="connsiteX6000" fmla="*/ 4332429 w 5945513"/>
              <a:gd name="connsiteY6000" fmla="*/ 4554246 h 5844979"/>
              <a:gd name="connsiteX6001" fmla="*/ 4339366 w 5945513"/>
              <a:gd name="connsiteY6001" fmla="*/ 4552623 h 5844979"/>
              <a:gd name="connsiteX6002" fmla="*/ 4459657 w 5945513"/>
              <a:gd name="connsiteY6002" fmla="*/ 4770328 h 5844979"/>
              <a:gd name="connsiteX6003" fmla="*/ 4453163 w 5945513"/>
              <a:gd name="connsiteY6003" fmla="*/ 4777412 h 5844979"/>
              <a:gd name="connsiteX6004" fmla="*/ 4343794 w 5945513"/>
              <a:gd name="connsiteY6004" fmla="*/ 4549671 h 5844979"/>
              <a:gd name="connsiteX6005" fmla="*/ 4351321 w 5945513"/>
              <a:gd name="connsiteY6005" fmla="*/ 4534025 h 5844979"/>
              <a:gd name="connsiteX6006" fmla="*/ 4349845 w 5945513"/>
              <a:gd name="connsiteY6006" fmla="*/ 4526351 h 5844979"/>
              <a:gd name="connsiteX6007" fmla="*/ 4677510 w 5945513"/>
              <a:gd name="connsiteY6007" fmla="*/ 4327980 h 5844979"/>
              <a:gd name="connsiteX6008" fmla="*/ 4682676 w 5945513"/>
              <a:gd name="connsiteY6008" fmla="*/ 4332408 h 5844979"/>
              <a:gd name="connsiteX6009" fmla="*/ 4476779 w 5945513"/>
              <a:gd name="connsiteY6009" fmla="*/ 4768114 h 5844979"/>
              <a:gd name="connsiteX6010" fmla="*/ 4470137 w 5945513"/>
              <a:gd name="connsiteY6010" fmla="*/ 4766785 h 5844979"/>
              <a:gd name="connsiteX6011" fmla="*/ 4464381 w 5945513"/>
              <a:gd name="connsiteY6011" fmla="*/ 4767966 h 5844979"/>
              <a:gd name="connsiteX6012" fmla="*/ 4343794 w 5945513"/>
              <a:gd name="connsiteY6012" fmla="*/ 4549671 h 5844979"/>
              <a:gd name="connsiteX6013" fmla="*/ 4681053 w 5945513"/>
              <a:gd name="connsiteY6013" fmla="*/ 4298313 h 5844979"/>
              <a:gd name="connsiteX6014" fmla="*/ 4529175 w 5945513"/>
              <a:gd name="connsiteY6014" fmla="*/ 4146141 h 5844979"/>
              <a:gd name="connsiteX6015" fmla="*/ 4533160 w 5945513"/>
              <a:gd name="connsiteY6015" fmla="*/ 4133890 h 5844979"/>
              <a:gd name="connsiteX6016" fmla="*/ 4532423 w 5945513"/>
              <a:gd name="connsiteY6016" fmla="*/ 4128872 h 5844979"/>
              <a:gd name="connsiteX6017" fmla="*/ 4770791 w 5945513"/>
              <a:gd name="connsiteY6017" fmla="*/ 4030425 h 5844979"/>
              <a:gd name="connsiteX6018" fmla="*/ 4804296 w 5945513"/>
              <a:gd name="connsiteY6018" fmla="*/ 4164591 h 5844979"/>
              <a:gd name="connsiteX6019" fmla="*/ 4702749 w 5945513"/>
              <a:gd name="connsiteY6019" fmla="*/ 4297280 h 5844979"/>
              <a:gd name="connsiteX6020" fmla="*/ 4692565 w 5945513"/>
              <a:gd name="connsiteY6020" fmla="*/ 4294476 h 5844979"/>
              <a:gd name="connsiteX6021" fmla="*/ 4680757 w 5945513"/>
              <a:gd name="connsiteY6021" fmla="*/ 4298313 h 5844979"/>
              <a:gd name="connsiteX6022" fmla="*/ 4530504 w 5945513"/>
              <a:gd name="connsiteY6022" fmla="*/ 4123706 h 5844979"/>
              <a:gd name="connsiteX6023" fmla="*/ 4512497 w 5945513"/>
              <a:gd name="connsiteY6023" fmla="*/ 4113079 h 5844979"/>
              <a:gd name="connsiteX6024" fmla="*/ 4505413 w 5945513"/>
              <a:gd name="connsiteY6024" fmla="*/ 4114408 h 5844979"/>
              <a:gd name="connsiteX6025" fmla="*/ 4459952 w 5945513"/>
              <a:gd name="connsiteY6025" fmla="*/ 4029982 h 5844979"/>
              <a:gd name="connsiteX6026" fmla="*/ 4467480 w 5945513"/>
              <a:gd name="connsiteY6026" fmla="*/ 4015370 h 5844979"/>
              <a:gd name="connsiteX6027" fmla="*/ 4452425 w 5945513"/>
              <a:gd name="connsiteY6027" fmla="*/ 3997363 h 5844979"/>
              <a:gd name="connsiteX6028" fmla="*/ 4445931 w 5945513"/>
              <a:gd name="connsiteY6028" fmla="*/ 3206983 h 5844979"/>
              <a:gd name="connsiteX6029" fmla="*/ 4448292 w 5945513"/>
              <a:gd name="connsiteY6029" fmla="*/ 3206245 h 5844979"/>
              <a:gd name="connsiteX6030" fmla="*/ 4769463 w 5945513"/>
              <a:gd name="connsiteY6030" fmla="*/ 4025111 h 5844979"/>
              <a:gd name="connsiteX6031" fmla="*/ 4530504 w 5945513"/>
              <a:gd name="connsiteY6031" fmla="*/ 4123706 h 5844979"/>
              <a:gd name="connsiteX6032" fmla="*/ 2128662 w 5945513"/>
              <a:gd name="connsiteY6032" fmla="*/ 2953264 h 5844979"/>
              <a:gd name="connsiteX6033" fmla="*/ 2139731 w 5945513"/>
              <a:gd name="connsiteY6033" fmla="*/ 2949722 h 5844979"/>
              <a:gd name="connsiteX6034" fmla="*/ 2248363 w 5945513"/>
              <a:gd name="connsiteY6034" fmla="*/ 3066766 h 5844979"/>
              <a:gd name="connsiteX6035" fmla="*/ 2114640 w 5945513"/>
              <a:gd name="connsiteY6035" fmla="*/ 3157243 h 5844979"/>
              <a:gd name="connsiteX6036" fmla="*/ 2105194 w 5945513"/>
              <a:gd name="connsiteY6036" fmla="*/ 3151781 h 5844979"/>
              <a:gd name="connsiteX6037" fmla="*/ 2128662 w 5945513"/>
              <a:gd name="connsiteY6037" fmla="*/ 2953264 h 5844979"/>
              <a:gd name="connsiteX6038" fmla="*/ 1991102 w 5945513"/>
              <a:gd name="connsiteY6038" fmla="*/ 3047726 h 5844979"/>
              <a:gd name="connsiteX6039" fmla="*/ 2114640 w 5945513"/>
              <a:gd name="connsiteY6039" fmla="*/ 2947803 h 5844979"/>
              <a:gd name="connsiteX6040" fmla="*/ 2123201 w 5945513"/>
              <a:gd name="connsiteY6040" fmla="*/ 2952526 h 5844979"/>
              <a:gd name="connsiteX6041" fmla="*/ 2099733 w 5945513"/>
              <a:gd name="connsiteY6041" fmla="*/ 3150896 h 5844979"/>
              <a:gd name="connsiteX6042" fmla="*/ 2087925 w 5945513"/>
              <a:gd name="connsiteY6042" fmla="*/ 3155619 h 5844979"/>
              <a:gd name="connsiteX6043" fmla="*/ 1990511 w 5945513"/>
              <a:gd name="connsiteY6043" fmla="*/ 3068389 h 5844979"/>
              <a:gd name="connsiteX6044" fmla="*/ 1994201 w 5945513"/>
              <a:gd name="connsiteY6044" fmla="*/ 3057615 h 5844979"/>
              <a:gd name="connsiteX6045" fmla="*/ 1991102 w 5945513"/>
              <a:gd name="connsiteY6045" fmla="*/ 3047726 h 5844979"/>
              <a:gd name="connsiteX6046" fmla="*/ 1974718 w 5945513"/>
              <a:gd name="connsiteY6046" fmla="*/ 3077245 h 5844979"/>
              <a:gd name="connsiteX6047" fmla="*/ 1986821 w 5945513"/>
              <a:gd name="connsiteY6047" fmla="*/ 3072522 h 5844979"/>
              <a:gd name="connsiteX6048" fmla="*/ 2084383 w 5945513"/>
              <a:gd name="connsiteY6048" fmla="*/ 3159752 h 5844979"/>
              <a:gd name="connsiteX6049" fmla="*/ 2080840 w 5945513"/>
              <a:gd name="connsiteY6049" fmla="*/ 3170231 h 5844979"/>
              <a:gd name="connsiteX6050" fmla="*/ 2082169 w 5945513"/>
              <a:gd name="connsiteY6050" fmla="*/ 3177021 h 5844979"/>
              <a:gd name="connsiteX6051" fmla="*/ 1952284 w 5945513"/>
              <a:gd name="connsiteY6051" fmla="*/ 3249195 h 5844979"/>
              <a:gd name="connsiteX6052" fmla="*/ 1974571 w 5945513"/>
              <a:gd name="connsiteY6052" fmla="*/ 3077097 h 5844979"/>
              <a:gd name="connsiteX6053" fmla="*/ 1964977 w 5945513"/>
              <a:gd name="connsiteY6053" fmla="*/ 3074293 h 5844979"/>
              <a:gd name="connsiteX6054" fmla="*/ 1969405 w 5945513"/>
              <a:gd name="connsiteY6054" fmla="*/ 3076212 h 5844979"/>
              <a:gd name="connsiteX6055" fmla="*/ 1946527 w 5945513"/>
              <a:gd name="connsiteY6055" fmla="*/ 3252738 h 5844979"/>
              <a:gd name="connsiteX6056" fmla="*/ 1743729 w 5945513"/>
              <a:gd name="connsiteY6056" fmla="*/ 3367273 h 5844979"/>
              <a:gd name="connsiteX6057" fmla="*/ 1741811 w 5945513"/>
              <a:gd name="connsiteY6057" fmla="*/ 3365059 h 5844979"/>
              <a:gd name="connsiteX6058" fmla="*/ 1964977 w 5945513"/>
              <a:gd name="connsiteY6058" fmla="*/ 3074441 h 5844979"/>
              <a:gd name="connsiteX6059" fmla="*/ 1738121 w 5945513"/>
              <a:gd name="connsiteY6059" fmla="*/ 3397235 h 5844979"/>
              <a:gd name="connsiteX6060" fmla="*/ 1910809 w 5945513"/>
              <a:gd name="connsiteY6060" fmla="*/ 3602985 h 5844979"/>
              <a:gd name="connsiteX6061" fmla="*/ 1903134 w 5945513"/>
              <a:gd name="connsiteY6061" fmla="*/ 3705712 h 5844979"/>
              <a:gd name="connsiteX6062" fmla="*/ 1828598 w 5945513"/>
              <a:gd name="connsiteY6062" fmla="*/ 3749548 h 5844979"/>
              <a:gd name="connsiteX6063" fmla="*/ 1735021 w 5945513"/>
              <a:gd name="connsiteY6063" fmla="*/ 3398858 h 5844979"/>
              <a:gd name="connsiteX6064" fmla="*/ 1738121 w 5945513"/>
              <a:gd name="connsiteY6064" fmla="*/ 3397235 h 5844979"/>
              <a:gd name="connsiteX6065" fmla="*/ 1724837 w 5945513"/>
              <a:gd name="connsiteY6065" fmla="*/ 3400039 h 5844979"/>
              <a:gd name="connsiteX6066" fmla="*/ 1727346 w 5945513"/>
              <a:gd name="connsiteY6066" fmla="*/ 3400335 h 5844979"/>
              <a:gd name="connsiteX6067" fmla="*/ 1729560 w 5945513"/>
              <a:gd name="connsiteY6067" fmla="*/ 3400039 h 5844979"/>
              <a:gd name="connsiteX6068" fmla="*/ 1823727 w 5945513"/>
              <a:gd name="connsiteY6068" fmla="*/ 3752353 h 5844979"/>
              <a:gd name="connsiteX6069" fmla="*/ 1628604 w 5945513"/>
              <a:gd name="connsiteY6069" fmla="*/ 3870135 h 5844979"/>
              <a:gd name="connsiteX6070" fmla="*/ 1620043 w 5945513"/>
              <a:gd name="connsiteY6070" fmla="*/ 3864083 h 5844979"/>
              <a:gd name="connsiteX6071" fmla="*/ 1724985 w 5945513"/>
              <a:gd name="connsiteY6071" fmla="*/ 3400039 h 5844979"/>
              <a:gd name="connsiteX6072" fmla="*/ 1581225 w 5945513"/>
              <a:gd name="connsiteY6072" fmla="*/ 4060830 h 5844979"/>
              <a:gd name="connsiteX6073" fmla="*/ 1612368 w 5945513"/>
              <a:gd name="connsiteY6073" fmla="*/ 3901721 h 5844979"/>
              <a:gd name="connsiteX6074" fmla="*/ 1613549 w 5945513"/>
              <a:gd name="connsiteY6074" fmla="*/ 3902016 h 5844979"/>
              <a:gd name="connsiteX6075" fmla="*/ 1630966 w 5945513"/>
              <a:gd name="connsiteY6075" fmla="*/ 3890946 h 5844979"/>
              <a:gd name="connsiteX6076" fmla="*/ 1873172 w 5945513"/>
              <a:gd name="connsiteY6076" fmla="*/ 3966368 h 5844979"/>
              <a:gd name="connsiteX6077" fmla="*/ 1872581 w 5945513"/>
              <a:gd name="connsiteY6077" fmla="*/ 3969173 h 5844979"/>
              <a:gd name="connsiteX6078" fmla="*/ 1873319 w 5945513"/>
              <a:gd name="connsiteY6078" fmla="*/ 3972715 h 5844979"/>
              <a:gd name="connsiteX6079" fmla="*/ 1591557 w 5945513"/>
              <a:gd name="connsiteY6079" fmla="*/ 4069981 h 5844979"/>
              <a:gd name="connsiteX6080" fmla="*/ 1581078 w 5945513"/>
              <a:gd name="connsiteY6080" fmla="*/ 4060978 h 5844979"/>
              <a:gd name="connsiteX6081" fmla="*/ 1824022 w 5945513"/>
              <a:gd name="connsiteY6081" fmla="*/ 4328423 h 5844979"/>
              <a:gd name="connsiteX6082" fmla="*/ 1811772 w 5945513"/>
              <a:gd name="connsiteY6082" fmla="*/ 4332408 h 5844979"/>
              <a:gd name="connsiteX6083" fmla="*/ 1589491 w 5945513"/>
              <a:gd name="connsiteY6083" fmla="*/ 4090349 h 5844979"/>
              <a:gd name="connsiteX6084" fmla="*/ 1589934 w 5945513"/>
              <a:gd name="connsiteY6084" fmla="*/ 4089611 h 5844979"/>
              <a:gd name="connsiteX6085" fmla="*/ 1933686 w 5945513"/>
              <a:gd name="connsiteY6085" fmla="*/ 4269827 h 5844979"/>
              <a:gd name="connsiteX6086" fmla="*/ 1936491 w 5945513"/>
              <a:gd name="connsiteY6086" fmla="*/ 4285915 h 5844979"/>
              <a:gd name="connsiteX6087" fmla="*/ 1840996 w 5945513"/>
              <a:gd name="connsiteY6087" fmla="*/ 4337131 h 5844979"/>
              <a:gd name="connsiteX6088" fmla="*/ 1824022 w 5945513"/>
              <a:gd name="connsiteY6088" fmla="*/ 4328423 h 5844979"/>
              <a:gd name="connsiteX6089" fmla="*/ 1866973 w 5945513"/>
              <a:gd name="connsiteY6089" fmla="*/ 4409306 h 5844979"/>
              <a:gd name="connsiteX6090" fmla="*/ 1860036 w 5945513"/>
              <a:gd name="connsiteY6090" fmla="*/ 4410634 h 5844979"/>
              <a:gd name="connsiteX6091" fmla="*/ 1836273 w 5945513"/>
              <a:gd name="connsiteY6091" fmla="*/ 4366503 h 5844979"/>
              <a:gd name="connsiteX6092" fmla="*/ 1845128 w 5945513"/>
              <a:gd name="connsiteY6092" fmla="*/ 4349529 h 5844979"/>
              <a:gd name="connsiteX6093" fmla="*/ 1843652 w 5945513"/>
              <a:gd name="connsiteY6093" fmla="*/ 4342002 h 5844979"/>
              <a:gd name="connsiteX6094" fmla="*/ 1937524 w 5945513"/>
              <a:gd name="connsiteY6094" fmla="*/ 4291671 h 5844979"/>
              <a:gd name="connsiteX6095" fmla="*/ 1955826 w 5945513"/>
              <a:gd name="connsiteY6095" fmla="*/ 4393218 h 5844979"/>
              <a:gd name="connsiteX6096" fmla="*/ 1884537 w 5945513"/>
              <a:gd name="connsiteY6096" fmla="*/ 4419933 h 5844979"/>
              <a:gd name="connsiteX6097" fmla="*/ 1866973 w 5945513"/>
              <a:gd name="connsiteY6097" fmla="*/ 4409454 h 5844979"/>
              <a:gd name="connsiteX6098" fmla="*/ 1975013 w 5945513"/>
              <a:gd name="connsiteY6098" fmla="*/ 4508048 h 5844979"/>
              <a:gd name="connsiteX6099" fmla="*/ 1884389 w 5945513"/>
              <a:gd name="connsiteY6099" fmla="*/ 4439121 h 5844979"/>
              <a:gd name="connsiteX6100" fmla="*/ 1887046 w 5945513"/>
              <a:gd name="connsiteY6100" fmla="*/ 4429379 h 5844979"/>
              <a:gd name="connsiteX6101" fmla="*/ 1886603 w 5945513"/>
              <a:gd name="connsiteY6101" fmla="*/ 4424951 h 5844979"/>
              <a:gd name="connsiteX6102" fmla="*/ 1957007 w 5945513"/>
              <a:gd name="connsiteY6102" fmla="*/ 4398532 h 5844979"/>
              <a:gd name="connsiteX6103" fmla="*/ 1978408 w 5945513"/>
              <a:gd name="connsiteY6103" fmla="*/ 4505834 h 5844979"/>
              <a:gd name="connsiteX6104" fmla="*/ 1975013 w 5945513"/>
              <a:gd name="connsiteY6104" fmla="*/ 4508048 h 5844979"/>
              <a:gd name="connsiteX6105" fmla="*/ 1983722 w 5945513"/>
              <a:gd name="connsiteY6105" fmla="*/ 4504654 h 5844979"/>
              <a:gd name="connsiteX6106" fmla="*/ 1962173 w 5945513"/>
              <a:gd name="connsiteY6106" fmla="*/ 4396613 h 5844979"/>
              <a:gd name="connsiteX6107" fmla="*/ 2092353 w 5945513"/>
              <a:gd name="connsiteY6107" fmla="*/ 4348201 h 5844979"/>
              <a:gd name="connsiteX6108" fmla="*/ 2176040 w 5945513"/>
              <a:gd name="connsiteY6108" fmla="*/ 4388495 h 5844979"/>
              <a:gd name="connsiteX6109" fmla="*/ 1993168 w 5945513"/>
              <a:gd name="connsiteY6109" fmla="*/ 4508491 h 5844979"/>
              <a:gd name="connsiteX6110" fmla="*/ 1983869 w 5945513"/>
              <a:gd name="connsiteY6110" fmla="*/ 4504654 h 5844979"/>
              <a:gd name="connsiteX6111" fmla="*/ 1996858 w 5945513"/>
              <a:gd name="connsiteY6111" fmla="*/ 4516756 h 5844979"/>
              <a:gd name="connsiteX6112" fmla="*/ 1996120 w 5945513"/>
              <a:gd name="connsiteY6112" fmla="*/ 4513214 h 5844979"/>
              <a:gd name="connsiteX6113" fmla="*/ 2181797 w 5945513"/>
              <a:gd name="connsiteY6113" fmla="*/ 4391299 h 5844979"/>
              <a:gd name="connsiteX6114" fmla="*/ 2563925 w 5945513"/>
              <a:gd name="connsiteY6114" fmla="*/ 4568268 h 5844979"/>
              <a:gd name="connsiteX6115" fmla="*/ 1996710 w 5945513"/>
              <a:gd name="connsiteY6115" fmla="*/ 4516756 h 5844979"/>
              <a:gd name="connsiteX6116" fmla="*/ 2571157 w 5945513"/>
              <a:gd name="connsiteY6116" fmla="*/ 4562511 h 5844979"/>
              <a:gd name="connsiteX6117" fmla="*/ 2270945 w 5945513"/>
              <a:gd name="connsiteY6117" fmla="*/ 4334032 h 5844979"/>
              <a:gd name="connsiteX6118" fmla="*/ 2454260 w 5945513"/>
              <a:gd name="connsiteY6118" fmla="*/ 4218021 h 5844979"/>
              <a:gd name="connsiteX6119" fmla="*/ 2468282 w 5945513"/>
              <a:gd name="connsiteY6119" fmla="*/ 4224663 h 5844979"/>
              <a:gd name="connsiteX6120" fmla="*/ 2470791 w 5945513"/>
              <a:gd name="connsiteY6120" fmla="*/ 4224220 h 5844979"/>
              <a:gd name="connsiteX6121" fmla="*/ 2573223 w 5945513"/>
              <a:gd name="connsiteY6121" fmla="*/ 4561183 h 5844979"/>
              <a:gd name="connsiteX6122" fmla="*/ 2571304 w 5945513"/>
              <a:gd name="connsiteY6122" fmla="*/ 4562511 h 5844979"/>
              <a:gd name="connsiteX6123" fmla="*/ 2646874 w 5945513"/>
              <a:gd name="connsiteY6123" fmla="*/ 4550704 h 5844979"/>
              <a:gd name="connsiteX6124" fmla="*/ 2647022 w 5945513"/>
              <a:gd name="connsiteY6124" fmla="*/ 4551442 h 5844979"/>
              <a:gd name="connsiteX6125" fmla="*/ 2590935 w 5945513"/>
              <a:gd name="connsiteY6125" fmla="*/ 4566201 h 5844979"/>
              <a:gd name="connsiteX6126" fmla="*/ 2579570 w 5945513"/>
              <a:gd name="connsiteY6126" fmla="*/ 4559117 h 5844979"/>
              <a:gd name="connsiteX6127" fmla="*/ 2578537 w 5945513"/>
              <a:gd name="connsiteY6127" fmla="*/ 4559264 h 5844979"/>
              <a:gd name="connsiteX6128" fmla="*/ 2478318 w 5945513"/>
              <a:gd name="connsiteY6128" fmla="*/ 4229533 h 5844979"/>
              <a:gd name="connsiteX6129" fmla="*/ 2651745 w 5945513"/>
              <a:gd name="connsiteY6129" fmla="*/ 4540224 h 5844979"/>
              <a:gd name="connsiteX6130" fmla="*/ 2646874 w 5945513"/>
              <a:gd name="connsiteY6130" fmla="*/ 4550556 h 5844979"/>
              <a:gd name="connsiteX6131" fmla="*/ 2659715 w 5945513"/>
              <a:gd name="connsiteY6131" fmla="*/ 4536978 h 5844979"/>
              <a:gd name="connsiteX6132" fmla="*/ 2656615 w 5945513"/>
              <a:gd name="connsiteY6132" fmla="*/ 4537568 h 5844979"/>
              <a:gd name="connsiteX6133" fmla="*/ 2479647 w 5945513"/>
              <a:gd name="connsiteY6133" fmla="*/ 4220382 h 5844979"/>
              <a:gd name="connsiteX6134" fmla="*/ 2486879 w 5945513"/>
              <a:gd name="connsiteY6134" fmla="*/ 4207246 h 5844979"/>
              <a:gd name="connsiteX6135" fmla="*/ 2692334 w 5945513"/>
              <a:gd name="connsiteY6135" fmla="*/ 4191748 h 5844979"/>
              <a:gd name="connsiteX6136" fmla="*/ 2704880 w 5945513"/>
              <a:gd name="connsiteY6136" fmla="*/ 4205328 h 5844979"/>
              <a:gd name="connsiteX6137" fmla="*/ 2659715 w 5945513"/>
              <a:gd name="connsiteY6137" fmla="*/ 4536978 h 5844979"/>
              <a:gd name="connsiteX6138" fmla="*/ 2724510 w 5945513"/>
              <a:gd name="connsiteY6138" fmla="*/ 4505982 h 5844979"/>
              <a:gd name="connsiteX6139" fmla="*/ 2725395 w 5945513"/>
              <a:gd name="connsiteY6139" fmla="*/ 4509967 h 5844979"/>
              <a:gd name="connsiteX6140" fmla="*/ 2671080 w 5945513"/>
              <a:gd name="connsiteY6140" fmla="*/ 4541553 h 5844979"/>
              <a:gd name="connsiteX6141" fmla="*/ 2665176 w 5945513"/>
              <a:gd name="connsiteY6141" fmla="*/ 4537715 h 5844979"/>
              <a:gd name="connsiteX6142" fmla="*/ 2709455 w 5945513"/>
              <a:gd name="connsiteY6142" fmla="*/ 4212265 h 5844979"/>
              <a:gd name="connsiteX6143" fmla="*/ 2733956 w 5945513"/>
              <a:gd name="connsiteY6143" fmla="*/ 4493584 h 5844979"/>
              <a:gd name="connsiteX6144" fmla="*/ 2724657 w 5945513"/>
              <a:gd name="connsiteY6144" fmla="*/ 4505982 h 5844979"/>
              <a:gd name="connsiteX6145" fmla="*/ 2748716 w 5945513"/>
              <a:gd name="connsiteY6145" fmla="*/ 4499045 h 5844979"/>
              <a:gd name="connsiteX6146" fmla="*/ 2739270 w 5945513"/>
              <a:gd name="connsiteY6146" fmla="*/ 4493141 h 5844979"/>
              <a:gd name="connsiteX6147" fmla="*/ 2714326 w 5945513"/>
              <a:gd name="connsiteY6147" fmla="*/ 4205770 h 5844979"/>
              <a:gd name="connsiteX6148" fmla="*/ 2723919 w 5945513"/>
              <a:gd name="connsiteY6148" fmla="*/ 4200309 h 5844979"/>
              <a:gd name="connsiteX6149" fmla="*/ 3011586 w 5945513"/>
              <a:gd name="connsiteY6149" fmla="*/ 4390561 h 5844979"/>
              <a:gd name="connsiteX6150" fmla="*/ 3009667 w 5945513"/>
              <a:gd name="connsiteY6150" fmla="*/ 4398827 h 5844979"/>
              <a:gd name="connsiteX6151" fmla="*/ 3010405 w 5945513"/>
              <a:gd name="connsiteY6151" fmla="*/ 4402812 h 5844979"/>
              <a:gd name="connsiteX6152" fmla="*/ 2748716 w 5945513"/>
              <a:gd name="connsiteY6152" fmla="*/ 4499045 h 5844979"/>
              <a:gd name="connsiteX6153" fmla="*/ 3215712 w 5945513"/>
              <a:gd name="connsiteY6153" fmla="*/ 4627159 h 5844979"/>
              <a:gd name="connsiteX6154" fmla="*/ 2750782 w 5945513"/>
              <a:gd name="connsiteY6154" fmla="*/ 4506720 h 5844979"/>
              <a:gd name="connsiteX6155" fmla="*/ 2750782 w 5945513"/>
              <a:gd name="connsiteY6155" fmla="*/ 4506129 h 5844979"/>
              <a:gd name="connsiteX6156" fmla="*/ 2750487 w 5945513"/>
              <a:gd name="connsiteY6156" fmla="*/ 4504358 h 5844979"/>
              <a:gd name="connsiteX6157" fmla="*/ 3012028 w 5945513"/>
              <a:gd name="connsiteY6157" fmla="*/ 4408125 h 5844979"/>
              <a:gd name="connsiteX6158" fmla="*/ 3028854 w 5945513"/>
              <a:gd name="connsiteY6158" fmla="*/ 4418457 h 5844979"/>
              <a:gd name="connsiteX6159" fmla="*/ 3039186 w 5945513"/>
              <a:gd name="connsiteY6159" fmla="*/ 4415062 h 5844979"/>
              <a:gd name="connsiteX6160" fmla="*/ 3218811 w 5945513"/>
              <a:gd name="connsiteY6160" fmla="*/ 4622141 h 5844979"/>
              <a:gd name="connsiteX6161" fmla="*/ 3215417 w 5945513"/>
              <a:gd name="connsiteY6161" fmla="*/ 4627159 h 5844979"/>
              <a:gd name="connsiteX6162" fmla="*/ 3043762 w 5945513"/>
              <a:gd name="connsiteY6162" fmla="*/ 4411373 h 5844979"/>
              <a:gd name="connsiteX6163" fmla="*/ 3048632 w 5945513"/>
              <a:gd name="connsiteY6163" fmla="*/ 4398827 h 5844979"/>
              <a:gd name="connsiteX6164" fmla="*/ 3047747 w 5945513"/>
              <a:gd name="connsiteY6164" fmla="*/ 4394103 h 5844979"/>
              <a:gd name="connsiteX6165" fmla="*/ 3330394 w 5945513"/>
              <a:gd name="connsiteY6165" fmla="*/ 4275731 h 5844979"/>
              <a:gd name="connsiteX6166" fmla="*/ 3388105 w 5945513"/>
              <a:gd name="connsiteY6166" fmla="*/ 4335950 h 5844979"/>
              <a:gd name="connsiteX6167" fmla="*/ 3239770 w 5945513"/>
              <a:gd name="connsiteY6167" fmla="*/ 4616680 h 5844979"/>
              <a:gd name="connsiteX6168" fmla="*/ 3233423 w 5945513"/>
              <a:gd name="connsiteY6168" fmla="*/ 4615351 h 5844979"/>
              <a:gd name="connsiteX6169" fmla="*/ 3223387 w 5945513"/>
              <a:gd name="connsiteY6169" fmla="*/ 4618599 h 5844979"/>
              <a:gd name="connsiteX6170" fmla="*/ 3043762 w 5945513"/>
              <a:gd name="connsiteY6170" fmla="*/ 4411520 h 5844979"/>
              <a:gd name="connsiteX6171" fmla="*/ 3191949 w 5945513"/>
              <a:gd name="connsiteY6171" fmla="*/ 4698005 h 5844979"/>
              <a:gd name="connsiteX6172" fmla="*/ 3224863 w 5945513"/>
              <a:gd name="connsiteY6172" fmla="*/ 4651217 h 5844979"/>
              <a:gd name="connsiteX6173" fmla="*/ 3233276 w 5945513"/>
              <a:gd name="connsiteY6173" fmla="*/ 4653431 h 5844979"/>
              <a:gd name="connsiteX6174" fmla="*/ 3240065 w 5945513"/>
              <a:gd name="connsiteY6174" fmla="*/ 4652103 h 5844979"/>
              <a:gd name="connsiteX6175" fmla="*/ 3397699 w 5945513"/>
              <a:gd name="connsiteY6175" fmla="*/ 4943754 h 5844979"/>
              <a:gd name="connsiteX6176" fmla="*/ 3393418 w 5945513"/>
              <a:gd name="connsiteY6176" fmla="*/ 4947887 h 5844979"/>
              <a:gd name="connsiteX6177" fmla="*/ 3157706 w 5945513"/>
              <a:gd name="connsiteY6177" fmla="*/ 4811655 h 5844979"/>
              <a:gd name="connsiteX6178" fmla="*/ 3139995 w 5945513"/>
              <a:gd name="connsiteY6178" fmla="*/ 4801471 h 5844979"/>
              <a:gd name="connsiteX6179" fmla="*/ 3141471 w 5945513"/>
              <a:gd name="connsiteY6179" fmla="*/ 4793943 h 5844979"/>
              <a:gd name="connsiteX6180" fmla="*/ 3134976 w 5945513"/>
              <a:gd name="connsiteY6180" fmla="*/ 4779183 h 5844979"/>
              <a:gd name="connsiteX6181" fmla="*/ 3191949 w 5945513"/>
              <a:gd name="connsiteY6181" fmla="*/ 4698153 h 5844979"/>
              <a:gd name="connsiteX6182" fmla="*/ 3302941 w 5945513"/>
              <a:gd name="connsiteY6182" fmla="*/ 5120575 h 5844979"/>
              <a:gd name="connsiteX6183" fmla="*/ 3133500 w 5945513"/>
              <a:gd name="connsiteY6183" fmla="*/ 4809736 h 5844979"/>
              <a:gd name="connsiteX6184" fmla="*/ 3137190 w 5945513"/>
              <a:gd name="connsiteY6184" fmla="*/ 4806194 h 5844979"/>
              <a:gd name="connsiteX6185" fmla="*/ 3155050 w 5945513"/>
              <a:gd name="connsiteY6185" fmla="*/ 4816525 h 5844979"/>
              <a:gd name="connsiteX6186" fmla="*/ 3390762 w 5945513"/>
              <a:gd name="connsiteY6186" fmla="*/ 4952757 h 5844979"/>
              <a:gd name="connsiteX6187" fmla="*/ 3389286 w 5945513"/>
              <a:gd name="connsiteY6187" fmla="*/ 4960432 h 5844979"/>
              <a:gd name="connsiteX6188" fmla="*/ 3397403 w 5945513"/>
              <a:gd name="connsiteY6188" fmla="*/ 4976521 h 5844979"/>
              <a:gd name="connsiteX6189" fmla="*/ 3316668 w 5945513"/>
              <a:gd name="connsiteY6189" fmla="*/ 5120870 h 5844979"/>
              <a:gd name="connsiteX6190" fmla="*/ 3309583 w 5945513"/>
              <a:gd name="connsiteY6190" fmla="*/ 5119394 h 5844979"/>
              <a:gd name="connsiteX6191" fmla="*/ 3303089 w 5945513"/>
              <a:gd name="connsiteY6191" fmla="*/ 5120723 h 5844979"/>
              <a:gd name="connsiteX6192" fmla="*/ 3310174 w 5945513"/>
              <a:gd name="connsiteY6192" fmla="*/ 5158507 h 5844979"/>
              <a:gd name="connsiteX6193" fmla="*/ 3328919 w 5945513"/>
              <a:gd name="connsiteY6193" fmla="*/ 5140058 h 5844979"/>
              <a:gd name="connsiteX6194" fmla="*/ 3388252 w 5945513"/>
              <a:gd name="connsiteY6194" fmla="*/ 5135187 h 5844979"/>
              <a:gd name="connsiteX6195" fmla="*/ 3367884 w 5945513"/>
              <a:gd name="connsiteY6195" fmla="*/ 5242933 h 5844979"/>
              <a:gd name="connsiteX6196" fmla="*/ 3311650 w 5945513"/>
              <a:gd name="connsiteY6196" fmla="*/ 5270681 h 5844979"/>
              <a:gd name="connsiteX6197" fmla="*/ 3299252 w 5945513"/>
              <a:gd name="connsiteY6197" fmla="*/ 5262120 h 5844979"/>
              <a:gd name="connsiteX6198" fmla="*/ 3310321 w 5945513"/>
              <a:gd name="connsiteY6198" fmla="*/ 5158507 h 5844979"/>
              <a:gd name="connsiteX6199" fmla="*/ 3366408 w 5945513"/>
              <a:gd name="connsiteY6199" fmla="*/ 5249722 h 5844979"/>
              <a:gd name="connsiteX6200" fmla="*/ 3361537 w 5945513"/>
              <a:gd name="connsiteY6200" fmla="*/ 5273928 h 5844979"/>
              <a:gd name="connsiteX6201" fmla="*/ 3314602 w 5945513"/>
              <a:gd name="connsiteY6201" fmla="*/ 5277765 h 5844979"/>
              <a:gd name="connsiteX6202" fmla="*/ 3313864 w 5945513"/>
              <a:gd name="connsiteY6202" fmla="*/ 5275551 h 5844979"/>
              <a:gd name="connsiteX6203" fmla="*/ 3366408 w 5945513"/>
              <a:gd name="connsiteY6203" fmla="*/ 5249575 h 5844979"/>
              <a:gd name="connsiteX6204" fmla="*/ 3336003 w 5945513"/>
              <a:gd name="connsiteY6204" fmla="*/ 5392743 h 5844979"/>
              <a:gd name="connsiteX6205" fmla="*/ 3334084 w 5945513"/>
              <a:gd name="connsiteY6205" fmla="*/ 5392596 h 5844979"/>
              <a:gd name="connsiteX6206" fmla="*/ 3330985 w 5945513"/>
              <a:gd name="connsiteY6206" fmla="*/ 5392891 h 5844979"/>
              <a:gd name="connsiteX6207" fmla="*/ 3302941 w 5945513"/>
              <a:gd name="connsiteY6207" fmla="*/ 5301381 h 5844979"/>
              <a:gd name="connsiteX6208" fmla="*/ 3314897 w 5945513"/>
              <a:gd name="connsiteY6208" fmla="*/ 5283522 h 5844979"/>
              <a:gd name="connsiteX6209" fmla="*/ 3360357 w 5945513"/>
              <a:gd name="connsiteY6209" fmla="*/ 5279684 h 5844979"/>
              <a:gd name="connsiteX6210" fmla="*/ 3336003 w 5945513"/>
              <a:gd name="connsiteY6210" fmla="*/ 5392743 h 5844979"/>
              <a:gd name="connsiteX6211" fmla="*/ 3366113 w 5945513"/>
              <a:gd name="connsiteY6211" fmla="*/ 5279241 h 5844979"/>
              <a:gd name="connsiteX6212" fmla="*/ 3866614 w 5945513"/>
              <a:gd name="connsiteY6212" fmla="*/ 5225369 h 5844979"/>
              <a:gd name="connsiteX6213" fmla="*/ 3867794 w 5945513"/>
              <a:gd name="connsiteY6213" fmla="*/ 5229649 h 5844979"/>
              <a:gd name="connsiteX6214" fmla="*/ 3352829 w 5945513"/>
              <a:gd name="connsiteY6214" fmla="*/ 5404551 h 5844979"/>
              <a:gd name="connsiteX6215" fmla="*/ 3341317 w 5945513"/>
              <a:gd name="connsiteY6215" fmla="*/ 5393924 h 5844979"/>
              <a:gd name="connsiteX6216" fmla="*/ 3366113 w 5945513"/>
              <a:gd name="connsiteY6216" fmla="*/ 5279241 h 5844979"/>
              <a:gd name="connsiteX6217" fmla="*/ 3342645 w 5945513"/>
              <a:gd name="connsiteY6217" fmla="*/ 5432299 h 5844979"/>
              <a:gd name="connsiteX6218" fmla="*/ 3353862 w 5945513"/>
              <a:gd name="connsiteY6218" fmla="*/ 5419311 h 5844979"/>
              <a:gd name="connsiteX6219" fmla="*/ 3577029 w 5945513"/>
              <a:gd name="connsiteY6219" fmla="*/ 5452668 h 5844979"/>
              <a:gd name="connsiteX6220" fmla="*/ 3394009 w 5945513"/>
              <a:gd name="connsiteY6220" fmla="*/ 5575468 h 5844979"/>
              <a:gd name="connsiteX6221" fmla="*/ 3379987 w 5945513"/>
              <a:gd name="connsiteY6221" fmla="*/ 5568974 h 5844979"/>
              <a:gd name="connsiteX6222" fmla="*/ 3378806 w 5945513"/>
              <a:gd name="connsiteY6222" fmla="*/ 5569269 h 5844979"/>
              <a:gd name="connsiteX6223" fmla="*/ 3342645 w 5945513"/>
              <a:gd name="connsiteY6223" fmla="*/ 5432299 h 5844979"/>
              <a:gd name="connsiteX6224" fmla="*/ 3315930 w 5945513"/>
              <a:gd name="connsiteY6224" fmla="*/ 5805866 h 5844979"/>
              <a:gd name="connsiteX6225" fmla="*/ 3378954 w 5945513"/>
              <a:gd name="connsiteY6225" fmla="*/ 5607054 h 5844979"/>
              <a:gd name="connsiteX6226" fmla="*/ 3379839 w 5945513"/>
              <a:gd name="connsiteY6226" fmla="*/ 5607201 h 5844979"/>
              <a:gd name="connsiteX6227" fmla="*/ 3388252 w 5945513"/>
              <a:gd name="connsiteY6227" fmla="*/ 5604988 h 5844979"/>
              <a:gd name="connsiteX6228" fmla="*/ 3461608 w 5945513"/>
              <a:gd name="connsiteY6228" fmla="*/ 5732364 h 5844979"/>
              <a:gd name="connsiteX6229" fmla="*/ 3320948 w 5945513"/>
              <a:gd name="connsiteY6229" fmla="*/ 5810885 h 5844979"/>
              <a:gd name="connsiteX6230" fmla="*/ 3315930 w 5945513"/>
              <a:gd name="connsiteY6230" fmla="*/ 5805866 h 5844979"/>
              <a:gd name="connsiteX6231" fmla="*/ 3466921 w 5945513"/>
              <a:gd name="connsiteY6231" fmla="*/ 5809409 h 5844979"/>
              <a:gd name="connsiteX6232" fmla="*/ 3324491 w 5945513"/>
              <a:gd name="connsiteY6232" fmla="*/ 5819003 h 5844979"/>
              <a:gd name="connsiteX6233" fmla="*/ 3323605 w 5945513"/>
              <a:gd name="connsiteY6233" fmla="*/ 5815903 h 5844979"/>
              <a:gd name="connsiteX6234" fmla="*/ 3463970 w 5945513"/>
              <a:gd name="connsiteY6234" fmla="*/ 5737677 h 5844979"/>
              <a:gd name="connsiteX6235" fmla="*/ 3480796 w 5945513"/>
              <a:gd name="connsiteY6235" fmla="*/ 5792878 h 5844979"/>
              <a:gd name="connsiteX6236" fmla="*/ 3466921 w 5945513"/>
              <a:gd name="connsiteY6236" fmla="*/ 5809409 h 5844979"/>
              <a:gd name="connsiteX6237" fmla="*/ 3499688 w 5945513"/>
              <a:gd name="connsiteY6237" fmla="*/ 5798487 h 5844979"/>
              <a:gd name="connsiteX6238" fmla="*/ 3486257 w 5945513"/>
              <a:gd name="connsiteY6238" fmla="*/ 5791993 h 5844979"/>
              <a:gd name="connsiteX6239" fmla="*/ 3468693 w 5945513"/>
              <a:gd name="connsiteY6239" fmla="*/ 5734725 h 5844979"/>
              <a:gd name="connsiteX6240" fmla="*/ 3549428 w 5945513"/>
              <a:gd name="connsiteY6240" fmla="*/ 5685723 h 5844979"/>
              <a:gd name="connsiteX6241" fmla="*/ 3595626 w 5945513"/>
              <a:gd name="connsiteY6241" fmla="*/ 5715095 h 5844979"/>
              <a:gd name="connsiteX6242" fmla="*/ 3593855 w 5945513"/>
              <a:gd name="connsiteY6242" fmla="*/ 5722770 h 5844979"/>
              <a:gd name="connsiteX6243" fmla="*/ 3596216 w 5945513"/>
              <a:gd name="connsiteY6243" fmla="*/ 5731478 h 5844979"/>
              <a:gd name="connsiteX6244" fmla="*/ 3499540 w 5945513"/>
              <a:gd name="connsiteY6244" fmla="*/ 5798487 h 5844979"/>
              <a:gd name="connsiteX6245" fmla="*/ 3582342 w 5945513"/>
              <a:gd name="connsiteY6245" fmla="*/ 5765130 h 5844979"/>
              <a:gd name="connsiteX6246" fmla="*/ 3572601 w 5945513"/>
              <a:gd name="connsiteY6246" fmla="*/ 5762473 h 5844979"/>
              <a:gd name="connsiteX6247" fmla="*/ 3552528 w 5945513"/>
              <a:gd name="connsiteY6247" fmla="*/ 5782546 h 5844979"/>
              <a:gd name="connsiteX6248" fmla="*/ 3552823 w 5945513"/>
              <a:gd name="connsiteY6248" fmla="*/ 5786089 h 5844979"/>
              <a:gd name="connsiteX6249" fmla="*/ 3505001 w 5945513"/>
              <a:gd name="connsiteY6249" fmla="*/ 5801587 h 5844979"/>
              <a:gd name="connsiteX6250" fmla="*/ 3599463 w 5945513"/>
              <a:gd name="connsiteY6250" fmla="*/ 5736054 h 5844979"/>
              <a:gd name="connsiteX6251" fmla="*/ 3601087 w 5945513"/>
              <a:gd name="connsiteY6251" fmla="*/ 5737087 h 5844979"/>
              <a:gd name="connsiteX6252" fmla="*/ 3582342 w 5945513"/>
              <a:gd name="connsiteY6252" fmla="*/ 5765130 h 5844979"/>
              <a:gd name="connsiteX6253" fmla="*/ 3588689 w 5945513"/>
              <a:gd name="connsiteY6253" fmla="*/ 5770739 h 5844979"/>
              <a:gd name="connsiteX6254" fmla="*/ 3586770 w 5945513"/>
              <a:gd name="connsiteY6254" fmla="*/ 5768377 h 5844979"/>
              <a:gd name="connsiteX6255" fmla="*/ 3605662 w 5945513"/>
              <a:gd name="connsiteY6255" fmla="*/ 5740038 h 5844979"/>
              <a:gd name="connsiteX6256" fmla="*/ 3612600 w 5945513"/>
              <a:gd name="connsiteY6256" fmla="*/ 5741515 h 5844979"/>
              <a:gd name="connsiteX6257" fmla="*/ 3631344 w 5945513"/>
              <a:gd name="connsiteY6257" fmla="*/ 5722770 h 5844979"/>
              <a:gd name="connsiteX6258" fmla="*/ 3630459 w 5945513"/>
              <a:gd name="connsiteY6258" fmla="*/ 5718342 h 5844979"/>
              <a:gd name="connsiteX6259" fmla="*/ 3805361 w 5945513"/>
              <a:gd name="connsiteY6259" fmla="*/ 5642624 h 5844979"/>
              <a:gd name="connsiteX6260" fmla="*/ 3588836 w 5945513"/>
              <a:gd name="connsiteY6260" fmla="*/ 5770739 h 5844979"/>
              <a:gd name="connsiteX6261" fmla="*/ 3629278 w 5945513"/>
              <a:gd name="connsiteY6261" fmla="*/ 5712733 h 5844979"/>
              <a:gd name="connsiteX6262" fmla="*/ 3715327 w 5945513"/>
              <a:gd name="connsiteY6262" fmla="*/ 5638492 h 5844979"/>
              <a:gd name="connsiteX6263" fmla="*/ 3817021 w 5945513"/>
              <a:gd name="connsiteY6263" fmla="*/ 5629784 h 5844979"/>
              <a:gd name="connsiteX6264" fmla="*/ 3817464 w 5945513"/>
              <a:gd name="connsiteY6264" fmla="*/ 5630965 h 5844979"/>
              <a:gd name="connsiteX6265" fmla="*/ 3629278 w 5945513"/>
              <a:gd name="connsiteY6265" fmla="*/ 5712733 h 5844979"/>
              <a:gd name="connsiteX6266" fmla="*/ 3816578 w 5945513"/>
              <a:gd name="connsiteY6266" fmla="*/ 5624323 h 5844979"/>
              <a:gd name="connsiteX6267" fmla="*/ 3714589 w 5945513"/>
              <a:gd name="connsiteY6267" fmla="*/ 5633031 h 5844979"/>
              <a:gd name="connsiteX6268" fmla="*/ 3676509 w 5945513"/>
              <a:gd name="connsiteY6268" fmla="*/ 5619009 h 5844979"/>
              <a:gd name="connsiteX6269" fmla="*/ 3677099 w 5945513"/>
              <a:gd name="connsiteY6269" fmla="*/ 5614434 h 5844979"/>
              <a:gd name="connsiteX6270" fmla="*/ 3674885 w 5945513"/>
              <a:gd name="connsiteY6270" fmla="*/ 5605283 h 5844979"/>
              <a:gd name="connsiteX6271" fmla="*/ 3823515 w 5945513"/>
              <a:gd name="connsiteY6271" fmla="*/ 5505507 h 5844979"/>
              <a:gd name="connsiteX6272" fmla="*/ 3835028 w 5945513"/>
              <a:gd name="connsiteY6272" fmla="*/ 5604988 h 5844979"/>
              <a:gd name="connsiteX6273" fmla="*/ 3816726 w 5945513"/>
              <a:gd name="connsiteY6273" fmla="*/ 5624470 h 5844979"/>
              <a:gd name="connsiteX6274" fmla="*/ 3840489 w 5945513"/>
              <a:gd name="connsiteY6274" fmla="*/ 5604988 h 5844979"/>
              <a:gd name="connsiteX6275" fmla="*/ 3828386 w 5945513"/>
              <a:gd name="connsiteY6275" fmla="*/ 5501965 h 5844979"/>
              <a:gd name="connsiteX6276" fmla="*/ 3831043 w 5945513"/>
              <a:gd name="connsiteY6276" fmla="*/ 5500046 h 5844979"/>
              <a:gd name="connsiteX6277" fmla="*/ 3833994 w 5945513"/>
              <a:gd name="connsiteY6277" fmla="*/ 5497980 h 5844979"/>
              <a:gd name="connsiteX6278" fmla="*/ 3943069 w 5945513"/>
              <a:gd name="connsiteY6278" fmla="*/ 5420344 h 5844979"/>
              <a:gd name="connsiteX6279" fmla="*/ 3947054 w 5945513"/>
              <a:gd name="connsiteY6279" fmla="*/ 5423591 h 5844979"/>
              <a:gd name="connsiteX6280" fmla="*/ 3846245 w 5945513"/>
              <a:gd name="connsiteY6280" fmla="*/ 5606906 h 5844979"/>
              <a:gd name="connsiteX6281" fmla="*/ 3840341 w 5945513"/>
              <a:gd name="connsiteY6281" fmla="*/ 5604840 h 5844979"/>
              <a:gd name="connsiteX6282" fmla="*/ 3851411 w 5945513"/>
              <a:gd name="connsiteY6282" fmla="*/ 5610596 h 5844979"/>
              <a:gd name="connsiteX6283" fmla="*/ 3850968 w 5945513"/>
              <a:gd name="connsiteY6283" fmla="*/ 5610153 h 5844979"/>
              <a:gd name="connsiteX6284" fmla="*/ 3952220 w 5945513"/>
              <a:gd name="connsiteY6284" fmla="*/ 5425953 h 5844979"/>
              <a:gd name="connsiteX6285" fmla="*/ 3957681 w 5945513"/>
              <a:gd name="connsiteY6285" fmla="*/ 5426838 h 5844979"/>
              <a:gd name="connsiteX6286" fmla="*/ 3977901 w 5945513"/>
              <a:gd name="connsiteY6286" fmla="*/ 5406617 h 5844979"/>
              <a:gd name="connsiteX6287" fmla="*/ 3974950 w 5945513"/>
              <a:gd name="connsiteY6287" fmla="*/ 5396138 h 5844979"/>
              <a:gd name="connsiteX6288" fmla="*/ 4106901 w 5945513"/>
              <a:gd name="connsiteY6288" fmla="*/ 5286178 h 5844979"/>
              <a:gd name="connsiteX6289" fmla="*/ 4120923 w 5945513"/>
              <a:gd name="connsiteY6289" fmla="*/ 5291639 h 5844979"/>
              <a:gd name="connsiteX6290" fmla="*/ 4141734 w 5945513"/>
              <a:gd name="connsiteY6290" fmla="*/ 5272747 h 5844979"/>
              <a:gd name="connsiteX6291" fmla="*/ 4228816 w 5945513"/>
              <a:gd name="connsiteY6291" fmla="*/ 5269943 h 5844979"/>
              <a:gd name="connsiteX6292" fmla="*/ 3851559 w 5945513"/>
              <a:gd name="connsiteY6292" fmla="*/ 5610596 h 5844979"/>
              <a:gd name="connsiteX6293" fmla="*/ 4234130 w 5945513"/>
              <a:gd name="connsiteY6293" fmla="*/ 5264187 h 5844979"/>
              <a:gd name="connsiteX6294" fmla="*/ 4141291 w 5945513"/>
              <a:gd name="connsiteY6294" fmla="*/ 5267286 h 5844979"/>
              <a:gd name="connsiteX6295" fmla="*/ 4138929 w 5945513"/>
              <a:gd name="connsiteY6295" fmla="*/ 5260497 h 5844979"/>
              <a:gd name="connsiteX6296" fmla="*/ 4462019 w 5945513"/>
              <a:gd name="connsiteY6296" fmla="*/ 5005892 h 5844979"/>
              <a:gd name="connsiteX6297" fmla="*/ 4234277 w 5945513"/>
              <a:gd name="connsiteY6297" fmla="*/ 5264334 h 5844979"/>
              <a:gd name="connsiteX6298" fmla="*/ 4135682 w 5945513"/>
              <a:gd name="connsiteY6298" fmla="*/ 5255921 h 5844979"/>
              <a:gd name="connsiteX6299" fmla="*/ 4120775 w 5945513"/>
              <a:gd name="connsiteY6299" fmla="*/ 5249575 h 5844979"/>
              <a:gd name="connsiteX6300" fmla="*/ 4099816 w 5945513"/>
              <a:gd name="connsiteY6300" fmla="*/ 5270533 h 5844979"/>
              <a:gd name="connsiteX6301" fmla="*/ 4100111 w 5945513"/>
              <a:gd name="connsiteY6301" fmla="*/ 5274223 h 5844979"/>
              <a:gd name="connsiteX6302" fmla="*/ 3904546 w 5945513"/>
              <a:gd name="connsiteY6302" fmla="*/ 5333852 h 5844979"/>
              <a:gd name="connsiteX6303" fmla="*/ 3903217 w 5945513"/>
              <a:gd name="connsiteY6303" fmla="*/ 5331933 h 5844979"/>
              <a:gd name="connsiteX6304" fmla="*/ 4117233 w 5945513"/>
              <a:gd name="connsiteY6304" fmla="*/ 5141238 h 5844979"/>
              <a:gd name="connsiteX6305" fmla="*/ 4465266 w 5945513"/>
              <a:gd name="connsiteY6305" fmla="*/ 4995708 h 5844979"/>
              <a:gd name="connsiteX6306" fmla="*/ 4135535 w 5945513"/>
              <a:gd name="connsiteY6306" fmla="*/ 5255921 h 5844979"/>
              <a:gd name="connsiteX6307" fmla="*/ 4462462 w 5945513"/>
              <a:gd name="connsiteY6307" fmla="*/ 4985081 h 5844979"/>
              <a:gd name="connsiteX6308" fmla="*/ 4462462 w 5945513"/>
              <a:gd name="connsiteY6308" fmla="*/ 4986114 h 5844979"/>
              <a:gd name="connsiteX6309" fmla="*/ 4237967 w 5945513"/>
              <a:gd name="connsiteY6309" fmla="*/ 5026408 h 5844979"/>
              <a:gd name="connsiteX6310" fmla="*/ 4458919 w 5945513"/>
              <a:gd name="connsiteY6310" fmla="*/ 4801618 h 5844979"/>
              <a:gd name="connsiteX6311" fmla="*/ 4469399 w 5945513"/>
              <a:gd name="connsiteY6311" fmla="*/ 4805456 h 5844979"/>
              <a:gd name="connsiteX6312" fmla="*/ 4479583 w 5945513"/>
              <a:gd name="connsiteY6312" fmla="*/ 4965451 h 5844979"/>
              <a:gd name="connsiteX6313" fmla="*/ 4462462 w 5945513"/>
              <a:gd name="connsiteY6313" fmla="*/ 4985229 h 5844979"/>
              <a:gd name="connsiteX6314" fmla="*/ 4847984 w 5945513"/>
              <a:gd name="connsiteY6314" fmla="*/ 4607381 h 5844979"/>
              <a:gd name="connsiteX6315" fmla="*/ 4494933 w 5945513"/>
              <a:gd name="connsiteY6315" fmla="*/ 4969436 h 5844979"/>
              <a:gd name="connsiteX6316" fmla="*/ 4485044 w 5945513"/>
              <a:gd name="connsiteY6316" fmla="*/ 4965303 h 5844979"/>
              <a:gd name="connsiteX6317" fmla="*/ 4474860 w 5945513"/>
              <a:gd name="connsiteY6317" fmla="*/ 4804570 h 5844979"/>
              <a:gd name="connsiteX6318" fmla="*/ 4489620 w 5945513"/>
              <a:gd name="connsiteY6318" fmla="*/ 4785973 h 5844979"/>
              <a:gd name="connsiteX6319" fmla="*/ 4481354 w 5945513"/>
              <a:gd name="connsiteY6319" fmla="*/ 4770475 h 5844979"/>
              <a:gd name="connsiteX6320" fmla="*/ 4687547 w 5945513"/>
              <a:gd name="connsiteY6320" fmla="*/ 4334032 h 5844979"/>
              <a:gd name="connsiteX6321" fmla="*/ 4692713 w 5945513"/>
              <a:gd name="connsiteY6321" fmla="*/ 4334770 h 5844979"/>
              <a:gd name="connsiteX6322" fmla="*/ 4702011 w 5945513"/>
              <a:gd name="connsiteY6322" fmla="*/ 4332408 h 5844979"/>
              <a:gd name="connsiteX6323" fmla="*/ 4850937 w 5945513"/>
              <a:gd name="connsiteY6323" fmla="*/ 4577271 h 5844979"/>
              <a:gd name="connsiteX6324" fmla="*/ 4842376 w 5945513"/>
              <a:gd name="connsiteY6324" fmla="*/ 4593802 h 5844979"/>
              <a:gd name="connsiteX6325" fmla="*/ 4847837 w 5945513"/>
              <a:gd name="connsiteY6325" fmla="*/ 4607529 h 5844979"/>
              <a:gd name="connsiteX6326" fmla="*/ 4859349 w 5945513"/>
              <a:gd name="connsiteY6326" fmla="*/ 4573581 h 5844979"/>
              <a:gd name="connsiteX6327" fmla="*/ 4855955 w 5945513"/>
              <a:gd name="connsiteY6327" fmla="*/ 4574467 h 5844979"/>
              <a:gd name="connsiteX6328" fmla="*/ 4706586 w 5945513"/>
              <a:gd name="connsiteY6328" fmla="*/ 4329013 h 5844979"/>
              <a:gd name="connsiteX6329" fmla="*/ 4713081 w 5945513"/>
              <a:gd name="connsiteY6329" fmla="*/ 4314254 h 5844979"/>
              <a:gd name="connsiteX6330" fmla="*/ 4707325 w 5945513"/>
              <a:gd name="connsiteY6330" fmla="*/ 4300084 h 5844979"/>
              <a:gd name="connsiteX6331" fmla="*/ 4806067 w 5945513"/>
              <a:gd name="connsiteY6331" fmla="*/ 4171232 h 5844979"/>
              <a:gd name="connsiteX6332" fmla="*/ 4859349 w 5945513"/>
              <a:gd name="connsiteY6332" fmla="*/ 4573729 h 5844979"/>
              <a:gd name="connsiteX6333" fmla="*/ 4808724 w 5945513"/>
              <a:gd name="connsiteY6333" fmla="*/ 4158096 h 5844979"/>
              <a:gd name="connsiteX6334" fmla="*/ 4775957 w 5945513"/>
              <a:gd name="connsiteY6334" fmla="*/ 4027621 h 5844979"/>
              <a:gd name="connsiteX6335" fmla="*/ 4951154 w 5945513"/>
              <a:gd name="connsiteY6335" fmla="*/ 3948804 h 5844979"/>
              <a:gd name="connsiteX6336" fmla="*/ 4954844 w 5945513"/>
              <a:gd name="connsiteY6336" fmla="*/ 3953084 h 5844979"/>
              <a:gd name="connsiteX6337" fmla="*/ 4808871 w 5945513"/>
              <a:gd name="connsiteY6337" fmla="*/ 4158096 h 5844979"/>
              <a:gd name="connsiteX6338" fmla="*/ 4947760 w 5945513"/>
              <a:gd name="connsiteY6338" fmla="*/ 3937587 h 5844979"/>
              <a:gd name="connsiteX6339" fmla="*/ 4948793 w 5945513"/>
              <a:gd name="connsiteY6339" fmla="*/ 3943786 h 5844979"/>
              <a:gd name="connsiteX6340" fmla="*/ 4774481 w 5945513"/>
              <a:gd name="connsiteY6340" fmla="*/ 4022160 h 5844979"/>
              <a:gd name="connsiteX6341" fmla="*/ 4453163 w 5945513"/>
              <a:gd name="connsiteY6341" fmla="*/ 3203145 h 5844979"/>
              <a:gd name="connsiteX6342" fmla="*/ 4462757 w 5945513"/>
              <a:gd name="connsiteY6342" fmla="*/ 3185434 h 5844979"/>
              <a:gd name="connsiteX6343" fmla="*/ 4461133 w 5945513"/>
              <a:gd name="connsiteY6343" fmla="*/ 3177463 h 5844979"/>
              <a:gd name="connsiteX6344" fmla="*/ 4683709 w 5945513"/>
              <a:gd name="connsiteY6344" fmla="*/ 3046988 h 5844979"/>
              <a:gd name="connsiteX6345" fmla="*/ 4833077 w 5945513"/>
              <a:gd name="connsiteY6345" fmla="*/ 3625715 h 5844979"/>
              <a:gd name="connsiteX6346" fmla="*/ 4819498 w 5945513"/>
              <a:gd name="connsiteY6346" fmla="*/ 3644755 h 5844979"/>
              <a:gd name="connsiteX6347" fmla="*/ 4839719 w 5945513"/>
              <a:gd name="connsiteY6347" fmla="*/ 3664975 h 5844979"/>
              <a:gd name="connsiteX6348" fmla="*/ 4845918 w 5945513"/>
              <a:gd name="connsiteY6348" fmla="*/ 3663942 h 5844979"/>
              <a:gd name="connsiteX6349" fmla="*/ 4958682 w 5945513"/>
              <a:gd name="connsiteY6349" fmla="*/ 3919137 h 5844979"/>
              <a:gd name="connsiteX6350" fmla="*/ 4947907 w 5945513"/>
              <a:gd name="connsiteY6350" fmla="*/ 3937439 h 5844979"/>
              <a:gd name="connsiteX6351" fmla="*/ 4968866 w 5945513"/>
              <a:gd name="connsiteY6351" fmla="*/ 3916480 h 5844979"/>
              <a:gd name="connsiteX6352" fmla="*/ 4963848 w 5945513"/>
              <a:gd name="connsiteY6352" fmla="*/ 3917218 h 5844979"/>
              <a:gd name="connsiteX6353" fmla="*/ 4851084 w 5945513"/>
              <a:gd name="connsiteY6353" fmla="*/ 3661728 h 5844979"/>
              <a:gd name="connsiteX6354" fmla="*/ 4858316 w 5945513"/>
              <a:gd name="connsiteY6354" fmla="*/ 3653168 h 5844979"/>
              <a:gd name="connsiteX6355" fmla="*/ 5061557 w 5945513"/>
              <a:gd name="connsiteY6355" fmla="*/ 3713387 h 5844979"/>
              <a:gd name="connsiteX6356" fmla="*/ 4974918 w 5945513"/>
              <a:gd name="connsiteY6356" fmla="*/ 3917514 h 5844979"/>
              <a:gd name="connsiteX6357" fmla="*/ 4969014 w 5945513"/>
              <a:gd name="connsiteY6357" fmla="*/ 3916480 h 5844979"/>
              <a:gd name="connsiteX6358" fmla="*/ 5008717 w 5945513"/>
              <a:gd name="connsiteY6358" fmla="*/ 4065553 h 5844979"/>
              <a:gd name="connsiteX6359" fmla="*/ 5006503 w 5945513"/>
              <a:gd name="connsiteY6359" fmla="*/ 4065848 h 5844979"/>
              <a:gd name="connsiteX6360" fmla="*/ 4977279 w 5945513"/>
              <a:gd name="connsiteY6360" fmla="*/ 3956774 h 5844979"/>
              <a:gd name="connsiteX6361" fmla="*/ 4989972 w 5945513"/>
              <a:gd name="connsiteY6361" fmla="*/ 3937439 h 5844979"/>
              <a:gd name="connsiteX6362" fmla="*/ 4986283 w 5945513"/>
              <a:gd name="connsiteY6362" fmla="*/ 3925631 h 5844979"/>
              <a:gd name="connsiteX6363" fmla="*/ 5078678 w 5945513"/>
              <a:gd name="connsiteY6363" fmla="*/ 3841649 h 5844979"/>
              <a:gd name="connsiteX6364" fmla="*/ 5012260 w 5945513"/>
              <a:gd name="connsiteY6364" fmla="*/ 4065848 h 5844979"/>
              <a:gd name="connsiteX6365" fmla="*/ 5008717 w 5945513"/>
              <a:gd name="connsiteY6365" fmla="*/ 4065553 h 5844979"/>
              <a:gd name="connsiteX6366" fmla="*/ 5024215 w 5945513"/>
              <a:gd name="connsiteY6366" fmla="*/ 4072785 h 5844979"/>
              <a:gd name="connsiteX6367" fmla="*/ 5017573 w 5945513"/>
              <a:gd name="connsiteY6367" fmla="*/ 4067619 h 5844979"/>
              <a:gd name="connsiteX6368" fmla="*/ 5086353 w 5945513"/>
              <a:gd name="connsiteY6368" fmla="*/ 3834564 h 5844979"/>
              <a:gd name="connsiteX6369" fmla="*/ 5175354 w 5945513"/>
              <a:gd name="connsiteY6369" fmla="*/ 3749253 h 5844979"/>
              <a:gd name="connsiteX6370" fmla="*/ 5361474 w 5945513"/>
              <a:gd name="connsiteY6370" fmla="*/ 3813458 h 5844979"/>
              <a:gd name="connsiteX6371" fmla="*/ 5360883 w 5945513"/>
              <a:gd name="connsiteY6371" fmla="*/ 3818329 h 5844979"/>
              <a:gd name="connsiteX6372" fmla="*/ 5364278 w 5945513"/>
              <a:gd name="connsiteY6372" fmla="*/ 3829841 h 5844979"/>
              <a:gd name="connsiteX6373" fmla="*/ 5024215 w 5945513"/>
              <a:gd name="connsiteY6373" fmla="*/ 4072785 h 5844979"/>
              <a:gd name="connsiteX6374" fmla="*/ 5363392 w 5945513"/>
              <a:gd name="connsiteY6374" fmla="*/ 3808144 h 5844979"/>
              <a:gd name="connsiteX6375" fmla="*/ 5179782 w 5945513"/>
              <a:gd name="connsiteY6375" fmla="*/ 3744825 h 5844979"/>
              <a:gd name="connsiteX6376" fmla="*/ 5294317 w 5945513"/>
              <a:gd name="connsiteY6376" fmla="*/ 3626895 h 5844979"/>
              <a:gd name="connsiteX6377" fmla="*/ 5372396 w 5945513"/>
              <a:gd name="connsiteY6377" fmla="*/ 3798994 h 5844979"/>
              <a:gd name="connsiteX6378" fmla="*/ 5363392 w 5945513"/>
              <a:gd name="connsiteY6378" fmla="*/ 3808292 h 5844979"/>
              <a:gd name="connsiteX6379" fmla="*/ 5383023 w 5945513"/>
              <a:gd name="connsiteY6379" fmla="*/ 3796041 h 5844979"/>
              <a:gd name="connsiteX6380" fmla="*/ 5377414 w 5945513"/>
              <a:gd name="connsiteY6380" fmla="*/ 3796779 h 5844979"/>
              <a:gd name="connsiteX6381" fmla="*/ 5298302 w 5945513"/>
              <a:gd name="connsiteY6381" fmla="*/ 3622467 h 5844979"/>
              <a:gd name="connsiteX6382" fmla="*/ 5423317 w 5945513"/>
              <a:gd name="connsiteY6382" fmla="*/ 3480037 h 5844979"/>
              <a:gd name="connsiteX6383" fmla="*/ 5441766 w 5945513"/>
              <a:gd name="connsiteY6383" fmla="*/ 3485498 h 5844979"/>
              <a:gd name="connsiteX6384" fmla="*/ 5384941 w 5945513"/>
              <a:gd name="connsiteY6384" fmla="*/ 3796189 h 5844979"/>
              <a:gd name="connsiteX6385" fmla="*/ 5382875 w 5945513"/>
              <a:gd name="connsiteY6385" fmla="*/ 3796041 h 5844979"/>
              <a:gd name="connsiteX6386" fmla="*/ 5450622 w 5945513"/>
              <a:gd name="connsiteY6386" fmla="*/ 3462620 h 5844979"/>
              <a:gd name="connsiteX6387" fmla="*/ 5450622 w 5945513"/>
              <a:gd name="connsiteY6387" fmla="*/ 3462620 h 5844979"/>
              <a:gd name="connsiteX6388" fmla="*/ 5466267 w 5945513"/>
              <a:gd name="connsiteY6388" fmla="*/ 3455093 h 5844979"/>
              <a:gd name="connsiteX6389" fmla="*/ 5558810 w 5945513"/>
              <a:gd name="connsiteY6389" fmla="*/ 3515312 h 5844979"/>
              <a:gd name="connsiteX6390" fmla="*/ 5558368 w 5945513"/>
              <a:gd name="connsiteY6390" fmla="*/ 3516198 h 5844979"/>
              <a:gd name="connsiteX6391" fmla="*/ 5447817 w 5945513"/>
              <a:gd name="connsiteY6391" fmla="*/ 3481660 h 5844979"/>
              <a:gd name="connsiteX6392" fmla="*/ 5450474 w 5945513"/>
              <a:gd name="connsiteY6392" fmla="*/ 3462620 h 5844979"/>
              <a:gd name="connsiteX6393" fmla="*/ 5556744 w 5945513"/>
              <a:gd name="connsiteY6393" fmla="*/ 3521364 h 5844979"/>
              <a:gd name="connsiteX6394" fmla="*/ 5556301 w 5945513"/>
              <a:gd name="connsiteY6394" fmla="*/ 3525644 h 5844979"/>
              <a:gd name="connsiteX6395" fmla="*/ 5564862 w 5945513"/>
              <a:gd name="connsiteY6395" fmla="*/ 3543061 h 5844979"/>
              <a:gd name="connsiteX6396" fmla="*/ 5393797 w 5945513"/>
              <a:gd name="connsiteY6396" fmla="*/ 3798846 h 5844979"/>
              <a:gd name="connsiteX6397" fmla="*/ 5390402 w 5945513"/>
              <a:gd name="connsiteY6397" fmla="*/ 3797370 h 5844979"/>
              <a:gd name="connsiteX6398" fmla="*/ 5447080 w 5945513"/>
              <a:gd name="connsiteY6398" fmla="*/ 3487121 h 5844979"/>
              <a:gd name="connsiteX6399" fmla="*/ 5556597 w 5945513"/>
              <a:gd name="connsiteY6399" fmla="*/ 3521364 h 5844979"/>
              <a:gd name="connsiteX6400" fmla="*/ 5440143 w 5945513"/>
              <a:gd name="connsiteY6400" fmla="*/ 3459521 h 5844979"/>
              <a:gd name="connsiteX6401" fmla="*/ 5445161 w 5945513"/>
              <a:gd name="connsiteY6401" fmla="*/ 3461735 h 5844979"/>
              <a:gd name="connsiteX6402" fmla="*/ 5442652 w 5945513"/>
              <a:gd name="connsiteY6402" fmla="*/ 3480037 h 5844979"/>
              <a:gd name="connsiteX6403" fmla="*/ 5427302 w 5945513"/>
              <a:gd name="connsiteY6403" fmla="*/ 3475461 h 5844979"/>
              <a:gd name="connsiteX6404" fmla="*/ 5440290 w 5945513"/>
              <a:gd name="connsiteY6404" fmla="*/ 3459668 h 5844979"/>
              <a:gd name="connsiteX6405" fmla="*/ 5430401 w 5945513"/>
              <a:gd name="connsiteY6405" fmla="*/ 3442547 h 5844979"/>
              <a:gd name="connsiteX6406" fmla="*/ 5435862 w 5945513"/>
              <a:gd name="connsiteY6406" fmla="*/ 3455978 h 5844979"/>
              <a:gd name="connsiteX6407" fmla="*/ 5421398 w 5945513"/>
              <a:gd name="connsiteY6407" fmla="*/ 3473542 h 5844979"/>
              <a:gd name="connsiteX6408" fmla="*/ 5213286 w 5945513"/>
              <a:gd name="connsiteY6408" fmla="*/ 3417161 h 5844979"/>
              <a:gd name="connsiteX6409" fmla="*/ 5430401 w 5945513"/>
              <a:gd name="connsiteY6409" fmla="*/ 3442399 h 5844979"/>
              <a:gd name="connsiteX6410" fmla="*/ 5211220 w 5945513"/>
              <a:gd name="connsiteY6410" fmla="*/ 3422474 h 5844979"/>
              <a:gd name="connsiteX6411" fmla="*/ 5417560 w 5945513"/>
              <a:gd name="connsiteY6411" fmla="*/ 3478266 h 5844979"/>
              <a:gd name="connsiteX6412" fmla="*/ 5295645 w 5945513"/>
              <a:gd name="connsiteY6412" fmla="*/ 3617006 h 5844979"/>
              <a:gd name="connsiteX6413" fmla="*/ 5196756 w 5945513"/>
              <a:gd name="connsiteY6413" fmla="*/ 3442252 h 5844979"/>
              <a:gd name="connsiteX6414" fmla="*/ 5211220 w 5945513"/>
              <a:gd name="connsiteY6414" fmla="*/ 3422474 h 5844979"/>
              <a:gd name="connsiteX6415" fmla="*/ 5173583 w 5945513"/>
              <a:gd name="connsiteY6415" fmla="*/ 3449927 h 5844979"/>
              <a:gd name="connsiteX6416" fmla="*/ 5192032 w 5945513"/>
              <a:gd name="connsiteY6416" fmla="*/ 3445204 h 5844979"/>
              <a:gd name="connsiteX6417" fmla="*/ 5291660 w 5945513"/>
              <a:gd name="connsiteY6417" fmla="*/ 3621434 h 5844979"/>
              <a:gd name="connsiteX6418" fmla="*/ 5173731 w 5945513"/>
              <a:gd name="connsiteY6418" fmla="*/ 3742759 h 5844979"/>
              <a:gd name="connsiteX6419" fmla="*/ 5113806 w 5945513"/>
              <a:gd name="connsiteY6419" fmla="*/ 3723719 h 5844979"/>
              <a:gd name="connsiteX6420" fmla="*/ 5169598 w 5945513"/>
              <a:gd name="connsiteY6420" fmla="*/ 3449484 h 5844979"/>
              <a:gd name="connsiteX6421" fmla="*/ 5173583 w 5945513"/>
              <a:gd name="connsiteY6421" fmla="*/ 3449927 h 5844979"/>
              <a:gd name="connsiteX6422" fmla="*/ 5164875 w 5945513"/>
              <a:gd name="connsiteY6422" fmla="*/ 3371258 h 5844979"/>
              <a:gd name="connsiteX6423" fmla="*/ 5144949 w 5945513"/>
              <a:gd name="connsiteY6423" fmla="*/ 3382328 h 5844979"/>
              <a:gd name="connsiteX6424" fmla="*/ 4991006 w 5945513"/>
              <a:gd name="connsiteY6424" fmla="*/ 3259380 h 5844979"/>
              <a:gd name="connsiteX6425" fmla="*/ 5078235 w 5945513"/>
              <a:gd name="connsiteY6425" fmla="*/ 2973189 h 5844979"/>
              <a:gd name="connsiteX6426" fmla="*/ 5081040 w 5945513"/>
              <a:gd name="connsiteY6426" fmla="*/ 2973485 h 5844979"/>
              <a:gd name="connsiteX6427" fmla="*/ 5083401 w 5945513"/>
              <a:gd name="connsiteY6427" fmla="*/ 2973189 h 5844979"/>
              <a:gd name="connsiteX6428" fmla="*/ 5164875 w 5945513"/>
              <a:gd name="connsiteY6428" fmla="*/ 3371110 h 5844979"/>
              <a:gd name="connsiteX6429" fmla="*/ 5085173 w 5945513"/>
              <a:gd name="connsiteY6429" fmla="*/ 2932305 h 5844979"/>
              <a:gd name="connsiteX6430" fmla="*/ 5084139 w 5945513"/>
              <a:gd name="connsiteY6430" fmla="*/ 2932305 h 5844979"/>
              <a:gd name="connsiteX6431" fmla="*/ 5084730 w 5945513"/>
              <a:gd name="connsiteY6431" fmla="*/ 2837253 h 5844979"/>
              <a:gd name="connsiteX6432" fmla="*/ 5119120 w 5945513"/>
              <a:gd name="connsiteY6432" fmla="*/ 2829873 h 5844979"/>
              <a:gd name="connsiteX6433" fmla="*/ 5085173 w 5945513"/>
              <a:gd name="connsiteY6433" fmla="*/ 2932453 h 5844979"/>
              <a:gd name="connsiteX6434" fmla="*/ 5097128 w 5945513"/>
              <a:gd name="connsiteY6434" fmla="*/ 2939537 h 5844979"/>
              <a:gd name="connsiteX6435" fmla="*/ 5090338 w 5945513"/>
              <a:gd name="connsiteY6435" fmla="*/ 2934224 h 5844979"/>
              <a:gd name="connsiteX6436" fmla="*/ 5125319 w 5945513"/>
              <a:gd name="connsiteY6436" fmla="*/ 2828545 h 5844979"/>
              <a:gd name="connsiteX6437" fmla="*/ 5213286 w 5945513"/>
              <a:gd name="connsiteY6437" fmla="*/ 2808914 h 5844979"/>
              <a:gd name="connsiteX6438" fmla="*/ 5237197 w 5945513"/>
              <a:gd name="connsiteY6438" fmla="*/ 2848322 h 5844979"/>
              <a:gd name="connsiteX6439" fmla="*/ 5097128 w 5945513"/>
              <a:gd name="connsiteY6439" fmla="*/ 2939537 h 5844979"/>
              <a:gd name="connsiteX6440" fmla="*/ 5376381 w 5945513"/>
              <a:gd name="connsiteY6440" fmla="*/ 3116063 h 5844979"/>
              <a:gd name="connsiteX6441" fmla="*/ 5100522 w 5945513"/>
              <a:gd name="connsiteY6441" fmla="*/ 2959906 h 5844979"/>
              <a:gd name="connsiteX6442" fmla="*/ 5101851 w 5945513"/>
              <a:gd name="connsiteY6442" fmla="*/ 2952821 h 5844979"/>
              <a:gd name="connsiteX6443" fmla="*/ 5099932 w 5945513"/>
              <a:gd name="connsiteY6443" fmla="*/ 2944260 h 5844979"/>
              <a:gd name="connsiteX6444" fmla="*/ 5239854 w 5945513"/>
              <a:gd name="connsiteY6444" fmla="*/ 2853193 h 5844979"/>
              <a:gd name="connsiteX6445" fmla="*/ 5380661 w 5945513"/>
              <a:gd name="connsiteY6445" fmla="*/ 3111930 h 5844979"/>
              <a:gd name="connsiteX6446" fmla="*/ 5376233 w 5945513"/>
              <a:gd name="connsiteY6446" fmla="*/ 3116063 h 5844979"/>
              <a:gd name="connsiteX6447" fmla="*/ 5385827 w 5945513"/>
              <a:gd name="connsiteY6447" fmla="*/ 3109569 h 5844979"/>
              <a:gd name="connsiteX6448" fmla="*/ 5244577 w 5945513"/>
              <a:gd name="connsiteY6448" fmla="*/ 2849946 h 5844979"/>
              <a:gd name="connsiteX6449" fmla="*/ 5331659 w 5945513"/>
              <a:gd name="connsiteY6449" fmla="*/ 2787955 h 5844979"/>
              <a:gd name="connsiteX6450" fmla="*/ 5345533 w 5945513"/>
              <a:gd name="connsiteY6450" fmla="*/ 2793859 h 5844979"/>
              <a:gd name="connsiteX6451" fmla="*/ 5345976 w 5945513"/>
              <a:gd name="connsiteY6451" fmla="*/ 2793859 h 5844979"/>
              <a:gd name="connsiteX6452" fmla="*/ 5387598 w 5945513"/>
              <a:gd name="connsiteY6452" fmla="*/ 3109126 h 5844979"/>
              <a:gd name="connsiteX6453" fmla="*/ 5385679 w 5945513"/>
              <a:gd name="connsiteY6453" fmla="*/ 3109716 h 5844979"/>
              <a:gd name="connsiteX6454" fmla="*/ 5391140 w 5945513"/>
              <a:gd name="connsiteY6454" fmla="*/ 3087577 h 5844979"/>
              <a:gd name="connsiteX6455" fmla="*/ 5351437 w 5945513"/>
              <a:gd name="connsiteY6455" fmla="*/ 2792679 h 5844979"/>
              <a:gd name="connsiteX6456" fmla="*/ 5357193 w 5945513"/>
              <a:gd name="connsiteY6456" fmla="*/ 2789579 h 5844979"/>
              <a:gd name="connsiteX6457" fmla="*/ 5392616 w 5945513"/>
              <a:gd name="connsiteY6457" fmla="*/ 2824707 h 5844979"/>
              <a:gd name="connsiteX6458" fmla="*/ 5390993 w 5945513"/>
              <a:gd name="connsiteY6458" fmla="*/ 3087577 h 5844979"/>
              <a:gd name="connsiteX6459" fmla="*/ 5351437 w 5945513"/>
              <a:gd name="connsiteY6459" fmla="*/ 2326863 h 5844979"/>
              <a:gd name="connsiteX6460" fmla="*/ 5544494 w 5945513"/>
              <a:gd name="connsiteY6460" fmla="*/ 2597408 h 5844979"/>
              <a:gd name="connsiteX6461" fmla="*/ 5537704 w 5945513"/>
              <a:gd name="connsiteY6461" fmla="*/ 2611873 h 5844979"/>
              <a:gd name="connsiteX6462" fmla="*/ 5541099 w 5945513"/>
              <a:gd name="connsiteY6462" fmla="*/ 2622057 h 5844979"/>
              <a:gd name="connsiteX6463" fmla="*/ 5394830 w 5945513"/>
              <a:gd name="connsiteY6463" fmla="*/ 2736592 h 5844979"/>
              <a:gd name="connsiteX6464" fmla="*/ 5351584 w 5945513"/>
              <a:gd name="connsiteY6464" fmla="*/ 2326863 h 5844979"/>
              <a:gd name="connsiteX6465" fmla="*/ 5544641 w 5945513"/>
              <a:gd name="connsiteY6465" fmla="*/ 2626337 h 5844979"/>
              <a:gd name="connsiteX6466" fmla="*/ 5550102 w 5945513"/>
              <a:gd name="connsiteY6466" fmla="*/ 2629732 h 5844979"/>
              <a:gd name="connsiteX6467" fmla="*/ 5474828 w 5945513"/>
              <a:gd name="connsiteY6467" fmla="*/ 2901457 h 5844979"/>
              <a:gd name="connsiteX6468" fmla="*/ 5398373 w 5945513"/>
              <a:gd name="connsiteY6468" fmla="*/ 2822346 h 5844979"/>
              <a:gd name="connsiteX6469" fmla="*/ 5395126 w 5945513"/>
              <a:gd name="connsiteY6469" fmla="*/ 2743234 h 5844979"/>
              <a:gd name="connsiteX6470" fmla="*/ 5544641 w 5945513"/>
              <a:gd name="connsiteY6470" fmla="*/ 2626337 h 5844979"/>
              <a:gd name="connsiteX6471" fmla="*/ 5396011 w 5945513"/>
              <a:gd name="connsiteY6471" fmla="*/ 3108831 h 5844979"/>
              <a:gd name="connsiteX6472" fmla="*/ 5398520 w 5945513"/>
              <a:gd name="connsiteY6472" fmla="*/ 2830316 h 5844979"/>
              <a:gd name="connsiteX6473" fmla="*/ 5472909 w 5945513"/>
              <a:gd name="connsiteY6473" fmla="*/ 2907509 h 5844979"/>
              <a:gd name="connsiteX6474" fmla="*/ 5397782 w 5945513"/>
              <a:gd name="connsiteY6474" fmla="*/ 3109126 h 5844979"/>
              <a:gd name="connsiteX6475" fmla="*/ 5396159 w 5945513"/>
              <a:gd name="connsiteY6475" fmla="*/ 3108683 h 5844979"/>
              <a:gd name="connsiteX6476" fmla="*/ 5410328 w 5945513"/>
              <a:gd name="connsiteY6476" fmla="*/ 3118720 h 5844979"/>
              <a:gd name="connsiteX6477" fmla="*/ 5402801 w 5945513"/>
              <a:gd name="connsiteY6477" fmla="*/ 3111340 h 5844979"/>
              <a:gd name="connsiteX6478" fmla="*/ 5477189 w 5945513"/>
              <a:gd name="connsiteY6478" fmla="*/ 2912232 h 5844979"/>
              <a:gd name="connsiteX6479" fmla="*/ 5542575 w 5945513"/>
              <a:gd name="connsiteY6479" fmla="*/ 2985883 h 5844979"/>
              <a:gd name="connsiteX6480" fmla="*/ 5537261 w 5945513"/>
              <a:gd name="connsiteY6480" fmla="*/ 3043298 h 5844979"/>
              <a:gd name="connsiteX6481" fmla="*/ 5517188 w 5945513"/>
              <a:gd name="connsiteY6481" fmla="*/ 3064109 h 5844979"/>
              <a:gd name="connsiteX6482" fmla="*/ 5518221 w 5945513"/>
              <a:gd name="connsiteY6482" fmla="*/ 3070456 h 5844979"/>
              <a:gd name="connsiteX6483" fmla="*/ 5410475 w 5945513"/>
              <a:gd name="connsiteY6483" fmla="*/ 3118720 h 5844979"/>
              <a:gd name="connsiteX6484" fmla="*/ 5747587 w 5945513"/>
              <a:gd name="connsiteY6484" fmla="*/ 3303216 h 5844979"/>
              <a:gd name="connsiteX6485" fmla="*/ 5412542 w 5945513"/>
              <a:gd name="connsiteY6485" fmla="*/ 3134660 h 5844979"/>
              <a:gd name="connsiteX6486" fmla="*/ 5413280 w 5945513"/>
              <a:gd name="connsiteY6486" fmla="*/ 3129347 h 5844979"/>
              <a:gd name="connsiteX6487" fmla="*/ 5412394 w 5945513"/>
              <a:gd name="connsiteY6487" fmla="*/ 3123886 h 5844979"/>
              <a:gd name="connsiteX6488" fmla="*/ 5520287 w 5945513"/>
              <a:gd name="connsiteY6488" fmla="*/ 3075474 h 5844979"/>
              <a:gd name="connsiteX6489" fmla="*/ 5537704 w 5945513"/>
              <a:gd name="connsiteY6489" fmla="*/ 3084920 h 5844979"/>
              <a:gd name="connsiteX6490" fmla="*/ 5550840 w 5945513"/>
              <a:gd name="connsiteY6490" fmla="*/ 3080049 h 5844979"/>
              <a:gd name="connsiteX6491" fmla="*/ 5748620 w 5945513"/>
              <a:gd name="connsiteY6491" fmla="*/ 3301740 h 5844979"/>
              <a:gd name="connsiteX6492" fmla="*/ 5747439 w 5945513"/>
              <a:gd name="connsiteY6492" fmla="*/ 3303068 h 5844979"/>
              <a:gd name="connsiteX6493" fmla="*/ 5755999 w 5945513"/>
              <a:gd name="connsiteY6493" fmla="*/ 3297902 h 5844979"/>
              <a:gd name="connsiteX6494" fmla="*/ 5640726 w 5945513"/>
              <a:gd name="connsiteY6494" fmla="*/ 3103370 h 5844979"/>
              <a:gd name="connsiteX6495" fmla="*/ 5728104 w 5945513"/>
              <a:gd name="connsiteY6495" fmla="*/ 3138645 h 5844979"/>
              <a:gd name="connsiteX6496" fmla="*/ 5756295 w 5945513"/>
              <a:gd name="connsiteY6496" fmla="*/ 3297902 h 5844979"/>
              <a:gd name="connsiteX6497" fmla="*/ 5755999 w 5945513"/>
              <a:gd name="connsiteY6497" fmla="*/ 3297902 h 5844979"/>
              <a:gd name="connsiteX6498" fmla="*/ 5762199 w 5945513"/>
              <a:gd name="connsiteY6498" fmla="*/ 3296869 h 5844979"/>
              <a:gd name="connsiteX6499" fmla="*/ 5761756 w 5945513"/>
              <a:gd name="connsiteY6499" fmla="*/ 3296869 h 5844979"/>
              <a:gd name="connsiteX6500" fmla="*/ 5734303 w 5945513"/>
              <a:gd name="connsiteY6500" fmla="*/ 3141597 h 5844979"/>
              <a:gd name="connsiteX6501" fmla="*/ 5782567 w 5945513"/>
              <a:gd name="connsiteY6501" fmla="*/ 3164327 h 5844979"/>
              <a:gd name="connsiteX6502" fmla="*/ 5762051 w 5945513"/>
              <a:gd name="connsiteY6502" fmla="*/ 3297017 h 5844979"/>
              <a:gd name="connsiteX6503" fmla="*/ 5787880 w 5945513"/>
              <a:gd name="connsiteY6503" fmla="*/ 3166836 h 5844979"/>
              <a:gd name="connsiteX6504" fmla="*/ 5843081 w 5945513"/>
              <a:gd name="connsiteY6504" fmla="*/ 3198127 h 5844979"/>
              <a:gd name="connsiteX6505" fmla="*/ 5843377 w 5945513"/>
              <a:gd name="connsiteY6505" fmla="*/ 3213920 h 5844979"/>
              <a:gd name="connsiteX6506" fmla="*/ 5772383 w 5945513"/>
              <a:gd name="connsiteY6506" fmla="*/ 3300559 h 5844979"/>
              <a:gd name="connsiteX6507" fmla="*/ 5767660 w 5945513"/>
              <a:gd name="connsiteY6507" fmla="*/ 3298050 h 5844979"/>
              <a:gd name="connsiteX6508" fmla="*/ 5788028 w 5945513"/>
              <a:gd name="connsiteY6508" fmla="*/ 3166984 h 5844979"/>
              <a:gd name="connsiteX6509" fmla="*/ 5769874 w 5945513"/>
              <a:gd name="connsiteY6509" fmla="*/ 3333325 h 5844979"/>
              <a:gd name="connsiteX6510" fmla="*/ 5780943 w 5945513"/>
              <a:gd name="connsiteY6510" fmla="*/ 3316057 h 5844979"/>
              <a:gd name="connsiteX6511" fmla="*/ 5776368 w 5945513"/>
              <a:gd name="connsiteY6511" fmla="*/ 3304101 h 5844979"/>
              <a:gd name="connsiteX6512" fmla="*/ 5843377 w 5945513"/>
              <a:gd name="connsiteY6512" fmla="*/ 3223218 h 5844979"/>
              <a:gd name="connsiteX6513" fmla="*/ 5819171 w 5945513"/>
              <a:gd name="connsiteY6513" fmla="*/ 3593834 h 5844979"/>
              <a:gd name="connsiteX6514" fmla="*/ 5769726 w 5945513"/>
              <a:gd name="connsiteY6514" fmla="*/ 3333325 h 5844979"/>
              <a:gd name="connsiteX6515" fmla="*/ 5848986 w 5945513"/>
              <a:gd name="connsiteY6515" fmla="*/ 3215543 h 5844979"/>
              <a:gd name="connsiteX6516" fmla="*/ 5855480 w 5945513"/>
              <a:gd name="connsiteY6516" fmla="*/ 3206392 h 5844979"/>
              <a:gd name="connsiteX6517" fmla="*/ 5894445 w 5945513"/>
              <a:gd name="connsiteY6517" fmla="*/ 3238421 h 5844979"/>
              <a:gd name="connsiteX6518" fmla="*/ 5827141 w 5945513"/>
              <a:gd name="connsiteY6518" fmla="*/ 3577893 h 5844979"/>
              <a:gd name="connsiteX6519" fmla="*/ 5849133 w 5945513"/>
              <a:gd name="connsiteY6519" fmla="*/ 3215543 h 5844979"/>
              <a:gd name="connsiteX6520" fmla="*/ 5848690 w 5945513"/>
              <a:gd name="connsiteY6520" fmla="*/ 3201817 h 5844979"/>
              <a:gd name="connsiteX6521" fmla="*/ 5850905 w 5945513"/>
              <a:gd name="connsiteY6521" fmla="*/ 3203293 h 5844979"/>
              <a:gd name="connsiteX6522" fmla="*/ 5848838 w 5945513"/>
              <a:gd name="connsiteY6522" fmla="*/ 3206245 h 5844979"/>
              <a:gd name="connsiteX6523" fmla="*/ 5848838 w 5945513"/>
              <a:gd name="connsiteY6523" fmla="*/ 3201817 h 5844979"/>
              <a:gd name="connsiteX6524" fmla="*/ 5810315 w 5945513"/>
              <a:gd name="connsiteY6524" fmla="*/ 3827922 h 5844979"/>
              <a:gd name="connsiteX6525" fmla="*/ 5739616 w 5945513"/>
              <a:gd name="connsiteY6525" fmla="*/ 4034262 h 5844979"/>
              <a:gd name="connsiteX6526" fmla="*/ 5783010 w 5945513"/>
              <a:gd name="connsiteY6526" fmla="*/ 3871759 h 5844979"/>
              <a:gd name="connsiteX6527" fmla="*/ 5816662 w 5945513"/>
              <a:gd name="connsiteY6527" fmla="*/ 3790138 h 5844979"/>
              <a:gd name="connsiteX6528" fmla="*/ 5810168 w 5945513"/>
              <a:gd name="connsiteY6528" fmla="*/ 3828070 h 5844979"/>
              <a:gd name="connsiteX6529" fmla="*/ 5819466 w 5945513"/>
              <a:gd name="connsiteY6529" fmla="*/ 3767408 h 5844979"/>
              <a:gd name="connsiteX6530" fmla="*/ 5796294 w 5945513"/>
              <a:gd name="connsiteY6530" fmla="*/ 3826594 h 5844979"/>
              <a:gd name="connsiteX6531" fmla="*/ 5821828 w 5945513"/>
              <a:gd name="connsiteY6531" fmla="*/ 3734198 h 5844979"/>
              <a:gd name="connsiteX6532" fmla="*/ 5819466 w 5945513"/>
              <a:gd name="connsiteY6532" fmla="*/ 3767555 h 5844979"/>
              <a:gd name="connsiteX6533" fmla="*/ 5796146 w 5945513"/>
              <a:gd name="connsiteY6533" fmla="*/ 3807111 h 5844979"/>
              <a:gd name="connsiteX6534" fmla="*/ 5818433 w 5945513"/>
              <a:gd name="connsiteY6534" fmla="*/ 3646674 h 5844979"/>
              <a:gd name="connsiteX6535" fmla="*/ 5822123 w 5945513"/>
              <a:gd name="connsiteY6535" fmla="*/ 3710288 h 5844979"/>
              <a:gd name="connsiteX6536" fmla="*/ 5796146 w 5945513"/>
              <a:gd name="connsiteY6536" fmla="*/ 3806963 h 5844979"/>
              <a:gd name="connsiteX6537" fmla="*/ 5837620 w 5945513"/>
              <a:gd name="connsiteY6537" fmla="*/ 3622467 h 5844979"/>
              <a:gd name="connsiteX6538" fmla="*/ 5831126 w 5945513"/>
              <a:gd name="connsiteY6538" fmla="*/ 3608151 h 5844979"/>
              <a:gd name="connsiteX6539" fmla="*/ 5853413 w 5945513"/>
              <a:gd name="connsiteY6539" fmla="*/ 3572580 h 5844979"/>
              <a:gd name="connsiteX6540" fmla="*/ 5827141 w 5945513"/>
              <a:gd name="connsiteY6540" fmla="*/ 3690510 h 5844979"/>
              <a:gd name="connsiteX6541" fmla="*/ 5823156 w 5945513"/>
              <a:gd name="connsiteY6541" fmla="*/ 3641065 h 5844979"/>
              <a:gd name="connsiteX6542" fmla="*/ 5837473 w 5945513"/>
              <a:gd name="connsiteY6542" fmla="*/ 3622615 h 5844979"/>
              <a:gd name="connsiteX6543" fmla="*/ 5839982 w 5945513"/>
              <a:gd name="connsiteY6543" fmla="*/ 3584240 h 5844979"/>
              <a:gd name="connsiteX6544" fmla="*/ 5859317 w 5945513"/>
              <a:gd name="connsiteY6544" fmla="*/ 3540994 h 5844979"/>
              <a:gd name="connsiteX6545" fmla="*/ 5856661 w 5945513"/>
              <a:gd name="connsiteY6545" fmla="*/ 3555459 h 5844979"/>
              <a:gd name="connsiteX6546" fmla="*/ 5839982 w 5945513"/>
              <a:gd name="connsiteY6546" fmla="*/ 3584240 h 5844979"/>
              <a:gd name="connsiteX6547" fmla="*/ 5824189 w 5945513"/>
              <a:gd name="connsiteY6547" fmla="*/ 3776264 h 5844979"/>
              <a:gd name="connsiteX6548" fmla="*/ 5824927 w 5945513"/>
              <a:gd name="connsiteY6548" fmla="*/ 3768736 h 5844979"/>
              <a:gd name="connsiteX6549" fmla="*/ 5829355 w 5945513"/>
              <a:gd name="connsiteY6549" fmla="*/ 3757076 h 5844979"/>
              <a:gd name="connsiteX6550" fmla="*/ 5824189 w 5945513"/>
              <a:gd name="connsiteY6550" fmla="*/ 3776264 h 5844979"/>
              <a:gd name="connsiteX6551" fmla="*/ 5830683 w 5945513"/>
              <a:gd name="connsiteY6551" fmla="*/ 3751910 h 5844979"/>
              <a:gd name="connsiteX6552" fmla="*/ 5826403 w 5945513"/>
              <a:gd name="connsiteY6552" fmla="*/ 3750434 h 5844979"/>
              <a:gd name="connsiteX6553" fmla="*/ 5827584 w 5945513"/>
              <a:gd name="connsiteY6553" fmla="*/ 3711173 h 5844979"/>
              <a:gd name="connsiteX6554" fmla="*/ 5861974 w 5945513"/>
              <a:gd name="connsiteY6554" fmla="*/ 3557377 h 5844979"/>
              <a:gd name="connsiteX6555" fmla="*/ 5876881 w 5945513"/>
              <a:gd name="connsiteY6555" fmla="*/ 3527563 h 5844979"/>
              <a:gd name="connsiteX6556" fmla="*/ 5830683 w 5945513"/>
              <a:gd name="connsiteY6556" fmla="*/ 3752058 h 5844979"/>
              <a:gd name="connsiteX6557" fmla="*/ 5861679 w 5945513"/>
              <a:gd name="connsiteY6557" fmla="*/ 3520921 h 5844979"/>
              <a:gd name="connsiteX6558" fmla="*/ 5864778 w 5945513"/>
              <a:gd name="connsiteY6558" fmla="*/ 3512508 h 5844979"/>
              <a:gd name="connsiteX6559" fmla="*/ 5864483 w 5945513"/>
              <a:gd name="connsiteY6559" fmla="*/ 3513984 h 5844979"/>
              <a:gd name="connsiteX6560" fmla="*/ 5864483 w 5945513"/>
              <a:gd name="connsiteY6560" fmla="*/ 3513984 h 5844979"/>
              <a:gd name="connsiteX6561" fmla="*/ 5861531 w 5945513"/>
              <a:gd name="connsiteY6561" fmla="*/ 3521069 h 5844979"/>
              <a:gd name="connsiteX6562" fmla="*/ 5880424 w 5945513"/>
              <a:gd name="connsiteY6562" fmla="*/ 3506457 h 5844979"/>
              <a:gd name="connsiteX6563" fmla="*/ 5880424 w 5945513"/>
              <a:gd name="connsiteY6563" fmla="*/ 3506457 h 5844979"/>
              <a:gd name="connsiteX6564" fmla="*/ 5865664 w 5945513"/>
              <a:gd name="connsiteY6564" fmla="*/ 3538633 h 5844979"/>
              <a:gd name="connsiteX6565" fmla="*/ 5877029 w 5945513"/>
              <a:gd name="connsiteY6565" fmla="*/ 3476199 h 5844979"/>
              <a:gd name="connsiteX6566" fmla="*/ 5890755 w 5945513"/>
              <a:gd name="connsiteY6566" fmla="*/ 3431330 h 5844979"/>
              <a:gd name="connsiteX6567" fmla="*/ 5880571 w 5945513"/>
              <a:gd name="connsiteY6567" fmla="*/ 3506457 h 5844979"/>
              <a:gd name="connsiteX6568" fmla="*/ 5894593 w 5945513"/>
              <a:gd name="connsiteY6568" fmla="*/ 3397235 h 5844979"/>
              <a:gd name="connsiteX6569" fmla="*/ 5894593 w 5945513"/>
              <a:gd name="connsiteY6569" fmla="*/ 3397530 h 5844979"/>
              <a:gd name="connsiteX6570" fmla="*/ 5882785 w 5945513"/>
              <a:gd name="connsiteY6570" fmla="*/ 3439152 h 5844979"/>
              <a:gd name="connsiteX6571" fmla="*/ 5899611 w 5945513"/>
              <a:gd name="connsiteY6571" fmla="*/ 3313105 h 5844979"/>
              <a:gd name="connsiteX6572" fmla="*/ 5891050 w 5945513"/>
              <a:gd name="connsiteY6572" fmla="*/ 3396792 h 5844979"/>
              <a:gd name="connsiteX6573" fmla="*/ 5894740 w 5945513"/>
              <a:gd name="connsiteY6573" fmla="*/ 3397235 h 5844979"/>
              <a:gd name="connsiteX6574" fmla="*/ 5871568 w 5945513"/>
              <a:gd name="connsiteY6574" fmla="*/ 3474871 h 5844979"/>
              <a:gd name="connsiteX6575" fmla="*/ 5831126 w 5945513"/>
              <a:gd name="connsiteY6575" fmla="*/ 3584683 h 5844979"/>
              <a:gd name="connsiteX6576" fmla="*/ 5899316 w 5945513"/>
              <a:gd name="connsiteY6576" fmla="*/ 3243882 h 5844979"/>
              <a:gd name="connsiteX6577" fmla="*/ 5900497 w 5945513"/>
              <a:gd name="connsiteY6577" fmla="*/ 3245210 h 5844979"/>
              <a:gd name="connsiteX6578" fmla="*/ 5871568 w 5945513"/>
              <a:gd name="connsiteY6578" fmla="*/ 3474871 h 5844979"/>
              <a:gd name="connsiteX6579" fmla="*/ 5901235 w 5945513"/>
              <a:gd name="connsiteY6579" fmla="*/ 3237830 h 5844979"/>
              <a:gd name="connsiteX6580" fmla="*/ 5900349 w 5945513"/>
              <a:gd name="connsiteY6580" fmla="*/ 3236797 h 5844979"/>
              <a:gd name="connsiteX6581" fmla="*/ 5903449 w 5945513"/>
              <a:gd name="connsiteY6581" fmla="*/ 3213182 h 5844979"/>
              <a:gd name="connsiteX6582" fmla="*/ 5901235 w 5945513"/>
              <a:gd name="connsiteY6582" fmla="*/ 3237830 h 5844979"/>
              <a:gd name="connsiteX6583" fmla="*/ 5895479 w 5945513"/>
              <a:gd name="connsiteY6583" fmla="*/ 3231779 h 5844979"/>
              <a:gd name="connsiteX6584" fmla="*/ 5858579 w 5945513"/>
              <a:gd name="connsiteY6584" fmla="*/ 3202112 h 5844979"/>
              <a:gd name="connsiteX6585" fmla="*/ 5909057 w 5945513"/>
              <a:gd name="connsiteY6585" fmla="*/ 3109421 h 5844979"/>
              <a:gd name="connsiteX6586" fmla="*/ 5895479 w 5945513"/>
              <a:gd name="connsiteY6586" fmla="*/ 3231779 h 5844979"/>
              <a:gd name="connsiteX6587" fmla="*/ 5854004 w 5945513"/>
              <a:gd name="connsiteY6587" fmla="*/ 3199013 h 5844979"/>
              <a:gd name="connsiteX6588" fmla="*/ 5848690 w 5945513"/>
              <a:gd name="connsiteY6588" fmla="*/ 3195470 h 5844979"/>
              <a:gd name="connsiteX6589" fmla="*/ 5844853 w 5945513"/>
              <a:gd name="connsiteY6589" fmla="*/ 3086691 h 5844979"/>
              <a:gd name="connsiteX6590" fmla="*/ 5909500 w 5945513"/>
              <a:gd name="connsiteY6590" fmla="*/ 3094366 h 5844979"/>
              <a:gd name="connsiteX6591" fmla="*/ 5854004 w 5945513"/>
              <a:gd name="connsiteY6591" fmla="*/ 3199160 h 5844979"/>
              <a:gd name="connsiteX6592" fmla="*/ 5844558 w 5945513"/>
              <a:gd name="connsiteY6592" fmla="*/ 3081083 h 5844979"/>
              <a:gd name="connsiteX6593" fmla="*/ 5817843 w 5945513"/>
              <a:gd name="connsiteY6593" fmla="*/ 2820574 h 5844979"/>
              <a:gd name="connsiteX6594" fmla="*/ 5818138 w 5945513"/>
              <a:gd name="connsiteY6594" fmla="*/ 2820574 h 5844979"/>
              <a:gd name="connsiteX6595" fmla="*/ 5909943 w 5945513"/>
              <a:gd name="connsiteY6595" fmla="*/ 3088758 h 5844979"/>
              <a:gd name="connsiteX6596" fmla="*/ 5844558 w 5945513"/>
              <a:gd name="connsiteY6596" fmla="*/ 3081083 h 5844979"/>
              <a:gd name="connsiteX6597" fmla="*/ 5937101 w 5945513"/>
              <a:gd name="connsiteY6597" fmla="*/ 3111340 h 5844979"/>
              <a:gd name="connsiteX6598" fmla="*/ 5936805 w 5945513"/>
              <a:gd name="connsiteY6598" fmla="*/ 3111340 h 5844979"/>
              <a:gd name="connsiteX6599" fmla="*/ 5932230 w 5945513"/>
              <a:gd name="connsiteY6599" fmla="*/ 3170674 h 5844979"/>
              <a:gd name="connsiteX6600" fmla="*/ 5917323 w 5945513"/>
              <a:gd name="connsiteY6600" fmla="*/ 3095842 h 5844979"/>
              <a:gd name="connsiteX6601" fmla="*/ 5921899 w 5945513"/>
              <a:gd name="connsiteY6601" fmla="*/ 3096580 h 5844979"/>
              <a:gd name="connsiteX6602" fmla="*/ 5937248 w 5945513"/>
              <a:gd name="connsiteY6602" fmla="*/ 3109274 h 5844979"/>
              <a:gd name="connsiteX6603" fmla="*/ 5937248 w 5945513"/>
              <a:gd name="connsiteY6603" fmla="*/ 3109274 h 5844979"/>
              <a:gd name="connsiteX6604" fmla="*/ 5937248 w 5945513"/>
              <a:gd name="connsiteY6604" fmla="*/ 3111340 h 5844979"/>
              <a:gd name="connsiteX6605" fmla="*/ 5937691 w 5945513"/>
              <a:gd name="connsiteY6605" fmla="*/ 3096433 h 5844979"/>
              <a:gd name="connsiteX6606" fmla="*/ 5922489 w 5945513"/>
              <a:gd name="connsiteY6606" fmla="*/ 3091119 h 5844979"/>
              <a:gd name="connsiteX6607" fmla="*/ 5915847 w 5945513"/>
              <a:gd name="connsiteY6607" fmla="*/ 3089791 h 5844979"/>
              <a:gd name="connsiteX6608" fmla="*/ 5906401 w 5945513"/>
              <a:gd name="connsiteY6608" fmla="*/ 2969795 h 5844979"/>
              <a:gd name="connsiteX6609" fmla="*/ 5911272 w 5945513"/>
              <a:gd name="connsiteY6609" fmla="*/ 2967876 h 5844979"/>
              <a:gd name="connsiteX6610" fmla="*/ 5937839 w 5945513"/>
              <a:gd name="connsiteY6610" fmla="*/ 3091119 h 5844979"/>
              <a:gd name="connsiteX6611" fmla="*/ 5937691 w 5945513"/>
              <a:gd name="connsiteY6611" fmla="*/ 3096433 h 5844979"/>
              <a:gd name="connsiteX6612" fmla="*/ 5925736 w 5945513"/>
              <a:gd name="connsiteY6612" fmla="*/ 3264693 h 5844979"/>
              <a:gd name="connsiteX6613" fmla="*/ 5924998 w 5945513"/>
              <a:gd name="connsiteY6613" fmla="*/ 3271778 h 5844979"/>
              <a:gd name="connsiteX6614" fmla="*/ 5924407 w 5945513"/>
              <a:gd name="connsiteY6614" fmla="*/ 3271778 h 5844979"/>
              <a:gd name="connsiteX6615" fmla="*/ 5921751 w 5945513"/>
              <a:gd name="connsiteY6615" fmla="*/ 3286537 h 5844979"/>
              <a:gd name="connsiteX6616" fmla="*/ 5927212 w 5945513"/>
              <a:gd name="connsiteY6616" fmla="*/ 3287571 h 5844979"/>
              <a:gd name="connsiteX6617" fmla="*/ 5929868 w 5945513"/>
              <a:gd name="connsiteY6617" fmla="*/ 3272516 h 5844979"/>
              <a:gd name="connsiteX6618" fmla="*/ 5927212 w 5945513"/>
              <a:gd name="connsiteY6618" fmla="*/ 3272073 h 5844979"/>
              <a:gd name="connsiteX6619" fmla="*/ 5930459 w 5945513"/>
              <a:gd name="connsiteY6619" fmla="*/ 3272368 h 5844979"/>
              <a:gd name="connsiteX6620" fmla="*/ 5931197 w 5945513"/>
              <a:gd name="connsiteY6620" fmla="*/ 3265136 h 5844979"/>
              <a:gd name="connsiteX6621" fmla="*/ 5928540 w 5945513"/>
              <a:gd name="connsiteY6621" fmla="*/ 3264250 h 5844979"/>
              <a:gd name="connsiteX6622" fmla="*/ 5925736 w 5945513"/>
              <a:gd name="connsiteY6622" fmla="*/ 3264693 h 5844979"/>
              <a:gd name="connsiteX6623" fmla="*/ 5908910 w 5945513"/>
              <a:gd name="connsiteY6623" fmla="*/ 3401220 h 5844979"/>
              <a:gd name="connsiteX6624" fmla="*/ 5914371 w 5945513"/>
              <a:gd name="connsiteY6624" fmla="*/ 3401958 h 5844979"/>
              <a:gd name="connsiteX6625" fmla="*/ 5926621 w 5945513"/>
              <a:gd name="connsiteY6625" fmla="*/ 3308234 h 5844979"/>
              <a:gd name="connsiteX6626" fmla="*/ 5921160 w 5945513"/>
              <a:gd name="connsiteY6626" fmla="*/ 3307644 h 5844979"/>
              <a:gd name="connsiteX6627" fmla="*/ 5908910 w 5945513"/>
              <a:gd name="connsiteY6627" fmla="*/ 3401072 h 5844979"/>
              <a:gd name="connsiteX6628" fmla="*/ 5902416 w 5945513"/>
              <a:gd name="connsiteY6628" fmla="*/ 3442695 h 5844979"/>
              <a:gd name="connsiteX6629" fmla="*/ 5901087 w 5945513"/>
              <a:gd name="connsiteY6629" fmla="*/ 3442695 h 5844979"/>
              <a:gd name="connsiteX6630" fmla="*/ 5889427 w 5945513"/>
              <a:gd name="connsiteY6630" fmla="*/ 3516198 h 5844979"/>
              <a:gd name="connsiteX6631" fmla="*/ 5886623 w 5945513"/>
              <a:gd name="connsiteY6631" fmla="*/ 3531105 h 5844979"/>
              <a:gd name="connsiteX6632" fmla="*/ 5892084 w 5945513"/>
              <a:gd name="connsiteY6632" fmla="*/ 3532138 h 5844979"/>
              <a:gd name="connsiteX6633" fmla="*/ 5894740 w 5945513"/>
              <a:gd name="connsiteY6633" fmla="*/ 3517526 h 5844979"/>
              <a:gd name="connsiteX6634" fmla="*/ 5894740 w 5945513"/>
              <a:gd name="connsiteY6634" fmla="*/ 3517526 h 5844979"/>
              <a:gd name="connsiteX6635" fmla="*/ 5894888 w 5945513"/>
              <a:gd name="connsiteY6635" fmla="*/ 3516641 h 5844979"/>
              <a:gd name="connsiteX6636" fmla="*/ 5908614 w 5945513"/>
              <a:gd name="connsiteY6636" fmla="*/ 3438267 h 5844979"/>
              <a:gd name="connsiteX6637" fmla="*/ 5903153 w 5945513"/>
              <a:gd name="connsiteY6637" fmla="*/ 3437381 h 5844979"/>
              <a:gd name="connsiteX6638" fmla="*/ 5902268 w 5945513"/>
              <a:gd name="connsiteY6638" fmla="*/ 3442547 h 5844979"/>
              <a:gd name="connsiteX6639" fmla="*/ 5866402 w 5945513"/>
              <a:gd name="connsiteY6639" fmla="*/ 3628076 h 5844979"/>
              <a:gd name="connsiteX6640" fmla="*/ 5871863 w 5945513"/>
              <a:gd name="connsiteY6640" fmla="*/ 3629257 h 5844979"/>
              <a:gd name="connsiteX6641" fmla="*/ 5878357 w 5945513"/>
              <a:gd name="connsiteY6641" fmla="*/ 3600033 h 5844979"/>
              <a:gd name="connsiteX6642" fmla="*/ 5872896 w 5945513"/>
              <a:gd name="connsiteY6642" fmla="*/ 3598852 h 5844979"/>
              <a:gd name="connsiteX6643" fmla="*/ 5866402 w 5945513"/>
              <a:gd name="connsiteY6643" fmla="*/ 3627929 h 584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Lst>
            <a:rect l="l" t="t" r="r" b="b"/>
            <a:pathLst>
              <a:path w="5945513" h="5844979">
                <a:moveTo>
                  <a:pt x="4710129" y="570314"/>
                </a:moveTo>
                <a:cubicBezTo>
                  <a:pt x="4728283" y="583302"/>
                  <a:pt x="4746733" y="596734"/>
                  <a:pt x="4764887" y="610460"/>
                </a:cubicBezTo>
                <a:lnTo>
                  <a:pt x="4768282" y="606032"/>
                </a:lnTo>
                <a:cubicBezTo>
                  <a:pt x="4755736" y="596586"/>
                  <a:pt x="4743338" y="587583"/>
                  <a:pt x="4730793" y="578579"/>
                </a:cubicBezTo>
                <a:lnTo>
                  <a:pt x="4731678" y="577399"/>
                </a:lnTo>
                <a:cubicBezTo>
                  <a:pt x="4719132" y="568248"/>
                  <a:pt x="4706586" y="559097"/>
                  <a:pt x="4693893" y="550093"/>
                </a:cubicBezTo>
                <a:lnTo>
                  <a:pt x="4690646" y="554669"/>
                </a:lnTo>
                <a:cubicBezTo>
                  <a:pt x="4697436" y="559539"/>
                  <a:pt x="4704225" y="564410"/>
                  <a:pt x="4711015" y="569281"/>
                </a:cubicBezTo>
                <a:lnTo>
                  <a:pt x="4710276" y="570314"/>
                </a:lnTo>
                <a:close/>
                <a:moveTo>
                  <a:pt x="4012144" y="194828"/>
                </a:moveTo>
                <a:cubicBezTo>
                  <a:pt x="4036054" y="203831"/>
                  <a:pt x="4059670" y="213130"/>
                  <a:pt x="4082547" y="222428"/>
                </a:cubicBezTo>
                <a:lnTo>
                  <a:pt x="4084614" y="217262"/>
                </a:lnTo>
                <a:cubicBezTo>
                  <a:pt x="4061737" y="207964"/>
                  <a:pt x="4037973" y="198665"/>
                  <a:pt x="4014063" y="189662"/>
                </a:cubicBezTo>
                <a:lnTo>
                  <a:pt x="4012144" y="194828"/>
                </a:lnTo>
                <a:close/>
                <a:moveTo>
                  <a:pt x="1604398" y="5594803"/>
                </a:moveTo>
                <a:cubicBezTo>
                  <a:pt x="1604398" y="5594803"/>
                  <a:pt x="1604398" y="5594803"/>
                  <a:pt x="1604398" y="5594803"/>
                </a:cubicBezTo>
                <a:lnTo>
                  <a:pt x="1605431" y="5593032"/>
                </a:lnTo>
                <a:cubicBezTo>
                  <a:pt x="1540193" y="5555395"/>
                  <a:pt x="1484107" y="5515101"/>
                  <a:pt x="1434367" y="5470379"/>
                </a:cubicBezTo>
                <a:cubicBezTo>
                  <a:pt x="1436728" y="5471413"/>
                  <a:pt x="1439385" y="5472003"/>
                  <a:pt x="1442189" y="5472003"/>
                </a:cubicBezTo>
                <a:cubicBezTo>
                  <a:pt x="1453554" y="5472003"/>
                  <a:pt x="1462853" y="5462704"/>
                  <a:pt x="1462853" y="5451339"/>
                </a:cubicBezTo>
                <a:cubicBezTo>
                  <a:pt x="1462853" y="5439974"/>
                  <a:pt x="1453554" y="5430676"/>
                  <a:pt x="1442189" y="5430676"/>
                </a:cubicBezTo>
                <a:cubicBezTo>
                  <a:pt x="1437466" y="5430676"/>
                  <a:pt x="1433333" y="5432299"/>
                  <a:pt x="1429791" y="5434956"/>
                </a:cubicBezTo>
                <a:cubicBezTo>
                  <a:pt x="1356140" y="5360862"/>
                  <a:pt x="1296511" y="5279684"/>
                  <a:pt x="1248247" y="5188027"/>
                </a:cubicBezTo>
                <a:cubicBezTo>
                  <a:pt x="1252823" y="5184632"/>
                  <a:pt x="1256070" y="5179318"/>
                  <a:pt x="1256070" y="5173119"/>
                </a:cubicBezTo>
                <a:cubicBezTo>
                  <a:pt x="1256070" y="5162788"/>
                  <a:pt x="1247657" y="5154227"/>
                  <a:pt x="1237177" y="5154227"/>
                </a:cubicBezTo>
                <a:cubicBezTo>
                  <a:pt x="1235997" y="5154227"/>
                  <a:pt x="1235111" y="5154670"/>
                  <a:pt x="1233930" y="5154817"/>
                </a:cubicBezTo>
                <a:cubicBezTo>
                  <a:pt x="1220056" y="5113933"/>
                  <a:pt x="1209724" y="5071868"/>
                  <a:pt x="1202640" y="5027294"/>
                </a:cubicBezTo>
                <a:cubicBezTo>
                  <a:pt x="1210167" y="5024785"/>
                  <a:pt x="1215923" y="5017995"/>
                  <a:pt x="1215923" y="5009582"/>
                </a:cubicBezTo>
                <a:cubicBezTo>
                  <a:pt x="1215923" y="4999103"/>
                  <a:pt x="1207363" y="4990690"/>
                  <a:pt x="1197031" y="4990690"/>
                </a:cubicBezTo>
                <a:cubicBezTo>
                  <a:pt x="1193636" y="4990690"/>
                  <a:pt x="1190684" y="4991870"/>
                  <a:pt x="1187880" y="4993346"/>
                </a:cubicBezTo>
                <a:cubicBezTo>
                  <a:pt x="1177401" y="4979915"/>
                  <a:pt x="1167069" y="4966484"/>
                  <a:pt x="1156737" y="4952757"/>
                </a:cubicBezTo>
                <a:cubicBezTo>
                  <a:pt x="1167069" y="4944049"/>
                  <a:pt x="1173711" y="4931208"/>
                  <a:pt x="1173711" y="4916744"/>
                </a:cubicBezTo>
                <a:cubicBezTo>
                  <a:pt x="1173711" y="4890767"/>
                  <a:pt x="1152457" y="4869513"/>
                  <a:pt x="1126480" y="4869513"/>
                </a:cubicBezTo>
                <a:cubicBezTo>
                  <a:pt x="1108621" y="4869513"/>
                  <a:pt x="1093271" y="4879549"/>
                  <a:pt x="1085300" y="4894161"/>
                </a:cubicBezTo>
                <a:cubicBezTo>
                  <a:pt x="940951" y="4825234"/>
                  <a:pt x="821102" y="4758225"/>
                  <a:pt x="712914" y="4686050"/>
                </a:cubicBezTo>
                <a:cubicBezTo>
                  <a:pt x="714242" y="4683393"/>
                  <a:pt x="715128" y="4680294"/>
                  <a:pt x="715128" y="4677047"/>
                </a:cubicBezTo>
                <a:cubicBezTo>
                  <a:pt x="715128" y="4665681"/>
                  <a:pt x="705829" y="4656383"/>
                  <a:pt x="694464" y="4656383"/>
                </a:cubicBezTo>
                <a:cubicBezTo>
                  <a:pt x="690627" y="4656383"/>
                  <a:pt x="686937" y="4657564"/>
                  <a:pt x="683837" y="4659335"/>
                </a:cubicBezTo>
                <a:cubicBezTo>
                  <a:pt x="607234" y="4564873"/>
                  <a:pt x="535945" y="4467459"/>
                  <a:pt x="471445" y="4368865"/>
                </a:cubicBezTo>
                <a:cubicBezTo>
                  <a:pt x="473512" y="4366651"/>
                  <a:pt x="474692" y="4363846"/>
                  <a:pt x="474692" y="4360747"/>
                </a:cubicBezTo>
                <a:cubicBezTo>
                  <a:pt x="474692" y="4354105"/>
                  <a:pt x="469231" y="4348644"/>
                  <a:pt x="462590" y="4348644"/>
                </a:cubicBezTo>
                <a:cubicBezTo>
                  <a:pt x="459342" y="4348644"/>
                  <a:pt x="456390" y="4349972"/>
                  <a:pt x="454177" y="4352038"/>
                </a:cubicBezTo>
                <a:cubicBezTo>
                  <a:pt x="438236" y="4341707"/>
                  <a:pt x="423181" y="4331523"/>
                  <a:pt x="409012" y="4321191"/>
                </a:cubicBezTo>
                <a:cubicBezTo>
                  <a:pt x="409750" y="4319567"/>
                  <a:pt x="410340" y="4317648"/>
                  <a:pt x="410340" y="4315730"/>
                </a:cubicBezTo>
                <a:cubicBezTo>
                  <a:pt x="410340" y="4308350"/>
                  <a:pt x="404289" y="4302298"/>
                  <a:pt x="396909" y="4302298"/>
                </a:cubicBezTo>
                <a:cubicBezTo>
                  <a:pt x="394400" y="4302298"/>
                  <a:pt x="392186" y="4303184"/>
                  <a:pt x="390120" y="4304365"/>
                </a:cubicBezTo>
                <a:cubicBezTo>
                  <a:pt x="376836" y="4290491"/>
                  <a:pt x="364143" y="4276322"/>
                  <a:pt x="351892" y="4262300"/>
                </a:cubicBezTo>
                <a:cubicBezTo>
                  <a:pt x="353368" y="4260234"/>
                  <a:pt x="354401" y="4258019"/>
                  <a:pt x="354401" y="4255363"/>
                </a:cubicBezTo>
                <a:cubicBezTo>
                  <a:pt x="354401" y="4248573"/>
                  <a:pt x="348940" y="4243112"/>
                  <a:pt x="342151" y="4243112"/>
                </a:cubicBezTo>
                <a:cubicBezTo>
                  <a:pt x="340232" y="4243112"/>
                  <a:pt x="338608" y="4243555"/>
                  <a:pt x="336985" y="4244293"/>
                </a:cubicBezTo>
                <a:cubicBezTo>
                  <a:pt x="292558" y="4188353"/>
                  <a:pt x="257430" y="4134776"/>
                  <a:pt x="229239" y="4079870"/>
                </a:cubicBezTo>
                <a:cubicBezTo>
                  <a:pt x="229091" y="4078837"/>
                  <a:pt x="228649" y="4077804"/>
                  <a:pt x="228501" y="4076770"/>
                </a:cubicBezTo>
                <a:lnTo>
                  <a:pt x="227763" y="4076770"/>
                </a:lnTo>
                <a:cubicBezTo>
                  <a:pt x="219350" y="4060387"/>
                  <a:pt x="211380" y="4043709"/>
                  <a:pt x="204148" y="4026735"/>
                </a:cubicBezTo>
                <a:lnTo>
                  <a:pt x="203557" y="4027030"/>
                </a:lnTo>
                <a:cubicBezTo>
                  <a:pt x="-3373" y="3488893"/>
                  <a:pt x="-48686" y="2907656"/>
                  <a:pt x="71753" y="2344870"/>
                </a:cubicBezTo>
                <a:lnTo>
                  <a:pt x="73672" y="2344575"/>
                </a:lnTo>
                <a:cubicBezTo>
                  <a:pt x="73377" y="2342804"/>
                  <a:pt x="73229" y="2341180"/>
                  <a:pt x="73229" y="2339409"/>
                </a:cubicBezTo>
                <a:lnTo>
                  <a:pt x="72787" y="2339409"/>
                </a:lnTo>
                <a:cubicBezTo>
                  <a:pt x="73229" y="2337638"/>
                  <a:pt x="73525" y="2335866"/>
                  <a:pt x="73820" y="2334095"/>
                </a:cubicBezTo>
                <a:lnTo>
                  <a:pt x="68359" y="2332915"/>
                </a:lnTo>
                <a:cubicBezTo>
                  <a:pt x="-55327" y="2900129"/>
                  <a:pt x="-10606" y="3486679"/>
                  <a:pt x="197949" y="4028801"/>
                </a:cubicBezTo>
                <a:lnTo>
                  <a:pt x="198539" y="4028506"/>
                </a:lnTo>
                <a:cubicBezTo>
                  <a:pt x="199720" y="4032787"/>
                  <a:pt x="201048" y="4036919"/>
                  <a:pt x="202672" y="4041052"/>
                </a:cubicBezTo>
                <a:lnTo>
                  <a:pt x="204000" y="4040609"/>
                </a:lnTo>
                <a:lnTo>
                  <a:pt x="204000" y="4040609"/>
                </a:lnTo>
                <a:cubicBezTo>
                  <a:pt x="204000" y="4040609"/>
                  <a:pt x="202672" y="4041052"/>
                  <a:pt x="202672" y="4041052"/>
                </a:cubicBezTo>
                <a:cubicBezTo>
                  <a:pt x="213446" y="4068653"/>
                  <a:pt x="224516" y="4095958"/>
                  <a:pt x="235733" y="4122378"/>
                </a:cubicBezTo>
                <a:lnTo>
                  <a:pt x="238538" y="4121197"/>
                </a:lnTo>
                <a:lnTo>
                  <a:pt x="240899" y="4120164"/>
                </a:lnTo>
                <a:cubicBezTo>
                  <a:pt x="238390" y="4114112"/>
                  <a:pt x="236324" y="4108061"/>
                  <a:pt x="234405" y="4102010"/>
                </a:cubicBezTo>
                <a:cubicBezTo>
                  <a:pt x="257430" y="4144222"/>
                  <a:pt x="284735" y="4185845"/>
                  <a:pt x="317354" y="4228648"/>
                </a:cubicBezTo>
                <a:cubicBezTo>
                  <a:pt x="291377" y="4202966"/>
                  <a:pt x="272042" y="4178317"/>
                  <a:pt x="256249" y="4151307"/>
                </a:cubicBezTo>
                <a:lnTo>
                  <a:pt x="254626" y="4152193"/>
                </a:lnTo>
                <a:cubicBezTo>
                  <a:pt x="253297" y="4149093"/>
                  <a:pt x="251821" y="4145846"/>
                  <a:pt x="250345" y="4142746"/>
                </a:cubicBezTo>
                <a:lnTo>
                  <a:pt x="245327" y="4144960"/>
                </a:lnTo>
                <a:cubicBezTo>
                  <a:pt x="254035" y="4165033"/>
                  <a:pt x="263186" y="4185402"/>
                  <a:pt x="272337" y="4205475"/>
                </a:cubicBezTo>
                <a:lnTo>
                  <a:pt x="277356" y="4203113"/>
                </a:lnTo>
                <a:cubicBezTo>
                  <a:pt x="273075" y="4193815"/>
                  <a:pt x="269090" y="4184664"/>
                  <a:pt x="264958" y="4175365"/>
                </a:cubicBezTo>
                <a:cubicBezTo>
                  <a:pt x="281193" y="4198981"/>
                  <a:pt x="300971" y="4221416"/>
                  <a:pt x="326505" y="4245178"/>
                </a:cubicBezTo>
                <a:cubicBezTo>
                  <a:pt x="311303" y="4237946"/>
                  <a:pt x="298314" y="4229976"/>
                  <a:pt x="286949" y="4217578"/>
                </a:cubicBezTo>
                <a:lnTo>
                  <a:pt x="285031" y="4219349"/>
                </a:lnTo>
                <a:cubicBezTo>
                  <a:pt x="283407" y="4215807"/>
                  <a:pt x="281636" y="4212265"/>
                  <a:pt x="280012" y="4208722"/>
                </a:cubicBezTo>
                <a:lnTo>
                  <a:pt x="274994" y="4211084"/>
                </a:lnTo>
                <a:cubicBezTo>
                  <a:pt x="283259" y="4228795"/>
                  <a:pt x="291968" y="4246949"/>
                  <a:pt x="300824" y="4265104"/>
                </a:cubicBezTo>
                <a:lnTo>
                  <a:pt x="300824" y="4265104"/>
                </a:lnTo>
                <a:cubicBezTo>
                  <a:pt x="300824" y="4265104"/>
                  <a:pt x="301561" y="4266580"/>
                  <a:pt x="301561" y="4266580"/>
                </a:cubicBezTo>
                <a:cubicBezTo>
                  <a:pt x="302742" y="4269089"/>
                  <a:pt x="303923" y="4271598"/>
                  <a:pt x="305104" y="4274107"/>
                </a:cubicBezTo>
                <a:lnTo>
                  <a:pt x="308499" y="4272336"/>
                </a:lnTo>
                <a:lnTo>
                  <a:pt x="310122" y="4271598"/>
                </a:lnTo>
                <a:lnTo>
                  <a:pt x="305694" y="4262595"/>
                </a:lnTo>
                <a:lnTo>
                  <a:pt x="305694" y="4262595"/>
                </a:lnTo>
                <a:cubicBezTo>
                  <a:pt x="299790" y="4250344"/>
                  <a:pt x="293886" y="4238241"/>
                  <a:pt x="288278" y="4226138"/>
                </a:cubicBezTo>
                <a:cubicBezTo>
                  <a:pt x="300381" y="4237504"/>
                  <a:pt x="313960" y="4245326"/>
                  <a:pt x="329605" y="4252411"/>
                </a:cubicBezTo>
                <a:cubicBezTo>
                  <a:pt x="329457" y="4253149"/>
                  <a:pt x="329162" y="4253887"/>
                  <a:pt x="329162" y="4254772"/>
                </a:cubicBezTo>
                <a:cubicBezTo>
                  <a:pt x="329162" y="4258758"/>
                  <a:pt x="331228" y="4262152"/>
                  <a:pt x="334180" y="4264366"/>
                </a:cubicBezTo>
                <a:cubicBezTo>
                  <a:pt x="329900" y="4273517"/>
                  <a:pt x="327391" y="4282078"/>
                  <a:pt x="326505" y="4291376"/>
                </a:cubicBezTo>
                <a:lnTo>
                  <a:pt x="331966" y="4291967"/>
                </a:lnTo>
                <a:cubicBezTo>
                  <a:pt x="332852" y="4283259"/>
                  <a:pt x="335066" y="4275141"/>
                  <a:pt x="339199" y="4266580"/>
                </a:cubicBezTo>
                <a:cubicBezTo>
                  <a:pt x="339789" y="4266580"/>
                  <a:pt x="340379" y="4266875"/>
                  <a:pt x="341117" y="4267023"/>
                </a:cubicBezTo>
                <a:cubicBezTo>
                  <a:pt x="346136" y="4293738"/>
                  <a:pt x="352630" y="4320453"/>
                  <a:pt x="360895" y="4346725"/>
                </a:cubicBezTo>
                <a:lnTo>
                  <a:pt x="366209" y="4345102"/>
                </a:lnTo>
                <a:cubicBezTo>
                  <a:pt x="359567" y="4323995"/>
                  <a:pt x="354254" y="4302594"/>
                  <a:pt x="349678" y="4281192"/>
                </a:cubicBezTo>
                <a:cubicBezTo>
                  <a:pt x="399123" y="4396761"/>
                  <a:pt x="455062" y="4505687"/>
                  <a:pt x="519857" y="4611514"/>
                </a:cubicBezTo>
                <a:cubicBezTo>
                  <a:pt x="497422" y="4581404"/>
                  <a:pt x="475726" y="4551147"/>
                  <a:pt x="455210" y="4520742"/>
                </a:cubicBezTo>
                <a:lnTo>
                  <a:pt x="450634" y="4523841"/>
                </a:lnTo>
                <a:cubicBezTo>
                  <a:pt x="454472" y="4529598"/>
                  <a:pt x="458457" y="4535206"/>
                  <a:pt x="462442" y="4540962"/>
                </a:cubicBezTo>
                <a:lnTo>
                  <a:pt x="458604" y="4543619"/>
                </a:lnTo>
                <a:cubicBezTo>
                  <a:pt x="460376" y="4546128"/>
                  <a:pt x="462147" y="4548490"/>
                  <a:pt x="463918" y="4550999"/>
                </a:cubicBezTo>
                <a:lnTo>
                  <a:pt x="461556" y="4552475"/>
                </a:lnTo>
                <a:lnTo>
                  <a:pt x="464066" y="4556313"/>
                </a:lnTo>
                <a:lnTo>
                  <a:pt x="463918" y="4556313"/>
                </a:lnTo>
                <a:cubicBezTo>
                  <a:pt x="467313" y="4561774"/>
                  <a:pt x="470707" y="4567087"/>
                  <a:pt x="474250" y="4572548"/>
                </a:cubicBezTo>
                <a:lnTo>
                  <a:pt x="476464" y="4571220"/>
                </a:lnTo>
                <a:cubicBezTo>
                  <a:pt x="479711" y="4575648"/>
                  <a:pt x="483105" y="4580076"/>
                  <a:pt x="486500" y="4584503"/>
                </a:cubicBezTo>
                <a:lnTo>
                  <a:pt x="483548" y="4586422"/>
                </a:lnTo>
                <a:cubicBezTo>
                  <a:pt x="486943" y="4591736"/>
                  <a:pt x="490485" y="4596902"/>
                  <a:pt x="493880" y="4602067"/>
                </a:cubicBezTo>
                <a:lnTo>
                  <a:pt x="493732" y="4602067"/>
                </a:lnTo>
                <a:cubicBezTo>
                  <a:pt x="507459" y="4623026"/>
                  <a:pt x="521628" y="4643690"/>
                  <a:pt x="535945" y="4664058"/>
                </a:cubicBezTo>
                <a:cubicBezTo>
                  <a:pt x="536978" y="4669371"/>
                  <a:pt x="540225" y="4673800"/>
                  <a:pt x="544653" y="4676456"/>
                </a:cubicBezTo>
                <a:cubicBezTo>
                  <a:pt x="547753" y="4680737"/>
                  <a:pt x="550705" y="4685164"/>
                  <a:pt x="553657" y="4689297"/>
                </a:cubicBezTo>
                <a:lnTo>
                  <a:pt x="558232" y="4686050"/>
                </a:lnTo>
                <a:cubicBezTo>
                  <a:pt x="556609" y="4683836"/>
                  <a:pt x="554985" y="4681474"/>
                  <a:pt x="553362" y="4679113"/>
                </a:cubicBezTo>
                <a:cubicBezTo>
                  <a:pt x="553657" y="4679113"/>
                  <a:pt x="553952" y="4679261"/>
                  <a:pt x="554100" y="4679261"/>
                </a:cubicBezTo>
                <a:cubicBezTo>
                  <a:pt x="556461" y="4679261"/>
                  <a:pt x="558675" y="4678670"/>
                  <a:pt x="560889" y="4677932"/>
                </a:cubicBezTo>
                <a:cubicBezTo>
                  <a:pt x="567383" y="4689740"/>
                  <a:pt x="574025" y="4701548"/>
                  <a:pt x="581110" y="4713060"/>
                </a:cubicBezTo>
                <a:cubicBezTo>
                  <a:pt x="575058" y="4707747"/>
                  <a:pt x="570335" y="4702728"/>
                  <a:pt x="566350" y="4697415"/>
                </a:cubicBezTo>
                <a:lnTo>
                  <a:pt x="566350" y="4697415"/>
                </a:lnTo>
                <a:cubicBezTo>
                  <a:pt x="566350" y="4697415"/>
                  <a:pt x="566350" y="4697415"/>
                  <a:pt x="566350" y="4697415"/>
                </a:cubicBezTo>
                <a:lnTo>
                  <a:pt x="561922" y="4700662"/>
                </a:lnTo>
                <a:cubicBezTo>
                  <a:pt x="574615" y="4718374"/>
                  <a:pt x="587604" y="4735790"/>
                  <a:pt x="600445" y="4752764"/>
                </a:cubicBezTo>
                <a:lnTo>
                  <a:pt x="601626" y="4751878"/>
                </a:lnTo>
                <a:cubicBezTo>
                  <a:pt x="611367" y="4765752"/>
                  <a:pt x="621404" y="4779626"/>
                  <a:pt x="631883" y="4793205"/>
                </a:cubicBezTo>
                <a:lnTo>
                  <a:pt x="633211" y="4792172"/>
                </a:lnTo>
                <a:lnTo>
                  <a:pt x="633211" y="4792172"/>
                </a:lnTo>
                <a:cubicBezTo>
                  <a:pt x="633211" y="4792172"/>
                  <a:pt x="631735" y="4793353"/>
                  <a:pt x="631735" y="4793353"/>
                </a:cubicBezTo>
                <a:cubicBezTo>
                  <a:pt x="637344" y="4800585"/>
                  <a:pt x="643100" y="4807670"/>
                  <a:pt x="648709" y="4814902"/>
                </a:cubicBezTo>
                <a:lnTo>
                  <a:pt x="648709" y="4814902"/>
                </a:lnTo>
                <a:cubicBezTo>
                  <a:pt x="654318" y="4821987"/>
                  <a:pt x="660074" y="4829071"/>
                  <a:pt x="665683" y="4836156"/>
                </a:cubicBezTo>
                <a:lnTo>
                  <a:pt x="665683" y="4836156"/>
                </a:lnTo>
                <a:cubicBezTo>
                  <a:pt x="667897" y="4838960"/>
                  <a:pt x="670111" y="4841765"/>
                  <a:pt x="672767" y="4844716"/>
                </a:cubicBezTo>
                <a:cubicBezTo>
                  <a:pt x="672767" y="4844716"/>
                  <a:pt x="672767" y="4844716"/>
                  <a:pt x="672767" y="4844716"/>
                </a:cubicBezTo>
                <a:lnTo>
                  <a:pt x="672767" y="4844716"/>
                </a:lnTo>
                <a:cubicBezTo>
                  <a:pt x="672767" y="4844716"/>
                  <a:pt x="672767" y="4844716"/>
                  <a:pt x="672767" y="4844716"/>
                </a:cubicBezTo>
                <a:lnTo>
                  <a:pt x="672767" y="4844716"/>
                </a:lnTo>
                <a:cubicBezTo>
                  <a:pt x="698006" y="4874974"/>
                  <a:pt x="724131" y="4904788"/>
                  <a:pt x="751141" y="4934013"/>
                </a:cubicBezTo>
                <a:lnTo>
                  <a:pt x="749813" y="4935193"/>
                </a:lnTo>
                <a:cubicBezTo>
                  <a:pt x="766934" y="4954528"/>
                  <a:pt x="784793" y="4974159"/>
                  <a:pt x="802948" y="4993346"/>
                </a:cubicBezTo>
                <a:lnTo>
                  <a:pt x="805604" y="4990838"/>
                </a:lnTo>
                <a:cubicBezTo>
                  <a:pt x="812984" y="4998365"/>
                  <a:pt x="820512" y="5005892"/>
                  <a:pt x="828039" y="5013420"/>
                </a:cubicBezTo>
                <a:lnTo>
                  <a:pt x="827154" y="5014305"/>
                </a:lnTo>
                <a:cubicBezTo>
                  <a:pt x="834238" y="5022423"/>
                  <a:pt x="841618" y="5030541"/>
                  <a:pt x="848998" y="5038511"/>
                </a:cubicBezTo>
                <a:lnTo>
                  <a:pt x="847522" y="5039987"/>
                </a:lnTo>
                <a:cubicBezTo>
                  <a:pt x="856230" y="5048990"/>
                  <a:pt x="865086" y="5057846"/>
                  <a:pt x="873942" y="5066702"/>
                </a:cubicBezTo>
                <a:lnTo>
                  <a:pt x="877779" y="5062717"/>
                </a:lnTo>
                <a:cubicBezTo>
                  <a:pt x="872761" y="5057699"/>
                  <a:pt x="867743" y="5052533"/>
                  <a:pt x="862724" y="5047515"/>
                </a:cubicBezTo>
                <a:lnTo>
                  <a:pt x="863020" y="5047515"/>
                </a:lnTo>
                <a:cubicBezTo>
                  <a:pt x="880141" y="5063603"/>
                  <a:pt x="897852" y="5079691"/>
                  <a:pt x="915712" y="5095779"/>
                </a:cubicBezTo>
                <a:lnTo>
                  <a:pt x="914531" y="5097107"/>
                </a:lnTo>
                <a:cubicBezTo>
                  <a:pt x="905675" y="5088842"/>
                  <a:pt x="896967" y="5080428"/>
                  <a:pt x="888259" y="5072016"/>
                </a:cubicBezTo>
                <a:lnTo>
                  <a:pt x="884421" y="5076001"/>
                </a:lnTo>
                <a:cubicBezTo>
                  <a:pt x="894458" y="5085742"/>
                  <a:pt x="904494" y="5095336"/>
                  <a:pt x="914531" y="5104930"/>
                </a:cubicBezTo>
                <a:lnTo>
                  <a:pt x="913793" y="5105668"/>
                </a:lnTo>
                <a:cubicBezTo>
                  <a:pt x="917926" y="5109653"/>
                  <a:pt x="922206" y="5113638"/>
                  <a:pt x="926339" y="5117623"/>
                </a:cubicBezTo>
                <a:lnTo>
                  <a:pt x="926339" y="5117623"/>
                </a:lnTo>
                <a:cubicBezTo>
                  <a:pt x="930914" y="5122494"/>
                  <a:pt x="935637" y="5127069"/>
                  <a:pt x="940655" y="5131054"/>
                </a:cubicBezTo>
                <a:cubicBezTo>
                  <a:pt x="949659" y="5139467"/>
                  <a:pt x="958957" y="5147733"/>
                  <a:pt x="967961" y="5155998"/>
                </a:cubicBezTo>
                <a:cubicBezTo>
                  <a:pt x="967961" y="5156146"/>
                  <a:pt x="967961" y="5156441"/>
                  <a:pt x="967961" y="5156588"/>
                </a:cubicBezTo>
                <a:cubicBezTo>
                  <a:pt x="967961" y="5167658"/>
                  <a:pt x="976964" y="5176809"/>
                  <a:pt x="988182" y="5176809"/>
                </a:cubicBezTo>
                <a:cubicBezTo>
                  <a:pt x="989067" y="5176809"/>
                  <a:pt x="989805" y="5176662"/>
                  <a:pt x="990543" y="5176514"/>
                </a:cubicBezTo>
                <a:cubicBezTo>
                  <a:pt x="1017406" y="5200572"/>
                  <a:pt x="1044711" y="5224335"/>
                  <a:pt x="1072312" y="5247360"/>
                </a:cubicBezTo>
                <a:lnTo>
                  <a:pt x="1075116" y="5244113"/>
                </a:lnTo>
                <a:lnTo>
                  <a:pt x="1076592" y="5242490"/>
                </a:lnTo>
                <a:cubicBezTo>
                  <a:pt x="1067884" y="5234667"/>
                  <a:pt x="1059618" y="5226845"/>
                  <a:pt x="1051501" y="5219022"/>
                </a:cubicBezTo>
                <a:cubicBezTo>
                  <a:pt x="1080577" y="5245737"/>
                  <a:pt x="1110244" y="5271861"/>
                  <a:pt x="1140649" y="5297101"/>
                </a:cubicBezTo>
                <a:lnTo>
                  <a:pt x="1140059" y="5297986"/>
                </a:lnTo>
                <a:lnTo>
                  <a:pt x="1138140" y="5300495"/>
                </a:lnTo>
                <a:cubicBezTo>
                  <a:pt x="1169283" y="5324996"/>
                  <a:pt x="1201754" y="5349350"/>
                  <a:pt x="1234521" y="5372965"/>
                </a:cubicBezTo>
                <a:lnTo>
                  <a:pt x="1234521" y="5372965"/>
                </a:lnTo>
                <a:cubicBezTo>
                  <a:pt x="1248100" y="5382707"/>
                  <a:pt x="1261974" y="5392448"/>
                  <a:pt x="1275405" y="5401894"/>
                </a:cubicBezTo>
                <a:lnTo>
                  <a:pt x="1275995" y="5401156"/>
                </a:lnTo>
                <a:cubicBezTo>
                  <a:pt x="1290460" y="5411488"/>
                  <a:pt x="1304924" y="5421820"/>
                  <a:pt x="1319536" y="5431856"/>
                </a:cubicBezTo>
                <a:lnTo>
                  <a:pt x="1321160" y="5429495"/>
                </a:lnTo>
                <a:lnTo>
                  <a:pt x="1319684" y="5431856"/>
                </a:lnTo>
                <a:cubicBezTo>
                  <a:pt x="1342266" y="5446764"/>
                  <a:pt x="1365291" y="5461523"/>
                  <a:pt x="1388612" y="5476135"/>
                </a:cubicBezTo>
                <a:lnTo>
                  <a:pt x="1388169" y="5476726"/>
                </a:lnTo>
                <a:cubicBezTo>
                  <a:pt x="1407209" y="5488681"/>
                  <a:pt x="1426692" y="5500636"/>
                  <a:pt x="1446174" y="5512297"/>
                </a:cubicBezTo>
                <a:lnTo>
                  <a:pt x="1446765" y="5511263"/>
                </a:lnTo>
                <a:cubicBezTo>
                  <a:pt x="1466247" y="5522776"/>
                  <a:pt x="1485878" y="5533993"/>
                  <a:pt x="1505803" y="5545063"/>
                </a:cubicBezTo>
                <a:lnTo>
                  <a:pt x="1504918" y="5546539"/>
                </a:lnTo>
                <a:cubicBezTo>
                  <a:pt x="1514954" y="5552295"/>
                  <a:pt x="1525139" y="5557904"/>
                  <a:pt x="1535175" y="5563513"/>
                </a:cubicBezTo>
                <a:lnTo>
                  <a:pt x="1536061" y="5561889"/>
                </a:lnTo>
                <a:cubicBezTo>
                  <a:pt x="1541817" y="5564989"/>
                  <a:pt x="1547573" y="5568088"/>
                  <a:pt x="1553477" y="5571188"/>
                </a:cubicBezTo>
                <a:lnTo>
                  <a:pt x="1552444" y="5572959"/>
                </a:lnTo>
                <a:cubicBezTo>
                  <a:pt x="1570303" y="5582700"/>
                  <a:pt x="1588900" y="5592589"/>
                  <a:pt x="1607645" y="5602183"/>
                </a:cubicBezTo>
                <a:lnTo>
                  <a:pt x="1607645" y="5602183"/>
                </a:lnTo>
                <a:cubicBezTo>
                  <a:pt x="1608678" y="5602626"/>
                  <a:pt x="1609564" y="5603216"/>
                  <a:pt x="1610745" y="5603807"/>
                </a:cubicBezTo>
                <a:cubicBezTo>
                  <a:pt x="1614287" y="5605725"/>
                  <a:pt x="1617977" y="5607497"/>
                  <a:pt x="1621519" y="5609415"/>
                </a:cubicBezTo>
                <a:lnTo>
                  <a:pt x="1622110" y="5608382"/>
                </a:lnTo>
                <a:cubicBezTo>
                  <a:pt x="1639231" y="5617976"/>
                  <a:pt x="1656942" y="5627275"/>
                  <a:pt x="1675540" y="5636278"/>
                </a:cubicBezTo>
                <a:lnTo>
                  <a:pt x="1677901" y="5631260"/>
                </a:lnTo>
                <a:cubicBezTo>
                  <a:pt x="1652219" y="5618862"/>
                  <a:pt x="1627571" y="5605725"/>
                  <a:pt x="1604693" y="5592294"/>
                </a:cubicBezTo>
                <a:lnTo>
                  <a:pt x="1603660" y="5594065"/>
                </a:lnTo>
                <a:close/>
                <a:moveTo>
                  <a:pt x="1424035" y="5460933"/>
                </a:moveTo>
                <a:cubicBezTo>
                  <a:pt x="1424035" y="5460933"/>
                  <a:pt x="1423002" y="5460047"/>
                  <a:pt x="1422559" y="5459605"/>
                </a:cubicBezTo>
                <a:cubicBezTo>
                  <a:pt x="1422706" y="5459605"/>
                  <a:pt x="1423002" y="5459605"/>
                  <a:pt x="1423149" y="5459457"/>
                </a:cubicBezTo>
                <a:cubicBezTo>
                  <a:pt x="1423444" y="5460047"/>
                  <a:pt x="1423740" y="5460490"/>
                  <a:pt x="1424035" y="5460933"/>
                </a:cubicBezTo>
                <a:close/>
                <a:moveTo>
                  <a:pt x="1421526" y="5451339"/>
                </a:moveTo>
                <a:cubicBezTo>
                  <a:pt x="1421526" y="5452225"/>
                  <a:pt x="1421673" y="5453110"/>
                  <a:pt x="1421821" y="5453996"/>
                </a:cubicBezTo>
                <a:cubicBezTo>
                  <a:pt x="1420345" y="5454439"/>
                  <a:pt x="1419017" y="5454881"/>
                  <a:pt x="1417688" y="5455324"/>
                </a:cubicBezTo>
                <a:cubicBezTo>
                  <a:pt x="1385512" y="5432595"/>
                  <a:pt x="1353926" y="5409422"/>
                  <a:pt x="1322931" y="5385511"/>
                </a:cubicBezTo>
                <a:cubicBezTo>
                  <a:pt x="1322931" y="5384773"/>
                  <a:pt x="1323374" y="5384035"/>
                  <a:pt x="1323521" y="5383150"/>
                </a:cubicBezTo>
                <a:cubicBezTo>
                  <a:pt x="1324997" y="5383445"/>
                  <a:pt x="1326326" y="5384035"/>
                  <a:pt x="1327802" y="5384035"/>
                </a:cubicBezTo>
                <a:cubicBezTo>
                  <a:pt x="1330606" y="5384035"/>
                  <a:pt x="1333115" y="5383445"/>
                  <a:pt x="1335624" y="5382412"/>
                </a:cubicBezTo>
                <a:cubicBezTo>
                  <a:pt x="1364848" y="5402780"/>
                  <a:pt x="1394220" y="5422705"/>
                  <a:pt x="1423887" y="5442188"/>
                </a:cubicBezTo>
                <a:cubicBezTo>
                  <a:pt x="1422559" y="5444993"/>
                  <a:pt x="1421673" y="5447944"/>
                  <a:pt x="1421673" y="5451191"/>
                </a:cubicBezTo>
                <a:close/>
                <a:moveTo>
                  <a:pt x="1395696" y="5446321"/>
                </a:moveTo>
                <a:cubicBezTo>
                  <a:pt x="1371638" y="5435989"/>
                  <a:pt x="1349056" y="5425658"/>
                  <a:pt x="1327064" y="5414883"/>
                </a:cubicBezTo>
                <a:cubicBezTo>
                  <a:pt x="1323374" y="5406765"/>
                  <a:pt x="1321750" y="5399385"/>
                  <a:pt x="1322193" y="5391858"/>
                </a:cubicBezTo>
                <a:cubicBezTo>
                  <a:pt x="1346399" y="5410307"/>
                  <a:pt x="1370900" y="5428462"/>
                  <a:pt x="1395696" y="5446321"/>
                </a:cubicBezTo>
                <a:close/>
                <a:moveTo>
                  <a:pt x="1340495" y="5379165"/>
                </a:moveTo>
                <a:cubicBezTo>
                  <a:pt x="1340495" y="5379165"/>
                  <a:pt x="1341085" y="5378869"/>
                  <a:pt x="1341381" y="5378574"/>
                </a:cubicBezTo>
                <a:cubicBezTo>
                  <a:pt x="1347285" y="5383150"/>
                  <a:pt x="1353188" y="5387725"/>
                  <a:pt x="1359092" y="5392448"/>
                </a:cubicBezTo>
                <a:cubicBezTo>
                  <a:pt x="1352893" y="5388168"/>
                  <a:pt x="1346694" y="5383592"/>
                  <a:pt x="1340347" y="5379312"/>
                </a:cubicBezTo>
                <a:close/>
                <a:moveTo>
                  <a:pt x="1237325" y="5191864"/>
                </a:moveTo>
                <a:cubicBezTo>
                  <a:pt x="1238211" y="5191864"/>
                  <a:pt x="1238948" y="5191422"/>
                  <a:pt x="1239686" y="5191422"/>
                </a:cubicBezTo>
                <a:cubicBezTo>
                  <a:pt x="1256365" y="5248099"/>
                  <a:pt x="1281014" y="5300200"/>
                  <a:pt x="1314370" y="5349793"/>
                </a:cubicBezTo>
                <a:cubicBezTo>
                  <a:pt x="1254446" y="5300938"/>
                  <a:pt x="1196588" y="5250017"/>
                  <a:pt x="1140501" y="5196587"/>
                </a:cubicBezTo>
                <a:cubicBezTo>
                  <a:pt x="1166921" y="5190093"/>
                  <a:pt x="1193636" y="5184632"/>
                  <a:pt x="1219761" y="5179318"/>
                </a:cubicBezTo>
                <a:cubicBezTo>
                  <a:pt x="1222418" y="5186551"/>
                  <a:pt x="1229207" y="5191864"/>
                  <a:pt x="1237325" y="5191864"/>
                </a:cubicBezTo>
                <a:close/>
                <a:moveTo>
                  <a:pt x="1161608" y="5282046"/>
                </a:moveTo>
                <a:lnTo>
                  <a:pt x="1161460" y="5282046"/>
                </a:lnTo>
                <a:cubicBezTo>
                  <a:pt x="1147291" y="5264777"/>
                  <a:pt x="1134155" y="5246770"/>
                  <a:pt x="1122200" y="5228025"/>
                </a:cubicBezTo>
                <a:cubicBezTo>
                  <a:pt x="1158066" y="5268910"/>
                  <a:pt x="1195703" y="5307580"/>
                  <a:pt x="1235849" y="5344479"/>
                </a:cubicBezTo>
                <a:cubicBezTo>
                  <a:pt x="1210758" y="5324111"/>
                  <a:pt x="1185961" y="5303300"/>
                  <a:pt x="1161608" y="5282046"/>
                </a:cubicBezTo>
                <a:close/>
                <a:moveTo>
                  <a:pt x="1225517" y="5343151"/>
                </a:moveTo>
                <a:cubicBezTo>
                  <a:pt x="1215038" y="5335476"/>
                  <a:pt x="1204706" y="5327506"/>
                  <a:pt x="1194374" y="5319683"/>
                </a:cubicBezTo>
                <a:cubicBezTo>
                  <a:pt x="1190980" y="5316141"/>
                  <a:pt x="1188028" y="5312598"/>
                  <a:pt x="1184780" y="5309056"/>
                </a:cubicBezTo>
                <a:cubicBezTo>
                  <a:pt x="1198212" y="5320569"/>
                  <a:pt x="1211791" y="5331933"/>
                  <a:pt x="1225517" y="5343003"/>
                </a:cubicBezTo>
                <a:close/>
                <a:moveTo>
                  <a:pt x="910398" y="4953643"/>
                </a:moveTo>
                <a:cubicBezTo>
                  <a:pt x="884864" y="4923829"/>
                  <a:pt x="859920" y="4893276"/>
                  <a:pt x="835419" y="4862280"/>
                </a:cubicBezTo>
                <a:cubicBezTo>
                  <a:pt x="858296" y="4862871"/>
                  <a:pt x="880436" y="4863166"/>
                  <a:pt x="901247" y="4863314"/>
                </a:cubicBezTo>
                <a:cubicBezTo>
                  <a:pt x="902280" y="4871284"/>
                  <a:pt x="907889" y="4877778"/>
                  <a:pt x="915416" y="4880287"/>
                </a:cubicBezTo>
                <a:cubicBezTo>
                  <a:pt x="911431" y="4905969"/>
                  <a:pt x="909808" y="4930323"/>
                  <a:pt x="910546" y="4953643"/>
                </a:cubicBezTo>
                <a:close/>
                <a:moveTo>
                  <a:pt x="910693" y="4962499"/>
                </a:moveTo>
                <a:cubicBezTo>
                  <a:pt x="911136" y="4970469"/>
                  <a:pt x="911874" y="4978292"/>
                  <a:pt x="912907" y="4985967"/>
                </a:cubicBezTo>
                <a:cubicBezTo>
                  <a:pt x="880584" y="4945673"/>
                  <a:pt x="849293" y="4904346"/>
                  <a:pt x="819036" y="4861838"/>
                </a:cubicBezTo>
                <a:cubicBezTo>
                  <a:pt x="822135" y="4861838"/>
                  <a:pt x="825235" y="4861985"/>
                  <a:pt x="828334" y="4862133"/>
                </a:cubicBezTo>
                <a:cubicBezTo>
                  <a:pt x="855345" y="4896228"/>
                  <a:pt x="882650" y="4929880"/>
                  <a:pt x="910841" y="4962499"/>
                </a:cubicBezTo>
                <a:close/>
                <a:moveTo>
                  <a:pt x="815051" y="4856082"/>
                </a:moveTo>
                <a:cubicBezTo>
                  <a:pt x="791583" y="4822872"/>
                  <a:pt x="768558" y="4789073"/>
                  <a:pt x="746123" y="4754387"/>
                </a:cubicBezTo>
                <a:cubicBezTo>
                  <a:pt x="771362" y="4788925"/>
                  <a:pt x="797339" y="4822872"/>
                  <a:pt x="823759" y="4856377"/>
                </a:cubicBezTo>
                <a:cubicBezTo>
                  <a:pt x="820807" y="4856377"/>
                  <a:pt x="818003" y="4856229"/>
                  <a:pt x="815051" y="4856082"/>
                </a:cubicBezTo>
                <a:close/>
                <a:moveTo>
                  <a:pt x="914531" y="4996594"/>
                </a:moveTo>
                <a:cubicBezTo>
                  <a:pt x="921763" y="5041168"/>
                  <a:pt x="938737" y="5083086"/>
                  <a:pt x="966042" y="5125889"/>
                </a:cubicBezTo>
                <a:cubicBezTo>
                  <a:pt x="890620" y="5041463"/>
                  <a:pt x="829220" y="4954233"/>
                  <a:pt x="778742" y="4859919"/>
                </a:cubicBezTo>
                <a:cubicBezTo>
                  <a:pt x="789959" y="4860509"/>
                  <a:pt x="801176" y="4860952"/>
                  <a:pt x="812099" y="4861395"/>
                </a:cubicBezTo>
                <a:cubicBezTo>
                  <a:pt x="845013" y="4907741"/>
                  <a:pt x="879108" y="4952757"/>
                  <a:pt x="914531" y="4996446"/>
                </a:cubicBezTo>
                <a:close/>
                <a:moveTo>
                  <a:pt x="1179319" y="5013863"/>
                </a:moveTo>
                <a:cubicBezTo>
                  <a:pt x="1156294" y="5023456"/>
                  <a:pt x="1131498" y="5034231"/>
                  <a:pt x="1106259" y="5046776"/>
                </a:cubicBezTo>
                <a:cubicBezTo>
                  <a:pt x="1100798" y="5041463"/>
                  <a:pt x="1095189" y="5036297"/>
                  <a:pt x="1089876" y="5030983"/>
                </a:cubicBezTo>
                <a:cubicBezTo>
                  <a:pt x="1092237" y="5019176"/>
                  <a:pt x="1095337" y="5007221"/>
                  <a:pt x="1099027" y="4995265"/>
                </a:cubicBezTo>
                <a:cubicBezTo>
                  <a:pt x="1124561" y="4999988"/>
                  <a:pt x="1150981" y="5004564"/>
                  <a:pt x="1178581" y="5009139"/>
                </a:cubicBezTo>
                <a:cubicBezTo>
                  <a:pt x="1178581" y="5009139"/>
                  <a:pt x="1178581" y="5009287"/>
                  <a:pt x="1178581" y="5009434"/>
                </a:cubicBezTo>
                <a:cubicBezTo>
                  <a:pt x="1178581" y="5011058"/>
                  <a:pt x="1179172" y="5012387"/>
                  <a:pt x="1179467" y="5013863"/>
                </a:cubicBezTo>
                <a:close/>
                <a:moveTo>
                  <a:pt x="1085005" y="5026408"/>
                </a:moveTo>
                <a:cubicBezTo>
                  <a:pt x="1070983" y="5012534"/>
                  <a:pt x="1057109" y="4998512"/>
                  <a:pt x="1043235" y="4984491"/>
                </a:cubicBezTo>
                <a:cubicBezTo>
                  <a:pt x="1059618" y="4987885"/>
                  <a:pt x="1076297" y="4991133"/>
                  <a:pt x="1093418" y="4994380"/>
                </a:cubicBezTo>
                <a:cubicBezTo>
                  <a:pt x="1090171" y="5005154"/>
                  <a:pt x="1087219" y="5015781"/>
                  <a:pt x="1085005" y="5026556"/>
                </a:cubicBezTo>
                <a:close/>
                <a:moveTo>
                  <a:pt x="1088547" y="5037478"/>
                </a:moveTo>
                <a:cubicBezTo>
                  <a:pt x="1092680" y="5041610"/>
                  <a:pt x="1096960" y="5045448"/>
                  <a:pt x="1101093" y="5049581"/>
                </a:cubicBezTo>
                <a:cubicBezTo>
                  <a:pt x="1095927" y="5052237"/>
                  <a:pt x="1090761" y="5054895"/>
                  <a:pt x="1085448" y="5057699"/>
                </a:cubicBezTo>
                <a:cubicBezTo>
                  <a:pt x="1086186" y="5050909"/>
                  <a:pt x="1087219" y="5044268"/>
                  <a:pt x="1088547" y="5037478"/>
                </a:cubicBezTo>
                <a:close/>
                <a:moveTo>
                  <a:pt x="1085005" y="5064193"/>
                </a:moveTo>
                <a:cubicBezTo>
                  <a:pt x="1091794" y="5060503"/>
                  <a:pt x="1098584" y="5057108"/>
                  <a:pt x="1105373" y="5053713"/>
                </a:cubicBezTo>
                <a:cubicBezTo>
                  <a:pt x="1131350" y="5078805"/>
                  <a:pt x="1157475" y="5103601"/>
                  <a:pt x="1184042" y="5127955"/>
                </a:cubicBezTo>
                <a:cubicBezTo>
                  <a:pt x="1184780" y="5145371"/>
                  <a:pt x="1186552" y="5162788"/>
                  <a:pt x="1189504" y="5180056"/>
                </a:cubicBezTo>
                <a:cubicBezTo>
                  <a:pt x="1171644" y="5183746"/>
                  <a:pt x="1153785" y="5187732"/>
                  <a:pt x="1135926" y="5192159"/>
                </a:cubicBezTo>
                <a:cubicBezTo>
                  <a:pt x="1120428" y="5177400"/>
                  <a:pt x="1105078" y="5162492"/>
                  <a:pt x="1089876" y="5147290"/>
                </a:cubicBezTo>
                <a:cubicBezTo>
                  <a:pt x="1083824" y="5118509"/>
                  <a:pt x="1082496" y="5091203"/>
                  <a:pt x="1085005" y="5064340"/>
                </a:cubicBezTo>
                <a:close/>
                <a:moveTo>
                  <a:pt x="1095189" y="4989066"/>
                </a:moveTo>
                <a:cubicBezTo>
                  <a:pt x="1075264" y="4985376"/>
                  <a:pt x="1055633" y="4981539"/>
                  <a:pt x="1036593" y="4977553"/>
                </a:cubicBezTo>
                <a:cubicBezTo>
                  <a:pt x="1003089" y="4943459"/>
                  <a:pt x="970027" y="4908921"/>
                  <a:pt x="937851" y="4873793"/>
                </a:cubicBezTo>
                <a:cubicBezTo>
                  <a:pt x="937851" y="4873793"/>
                  <a:pt x="937999" y="4873646"/>
                  <a:pt x="937999" y="4873498"/>
                </a:cubicBezTo>
                <a:cubicBezTo>
                  <a:pt x="990838" y="4904641"/>
                  <a:pt x="1045597" y="4934898"/>
                  <a:pt x="1103602" y="4965155"/>
                </a:cubicBezTo>
                <a:cubicBezTo>
                  <a:pt x="1100503" y="4973274"/>
                  <a:pt x="1097698" y="4981243"/>
                  <a:pt x="1095189" y="4989066"/>
                </a:cubicBezTo>
                <a:close/>
                <a:moveTo>
                  <a:pt x="1083824" y="5033050"/>
                </a:moveTo>
                <a:cubicBezTo>
                  <a:pt x="1082053" y="5042349"/>
                  <a:pt x="1080577" y="5051500"/>
                  <a:pt x="1079692" y="5060798"/>
                </a:cubicBezTo>
                <a:cubicBezTo>
                  <a:pt x="1078511" y="5061389"/>
                  <a:pt x="1077330" y="5061979"/>
                  <a:pt x="1076149" y="5062717"/>
                </a:cubicBezTo>
                <a:cubicBezTo>
                  <a:pt x="1066113" y="5068178"/>
                  <a:pt x="1049287" y="5077477"/>
                  <a:pt x="1032903" y="5088989"/>
                </a:cubicBezTo>
                <a:cubicBezTo>
                  <a:pt x="1029509" y="5085447"/>
                  <a:pt x="1026114" y="5082052"/>
                  <a:pt x="1022867" y="5078510"/>
                </a:cubicBezTo>
                <a:cubicBezTo>
                  <a:pt x="985968" y="5015634"/>
                  <a:pt x="955858" y="4949510"/>
                  <a:pt x="931209" y="4879107"/>
                </a:cubicBezTo>
                <a:cubicBezTo>
                  <a:pt x="932095" y="4878664"/>
                  <a:pt x="932980" y="4878221"/>
                  <a:pt x="933718" y="4877631"/>
                </a:cubicBezTo>
                <a:cubicBezTo>
                  <a:pt x="982278" y="4930618"/>
                  <a:pt x="1032313" y="4982572"/>
                  <a:pt x="1083824" y="5033050"/>
                </a:cubicBezTo>
                <a:close/>
                <a:moveTo>
                  <a:pt x="1082939" y="5140353"/>
                </a:moveTo>
                <a:cubicBezTo>
                  <a:pt x="1067441" y="5124855"/>
                  <a:pt x="1052091" y="5109062"/>
                  <a:pt x="1036741" y="5093122"/>
                </a:cubicBezTo>
                <a:cubicBezTo>
                  <a:pt x="1053124" y="5081609"/>
                  <a:pt x="1069803" y="5072459"/>
                  <a:pt x="1079101" y="5067293"/>
                </a:cubicBezTo>
                <a:cubicBezTo>
                  <a:pt x="1077182" y="5091055"/>
                  <a:pt x="1078363" y="5115114"/>
                  <a:pt x="1082939" y="5140353"/>
                </a:cubicBezTo>
                <a:close/>
                <a:moveTo>
                  <a:pt x="1006926" y="5061684"/>
                </a:moveTo>
                <a:cubicBezTo>
                  <a:pt x="976521" y="5029065"/>
                  <a:pt x="946559" y="4995708"/>
                  <a:pt x="916892" y="4961318"/>
                </a:cubicBezTo>
                <a:lnTo>
                  <a:pt x="916302" y="4961761"/>
                </a:lnTo>
                <a:cubicBezTo>
                  <a:pt x="916302" y="4961761"/>
                  <a:pt x="916302" y="4961170"/>
                  <a:pt x="916302" y="4960728"/>
                </a:cubicBezTo>
                <a:lnTo>
                  <a:pt x="916302" y="4960728"/>
                </a:lnTo>
                <a:cubicBezTo>
                  <a:pt x="916302" y="4960728"/>
                  <a:pt x="916302" y="4960728"/>
                  <a:pt x="916302" y="4960580"/>
                </a:cubicBezTo>
                <a:cubicBezTo>
                  <a:pt x="915121" y="4935489"/>
                  <a:pt x="916597" y="4909216"/>
                  <a:pt x="920877" y="4881321"/>
                </a:cubicBezTo>
                <a:cubicBezTo>
                  <a:pt x="921173" y="4881321"/>
                  <a:pt x="921320" y="4881321"/>
                  <a:pt x="921615" y="4881321"/>
                </a:cubicBezTo>
                <a:cubicBezTo>
                  <a:pt x="923091" y="4881321"/>
                  <a:pt x="924420" y="4881173"/>
                  <a:pt x="925748" y="4880878"/>
                </a:cubicBezTo>
                <a:cubicBezTo>
                  <a:pt x="947888" y="4944344"/>
                  <a:pt x="974750" y="5004268"/>
                  <a:pt x="1006779" y="5061536"/>
                </a:cubicBezTo>
                <a:close/>
                <a:moveTo>
                  <a:pt x="917040" y="4969731"/>
                </a:moveTo>
                <a:cubicBezTo>
                  <a:pt x="950397" y="5008254"/>
                  <a:pt x="984049" y="5045596"/>
                  <a:pt x="1018144" y="5081757"/>
                </a:cubicBezTo>
                <a:cubicBezTo>
                  <a:pt x="1020653" y="5085889"/>
                  <a:pt x="1023162" y="5090022"/>
                  <a:pt x="1025671" y="5094155"/>
                </a:cubicBezTo>
                <a:cubicBezTo>
                  <a:pt x="1021538" y="5097255"/>
                  <a:pt x="1017406" y="5100649"/>
                  <a:pt x="1013568" y="5104044"/>
                </a:cubicBezTo>
                <a:cubicBezTo>
                  <a:pt x="981392" y="5068473"/>
                  <a:pt x="950102" y="5032017"/>
                  <a:pt x="919844" y="4994675"/>
                </a:cubicBezTo>
                <a:cubicBezTo>
                  <a:pt x="918516" y="4986557"/>
                  <a:pt x="917630" y="4978144"/>
                  <a:pt x="916892" y="4969731"/>
                </a:cubicBezTo>
                <a:close/>
                <a:moveTo>
                  <a:pt x="1028771" y="5099026"/>
                </a:moveTo>
                <a:cubicBezTo>
                  <a:pt x="1043826" y="5123527"/>
                  <a:pt x="1059618" y="5147585"/>
                  <a:pt x="1076740" y="5171200"/>
                </a:cubicBezTo>
                <a:cubicBezTo>
                  <a:pt x="1056667" y="5150537"/>
                  <a:pt x="1036889" y="5129431"/>
                  <a:pt x="1017553" y="5108177"/>
                </a:cubicBezTo>
                <a:cubicBezTo>
                  <a:pt x="1021096" y="5104930"/>
                  <a:pt x="1024933" y="5101830"/>
                  <a:pt x="1028771" y="5098878"/>
                </a:cubicBezTo>
                <a:close/>
                <a:moveTo>
                  <a:pt x="1036298" y="5100649"/>
                </a:moveTo>
                <a:cubicBezTo>
                  <a:pt x="1052386" y="5117328"/>
                  <a:pt x="1068474" y="5133858"/>
                  <a:pt x="1084858" y="5150094"/>
                </a:cubicBezTo>
                <a:cubicBezTo>
                  <a:pt x="1087367" y="5161754"/>
                  <a:pt x="1090614" y="5173562"/>
                  <a:pt x="1094746" y="5185665"/>
                </a:cubicBezTo>
                <a:cubicBezTo>
                  <a:pt x="1094746" y="5185665"/>
                  <a:pt x="1094599" y="5185665"/>
                  <a:pt x="1094451" y="5185665"/>
                </a:cubicBezTo>
                <a:cubicBezTo>
                  <a:pt x="1073640" y="5157917"/>
                  <a:pt x="1054157" y="5129578"/>
                  <a:pt x="1036298" y="5100502"/>
                </a:cubicBezTo>
                <a:close/>
                <a:moveTo>
                  <a:pt x="1092385" y="5157474"/>
                </a:moveTo>
                <a:cubicBezTo>
                  <a:pt x="1104783" y="5169725"/>
                  <a:pt x="1117181" y="5181827"/>
                  <a:pt x="1129727" y="5193783"/>
                </a:cubicBezTo>
                <a:cubicBezTo>
                  <a:pt x="1127513" y="5194373"/>
                  <a:pt x="1125151" y="5194964"/>
                  <a:pt x="1122937" y="5195554"/>
                </a:cubicBezTo>
                <a:cubicBezTo>
                  <a:pt x="1119838" y="5188322"/>
                  <a:pt x="1112606" y="5183156"/>
                  <a:pt x="1104193" y="5183156"/>
                </a:cubicBezTo>
                <a:cubicBezTo>
                  <a:pt x="1102717" y="5183156"/>
                  <a:pt x="1101241" y="5183303"/>
                  <a:pt x="1099912" y="5183599"/>
                </a:cubicBezTo>
                <a:cubicBezTo>
                  <a:pt x="1096960" y="5174743"/>
                  <a:pt x="1094451" y="5166035"/>
                  <a:pt x="1092385" y="5157474"/>
                </a:cubicBezTo>
                <a:close/>
                <a:moveTo>
                  <a:pt x="1124413" y="5203377"/>
                </a:moveTo>
                <a:cubicBezTo>
                  <a:pt x="1124413" y="5202491"/>
                  <a:pt x="1124266" y="5201753"/>
                  <a:pt x="1124118" y="5200867"/>
                </a:cubicBezTo>
                <a:cubicBezTo>
                  <a:pt x="1127513" y="5199982"/>
                  <a:pt x="1130908" y="5198949"/>
                  <a:pt x="1134302" y="5198211"/>
                </a:cubicBezTo>
                <a:cubicBezTo>
                  <a:pt x="1191422" y="5252674"/>
                  <a:pt x="1250313" y="5304628"/>
                  <a:pt x="1311566" y="5354516"/>
                </a:cubicBezTo>
                <a:cubicBezTo>
                  <a:pt x="1310976" y="5355401"/>
                  <a:pt x="1310238" y="5356287"/>
                  <a:pt x="1309943" y="5357320"/>
                </a:cubicBezTo>
                <a:cubicBezTo>
                  <a:pt x="1245590" y="5311417"/>
                  <a:pt x="1182567" y="5263448"/>
                  <a:pt x="1121609" y="5213856"/>
                </a:cubicBezTo>
                <a:cubicBezTo>
                  <a:pt x="1123380" y="5210757"/>
                  <a:pt x="1124561" y="5207362"/>
                  <a:pt x="1124561" y="5203524"/>
                </a:cubicBezTo>
                <a:close/>
                <a:moveTo>
                  <a:pt x="1142420" y="5242195"/>
                </a:moveTo>
                <a:cubicBezTo>
                  <a:pt x="1179024" y="5275256"/>
                  <a:pt x="1215923" y="5306990"/>
                  <a:pt x="1253413" y="5337542"/>
                </a:cubicBezTo>
                <a:cubicBezTo>
                  <a:pt x="1264483" y="5353925"/>
                  <a:pt x="1277028" y="5369718"/>
                  <a:pt x="1290607" y="5385068"/>
                </a:cubicBezTo>
                <a:cubicBezTo>
                  <a:pt x="1237325" y="5340051"/>
                  <a:pt x="1188323" y="5292968"/>
                  <a:pt x="1142420" y="5242195"/>
                </a:cubicBezTo>
                <a:close/>
                <a:moveTo>
                  <a:pt x="1269649" y="5350531"/>
                </a:moveTo>
                <a:cubicBezTo>
                  <a:pt x="1285441" y="5363224"/>
                  <a:pt x="1301234" y="5375622"/>
                  <a:pt x="1317322" y="5388020"/>
                </a:cubicBezTo>
                <a:cubicBezTo>
                  <a:pt x="1316584" y="5393924"/>
                  <a:pt x="1317027" y="5400123"/>
                  <a:pt x="1318651" y="5406617"/>
                </a:cubicBezTo>
                <a:cubicBezTo>
                  <a:pt x="1300349" y="5388463"/>
                  <a:pt x="1284113" y="5369866"/>
                  <a:pt x="1269649" y="5350531"/>
                </a:cubicBezTo>
                <a:close/>
                <a:moveTo>
                  <a:pt x="1318356" y="5381821"/>
                </a:moveTo>
                <a:cubicBezTo>
                  <a:pt x="1269058" y="5343741"/>
                  <a:pt x="1220794" y="5304037"/>
                  <a:pt x="1173268" y="5262268"/>
                </a:cubicBezTo>
                <a:cubicBezTo>
                  <a:pt x="1217547" y="5296953"/>
                  <a:pt x="1262712" y="5330457"/>
                  <a:pt x="1308614" y="5363224"/>
                </a:cubicBezTo>
                <a:cubicBezTo>
                  <a:pt x="1308614" y="5363667"/>
                  <a:pt x="1308319" y="5364109"/>
                  <a:pt x="1308319" y="5364552"/>
                </a:cubicBezTo>
                <a:cubicBezTo>
                  <a:pt x="1308319" y="5371785"/>
                  <a:pt x="1312452" y="5377984"/>
                  <a:pt x="1318503" y="5381378"/>
                </a:cubicBezTo>
                <a:cubicBezTo>
                  <a:pt x="1318503" y="5381526"/>
                  <a:pt x="1318503" y="5381674"/>
                  <a:pt x="1318356" y="5381969"/>
                </a:cubicBezTo>
                <a:close/>
                <a:moveTo>
                  <a:pt x="1218875" y="5174005"/>
                </a:moveTo>
                <a:cubicBezTo>
                  <a:pt x="1210905" y="5175629"/>
                  <a:pt x="1202935" y="5177252"/>
                  <a:pt x="1194817" y="5178876"/>
                </a:cubicBezTo>
                <a:cubicBezTo>
                  <a:pt x="1192308" y="5163673"/>
                  <a:pt x="1190537" y="5148471"/>
                  <a:pt x="1189799" y="5133268"/>
                </a:cubicBezTo>
                <a:cubicBezTo>
                  <a:pt x="1200573" y="5143157"/>
                  <a:pt x="1211348" y="5153046"/>
                  <a:pt x="1222270" y="5162788"/>
                </a:cubicBezTo>
                <a:cubicBezTo>
                  <a:pt x="1220204" y="5165739"/>
                  <a:pt x="1218728" y="5169134"/>
                  <a:pt x="1218728" y="5173119"/>
                </a:cubicBezTo>
                <a:cubicBezTo>
                  <a:pt x="1218728" y="5173415"/>
                  <a:pt x="1218875" y="5173710"/>
                  <a:pt x="1218875" y="5174005"/>
                </a:cubicBezTo>
                <a:close/>
                <a:moveTo>
                  <a:pt x="1197326" y="5028475"/>
                </a:moveTo>
                <a:cubicBezTo>
                  <a:pt x="1197326" y="5028475"/>
                  <a:pt x="1197474" y="5028475"/>
                  <a:pt x="1197621" y="5028475"/>
                </a:cubicBezTo>
                <a:cubicBezTo>
                  <a:pt x="1204706" y="5073196"/>
                  <a:pt x="1215185" y="5115409"/>
                  <a:pt x="1229060" y="5156441"/>
                </a:cubicBezTo>
                <a:cubicBezTo>
                  <a:pt x="1227879" y="5157031"/>
                  <a:pt x="1226846" y="5157769"/>
                  <a:pt x="1225812" y="5158655"/>
                </a:cubicBezTo>
                <a:cubicBezTo>
                  <a:pt x="1213562" y="5147733"/>
                  <a:pt x="1201459" y="5136516"/>
                  <a:pt x="1189356" y="5125446"/>
                </a:cubicBezTo>
                <a:cubicBezTo>
                  <a:pt x="1188175" y="5094303"/>
                  <a:pt x="1190537" y="5062274"/>
                  <a:pt x="1196588" y="5028327"/>
                </a:cubicBezTo>
                <a:cubicBezTo>
                  <a:pt x="1196883" y="5028327"/>
                  <a:pt x="1197031" y="5028475"/>
                  <a:pt x="1197326" y="5028475"/>
                </a:cubicBezTo>
                <a:close/>
                <a:moveTo>
                  <a:pt x="1191127" y="5027294"/>
                </a:moveTo>
                <a:cubicBezTo>
                  <a:pt x="1185371" y="5059765"/>
                  <a:pt x="1182862" y="5090318"/>
                  <a:pt x="1183452" y="5120132"/>
                </a:cubicBezTo>
                <a:cubicBezTo>
                  <a:pt x="1158803" y="5097402"/>
                  <a:pt x="1134450" y="5074377"/>
                  <a:pt x="1110244" y="5051057"/>
                </a:cubicBezTo>
                <a:cubicBezTo>
                  <a:pt x="1134745" y="5038954"/>
                  <a:pt x="1158803" y="5028475"/>
                  <a:pt x="1181238" y="5019176"/>
                </a:cubicBezTo>
                <a:cubicBezTo>
                  <a:pt x="1183452" y="5022866"/>
                  <a:pt x="1186847" y="5025818"/>
                  <a:pt x="1190980" y="5027294"/>
                </a:cubicBezTo>
                <a:close/>
                <a:moveTo>
                  <a:pt x="1110834" y="4961170"/>
                </a:moveTo>
                <a:cubicBezTo>
                  <a:pt x="1115853" y="4962942"/>
                  <a:pt x="1121166" y="4964122"/>
                  <a:pt x="1126627" y="4964122"/>
                </a:cubicBezTo>
                <a:cubicBezTo>
                  <a:pt x="1136221" y="4964122"/>
                  <a:pt x="1145077" y="4961170"/>
                  <a:pt x="1152604" y="4956300"/>
                </a:cubicBezTo>
                <a:cubicBezTo>
                  <a:pt x="1162936" y="4969879"/>
                  <a:pt x="1173268" y="4983310"/>
                  <a:pt x="1183600" y="4996741"/>
                </a:cubicBezTo>
                <a:cubicBezTo>
                  <a:pt x="1182862" y="4997479"/>
                  <a:pt x="1182567" y="4998365"/>
                  <a:pt x="1181976" y="4999103"/>
                </a:cubicBezTo>
                <a:cubicBezTo>
                  <a:pt x="1157475" y="4987000"/>
                  <a:pt x="1133564" y="4974897"/>
                  <a:pt x="1110244" y="4962647"/>
                </a:cubicBezTo>
                <a:cubicBezTo>
                  <a:pt x="1110392" y="4962204"/>
                  <a:pt x="1110539" y="4961761"/>
                  <a:pt x="1110834" y="4961170"/>
                </a:cubicBezTo>
                <a:close/>
                <a:moveTo>
                  <a:pt x="1179467" y="5003973"/>
                </a:moveTo>
                <a:lnTo>
                  <a:pt x="1179467" y="5003973"/>
                </a:lnTo>
                <a:cubicBezTo>
                  <a:pt x="1152014" y="4999546"/>
                  <a:pt x="1125742" y="4994970"/>
                  <a:pt x="1100355" y="4990247"/>
                </a:cubicBezTo>
                <a:cubicBezTo>
                  <a:pt x="1102717" y="4982867"/>
                  <a:pt x="1105373" y="4975340"/>
                  <a:pt x="1108178" y="4967812"/>
                </a:cubicBezTo>
                <a:cubicBezTo>
                  <a:pt x="1131350" y="4979915"/>
                  <a:pt x="1155114" y="4991870"/>
                  <a:pt x="1179319" y="5003973"/>
                </a:cubicBezTo>
                <a:close/>
                <a:moveTo>
                  <a:pt x="1105669" y="4958957"/>
                </a:moveTo>
                <a:cubicBezTo>
                  <a:pt x="1105669" y="4958957"/>
                  <a:pt x="1105373" y="4959694"/>
                  <a:pt x="1105226" y="4959989"/>
                </a:cubicBezTo>
                <a:cubicBezTo>
                  <a:pt x="1048401" y="4930323"/>
                  <a:pt x="994528" y="4900656"/>
                  <a:pt x="942722" y="4870103"/>
                </a:cubicBezTo>
                <a:cubicBezTo>
                  <a:pt x="985968" y="4883239"/>
                  <a:pt x="1031280" y="4895785"/>
                  <a:pt x="1080134" y="4908183"/>
                </a:cubicBezTo>
                <a:cubicBezTo>
                  <a:pt x="1079544" y="4910988"/>
                  <a:pt x="1079249" y="4913939"/>
                  <a:pt x="1079249" y="4916891"/>
                </a:cubicBezTo>
                <a:cubicBezTo>
                  <a:pt x="1079249" y="4935341"/>
                  <a:pt x="1090023" y="4951281"/>
                  <a:pt x="1105521" y="4959104"/>
                </a:cubicBezTo>
                <a:close/>
                <a:moveTo>
                  <a:pt x="1082791" y="4899180"/>
                </a:moveTo>
                <a:cubicBezTo>
                  <a:pt x="1082348" y="4900361"/>
                  <a:pt x="1082053" y="4901689"/>
                  <a:pt x="1081610" y="4902870"/>
                </a:cubicBezTo>
                <a:cubicBezTo>
                  <a:pt x="1031870" y="4890324"/>
                  <a:pt x="985672" y="4877483"/>
                  <a:pt x="941689" y="4864052"/>
                </a:cubicBezTo>
                <a:cubicBezTo>
                  <a:pt x="941836" y="4863019"/>
                  <a:pt x="941984" y="4861985"/>
                  <a:pt x="941984" y="4860804"/>
                </a:cubicBezTo>
                <a:cubicBezTo>
                  <a:pt x="941984" y="4849440"/>
                  <a:pt x="932685" y="4840141"/>
                  <a:pt x="921320" y="4840141"/>
                </a:cubicBezTo>
                <a:cubicBezTo>
                  <a:pt x="915564" y="4840141"/>
                  <a:pt x="910398" y="4842503"/>
                  <a:pt x="906708" y="4846192"/>
                </a:cubicBezTo>
                <a:cubicBezTo>
                  <a:pt x="843094" y="4798519"/>
                  <a:pt x="784203" y="4751140"/>
                  <a:pt x="728264" y="4702876"/>
                </a:cubicBezTo>
                <a:cubicBezTo>
                  <a:pt x="831729" y="4770475"/>
                  <a:pt x="946264" y="4833942"/>
                  <a:pt x="1082644" y="4899032"/>
                </a:cubicBezTo>
                <a:close/>
                <a:moveTo>
                  <a:pt x="903609" y="4850916"/>
                </a:moveTo>
                <a:cubicBezTo>
                  <a:pt x="902428" y="4853130"/>
                  <a:pt x="901542" y="4855491"/>
                  <a:pt x="901099" y="4858148"/>
                </a:cubicBezTo>
                <a:cubicBezTo>
                  <a:pt x="878960" y="4858148"/>
                  <a:pt x="855345" y="4857705"/>
                  <a:pt x="830843" y="4856967"/>
                </a:cubicBezTo>
                <a:cubicBezTo>
                  <a:pt x="788926" y="4803980"/>
                  <a:pt x="748484" y="4749664"/>
                  <a:pt x="709814" y="4694315"/>
                </a:cubicBezTo>
                <a:cubicBezTo>
                  <a:pt x="770329" y="4747303"/>
                  <a:pt x="834091" y="4798814"/>
                  <a:pt x="903461" y="4850916"/>
                </a:cubicBezTo>
                <a:close/>
                <a:moveTo>
                  <a:pt x="807966" y="4856229"/>
                </a:moveTo>
                <a:cubicBezTo>
                  <a:pt x="797191" y="4855786"/>
                  <a:pt x="786417" y="4855343"/>
                  <a:pt x="775495" y="4854753"/>
                </a:cubicBezTo>
                <a:cubicBezTo>
                  <a:pt x="749813" y="4806046"/>
                  <a:pt x="726935" y="4755421"/>
                  <a:pt x="706715" y="4702433"/>
                </a:cubicBezTo>
                <a:cubicBezTo>
                  <a:pt x="739186" y="4755568"/>
                  <a:pt x="772986" y="4806784"/>
                  <a:pt x="807966" y="4856377"/>
                </a:cubicBezTo>
                <a:close/>
                <a:moveTo>
                  <a:pt x="694316" y="4697858"/>
                </a:moveTo>
                <a:cubicBezTo>
                  <a:pt x="695940" y="4697858"/>
                  <a:pt x="697416" y="4697710"/>
                  <a:pt x="698892" y="4697267"/>
                </a:cubicBezTo>
                <a:cubicBezTo>
                  <a:pt x="719260" y="4751436"/>
                  <a:pt x="742285" y="4803094"/>
                  <a:pt x="768262" y="4852687"/>
                </a:cubicBezTo>
                <a:cubicBezTo>
                  <a:pt x="734758" y="4807079"/>
                  <a:pt x="702287" y="4760144"/>
                  <a:pt x="671291" y="4712027"/>
                </a:cubicBezTo>
                <a:cubicBezTo>
                  <a:pt x="674981" y="4706418"/>
                  <a:pt x="679114" y="4700662"/>
                  <a:pt x="683689" y="4694758"/>
                </a:cubicBezTo>
                <a:cubicBezTo>
                  <a:pt x="686789" y="4696677"/>
                  <a:pt x="690479" y="4697858"/>
                  <a:pt x="694464" y="4697858"/>
                </a:cubicBezTo>
                <a:close/>
                <a:moveTo>
                  <a:pt x="667897" y="4707009"/>
                </a:moveTo>
                <a:cubicBezTo>
                  <a:pt x="661550" y="4697120"/>
                  <a:pt x="655351" y="4687083"/>
                  <a:pt x="649152" y="4677194"/>
                </a:cubicBezTo>
                <a:cubicBezTo>
                  <a:pt x="657417" y="4677784"/>
                  <a:pt x="665535" y="4678227"/>
                  <a:pt x="673653" y="4678818"/>
                </a:cubicBezTo>
                <a:cubicBezTo>
                  <a:pt x="673948" y="4683688"/>
                  <a:pt x="676014" y="4688116"/>
                  <a:pt x="679262" y="4691511"/>
                </a:cubicBezTo>
                <a:cubicBezTo>
                  <a:pt x="675129" y="4696825"/>
                  <a:pt x="671291" y="4701991"/>
                  <a:pt x="667897" y="4707157"/>
                </a:cubicBezTo>
                <a:close/>
                <a:moveTo>
                  <a:pt x="673948" y="4673209"/>
                </a:moveTo>
                <a:cubicBezTo>
                  <a:pt x="664502" y="4672619"/>
                  <a:pt x="655056" y="4672028"/>
                  <a:pt x="645462" y="4671290"/>
                </a:cubicBezTo>
                <a:cubicBezTo>
                  <a:pt x="628488" y="4644132"/>
                  <a:pt x="612105" y="4616827"/>
                  <a:pt x="596017" y="4589079"/>
                </a:cubicBezTo>
                <a:cubicBezTo>
                  <a:pt x="621994" y="4614466"/>
                  <a:pt x="649152" y="4640148"/>
                  <a:pt x="677195" y="4665534"/>
                </a:cubicBezTo>
                <a:cubicBezTo>
                  <a:pt x="675572" y="4667748"/>
                  <a:pt x="674539" y="4670405"/>
                  <a:pt x="673948" y="4673209"/>
                </a:cubicBezTo>
                <a:close/>
                <a:moveTo>
                  <a:pt x="638525" y="4670700"/>
                </a:moveTo>
                <a:cubicBezTo>
                  <a:pt x="632326" y="4670257"/>
                  <a:pt x="625979" y="4669815"/>
                  <a:pt x="619780" y="4669076"/>
                </a:cubicBezTo>
                <a:cubicBezTo>
                  <a:pt x="610039" y="4644723"/>
                  <a:pt x="601183" y="4620074"/>
                  <a:pt x="593065" y="4594983"/>
                </a:cubicBezTo>
                <a:cubicBezTo>
                  <a:pt x="607825" y="4620517"/>
                  <a:pt x="623027" y="4645756"/>
                  <a:pt x="638525" y="4670700"/>
                </a:cubicBezTo>
                <a:close/>
                <a:moveTo>
                  <a:pt x="601626" y="4563397"/>
                </a:moveTo>
                <a:cubicBezTo>
                  <a:pt x="624208" y="4593359"/>
                  <a:pt x="647233" y="4623026"/>
                  <a:pt x="670849" y="4652398"/>
                </a:cubicBezTo>
                <a:cubicBezTo>
                  <a:pt x="646200" y="4629963"/>
                  <a:pt x="622437" y="4607381"/>
                  <a:pt x="599559" y="4584799"/>
                </a:cubicBezTo>
                <a:cubicBezTo>
                  <a:pt x="602216" y="4581404"/>
                  <a:pt x="603692" y="4577123"/>
                  <a:pt x="603692" y="4572401"/>
                </a:cubicBezTo>
                <a:cubicBezTo>
                  <a:pt x="603692" y="4569153"/>
                  <a:pt x="602806" y="4566201"/>
                  <a:pt x="601478" y="4563397"/>
                </a:cubicBezTo>
                <a:close/>
                <a:moveTo>
                  <a:pt x="596903" y="4557050"/>
                </a:moveTo>
                <a:cubicBezTo>
                  <a:pt x="593213" y="4553803"/>
                  <a:pt x="588490" y="4551737"/>
                  <a:pt x="583176" y="4551737"/>
                </a:cubicBezTo>
                <a:cubicBezTo>
                  <a:pt x="580224" y="4551737"/>
                  <a:pt x="577420" y="4552327"/>
                  <a:pt x="574911" y="4553508"/>
                </a:cubicBezTo>
                <a:cubicBezTo>
                  <a:pt x="545982" y="4506129"/>
                  <a:pt x="517791" y="4457570"/>
                  <a:pt x="491076" y="4408420"/>
                </a:cubicBezTo>
                <a:cubicBezTo>
                  <a:pt x="524728" y="4458456"/>
                  <a:pt x="560003" y="4508048"/>
                  <a:pt x="596903" y="4557198"/>
                </a:cubicBezTo>
                <a:close/>
                <a:moveTo>
                  <a:pt x="556609" y="4534173"/>
                </a:moveTo>
                <a:cubicBezTo>
                  <a:pt x="528713" y="4498455"/>
                  <a:pt x="501555" y="4462293"/>
                  <a:pt x="475578" y="4425984"/>
                </a:cubicBezTo>
                <a:cubicBezTo>
                  <a:pt x="472331" y="4409454"/>
                  <a:pt x="469674" y="4392775"/>
                  <a:pt x="467313" y="4375949"/>
                </a:cubicBezTo>
                <a:cubicBezTo>
                  <a:pt x="495504" y="4429527"/>
                  <a:pt x="525466" y="4482514"/>
                  <a:pt x="556461" y="4534173"/>
                </a:cubicBezTo>
                <a:close/>
                <a:moveTo>
                  <a:pt x="504950" y="4475429"/>
                </a:moveTo>
                <a:cubicBezTo>
                  <a:pt x="496242" y="4464655"/>
                  <a:pt x="487533" y="4453733"/>
                  <a:pt x="478973" y="4442958"/>
                </a:cubicBezTo>
                <a:cubicBezTo>
                  <a:pt x="478678" y="4441630"/>
                  <a:pt x="478382" y="4440449"/>
                  <a:pt x="478087" y="4439121"/>
                </a:cubicBezTo>
                <a:cubicBezTo>
                  <a:pt x="486795" y="4451371"/>
                  <a:pt x="495946" y="4463474"/>
                  <a:pt x="504950" y="4475577"/>
                </a:cubicBezTo>
                <a:close/>
                <a:moveTo>
                  <a:pt x="471298" y="4432922"/>
                </a:moveTo>
                <a:cubicBezTo>
                  <a:pt x="451372" y="4407240"/>
                  <a:pt x="432185" y="4381558"/>
                  <a:pt x="413735" y="4355728"/>
                </a:cubicBezTo>
                <a:cubicBezTo>
                  <a:pt x="412554" y="4352334"/>
                  <a:pt x="411373" y="4348792"/>
                  <a:pt x="410193" y="4345397"/>
                </a:cubicBezTo>
                <a:cubicBezTo>
                  <a:pt x="411669" y="4345987"/>
                  <a:pt x="413145" y="4346577"/>
                  <a:pt x="414768" y="4347168"/>
                </a:cubicBezTo>
                <a:cubicBezTo>
                  <a:pt x="432775" y="4374178"/>
                  <a:pt x="451372" y="4401188"/>
                  <a:pt x="470560" y="4428051"/>
                </a:cubicBezTo>
                <a:cubicBezTo>
                  <a:pt x="470855" y="4429674"/>
                  <a:pt x="471150" y="4431298"/>
                  <a:pt x="471445" y="4432922"/>
                </a:cubicBezTo>
                <a:close/>
                <a:moveTo>
                  <a:pt x="461409" y="4372554"/>
                </a:moveTo>
                <a:cubicBezTo>
                  <a:pt x="463328" y="4386871"/>
                  <a:pt x="465541" y="4400893"/>
                  <a:pt x="468051" y="4414915"/>
                </a:cubicBezTo>
                <a:cubicBezTo>
                  <a:pt x="452848" y="4393366"/>
                  <a:pt x="437941" y="4371817"/>
                  <a:pt x="423476" y="4350267"/>
                </a:cubicBezTo>
                <a:cubicBezTo>
                  <a:pt x="431889" y="4353367"/>
                  <a:pt x="441040" y="4356466"/>
                  <a:pt x="450634" y="4359566"/>
                </a:cubicBezTo>
                <a:cubicBezTo>
                  <a:pt x="450634" y="4359861"/>
                  <a:pt x="450487" y="4360156"/>
                  <a:pt x="450487" y="4360599"/>
                </a:cubicBezTo>
                <a:cubicBezTo>
                  <a:pt x="450487" y="4366946"/>
                  <a:pt x="455357" y="4371964"/>
                  <a:pt x="461409" y="4372554"/>
                </a:cubicBezTo>
                <a:close/>
                <a:moveTo>
                  <a:pt x="442959" y="4351301"/>
                </a:moveTo>
                <a:cubicBezTo>
                  <a:pt x="434251" y="4348348"/>
                  <a:pt x="425986" y="4345397"/>
                  <a:pt x="418163" y="4342445"/>
                </a:cubicBezTo>
                <a:cubicBezTo>
                  <a:pt x="414768" y="4337279"/>
                  <a:pt x="411226" y="4332113"/>
                  <a:pt x="407831" y="4326947"/>
                </a:cubicBezTo>
                <a:cubicBezTo>
                  <a:pt x="419049" y="4335065"/>
                  <a:pt x="430709" y="4343183"/>
                  <a:pt x="442959" y="4351153"/>
                </a:cubicBezTo>
                <a:close/>
                <a:moveTo>
                  <a:pt x="409160" y="4338902"/>
                </a:moveTo>
                <a:cubicBezTo>
                  <a:pt x="409160" y="4338902"/>
                  <a:pt x="408126" y="4338460"/>
                  <a:pt x="407684" y="4338312"/>
                </a:cubicBezTo>
                <a:cubicBezTo>
                  <a:pt x="407241" y="4337131"/>
                  <a:pt x="406946" y="4336098"/>
                  <a:pt x="406503" y="4334917"/>
                </a:cubicBezTo>
                <a:cubicBezTo>
                  <a:pt x="407388" y="4336246"/>
                  <a:pt x="408274" y="4337574"/>
                  <a:pt x="409160" y="4338902"/>
                </a:cubicBezTo>
                <a:close/>
                <a:moveTo>
                  <a:pt x="396909" y="4328866"/>
                </a:moveTo>
                <a:cubicBezTo>
                  <a:pt x="396909" y="4328866"/>
                  <a:pt x="397942" y="4328570"/>
                  <a:pt x="398533" y="4328570"/>
                </a:cubicBezTo>
                <a:cubicBezTo>
                  <a:pt x="399271" y="4330932"/>
                  <a:pt x="400156" y="4333146"/>
                  <a:pt x="400894" y="4335508"/>
                </a:cubicBezTo>
                <a:cubicBezTo>
                  <a:pt x="400156" y="4335213"/>
                  <a:pt x="399418" y="4334917"/>
                  <a:pt x="398828" y="4334622"/>
                </a:cubicBezTo>
                <a:cubicBezTo>
                  <a:pt x="397352" y="4332556"/>
                  <a:pt x="396023" y="4330489"/>
                  <a:pt x="394547" y="4328423"/>
                </a:cubicBezTo>
                <a:cubicBezTo>
                  <a:pt x="395433" y="4328570"/>
                  <a:pt x="396171" y="4328866"/>
                  <a:pt x="396909" y="4328866"/>
                </a:cubicBezTo>
                <a:close/>
                <a:moveTo>
                  <a:pt x="386134" y="4307907"/>
                </a:moveTo>
                <a:cubicBezTo>
                  <a:pt x="385101" y="4309383"/>
                  <a:pt x="384363" y="4311154"/>
                  <a:pt x="384068" y="4312925"/>
                </a:cubicBezTo>
                <a:cubicBezTo>
                  <a:pt x="378017" y="4304069"/>
                  <a:pt x="371965" y="4295361"/>
                  <a:pt x="366209" y="4286506"/>
                </a:cubicBezTo>
                <a:cubicBezTo>
                  <a:pt x="372703" y="4293738"/>
                  <a:pt x="379493" y="4300823"/>
                  <a:pt x="386282" y="4307907"/>
                </a:cubicBezTo>
                <a:close/>
                <a:moveTo>
                  <a:pt x="376688" y="4327390"/>
                </a:moveTo>
                <a:cubicBezTo>
                  <a:pt x="370046" y="4312630"/>
                  <a:pt x="363552" y="4297871"/>
                  <a:pt x="357058" y="4282816"/>
                </a:cubicBezTo>
                <a:cubicBezTo>
                  <a:pt x="367537" y="4298756"/>
                  <a:pt x="378312" y="4314549"/>
                  <a:pt x="389234" y="4330342"/>
                </a:cubicBezTo>
                <a:cubicBezTo>
                  <a:pt x="385396" y="4328570"/>
                  <a:pt x="381559" y="4326947"/>
                  <a:pt x="377869" y="4325176"/>
                </a:cubicBezTo>
                <a:lnTo>
                  <a:pt x="376836" y="4327390"/>
                </a:lnTo>
                <a:close/>
                <a:moveTo>
                  <a:pt x="378607" y="4331523"/>
                </a:moveTo>
                <a:cubicBezTo>
                  <a:pt x="384068" y="4334032"/>
                  <a:pt x="389529" y="4336689"/>
                  <a:pt x="395285" y="4339050"/>
                </a:cubicBezTo>
                <a:cubicBezTo>
                  <a:pt x="399713" y="4345397"/>
                  <a:pt x="404289" y="4351596"/>
                  <a:pt x="408864" y="4357943"/>
                </a:cubicBezTo>
                <a:cubicBezTo>
                  <a:pt x="433661" y="4427165"/>
                  <a:pt x="462590" y="4493731"/>
                  <a:pt x="495651" y="4558822"/>
                </a:cubicBezTo>
                <a:cubicBezTo>
                  <a:pt x="452848" y="4485171"/>
                  <a:pt x="414178" y="4409749"/>
                  <a:pt x="378607" y="4331523"/>
                </a:cubicBezTo>
                <a:close/>
                <a:moveTo>
                  <a:pt x="421115" y="4375211"/>
                </a:moveTo>
                <a:cubicBezTo>
                  <a:pt x="438088" y="4398532"/>
                  <a:pt x="455800" y="4421852"/>
                  <a:pt x="473955" y="4445025"/>
                </a:cubicBezTo>
                <a:cubicBezTo>
                  <a:pt x="485319" y="4497569"/>
                  <a:pt x="501555" y="4548490"/>
                  <a:pt x="522661" y="4598673"/>
                </a:cubicBezTo>
                <a:cubicBezTo>
                  <a:pt x="483401" y="4526203"/>
                  <a:pt x="449749" y="4452257"/>
                  <a:pt x="420967" y="4375211"/>
                </a:cubicBezTo>
                <a:close/>
                <a:moveTo>
                  <a:pt x="536831" y="4655350"/>
                </a:moveTo>
                <a:cubicBezTo>
                  <a:pt x="531222" y="4647232"/>
                  <a:pt x="525613" y="4639114"/>
                  <a:pt x="520005" y="4630849"/>
                </a:cubicBezTo>
                <a:cubicBezTo>
                  <a:pt x="526056" y="4637343"/>
                  <a:pt x="532550" y="4643837"/>
                  <a:pt x="539340" y="4650332"/>
                </a:cubicBezTo>
                <a:cubicBezTo>
                  <a:pt x="538307" y="4651955"/>
                  <a:pt x="537421" y="4653431"/>
                  <a:pt x="536831" y="4655350"/>
                </a:cubicBezTo>
                <a:close/>
                <a:moveTo>
                  <a:pt x="551590" y="4642509"/>
                </a:moveTo>
                <a:cubicBezTo>
                  <a:pt x="550705" y="4642509"/>
                  <a:pt x="549819" y="4642804"/>
                  <a:pt x="549081" y="4642952"/>
                </a:cubicBezTo>
                <a:cubicBezTo>
                  <a:pt x="519119" y="4581847"/>
                  <a:pt x="496980" y="4519856"/>
                  <a:pt x="482220" y="4455504"/>
                </a:cubicBezTo>
                <a:cubicBezTo>
                  <a:pt x="509378" y="4489746"/>
                  <a:pt x="537864" y="4523989"/>
                  <a:pt x="567826" y="4558379"/>
                </a:cubicBezTo>
                <a:cubicBezTo>
                  <a:pt x="564579" y="4562069"/>
                  <a:pt x="562513" y="4566792"/>
                  <a:pt x="562513" y="4571958"/>
                </a:cubicBezTo>
                <a:cubicBezTo>
                  <a:pt x="562513" y="4578157"/>
                  <a:pt x="565317" y="4583765"/>
                  <a:pt x="569745" y="4587603"/>
                </a:cubicBezTo>
                <a:cubicBezTo>
                  <a:pt x="559265" y="4605019"/>
                  <a:pt x="552771" y="4622141"/>
                  <a:pt x="551590" y="4642361"/>
                </a:cubicBezTo>
                <a:close/>
                <a:moveTo>
                  <a:pt x="557199" y="4642509"/>
                </a:moveTo>
                <a:cubicBezTo>
                  <a:pt x="558380" y="4623617"/>
                  <a:pt x="564579" y="4607381"/>
                  <a:pt x="574320" y="4590850"/>
                </a:cubicBezTo>
                <a:cubicBezTo>
                  <a:pt x="576977" y="4592179"/>
                  <a:pt x="579929" y="4592916"/>
                  <a:pt x="583176" y="4592916"/>
                </a:cubicBezTo>
                <a:cubicBezTo>
                  <a:pt x="584357" y="4592916"/>
                  <a:pt x="585538" y="4592769"/>
                  <a:pt x="586718" y="4592621"/>
                </a:cubicBezTo>
                <a:cubicBezTo>
                  <a:pt x="594836" y="4618303"/>
                  <a:pt x="603692" y="4643395"/>
                  <a:pt x="613581" y="4668191"/>
                </a:cubicBezTo>
                <a:cubicBezTo>
                  <a:pt x="600150" y="4666715"/>
                  <a:pt x="586718" y="4664501"/>
                  <a:pt x="573435" y="4661992"/>
                </a:cubicBezTo>
                <a:cubicBezTo>
                  <a:pt x="573435" y="4661697"/>
                  <a:pt x="573582" y="4661401"/>
                  <a:pt x="573582" y="4661106"/>
                </a:cubicBezTo>
                <a:cubicBezTo>
                  <a:pt x="573582" y="4651512"/>
                  <a:pt x="566350" y="4643837"/>
                  <a:pt x="557052" y="4642656"/>
                </a:cubicBezTo>
                <a:close/>
                <a:moveTo>
                  <a:pt x="572402" y="4667305"/>
                </a:moveTo>
                <a:cubicBezTo>
                  <a:pt x="586866" y="4670110"/>
                  <a:pt x="601478" y="4672471"/>
                  <a:pt x="616090" y="4673947"/>
                </a:cubicBezTo>
                <a:cubicBezTo>
                  <a:pt x="624356" y="4694168"/>
                  <a:pt x="632916" y="4714389"/>
                  <a:pt x="642510" y="4734462"/>
                </a:cubicBezTo>
                <a:lnTo>
                  <a:pt x="647528" y="4732100"/>
                </a:lnTo>
                <a:cubicBezTo>
                  <a:pt x="638377" y="4712913"/>
                  <a:pt x="630259" y="4693872"/>
                  <a:pt x="622437" y="4674537"/>
                </a:cubicBezTo>
                <a:cubicBezTo>
                  <a:pt x="629226" y="4675276"/>
                  <a:pt x="635868" y="4675718"/>
                  <a:pt x="642658" y="4676308"/>
                </a:cubicBezTo>
                <a:cubicBezTo>
                  <a:pt x="650037" y="4688264"/>
                  <a:pt x="657417" y="4700219"/>
                  <a:pt x="665092" y="4711879"/>
                </a:cubicBezTo>
                <a:cubicBezTo>
                  <a:pt x="651366" y="4733872"/>
                  <a:pt x="643691" y="4754978"/>
                  <a:pt x="645019" y="4777412"/>
                </a:cubicBezTo>
                <a:cubicBezTo>
                  <a:pt x="618895" y="4743760"/>
                  <a:pt x="593213" y="4709370"/>
                  <a:pt x="568121" y="4674390"/>
                </a:cubicBezTo>
                <a:cubicBezTo>
                  <a:pt x="570188" y="4672471"/>
                  <a:pt x="571516" y="4669962"/>
                  <a:pt x="572549" y="4667305"/>
                </a:cubicBezTo>
                <a:close/>
                <a:moveTo>
                  <a:pt x="581405" y="4717340"/>
                </a:moveTo>
                <a:lnTo>
                  <a:pt x="582881" y="4715717"/>
                </a:lnTo>
                <a:cubicBezTo>
                  <a:pt x="582881" y="4715717"/>
                  <a:pt x="583029" y="4716012"/>
                  <a:pt x="583176" y="4716160"/>
                </a:cubicBezTo>
                <a:lnTo>
                  <a:pt x="581405" y="4717340"/>
                </a:lnTo>
                <a:close/>
                <a:moveTo>
                  <a:pt x="580667" y="4701400"/>
                </a:moveTo>
                <a:cubicBezTo>
                  <a:pt x="602068" y="4730919"/>
                  <a:pt x="623913" y="4759996"/>
                  <a:pt x="646200" y="4788335"/>
                </a:cubicBezTo>
                <a:cubicBezTo>
                  <a:pt x="647381" y="4794681"/>
                  <a:pt x="649299" y="4801176"/>
                  <a:pt x="651956" y="4807965"/>
                </a:cubicBezTo>
                <a:cubicBezTo>
                  <a:pt x="625832" y="4772837"/>
                  <a:pt x="602068" y="4737709"/>
                  <a:pt x="580667" y="4701400"/>
                </a:cubicBezTo>
                <a:close/>
                <a:moveTo>
                  <a:pt x="654465" y="4799109"/>
                </a:moveTo>
                <a:cubicBezTo>
                  <a:pt x="667159" y="4815050"/>
                  <a:pt x="679852" y="4830842"/>
                  <a:pt x="692840" y="4846487"/>
                </a:cubicBezTo>
                <a:cubicBezTo>
                  <a:pt x="692398" y="4846487"/>
                  <a:pt x="691955" y="4846487"/>
                  <a:pt x="691660" y="4846340"/>
                </a:cubicBezTo>
                <a:cubicBezTo>
                  <a:pt x="686641" y="4845455"/>
                  <a:pt x="681918" y="4844716"/>
                  <a:pt x="677638" y="4841617"/>
                </a:cubicBezTo>
                <a:cubicBezTo>
                  <a:pt x="666273" y="4826415"/>
                  <a:pt x="658893" y="4812393"/>
                  <a:pt x="654613" y="4799109"/>
                </a:cubicBezTo>
                <a:close/>
                <a:moveTo>
                  <a:pt x="685313" y="4850768"/>
                </a:moveTo>
                <a:cubicBezTo>
                  <a:pt x="687084" y="4851211"/>
                  <a:pt x="688855" y="4851506"/>
                  <a:pt x="690627" y="4851801"/>
                </a:cubicBezTo>
                <a:cubicBezTo>
                  <a:pt x="691807" y="4851949"/>
                  <a:pt x="692988" y="4852244"/>
                  <a:pt x="694169" y="4852392"/>
                </a:cubicBezTo>
                <a:lnTo>
                  <a:pt x="694759" y="4848997"/>
                </a:lnTo>
                <a:cubicBezTo>
                  <a:pt x="759997" y="4928256"/>
                  <a:pt x="829072" y="5003826"/>
                  <a:pt x="902428" y="5076591"/>
                </a:cubicBezTo>
                <a:cubicBezTo>
                  <a:pt x="822578" y="5003531"/>
                  <a:pt x="750846" y="4928847"/>
                  <a:pt x="685313" y="4850768"/>
                </a:cubicBezTo>
                <a:close/>
                <a:moveTo>
                  <a:pt x="651366" y="4786120"/>
                </a:moveTo>
                <a:cubicBezTo>
                  <a:pt x="647381" y="4762358"/>
                  <a:pt x="654023" y="4740366"/>
                  <a:pt x="668192" y="4717193"/>
                </a:cubicBezTo>
                <a:cubicBezTo>
                  <a:pt x="699482" y="4765605"/>
                  <a:pt x="732249" y="4812835"/>
                  <a:pt x="766048" y="4858738"/>
                </a:cubicBezTo>
                <a:lnTo>
                  <a:pt x="768262" y="4857114"/>
                </a:lnTo>
                <a:lnTo>
                  <a:pt x="768262" y="4859919"/>
                </a:lnTo>
                <a:cubicBezTo>
                  <a:pt x="769591" y="4859919"/>
                  <a:pt x="770919" y="4859919"/>
                  <a:pt x="772395" y="4860067"/>
                </a:cubicBezTo>
                <a:cubicBezTo>
                  <a:pt x="819479" y="4948625"/>
                  <a:pt x="876303" y="5030836"/>
                  <a:pt x="944936" y="5110538"/>
                </a:cubicBezTo>
                <a:cubicBezTo>
                  <a:pt x="838666" y="5008549"/>
                  <a:pt x="741547" y="4901394"/>
                  <a:pt x="651366" y="4786120"/>
                </a:cubicBezTo>
                <a:close/>
                <a:moveTo>
                  <a:pt x="952611" y="5133416"/>
                </a:moveTo>
                <a:lnTo>
                  <a:pt x="952906" y="5133121"/>
                </a:lnTo>
                <a:cubicBezTo>
                  <a:pt x="948626" y="5129136"/>
                  <a:pt x="944198" y="5125150"/>
                  <a:pt x="939917" y="5121018"/>
                </a:cubicBezTo>
                <a:cubicBezTo>
                  <a:pt x="948478" y="5128102"/>
                  <a:pt x="957334" y="5135187"/>
                  <a:pt x="966190" y="5142124"/>
                </a:cubicBezTo>
                <a:cubicBezTo>
                  <a:pt x="961467" y="5139320"/>
                  <a:pt x="956891" y="5136368"/>
                  <a:pt x="952463" y="5133268"/>
                </a:cubicBezTo>
                <a:close/>
                <a:moveTo>
                  <a:pt x="988182" y="5137401"/>
                </a:moveTo>
                <a:cubicBezTo>
                  <a:pt x="985672" y="5137401"/>
                  <a:pt x="983311" y="5137991"/>
                  <a:pt x="981097" y="5138877"/>
                </a:cubicBezTo>
                <a:cubicBezTo>
                  <a:pt x="950249" y="5094450"/>
                  <a:pt x="930914" y="5051647"/>
                  <a:pt x="921911" y="5006187"/>
                </a:cubicBezTo>
                <a:cubicBezTo>
                  <a:pt x="950249" y="5040873"/>
                  <a:pt x="979473" y="5074820"/>
                  <a:pt x="1009583" y="5108029"/>
                </a:cubicBezTo>
                <a:cubicBezTo>
                  <a:pt x="999989" y="5117180"/>
                  <a:pt x="992314" y="5127069"/>
                  <a:pt x="988182" y="5137548"/>
                </a:cubicBezTo>
                <a:close/>
                <a:moveTo>
                  <a:pt x="1013273" y="5112014"/>
                </a:moveTo>
                <a:cubicBezTo>
                  <a:pt x="1037626" y="5138729"/>
                  <a:pt x="1062570" y="5165149"/>
                  <a:pt x="1088105" y="5190979"/>
                </a:cubicBezTo>
                <a:cubicBezTo>
                  <a:pt x="1087367" y="5191864"/>
                  <a:pt x="1086776" y="5192897"/>
                  <a:pt x="1086186" y="5194078"/>
                </a:cubicBezTo>
                <a:cubicBezTo>
                  <a:pt x="1056962" y="5183303"/>
                  <a:pt x="1031723" y="5172676"/>
                  <a:pt x="1008698" y="5161607"/>
                </a:cubicBezTo>
                <a:cubicBezTo>
                  <a:pt x="1008993" y="5160278"/>
                  <a:pt x="1009140" y="5158950"/>
                  <a:pt x="1009140" y="5157474"/>
                </a:cubicBezTo>
                <a:cubicBezTo>
                  <a:pt x="1009140" y="5148028"/>
                  <a:pt x="1002646" y="5140205"/>
                  <a:pt x="993938" y="5137991"/>
                </a:cubicBezTo>
                <a:cubicBezTo>
                  <a:pt x="997775" y="5128988"/>
                  <a:pt x="1004860" y="5120280"/>
                  <a:pt x="1013273" y="5112014"/>
                </a:cubicBezTo>
                <a:close/>
                <a:moveTo>
                  <a:pt x="997628" y="5175629"/>
                </a:moveTo>
                <a:cubicBezTo>
                  <a:pt x="998809" y="5175038"/>
                  <a:pt x="999989" y="5174300"/>
                  <a:pt x="1001023" y="5173562"/>
                </a:cubicBezTo>
                <a:cubicBezTo>
                  <a:pt x="1008107" y="5181827"/>
                  <a:pt x="1015339" y="5189945"/>
                  <a:pt x="1022867" y="5197916"/>
                </a:cubicBezTo>
                <a:cubicBezTo>
                  <a:pt x="1014306" y="5190536"/>
                  <a:pt x="1005893" y="5183156"/>
                  <a:pt x="997480" y="5175629"/>
                </a:cubicBezTo>
                <a:close/>
                <a:moveTo>
                  <a:pt x="1006336" y="5167510"/>
                </a:moveTo>
                <a:cubicBezTo>
                  <a:pt x="1006336" y="5167510"/>
                  <a:pt x="1006631" y="5167068"/>
                  <a:pt x="1006779" y="5166773"/>
                </a:cubicBezTo>
                <a:cubicBezTo>
                  <a:pt x="1029656" y="5177990"/>
                  <a:pt x="1055043" y="5188617"/>
                  <a:pt x="1084267" y="5199244"/>
                </a:cubicBezTo>
                <a:cubicBezTo>
                  <a:pt x="1083972" y="5200572"/>
                  <a:pt x="1083824" y="5202049"/>
                  <a:pt x="1083824" y="5203377"/>
                </a:cubicBezTo>
                <a:cubicBezTo>
                  <a:pt x="1083824" y="5214594"/>
                  <a:pt x="1092975" y="5223598"/>
                  <a:pt x="1104045" y="5223598"/>
                </a:cubicBezTo>
                <a:cubicBezTo>
                  <a:pt x="1106849" y="5223598"/>
                  <a:pt x="1109654" y="5223007"/>
                  <a:pt x="1112163" y="5221826"/>
                </a:cubicBezTo>
                <a:cubicBezTo>
                  <a:pt x="1129432" y="5250165"/>
                  <a:pt x="1148914" y="5276732"/>
                  <a:pt x="1171349" y="5302266"/>
                </a:cubicBezTo>
                <a:cubicBezTo>
                  <a:pt x="1114820" y="5258873"/>
                  <a:pt x="1059618" y="5213856"/>
                  <a:pt x="1006484" y="5167215"/>
                </a:cubicBezTo>
                <a:close/>
                <a:moveTo>
                  <a:pt x="1189651" y="5330015"/>
                </a:moveTo>
                <a:cubicBezTo>
                  <a:pt x="1151128" y="5299610"/>
                  <a:pt x="1113639" y="5267877"/>
                  <a:pt x="1077035" y="5234962"/>
                </a:cubicBezTo>
                <a:cubicBezTo>
                  <a:pt x="1114082" y="5265515"/>
                  <a:pt x="1152162" y="5295034"/>
                  <a:pt x="1190684" y="5324111"/>
                </a:cubicBezTo>
                <a:cubicBezTo>
                  <a:pt x="1197326" y="5331048"/>
                  <a:pt x="1204411" y="5337690"/>
                  <a:pt x="1211348" y="5344479"/>
                </a:cubicBezTo>
                <a:cubicBezTo>
                  <a:pt x="1204116" y="5339608"/>
                  <a:pt x="1196736" y="5334886"/>
                  <a:pt x="1189651" y="5330015"/>
                </a:cubicBezTo>
                <a:close/>
                <a:moveTo>
                  <a:pt x="1239982" y="5363076"/>
                </a:moveTo>
                <a:cubicBezTo>
                  <a:pt x="1234816" y="5358501"/>
                  <a:pt x="1229502" y="5354073"/>
                  <a:pt x="1224632" y="5349498"/>
                </a:cubicBezTo>
                <a:cubicBezTo>
                  <a:pt x="1238653" y="5359829"/>
                  <a:pt x="1252823" y="5369718"/>
                  <a:pt x="1266992" y="5379755"/>
                </a:cubicBezTo>
                <a:cubicBezTo>
                  <a:pt x="1257841" y="5374146"/>
                  <a:pt x="1248837" y="5368538"/>
                  <a:pt x="1239982" y="5362929"/>
                </a:cubicBezTo>
                <a:close/>
                <a:moveTo>
                  <a:pt x="1316584" y="5423148"/>
                </a:moveTo>
                <a:cubicBezTo>
                  <a:pt x="1300496" y="5411783"/>
                  <a:pt x="1285294" y="5400271"/>
                  <a:pt x="1270977" y="5388906"/>
                </a:cubicBezTo>
                <a:cubicBezTo>
                  <a:pt x="1286917" y="5398500"/>
                  <a:pt x="1303301" y="5408093"/>
                  <a:pt x="1320274" y="5417687"/>
                </a:cubicBezTo>
                <a:cubicBezTo>
                  <a:pt x="1318503" y="5419311"/>
                  <a:pt x="1317322" y="5421082"/>
                  <a:pt x="1316732" y="5423296"/>
                </a:cubicBezTo>
                <a:close/>
                <a:moveTo>
                  <a:pt x="1319094" y="5347136"/>
                </a:moveTo>
                <a:cubicBezTo>
                  <a:pt x="1287508" y="5300200"/>
                  <a:pt x="1263745" y="5251050"/>
                  <a:pt x="1247214" y="5197768"/>
                </a:cubicBezTo>
                <a:cubicBezTo>
                  <a:pt x="1292526" y="5282488"/>
                  <a:pt x="1347727" y="5358206"/>
                  <a:pt x="1414736" y="5427724"/>
                </a:cubicBezTo>
                <a:cubicBezTo>
                  <a:pt x="1391268" y="5410307"/>
                  <a:pt x="1367800" y="5392448"/>
                  <a:pt x="1344480" y="5374146"/>
                </a:cubicBezTo>
                <a:cubicBezTo>
                  <a:pt x="1346104" y="5371342"/>
                  <a:pt x="1347285" y="5368095"/>
                  <a:pt x="1347285" y="5364552"/>
                </a:cubicBezTo>
                <a:cubicBezTo>
                  <a:pt x="1347285" y="5353778"/>
                  <a:pt x="1338429" y="5344922"/>
                  <a:pt x="1327654" y="5344922"/>
                </a:cubicBezTo>
                <a:cubicBezTo>
                  <a:pt x="1324555" y="5344922"/>
                  <a:pt x="1321603" y="5345808"/>
                  <a:pt x="1319094" y="5347136"/>
                </a:cubicBezTo>
                <a:close/>
                <a:moveTo>
                  <a:pt x="1323669" y="5428314"/>
                </a:moveTo>
                <a:cubicBezTo>
                  <a:pt x="1322341" y="5426986"/>
                  <a:pt x="1321750" y="5425953"/>
                  <a:pt x="1321750" y="5424919"/>
                </a:cubicBezTo>
                <a:cubicBezTo>
                  <a:pt x="1321750" y="5423591"/>
                  <a:pt x="1323374" y="5421968"/>
                  <a:pt x="1324997" y="5420639"/>
                </a:cubicBezTo>
                <a:cubicBezTo>
                  <a:pt x="1367653" y="5452077"/>
                  <a:pt x="1410456" y="5481744"/>
                  <a:pt x="1453997" y="5509787"/>
                </a:cubicBezTo>
                <a:cubicBezTo>
                  <a:pt x="1409275" y="5483515"/>
                  <a:pt x="1365734" y="5456210"/>
                  <a:pt x="1323521" y="5428314"/>
                </a:cubicBezTo>
                <a:close/>
                <a:moveTo>
                  <a:pt x="1352008" y="5433185"/>
                </a:moveTo>
                <a:cubicBezTo>
                  <a:pt x="1372228" y="5442631"/>
                  <a:pt x="1393335" y="5451782"/>
                  <a:pt x="1415769" y="5460933"/>
                </a:cubicBezTo>
                <a:cubicBezTo>
                  <a:pt x="1443370" y="5487058"/>
                  <a:pt x="1473185" y="5511706"/>
                  <a:pt x="1505361" y="5535027"/>
                </a:cubicBezTo>
                <a:cubicBezTo>
                  <a:pt x="1453259" y="5503293"/>
                  <a:pt x="1402338" y="5469346"/>
                  <a:pt x="1352155" y="5433185"/>
                </a:cubicBezTo>
                <a:close/>
                <a:moveTo>
                  <a:pt x="410045" y="4456832"/>
                </a:moveTo>
                <a:cubicBezTo>
                  <a:pt x="403108" y="4445025"/>
                  <a:pt x="396319" y="4433217"/>
                  <a:pt x="389677" y="4421409"/>
                </a:cubicBezTo>
                <a:lnTo>
                  <a:pt x="390120" y="4421114"/>
                </a:lnTo>
                <a:cubicBezTo>
                  <a:pt x="385692" y="4412701"/>
                  <a:pt x="381264" y="4404140"/>
                  <a:pt x="376983" y="4395580"/>
                </a:cubicBezTo>
                <a:lnTo>
                  <a:pt x="375655" y="4396170"/>
                </a:lnTo>
                <a:cubicBezTo>
                  <a:pt x="372408" y="4390119"/>
                  <a:pt x="368866" y="4384215"/>
                  <a:pt x="365618" y="4378163"/>
                </a:cubicBezTo>
                <a:lnTo>
                  <a:pt x="360748" y="4380820"/>
                </a:lnTo>
                <a:cubicBezTo>
                  <a:pt x="376836" y="4410487"/>
                  <a:pt x="393809" y="4440449"/>
                  <a:pt x="411226" y="4470116"/>
                </a:cubicBezTo>
                <a:lnTo>
                  <a:pt x="414178" y="4468345"/>
                </a:lnTo>
                <a:lnTo>
                  <a:pt x="416982" y="4466869"/>
                </a:lnTo>
                <a:cubicBezTo>
                  <a:pt x="415063" y="4463326"/>
                  <a:pt x="413145" y="4459636"/>
                  <a:pt x="411373" y="4456094"/>
                </a:cubicBezTo>
                <a:lnTo>
                  <a:pt x="409898" y="4456832"/>
                </a:lnTo>
                <a:close/>
                <a:moveTo>
                  <a:pt x="71458" y="2327158"/>
                </a:moveTo>
                <a:lnTo>
                  <a:pt x="73377" y="2327601"/>
                </a:lnTo>
                <a:lnTo>
                  <a:pt x="75296" y="2328044"/>
                </a:lnTo>
                <a:cubicBezTo>
                  <a:pt x="75296" y="2328044"/>
                  <a:pt x="75296" y="2328044"/>
                  <a:pt x="75296" y="2328044"/>
                </a:cubicBezTo>
                <a:lnTo>
                  <a:pt x="76772" y="2328339"/>
                </a:lnTo>
                <a:cubicBezTo>
                  <a:pt x="79871" y="2312399"/>
                  <a:pt x="83118" y="2296163"/>
                  <a:pt x="86808" y="2279780"/>
                </a:cubicBezTo>
                <a:lnTo>
                  <a:pt x="86365" y="2279780"/>
                </a:lnTo>
                <a:cubicBezTo>
                  <a:pt x="89317" y="2266939"/>
                  <a:pt x="92417" y="2254393"/>
                  <a:pt x="95664" y="2241847"/>
                </a:cubicBezTo>
                <a:lnTo>
                  <a:pt x="90351" y="2240519"/>
                </a:lnTo>
                <a:cubicBezTo>
                  <a:pt x="83118" y="2269005"/>
                  <a:pt x="76329" y="2298082"/>
                  <a:pt x="69982" y="2327011"/>
                </a:cubicBezTo>
                <a:lnTo>
                  <a:pt x="71458" y="2327306"/>
                </a:lnTo>
                <a:cubicBezTo>
                  <a:pt x="71458" y="2327306"/>
                  <a:pt x="71458" y="2327306"/>
                  <a:pt x="71458" y="2327306"/>
                </a:cubicBezTo>
                <a:close/>
                <a:moveTo>
                  <a:pt x="97140" y="2236239"/>
                </a:moveTo>
                <a:cubicBezTo>
                  <a:pt x="106734" y="2195945"/>
                  <a:pt x="124298" y="2159193"/>
                  <a:pt x="153227" y="2118309"/>
                </a:cubicBezTo>
                <a:cubicBezTo>
                  <a:pt x="153817" y="2131297"/>
                  <a:pt x="154850" y="2144433"/>
                  <a:pt x="156621" y="2157422"/>
                </a:cubicBezTo>
                <a:lnTo>
                  <a:pt x="162083" y="2156684"/>
                </a:lnTo>
                <a:cubicBezTo>
                  <a:pt x="160016" y="2141334"/>
                  <a:pt x="158688" y="2125689"/>
                  <a:pt x="158393" y="2110339"/>
                </a:cubicBezTo>
                <a:cubicBezTo>
                  <a:pt x="172267" y="2025618"/>
                  <a:pt x="193078" y="1944587"/>
                  <a:pt x="222154" y="1862376"/>
                </a:cubicBezTo>
                <a:cubicBezTo>
                  <a:pt x="292411" y="1707104"/>
                  <a:pt x="385987" y="1562902"/>
                  <a:pt x="516020" y="1409402"/>
                </a:cubicBezTo>
                <a:cubicBezTo>
                  <a:pt x="518971" y="1411173"/>
                  <a:pt x="522219" y="1412501"/>
                  <a:pt x="525909" y="1412501"/>
                </a:cubicBezTo>
                <a:cubicBezTo>
                  <a:pt x="536536" y="1412501"/>
                  <a:pt x="545096" y="1403793"/>
                  <a:pt x="545096" y="1393314"/>
                </a:cubicBezTo>
                <a:cubicBezTo>
                  <a:pt x="545096" y="1388443"/>
                  <a:pt x="543177" y="1384163"/>
                  <a:pt x="540225" y="1380768"/>
                </a:cubicBezTo>
                <a:cubicBezTo>
                  <a:pt x="675572" y="1221658"/>
                  <a:pt x="834829" y="1070077"/>
                  <a:pt x="1025671" y="918642"/>
                </a:cubicBezTo>
                <a:cubicBezTo>
                  <a:pt x="1029066" y="921889"/>
                  <a:pt x="1033641" y="923956"/>
                  <a:pt x="1038807" y="923956"/>
                </a:cubicBezTo>
                <a:cubicBezTo>
                  <a:pt x="1049434" y="923956"/>
                  <a:pt x="1058142" y="915248"/>
                  <a:pt x="1058142" y="904621"/>
                </a:cubicBezTo>
                <a:cubicBezTo>
                  <a:pt x="1058142" y="901226"/>
                  <a:pt x="1056962" y="898126"/>
                  <a:pt x="1055486" y="895470"/>
                </a:cubicBezTo>
                <a:cubicBezTo>
                  <a:pt x="1216809" y="770603"/>
                  <a:pt x="1389054" y="654739"/>
                  <a:pt x="1579749" y="542271"/>
                </a:cubicBezTo>
                <a:cubicBezTo>
                  <a:pt x="1587572" y="553635"/>
                  <a:pt x="1600561" y="561163"/>
                  <a:pt x="1615320" y="561163"/>
                </a:cubicBezTo>
                <a:cubicBezTo>
                  <a:pt x="1638788" y="561163"/>
                  <a:pt x="1657828" y="542271"/>
                  <a:pt x="1658271" y="518950"/>
                </a:cubicBezTo>
                <a:cubicBezTo>
                  <a:pt x="1746829" y="515113"/>
                  <a:pt x="1842176" y="512161"/>
                  <a:pt x="1952726" y="509652"/>
                </a:cubicBezTo>
                <a:cubicBezTo>
                  <a:pt x="1953612" y="515408"/>
                  <a:pt x="1956859" y="520279"/>
                  <a:pt x="1961582" y="523378"/>
                </a:cubicBezTo>
                <a:cubicBezTo>
                  <a:pt x="1949627" y="548765"/>
                  <a:pt x="1938557" y="575037"/>
                  <a:pt x="1928373" y="602195"/>
                </a:cubicBezTo>
                <a:cubicBezTo>
                  <a:pt x="1927044" y="601900"/>
                  <a:pt x="1925864" y="601457"/>
                  <a:pt x="1924388" y="601457"/>
                </a:cubicBezTo>
                <a:cubicBezTo>
                  <a:pt x="1913761" y="601457"/>
                  <a:pt x="1905053" y="610165"/>
                  <a:pt x="1905053" y="620792"/>
                </a:cubicBezTo>
                <a:cubicBezTo>
                  <a:pt x="1905053" y="631419"/>
                  <a:pt x="1913761" y="640127"/>
                  <a:pt x="1924388" y="640127"/>
                </a:cubicBezTo>
                <a:cubicBezTo>
                  <a:pt x="1935015" y="640127"/>
                  <a:pt x="1943723" y="631419"/>
                  <a:pt x="1943723" y="620792"/>
                </a:cubicBezTo>
                <a:cubicBezTo>
                  <a:pt x="1943723" y="618578"/>
                  <a:pt x="1943133" y="616364"/>
                  <a:pt x="1942395" y="614445"/>
                </a:cubicBezTo>
                <a:cubicBezTo>
                  <a:pt x="1990806" y="588911"/>
                  <a:pt x="2040694" y="562787"/>
                  <a:pt x="2091467" y="536662"/>
                </a:cubicBezTo>
                <a:cubicBezTo>
                  <a:pt x="2095010" y="541828"/>
                  <a:pt x="2101061" y="545075"/>
                  <a:pt x="2107703" y="545075"/>
                </a:cubicBezTo>
                <a:cubicBezTo>
                  <a:pt x="2118625" y="545075"/>
                  <a:pt x="2127629" y="536071"/>
                  <a:pt x="2127629" y="525149"/>
                </a:cubicBezTo>
                <a:cubicBezTo>
                  <a:pt x="2127629" y="518507"/>
                  <a:pt x="2124382" y="512751"/>
                  <a:pt x="2119363" y="509061"/>
                </a:cubicBezTo>
                <a:cubicBezTo>
                  <a:pt x="2124382" y="499763"/>
                  <a:pt x="2129400" y="490464"/>
                  <a:pt x="2134418" y="481461"/>
                </a:cubicBezTo>
                <a:cubicBezTo>
                  <a:pt x="2136484" y="482346"/>
                  <a:pt x="2138698" y="482789"/>
                  <a:pt x="2141208" y="482789"/>
                </a:cubicBezTo>
                <a:cubicBezTo>
                  <a:pt x="2151687" y="482789"/>
                  <a:pt x="2160247" y="474228"/>
                  <a:pt x="2160247" y="463749"/>
                </a:cubicBezTo>
                <a:cubicBezTo>
                  <a:pt x="2160247" y="453270"/>
                  <a:pt x="2151687" y="444709"/>
                  <a:pt x="2141208" y="444709"/>
                </a:cubicBezTo>
                <a:cubicBezTo>
                  <a:pt x="2130728" y="444709"/>
                  <a:pt x="2122167" y="453270"/>
                  <a:pt x="2122167" y="463749"/>
                </a:cubicBezTo>
                <a:cubicBezTo>
                  <a:pt x="2122167" y="464339"/>
                  <a:pt x="2122463" y="464930"/>
                  <a:pt x="2122463" y="465520"/>
                </a:cubicBezTo>
                <a:cubicBezTo>
                  <a:pt x="2077593" y="476590"/>
                  <a:pt x="2033757" y="487807"/>
                  <a:pt x="1991397" y="498730"/>
                </a:cubicBezTo>
                <a:cubicBezTo>
                  <a:pt x="1988297" y="491350"/>
                  <a:pt x="1981065" y="486184"/>
                  <a:pt x="1972652" y="486184"/>
                </a:cubicBezTo>
                <a:cubicBezTo>
                  <a:pt x="1962320" y="486184"/>
                  <a:pt x="1953760" y="494154"/>
                  <a:pt x="1952579" y="504191"/>
                </a:cubicBezTo>
                <a:cubicBezTo>
                  <a:pt x="1841881" y="506700"/>
                  <a:pt x="1746534" y="509652"/>
                  <a:pt x="1657828" y="513489"/>
                </a:cubicBezTo>
                <a:cubicBezTo>
                  <a:pt x="1657385" y="509209"/>
                  <a:pt x="1656500" y="505076"/>
                  <a:pt x="1654728" y="501239"/>
                </a:cubicBezTo>
                <a:cubicBezTo>
                  <a:pt x="1856051" y="398806"/>
                  <a:pt x="2069475" y="303459"/>
                  <a:pt x="2290280" y="217115"/>
                </a:cubicBezTo>
                <a:cubicBezTo>
                  <a:pt x="2293675" y="222871"/>
                  <a:pt x="2299579" y="226856"/>
                  <a:pt x="2306663" y="226856"/>
                </a:cubicBezTo>
                <a:cubicBezTo>
                  <a:pt x="2317290" y="226856"/>
                  <a:pt x="2325851" y="218296"/>
                  <a:pt x="2325851" y="207669"/>
                </a:cubicBezTo>
                <a:cubicBezTo>
                  <a:pt x="2325851" y="197042"/>
                  <a:pt x="2317290" y="188481"/>
                  <a:pt x="2306663" y="188481"/>
                </a:cubicBezTo>
                <a:cubicBezTo>
                  <a:pt x="2297808" y="188481"/>
                  <a:pt x="2290723" y="194533"/>
                  <a:pt x="2288509" y="202650"/>
                </a:cubicBezTo>
                <a:cubicBezTo>
                  <a:pt x="2249691" y="197927"/>
                  <a:pt x="2208807" y="192909"/>
                  <a:pt x="2167037" y="187005"/>
                </a:cubicBezTo>
                <a:cubicBezTo>
                  <a:pt x="2146226" y="184053"/>
                  <a:pt x="2121725" y="180658"/>
                  <a:pt x="2097371" y="176378"/>
                </a:cubicBezTo>
                <a:lnTo>
                  <a:pt x="2096486" y="176378"/>
                </a:lnTo>
                <a:cubicBezTo>
                  <a:pt x="2057815" y="169736"/>
                  <a:pt x="2042170" y="164570"/>
                  <a:pt x="2035971" y="161766"/>
                </a:cubicBezTo>
                <a:cubicBezTo>
                  <a:pt x="2042760" y="159257"/>
                  <a:pt x="2049402" y="156600"/>
                  <a:pt x="2056044" y="154239"/>
                </a:cubicBezTo>
                <a:lnTo>
                  <a:pt x="2054863" y="150991"/>
                </a:lnTo>
                <a:lnTo>
                  <a:pt x="2055749" y="153501"/>
                </a:lnTo>
                <a:cubicBezTo>
                  <a:pt x="2096486" y="138298"/>
                  <a:pt x="2140027" y="124129"/>
                  <a:pt x="2184896" y="111288"/>
                </a:cubicBezTo>
                <a:lnTo>
                  <a:pt x="2184306" y="109074"/>
                </a:lnTo>
                <a:lnTo>
                  <a:pt x="2183420" y="105679"/>
                </a:lnTo>
                <a:cubicBezTo>
                  <a:pt x="1743434" y="226266"/>
                  <a:pt x="1377394" y="420798"/>
                  <a:pt x="1031723" y="718206"/>
                </a:cubicBezTo>
                <a:lnTo>
                  <a:pt x="1032018" y="718649"/>
                </a:lnTo>
                <a:cubicBezTo>
                  <a:pt x="1024048" y="725143"/>
                  <a:pt x="1016668" y="731194"/>
                  <a:pt x="1009583" y="737393"/>
                </a:cubicBezTo>
                <a:lnTo>
                  <a:pt x="1010173" y="738131"/>
                </a:lnTo>
                <a:lnTo>
                  <a:pt x="1010173" y="738131"/>
                </a:lnTo>
                <a:cubicBezTo>
                  <a:pt x="1010173" y="738131"/>
                  <a:pt x="1009583" y="737393"/>
                  <a:pt x="1009583" y="737393"/>
                </a:cubicBezTo>
                <a:cubicBezTo>
                  <a:pt x="1003384" y="742855"/>
                  <a:pt x="997185" y="748316"/>
                  <a:pt x="990986" y="753777"/>
                </a:cubicBezTo>
                <a:lnTo>
                  <a:pt x="991872" y="754810"/>
                </a:lnTo>
                <a:cubicBezTo>
                  <a:pt x="991872" y="754810"/>
                  <a:pt x="991872" y="754810"/>
                  <a:pt x="991872" y="754810"/>
                </a:cubicBezTo>
                <a:lnTo>
                  <a:pt x="991429" y="754367"/>
                </a:lnTo>
                <a:cubicBezTo>
                  <a:pt x="950102" y="791414"/>
                  <a:pt x="910251" y="829199"/>
                  <a:pt x="871580" y="867869"/>
                </a:cubicBezTo>
                <a:lnTo>
                  <a:pt x="870842" y="867131"/>
                </a:lnTo>
                <a:cubicBezTo>
                  <a:pt x="820512" y="917462"/>
                  <a:pt x="771214" y="970154"/>
                  <a:pt x="724721" y="1023879"/>
                </a:cubicBezTo>
                <a:lnTo>
                  <a:pt x="725607" y="1024617"/>
                </a:lnTo>
                <a:cubicBezTo>
                  <a:pt x="724426" y="1025945"/>
                  <a:pt x="723393" y="1027274"/>
                  <a:pt x="722212" y="1028454"/>
                </a:cubicBezTo>
                <a:lnTo>
                  <a:pt x="721327" y="1027716"/>
                </a:lnTo>
                <a:cubicBezTo>
                  <a:pt x="711438" y="1039229"/>
                  <a:pt x="701696" y="1051184"/>
                  <a:pt x="691955" y="1062844"/>
                </a:cubicBezTo>
                <a:lnTo>
                  <a:pt x="691660" y="1062844"/>
                </a:lnTo>
                <a:cubicBezTo>
                  <a:pt x="685756" y="1069634"/>
                  <a:pt x="680295" y="1076571"/>
                  <a:pt x="674539" y="1083656"/>
                </a:cubicBezTo>
                <a:cubicBezTo>
                  <a:pt x="650628" y="1112880"/>
                  <a:pt x="627012" y="1142251"/>
                  <a:pt x="604282" y="1172066"/>
                </a:cubicBezTo>
                <a:lnTo>
                  <a:pt x="605611" y="1173099"/>
                </a:lnTo>
                <a:cubicBezTo>
                  <a:pt x="602364" y="1177379"/>
                  <a:pt x="598969" y="1181807"/>
                  <a:pt x="595722" y="1186088"/>
                </a:cubicBezTo>
                <a:lnTo>
                  <a:pt x="594984" y="1185497"/>
                </a:lnTo>
                <a:cubicBezTo>
                  <a:pt x="591589" y="1189925"/>
                  <a:pt x="588194" y="1194501"/>
                  <a:pt x="584652" y="1198929"/>
                </a:cubicBezTo>
                <a:lnTo>
                  <a:pt x="585685" y="1199667"/>
                </a:lnTo>
                <a:cubicBezTo>
                  <a:pt x="579339" y="1208227"/>
                  <a:pt x="573140" y="1216935"/>
                  <a:pt x="566940" y="1225496"/>
                </a:cubicBezTo>
                <a:lnTo>
                  <a:pt x="565317" y="1224315"/>
                </a:lnTo>
                <a:cubicBezTo>
                  <a:pt x="555576" y="1237894"/>
                  <a:pt x="545834" y="1251473"/>
                  <a:pt x="536240" y="1265052"/>
                </a:cubicBezTo>
                <a:lnTo>
                  <a:pt x="538307" y="1266380"/>
                </a:lnTo>
                <a:cubicBezTo>
                  <a:pt x="523399" y="1287929"/>
                  <a:pt x="508935" y="1309626"/>
                  <a:pt x="494766" y="1331618"/>
                </a:cubicBezTo>
                <a:lnTo>
                  <a:pt x="492257" y="1329847"/>
                </a:lnTo>
                <a:cubicBezTo>
                  <a:pt x="445321" y="1400841"/>
                  <a:pt x="400894" y="1474639"/>
                  <a:pt x="360305" y="1549323"/>
                </a:cubicBezTo>
                <a:lnTo>
                  <a:pt x="361929" y="1550209"/>
                </a:lnTo>
                <a:cubicBezTo>
                  <a:pt x="361929" y="1550209"/>
                  <a:pt x="361191" y="1551390"/>
                  <a:pt x="360748" y="1552128"/>
                </a:cubicBezTo>
                <a:lnTo>
                  <a:pt x="359272" y="1551242"/>
                </a:lnTo>
                <a:cubicBezTo>
                  <a:pt x="356615" y="1556113"/>
                  <a:pt x="353958" y="1560984"/>
                  <a:pt x="351302" y="1565854"/>
                </a:cubicBezTo>
                <a:lnTo>
                  <a:pt x="353663" y="1567035"/>
                </a:lnTo>
                <a:cubicBezTo>
                  <a:pt x="352335" y="1569249"/>
                  <a:pt x="351006" y="1571610"/>
                  <a:pt x="349678" y="1573824"/>
                </a:cubicBezTo>
                <a:lnTo>
                  <a:pt x="352335" y="1575300"/>
                </a:lnTo>
                <a:cubicBezTo>
                  <a:pt x="331966" y="1613085"/>
                  <a:pt x="312041" y="1651165"/>
                  <a:pt x="293296" y="1689835"/>
                </a:cubicBezTo>
                <a:lnTo>
                  <a:pt x="289606" y="1688064"/>
                </a:lnTo>
                <a:cubicBezTo>
                  <a:pt x="268647" y="1731900"/>
                  <a:pt x="248574" y="1776918"/>
                  <a:pt x="229829" y="1821787"/>
                </a:cubicBezTo>
                <a:lnTo>
                  <a:pt x="232929" y="1823115"/>
                </a:lnTo>
                <a:cubicBezTo>
                  <a:pt x="231453" y="1826510"/>
                  <a:pt x="229977" y="1830052"/>
                  <a:pt x="228501" y="1833447"/>
                </a:cubicBezTo>
                <a:lnTo>
                  <a:pt x="228206" y="1833447"/>
                </a:lnTo>
                <a:cubicBezTo>
                  <a:pt x="228206" y="1833447"/>
                  <a:pt x="225549" y="1832266"/>
                  <a:pt x="225549" y="1832266"/>
                </a:cubicBezTo>
                <a:cubicBezTo>
                  <a:pt x="215955" y="1855587"/>
                  <a:pt x="206657" y="1878759"/>
                  <a:pt x="197949" y="1901342"/>
                </a:cubicBezTo>
                <a:lnTo>
                  <a:pt x="198539" y="1901342"/>
                </a:lnTo>
                <a:cubicBezTo>
                  <a:pt x="192635" y="1915511"/>
                  <a:pt x="187174" y="1929533"/>
                  <a:pt x="182303" y="1943259"/>
                </a:cubicBezTo>
                <a:lnTo>
                  <a:pt x="183779" y="1943849"/>
                </a:lnTo>
                <a:lnTo>
                  <a:pt x="183779" y="1943849"/>
                </a:lnTo>
                <a:cubicBezTo>
                  <a:pt x="183779" y="1943849"/>
                  <a:pt x="182303" y="1943259"/>
                  <a:pt x="182303" y="1943259"/>
                </a:cubicBezTo>
                <a:cubicBezTo>
                  <a:pt x="177285" y="1956986"/>
                  <a:pt x="172267" y="1970860"/>
                  <a:pt x="167544" y="1984586"/>
                </a:cubicBezTo>
                <a:lnTo>
                  <a:pt x="168577" y="1984881"/>
                </a:lnTo>
                <a:cubicBezTo>
                  <a:pt x="153965" y="2025175"/>
                  <a:pt x="140533" y="2065765"/>
                  <a:pt x="127988" y="2106501"/>
                </a:cubicBezTo>
                <a:lnTo>
                  <a:pt x="127693" y="2106501"/>
                </a:lnTo>
                <a:cubicBezTo>
                  <a:pt x="124298" y="2117423"/>
                  <a:pt x="121051" y="2128493"/>
                  <a:pt x="117951" y="2139415"/>
                </a:cubicBezTo>
                <a:lnTo>
                  <a:pt x="118099" y="2139415"/>
                </a:lnTo>
                <a:cubicBezTo>
                  <a:pt x="112047" y="2160374"/>
                  <a:pt x="105996" y="2181480"/>
                  <a:pt x="100387" y="2202734"/>
                </a:cubicBezTo>
                <a:lnTo>
                  <a:pt x="101420" y="2203029"/>
                </a:lnTo>
                <a:cubicBezTo>
                  <a:pt x="97730" y="2213214"/>
                  <a:pt x="94778" y="2223545"/>
                  <a:pt x="92269" y="2234172"/>
                </a:cubicBezTo>
                <a:lnTo>
                  <a:pt x="97730" y="2235501"/>
                </a:lnTo>
                <a:close/>
                <a:moveTo>
                  <a:pt x="1952726" y="602490"/>
                </a:moveTo>
                <a:cubicBezTo>
                  <a:pt x="1988888" y="575037"/>
                  <a:pt x="2025049" y="548027"/>
                  <a:pt x="2061358" y="521459"/>
                </a:cubicBezTo>
                <a:cubicBezTo>
                  <a:pt x="2070213" y="522640"/>
                  <a:pt x="2078922" y="523969"/>
                  <a:pt x="2087777" y="525149"/>
                </a:cubicBezTo>
                <a:cubicBezTo>
                  <a:pt x="2087777" y="527363"/>
                  <a:pt x="2088220" y="529577"/>
                  <a:pt x="2088958" y="531644"/>
                </a:cubicBezTo>
                <a:cubicBezTo>
                  <a:pt x="2042613" y="555407"/>
                  <a:pt x="1997153" y="579170"/>
                  <a:pt x="1952726" y="602490"/>
                </a:cubicBezTo>
                <a:close/>
                <a:moveTo>
                  <a:pt x="2126005" y="474524"/>
                </a:moveTo>
                <a:cubicBezTo>
                  <a:pt x="2127038" y="476000"/>
                  <a:pt x="2128219" y="477328"/>
                  <a:pt x="2129695" y="478361"/>
                </a:cubicBezTo>
                <a:cubicBezTo>
                  <a:pt x="2124529" y="487512"/>
                  <a:pt x="2119511" y="496811"/>
                  <a:pt x="2114493" y="506257"/>
                </a:cubicBezTo>
                <a:cubicBezTo>
                  <a:pt x="2112426" y="505519"/>
                  <a:pt x="2110065" y="504929"/>
                  <a:pt x="2107703" y="504929"/>
                </a:cubicBezTo>
                <a:cubicBezTo>
                  <a:pt x="2098700" y="504929"/>
                  <a:pt x="2091024" y="511128"/>
                  <a:pt x="2088663" y="519393"/>
                </a:cubicBezTo>
                <a:cubicBezTo>
                  <a:pt x="2081726" y="518507"/>
                  <a:pt x="2074789" y="517474"/>
                  <a:pt x="2067852" y="516441"/>
                </a:cubicBezTo>
                <a:cubicBezTo>
                  <a:pt x="2087335" y="502272"/>
                  <a:pt x="2106817" y="488103"/>
                  <a:pt x="2126153" y="474228"/>
                </a:cubicBezTo>
                <a:close/>
                <a:moveTo>
                  <a:pt x="2120544" y="471719"/>
                </a:moveTo>
                <a:cubicBezTo>
                  <a:pt x="2100323" y="486184"/>
                  <a:pt x="2080102" y="500796"/>
                  <a:pt x="2059882" y="515703"/>
                </a:cubicBezTo>
                <a:cubicBezTo>
                  <a:pt x="2037594" y="512604"/>
                  <a:pt x="2015307" y="509504"/>
                  <a:pt x="1993020" y="506405"/>
                </a:cubicBezTo>
                <a:cubicBezTo>
                  <a:pt x="1993020" y="506405"/>
                  <a:pt x="1993020" y="506405"/>
                  <a:pt x="1993020" y="506405"/>
                </a:cubicBezTo>
                <a:cubicBezTo>
                  <a:pt x="1993020" y="505667"/>
                  <a:pt x="1993020" y="504781"/>
                  <a:pt x="1992725" y="504043"/>
                </a:cubicBezTo>
                <a:cubicBezTo>
                  <a:pt x="2034052" y="493416"/>
                  <a:pt x="2076855" y="482494"/>
                  <a:pt x="2120544" y="471719"/>
                </a:cubicBezTo>
                <a:close/>
                <a:moveTo>
                  <a:pt x="1972652" y="526625"/>
                </a:moveTo>
                <a:cubicBezTo>
                  <a:pt x="1981950" y="526625"/>
                  <a:pt x="1989626" y="520279"/>
                  <a:pt x="1992135" y="511866"/>
                </a:cubicBezTo>
                <a:cubicBezTo>
                  <a:pt x="2012503" y="514670"/>
                  <a:pt x="2033019" y="517474"/>
                  <a:pt x="2053535" y="520426"/>
                </a:cubicBezTo>
                <a:cubicBezTo>
                  <a:pt x="2014865" y="548765"/>
                  <a:pt x="1976194" y="577694"/>
                  <a:pt x="1937819" y="606918"/>
                </a:cubicBezTo>
                <a:cubicBezTo>
                  <a:pt x="1936638" y="605737"/>
                  <a:pt x="1935015" y="604852"/>
                  <a:pt x="1933539" y="603966"/>
                </a:cubicBezTo>
                <a:cubicBezTo>
                  <a:pt x="1943723" y="576956"/>
                  <a:pt x="1954793" y="550831"/>
                  <a:pt x="1966600" y="525592"/>
                </a:cubicBezTo>
                <a:cubicBezTo>
                  <a:pt x="1968519" y="526183"/>
                  <a:pt x="1970586" y="526625"/>
                  <a:pt x="1972652" y="526625"/>
                </a:cubicBezTo>
                <a:close/>
                <a:moveTo>
                  <a:pt x="1053272" y="890009"/>
                </a:moveTo>
                <a:cubicBezTo>
                  <a:pt x="1095780" y="833184"/>
                  <a:pt x="1141092" y="778130"/>
                  <a:pt x="1188766" y="726176"/>
                </a:cubicBezTo>
                <a:lnTo>
                  <a:pt x="1184633" y="722486"/>
                </a:lnTo>
                <a:cubicBezTo>
                  <a:pt x="1143896" y="766765"/>
                  <a:pt x="1104931" y="813406"/>
                  <a:pt x="1067884" y="861375"/>
                </a:cubicBezTo>
                <a:cubicBezTo>
                  <a:pt x="1109654" y="794218"/>
                  <a:pt x="1156589" y="731342"/>
                  <a:pt x="1210167" y="670827"/>
                </a:cubicBezTo>
                <a:cubicBezTo>
                  <a:pt x="1213267" y="672894"/>
                  <a:pt x="1216809" y="674370"/>
                  <a:pt x="1220794" y="674370"/>
                </a:cubicBezTo>
                <a:cubicBezTo>
                  <a:pt x="1231716" y="674370"/>
                  <a:pt x="1240572" y="665514"/>
                  <a:pt x="1240572" y="654592"/>
                </a:cubicBezTo>
                <a:cubicBezTo>
                  <a:pt x="1240572" y="652968"/>
                  <a:pt x="1239982" y="651345"/>
                  <a:pt x="1239539" y="649869"/>
                </a:cubicBezTo>
                <a:cubicBezTo>
                  <a:pt x="1337543" y="609722"/>
                  <a:pt x="1443075" y="572971"/>
                  <a:pt x="1574879" y="532972"/>
                </a:cubicBezTo>
                <a:cubicBezTo>
                  <a:pt x="1575469" y="534448"/>
                  <a:pt x="1576060" y="535924"/>
                  <a:pt x="1576797" y="537400"/>
                </a:cubicBezTo>
                <a:cubicBezTo>
                  <a:pt x="1386250" y="649721"/>
                  <a:pt x="1214300" y="765437"/>
                  <a:pt x="1052977" y="890156"/>
                </a:cubicBezTo>
                <a:close/>
                <a:moveTo>
                  <a:pt x="1514069" y="447661"/>
                </a:moveTo>
                <a:cubicBezTo>
                  <a:pt x="1572960" y="424488"/>
                  <a:pt x="1632294" y="402939"/>
                  <a:pt x="1691480" y="382718"/>
                </a:cubicBezTo>
                <a:cubicBezTo>
                  <a:pt x="1674802" y="402644"/>
                  <a:pt x="1660337" y="423012"/>
                  <a:pt x="1647792" y="443971"/>
                </a:cubicBezTo>
                <a:cubicBezTo>
                  <a:pt x="1614877" y="457993"/>
                  <a:pt x="1581668" y="472605"/>
                  <a:pt x="1548607" y="487512"/>
                </a:cubicBezTo>
                <a:cubicBezTo>
                  <a:pt x="1535470" y="480723"/>
                  <a:pt x="1522777" y="472752"/>
                  <a:pt x="1511117" y="462421"/>
                </a:cubicBezTo>
                <a:cubicBezTo>
                  <a:pt x="1513331" y="459321"/>
                  <a:pt x="1514954" y="455779"/>
                  <a:pt x="1514954" y="451646"/>
                </a:cubicBezTo>
                <a:cubicBezTo>
                  <a:pt x="1514954" y="450170"/>
                  <a:pt x="1514364" y="448989"/>
                  <a:pt x="1514069" y="447513"/>
                </a:cubicBezTo>
                <a:close/>
                <a:moveTo>
                  <a:pt x="1573403" y="527511"/>
                </a:moveTo>
                <a:cubicBezTo>
                  <a:pt x="1454145" y="563672"/>
                  <a:pt x="1356288" y="597177"/>
                  <a:pt x="1266106" y="633043"/>
                </a:cubicBezTo>
                <a:cubicBezTo>
                  <a:pt x="1360125" y="582269"/>
                  <a:pt x="1454587" y="536071"/>
                  <a:pt x="1548459" y="493711"/>
                </a:cubicBezTo>
                <a:cubicBezTo>
                  <a:pt x="1556872" y="497844"/>
                  <a:pt x="1565580" y="501681"/>
                  <a:pt x="1574288" y="505224"/>
                </a:cubicBezTo>
                <a:cubicBezTo>
                  <a:pt x="1572960" y="509209"/>
                  <a:pt x="1572222" y="513489"/>
                  <a:pt x="1572222" y="517917"/>
                </a:cubicBezTo>
                <a:cubicBezTo>
                  <a:pt x="1572222" y="521312"/>
                  <a:pt x="1572665" y="524411"/>
                  <a:pt x="1573403" y="527511"/>
                </a:cubicBezTo>
                <a:close/>
                <a:moveTo>
                  <a:pt x="1542112" y="490464"/>
                </a:moveTo>
                <a:cubicBezTo>
                  <a:pt x="1443960" y="534891"/>
                  <a:pt x="1345071" y="583598"/>
                  <a:pt x="1246919" y="637175"/>
                </a:cubicBezTo>
                <a:cubicBezTo>
                  <a:pt x="1323079" y="575775"/>
                  <a:pt x="1402043" y="517770"/>
                  <a:pt x="1482188" y="464339"/>
                </a:cubicBezTo>
                <a:cubicBezTo>
                  <a:pt x="1485583" y="468177"/>
                  <a:pt x="1490453" y="470538"/>
                  <a:pt x="1496062" y="470538"/>
                </a:cubicBezTo>
                <a:cubicBezTo>
                  <a:pt x="1500342" y="470538"/>
                  <a:pt x="1504032" y="468915"/>
                  <a:pt x="1507279" y="466406"/>
                </a:cubicBezTo>
                <a:cubicBezTo>
                  <a:pt x="1518349" y="476147"/>
                  <a:pt x="1530009" y="483822"/>
                  <a:pt x="1542112" y="490316"/>
                </a:cubicBezTo>
                <a:close/>
                <a:moveTo>
                  <a:pt x="1615320" y="474819"/>
                </a:moveTo>
                <a:cubicBezTo>
                  <a:pt x="1598051" y="474819"/>
                  <a:pt x="1583144" y="485151"/>
                  <a:pt x="1576355" y="499910"/>
                </a:cubicBezTo>
                <a:cubicBezTo>
                  <a:pt x="1569122" y="496958"/>
                  <a:pt x="1562038" y="494006"/>
                  <a:pt x="1555101" y="490612"/>
                </a:cubicBezTo>
                <a:cubicBezTo>
                  <a:pt x="1584473" y="477328"/>
                  <a:pt x="1613844" y="464339"/>
                  <a:pt x="1643068" y="451941"/>
                </a:cubicBezTo>
                <a:cubicBezTo>
                  <a:pt x="1638345" y="460354"/>
                  <a:pt x="1633917" y="468767"/>
                  <a:pt x="1629637" y="477476"/>
                </a:cubicBezTo>
                <a:cubicBezTo>
                  <a:pt x="1625062" y="475852"/>
                  <a:pt x="1620339" y="474819"/>
                  <a:pt x="1615320" y="474819"/>
                </a:cubicBezTo>
                <a:close/>
                <a:moveTo>
                  <a:pt x="1652219" y="496073"/>
                </a:moveTo>
                <a:cubicBezTo>
                  <a:pt x="1648087" y="489136"/>
                  <a:pt x="1642035" y="483379"/>
                  <a:pt x="1634803" y="479690"/>
                </a:cubicBezTo>
                <a:cubicBezTo>
                  <a:pt x="1639969" y="469063"/>
                  <a:pt x="1645725" y="458583"/>
                  <a:pt x="1651777" y="448399"/>
                </a:cubicBezTo>
                <a:cubicBezTo>
                  <a:pt x="1851032" y="363678"/>
                  <a:pt x="2045565" y="295341"/>
                  <a:pt x="2225190" y="236745"/>
                </a:cubicBezTo>
                <a:cubicBezTo>
                  <a:pt x="2026672" y="316447"/>
                  <a:pt x="1834501" y="403382"/>
                  <a:pt x="1652219" y="496073"/>
                </a:cubicBezTo>
                <a:close/>
                <a:moveTo>
                  <a:pt x="1656500" y="440429"/>
                </a:moveTo>
                <a:cubicBezTo>
                  <a:pt x="1669488" y="419470"/>
                  <a:pt x="1684395" y="399249"/>
                  <a:pt x="1701812" y="379324"/>
                </a:cubicBezTo>
                <a:cubicBezTo>
                  <a:pt x="1885865" y="317185"/>
                  <a:pt x="2068590" y="268479"/>
                  <a:pt x="2234931" y="227742"/>
                </a:cubicBezTo>
                <a:cubicBezTo>
                  <a:pt x="2053978" y="286633"/>
                  <a:pt x="1857674" y="355265"/>
                  <a:pt x="1656647" y="440429"/>
                </a:cubicBezTo>
                <a:close/>
                <a:moveTo>
                  <a:pt x="2095600" y="181544"/>
                </a:moveTo>
                <a:lnTo>
                  <a:pt x="2096486" y="181544"/>
                </a:lnTo>
                <a:cubicBezTo>
                  <a:pt x="2120987" y="185972"/>
                  <a:pt x="2145488" y="189367"/>
                  <a:pt x="2166299" y="192319"/>
                </a:cubicBezTo>
                <a:cubicBezTo>
                  <a:pt x="2207921" y="198075"/>
                  <a:pt x="2248805" y="203241"/>
                  <a:pt x="2287623" y="207964"/>
                </a:cubicBezTo>
                <a:cubicBezTo>
                  <a:pt x="2287623" y="208407"/>
                  <a:pt x="2287771" y="208702"/>
                  <a:pt x="2287919" y="209145"/>
                </a:cubicBezTo>
                <a:cubicBezTo>
                  <a:pt x="2110065" y="251948"/>
                  <a:pt x="1910661" y="303459"/>
                  <a:pt x="1709192" y="370911"/>
                </a:cubicBezTo>
                <a:cubicBezTo>
                  <a:pt x="1711701" y="368106"/>
                  <a:pt x="1714062" y="365302"/>
                  <a:pt x="1716719" y="362498"/>
                </a:cubicBezTo>
                <a:lnTo>
                  <a:pt x="1712734" y="358660"/>
                </a:lnTo>
                <a:cubicBezTo>
                  <a:pt x="1707863" y="363974"/>
                  <a:pt x="1703140" y="369140"/>
                  <a:pt x="1698565" y="374453"/>
                </a:cubicBezTo>
                <a:cubicBezTo>
                  <a:pt x="1637165" y="395264"/>
                  <a:pt x="1575617" y="417551"/>
                  <a:pt x="1514512" y="441462"/>
                </a:cubicBezTo>
                <a:cubicBezTo>
                  <a:pt x="1635984" y="350985"/>
                  <a:pt x="1764836" y="275858"/>
                  <a:pt x="1908005" y="212539"/>
                </a:cubicBezTo>
                <a:lnTo>
                  <a:pt x="1908005" y="212539"/>
                </a:lnTo>
                <a:cubicBezTo>
                  <a:pt x="1935753" y="200436"/>
                  <a:pt x="1963944" y="188924"/>
                  <a:pt x="1992430" y="177707"/>
                </a:cubicBezTo>
                <a:lnTo>
                  <a:pt x="1992725" y="178445"/>
                </a:lnTo>
                <a:cubicBezTo>
                  <a:pt x="1999072" y="175640"/>
                  <a:pt x="2005566" y="172983"/>
                  <a:pt x="2012208" y="170179"/>
                </a:cubicBezTo>
                <a:cubicBezTo>
                  <a:pt x="2017964" y="167965"/>
                  <a:pt x="2023573" y="165899"/>
                  <a:pt x="2029329" y="163685"/>
                </a:cubicBezTo>
                <a:cubicBezTo>
                  <a:pt x="2036709" y="169146"/>
                  <a:pt x="2058848" y="175050"/>
                  <a:pt x="2095600" y="181249"/>
                </a:cubicBezTo>
                <a:close/>
                <a:moveTo>
                  <a:pt x="2035823" y="155715"/>
                </a:moveTo>
                <a:cubicBezTo>
                  <a:pt x="2033462" y="156600"/>
                  <a:pt x="2031100" y="157486"/>
                  <a:pt x="2028591" y="158371"/>
                </a:cubicBezTo>
                <a:lnTo>
                  <a:pt x="2028591" y="157929"/>
                </a:lnTo>
                <a:cubicBezTo>
                  <a:pt x="2030805" y="157191"/>
                  <a:pt x="2033314" y="156453"/>
                  <a:pt x="2035823" y="155567"/>
                </a:cubicBezTo>
                <a:close/>
                <a:moveTo>
                  <a:pt x="633654" y="1145056"/>
                </a:moveTo>
                <a:cubicBezTo>
                  <a:pt x="736677" y="1012957"/>
                  <a:pt x="847079" y="893698"/>
                  <a:pt x="970027" y="781082"/>
                </a:cubicBezTo>
                <a:lnTo>
                  <a:pt x="970765" y="781820"/>
                </a:lnTo>
                <a:cubicBezTo>
                  <a:pt x="991872" y="761895"/>
                  <a:pt x="1013568" y="741969"/>
                  <a:pt x="1035560" y="722634"/>
                </a:cubicBezTo>
                <a:lnTo>
                  <a:pt x="1035117" y="722191"/>
                </a:lnTo>
                <a:cubicBezTo>
                  <a:pt x="1338134" y="461683"/>
                  <a:pt x="1656647" y="280139"/>
                  <a:pt x="2027115" y="158371"/>
                </a:cubicBezTo>
                <a:cubicBezTo>
                  <a:pt x="2021211" y="160733"/>
                  <a:pt x="2015602" y="163094"/>
                  <a:pt x="2009994" y="165308"/>
                </a:cubicBezTo>
                <a:cubicBezTo>
                  <a:pt x="2003352" y="167818"/>
                  <a:pt x="1996710" y="170179"/>
                  <a:pt x="1990068" y="172836"/>
                </a:cubicBezTo>
                <a:lnTo>
                  <a:pt x="1990068" y="172541"/>
                </a:lnTo>
                <a:cubicBezTo>
                  <a:pt x="1990068" y="172541"/>
                  <a:pt x="1978999" y="176821"/>
                  <a:pt x="1978999" y="176821"/>
                </a:cubicBezTo>
                <a:lnTo>
                  <a:pt x="1978999" y="176821"/>
                </a:lnTo>
                <a:cubicBezTo>
                  <a:pt x="1954202" y="186858"/>
                  <a:pt x="1929554" y="197042"/>
                  <a:pt x="1905348" y="207669"/>
                </a:cubicBezTo>
                <a:lnTo>
                  <a:pt x="1905791" y="208702"/>
                </a:lnTo>
                <a:lnTo>
                  <a:pt x="1905348" y="207669"/>
                </a:lnTo>
                <a:cubicBezTo>
                  <a:pt x="1761146" y="271430"/>
                  <a:pt x="1631261" y="347148"/>
                  <a:pt x="1509051" y="438510"/>
                </a:cubicBezTo>
                <a:cubicBezTo>
                  <a:pt x="1505656" y="435115"/>
                  <a:pt x="1500933" y="432901"/>
                  <a:pt x="1495619" y="432901"/>
                </a:cubicBezTo>
                <a:cubicBezTo>
                  <a:pt x="1485140" y="432901"/>
                  <a:pt x="1476727" y="441462"/>
                  <a:pt x="1476727" y="451794"/>
                </a:cubicBezTo>
                <a:cubicBezTo>
                  <a:pt x="1476727" y="454746"/>
                  <a:pt x="1477465" y="457402"/>
                  <a:pt x="1478793" y="459912"/>
                </a:cubicBezTo>
                <a:cubicBezTo>
                  <a:pt x="1395253" y="515556"/>
                  <a:pt x="1313042" y="576070"/>
                  <a:pt x="1234078" y="640275"/>
                </a:cubicBezTo>
                <a:cubicBezTo>
                  <a:pt x="1230535" y="636880"/>
                  <a:pt x="1225812" y="634814"/>
                  <a:pt x="1220647" y="634814"/>
                </a:cubicBezTo>
                <a:cubicBezTo>
                  <a:pt x="1209724" y="634814"/>
                  <a:pt x="1200868" y="643670"/>
                  <a:pt x="1200868" y="654592"/>
                </a:cubicBezTo>
                <a:cubicBezTo>
                  <a:pt x="1200868" y="659462"/>
                  <a:pt x="1202787" y="663743"/>
                  <a:pt x="1205739" y="667285"/>
                </a:cubicBezTo>
                <a:cubicBezTo>
                  <a:pt x="1144487" y="736508"/>
                  <a:pt x="1091942" y="808683"/>
                  <a:pt x="1045892" y="886761"/>
                </a:cubicBezTo>
                <a:cubicBezTo>
                  <a:pt x="1043678" y="885876"/>
                  <a:pt x="1041169" y="885285"/>
                  <a:pt x="1038660" y="885285"/>
                </a:cubicBezTo>
                <a:cubicBezTo>
                  <a:pt x="1028033" y="885285"/>
                  <a:pt x="1019325" y="893994"/>
                  <a:pt x="1019325" y="904621"/>
                </a:cubicBezTo>
                <a:cubicBezTo>
                  <a:pt x="1019325" y="908163"/>
                  <a:pt x="1020505" y="911262"/>
                  <a:pt x="1022129" y="914067"/>
                </a:cubicBezTo>
                <a:cubicBezTo>
                  <a:pt x="830843" y="1065796"/>
                  <a:pt x="671291" y="1217673"/>
                  <a:pt x="535650" y="1377225"/>
                </a:cubicBezTo>
                <a:cubicBezTo>
                  <a:pt x="535207" y="1376930"/>
                  <a:pt x="534912" y="1376635"/>
                  <a:pt x="534469" y="1376488"/>
                </a:cubicBezTo>
                <a:cubicBezTo>
                  <a:pt x="580815" y="1278631"/>
                  <a:pt x="634687" y="1186530"/>
                  <a:pt x="698597" y="1095611"/>
                </a:cubicBezTo>
                <a:lnTo>
                  <a:pt x="694021" y="1092364"/>
                </a:lnTo>
                <a:cubicBezTo>
                  <a:pt x="629817" y="1183726"/>
                  <a:pt x="575796" y="1276269"/>
                  <a:pt x="529156" y="1374716"/>
                </a:cubicBezTo>
                <a:cubicBezTo>
                  <a:pt x="529008" y="1374716"/>
                  <a:pt x="528713" y="1374716"/>
                  <a:pt x="528565" y="1374716"/>
                </a:cubicBezTo>
                <a:cubicBezTo>
                  <a:pt x="545982" y="1295014"/>
                  <a:pt x="579486" y="1221363"/>
                  <a:pt x="633507" y="1145203"/>
                </a:cubicBezTo>
                <a:close/>
                <a:moveTo>
                  <a:pt x="588490" y="1205423"/>
                </a:moveTo>
                <a:cubicBezTo>
                  <a:pt x="556904" y="1260772"/>
                  <a:pt x="535798" y="1316120"/>
                  <a:pt x="523104" y="1374569"/>
                </a:cubicBezTo>
                <a:cubicBezTo>
                  <a:pt x="513806" y="1375897"/>
                  <a:pt x="506573" y="1383572"/>
                  <a:pt x="506573" y="1393314"/>
                </a:cubicBezTo>
                <a:cubicBezTo>
                  <a:pt x="506573" y="1397151"/>
                  <a:pt x="508049" y="1400546"/>
                  <a:pt x="509968" y="1403498"/>
                </a:cubicBezTo>
                <a:cubicBezTo>
                  <a:pt x="475578" y="1427704"/>
                  <a:pt x="437793" y="1456928"/>
                  <a:pt x="403256" y="1494565"/>
                </a:cubicBezTo>
                <a:cubicBezTo>
                  <a:pt x="459638" y="1393609"/>
                  <a:pt x="520743" y="1298114"/>
                  <a:pt x="588490" y="1205423"/>
                </a:cubicBezTo>
                <a:close/>
                <a:moveTo>
                  <a:pt x="390120" y="1518328"/>
                </a:moveTo>
                <a:cubicBezTo>
                  <a:pt x="425838" y="1474492"/>
                  <a:pt x="467165" y="1440987"/>
                  <a:pt x="505097" y="1413830"/>
                </a:cubicBezTo>
                <a:cubicBezTo>
                  <a:pt x="406650" y="1530874"/>
                  <a:pt x="329457" y="1642752"/>
                  <a:pt x="267319" y="1758468"/>
                </a:cubicBezTo>
                <a:cubicBezTo>
                  <a:pt x="304513" y="1676847"/>
                  <a:pt x="345545" y="1596259"/>
                  <a:pt x="390120" y="1518328"/>
                </a:cubicBezTo>
                <a:close/>
                <a:moveTo>
                  <a:pt x="126955" y="2131888"/>
                </a:moveTo>
                <a:lnTo>
                  <a:pt x="126069" y="2131593"/>
                </a:lnTo>
                <a:cubicBezTo>
                  <a:pt x="145699" y="2065469"/>
                  <a:pt x="167839" y="2000379"/>
                  <a:pt x="192930" y="1935289"/>
                </a:cubicBezTo>
                <a:cubicBezTo>
                  <a:pt x="176104" y="1992556"/>
                  <a:pt x="162673" y="2049972"/>
                  <a:pt x="153079" y="2109158"/>
                </a:cubicBezTo>
                <a:cubicBezTo>
                  <a:pt x="137729" y="2130264"/>
                  <a:pt x="125479" y="2150042"/>
                  <a:pt x="115737" y="2169820"/>
                </a:cubicBezTo>
                <a:cubicBezTo>
                  <a:pt x="119427" y="2157127"/>
                  <a:pt x="123117" y="2144286"/>
                  <a:pt x="127102" y="2131888"/>
                </a:cubicBezTo>
                <a:close/>
                <a:moveTo>
                  <a:pt x="345988" y="4341412"/>
                </a:moveTo>
                <a:lnTo>
                  <a:pt x="341117" y="4343921"/>
                </a:lnTo>
                <a:cubicBezTo>
                  <a:pt x="346874" y="4354843"/>
                  <a:pt x="352778" y="4365765"/>
                  <a:pt x="358681" y="4376687"/>
                </a:cubicBezTo>
                <a:lnTo>
                  <a:pt x="363552" y="4374031"/>
                </a:lnTo>
                <a:cubicBezTo>
                  <a:pt x="357648" y="4363108"/>
                  <a:pt x="351892" y="4352186"/>
                  <a:pt x="346136" y="4341264"/>
                </a:cubicBezTo>
                <a:close/>
                <a:moveTo>
                  <a:pt x="2968782" y="5609"/>
                </a:moveTo>
                <a:cubicBezTo>
                  <a:pt x="2971587" y="5609"/>
                  <a:pt x="2974391" y="5609"/>
                  <a:pt x="2977196" y="5609"/>
                </a:cubicBezTo>
                <a:lnTo>
                  <a:pt x="2977196" y="0"/>
                </a:lnTo>
                <a:cubicBezTo>
                  <a:pt x="2974391" y="0"/>
                  <a:pt x="2971587" y="0"/>
                  <a:pt x="2968782" y="0"/>
                </a:cubicBezTo>
                <a:cubicBezTo>
                  <a:pt x="2722591" y="0"/>
                  <a:pt x="2486732" y="29077"/>
                  <a:pt x="2247772" y="88853"/>
                </a:cubicBezTo>
                <a:lnTo>
                  <a:pt x="2249101" y="94167"/>
                </a:lnTo>
                <a:cubicBezTo>
                  <a:pt x="2487617" y="34538"/>
                  <a:pt x="2723181" y="5609"/>
                  <a:pt x="2968782" y="5609"/>
                </a:cubicBezTo>
                <a:close/>
                <a:moveTo>
                  <a:pt x="4014210" y="189367"/>
                </a:moveTo>
                <a:lnTo>
                  <a:pt x="4005355" y="186120"/>
                </a:lnTo>
                <a:lnTo>
                  <a:pt x="4003436" y="191285"/>
                </a:lnTo>
                <a:lnTo>
                  <a:pt x="4012292" y="194533"/>
                </a:lnTo>
                <a:lnTo>
                  <a:pt x="4014210" y="189367"/>
                </a:lnTo>
                <a:close/>
                <a:moveTo>
                  <a:pt x="5354979" y="1195386"/>
                </a:moveTo>
                <a:cubicBezTo>
                  <a:pt x="5333873" y="1167048"/>
                  <a:pt x="5311881" y="1138709"/>
                  <a:pt x="5289741" y="1111256"/>
                </a:cubicBezTo>
                <a:lnTo>
                  <a:pt x="5285461" y="1114798"/>
                </a:lnTo>
                <a:cubicBezTo>
                  <a:pt x="5307600" y="1142251"/>
                  <a:pt x="5329445" y="1170590"/>
                  <a:pt x="5350551" y="1198781"/>
                </a:cubicBezTo>
                <a:lnTo>
                  <a:pt x="5354979" y="1195534"/>
                </a:lnTo>
                <a:close/>
                <a:moveTo>
                  <a:pt x="5831569" y="2157127"/>
                </a:moveTo>
                <a:cubicBezTo>
                  <a:pt x="5792013" y="2018533"/>
                  <a:pt x="5743897" y="1887172"/>
                  <a:pt x="5684710" y="1755516"/>
                </a:cubicBezTo>
                <a:lnTo>
                  <a:pt x="5679692" y="1757730"/>
                </a:lnTo>
                <a:cubicBezTo>
                  <a:pt x="5738731" y="1889091"/>
                  <a:pt x="5786700" y="2020157"/>
                  <a:pt x="5826256" y="2158603"/>
                </a:cubicBezTo>
                <a:lnTo>
                  <a:pt x="5831569" y="2157127"/>
                </a:lnTo>
                <a:close/>
                <a:moveTo>
                  <a:pt x="5884704" y="2373504"/>
                </a:moveTo>
                <a:cubicBezTo>
                  <a:pt x="5882342" y="2362286"/>
                  <a:pt x="5879981" y="2351069"/>
                  <a:pt x="5877620" y="2339852"/>
                </a:cubicBezTo>
                <a:lnTo>
                  <a:pt x="5872158" y="2341032"/>
                </a:lnTo>
                <a:cubicBezTo>
                  <a:pt x="5874667" y="2352250"/>
                  <a:pt x="5877029" y="2363467"/>
                  <a:pt x="5879243" y="2374685"/>
                </a:cubicBezTo>
                <a:lnTo>
                  <a:pt x="5884704" y="2373504"/>
                </a:lnTo>
                <a:close/>
                <a:moveTo>
                  <a:pt x="5932083" y="2754303"/>
                </a:moveTo>
                <a:lnTo>
                  <a:pt x="5930754" y="2754303"/>
                </a:lnTo>
                <a:cubicBezTo>
                  <a:pt x="5931935" y="2769949"/>
                  <a:pt x="5933116" y="2785594"/>
                  <a:pt x="5934001" y="2801092"/>
                </a:cubicBezTo>
                <a:lnTo>
                  <a:pt x="5935182" y="2801092"/>
                </a:lnTo>
                <a:cubicBezTo>
                  <a:pt x="5935182" y="2802568"/>
                  <a:pt x="5935329" y="2804043"/>
                  <a:pt x="5935477" y="2805520"/>
                </a:cubicBezTo>
                <a:lnTo>
                  <a:pt x="5934297" y="2805520"/>
                </a:lnTo>
                <a:cubicBezTo>
                  <a:pt x="5935477" y="2825888"/>
                  <a:pt x="5936510" y="2846551"/>
                  <a:pt x="5937396" y="2866920"/>
                </a:cubicBezTo>
                <a:lnTo>
                  <a:pt x="5938282" y="2866920"/>
                </a:lnTo>
                <a:cubicBezTo>
                  <a:pt x="5939167" y="2893487"/>
                  <a:pt x="5939905" y="2920350"/>
                  <a:pt x="5940053" y="2947212"/>
                </a:cubicBezTo>
                <a:lnTo>
                  <a:pt x="5945514" y="2947212"/>
                </a:lnTo>
                <a:cubicBezTo>
                  <a:pt x="5943890" y="2756370"/>
                  <a:pt x="5924850" y="2572612"/>
                  <a:pt x="5887065" y="2385607"/>
                </a:cubicBezTo>
                <a:lnTo>
                  <a:pt x="5881604" y="2386640"/>
                </a:lnTo>
                <a:cubicBezTo>
                  <a:pt x="5906401" y="2509588"/>
                  <a:pt x="5923079" y="2631208"/>
                  <a:pt x="5932083" y="2754156"/>
                </a:cubicBezTo>
                <a:close/>
                <a:moveTo>
                  <a:pt x="5944038" y="3058058"/>
                </a:moveTo>
                <a:lnTo>
                  <a:pt x="5944038" y="3058058"/>
                </a:lnTo>
                <a:cubicBezTo>
                  <a:pt x="5944038" y="3058058"/>
                  <a:pt x="5941676" y="3058058"/>
                  <a:pt x="5941676" y="3058058"/>
                </a:cubicBezTo>
                <a:cubicBezTo>
                  <a:pt x="5938429" y="3027505"/>
                  <a:pt x="5930016" y="2997838"/>
                  <a:pt x="5915847" y="2966105"/>
                </a:cubicBezTo>
                <a:cubicBezTo>
                  <a:pt x="5919684" y="2962415"/>
                  <a:pt x="5922046" y="2957249"/>
                  <a:pt x="5922046" y="2951493"/>
                </a:cubicBezTo>
                <a:cubicBezTo>
                  <a:pt x="5922046" y="2943965"/>
                  <a:pt x="5917913" y="2937471"/>
                  <a:pt x="5912009" y="2933929"/>
                </a:cubicBezTo>
                <a:cubicBezTo>
                  <a:pt x="5917618" y="2920055"/>
                  <a:pt x="5922784" y="2906328"/>
                  <a:pt x="5926621" y="2892454"/>
                </a:cubicBezTo>
                <a:lnTo>
                  <a:pt x="5921308" y="2890978"/>
                </a:lnTo>
                <a:cubicBezTo>
                  <a:pt x="5918504" y="2900867"/>
                  <a:pt x="5915256" y="2910608"/>
                  <a:pt x="5911714" y="2920350"/>
                </a:cubicBezTo>
                <a:cubicBezTo>
                  <a:pt x="5915404" y="2901015"/>
                  <a:pt x="5918799" y="2881679"/>
                  <a:pt x="5921456" y="2862492"/>
                </a:cubicBezTo>
                <a:lnTo>
                  <a:pt x="5915994" y="2861754"/>
                </a:lnTo>
                <a:cubicBezTo>
                  <a:pt x="5914371" y="2874004"/>
                  <a:pt x="5912304" y="2886402"/>
                  <a:pt x="5910238" y="2898801"/>
                </a:cubicBezTo>
                <a:cubicBezTo>
                  <a:pt x="5912304" y="2876809"/>
                  <a:pt x="5914076" y="2854817"/>
                  <a:pt x="5915404" y="2832825"/>
                </a:cubicBezTo>
                <a:lnTo>
                  <a:pt x="5909943" y="2832530"/>
                </a:lnTo>
                <a:cubicBezTo>
                  <a:pt x="5908614" y="2853636"/>
                  <a:pt x="5906991" y="2874890"/>
                  <a:pt x="5904925" y="2896144"/>
                </a:cubicBezTo>
                <a:cubicBezTo>
                  <a:pt x="5905072" y="2807291"/>
                  <a:pt x="5901530" y="2717995"/>
                  <a:pt x="5893855" y="2630027"/>
                </a:cubicBezTo>
                <a:lnTo>
                  <a:pt x="5888394" y="2630470"/>
                </a:lnTo>
                <a:cubicBezTo>
                  <a:pt x="5888837" y="2636078"/>
                  <a:pt x="5889132" y="2641835"/>
                  <a:pt x="5889722" y="2647591"/>
                </a:cubicBezTo>
                <a:lnTo>
                  <a:pt x="5886918" y="2647591"/>
                </a:lnTo>
                <a:cubicBezTo>
                  <a:pt x="5885885" y="2660432"/>
                  <a:pt x="5884704" y="2673568"/>
                  <a:pt x="5883228" y="2686704"/>
                </a:cubicBezTo>
                <a:cubicBezTo>
                  <a:pt x="5865516" y="2544273"/>
                  <a:pt x="5837325" y="2403318"/>
                  <a:pt x="5798655" y="2261478"/>
                </a:cubicBezTo>
                <a:cubicBezTo>
                  <a:pt x="5818876" y="2314908"/>
                  <a:pt x="5837030" y="2368781"/>
                  <a:pt x="5852823" y="2422211"/>
                </a:cubicBezTo>
                <a:lnTo>
                  <a:pt x="5858137" y="2420587"/>
                </a:lnTo>
                <a:cubicBezTo>
                  <a:pt x="5839539" y="2357858"/>
                  <a:pt x="5817548" y="2294540"/>
                  <a:pt x="5793046" y="2231811"/>
                </a:cubicBezTo>
                <a:cubicBezTo>
                  <a:pt x="5794965" y="2230778"/>
                  <a:pt x="5796736" y="2229597"/>
                  <a:pt x="5798212" y="2228121"/>
                </a:cubicBezTo>
                <a:cubicBezTo>
                  <a:pt x="5809577" y="2238158"/>
                  <a:pt x="5819614" y="2247899"/>
                  <a:pt x="5828617" y="2258083"/>
                </a:cubicBezTo>
                <a:lnTo>
                  <a:pt x="5830979" y="2256017"/>
                </a:lnTo>
                <a:cubicBezTo>
                  <a:pt x="5857841" y="2377489"/>
                  <a:pt x="5877029" y="2501470"/>
                  <a:pt x="5888246" y="2629436"/>
                </a:cubicBezTo>
                <a:lnTo>
                  <a:pt x="5893707" y="2628994"/>
                </a:lnTo>
                <a:cubicBezTo>
                  <a:pt x="5880424" y="2478002"/>
                  <a:pt x="5856366" y="2332324"/>
                  <a:pt x="5821237" y="2190041"/>
                </a:cubicBezTo>
                <a:cubicBezTo>
                  <a:pt x="5825075" y="2185761"/>
                  <a:pt x="5828322" y="2180595"/>
                  <a:pt x="5830683" y="2174101"/>
                </a:cubicBezTo>
                <a:cubicBezTo>
                  <a:pt x="5832307" y="2179857"/>
                  <a:pt x="5833783" y="2185613"/>
                  <a:pt x="5835407" y="2191369"/>
                </a:cubicBezTo>
                <a:lnTo>
                  <a:pt x="5833783" y="2191960"/>
                </a:lnTo>
                <a:cubicBezTo>
                  <a:pt x="5838801" y="2207900"/>
                  <a:pt x="5843525" y="2223988"/>
                  <a:pt x="5847952" y="2240076"/>
                </a:cubicBezTo>
                <a:lnTo>
                  <a:pt x="5847215" y="2240076"/>
                </a:lnTo>
                <a:cubicBezTo>
                  <a:pt x="5851642" y="2256164"/>
                  <a:pt x="5855923" y="2272548"/>
                  <a:pt x="5860055" y="2288783"/>
                </a:cubicBezTo>
                <a:lnTo>
                  <a:pt x="5862860" y="2288045"/>
                </a:lnTo>
                <a:lnTo>
                  <a:pt x="5865811" y="2287307"/>
                </a:lnTo>
                <a:cubicBezTo>
                  <a:pt x="5863598" y="2278304"/>
                  <a:pt x="5861236" y="2269300"/>
                  <a:pt x="5859022" y="2260150"/>
                </a:cubicBezTo>
                <a:lnTo>
                  <a:pt x="5859022" y="2260150"/>
                </a:lnTo>
                <a:cubicBezTo>
                  <a:pt x="5859022" y="2260150"/>
                  <a:pt x="5858727" y="2258969"/>
                  <a:pt x="5858579" y="2258231"/>
                </a:cubicBezTo>
                <a:cubicBezTo>
                  <a:pt x="5850314" y="2224874"/>
                  <a:pt x="5841606" y="2191665"/>
                  <a:pt x="5832307" y="2159046"/>
                </a:cubicBezTo>
                <a:lnTo>
                  <a:pt x="5826993" y="2160522"/>
                </a:lnTo>
                <a:cubicBezTo>
                  <a:pt x="5828175" y="2164507"/>
                  <a:pt x="5829208" y="2168639"/>
                  <a:pt x="5830241" y="2172625"/>
                </a:cubicBezTo>
                <a:lnTo>
                  <a:pt x="5825961" y="2171001"/>
                </a:lnTo>
                <a:cubicBezTo>
                  <a:pt x="5824189" y="2175872"/>
                  <a:pt x="5822123" y="2179857"/>
                  <a:pt x="5819466" y="2183251"/>
                </a:cubicBezTo>
                <a:cubicBezTo>
                  <a:pt x="5784191" y="2042149"/>
                  <a:pt x="5737993" y="1904294"/>
                  <a:pt x="5680282" y="1767766"/>
                </a:cubicBezTo>
                <a:lnTo>
                  <a:pt x="5675117" y="1769980"/>
                </a:lnTo>
                <a:cubicBezTo>
                  <a:pt x="5733270" y="1907393"/>
                  <a:pt x="5779615" y="2046134"/>
                  <a:pt x="5814891" y="2188270"/>
                </a:cubicBezTo>
                <a:cubicBezTo>
                  <a:pt x="5809872" y="2193288"/>
                  <a:pt x="5803673" y="2196830"/>
                  <a:pt x="5797031" y="2200078"/>
                </a:cubicBezTo>
                <a:cubicBezTo>
                  <a:pt x="5793489" y="2196830"/>
                  <a:pt x="5788914" y="2194764"/>
                  <a:pt x="5783748" y="2194764"/>
                </a:cubicBezTo>
                <a:cubicBezTo>
                  <a:pt x="5783010" y="2194764"/>
                  <a:pt x="5782419" y="2195059"/>
                  <a:pt x="5781682" y="2195207"/>
                </a:cubicBezTo>
                <a:cubicBezTo>
                  <a:pt x="5766626" y="2104435"/>
                  <a:pt x="5746111" y="2013810"/>
                  <a:pt x="5720281" y="1925695"/>
                </a:cubicBezTo>
                <a:lnTo>
                  <a:pt x="5714968" y="1927319"/>
                </a:lnTo>
                <a:cubicBezTo>
                  <a:pt x="5737403" y="2003626"/>
                  <a:pt x="5755557" y="2082000"/>
                  <a:pt x="5770021" y="2160669"/>
                </a:cubicBezTo>
                <a:cubicBezTo>
                  <a:pt x="5688843" y="1887467"/>
                  <a:pt x="5575341" y="1635815"/>
                  <a:pt x="5424202" y="1393166"/>
                </a:cubicBezTo>
                <a:cubicBezTo>
                  <a:pt x="5427597" y="1390362"/>
                  <a:pt x="5429958" y="1386524"/>
                  <a:pt x="5430992" y="1382096"/>
                </a:cubicBezTo>
                <a:cubicBezTo>
                  <a:pt x="5447375" y="1383277"/>
                  <a:pt x="5463020" y="1384605"/>
                  <a:pt x="5478666" y="1389476"/>
                </a:cubicBezTo>
                <a:cubicBezTo>
                  <a:pt x="5506413" y="1435379"/>
                  <a:pt x="5532686" y="1482757"/>
                  <a:pt x="5556892" y="1530136"/>
                </a:cubicBezTo>
                <a:lnTo>
                  <a:pt x="5561762" y="1527627"/>
                </a:lnTo>
                <a:cubicBezTo>
                  <a:pt x="5558515" y="1521280"/>
                  <a:pt x="5554973" y="1514933"/>
                  <a:pt x="5551578" y="1508587"/>
                </a:cubicBezTo>
                <a:lnTo>
                  <a:pt x="5552907" y="1507849"/>
                </a:lnTo>
                <a:cubicBezTo>
                  <a:pt x="5564566" y="1528512"/>
                  <a:pt x="5576079" y="1549176"/>
                  <a:pt x="5587297" y="1569987"/>
                </a:cubicBezTo>
                <a:lnTo>
                  <a:pt x="5592167" y="1567330"/>
                </a:lnTo>
                <a:cubicBezTo>
                  <a:pt x="5570323" y="1526741"/>
                  <a:pt x="5547298" y="1486004"/>
                  <a:pt x="5523682" y="1446596"/>
                </a:cubicBezTo>
                <a:lnTo>
                  <a:pt x="5521911" y="1447629"/>
                </a:lnTo>
                <a:cubicBezTo>
                  <a:pt x="5518516" y="1442020"/>
                  <a:pt x="5515122" y="1436412"/>
                  <a:pt x="5511727" y="1430803"/>
                </a:cubicBezTo>
                <a:lnTo>
                  <a:pt x="5512022" y="1430803"/>
                </a:lnTo>
                <a:cubicBezTo>
                  <a:pt x="5510841" y="1427704"/>
                  <a:pt x="5509513" y="1424899"/>
                  <a:pt x="5508185" y="1422095"/>
                </a:cubicBezTo>
                <a:lnTo>
                  <a:pt x="5506709" y="1422833"/>
                </a:lnTo>
                <a:cubicBezTo>
                  <a:pt x="5505528" y="1420914"/>
                  <a:pt x="5504199" y="1418995"/>
                  <a:pt x="5503019" y="1417077"/>
                </a:cubicBezTo>
                <a:lnTo>
                  <a:pt x="5505085" y="1415748"/>
                </a:lnTo>
                <a:lnTo>
                  <a:pt x="5501395" y="1409844"/>
                </a:lnTo>
                <a:lnTo>
                  <a:pt x="5500657" y="1410287"/>
                </a:lnTo>
                <a:cubicBezTo>
                  <a:pt x="5498001" y="1406302"/>
                  <a:pt x="5495196" y="1402169"/>
                  <a:pt x="5492244" y="1398184"/>
                </a:cubicBezTo>
                <a:lnTo>
                  <a:pt x="5493720" y="1397299"/>
                </a:lnTo>
                <a:cubicBezTo>
                  <a:pt x="5489440" y="1390509"/>
                  <a:pt x="5485159" y="1383720"/>
                  <a:pt x="5480879" y="1376930"/>
                </a:cubicBezTo>
                <a:lnTo>
                  <a:pt x="5480141" y="1377373"/>
                </a:lnTo>
                <a:cubicBezTo>
                  <a:pt x="5478961" y="1374716"/>
                  <a:pt x="5477632" y="1372060"/>
                  <a:pt x="5476008" y="1369403"/>
                </a:cubicBezTo>
                <a:lnTo>
                  <a:pt x="5473795" y="1370731"/>
                </a:lnTo>
                <a:lnTo>
                  <a:pt x="5476008" y="1369403"/>
                </a:lnTo>
                <a:cubicBezTo>
                  <a:pt x="5442061" y="1316563"/>
                  <a:pt x="5406048" y="1264019"/>
                  <a:pt x="5368853" y="1213393"/>
                </a:cubicBezTo>
                <a:lnTo>
                  <a:pt x="5366639" y="1215017"/>
                </a:lnTo>
                <a:lnTo>
                  <a:pt x="5364278" y="1216788"/>
                </a:lnTo>
                <a:cubicBezTo>
                  <a:pt x="5367082" y="1220625"/>
                  <a:pt x="5369739" y="1224463"/>
                  <a:pt x="5372396" y="1228448"/>
                </a:cubicBezTo>
                <a:lnTo>
                  <a:pt x="5372691" y="1228448"/>
                </a:lnTo>
                <a:cubicBezTo>
                  <a:pt x="5374167" y="1230367"/>
                  <a:pt x="5375643" y="1232433"/>
                  <a:pt x="5377119" y="1234647"/>
                </a:cubicBezTo>
                <a:lnTo>
                  <a:pt x="5376823" y="1234647"/>
                </a:lnTo>
                <a:cubicBezTo>
                  <a:pt x="5374167" y="1231252"/>
                  <a:pt x="5371510" y="1227562"/>
                  <a:pt x="5368853" y="1224020"/>
                </a:cubicBezTo>
                <a:lnTo>
                  <a:pt x="5364425" y="1227415"/>
                </a:lnTo>
                <a:cubicBezTo>
                  <a:pt x="5380513" y="1248374"/>
                  <a:pt x="5396159" y="1269775"/>
                  <a:pt x="5411509" y="1291177"/>
                </a:cubicBezTo>
                <a:cubicBezTo>
                  <a:pt x="5372691" y="1243503"/>
                  <a:pt x="5329740" y="1196124"/>
                  <a:pt x="5282952" y="1148893"/>
                </a:cubicBezTo>
                <a:cubicBezTo>
                  <a:pt x="5269078" y="1128082"/>
                  <a:pt x="5254761" y="1107419"/>
                  <a:pt x="5240149" y="1087050"/>
                </a:cubicBezTo>
                <a:cubicBezTo>
                  <a:pt x="5248267" y="1093987"/>
                  <a:pt x="5256384" y="1100777"/>
                  <a:pt x="5264355" y="1107861"/>
                </a:cubicBezTo>
                <a:lnTo>
                  <a:pt x="5268045" y="1103729"/>
                </a:lnTo>
                <a:cubicBezTo>
                  <a:pt x="5254466" y="1091626"/>
                  <a:pt x="5240739" y="1079966"/>
                  <a:pt x="5226865" y="1068601"/>
                </a:cubicBezTo>
                <a:cubicBezTo>
                  <a:pt x="5206349" y="1040557"/>
                  <a:pt x="5184800" y="1012809"/>
                  <a:pt x="5162661" y="985504"/>
                </a:cubicBezTo>
                <a:lnTo>
                  <a:pt x="5164580" y="983733"/>
                </a:lnTo>
                <a:cubicBezTo>
                  <a:pt x="5157495" y="976205"/>
                  <a:pt x="5150115" y="968825"/>
                  <a:pt x="5143030" y="961445"/>
                </a:cubicBezTo>
                <a:cubicBezTo>
                  <a:pt x="5140964" y="959084"/>
                  <a:pt x="5139193" y="956575"/>
                  <a:pt x="5137126" y="954213"/>
                </a:cubicBezTo>
                <a:lnTo>
                  <a:pt x="5136536" y="954656"/>
                </a:lnTo>
                <a:cubicBezTo>
                  <a:pt x="5136536" y="954656"/>
                  <a:pt x="5136093" y="954066"/>
                  <a:pt x="5135798" y="953918"/>
                </a:cubicBezTo>
                <a:lnTo>
                  <a:pt x="5136389" y="953327"/>
                </a:lnTo>
                <a:cubicBezTo>
                  <a:pt x="5098899" y="908753"/>
                  <a:pt x="5059933" y="866098"/>
                  <a:pt x="5019049" y="824771"/>
                </a:cubicBezTo>
                <a:cubicBezTo>
                  <a:pt x="5039565" y="844401"/>
                  <a:pt x="5059933" y="864179"/>
                  <a:pt x="5079859" y="884105"/>
                </a:cubicBezTo>
                <a:lnTo>
                  <a:pt x="5083844" y="880267"/>
                </a:lnTo>
                <a:cubicBezTo>
                  <a:pt x="5050487" y="846763"/>
                  <a:pt x="5015950" y="813553"/>
                  <a:pt x="4981117" y="781525"/>
                </a:cubicBezTo>
                <a:lnTo>
                  <a:pt x="4978460" y="784477"/>
                </a:lnTo>
                <a:cubicBezTo>
                  <a:pt x="4978460" y="784477"/>
                  <a:pt x="4977132" y="783296"/>
                  <a:pt x="4976541" y="782706"/>
                </a:cubicBezTo>
                <a:lnTo>
                  <a:pt x="4979198" y="779754"/>
                </a:lnTo>
                <a:cubicBezTo>
                  <a:pt x="4938019" y="742117"/>
                  <a:pt x="4895068" y="705070"/>
                  <a:pt x="4851822" y="669794"/>
                </a:cubicBezTo>
                <a:lnTo>
                  <a:pt x="4848279" y="674074"/>
                </a:lnTo>
                <a:cubicBezTo>
                  <a:pt x="4857135" y="681307"/>
                  <a:pt x="4865844" y="688834"/>
                  <a:pt x="4874699" y="696214"/>
                </a:cubicBezTo>
                <a:lnTo>
                  <a:pt x="4873962" y="696952"/>
                </a:lnTo>
                <a:cubicBezTo>
                  <a:pt x="4899496" y="718944"/>
                  <a:pt x="4924144" y="741231"/>
                  <a:pt x="4948203" y="763666"/>
                </a:cubicBezTo>
                <a:cubicBezTo>
                  <a:pt x="4946136" y="761747"/>
                  <a:pt x="4943332" y="760419"/>
                  <a:pt x="4940232" y="760419"/>
                </a:cubicBezTo>
                <a:cubicBezTo>
                  <a:pt x="4938019" y="760419"/>
                  <a:pt x="4936100" y="761157"/>
                  <a:pt x="4934329" y="762190"/>
                </a:cubicBezTo>
                <a:cubicBezTo>
                  <a:pt x="4900824" y="726471"/>
                  <a:pt x="4864810" y="691343"/>
                  <a:pt x="4826730" y="657544"/>
                </a:cubicBezTo>
                <a:lnTo>
                  <a:pt x="4823041" y="661676"/>
                </a:lnTo>
                <a:cubicBezTo>
                  <a:pt x="4855069" y="690015"/>
                  <a:pt x="4885621" y="719239"/>
                  <a:pt x="4914255" y="749054"/>
                </a:cubicBezTo>
                <a:cubicBezTo>
                  <a:pt x="4833225" y="686915"/>
                  <a:pt x="4746733" y="627434"/>
                  <a:pt x="4653599" y="570019"/>
                </a:cubicBezTo>
                <a:cubicBezTo>
                  <a:pt x="4635002" y="536809"/>
                  <a:pt x="4606811" y="504633"/>
                  <a:pt x="4569174" y="473343"/>
                </a:cubicBezTo>
                <a:cubicBezTo>
                  <a:pt x="4581572" y="481018"/>
                  <a:pt x="4593823" y="488840"/>
                  <a:pt x="4605926" y="496663"/>
                </a:cubicBezTo>
                <a:lnTo>
                  <a:pt x="4607845" y="493711"/>
                </a:lnTo>
                <a:lnTo>
                  <a:pt x="4609320" y="491497"/>
                </a:lnTo>
                <a:cubicBezTo>
                  <a:pt x="4596922" y="483379"/>
                  <a:pt x="4584229" y="475262"/>
                  <a:pt x="4571536" y="467291"/>
                </a:cubicBezTo>
                <a:lnTo>
                  <a:pt x="4571536" y="467291"/>
                </a:lnTo>
                <a:cubicBezTo>
                  <a:pt x="4571536" y="467291"/>
                  <a:pt x="4571241" y="467144"/>
                  <a:pt x="4571093" y="466996"/>
                </a:cubicBezTo>
                <a:cubicBezTo>
                  <a:pt x="4543787" y="449580"/>
                  <a:pt x="4516187" y="432459"/>
                  <a:pt x="4488439" y="415928"/>
                </a:cubicBezTo>
                <a:lnTo>
                  <a:pt x="4487848" y="416961"/>
                </a:lnTo>
                <a:cubicBezTo>
                  <a:pt x="4484454" y="414895"/>
                  <a:pt x="4481059" y="412976"/>
                  <a:pt x="4477664" y="410909"/>
                </a:cubicBezTo>
                <a:lnTo>
                  <a:pt x="4478255" y="409876"/>
                </a:lnTo>
                <a:cubicBezTo>
                  <a:pt x="4457444" y="397626"/>
                  <a:pt x="4436042" y="385375"/>
                  <a:pt x="4414640" y="373567"/>
                </a:cubicBezTo>
                <a:lnTo>
                  <a:pt x="4413165" y="376372"/>
                </a:lnTo>
                <a:cubicBezTo>
                  <a:pt x="4411984" y="375781"/>
                  <a:pt x="4410803" y="375191"/>
                  <a:pt x="4409770" y="374453"/>
                </a:cubicBezTo>
                <a:lnTo>
                  <a:pt x="4411393" y="371649"/>
                </a:lnTo>
                <a:cubicBezTo>
                  <a:pt x="4404013" y="367664"/>
                  <a:pt x="4396633" y="363531"/>
                  <a:pt x="4389253" y="359546"/>
                </a:cubicBezTo>
                <a:lnTo>
                  <a:pt x="4388811" y="360284"/>
                </a:lnTo>
                <a:lnTo>
                  <a:pt x="4388221" y="359989"/>
                </a:lnTo>
                <a:lnTo>
                  <a:pt x="4388663" y="359251"/>
                </a:lnTo>
                <a:cubicBezTo>
                  <a:pt x="4346598" y="336521"/>
                  <a:pt x="4303353" y="314381"/>
                  <a:pt x="4260254" y="293718"/>
                </a:cubicBezTo>
                <a:lnTo>
                  <a:pt x="4257892" y="298736"/>
                </a:lnTo>
                <a:cubicBezTo>
                  <a:pt x="4273833" y="306411"/>
                  <a:pt x="4289773" y="314381"/>
                  <a:pt x="4305566" y="322351"/>
                </a:cubicBezTo>
                <a:lnTo>
                  <a:pt x="4305271" y="322794"/>
                </a:lnTo>
                <a:cubicBezTo>
                  <a:pt x="4321064" y="330764"/>
                  <a:pt x="4336857" y="338882"/>
                  <a:pt x="4352650" y="347148"/>
                </a:cubicBezTo>
                <a:lnTo>
                  <a:pt x="4352945" y="346705"/>
                </a:lnTo>
                <a:cubicBezTo>
                  <a:pt x="4362096" y="351576"/>
                  <a:pt x="4371394" y="356299"/>
                  <a:pt x="4380545" y="361169"/>
                </a:cubicBezTo>
                <a:lnTo>
                  <a:pt x="4380103" y="361907"/>
                </a:lnTo>
                <a:lnTo>
                  <a:pt x="4382760" y="363383"/>
                </a:lnTo>
                <a:cubicBezTo>
                  <a:pt x="4372428" y="371206"/>
                  <a:pt x="4361801" y="370468"/>
                  <a:pt x="4350583" y="369730"/>
                </a:cubicBezTo>
                <a:cubicBezTo>
                  <a:pt x="4346893" y="369435"/>
                  <a:pt x="4342908" y="369287"/>
                  <a:pt x="4339071" y="369287"/>
                </a:cubicBezTo>
                <a:cubicBezTo>
                  <a:pt x="4323278" y="357332"/>
                  <a:pt x="4307042" y="345524"/>
                  <a:pt x="4289921" y="333864"/>
                </a:cubicBezTo>
                <a:lnTo>
                  <a:pt x="4286822" y="338439"/>
                </a:lnTo>
                <a:cubicBezTo>
                  <a:pt x="4302024" y="348771"/>
                  <a:pt x="4316488" y="359251"/>
                  <a:pt x="4330658" y="369730"/>
                </a:cubicBezTo>
                <a:cubicBezTo>
                  <a:pt x="4312356" y="371501"/>
                  <a:pt x="4294644" y="372977"/>
                  <a:pt x="4280918" y="374010"/>
                </a:cubicBezTo>
                <a:cubicBezTo>
                  <a:pt x="4253170" y="376224"/>
                  <a:pt x="4225421" y="378143"/>
                  <a:pt x="4194278" y="380357"/>
                </a:cubicBezTo>
                <a:cubicBezTo>
                  <a:pt x="4190588" y="374453"/>
                  <a:pt x="4184094" y="370468"/>
                  <a:pt x="4176714" y="370468"/>
                </a:cubicBezTo>
                <a:cubicBezTo>
                  <a:pt x="4176124" y="370468"/>
                  <a:pt x="4175681" y="370468"/>
                  <a:pt x="4175091" y="370616"/>
                </a:cubicBezTo>
                <a:cubicBezTo>
                  <a:pt x="4150147" y="234826"/>
                  <a:pt x="3953105" y="167375"/>
                  <a:pt x="3886982" y="144645"/>
                </a:cubicBezTo>
                <a:lnTo>
                  <a:pt x="3886982" y="144940"/>
                </a:lnTo>
                <a:cubicBezTo>
                  <a:pt x="3886982" y="144940"/>
                  <a:pt x="3886834" y="144940"/>
                  <a:pt x="3886834" y="144940"/>
                </a:cubicBezTo>
                <a:lnTo>
                  <a:pt x="3887129" y="144202"/>
                </a:lnTo>
                <a:cubicBezTo>
                  <a:pt x="3873994" y="139922"/>
                  <a:pt x="3860709" y="135789"/>
                  <a:pt x="3847426" y="131656"/>
                </a:cubicBezTo>
                <a:lnTo>
                  <a:pt x="3847426" y="132099"/>
                </a:lnTo>
                <a:cubicBezTo>
                  <a:pt x="3847426" y="132099"/>
                  <a:pt x="3847426" y="132099"/>
                  <a:pt x="3847426" y="132099"/>
                </a:cubicBezTo>
                <a:lnTo>
                  <a:pt x="3847426" y="132394"/>
                </a:lnTo>
                <a:cubicBezTo>
                  <a:pt x="3846540" y="132099"/>
                  <a:pt x="3845802" y="131952"/>
                  <a:pt x="3845064" y="131656"/>
                </a:cubicBezTo>
                <a:lnTo>
                  <a:pt x="3845360" y="130918"/>
                </a:lnTo>
                <a:cubicBezTo>
                  <a:pt x="3832371" y="126933"/>
                  <a:pt x="3819383" y="123096"/>
                  <a:pt x="3806394" y="119258"/>
                </a:cubicBezTo>
                <a:lnTo>
                  <a:pt x="3806394" y="119996"/>
                </a:lnTo>
                <a:cubicBezTo>
                  <a:pt x="3806394" y="119996"/>
                  <a:pt x="3806246" y="119996"/>
                  <a:pt x="3806246" y="119996"/>
                </a:cubicBezTo>
                <a:lnTo>
                  <a:pt x="3806246" y="119553"/>
                </a:lnTo>
                <a:cubicBezTo>
                  <a:pt x="3792520" y="115716"/>
                  <a:pt x="3778055" y="111878"/>
                  <a:pt x="3763443" y="108041"/>
                </a:cubicBezTo>
                <a:cubicBezTo>
                  <a:pt x="3763443" y="108041"/>
                  <a:pt x="3763443" y="108041"/>
                  <a:pt x="3763296" y="108041"/>
                </a:cubicBezTo>
                <a:lnTo>
                  <a:pt x="3763296" y="108041"/>
                </a:lnTo>
                <a:cubicBezTo>
                  <a:pt x="3763296" y="108041"/>
                  <a:pt x="3763296" y="108041"/>
                  <a:pt x="3763296" y="108041"/>
                </a:cubicBezTo>
                <a:lnTo>
                  <a:pt x="3762558" y="110698"/>
                </a:lnTo>
                <a:lnTo>
                  <a:pt x="3761820" y="113354"/>
                </a:lnTo>
                <a:cubicBezTo>
                  <a:pt x="3779236" y="118077"/>
                  <a:pt x="3796357" y="122801"/>
                  <a:pt x="3812593" y="127524"/>
                </a:cubicBezTo>
                <a:lnTo>
                  <a:pt x="3812593" y="127524"/>
                </a:lnTo>
                <a:cubicBezTo>
                  <a:pt x="3826320" y="131804"/>
                  <a:pt x="3840046" y="135937"/>
                  <a:pt x="3853772" y="140069"/>
                </a:cubicBezTo>
                <a:lnTo>
                  <a:pt x="3853772" y="139774"/>
                </a:lnTo>
                <a:cubicBezTo>
                  <a:pt x="3857020" y="140660"/>
                  <a:pt x="3860119" y="141693"/>
                  <a:pt x="3863219" y="142578"/>
                </a:cubicBezTo>
                <a:lnTo>
                  <a:pt x="3863219" y="142283"/>
                </a:lnTo>
                <a:cubicBezTo>
                  <a:pt x="3863219" y="142283"/>
                  <a:pt x="3863219" y="142283"/>
                  <a:pt x="3863219" y="142283"/>
                </a:cubicBezTo>
                <a:lnTo>
                  <a:pt x="3863219" y="142874"/>
                </a:lnTo>
                <a:cubicBezTo>
                  <a:pt x="3874141" y="146416"/>
                  <a:pt x="3885211" y="149958"/>
                  <a:pt x="3896280" y="153501"/>
                </a:cubicBezTo>
                <a:cubicBezTo>
                  <a:pt x="4064393" y="212835"/>
                  <a:pt x="4154280" y="284271"/>
                  <a:pt x="4169925" y="371649"/>
                </a:cubicBezTo>
                <a:cubicBezTo>
                  <a:pt x="4161954" y="374601"/>
                  <a:pt x="4156346" y="382128"/>
                  <a:pt x="4156346" y="391131"/>
                </a:cubicBezTo>
                <a:cubicBezTo>
                  <a:pt x="4156346" y="402644"/>
                  <a:pt x="4165644" y="411943"/>
                  <a:pt x="4177157" y="411943"/>
                </a:cubicBezTo>
                <a:cubicBezTo>
                  <a:pt x="4178338" y="411943"/>
                  <a:pt x="4179519" y="411795"/>
                  <a:pt x="4180552" y="411647"/>
                </a:cubicBezTo>
                <a:cubicBezTo>
                  <a:pt x="4199297" y="479394"/>
                  <a:pt x="4187194" y="537105"/>
                  <a:pt x="4159593" y="602195"/>
                </a:cubicBezTo>
                <a:cubicBezTo>
                  <a:pt x="4157822" y="601752"/>
                  <a:pt x="4156051" y="601309"/>
                  <a:pt x="4154132" y="601309"/>
                </a:cubicBezTo>
                <a:cubicBezTo>
                  <a:pt x="4148080" y="601309"/>
                  <a:pt x="4142619" y="603966"/>
                  <a:pt x="4138929" y="608246"/>
                </a:cubicBezTo>
                <a:cubicBezTo>
                  <a:pt x="4082400" y="565000"/>
                  <a:pt x="4024985" y="522640"/>
                  <a:pt x="3967717" y="482051"/>
                </a:cubicBezTo>
                <a:cubicBezTo>
                  <a:pt x="3969193" y="479247"/>
                  <a:pt x="3970079" y="476147"/>
                  <a:pt x="3970079" y="472752"/>
                </a:cubicBezTo>
                <a:cubicBezTo>
                  <a:pt x="3970079" y="467439"/>
                  <a:pt x="3968013" y="462716"/>
                  <a:pt x="3964618" y="459026"/>
                </a:cubicBezTo>
                <a:cubicBezTo>
                  <a:pt x="3970521" y="451646"/>
                  <a:pt x="3975835" y="444266"/>
                  <a:pt x="3980853" y="437034"/>
                </a:cubicBezTo>
                <a:cubicBezTo>
                  <a:pt x="3983510" y="438362"/>
                  <a:pt x="3986462" y="439100"/>
                  <a:pt x="3989562" y="439100"/>
                </a:cubicBezTo>
                <a:cubicBezTo>
                  <a:pt x="4000779" y="439100"/>
                  <a:pt x="4009930" y="429949"/>
                  <a:pt x="4009930" y="418732"/>
                </a:cubicBezTo>
                <a:cubicBezTo>
                  <a:pt x="4009930" y="407515"/>
                  <a:pt x="4000779" y="398364"/>
                  <a:pt x="3989562" y="398364"/>
                </a:cubicBezTo>
                <a:cubicBezTo>
                  <a:pt x="3982034" y="398364"/>
                  <a:pt x="3975540" y="402496"/>
                  <a:pt x="3971998" y="408695"/>
                </a:cubicBezTo>
                <a:cubicBezTo>
                  <a:pt x="3886096" y="374010"/>
                  <a:pt x="3797834" y="339620"/>
                  <a:pt x="3703667" y="304345"/>
                </a:cubicBezTo>
                <a:cubicBezTo>
                  <a:pt x="3703962" y="303016"/>
                  <a:pt x="3704552" y="301688"/>
                  <a:pt x="3704552" y="300212"/>
                </a:cubicBezTo>
                <a:cubicBezTo>
                  <a:pt x="3704552" y="289290"/>
                  <a:pt x="3695696" y="280434"/>
                  <a:pt x="3684774" y="280434"/>
                </a:cubicBezTo>
                <a:cubicBezTo>
                  <a:pt x="3677247" y="280434"/>
                  <a:pt x="3670900" y="284862"/>
                  <a:pt x="3667506" y="291061"/>
                </a:cubicBezTo>
                <a:cubicBezTo>
                  <a:pt x="3581457" y="260361"/>
                  <a:pt x="3489799" y="228627"/>
                  <a:pt x="3388843" y="194533"/>
                </a:cubicBezTo>
                <a:cubicBezTo>
                  <a:pt x="3388843" y="194237"/>
                  <a:pt x="3388990" y="193942"/>
                  <a:pt x="3388990" y="193499"/>
                </a:cubicBezTo>
                <a:cubicBezTo>
                  <a:pt x="3388990" y="182872"/>
                  <a:pt x="3380282" y="174164"/>
                  <a:pt x="3369655" y="174164"/>
                </a:cubicBezTo>
                <a:cubicBezTo>
                  <a:pt x="3359028" y="174164"/>
                  <a:pt x="3350320" y="182872"/>
                  <a:pt x="3350320" y="193499"/>
                </a:cubicBezTo>
                <a:cubicBezTo>
                  <a:pt x="3350320" y="195418"/>
                  <a:pt x="3350910" y="197042"/>
                  <a:pt x="3351353" y="198813"/>
                </a:cubicBezTo>
                <a:cubicBezTo>
                  <a:pt x="3336003" y="207521"/>
                  <a:pt x="3319177" y="216377"/>
                  <a:pt x="3300580" y="225823"/>
                </a:cubicBezTo>
                <a:cubicBezTo>
                  <a:pt x="3297038" y="220657"/>
                  <a:pt x="3290986" y="217262"/>
                  <a:pt x="3284344" y="217262"/>
                </a:cubicBezTo>
                <a:cubicBezTo>
                  <a:pt x="3273422" y="217262"/>
                  <a:pt x="3264419" y="226266"/>
                  <a:pt x="3264419" y="237188"/>
                </a:cubicBezTo>
                <a:cubicBezTo>
                  <a:pt x="3264419" y="244863"/>
                  <a:pt x="3268699" y="251357"/>
                  <a:pt x="3275046" y="254752"/>
                </a:cubicBezTo>
                <a:cubicBezTo>
                  <a:pt x="3257629" y="301097"/>
                  <a:pt x="3235047" y="343605"/>
                  <a:pt x="3213498" y="380652"/>
                </a:cubicBezTo>
                <a:cubicBezTo>
                  <a:pt x="3211136" y="379619"/>
                  <a:pt x="3208480" y="379029"/>
                  <a:pt x="3205823" y="379029"/>
                </a:cubicBezTo>
                <a:cubicBezTo>
                  <a:pt x="3194753" y="379029"/>
                  <a:pt x="3185602" y="388032"/>
                  <a:pt x="3185602" y="399249"/>
                </a:cubicBezTo>
                <a:cubicBezTo>
                  <a:pt x="3185602" y="407367"/>
                  <a:pt x="3190473" y="414452"/>
                  <a:pt x="3197557" y="417551"/>
                </a:cubicBezTo>
                <a:cubicBezTo>
                  <a:pt x="3171580" y="506257"/>
                  <a:pt x="3139699" y="589502"/>
                  <a:pt x="3112394" y="656215"/>
                </a:cubicBezTo>
                <a:cubicBezTo>
                  <a:pt x="3110771" y="655772"/>
                  <a:pt x="3108999" y="655477"/>
                  <a:pt x="3107228" y="655477"/>
                </a:cubicBezTo>
                <a:cubicBezTo>
                  <a:pt x="3095863" y="655477"/>
                  <a:pt x="3086712" y="664628"/>
                  <a:pt x="3086712" y="675993"/>
                </a:cubicBezTo>
                <a:cubicBezTo>
                  <a:pt x="3086712" y="681454"/>
                  <a:pt x="3088926" y="686325"/>
                  <a:pt x="3092321" y="690015"/>
                </a:cubicBezTo>
                <a:cubicBezTo>
                  <a:pt x="3040810" y="753629"/>
                  <a:pt x="2983247" y="821524"/>
                  <a:pt x="2913286" y="900783"/>
                </a:cubicBezTo>
                <a:cubicBezTo>
                  <a:pt x="2910924" y="899750"/>
                  <a:pt x="2908415" y="899160"/>
                  <a:pt x="2905611" y="899160"/>
                </a:cubicBezTo>
                <a:cubicBezTo>
                  <a:pt x="2894984" y="899160"/>
                  <a:pt x="2886276" y="907868"/>
                  <a:pt x="2886276" y="918495"/>
                </a:cubicBezTo>
                <a:cubicBezTo>
                  <a:pt x="2886276" y="929122"/>
                  <a:pt x="2894246" y="936944"/>
                  <a:pt x="2904283" y="937535"/>
                </a:cubicBezTo>
                <a:cubicBezTo>
                  <a:pt x="2906939" y="961298"/>
                  <a:pt x="2909596" y="985504"/>
                  <a:pt x="2912401" y="1010595"/>
                </a:cubicBezTo>
                <a:cubicBezTo>
                  <a:pt x="2903545" y="1012809"/>
                  <a:pt x="2896903" y="1020927"/>
                  <a:pt x="2896903" y="1030373"/>
                </a:cubicBezTo>
                <a:cubicBezTo>
                  <a:pt x="2896903" y="1031849"/>
                  <a:pt x="2897050" y="1033177"/>
                  <a:pt x="2897346" y="1034506"/>
                </a:cubicBezTo>
                <a:cubicBezTo>
                  <a:pt x="2809821" y="1065649"/>
                  <a:pt x="2722296" y="1096496"/>
                  <a:pt x="2634623" y="1127492"/>
                </a:cubicBezTo>
                <a:cubicBezTo>
                  <a:pt x="2596839" y="1140923"/>
                  <a:pt x="2558906" y="1154207"/>
                  <a:pt x="2521121" y="1167638"/>
                </a:cubicBezTo>
                <a:cubicBezTo>
                  <a:pt x="2517875" y="1161439"/>
                  <a:pt x="2511528" y="1157011"/>
                  <a:pt x="2503853" y="1157011"/>
                </a:cubicBezTo>
                <a:cubicBezTo>
                  <a:pt x="2496178" y="1157011"/>
                  <a:pt x="2489388" y="1161734"/>
                  <a:pt x="2486141" y="1168376"/>
                </a:cubicBezTo>
                <a:cubicBezTo>
                  <a:pt x="2451013" y="1157749"/>
                  <a:pt x="2416328" y="1147122"/>
                  <a:pt x="2382676" y="1136643"/>
                </a:cubicBezTo>
                <a:cubicBezTo>
                  <a:pt x="2382823" y="1135610"/>
                  <a:pt x="2383266" y="1134724"/>
                  <a:pt x="2383266" y="1133691"/>
                </a:cubicBezTo>
                <a:cubicBezTo>
                  <a:pt x="2383266" y="1122916"/>
                  <a:pt x="2374558" y="1114208"/>
                  <a:pt x="2363783" y="1114208"/>
                </a:cubicBezTo>
                <a:cubicBezTo>
                  <a:pt x="2353009" y="1114208"/>
                  <a:pt x="2344301" y="1122916"/>
                  <a:pt x="2344301" y="1133691"/>
                </a:cubicBezTo>
                <a:cubicBezTo>
                  <a:pt x="2344301" y="1144465"/>
                  <a:pt x="2353009" y="1153174"/>
                  <a:pt x="2363783" y="1153174"/>
                </a:cubicBezTo>
                <a:cubicBezTo>
                  <a:pt x="2364078" y="1153174"/>
                  <a:pt x="2364226" y="1153174"/>
                  <a:pt x="2364521" y="1153026"/>
                </a:cubicBezTo>
                <a:cubicBezTo>
                  <a:pt x="2371754" y="1192434"/>
                  <a:pt x="2379871" y="1233171"/>
                  <a:pt x="2388727" y="1274498"/>
                </a:cubicBezTo>
                <a:cubicBezTo>
                  <a:pt x="2381052" y="1277303"/>
                  <a:pt x="2375591" y="1284682"/>
                  <a:pt x="2375591" y="1293243"/>
                </a:cubicBezTo>
                <a:cubicBezTo>
                  <a:pt x="2375591" y="1294424"/>
                  <a:pt x="2375739" y="1295457"/>
                  <a:pt x="2375886" y="1296490"/>
                </a:cubicBezTo>
                <a:cubicBezTo>
                  <a:pt x="2334412" y="1309331"/>
                  <a:pt x="2293084" y="1322319"/>
                  <a:pt x="2251610" y="1335308"/>
                </a:cubicBezTo>
                <a:cubicBezTo>
                  <a:pt x="2248510" y="1328961"/>
                  <a:pt x="2242164" y="1324533"/>
                  <a:pt x="2234784" y="1324533"/>
                </a:cubicBezTo>
                <a:cubicBezTo>
                  <a:pt x="2224304" y="1324533"/>
                  <a:pt x="2215891" y="1333094"/>
                  <a:pt x="2215891" y="1343426"/>
                </a:cubicBezTo>
                <a:cubicBezTo>
                  <a:pt x="2215891" y="1348739"/>
                  <a:pt x="2218105" y="1353610"/>
                  <a:pt x="2221795" y="1357005"/>
                </a:cubicBezTo>
                <a:cubicBezTo>
                  <a:pt x="2166151" y="1434936"/>
                  <a:pt x="2114640" y="1507996"/>
                  <a:pt x="2065047" y="1579433"/>
                </a:cubicBezTo>
                <a:cubicBezTo>
                  <a:pt x="2062096" y="1577957"/>
                  <a:pt x="2058848" y="1577072"/>
                  <a:pt x="2055454" y="1577072"/>
                </a:cubicBezTo>
                <a:cubicBezTo>
                  <a:pt x="2043794" y="1577072"/>
                  <a:pt x="2034347" y="1586518"/>
                  <a:pt x="2034347" y="1598178"/>
                </a:cubicBezTo>
                <a:cubicBezTo>
                  <a:pt x="2034347" y="1609838"/>
                  <a:pt x="2043794" y="1619284"/>
                  <a:pt x="2055454" y="1619284"/>
                </a:cubicBezTo>
                <a:cubicBezTo>
                  <a:pt x="2067114" y="1619284"/>
                  <a:pt x="2076560" y="1609838"/>
                  <a:pt x="2076560" y="1598178"/>
                </a:cubicBezTo>
                <a:cubicBezTo>
                  <a:pt x="2076560" y="1595521"/>
                  <a:pt x="2075970" y="1593160"/>
                  <a:pt x="2075232" y="1590798"/>
                </a:cubicBezTo>
                <a:cubicBezTo>
                  <a:pt x="2130433" y="1561426"/>
                  <a:pt x="2189029" y="1530431"/>
                  <a:pt x="2256628" y="1494860"/>
                </a:cubicBezTo>
                <a:cubicBezTo>
                  <a:pt x="2260318" y="1500174"/>
                  <a:pt x="2266517" y="1503568"/>
                  <a:pt x="2273454" y="1503568"/>
                </a:cubicBezTo>
                <a:cubicBezTo>
                  <a:pt x="2274045" y="1503568"/>
                  <a:pt x="2274635" y="1503568"/>
                  <a:pt x="2275225" y="1503421"/>
                </a:cubicBezTo>
                <a:cubicBezTo>
                  <a:pt x="2288214" y="1562017"/>
                  <a:pt x="2302383" y="1621498"/>
                  <a:pt x="2318176" y="1683784"/>
                </a:cubicBezTo>
                <a:cubicBezTo>
                  <a:pt x="2311239" y="1686736"/>
                  <a:pt x="2306221" y="1693525"/>
                  <a:pt x="2306221" y="1701496"/>
                </a:cubicBezTo>
                <a:cubicBezTo>
                  <a:pt x="2306221" y="1712123"/>
                  <a:pt x="2314929" y="1720683"/>
                  <a:pt x="2325408" y="1720683"/>
                </a:cubicBezTo>
                <a:cubicBezTo>
                  <a:pt x="2335888" y="1720683"/>
                  <a:pt x="2344596" y="1711975"/>
                  <a:pt x="2344596" y="1701496"/>
                </a:cubicBezTo>
                <a:cubicBezTo>
                  <a:pt x="2344596" y="1700315"/>
                  <a:pt x="2344153" y="1699282"/>
                  <a:pt x="2343858" y="1698101"/>
                </a:cubicBezTo>
                <a:cubicBezTo>
                  <a:pt x="2414557" y="1673747"/>
                  <a:pt x="2485256" y="1649542"/>
                  <a:pt x="2555954" y="1625336"/>
                </a:cubicBezTo>
                <a:cubicBezTo>
                  <a:pt x="2559201" y="1631682"/>
                  <a:pt x="2565696" y="1636110"/>
                  <a:pt x="2573223" y="1636110"/>
                </a:cubicBezTo>
                <a:cubicBezTo>
                  <a:pt x="2579570" y="1636110"/>
                  <a:pt x="2584883" y="1633011"/>
                  <a:pt x="2588426" y="1628288"/>
                </a:cubicBezTo>
                <a:cubicBezTo>
                  <a:pt x="2620749" y="1646737"/>
                  <a:pt x="2653811" y="1665482"/>
                  <a:pt x="2688496" y="1684965"/>
                </a:cubicBezTo>
                <a:cubicBezTo>
                  <a:pt x="2687611" y="1687179"/>
                  <a:pt x="2687168" y="1689393"/>
                  <a:pt x="2687168" y="1691754"/>
                </a:cubicBezTo>
                <a:cubicBezTo>
                  <a:pt x="2687168" y="1693968"/>
                  <a:pt x="2687758" y="1696182"/>
                  <a:pt x="2688496" y="1698101"/>
                </a:cubicBezTo>
                <a:cubicBezTo>
                  <a:pt x="2618240" y="1735443"/>
                  <a:pt x="2547984" y="1772637"/>
                  <a:pt x="2477580" y="1809832"/>
                </a:cubicBezTo>
                <a:cubicBezTo>
                  <a:pt x="2433892" y="1832857"/>
                  <a:pt x="2390351" y="1856029"/>
                  <a:pt x="2346662" y="1879054"/>
                </a:cubicBezTo>
                <a:cubicBezTo>
                  <a:pt x="2343268" y="1874479"/>
                  <a:pt x="2337954" y="1871232"/>
                  <a:pt x="2331755" y="1871232"/>
                </a:cubicBezTo>
                <a:cubicBezTo>
                  <a:pt x="2321423" y="1871232"/>
                  <a:pt x="2313010" y="1879645"/>
                  <a:pt x="2313010" y="1889977"/>
                </a:cubicBezTo>
                <a:cubicBezTo>
                  <a:pt x="2313010" y="1900308"/>
                  <a:pt x="2321423" y="1908722"/>
                  <a:pt x="2331755" y="1908722"/>
                </a:cubicBezTo>
                <a:cubicBezTo>
                  <a:pt x="2335445" y="1908722"/>
                  <a:pt x="2338840" y="1907393"/>
                  <a:pt x="2341644" y="1905474"/>
                </a:cubicBezTo>
                <a:cubicBezTo>
                  <a:pt x="2400830" y="1973369"/>
                  <a:pt x="2464002" y="2043625"/>
                  <a:pt x="2533520" y="2118899"/>
                </a:cubicBezTo>
                <a:cubicBezTo>
                  <a:pt x="2530568" y="2122442"/>
                  <a:pt x="2528797" y="2126870"/>
                  <a:pt x="2528797" y="2131740"/>
                </a:cubicBezTo>
                <a:cubicBezTo>
                  <a:pt x="2528797" y="2136906"/>
                  <a:pt x="2530863" y="2141629"/>
                  <a:pt x="2534110" y="2145171"/>
                </a:cubicBezTo>
                <a:lnTo>
                  <a:pt x="2446733" y="2248342"/>
                </a:lnTo>
                <a:cubicBezTo>
                  <a:pt x="2443633" y="2246423"/>
                  <a:pt x="2439943" y="2245095"/>
                  <a:pt x="2435958" y="2245095"/>
                </a:cubicBezTo>
                <a:cubicBezTo>
                  <a:pt x="2425922" y="2245095"/>
                  <a:pt x="2417509" y="2252622"/>
                  <a:pt x="2416033" y="2262216"/>
                </a:cubicBezTo>
                <a:cubicBezTo>
                  <a:pt x="2309763" y="2260592"/>
                  <a:pt x="2205117" y="2258673"/>
                  <a:pt x="2104161" y="2256755"/>
                </a:cubicBezTo>
                <a:cubicBezTo>
                  <a:pt x="2102980" y="2246571"/>
                  <a:pt x="2094419" y="2238600"/>
                  <a:pt x="2083940" y="2238600"/>
                </a:cubicBezTo>
                <a:cubicBezTo>
                  <a:pt x="2072575" y="2238600"/>
                  <a:pt x="2063424" y="2247751"/>
                  <a:pt x="2063424" y="2259116"/>
                </a:cubicBezTo>
                <a:cubicBezTo>
                  <a:pt x="2063424" y="2267677"/>
                  <a:pt x="2068590" y="2274909"/>
                  <a:pt x="2076117" y="2278009"/>
                </a:cubicBezTo>
                <a:cubicBezTo>
                  <a:pt x="2048517" y="2381474"/>
                  <a:pt x="2022245" y="2484939"/>
                  <a:pt x="1998039" y="2586338"/>
                </a:cubicBezTo>
                <a:cubicBezTo>
                  <a:pt x="1997448" y="2586338"/>
                  <a:pt x="1997005" y="2586043"/>
                  <a:pt x="1996415" y="2586043"/>
                </a:cubicBezTo>
                <a:cubicBezTo>
                  <a:pt x="1985936" y="2586043"/>
                  <a:pt x="1977227" y="2594604"/>
                  <a:pt x="1977227" y="2605231"/>
                </a:cubicBezTo>
                <a:cubicBezTo>
                  <a:pt x="1977227" y="2615858"/>
                  <a:pt x="1985788" y="2624418"/>
                  <a:pt x="1996415" y="2624418"/>
                </a:cubicBezTo>
                <a:cubicBezTo>
                  <a:pt x="2001286" y="2624418"/>
                  <a:pt x="2005419" y="2622499"/>
                  <a:pt x="2008813" y="2619547"/>
                </a:cubicBezTo>
                <a:cubicBezTo>
                  <a:pt x="2061062" y="2664122"/>
                  <a:pt x="2115968" y="2710172"/>
                  <a:pt x="2172498" y="2756813"/>
                </a:cubicBezTo>
                <a:cubicBezTo>
                  <a:pt x="2170579" y="2759912"/>
                  <a:pt x="2169399" y="2763602"/>
                  <a:pt x="2169399" y="2767587"/>
                </a:cubicBezTo>
                <a:cubicBezTo>
                  <a:pt x="2169399" y="2775410"/>
                  <a:pt x="2173826" y="2782052"/>
                  <a:pt x="2180173" y="2785594"/>
                </a:cubicBezTo>
                <a:cubicBezTo>
                  <a:pt x="2163790" y="2829430"/>
                  <a:pt x="2147849" y="2872381"/>
                  <a:pt x="2132647" y="2913855"/>
                </a:cubicBezTo>
                <a:cubicBezTo>
                  <a:pt x="2131319" y="2913560"/>
                  <a:pt x="2129843" y="2913413"/>
                  <a:pt x="2128366" y="2913413"/>
                </a:cubicBezTo>
                <a:cubicBezTo>
                  <a:pt x="2117297" y="2913413"/>
                  <a:pt x="2108294" y="2922416"/>
                  <a:pt x="2108294" y="2933486"/>
                </a:cubicBezTo>
                <a:cubicBezTo>
                  <a:pt x="2108294" y="2937323"/>
                  <a:pt x="2109474" y="2940718"/>
                  <a:pt x="2111245" y="2943818"/>
                </a:cubicBezTo>
                <a:cubicBezTo>
                  <a:pt x="2069033" y="2977765"/>
                  <a:pt x="2027558" y="3011269"/>
                  <a:pt x="1987707" y="3043741"/>
                </a:cubicBezTo>
                <a:cubicBezTo>
                  <a:pt x="1984165" y="3040494"/>
                  <a:pt x="1979589" y="3038427"/>
                  <a:pt x="1974571" y="3038427"/>
                </a:cubicBezTo>
                <a:cubicBezTo>
                  <a:pt x="1963796" y="3038427"/>
                  <a:pt x="1954940" y="3047283"/>
                  <a:pt x="1954940" y="3058058"/>
                </a:cubicBezTo>
                <a:cubicBezTo>
                  <a:pt x="1954940" y="3063223"/>
                  <a:pt x="1957007" y="3067947"/>
                  <a:pt x="1960401" y="3071489"/>
                </a:cubicBezTo>
                <a:cubicBezTo>
                  <a:pt x="1878485" y="3175102"/>
                  <a:pt x="1805130" y="3270449"/>
                  <a:pt x="1737235" y="3362107"/>
                </a:cubicBezTo>
                <a:cubicBezTo>
                  <a:pt x="1734283" y="3360483"/>
                  <a:pt x="1730888" y="3359450"/>
                  <a:pt x="1727346" y="3359450"/>
                </a:cubicBezTo>
                <a:cubicBezTo>
                  <a:pt x="1715981" y="3359450"/>
                  <a:pt x="1706683" y="3368749"/>
                  <a:pt x="1706683" y="3380114"/>
                </a:cubicBezTo>
                <a:cubicBezTo>
                  <a:pt x="1706683" y="3388674"/>
                  <a:pt x="1711996" y="3396054"/>
                  <a:pt x="1719524" y="3399154"/>
                </a:cubicBezTo>
                <a:cubicBezTo>
                  <a:pt x="1676573" y="3562543"/>
                  <a:pt x="1642183" y="3715011"/>
                  <a:pt x="1614582" y="3863493"/>
                </a:cubicBezTo>
                <a:cubicBezTo>
                  <a:pt x="1614287" y="3863493"/>
                  <a:pt x="1613992" y="3863346"/>
                  <a:pt x="1613697" y="3863346"/>
                </a:cubicBezTo>
                <a:cubicBezTo>
                  <a:pt x="1602922" y="3863346"/>
                  <a:pt x="1594066" y="3872201"/>
                  <a:pt x="1594066" y="3882976"/>
                </a:cubicBezTo>
                <a:cubicBezTo>
                  <a:pt x="1594066" y="3891389"/>
                  <a:pt x="1599527" y="3898474"/>
                  <a:pt x="1606907" y="3901278"/>
                </a:cubicBezTo>
                <a:cubicBezTo>
                  <a:pt x="1595395" y="3955298"/>
                  <a:pt x="1585063" y="4008728"/>
                  <a:pt x="1575764" y="4060387"/>
                </a:cubicBezTo>
                <a:cubicBezTo>
                  <a:pt x="1575617" y="4060387"/>
                  <a:pt x="1575469" y="4060387"/>
                  <a:pt x="1575174" y="4060387"/>
                </a:cubicBezTo>
                <a:cubicBezTo>
                  <a:pt x="1564842" y="4060387"/>
                  <a:pt x="1556281" y="4068800"/>
                  <a:pt x="1556281" y="4079280"/>
                </a:cubicBezTo>
                <a:cubicBezTo>
                  <a:pt x="1556281" y="4089759"/>
                  <a:pt x="1564694" y="4098172"/>
                  <a:pt x="1575174" y="4098172"/>
                </a:cubicBezTo>
                <a:cubicBezTo>
                  <a:pt x="1579011" y="4098172"/>
                  <a:pt x="1582259" y="4096696"/>
                  <a:pt x="1585210" y="4094777"/>
                </a:cubicBezTo>
                <a:cubicBezTo>
                  <a:pt x="1655467" y="4174037"/>
                  <a:pt x="1730150" y="4255363"/>
                  <a:pt x="1807639" y="4337131"/>
                </a:cubicBezTo>
                <a:cubicBezTo>
                  <a:pt x="1804687" y="4340821"/>
                  <a:pt x="1802916" y="4345249"/>
                  <a:pt x="1802916" y="4350267"/>
                </a:cubicBezTo>
                <a:cubicBezTo>
                  <a:pt x="1802916" y="4361928"/>
                  <a:pt x="1812362" y="4371374"/>
                  <a:pt x="1824022" y="4371374"/>
                </a:cubicBezTo>
                <a:cubicBezTo>
                  <a:pt x="1826679" y="4371374"/>
                  <a:pt x="1829040" y="4370783"/>
                  <a:pt x="1831402" y="4370045"/>
                </a:cubicBezTo>
                <a:cubicBezTo>
                  <a:pt x="1839077" y="4384510"/>
                  <a:pt x="1847047" y="4399269"/>
                  <a:pt x="1855165" y="4414324"/>
                </a:cubicBezTo>
                <a:cubicBezTo>
                  <a:pt x="1850294" y="4418014"/>
                  <a:pt x="1846900" y="4423771"/>
                  <a:pt x="1846900" y="4430413"/>
                </a:cubicBezTo>
                <a:cubicBezTo>
                  <a:pt x="1846900" y="4441482"/>
                  <a:pt x="1855903" y="4450486"/>
                  <a:pt x="1866973" y="4450486"/>
                </a:cubicBezTo>
                <a:cubicBezTo>
                  <a:pt x="1872434" y="4450486"/>
                  <a:pt x="1877452" y="4448272"/>
                  <a:pt x="1880994" y="4444730"/>
                </a:cubicBezTo>
                <a:cubicBezTo>
                  <a:pt x="1910661" y="4467607"/>
                  <a:pt x="1941066" y="4490632"/>
                  <a:pt x="1971619" y="4513657"/>
                </a:cubicBezTo>
                <a:cubicBezTo>
                  <a:pt x="1970733" y="4515428"/>
                  <a:pt x="1970290" y="4517347"/>
                  <a:pt x="1970290" y="4519266"/>
                </a:cubicBezTo>
                <a:cubicBezTo>
                  <a:pt x="1970290" y="4526646"/>
                  <a:pt x="1976342" y="4532697"/>
                  <a:pt x="1983722" y="4532697"/>
                </a:cubicBezTo>
                <a:cubicBezTo>
                  <a:pt x="1989626" y="4532697"/>
                  <a:pt x="1994644" y="4528712"/>
                  <a:pt x="1996415" y="4523398"/>
                </a:cubicBezTo>
                <a:cubicBezTo>
                  <a:pt x="2178845" y="4543176"/>
                  <a:pt x="2370721" y="4560593"/>
                  <a:pt x="2567024" y="4575205"/>
                </a:cubicBezTo>
                <a:cubicBezTo>
                  <a:pt x="2567910" y="4581404"/>
                  <a:pt x="2573076" y="4586275"/>
                  <a:pt x="2579570" y="4586275"/>
                </a:cubicBezTo>
                <a:cubicBezTo>
                  <a:pt x="2586654" y="4586275"/>
                  <a:pt x="2592558" y="4580518"/>
                  <a:pt x="2592558" y="4573286"/>
                </a:cubicBezTo>
                <a:cubicBezTo>
                  <a:pt x="2592558" y="4573138"/>
                  <a:pt x="2592558" y="4572991"/>
                  <a:pt x="2592558" y="4572696"/>
                </a:cubicBezTo>
                <a:cubicBezTo>
                  <a:pt x="2611303" y="4567825"/>
                  <a:pt x="2629900" y="4562807"/>
                  <a:pt x="2648645" y="4557936"/>
                </a:cubicBezTo>
                <a:cubicBezTo>
                  <a:pt x="2650859" y="4562511"/>
                  <a:pt x="2655582" y="4565759"/>
                  <a:pt x="2660896" y="4565759"/>
                </a:cubicBezTo>
                <a:cubicBezTo>
                  <a:pt x="2668571" y="4565759"/>
                  <a:pt x="2674770" y="4559560"/>
                  <a:pt x="2674770" y="4551884"/>
                </a:cubicBezTo>
                <a:cubicBezTo>
                  <a:pt x="2674770" y="4550408"/>
                  <a:pt x="2674327" y="4548933"/>
                  <a:pt x="2673884" y="4547604"/>
                </a:cubicBezTo>
                <a:lnTo>
                  <a:pt x="2728200" y="4516166"/>
                </a:lnTo>
                <a:cubicBezTo>
                  <a:pt x="2730561" y="4518823"/>
                  <a:pt x="2734104" y="4520594"/>
                  <a:pt x="2737941" y="4520594"/>
                </a:cubicBezTo>
                <a:cubicBezTo>
                  <a:pt x="2743107" y="4520594"/>
                  <a:pt x="2747387" y="4517642"/>
                  <a:pt x="2749601" y="4513362"/>
                </a:cubicBezTo>
                <a:cubicBezTo>
                  <a:pt x="2899264" y="4553803"/>
                  <a:pt x="3051879" y="4593359"/>
                  <a:pt x="3214826" y="4633948"/>
                </a:cubicBezTo>
                <a:cubicBezTo>
                  <a:pt x="3214826" y="4634539"/>
                  <a:pt x="3214531" y="4635129"/>
                  <a:pt x="3214531" y="4635719"/>
                </a:cubicBezTo>
                <a:cubicBezTo>
                  <a:pt x="3214531" y="4641181"/>
                  <a:pt x="3216892" y="4646051"/>
                  <a:pt x="3220582" y="4649446"/>
                </a:cubicBezTo>
                <a:lnTo>
                  <a:pt x="3187668" y="4696087"/>
                </a:lnTo>
                <a:cubicBezTo>
                  <a:pt x="3168629" y="4723097"/>
                  <a:pt x="3149736" y="4750107"/>
                  <a:pt x="3130696" y="4777117"/>
                </a:cubicBezTo>
                <a:cubicBezTo>
                  <a:pt x="3127892" y="4775641"/>
                  <a:pt x="3124792" y="4774756"/>
                  <a:pt x="3121545" y="4774756"/>
                </a:cubicBezTo>
                <a:cubicBezTo>
                  <a:pt x="3110475" y="4774756"/>
                  <a:pt x="3101324" y="4783759"/>
                  <a:pt x="3101324" y="4794976"/>
                </a:cubicBezTo>
                <a:cubicBezTo>
                  <a:pt x="3101324" y="4806194"/>
                  <a:pt x="3110328" y="4815197"/>
                  <a:pt x="3121545" y="4815197"/>
                </a:cubicBezTo>
                <a:cubicBezTo>
                  <a:pt x="3124202" y="4815197"/>
                  <a:pt x="3126711" y="4814607"/>
                  <a:pt x="3128925" y="4813721"/>
                </a:cubicBezTo>
                <a:cubicBezTo>
                  <a:pt x="3178222" y="4900951"/>
                  <a:pt x="3239475" y="5010763"/>
                  <a:pt x="3298366" y="5124560"/>
                </a:cubicBezTo>
                <a:cubicBezTo>
                  <a:pt x="3293348" y="5128102"/>
                  <a:pt x="3289953" y="5133711"/>
                  <a:pt x="3289953" y="5140353"/>
                </a:cubicBezTo>
                <a:cubicBezTo>
                  <a:pt x="3289953" y="5149504"/>
                  <a:pt x="3296447" y="5157031"/>
                  <a:pt x="3305008" y="5159098"/>
                </a:cubicBezTo>
                <a:cubicBezTo>
                  <a:pt x="3301466" y="5194373"/>
                  <a:pt x="3297776" y="5229206"/>
                  <a:pt x="3293938" y="5262858"/>
                </a:cubicBezTo>
                <a:cubicBezTo>
                  <a:pt x="3282573" y="5263006"/>
                  <a:pt x="3273275" y="5272452"/>
                  <a:pt x="3273275" y="5283817"/>
                </a:cubicBezTo>
                <a:cubicBezTo>
                  <a:pt x="3273275" y="5295182"/>
                  <a:pt x="3282721" y="5304776"/>
                  <a:pt x="3294233" y="5304776"/>
                </a:cubicBezTo>
                <a:cubicBezTo>
                  <a:pt x="3295562" y="5304776"/>
                  <a:pt x="3296742" y="5304628"/>
                  <a:pt x="3297923" y="5304333"/>
                </a:cubicBezTo>
                <a:cubicBezTo>
                  <a:pt x="3308255" y="5336361"/>
                  <a:pt x="3317406" y="5366619"/>
                  <a:pt x="3325819" y="5395548"/>
                </a:cubicBezTo>
                <a:cubicBezTo>
                  <a:pt x="3318439" y="5398795"/>
                  <a:pt x="3313421" y="5406027"/>
                  <a:pt x="3313421" y="5414588"/>
                </a:cubicBezTo>
                <a:cubicBezTo>
                  <a:pt x="3313421" y="5426100"/>
                  <a:pt x="3322720" y="5435399"/>
                  <a:pt x="3334232" y="5435399"/>
                </a:cubicBezTo>
                <a:cubicBezTo>
                  <a:pt x="3335413" y="5435399"/>
                  <a:pt x="3336446" y="5435251"/>
                  <a:pt x="3337627" y="5435103"/>
                </a:cubicBezTo>
                <a:cubicBezTo>
                  <a:pt x="3352829" y="5485582"/>
                  <a:pt x="3364489" y="5529713"/>
                  <a:pt x="3373640" y="5571630"/>
                </a:cubicBezTo>
                <a:cubicBezTo>
                  <a:pt x="3366408" y="5574288"/>
                  <a:pt x="3361095" y="5581225"/>
                  <a:pt x="3361095" y="5589342"/>
                </a:cubicBezTo>
                <a:cubicBezTo>
                  <a:pt x="3361095" y="5597460"/>
                  <a:pt x="3366408" y="5604545"/>
                  <a:pt x="3373788" y="5607201"/>
                </a:cubicBezTo>
                <a:cubicBezTo>
                  <a:pt x="3360799" y="5671849"/>
                  <a:pt x="3344121" y="5739301"/>
                  <a:pt x="3311207" y="5804686"/>
                </a:cubicBezTo>
                <a:cubicBezTo>
                  <a:pt x="3308993" y="5803948"/>
                  <a:pt x="3306779" y="5803358"/>
                  <a:pt x="3304270" y="5803358"/>
                </a:cubicBezTo>
                <a:cubicBezTo>
                  <a:pt x="3292757" y="5803358"/>
                  <a:pt x="3283459" y="5812656"/>
                  <a:pt x="3283459" y="5824169"/>
                </a:cubicBezTo>
                <a:cubicBezTo>
                  <a:pt x="3283459" y="5835681"/>
                  <a:pt x="3292757" y="5844980"/>
                  <a:pt x="3304270" y="5844980"/>
                </a:cubicBezTo>
                <a:cubicBezTo>
                  <a:pt x="3315782" y="5844980"/>
                  <a:pt x="3324195" y="5836419"/>
                  <a:pt x="3324933" y="5825645"/>
                </a:cubicBezTo>
                <a:cubicBezTo>
                  <a:pt x="3373198" y="5822988"/>
                  <a:pt x="3420871" y="5819741"/>
                  <a:pt x="3467659" y="5816051"/>
                </a:cubicBezTo>
                <a:cubicBezTo>
                  <a:pt x="3469578" y="5824464"/>
                  <a:pt x="3476810" y="5830810"/>
                  <a:pt x="3485814" y="5830810"/>
                </a:cubicBezTo>
                <a:cubicBezTo>
                  <a:pt x="3496293" y="5830810"/>
                  <a:pt x="3504706" y="5822250"/>
                  <a:pt x="3504706" y="5811918"/>
                </a:cubicBezTo>
                <a:cubicBezTo>
                  <a:pt x="3504706" y="5810885"/>
                  <a:pt x="3504263" y="5810000"/>
                  <a:pt x="3504116" y="5808966"/>
                </a:cubicBezTo>
                <a:cubicBezTo>
                  <a:pt x="3520794" y="5803653"/>
                  <a:pt x="3537768" y="5798192"/>
                  <a:pt x="3554742" y="5792583"/>
                </a:cubicBezTo>
                <a:cubicBezTo>
                  <a:pt x="3557989" y="5799225"/>
                  <a:pt x="3564778" y="5803800"/>
                  <a:pt x="3572748" y="5803800"/>
                </a:cubicBezTo>
                <a:cubicBezTo>
                  <a:pt x="3583818" y="5803800"/>
                  <a:pt x="3592821" y="5794797"/>
                  <a:pt x="3592821" y="5783727"/>
                </a:cubicBezTo>
                <a:cubicBezTo>
                  <a:pt x="3592821" y="5781366"/>
                  <a:pt x="3592379" y="5779004"/>
                  <a:pt x="3591493" y="5776790"/>
                </a:cubicBezTo>
                <a:cubicBezTo>
                  <a:pt x="3666030" y="5737087"/>
                  <a:pt x="3741599" y="5692070"/>
                  <a:pt x="3821744" y="5639820"/>
                </a:cubicBezTo>
                <a:cubicBezTo>
                  <a:pt x="3825582" y="5644101"/>
                  <a:pt x="3831043" y="5647053"/>
                  <a:pt x="3837242" y="5647053"/>
                </a:cubicBezTo>
                <a:cubicBezTo>
                  <a:pt x="3848607" y="5647053"/>
                  <a:pt x="3857758" y="5637754"/>
                  <a:pt x="3857758" y="5626537"/>
                </a:cubicBezTo>
                <a:cubicBezTo>
                  <a:pt x="3857758" y="5622847"/>
                  <a:pt x="3856724" y="5619304"/>
                  <a:pt x="3854953" y="5616352"/>
                </a:cubicBezTo>
                <a:cubicBezTo>
                  <a:pt x="3987052" y="5514216"/>
                  <a:pt x="4112362" y="5401156"/>
                  <a:pt x="4236786" y="5270976"/>
                </a:cubicBezTo>
                <a:cubicBezTo>
                  <a:pt x="4333757" y="5267138"/>
                  <a:pt x="4422906" y="5261825"/>
                  <a:pt x="4506888" y="5254740"/>
                </a:cubicBezTo>
                <a:cubicBezTo>
                  <a:pt x="4507479" y="5257102"/>
                  <a:pt x="4508364" y="5259316"/>
                  <a:pt x="4509840" y="5261235"/>
                </a:cubicBezTo>
                <a:cubicBezTo>
                  <a:pt x="4419068" y="5348907"/>
                  <a:pt x="4328591" y="5427429"/>
                  <a:pt x="4234425" y="5500046"/>
                </a:cubicBezTo>
                <a:cubicBezTo>
                  <a:pt x="4230882" y="5496652"/>
                  <a:pt x="4226307" y="5494585"/>
                  <a:pt x="4220993" y="5494585"/>
                </a:cubicBezTo>
                <a:cubicBezTo>
                  <a:pt x="4210366" y="5494585"/>
                  <a:pt x="4201658" y="5503293"/>
                  <a:pt x="4201658" y="5513920"/>
                </a:cubicBezTo>
                <a:cubicBezTo>
                  <a:pt x="4201658" y="5524547"/>
                  <a:pt x="4210366" y="5533256"/>
                  <a:pt x="4220993" y="5533256"/>
                </a:cubicBezTo>
                <a:cubicBezTo>
                  <a:pt x="4229701" y="5533256"/>
                  <a:pt x="4236786" y="5527351"/>
                  <a:pt x="4239296" y="5519529"/>
                </a:cubicBezTo>
                <a:cubicBezTo>
                  <a:pt x="4248889" y="5521005"/>
                  <a:pt x="4258335" y="5522481"/>
                  <a:pt x="4267929" y="5523957"/>
                </a:cubicBezTo>
                <a:cubicBezTo>
                  <a:pt x="4268224" y="5531484"/>
                  <a:pt x="4274423" y="5537536"/>
                  <a:pt x="4281951" y="5537536"/>
                </a:cubicBezTo>
                <a:cubicBezTo>
                  <a:pt x="4289478" y="5537536"/>
                  <a:pt x="4296120" y="5531189"/>
                  <a:pt x="4296120" y="5523367"/>
                </a:cubicBezTo>
                <a:cubicBezTo>
                  <a:pt x="4296120" y="5521005"/>
                  <a:pt x="4295382" y="5518939"/>
                  <a:pt x="4294349" y="5517020"/>
                </a:cubicBezTo>
                <a:cubicBezTo>
                  <a:pt x="4350436" y="5472888"/>
                  <a:pt x="4406080" y="5425215"/>
                  <a:pt x="4459805" y="5374736"/>
                </a:cubicBezTo>
                <a:lnTo>
                  <a:pt x="4457886" y="5372670"/>
                </a:lnTo>
                <a:lnTo>
                  <a:pt x="4460248" y="5374146"/>
                </a:lnTo>
                <a:cubicBezTo>
                  <a:pt x="4482092" y="5340199"/>
                  <a:pt x="4501575" y="5305366"/>
                  <a:pt x="4519434" y="5268467"/>
                </a:cubicBezTo>
                <a:cubicBezTo>
                  <a:pt x="4521205" y="5269057"/>
                  <a:pt x="4522977" y="5269648"/>
                  <a:pt x="4524895" y="5269648"/>
                </a:cubicBezTo>
                <a:cubicBezTo>
                  <a:pt x="4535227" y="5269648"/>
                  <a:pt x="4543787" y="5261235"/>
                  <a:pt x="4543787" y="5250755"/>
                </a:cubicBezTo>
                <a:cubicBezTo>
                  <a:pt x="4543787" y="5240276"/>
                  <a:pt x="4535375" y="5231863"/>
                  <a:pt x="4524895" y="5231863"/>
                </a:cubicBezTo>
                <a:cubicBezTo>
                  <a:pt x="4514416" y="5231863"/>
                  <a:pt x="4506888" y="5239686"/>
                  <a:pt x="4506298" y="5249575"/>
                </a:cubicBezTo>
                <a:cubicBezTo>
                  <a:pt x="4424234" y="5256364"/>
                  <a:pt x="4337005" y="5261677"/>
                  <a:pt x="4242395" y="5265515"/>
                </a:cubicBezTo>
                <a:cubicBezTo>
                  <a:pt x="4318850" y="5185222"/>
                  <a:pt x="4395010" y="5098435"/>
                  <a:pt x="4472351" y="5003826"/>
                </a:cubicBezTo>
                <a:cubicBezTo>
                  <a:pt x="4475450" y="5005745"/>
                  <a:pt x="4478993" y="5006778"/>
                  <a:pt x="4482682" y="5006778"/>
                </a:cubicBezTo>
                <a:cubicBezTo>
                  <a:pt x="4493752" y="5006778"/>
                  <a:pt x="4502755" y="4997774"/>
                  <a:pt x="4502755" y="4986704"/>
                </a:cubicBezTo>
                <a:cubicBezTo>
                  <a:pt x="4502755" y="4982424"/>
                  <a:pt x="4501280" y="4978439"/>
                  <a:pt x="4498918" y="4975045"/>
                </a:cubicBezTo>
                <a:cubicBezTo>
                  <a:pt x="4623490" y="4857557"/>
                  <a:pt x="4742305" y="4735790"/>
                  <a:pt x="4852412" y="4612547"/>
                </a:cubicBezTo>
                <a:cubicBezTo>
                  <a:pt x="4855512" y="4614466"/>
                  <a:pt x="4859202" y="4615646"/>
                  <a:pt x="4863039" y="4615646"/>
                </a:cubicBezTo>
                <a:cubicBezTo>
                  <a:pt x="4874257" y="4615646"/>
                  <a:pt x="4883408" y="4606495"/>
                  <a:pt x="4883408" y="4595278"/>
                </a:cubicBezTo>
                <a:cubicBezTo>
                  <a:pt x="4883408" y="4584799"/>
                  <a:pt x="4875290" y="4576091"/>
                  <a:pt x="4864958" y="4575057"/>
                </a:cubicBezTo>
                <a:cubicBezTo>
                  <a:pt x="4861120" y="4447976"/>
                  <a:pt x="4842966" y="4312187"/>
                  <a:pt x="4810495" y="4166952"/>
                </a:cubicBezTo>
                <a:cubicBezTo>
                  <a:pt x="4862449" y="4097139"/>
                  <a:pt x="4912336" y="4027325"/>
                  <a:pt x="4959420" y="3957955"/>
                </a:cubicBezTo>
                <a:cubicBezTo>
                  <a:pt x="4962224" y="3959431"/>
                  <a:pt x="4965471" y="3960317"/>
                  <a:pt x="4968866" y="3960317"/>
                </a:cubicBezTo>
                <a:cubicBezTo>
                  <a:pt x="4969899" y="3960317"/>
                  <a:pt x="4970932" y="3960169"/>
                  <a:pt x="4971818" y="3960021"/>
                </a:cubicBezTo>
                <a:cubicBezTo>
                  <a:pt x="4982445" y="3996773"/>
                  <a:pt x="4992334" y="4033082"/>
                  <a:pt x="5001042" y="4068800"/>
                </a:cubicBezTo>
                <a:cubicBezTo>
                  <a:pt x="4993515" y="4071900"/>
                  <a:pt x="4988201" y="4079132"/>
                  <a:pt x="4988201" y="4087693"/>
                </a:cubicBezTo>
                <a:cubicBezTo>
                  <a:pt x="4988201" y="4098910"/>
                  <a:pt x="4997352" y="4108209"/>
                  <a:pt x="5008717" y="4108209"/>
                </a:cubicBezTo>
                <a:cubicBezTo>
                  <a:pt x="5020082" y="4108209"/>
                  <a:pt x="5029233" y="4099058"/>
                  <a:pt x="5029233" y="4087693"/>
                </a:cubicBezTo>
                <a:cubicBezTo>
                  <a:pt x="5029233" y="4084593"/>
                  <a:pt x="5028495" y="4081641"/>
                  <a:pt x="5027167" y="4078984"/>
                </a:cubicBezTo>
                <a:cubicBezTo>
                  <a:pt x="5154690" y="3996625"/>
                  <a:pt x="5266421" y="3916775"/>
                  <a:pt x="5367525" y="3835745"/>
                </a:cubicBezTo>
                <a:cubicBezTo>
                  <a:pt x="5371510" y="3839583"/>
                  <a:pt x="5376971" y="3842092"/>
                  <a:pt x="5383023" y="3842092"/>
                </a:cubicBezTo>
                <a:cubicBezTo>
                  <a:pt x="5395273" y="3842092"/>
                  <a:pt x="5405310" y="3832055"/>
                  <a:pt x="5405310" y="3819804"/>
                </a:cubicBezTo>
                <a:cubicBezTo>
                  <a:pt x="5405310" y="3813458"/>
                  <a:pt x="5402653" y="3807702"/>
                  <a:pt x="5398373" y="3803716"/>
                </a:cubicBezTo>
                <a:cubicBezTo>
                  <a:pt x="5462134" y="3717077"/>
                  <a:pt x="5518516" y="3632947"/>
                  <a:pt x="5569732" y="3547636"/>
                </a:cubicBezTo>
                <a:cubicBezTo>
                  <a:pt x="5572537" y="3548817"/>
                  <a:pt x="5575489" y="3549555"/>
                  <a:pt x="5578736" y="3549555"/>
                </a:cubicBezTo>
                <a:cubicBezTo>
                  <a:pt x="5590986" y="3549555"/>
                  <a:pt x="5601023" y="3539518"/>
                  <a:pt x="5601023" y="3527268"/>
                </a:cubicBezTo>
                <a:cubicBezTo>
                  <a:pt x="5601023" y="3515017"/>
                  <a:pt x="5590986" y="3504981"/>
                  <a:pt x="5578736" y="3504981"/>
                </a:cubicBezTo>
                <a:cubicBezTo>
                  <a:pt x="5572242" y="3504981"/>
                  <a:pt x="5566338" y="3507932"/>
                  <a:pt x="5562353" y="3512360"/>
                </a:cubicBezTo>
                <a:cubicBezTo>
                  <a:pt x="5533867" y="3492583"/>
                  <a:pt x="5503166" y="3472657"/>
                  <a:pt x="5469514" y="3451993"/>
                </a:cubicBezTo>
                <a:cubicBezTo>
                  <a:pt x="5470547" y="3449484"/>
                  <a:pt x="5471286" y="3446680"/>
                  <a:pt x="5471286" y="3443876"/>
                </a:cubicBezTo>
                <a:cubicBezTo>
                  <a:pt x="5471286" y="3432658"/>
                  <a:pt x="5462134" y="3423507"/>
                  <a:pt x="5450917" y="3423507"/>
                </a:cubicBezTo>
                <a:cubicBezTo>
                  <a:pt x="5441471" y="3423507"/>
                  <a:pt x="5433648" y="3430001"/>
                  <a:pt x="5431287" y="3438710"/>
                </a:cubicBezTo>
                <a:cubicBezTo>
                  <a:pt x="5356308" y="3429706"/>
                  <a:pt x="5281181" y="3421146"/>
                  <a:pt x="5213434" y="3413323"/>
                </a:cubicBezTo>
                <a:cubicBezTo>
                  <a:pt x="5213434" y="3412733"/>
                  <a:pt x="5213581" y="3412142"/>
                  <a:pt x="5213581" y="3411552"/>
                </a:cubicBezTo>
                <a:cubicBezTo>
                  <a:pt x="5213581" y="3389560"/>
                  <a:pt x="5195722" y="3371701"/>
                  <a:pt x="5173731" y="3371701"/>
                </a:cubicBezTo>
                <a:cubicBezTo>
                  <a:pt x="5172697" y="3371701"/>
                  <a:pt x="5171664" y="3371996"/>
                  <a:pt x="5170483" y="3371996"/>
                </a:cubicBezTo>
                <a:cubicBezTo>
                  <a:pt x="5150263" y="3241077"/>
                  <a:pt x="5123547" y="3110012"/>
                  <a:pt x="5088862" y="2973485"/>
                </a:cubicBezTo>
                <a:cubicBezTo>
                  <a:pt x="5092552" y="2972009"/>
                  <a:pt x="5095800" y="2969500"/>
                  <a:pt x="5098013" y="2966252"/>
                </a:cubicBezTo>
                <a:cubicBezTo>
                  <a:pt x="5203250" y="3021749"/>
                  <a:pt x="5291808" y="3071784"/>
                  <a:pt x="5373429" y="3122262"/>
                </a:cubicBezTo>
                <a:cubicBezTo>
                  <a:pt x="5372248" y="3124919"/>
                  <a:pt x="5371510" y="3127723"/>
                  <a:pt x="5371510" y="3130823"/>
                </a:cubicBezTo>
                <a:cubicBezTo>
                  <a:pt x="5371510" y="3142335"/>
                  <a:pt x="5380956" y="3151781"/>
                  <a:pt x="5392469" y="3151781"/>
                </a:cubicBezTo>
                <a:cubicBezTo>
                  <a:pt x="5400144" y="3151781"/>
                  <a:pt x="5406786" y="3147501"/>
                  <a:pt x="5410475" y="3141302"/>
                </a:cubicBezTo>
                <a:cubicBezTo>
                  <a:pt x="5531357" y="3191042"/>
                  <a:pt x="5641169" y="3239897"/>
                  <a:pt x="5744635" y="3309267"/>
                </a:cubicBezTo>
                <a:cubicBezTo>
                  <a:pt x="5743454" y="3311776"/>
                  <a:pt x="5742716" y="3314433"/>
                  <a:pt x="5742716" y="3317385"/>
                </a:cubicBezTo>
                <a:cubicBezTo>
                  <a:pt x="5742716" y="3328012"/>
                  <a:pt x="5751424" y="3336720"/>
                  <a:pt x="5762051" y="3336720"/>
                </a:cubicBezTo>
                <a:cubicBezTo>
                  <a:pt x="5763084" y="3336720"/>
                  <a:pt x="5763822" y="3336277"/>
                  <a:pt x="5764855" y="3336130"/>
                </a:cubicBezTo>
                <a:cubicBezTo>
                  <a:pt x="5793046" y="3428673"/>
                  <a:pt x="5809429" y="3516936"/>
                  <a:pt x="5814595" y="3605051"/>
                </a:cubicBezTo>
                <a:cubicBezTo>
                  <a:pt x="5805740" y="3606970"/>
                  <a:pt x="5798950" y="3614350"/>
                  <a:pt x="5798950" y="3623796"/>
                </a:cubicBezTo>
                <a:cubicBezTo>
                  <a:pt x="5798950" y="3633242"/>
                  <a:pt x="5805297" y="3640179"/>
                  <a:pt x="5813858" y="3642393"/>
                </a:cubicBezTo>
                <a:cubicBezTo>
                  <a:pt x="5806478" y="3719734"/>
                  <a:pt x="5794670" y="3796779"/>
                  <a:pt x="5778139" y="3871611"/>
                </a:cubicBezTo>
                <a:lnTo>
                  <a:pt x="5780796" y="3872201"/>
                </a:lnTo>
                <a:lnTo>
                  <a:pt x="5778139" y="3871611"/>
                </a:lnTo>
                <a:cubicBezTo>
                  <a:pt x="5757623" y="3967697"/>
                  <a:pt x="5729875" y="4059059"/>
                  <a:pt x="5693271" y="4151011"/>
                </a:cubicBezTo>
                <a:lnTo>
                  <a:pt x="5695780" y="4152045"/>
                </a:lnTo>
                <a:lnTo>
                  <a:pt x="5698289" y="4153078"/>
                </a:lnTo>
                <a:cubicBezTo>
                  <a:pt x="5698289" y="4153078"/>
                  <a:pt x="5698289" y="4153078"/>
                  <a:pt x="5698289" y="4153078"/>
                </a:cubicBezTo>
                <a:lnTo>
                  <a:pt x="5698289" y="4153078"/>
                </a:lnTo>
                <a:cubicBezTo>
                  <a:pt x="5698289" y="4153078"/>
                  <a:pt x="5698289" y="4153078"/>
                  <a:pt x="5698289" y="4153078"/>
                </a:cubicBezTo>
                <a:cubicBezTo>
                  <a:pt x="5706850" y="4132710"/>
                  <a:pt x="5715410" y="4111898"/>
                  <a:pt x="5723528" y="4091235"/>
                </a:cubicBezTo>
                <a:lnTo>
                  <a:pt x="5724119" y="4091530"/>
                </a:lnTo>
                <a:cubicBezTo>
                  <a:pt x="5758657" y="4006515"/>
                  <a:pt x="5789504" y="3918842"/>
                  <a:pt x="5816071" y="3831022"/>
                </a:cubicBezTo>
                <a:lnTo>
                  <a:pt x="5816071" y="3831022"/>
                </a:lnTo>
                <a:cubicBezTo>
                  <a:pt x="5816071" y="3831022"/>
                  <a:pt x="5816071" y="3831022"/>
                  <a:pt x="5816071" y="3831022"/>
                </a:cubicBezTo>
                <a:lnTo>
                  <a:pt x="5816071" y="3831022"/>
                </a:lnTo>
                <a:cubicBezTo>
                  <a:pt x="5816071" y="3831022"/>
                  <a:pt x="5816071" y="3831022"/>
                  <a:pt x="5816071" y="3831022"/>
                </a:cubicBezTo>
                <a:cubicBezTo>
                  <a:pt x="5829798" y="3789842"/>
                  <a:pt x="5842344" y="3748072"/>
                  <a:pt x="5853413" y="3706450"/>
                </a:cubicBezTo>
                <a:lnTo>
                  <a:pt x="5848247" y="3705122"/>
                </a:lnTo>
                <a:cubicBezTo>
                  <a:pt x="5882047" y="3559739"/>
                  <a:pt x="5903153" y="3413028"/>
                  <a:pt x="5911862" y="3261593"/>
                </a:cubicBezTo>
                <a:cubicBezTo>
                  <a:pt x="5913928" y="3264988"/>
                  <a:pt x="5915847" y="3268383"/>
                  <a:pt x="5917323" y="3271778"/>
                </a:cubicBezTo>
                <a:lnTo>
                  <a:pt x="5922341" y="3269564"/>
                </a:lnTo>
                <a:cubicBezTo>
                  <a:pt x="5919980" y="3264103"/>
                  <a:pt x="5916437" y="3258494"/>
                  <a:pt x="5912452" y="3252885"/>
                </a:cubicBezTo>
                <a:cubicBezTo>
                  <a:pt x="5914076" y="3223071"/>
                  <a:pt x="5915256" y="3193109"/>
                  <a:pt x="5915847" y="3162851"/>
                </a:cubicBezTo>
                <a:lnTo>
                  <a:pt x="5914666" y="3162851"/>
                </a:lnTo>
                <a:cubicBezTo>
                  <a:pt x="5915256" y="3146173"/>
                  <a:pt x="5915699" y="3129642"/>
                  <a:pt x="5915994" y="3112964"/>
                </a:cubicBezTo>
                <a:cubicBezTo>
                  <a:pt x="5923670" y="3143073"/>
                  <a:pt x="5928097" y="3172445"/>
                  <a:pt x="5929131" y="3202260"/>
                </a:cubicBezTo>
                <a:lnTo>
                  <a:pt x="5931640" y="3202260"/>
                </a:lnTo>
                <a:cubicBezTo>
                  <a:pt x="5930754" y="3212739"/>
                  <a:pt x="5930016" y="3223366"/>
                  <a:pt x="5929131" y="3233698"/>
                </a:cubicBezTo>
                <a:lnTo>
                  <a:pt x="5934592" y="3234140"/>
                </a:lnTo>
                <a:cubicBezTo>
                  <a:pt x="5936363" y="3214953"/>
                  <a:pt x="5937839" y="3195323"/>
                  <a:pt x="5939167" y="3175840"/>
                </a:cubicBezTo>
                <a:lnTo>
                  <a:pt x="5937691" y="3175840"/>
                </a:lnTo>
                <a:cubicBezTo>
                  <a:pt x="5938724" y="3164770"/>
                  <a:pt x="5939610" y="3153848"/>
                  <a:pt x="5940495" y="3142778"/>
                </a:cubicBezTo>
                <a:lnTo>
                  <a:pt x="5941381" y="3142778"/>
                </a:lnTo>
                <a:cubicBezTo>
                  <a:pt x="5941971" y="3132151"/>
                  <a:pt x="5942562" y="3121377"/>
                  <a:pt x="5943005" y="3110602"/>
                </a:cubicBezTo>
                <a:lnTo>
                  <a:pt x="5939905" y="3110602"/>
                </a:lnTo>
                <a:cubicBezTo>
                  <a:pt x="5939905" y="3110602"/>
                  <a:pt x="5943005" y="3110307"/>
                  <a:pt x="5943005" y="3110307"/>
                </a:cubicBezTo>
                <a:cubicBezTo>
                  <a:pt x="5943005" y="3109569"/>
                  <a:pt x="5942857" y="3108978"/>
                  <a:pt x="5942709" y="3108240"/>
                </a:cubicBezTo>
                <a:lnTo>
                  <a:pt x="5943152" y="3108240"/>
                </a:lnTo>
                <a:cubicBezTo>
                  <a:pt x="5943448" y="3103075"/>
                  <a:pt x="5943595" y="3097909"/>
                  <a:pt x="5943743" y="3092595"/>
                </a:cubicBezTo>
                <a:lnTo>
                  <a:pt x="5943743" y="3092595"/>
                </a:lnTo>
                <a:cubicBezTo>
                  <a:pt x="5943743" y="3092595"/>
                  <a:pt x="5943743" y="3092595"/>
                  <a:pt x="5943743" y="3092595"/>
                </a:cubicBezTo>
                <a:cubicBezTo>
                  <a:pt x="5944185" y="3081083"/>
                  <a:pt x="5944776" y="3069570"/>
                  <a:pt x="5945071" y="3057910"/>
                </a:cubicBezTo>
                <a:lnTo>
                  <a:pt x="5944628" y="3057910"/>
                </a:lnTo>
                <a:close/>
                <a:moveTo>
                  <a:pt x="5816366" y="2194616"/>
                </a:moveTo>
                <a:cubicBezTo>
                  <a:pt x="5820942" y="2213509"/>
                  <a:pt x="5825370" y="2232401"/>
                  <a:pt x="5829651" y="2251441"/>
                </a:cubicBezTo>
                <a:cubicBezTo>
                  <a:pt x="5821090" y="2241995"/>
                  <a:pt x="5811644" y="2232696"/>
                  <a:pt x="5801017" y="2223398"/>
                </a:cubicBezTo>
                <a:cubicBezTo>
                  <a:pt x="5802345" y="2220741"/>
                  <a:pt x="5803378" y="2217789"/>
                  <a:pt x="5803378" y="2214542"/>
                </a:cubicBezTo>
                <a:cubicBezTo>
                  <a:pt x="5803378" y="2210852"/>
                  <a:pt x="5802050" y="2207753"/>
                  <a:pt x="5800426" y="2204801"/>
                </a:cubicBezTo>
                <a:cubicBezTo>
                  <a:pt x="5806182" y="2201996"/>
                  <a:pt x="5811496" y="2198749"/>
                  <a:pt x="5816366" y="2194469"/>
                </a:cubicBezTo>
                <a:close/>
                <a:moveTo>
                  <a:pt x="4502313" y="5275994"/>
                </a:moveTo>
                <a:cubicBezTo>
                  <a:pt x="4466152" y="5324111"/>
                  <a:pt x="4428957" y="5369275"/>
                  <a:pt x="4389992" y="5411636"/>
                </a:cubicBezTo>
                <a:cubicBezTo>
                  <a:pt x="4344827" y="5439384"/>
                  <a:pt x="4298924" y="5466394"/>
                  <a:pt x="4252874" y="5492667"/>
                </a:cubicBezTo>
                <a:cubicBezTo>
                  <a:pt x="4337890" y="5426248"/>
                  <a:pt x="4419954" y="5354811"/>
                  <a:pt x="4502165" y="5275994"/>
                </a:cubicBezTo>
                <a:close/>
                <a:moveTo>
                  <a:pt x="4289331" y="5512444"/>
                </a:moveTo>
                <a:cubicBezTo>
                  <a:pt x="4286969" y="5510821"/>
                  <a:pt x="4284312" y="5509492"/>
                  <a:pt x="4281213" y="5509492"/>
                </a:cubicBezTo>
                <a:cubicBezTo>
                  <a:pt x="4275161" y="5509492"/>
                  <a:pt x="4269996" y="5513477"/>
                  <a:pt x="4267929" y="5518791"/>
                </a:cubicBezTo>
                <a:cubicBezTo>
                  <a:pt x="4258483" y="5517315"/>
                  <a:pt x="4249037" y="5515839"/>
                  <a:pt x="4239591" y="5514511"/>
                </a:cubicBezTo>
                <a:cubicBezTo>
                  <a:pt x="4239591" y="5514511"/>
                  <a:pt x="4239591" y="5514511"/>
                  <a:pt x="4239591" y="5514363"/>
                </a:cubicBezTo>
                <a:cubicBezTo>
                  <a:pt x="4239591" y="5511854"/>
                  <a:pt x="4239000" y="5509492"/>
                  <a:pt x="4238115" y="5507279"/>
                </a:cubicBezTo>
                <a:cubicBezTo>
                  <a:pt x="4284607" y="5481006"/>
                  <a:pt x="4330805" y="5453849"/>
                  <a:pt x="4376560" y="5426100"/>
                </a:cubicBezTo>
                <a:cubicBezTo>
                  <a:pt x="4348369" y="5456062"/>
                  <a:pt x="4319293" y="5484696"/>
                  <a:pt x="4289183" y="5512297"/>
                </a:cubicBezTo>
                <a:close/>
                <a:moveTo>
                  <a:pt x="4333167" y="5478350"/>
                </a:moveTo>
                <a:cubicBezTo>
                  <a:pt x="4353683" y="5458129"/>
                  <a:pt x="4373756" y="5437465"/>
                  <a:pt x="4393534" y="5415916"/>
                </a:cubicBezTo>
                <a:cubicBezTo>
                  <a:pt x="4406818" y="5407798"/>
                  <a:pt x="4420102" y="5399533"/>
                  <a:pt x="4433237" y="5391267"/>
                </a:cubicBezTo>
                <a:cubicBezTo>
                  <a:pt x="4400323" y="5421377"/>
                  <a:pt x="4366967" y="5450454"/>
                  <a:pt x="4333167" y="5478350"/>
                </a:cubicBezTo>
                <a:close/>
                <a:moveTo>
                  <a:pt x="4455229" y="5371047"/>
                </a:moveTo>
                <a:cubicBezTo>
                  <a:pt x="4439289" y="5381083"/>
                  <a:pt x="4423201" y="5391120"/>
                  <a:pt x="4407113" y="5401009"/>
                </a:cubicBezTo>
                <a:cubicBezTo>
                  <a:pt x="4442241" y="5361748"/>
                  <a:pt x="4476040" y="5320126"/>
                  <a:pt x="4508955" y="5276142"/>
                </a:cubicBezTo>
                <a:cubicBezTo>
                  <a:pt x="4492571" y="5309056"/>
                  <a:pt x="4474860" y="5340494"/>
                  <a:pt x="4455229" y="5371047"/>
                </a:cubicBezTo>
                <a:close/>
                <a:moveTo>
                  <a:pt x="5907729" y="3053630"/>
                </a:moveTo>
                <a:cubicBezTo>
                  <a:pt x="5890903" y="2979536"/>
                  <a:pt x="5864926" y="2906771"/>
                  <a:pt x="5827732" y="2829578"/>
                </a:cubicBezTo>
                <a:cubicBezTo>
                  <a:pt x="5853561" y="2865296"/>
                  <a:pt x="5874077" y="2899391"/>
                  <a:pt x="5890608" y="2934076"/>
                </a:cubicBezTo>
                <a:cubicBezTo>
                  <a:pt x="5884852" y="2937766"/>
                  <a:pt x="5881014" y="2944113"/>
                  <a:pt x="5881014" y="2951345"/>
                </a:cubicBezTo>
                <a:cubicBezTo>
                  <a:pt x="5881014" y="2962415"/>
                  <a:pt x="5889870" y="2971271"/>
                  <a:pt x="5900645" y="2971713"/>
                </a:cubicBezTo>
                <a:cubicBezTo>
                  <a:pt x="5903449" y="2999019"/>
                  <a:pt x="5905810" y="3026324"/>
                  <a:pt x="5907582" y="3053630"/>
                </a:cubicBezTo>
                <a:close/>
                <a:moveTo>
                  <a:pt x="5352618" y="2376603"/>
                </a:moveTo>
                <a:cubicBezTo>
                  <a:pt x="5370625" y="2498518"/>
                  <a:pt x="5382728" y="2619990"/>
                  <a:pt x="5388926" y="2742348"/>
                </a:cubicBezTo>
                <a:cubicBezTo>
                  <a:pt x="5379333" y="2749137"/>
                  <a:pt x="5369591" y="2756075"/>
                  <a:pt x="5359555" y="2762864"/>
                </a:cubicBezTo>
                <a:cubicBezTo>
                  <a:pt x="5356898" y="2759912"/>
                  <a:pt x="5353208" y="2758141"/>
                  <a:pt x="5349076" y="2757255"/>
                </a:cubicBezTo>
                <a:cubicBezTo>
                  <a:pt x="5357045" y="2627223"/>
                  <a:pt x="5358227" y="2501765"/>
                  <a:pt x="5352470" y="2376603"/>
                </a:cubicBezTo>
                <a:close/>
                <a:moveTo>
                  <a:pt x="5362654" y="2767587"/>
                </a:moveTo>
                <a:cubicBezTo>
                  <a:pt x="5371658" y="2761388"/>
                  <a:pt x="5380513" y="2755189"/>
                  <a:pt x="5389221" y="2748990"/>
                </a:cubicBezTo>
                <a:cubicBezTo>
                  <a:pt x="5390402" y="2772163"/>
                  <a:pt x="5391583" y="2795335"/>
                  <a:pt x="5392174" y="2818656"/>
                </a:cubicBezTo>
                <a:cubicBezTo>
                  <a:pt x="5381842" y="2808324"/>
                  <a:pt x="5371362" y="2797992"/>
                  <a:pt x="5360735" y="2787660"/>
                </a:cubicBezTo>
                <a:cubicBezTo>
                  <a:pt x="5363097" y="2784413"/>
                  <a:pt x="5364868" y="2780576"/>
                  <a:pt x="5364868" y="2776295"/>
                </a:cubicBezTo>
                <a:cubicBezTo>
                  <a:pt x="5364868" y="2773196"/>
                  <a:pt x="5363983" y="2770244"/>
                  <a:pt x="5362654" y="2767587"/>
                </a:cubicBezTo>
                <a:close/>
                <a:moveTo>
                  <a:pt x="5343614" y="2756960"/>
                </a:moveTo>
                <a:cubicBezTo>
                  <a:pt x="5343614" y="2756960"/>
                  <a:pt x="5342876" y="2757108"/>
                  <a:pt x="5342581" y="2757108"/>
                </a:cubicBezTo>
                <a:cubicBezTo>
                  <a:pt x="5311733" y="2649067"/>
                  <a:pt x="5275720" y="2539403"/>
                  <a:pt x="5234983" y="2430181"/>
                </a:cubicBezTo>
                <a:cubicBezTo>
                  <a:pt x="5240739" y="2426934"/>
                  <a:pt x="5244872" y="2421030"/>
                  <a:pt x="5244872" y="2413945"/>
                </a:cubicBezTo>
                <a:cubicBezTo>
                  <a:pt x="5244872" y="2403614"/>
                  <a:pt x="5236459" y="2395200"/>
                  <a:pt x="5226127" y="2395200"/>
                </a:cubicBezTo>
                <a:cubicBezTo>
                  <a:pt x="5225389" y="2395200"/>
                  <a:pt x="5224651" y="2395496"/>
                  <a:pt x="5223913" y="2395643"/>
                </a:cubicBezTo>
                <a:cubicBezTo>
                  <a:pt x="5192475" y="2279780"/>
                  <a:pt x="5155724" y="2163621"/>
                  <a:pt x="5114692" y="2049676"/>
                </a:cubicBezTo>
                <a:cubicBezTo>
                  <a:pt x="5115430" y="2049234"/>
                  <a:pt x="5116167" y="2048938"/>
                  <a:pt x="5116758" y="2048496"/>
                </a:cubicBezTo>
                <a:cubicBezTo>
                  <a:pt x="5200298" y="2141482"/>
                  <a:pt x="5274834" y="2230335"/>
                  <a:pt x="5344057" y="2319778"/>
                </a:cubicBezTo>
                <a:cubicBezTo>
                  <a:pt x="5352913" y="2463981"/>
                  <a:pt x="5352766" y="2607297"/>
                  <a:pt x="5343614" y="2756813"/>
                </a:cubicBezTo>
                <a:close/>
                <a:moveTo>
                  <a:pt x="5112183" y="3731246"/>
                </a:moveTo>
                <a:cubicBezTo>
                  <a:pt x="5131075" y="3737150"/>
                  <a:pt x="5149967" y="3743202"/>
                  <a:pt x="5168860" y="3749253"/>
                </a:cubicBezTo>
                <a:cubicBezTo>
                  <a:pt x="5142883" y="3774787"/>
                  <a:pt x="5116020" y="3800617"/>
                  <a:pt x="5088420" y="3826594"/>
                </a:cubicBezTo>
                <a:cubicBezTo>
                  <a:pt x="5096685" y="3794860"/>
                  <a:pt x="5104655" y="3763127"/>
                  <a:pt x="5112183" y="3731246"/>
                </a:cubicBezTo>
                <a:close/>
                <a:moveTo>
                  <a:pt x="5080892" y="3833678"/>
                </a:moveTo>
                <a:cubicBezTo>
                  <a:pt x="5049159" y="3863346"/>
                  <a:pt x="5016245" y="3893308"/>
                  <a:pt x="4982002" y="3923713"/>
                </a:cubicBezTo>
                <a:cubicBezTo>
                  <a:pt x="4981117" y="3922975"/>
                  <a:pt x="4980231" y="3922384"/>
                  <a:pt x="4979345" y="3921794"/>
                </a:cubicBezTo>
                <a:cubicBezTo>
                  <a:pt x="5010046" y="3853752"/>
                  <a:pt x="5038975" y="3785562"/>
                  <a:pt x="5066132" y="3717077"/>
                </a:cubicBezTo>
                <a:cubicBezTo>
                  <a:pt x="5079712" y="3721210"/>
                  <a:pt x="5093142" y="3725342"/>
                  <a:pt x="5106722" y="3729623"/>
                </a:cubicBezTo>
                <a:cubicBezTo>
                  <a:pt x="5098456" y="3764456"/>
                  <a:pt x="5089895" y="3799141"/>
                  <a:pt x="5080744" y="3833678"/>
                </a:cubicBezTo>
                <a:close/>
                <a:moveTo>
                  <a:pt x="5108198" y="3724162"/>
                </a:moveTo>
                <a:cubicBezTo>
                  <a:pt x="5094914" y="3720029"/>
                  <a:pt x="5081630" y="3715896"/>
                  <a:pt x="5068346" y="3711911"/>
                </a:cubicBezTo>
                <a:cubicBezTo>
                  <a:pt x="5103032" y="3624682"/>
                  <a:pt x="5134765" y="3537452"/>
                  <a:pt x="5163399" y="3450665"/>
                </a:cubicBezTo>
                <a:cubicBezTo>
                  <a:pt x="5163399" y="3450665"/>
                  <a:pt x="5163546" y="3450665"/>
                  <a:pt x="5163694" y="3450665"/>
                </a:cubicBezTo>
                <a:cubicBezTo>
                  <a:pt x="5147901" y="3543208"/>
                  <a:pt x="5129452" y="3634128"/>
                  <a:pt x="5108050" y="3724014"/>
                </a:cubicBezTo>
                <a:close/>
                <a:moveTo>
                  <a:pt x="5063033" y="3710288"/>
                </a:moveTo>
                <a:cubicBezTo>
                  <a:pt x="4994253" y="3689181"/>
                  <a:pt x="4926063" y="3669108"/>
                  <a:pt x="4859202" y="3649920"/>
                </a:cubicBezTo>
                <a:cubicBezTo>
                  <a:pt x="4859202" y="3649035"/>
                  <a:pt x="4859497" y="3648002"/>
                  <a:pt x="4859497" y="3646969"/>
                </a:cubicBezTo>
                <a:cubicBezTo>
                  <a:pt x="4859497" y="3643869"/>
                  <a:pt x="4858759" y="3640917"/>
                  <a:pt x="4857430" y="3638408"/>
                </a:cubicBezTo>
                <a:cubicBezTo>
                  <a:pt x="4961339" y="3570366"/>
                  <a:pt x="5055505" y="3504538"/>
                  <a:pt x="5143326" y="3438415"/>
                </a:cubicBezTo>
                <a:cubicBezTo>
                  <a:pt x="5147311" y="3442990"/>
                  <a:pt x="5152329" y="3446827"/>
                  <a:pt x="5158085" y="3449189"/>
                </a:cubicBezTo>
                <a:cubicBezTo>
                  <a:pt x="5129304" y="3535976"/>
                  <a:pt x="5097571" y="3623206"/>
                  <a:pt x="5062885" y="3710435"/>
                </a:cubicBezTo>
                <a:close/>
                <a:moveTo>
                  <a:pt x="5139931" y="3433987"/>
                </a:moveTo>
                <a:cubicBezTo>
                  <a:pt x="5052258" y="3500110"/>
                  <a:pt x="4958239" y="3565790"/>
                  <a:pt x="4854479" y="3633685"/>
                </a:cubicBezTo>
                <a:cubicBezTo>
                  <a:pt x="4853150" y="3632061"/>
                  <a:pt x="4851527" y="3630733"/>
                  <a:pt x="4849608" y="3629552"/>
                </a:cubicBezTo>
                <a:cubicBezTo>
                  <a:pt x="4902005" y="3506457"/>
                  <a:pt x="4948203" y="3386165"/>
                  <a:pt x="4988939" y="3267055"/>
                </a:cubicBezTo>
                <a:cubicBezTo>
                  <a:pt x="5042812" y="3308382"/>
                  <a:pt x="5093142" y="3348528"/>
                  <a:pt x="5141111" y="3388674"/>
                </a:cubicBezTo>
                <a:cubicBezTo>
                  <a:pt x="5136241" y="3395316"/>
                  <a:pt x="5133289" y="3403286"/>
                  <a:pt x="5133289" y="3412142"/>
                </a:cubicBezTo>
                <a:cubicBezTo>
                  <a:pt x="5133289" y="3420112"/>
                  <a:pt x="5135798" y="3427640"/>
                  <a:pt x="5139931" y="3433987"/>
                </a:cubicBezTo>
                <a:close/>
                <a:moveTo>
                  <a:pt x="3556513" y="2556229"/>
                </a:moveTo>
                <a:cubicBezTo>
                  <a:pt x="3541015" y="2532023"/>
                  <a:pt x="3525370" y="2507817"/>
                  <a:pt x="3509872" y="2483463"/>
                </a:cubicBezTo>
                <a:cubicBezTo>
                  <a:pt x="3555627" y="2481102"/>
                  <a:pt x="3601382" y="2478740"/>
                  <a:pt x="3647137" y="2476231"/>
                </a:cubicBezTo>
                <a:cubicBezTo>
                  <a:pt x="3647432" y="2479183"/>
                  <a:pt x="3648318" y="2481840"/>
                  <a:pt x="3649794" y="2484349"/>
                </a:cubicBezTo>
                <a:cubicBezTo>
                  <a:pt x="3619389" y="2507964"/>
                  <a:pt x="3588246" y="2532023"/>
                  <a:pt x="3556513" y="2556376"/>
                </a:cubicBezTo>
                <a:close/>
                <a:moveTo>
                  <a:pt x="3646252" y="2493943"/>
                </a:moveTo>
                <a:cubicBezTo>
                  <a:pt x="3590608" y="2557557"/>
                  <a:pt x="3531864" y="2623237"/>
                  <a:pt x="3468250" y="2692903"/>
                </a:cubicBezTo>
                <a:cubicBezTo>
                  <a:pt x="3499245" y="2648181"/>
                  <a:pt x="3529355" y="2604345"/>
                  <a:pt x="3557841" y="2562132"/>
                </a:cubicBezTo>
                <a:cubicBezTo>
                  <a:pt x="3587951" y="2539107"/>
                  <a:pt x="3617323" y="2516377"/>
                  <a:pt x="3646252" y="2493943"/>
                </a:cubicBezTo>
                <a:close/>
                <a:moveTo>
                  <a:pt x="3410097" y="2398152"/>
                </a:moveTo>
                <a:cubicBezTo>
                  <a:pt x="3426037" y="2403023"/>
                  <a:pt x="3441978" y="2408041"/>
                  <a:pt x="3457770" y="2412912"/>
                </a:cubicBezTo>
                <a:cubicBezTo>
                  <a:pt x="3471792" y="2434757"/>
                  <a:pt x="3485814" y="2456453"/>
                  <a:pt x="3499836" y="2478445"/>
                </a:cubicBezTo>
                <a:cubicBezTo>
                  <a:pt x="3485962" y="2479183"/>
                  <a:pt x="3472087" y="2479921"/>
                  <a:pt x="3458213" y="2480659"/>
                </a:cubicBezTo>
                <a:cubicBezTo>
                  <a:pt x="3456442" y="2470918"/>
                  <a:pt x="3447882" y="2463390"/>
                  <a:pt x="3437550" y="2463390"/>
                </a:cubicBezTo>
                <a:cubicBezTo>
                  <a:pt x="3436074" y="2463390"/>
                  <a:pt x="3434598" y="2463538"/>
                  <a:pt x="3433269" y="2463833"/>
                </a:cubicBezTo>
                <a:cubicBezTo>
                  <a:pt x="3425742" y="2442431"/>
                  <a:pt x="3418067" y="2420587"/>
                  <a:pt x="3410097" y="2398152"/>
                </a:cubicBezTo>
                <a:close/>
                <a:moveTo>
                  <a:pt x="3428104" y="2465752"/>
                </a:moveTo>
                <a:cubicBezTo>
                  <a:pt x="3427218" y="2466194"/>
                  <a:pt x="3426185" y="2466785"/>
                  <a:pt x="3425299" y="2467375"/>
                </a:cubicBezTo>
                <a:cubicBezTo>
                  <a:pt x="3398732" y="2439037"/>
                  <a:pt x="3372017" y="2410846"/>
                  <a:pt x="3345449" y="2382507"/>
                </a:cubicBezTo>
                <a:cubicBezTo>
                  <a:pt x="3346335" y="2381326"/>
                  <a:pt x="3347220" y="2380146"/>
                  <a:pt x="3347958" y="2378817"/>
                </a:cubicBezTo>
                <a:cubicBezTo>
                  <a:pt x="3366408" y="2384573"/>
                  <a:pt x="3385005" y="2390330"/>
                  <a:pt x="3403455" y="2396086"/>
                </a:cubicBezTo>
                <a:cubicBezTo>
                  <a:pt x="3411868" y="2419997"/>
                  <a:pt x="3420133" y="2443169"/>
                  <a:pt x="3428104" y="2465752"/>
                </a:cubicBezTo>
                <a:close/>
                <a:moveTo>
                  <a:pt x="3466036" y="2415421"/>
                </a:moveTo>
                <a:cubicBezTo>
                  <a:pt x="3504263" y="2427229"/>
                  <a:pt x="3542343" y="2439184"/>
                  <a:pt x="3580571" y="2450992"/>
                </a:cubicBezTo>
                <a:lnTo>
                  <a:pt x="3644333" y="2470770"/>
                </a:lnTo>
                <a:cubicBezTo>
                  <a:pt x="3598283" y="2473279"/>
                  <a:pt x="3552232" y="2475641"/>
                  <a:pt x="3506330" y="2478002"/>
                </a:cubicBezTo>
                <a:cubicBezTo>
                  <a:pt x="3492899" y="2457191"/>
                  <a:pt x="3479467" y="2436232"/>
                  <a:pt x="3466036" y="2415421"/>
                </a:cubicBezTo>
                <a:close/>
                <a:moveTo>
                  <a:pt x="3458509" y="2486120"/>
                </a:moveTo>
                <a:cubicBezTo>
                  <a:pt x="3473416" y="2485382"/>
                  <a:pt x="3488471" y="2484497"/>
                  <a:pt x="3503378" y="2483759"/>
                </a:cubicBezTo>
                <a:cubicBezTo>
                  <a:pt x="3517842" y="2506193"/>
                  <a:pt x="3532159" y="2528628"/>
                  <a:pt x="3546624" y="2551063"/>
                </a:cubicBezTo>
                <a:lnTo>
                  <a:pt x="3456737" y="2493352"/>
                </a:lnTo>
                <a:cubicBezTo>
                  <a:pt x="3457770" y="2491138"/>
                  <a:pt x="3458361" y="2488629"/>
                  <a:pt x="3458656" y="2486120"/>
                </a:cubicBezTo>
                <a:close/>
                <a:moveTo>
                  <a:pt x="3648318" y="2466194"/>
                </a:moveTo>
                <a:lnTo>
                  <a:pt x="3582194" y="2445679"/>
                </a:lnTo>
                <a:cubicBezTo>
                  <a:pt x="3541901" y="2433133"/>
                  <a:pt x="3501607" y="2420735"/>
                  <a:pt x="3461313" y="2408189"/>
                </a:cubicBezTo>
                <a:cubicBezTo>
                  <a:pt x="3436517" y="2369666"/>
                  <a:pt x="3411868" y="2331439"/>
                  <a:pt x="3387515" y="2293654"/>
                </a:cubicBezTo>
                <a:lnTo>
                  <a:pt x="3365670" y="2259854"/>
                </a:lnTo>
                <a:cubicBezTo>
                  <a:pt x="3365670" y="2259854"/>
                  <a:pt x="3366703" y="2258969"/>
                  <a:pt x="3367146" y="2258526"/>
                </a:cubicBezTo>
                <a:cubicBezTo>
                  <a:pt x="3406702" y="2287307"/>
                  <a:pt x="3446110" y="2316089"/>
                  <a:pt x="3485666" y="2344870"/>
                </a:cubicBezTo>
                <a:cubicBezTo>
                  <a:pt x="3540130" y="2384573"/>
                  <a:pt x="3594740" y="2424277"/>
                  <a:pt x="3649203" y="2464128"/>
                </a:cubicBezTo>
                <a:cubicBezTo>
                  <a:pt x="3648908" y="2464719"/>
                  <a:pt x="3648465" y="2465456"/>
                  <a:pt x="3648170" y="2466047"/>
                </a:cubicBezTo>
                <a:close/>
                <a:moveTo>
                  <a:pt x="3382791" y="2296753"/>
                </a:moveTo>
                <a:cubicBezTo>
                  <a:pt x="3405964" y="2332619"/>
                  <a:pt x="3429432" y="2369076"/>
                  <a:pt x="3453047" y="2405680"/>
                </a:cubicBezTo>
                <a:cubicBezTo>
                  <a:pt x="3437993" y="2400957"/>
                  <a:pt x="3422790" y="2396234"/>
                  <a:pt x="3407735" y="2391658"/>
                </a:cubicBezTo>
                <a:cubicBezTo>
                  <a:pt x="3393714" y="2351955"/>
                  <a:pt x="3378954" y="2310332"/>
                  <a:pt x="3363161" y="2266201"/>
                </a:cubicBezTo>
                <a:lnTo>
                  <a:pt x="3382939" y="2296901"/>
                </a:lnTo>
                <a:close/>
                <a:moveTo>
                  <a:pt x="3400946" y="2389592"/>
                </a:moveTo>
                <a:cubicBezTo>
                  <a:pt x="3383677" y="2384278"/>
                  <a:pt x="3366408" y="2378965"/>
                  <a:pt x="3349139" y="2373504"/>
                </a:cubicBezTo>
                <a:cubicBezTo>
                  <a:pt x="3349287" y="2372471"/>
                  <a:pt x="3349730" y="2371585"/>
                  <a:pt x="3349730" y="2370552"/>
                </a:cubicBezTo>
                <a:cubicBezTo>
                  <a:pt x="3349730" y="2361844"/>
                  <a:pt x="3343973" y="2354759"/>
                  <a:pt x="3336151" y="2352102"/>
                </a:cubicBezTo>
                <a:cubicBezTo>
                  <a:pt x="3341317" y="2323026"/>
                  <a:pt x="3346483" y="2294097"/>
                  <a:pt x="3351501" y="2265020"/>
                </a:cubicBezTo>
                <a:cubicBezTo>
                  <a:pt x="3351796" y="2265020"/>
                  <a:pt x="3351944" y="2265020"/>
                  <a:pt x="3352239" y="2265020"/>
                </a:cubicBezTo>
                <a:cubicBezTo>
                  <a:pt x="3353715" y="2265020"/>
                  <a:pt x="3355043" y="2264872"/>
                  <a:pt x="3356519" y="2264577"/>
                </a:cubicBezTo>
                <a:cubicBezTo>
                  <a:pt x="3372164" y="2308561"/>
                  <a:pt x="3386924" y="2350036"/>
                  <a:pt x="3400946" y="2389592"/>
                </a:cubicBezTo>
                <a:close/>
                <a:moveTo>
                  <a:pt x="3330837" y="2350921"/>
                </a:moveTo>
                <a:cubicBezTo>
                  <a:pt x="3330837" y="2350921"/>
                  <a:pt x="3330542" y="2350921"/>
                  <a:pt x="3330394" y="2350921"/>
                </a:cubicBezTo>
                <a:cubicBezTo>
                  <a:pt x="3324786" y="2309299"/>
                  <a:pt x="3319030" y="2267087"/>
                  <a:pt x="3313126" y="2224579"/>
                </a:cubicBezTo>
                <a:cubicBezTo>
                  <a:pt x="3319767" y="2228564"/>
                  <a:pt x="3326557" y="2232549"/>
                  <a:pt x="3333494" y="2236534"/>
                </a:cubicBezTo>
                <a:cubicBezTo>
                  <a:pt x="3332461" y="2239043"/>
                  <a:pt x="3331870" y="2241700"/>
                  <a:pt x="3331870" y="2244504"/>
                </a:cubicBezTo>
                <a:cubicBezTo>
                  <a:pt x="3331870" y="2253655"/>
                  <a:pt x="3337922" y="2261330"/>
                  <a:pt x="3346187" y="2263987"/>
                </a:cubicBezTo>
                <a:cubicBezTo>
                  <a:pt x="3341169" y="2293064"/>
                  <a:pt x="3336003" y="2321993"/>
                  <a:pt x="3330837" y="2350921"/>
                </a:cubicBezTo>
                <a:close/>
                <a:moveTo>
                  <a:pt x="2651449" y="2409222"/>
                </a:moveTo>
                <a:cubicBezTo>
                  <a:pt x="2651449" y="2409222"/>
                  <a:pt x="2651302" y="2410698"/>
                  <a:pt x="2651302" y="2411288"/>
                </a:cubicBezTo>
                <a:cubicBezTo>
                  <a:pt x="2651302" y="2411436"/>
                  <a:pt x="2651302" y="2411731"/>
                  <a:pt x="2651302" y="2411879"/>
                </a:cubicBezTo>
                <a:cubicBezTo>
                  <a:pt x="2600676" y="2420440"/>
                  <a:pt x="2550050" y="2428705"/>
                  <a:pt x="2499425" y="2437266"/>
                </a:cubicBezTo>
                <a:cubicBezTo>
                  <a:pt x="2502820" y="2416307"/>
                  <a:pt x="2506362" y="2395053"/>
                  <a:pt x="2509904" y="2373946"/>
                </a:cubicBezTo>
                <a:cubicBezTo>
                  <a:pt x="2555807" y="2385459"/>
                  <a:pt x="2603185" y="2397267"/>
                  <a:pt x="2651449" y="2409222"/>
                </a:cubicBezTo>
                <a:close/>
                <a:moveTo>
                  <a:pt x="2510790" y="2368485"/>
                </a:moveTo>
                <a:cubicBezTo>
                  <a:pt x="2513447" y="2352840"/>
                  <a:pt x="2515956" y="2337195"/>
                  <a:pt x="2518612" y="2321550"/>
                </a:cubicBezTo>
                <a:cubicBezTo>
                  <a:pt x="2561858" y="2348117"/>
                  <a:pt x="2606433" y="2375423"/>
                  <a:pt x="2652925" y="2403466"/>
                </a:cubicBezTo>
                <a:cubicBezTo>
                  <a:pt x="2652925" y="2403614"/>
                  <a:pt x="2652925" y="2403761"/>
                  <a:pt x="2652778" y="2404056"/>
                </a:cubicBezTo>
                <a:cubicBezTo>
                  <a:pt x="2604366" y="2392101"/>
                  <a:pt x="2556840" y="2380293"/>
                  <a:pt x="2510790" y="2368633"/>
                </a:cubicBezTo>
                <a:close/>
                <a:moveTo>
                  <a:pt x="2493668" y="2438299"/>
                </a:moveTo>
                <a:cubicBezTo>
                  <a:pt x="2485403" y="2439627"/>
                  <a:pt x="2476990" y="2441103"/>
                  <a:pt x="2468725" y="2442431"/>
                </a:cubicBezTo>
                <a:cubicBezTo>
                  <a:pt x="2463706" y="2414683"/>
                  <a:pt x="2458836" y="2387083"/>
                  <a:pt x="2454113" y="2359777"/>
                </a:cubicBezTo>
                <a:cubicBezTo>
                  <a:pt x="2470791" y="2364058"/>
                  <a:pt x="2487617" y="2368190"/>
                  <a:pt x="2504591" y="2372618"/>
                </a:cubicBezTo>
                <a:cubicBezTo>
                  <a:pt x="2500901" y="2394610"/>
                  <a:pt x="2497211" y="2416602"/>
                  <a:pt x="2493668" y="2438299"/>
                </a:cubicBezTo>
                <a:close/>
                <a:moveTo>
                  <a:pt x="2463264" y="2443317"/>
                </a:moveTo>
                <a:cubicBezTo>
                  <a:pt x="2413523" y="2451583"/>
                  <a:pt x="2363783" y="2459995"/>
                  <a:pt x="2314043" y="2468261"/>
                </a:cubicBezTo>
                <a:cubicBezTo>
                  <a:pt x="2313010" y="2465014"/>
                  <a:pt x="2311239" y="2462062"/>
                  <a:pt x="2308730" y="2459848"/>
                </a:cubicBezTo>
                <a:cubicBezTo>
                  <a:pt x="2333083" y="2423391"/>
                  <a:pt x="2358765" y="2385016"/>
                  <a:pt x="2387251" y="2342804"/>
                </a:cubicBezTo>
                <a:cubicBezTo>
                  <a:pt x="2407324" y="2347970"/>
                  <a:pt x="2427693" y="2353135"/>
                  <a:pt x="2448209" y="2358301"/>
                </a:cubicBezTo>
                <a:cubicBezTo>
                  <a:pt x="2453079" y="2386345"/>
                  <a:pt x="2458098" y="2414683"/>
                  <a:pt x="2463264" y="2443317"/>
                </a:cubicBezTo>
                <a:close/>
                <a:moveTo>
                  <a:pt x="2460754" y="2529366"/>
                </a:moveTo>
                <a:cubicBezTo>
                  <a:pt x="2396107" y="2539698"/>
                  <a:pt x="2331607" y="2550030"/>
                  <a:pt x="2266960" y="2560361"/>
                </a:cubicBezTo>
                <a:cubicBezTo>
                  <a:pt x="2275078" y="2538074"/>
                  <a:pt x="2283343" y="2515492"/>
                  <a:pt x="2291904" y="2492762"/>
                </a:cubicBezTo>
                <a:cubicBezTo>
                  <a:pt x="2293232" y="2493057"/>
                  <a:pt x="2294413" y="2493500"/>
                  <a:pt x="2295741" y="2493500"/>
                </a:cubicBezTo>
                <a:cubicBezTo>
                  <a:pt x="2303564" y="2493500"/>
                  <a:pt x="2310206" y="2488777"/>
                  <a:pt x="2313305" y="2482135"/>
                </a:cubicBezTo>
                <a:cubicBezTo>
                  <a:pt x="2360831" y="2496304"/>
                  <a:pt x="2410424" y="2510916"/>
                  <a:pt x="2461050" y="2525676"/>
                </a:cubicBezTo>
                <a:cubicBezTo>
                  <a:pt x="2460902" y="2526709"/>
                  <a:pt x="2460754" y="2527742"/>
                  <a:pt x="2460754" y="2528776"/>
                </a:cubicBezTo>
                <a:cubicBezTo>
                  <a:pt x="2460754" y="2528923"/>
                  <a:pt x="2460754" y="2529071"/>
                  <a:pt x="2460754" y="2529366"/>
                </a:cubicBezTo>
                <a:close/>
                <a:moveTo>
                  <a:pt x="2304007" y="2456601"/>
                </a:moveTo>
                <a:cubicBezTo>
                  <a:pt x="2301498" y="2455420"/>
                  <a:pt x="2298693" y="2454534"/>
                  <a:pt x="2295741" y="2454534"/>
                </a:cubicBezTo>
                <a:cubicBezTo>
                  <a:pt x="2291313" y="2454534"/>
                  <a:pt x="2287476" y="2456306"/>
                  <a:pt x="2284229" y="2458667"/>
                </a:cubicBezTo>
                <a:cubicBezTo>
                  <a:pt x="2270207" y="2444940"/>
                  <a:pt x="2256185" y="2431214"/>
                  <a:pt x="2242606" y="2417783"/>
                </a:cubicBezTo>
                <a:cubicBezTo>
                  <a:pt x="2279358" y="2389444"/>
                  <a:pt x="2315815" y="2361401"/>
                  <a:pt x="2351976" y="2333653"/>
                </a:cubicBezTo>
                <a:cubicBezTo>
                  <a:pt x="2361717" y="2336162"/>
                  <a:pt x="2371458" y="2338671"/>
                  <a:pt x="2381348" y="2341180"/>
                </a:cubicBezTo>
                <a:cubicBezTo>
                  <a:pt x="2353304" y="2382802"/>
                  <a:pt x="2327917" y="2420587"/>
                  <a:pt x="2304007" y="2456601"/>
                </a:cubicBezTo>
                <a:close/>
                <a:moveTo>
                  <a:pt x="2280391" y="2462800"/>
                </a:moveTo>
                <a:cubicBezTo>
                  <a:pt x="2278030" y="2466047"/>
                  <a:pt x="2276406" y="2469737"/>
                  <a:pt x="2276406" y="2474017"/>
                </a:cubicBezTo>
                <a:cubicBezTo>
                  <a:pt x="2276406" y="2475788"/>
                  <a:pt x="2276996" y="2477412"/>
                  <a:pt x="2277439" y="2479036"/>
                </a:cubicBezTo>
                <a:cubicBezTo>
                  <a:pt x="2173826" y="2524495"/>
                  <a:pt x="2091172" y="2560952"/>
                  <a:pt x="2015012" y="2594751"/>
                </a:cubicBezTo>
                <a:cubicBezTo>
                  <a:pt x="2089106" y="2536598"/>
                  <a:pt x="2163937" y="2478593"/>
                  <a:pt x="2238178" y="2421325"/>
                </a:cubicBezTo>
                <a:cubicBezTo>
                  <a:pt x="2251905" y="2434904"/>
                  <a:pt x="2266074" y="2448778"/>
                  <a:pt x="2280391" y="2462800"/>
                </a:cubicBezTo>
                <a:close/>
                <a:moveTo>
                  <a:pt x="2279653" y="2484201"/>
                </a:moveTo>
                <a:cubicBezTo>
                  <a:pt x="2281424" y="2487006"/>
                  <a:pt x="2283786" y="2489220"/>
                  <a:pt x="2286590" y="2490843"/>
                </a:cubicBezTo>
                <a:cubicBezTo>
                  <a:pt x="2277735" y="2514606"/>
                  <a:pt x="2269174" y="2538074"/>
                  <a:pt x="2260613" y="2561247"/>
                </a:cubicBezTo>
                <a:cubicBezTo>
                  <a:pt x="2179140" y="2574235"/>
                  <a:pt x="2097519" y="2587372"/>
                  <a:pt x="2016045" y="2600360"/>
                </a:cubicBezTo>
                <a:cubicBezTo>
                  <a:pt x="2092500" y="2566413"/>
                  <a:pt x="2175450" y="2529809"/>
                  <a:pt x="2279653" y="2484201"/>
                </a:cubicBezTo>
                <a:close/>
                <a:moveTo>
                  <a:pt x="2264893" y="2566265"/>
                </a:moveTo>
                <a:cubicBezTo>
                  <a:pt x="2330574" y="2555786"/>
                  <a:pt x="2396107" y="2545454"/>
                  <a:pt x="2461788" y="2534827"/>
                </a:cubicBezTo>
                <a:cubicBezTo>
                  <a:pt x="2462378" y="2536598"/>
                  <a:pt x="2463116" y="2538222"/>
                  <a:pt x="2464002" y="2539845"/>
                </a:cubicBezTo>
                <a:cubicBezTo>
                  <a:pt x="2379724" y="2608625"/>
                  <a:pt x="2291018" y="2681243"/>
                  <a:pt x="2203198" y="2753565"/>
                </a:cubicBezTo>
                <a:cubicBezTo>
                  <a:pt x="2201870" y="2752385"/>
                  <a:pt x="2200394" y="2751204"/>
                  <a:pt x="2198623" y="2750466"/>
                </a:cubicBezTo>
                <a:cubicBezTo>
                  <a:pt x="2219877" y="2690246"/>
                  <a:pt x="2241868" y="2629289"/>
                  <a:pt x="2264893" y="2566265"/>
                </a:cubicBezTo>
                <a:close/>
                <a:moveTo>
                  <a:pt x="2462673" y="2520362"/>
                </a:moveTo>
                <a:cubicBezTo>
                  <a:pt x="2411900" y="2505603"/>
                  <a:pt x="2362455" y="2490991"/>
                  <a:pt x="2314781" y="2476821"/>
                </a:cubicBezTo>
                <a:cubicBezTo>
                  <a:pt x="2314781" y="2475936"/>
                  <a:pt x="2315372" y="2475050"/>
                  <a:pt x="2315372" y="2474165"/>
                </a:cubicBezTo>
                <a:cubicBezTo>
                  <a:pt x="2315372" y="2474165"/>
                  <a:pt x="2315372" y="2473870"/>
                  <a:pt x="2315372" y="2473722"/>
                </a:cubicBezTo>
                <a:cubicBezTo>
                  <a:pt x="2365112" y="2465456"/>
                  <a:pt x="2414704" y="2457191"/>
                  <a:pt x="2464444" y="2448926"/>
                </a:cubicBezTo>
                <a:cubicBezTo>
                  <a:pt x="2468134" y="2468851"/>
                  <a:pt x="2471824" y="2488924"/>
                  <a:pt x="2475514" y="2509145"/>
                </a:cubicBezTo>
                <a:cubicBezTo>
                  <a:pt x="2469906" y="2511064"/>
                  <a:pt x="2465182" y="2515197"/>
                  <a:pt x="2462821" y="2520510"/>
                </a:cubicBezTo>
                <a:close/>
                <a:moveTo>
                  <a:pt x="2469758" y="2447893"/>
                </a:moveTo>
                <a:cubicBezTo>
                  <a:pt x="2477433" y="2446564"/>
                  <a:pt x="2485108" y="2445383"/>
                  <a:pt x="2492783" y="2444055"/>
                </a:cubicBezTo>
                <a:cubicBezTo>
                  <a:pt x="2489241" y="2465456"/>
                  <a:pt x="2485846" y="2486710"/>
                  <a:pt x="2482451" y="2507964"/>
                </a:cubicBezTo>
                <a:cubicBezTo>
                  <a:pt x="2482304" y="2507964"/>
                  <a:pt x="2482008" y="2507964"/>
                  <a:pt x="2481861" y="2507964"/>
                </a:cubicBezTo>
                <a:cubicBezTo>
                  <a:pt x="2481566" y="2507964"/>
                  <a:pt x="2481123" y="2507964"/>
                  <a:pt x="2480828" y="2507964"/>
                </a:cubicBezTo>
                <a:cubicBezTo>
                  <a:pt x="2477138" y="2487891"/>
                  <a:pt x="2473448" y="2467818"/>
                  <a:pt x="2469758" y="2447893"/>
                </a:cubicBezTo>
                <a:close/>
                <a:moveTo>
                  <a:pt x="2498539" y="2443022"/>
                </a:moveTo>
                <a:cubicBezTo>
                  <a:pt x="2549755" y="2434461"/>
                  <a:pt x="2601119" y="2425901"/>
                  <a:pt x="2652335" y="2417340"/>
                </a:cubicBezTo>
                <a:cubicBezTo>
                  <a:pt x="2652630" y="2418078"/>
                  <a:pt x="2652778" y="2418816"/>
                  <a:pt x="2653073" y="2419554"/>
                </a:cubicBezTo>
                <a:cubicBezTo>
                  <a:pt x="2610418" y="2445974"/>
                  <a:pt x="2567762" y="2472393"/>
                  <a:pt x="2525107" y="2498666"/>
                </a:cubicBezTo>
                <a:lnTo>
                  <a:pt x="2497949" y="2515492"/>
                </a:lnTo>
                <a:cubicBezTo>
                  <a:pt x="2495292" y="2512245"/>
                  <a:pt x="2491897" y="2509883"/>
                  <a:pt x="2487765" y="2508702"/>
                </a:cubicBezTo>
                <a:cubicBezTo>
                  <a:pt x="2491307" y="2486858"/>
                  <a:pt x="2494849" y="2465014"/>
                  <a:pt x="2498392" y="2443022"/>
                </a:cubicBezTo>
                <a:close/>
                <a:moveTo>
                  <a:pt x="2519793" y="2315498"/>
                </a:moveTo>
                <a:cubicBezTo>
                  <a:pt x="2528944" y="2261773"/>
                  <a:pt x="2538243" y="2207457"/>
                  <a:pt x="2547837" y="2152847"/>
                </a:cubicBezTo>
                <a:cubicBezTo>
                  <a:pt x="2548132" y="2152847"/>
                  <a:pt x="2548279" y="2152847"/>
                  <a:pt x="2548574" y="2152847"/>
                </a:cubicBezTo>
                <a:cubicBezTo>
                  <a:pt x="2550493" y="2152847"/>
                  <a:pt x="2552264" y="2152551"/>
                  <a:pt x="2553888" y="2151961"/>
                </a:cubicBezTo>
                <a:cubicBezTo>
                  <a:pt x="2587245" y="2229597"/>
                  <a:pt x="2622373" y="2309152"/>
                  <a:pt x="2660896" y="2394020"/>
                </a:cubicBezTo>
                <a:cubicBezTo>
                  <a:pt x="2658977" y="2395200"/>
                  <a:pt x="2657353" y="2396677"/>
                  <a:pt x="2656025" y="2398448"/>
                </a:cubicBezTo>
                <a:cubicBezTo>
                  <a:pt x="2608942" y="2369962"/>
                  <a:pt x="2563777" y="2342361"/>
                  <a:pt x="2519793" y="2315351"/>
                </a:cubicBezTo>
                <a:close/>
                <a:moveTo>
                  <a:pt x="2559054" y="2150042"/>
                </a:moveTo>
                <a:cubicBezTo>
                  <a:pt x="2562154" y="2148123"/>
                  <a:pt x="2564663" y="2145467"/>
                  <a:pt x="2566286" y="2142367"/>
                </a:cubicBezTo>
                <a:cubicBezTo>
                  <a:pt x="2603333" y="2156241"/>
                  <a:pt x="2640822" y="2170263"/>
                  <a:pt x="2679493" y="2184580"/>
                </a:cubicBezTo>
                <a:cubicBezTo>
                  <a:pt x="2676098" y="2253212"/>
                  <a:pt x="2672703" y="2322140"/>
                  <a:pt x="2669751" y="2391363"/>
                </a:cubicBezTo>
                <a:cubicBezTo>
                  <a:pt x="2668423" y="2391363"/>
                  <a:pt x="2667095" y="2391658"/>
                  <a:pt x="2665914" y="2392101"/>
                </a:cubicBezTo>
                <a:cubicBezTo>
                  <a:pt x="2627539" y="2307380"/>
                  <a:pt x="2592263" y="2227678"/>
                  <a:pt x="2558906" y="2150190"/>
                </a:cubicBezTo>
                <a:close/>
                <a:moveTo>
                  <a:pt x="2684659" y="2085247"/>
                </a:moveTo>
                <a:cubicBezTo>
                  <a:pt x="2665619" y="2091446"/>
                  <a:pt x="2646579" y="2097793"/>
                  <a:pt x="2627391" y="2103992"/>
                </a:cubicBezTo>
                <a:cubicBezTo>
                  <a:pt x="2618093" y="2097350"/>
                  <a:pt x="2608646" y="2090708"/>
                  <a:pt x="2599495" y="2084214"/>
                </a:cubicBezTo>
                <a:cubicBezTo>
                  <a:pt x="2630491" y="2052333"/>
                  <a:pt x="2660453" y="2021190"/>
                  <a:pt x="2689825" y="1990785"/>
                </a:cubicBezTo>
                <a:cubicBezTo>
                  <a:pt x="2688054" y="2022076"/>
                  <a:pt x="2686282" y="2053661"/>
                  <a:pt x="2684659" y="2085247"/>
                </a:cubicBezTo>
                <a:close/>
                <a:moveTo>
                  <a:pt x="2686725" y="2152699"/>
                </a:moveTo>
                <a:cubicBezTo>
                  <a:pt x="2714621" y="2172329"/>
                  <a:pt x="2743255" y="2192402"/>
                  <a:pt x="2772774" y="2212918"/>
                </a:cubicBezTo>
                <a:cubicBezTo>
                  <a:pt x="2742960" y="2201996"/>
                  <a:pt x="2713883" y="2191222"/>
                  <a:pt x="2685397" y="2180742"/>
                </a:cubicBezTo>
                <a:cubicBezTo>
                  <a:pt x="2685839" y="2171444"/>
                  <a:pt x="2686282" y="2161998"/>
                  <a:pt x="2686873" y="2152699"/>
                </a:cubicBezTo>
                <a:close/>
                <a:moveTo>
                  <a:pt x="2568500" y="2129083"/>
                </a:moveTo>
                <a:cubicBezTo>
                  <a:pt x="2587835" y="2122737"/>
                  <a:pt x="2607170" y="2116390"/>
                  <a:pt x="2626505" y="2110044"/>
                </a:cubicBezTo>
                <a:cubicBezTo>
                  <a:pt x="2644512" y="2122737"/>
                  <a:pt x="2662667" y="2135725"/>
                  <a:pt x="2681412" y="2148861"/>
                </a:cubicBezTo>
                <a:cubicBezTo>
                  <a:pt x="2680969" y="2158750"/>
                  <a:pt x="2680378" y="2168639"/>
                  <a:pt x="2679936" y="2178676"/>
                </a:cubicBezTo>
                <a:cubicBezTo>
                  <a:pt x="2641856" y="2164654"/>
                  <a:pt x="2604809" y="2150780"/>
                  <a:pt x="2568353" y="2137201"/>
                </a:cubicBezTo>
                <a:cubicBezTo>
                  <a:pt x="2568648" y="2135725"/>
                  <a:pt x="2568943" y="2134249"/>
                  <a:pt x="2568943" y="2132773"/>
                </a:cubicBezTo>
                <a:cubicBezTo>
                  <a:pt x="2568943" y="2131593"/>
                  <a:pt x="2568795" y="2130264"/>
                  <a:pt x="2568648" y="2129231"/>
                </a:cubicBezTo>
                <a:close/>
                <a:moveTo>
                  <a:pt x="2633000" y="2107977"/>
                </a:moveTo>
                <a:cubicBezTo>
                  <a:pt x="2650121" y="2102369"/>
                  <a:pt x="2667242" y="2096760"/>
                  <a:pt x="2684364" y="2091151"/>
                </a:cubicBezTo>
                <a:cubicBezTo>
                  <a:pt x="2683478" y="2108125"/>
                  <a:pt x="2682592" y="2125246"/>
                  <a:pt x="2681707" y="2142367"/>
                </a:cubicBezTo>
                <a:cubicBezTo>
                  <a:pt x="2665176" y="2130707"/>
                  <a:pt x="2649088" y="2119342"/>
                  <a:pt x="2633148" y="2107977"/>
                </a:cubicBezTo>
                <a:close/>
                <a:moveTo>
                  <a:pt x="2620897" y="2106206"/>
                </a:moveTo>
                <a:cubicBezTo>
                  <a:pt x="2602890" y="2112110"/>
                  <a:pt x="2584883" y="2118014"/>
                  <a:pt x="2566729" y="2123918"/>
                </a:cubicBezTo>
                <a:cubicBezTo>
                  <a:pt x="2566138" y="2122589"/>
                  <a:pt x="2565400" y="2121408"/>
                  <a:pt x="2564515" y="2120375"/>
                </a:cubicBezTo>
                <a:cubicBezTo>
                  <a:pt x="2574994" y="2109601"/>
                  <a:pt x="2585326" y="2098826"/>
                  <a:pt x="2595658" y="2088199"/>
                </a:cubicBezTo>
                <a:cubicBezTo>
                  <a:pt x="2603923" y="2094103"/>
                  <a:pt x="2612484" y="2100154"/>
                  <a:pt x="2620897" y="2106206"/>
                </a:cubicBezTo>
                <a:close/>
                <a:moveTo>
                  <a:pt x="2684954" y="2186499"/>
                </a:moveTo>
                <a:cubicBezTo>
                  <a:pt x="2713292" y="2196978"/>
                  <a:pt x="2742369" y="2207753"/>
                  <a:pt x="2772184" y="2218527"/>
                </a:cubicBezTo>
                <a:cubicBezTo>
                  <a:pt x="2771888" y="2219855"/>
                  <a:pt x="2771741" y="2221331"/>
                  <a:pt x="2771741" y="2222808"/>
                </a:cubicBezTo>
                <a:cubicBezTo>
                  <a:pt x="2771741" y="2228859"/>
                  <a:pt x="2774545" y="2234320"/>
                  <a:pt x="2778825" y="2238010"/>
                </a:cubicBezTo>
                <a:cubicBezTo>
                  <a:pt x="2745911" y="2289669"/>
                  <a:pt x="2712997" y="2341328"/>
                  <a:pt x="2680083" y="2392839"/>
                </a:cubicBezTo>
                <a:cubicBezTo>
                  <a:pt x="2678607" y="2392101"/>
                  <a:pt x="2676984" y="2391658"/>
                  <a:pt x="2675360" y="2391363"/>
                </a:cubicBezTo>
                <a:cubicBezTo>
                  <a:pt x="2678312" y="2322878"/>
                  <a:pt x="2681559" y="2254541"/>
                  <a:pt x="2684954" y="2186499"/>
                </a:cubicBezTo>
                <a:close/>
                <a:moveTo>
                  <a:pt x="2777054" y="2209228"/>
                </a:moveTo>
                <a:cubicBezTo>
                  <a:pt x="2746059" y="2187679"/>
                  <a:pt x="2716097" y="2166721"/>
                  <a:pt x="2686873" y="2146205"/>
                </a:cubicBezTo>
                <a:cubicBezTo>
                  <a:pt x="2687906" y="2127165"/>
                  <a:pt x="2688791" y="2108272"/>
                  <a:pt x="2689825" y="2089380"/>
                </a:cubicBezTo>
                <a:cubicBezTo>
                  <a:pt x="2710931" y="2082443"/>
                  <a:pt x="2732185" y="2075506"/>
                  <a:pt x="2753144" y="2068569"/>
                </a:cubicBezTo>
                <a:cubicBezTo>
                  <a:pt x="2763032" y="2112405"/>
                  <a:pt x="2773512" y="2157570"/>
                  <a:pt x="2784434" y="2204063"/>
                </a:cubicBezTo>
                <a:cubicBezTo>
                  <a:pt x="2781482" y="2205243"/>
                  <a:pt x="2778973" y="2206867"/>
                  <a:pt x="2776907" y="2209228"/>
                </a:cubicBezTo>
                <a:close/>
                <a:moveTo>
                  <a:pt x="2349762" y="1890419"/>
                </a:moveTo>
                <a:cubicBezTo>
                  <a:pt x="2445847" y="1873003"/>
                  <a:pt x="2541933" y="1855587"/>
                  <a:pt x="2638166" y="1838170"/>
                </a:cubicBezTo>
                <a:lnTo>
                  <a:pt x="2688201" y="1829167"/>
                </a:lnTo>
                <a:cubicBezTo>
                  <a:pt x="2688791" y="1836104"/>
                  <a:pt x="2692777" y="1842008"/>
                  <a:pt x="2698681" y="1845402"/>
                </a:cubicBezTo>
                <a:cubicBezTo>
                  <a:pt x="2696614" y="1878464"/>
                  <a:pt x="2694548" y="1911673"/>
                  <a:pt x="2692629" y="1945030"/>
                </a:cubicBezTo>
                <a:cubicBezTo>
                  <a:pt x="2569681" y="1926138"/>
                  <a:pt x="2457212" y="1908426"/>
                  <a:pt x="2349909" y="1891305"/>
                </a:cubicBezTo>
                <a:cubicBezTo>
                  <a:pt x="2349909" y="1891305"/>
                  <a:pt x="2349909" y="1891305"/>
                  <a:pt x="2349909" y="1891158"/>
                </a:cubicBezTo>
                <a:cubicBezTo>
                  <a:pt x="2349909" y="1891010"/>
                  <a:pt x="2349909" y="1890715"/>
                  <a:pt x="2349909" y="1890567"/>
                </a:cubicBezTo>
                <a:close/>
                <a:moveTo>
                  <a:pt x="2893508" y="1517885"/>
                </a:moveTo>
                <a:cubicBezTo>
                  <a:pt x="2969225" y="1492351"/>
                  <a:pt x="3037415" y="1469326"/>
                  <a:pt x="3100291" y="1447777"/>
                </a:cubicBezTo>
                <a:cubicBezTo>
                  <a:pt x="3101324" y="1451614"/>
                  <a:pt x="3103391" y="1455009"/>
                  <a:pt x="3106343" y="1457666"/>
                </a:cubicBezTo>
                <a:cubicBezTo>
                  <a:pt x="3084055" y="1499583"/>
                  <a:pt x="3060588" y="1542977"/>
                  <a:pt x="3035644" y="1588437"/>
                </a:cubicBezTo>
                <a:cubicBezTo>
                  <a:pt x="2988118" y="1568068"/>
                  <a:pt x="2940592" y="1547552"/>
                  <a:pt x="2892918" y="1526889"/>
                </a:cubicBezTo>
                <a:cubicBezTo>
                  <a:pt x="2893360" y="1525265"/>
                  <a:pt x="2893656" y="1523494"/>
                  <a:pt x="2893656" y="1521575"/>
                </a:cubicBezTo>
                <a:cubicBezTo>
                  <a:pt x="2893656" y="1520247"/>
                  <a:pt x="2893656" y="1519066"/>
                  <a:pt x="2893213" y="1517885"/>
                </a:cubicBezTo>
                <a:close/>
                <a:moveTo>
                  <a:pt x="2977048" y="928826"/>
                </a:moveTo>
                <a:cubicBezTo>
                  <a:pt x="3028264" y="936206"/>
                  <a:pt x="3079480" y="943734"/>
                  <a:pt x="3130844" y="951114"/>
                </a:cubicBezTo>
                <a:cubicBezTo>
                  <a:pt x="3130844" y="951114"/>
                  <a:pt x="3130844" y="951114"/>
                  <a:pt x="3130844" y="951261"/>
                </a:cubicBezTo>
                <a:cubicBezTo>
                  <a:pt x="3130844" y="952590"/>
                  <a:pt x="3130991" y="953918"/>
                  <a:pt x="3131287" y="955246"/>
                </a:cubicBezTo>
                <a:cubicBezTo>
                  <a:pt x="3073281" y="975172"/>
                  <a:pt x="3011143" y="996131"/>
                  <a:pt x="2934983" y="1021813"/>
                </a:cubicBezTo>
                <a:cubicBezTo>
                  <a:pt x="2933507" y="1019008"/>
                  <a:pt x="2931588" y="1016499"/>
                  <a:pt x="2929079" y="1014580"/>
                </a:cubicBezTo>
                <a:cubicBezTo>
                  <a:pt x="2946053" y="984618"/>
                  <a:pt x="2962141" y="955984"/>
                  <a:pt x="2977196" y="928679"/>
                </a:cubicBezTo>
                <a:close/>
                <a:moveTo>
                  <a:pt x="2974096" y="922775"/>
                </a:moveTo>
                <a:cubicBezTo>
                  <a:pt x="2957122" y="920266"/>
                  <a:pt x="2940149" y="917904"/>
                  <a:pt x="2923175" y="915395"/>
                </a:cubicBezTo>
                <a:cubicBezTo>
                  <a:pt x="2923175" y="915100"/>
                  <a:pt x="2923175" y="914657"/>
                  <a:pt x="2923028" y="914362"/>
                </a:cubicBezTo>
                <a:lnTo>
                  <a:pt x="2985608" y="901964"/>
                </a:lnTo>
                <a:cubicBezTo>
                  <a:pt x="2981771" y="908901"/>
                  <a:pt x="2978081" y="915690"/>
                  <a:pt x="2974096" y="922775"/>
                </a:cubicBezTo>
                <a:close/>
                <a:moveTo>
                  <a:pt x="2980000" y="923661"/>
                </a:moveTo>
                <a:cubicBezTo>
                  <a:pt x="2984280" y="915838"/>
                  <a:pt x="2988561" y="908163"/>
                  <a:pt x="2992693" y="900488"/>
                </a:cubicBezTo>
                <a:lnTo>
                  <a:pt x="3032840" y="892518"/>
                </a:lnTo>
                <a:cubicBezTo>
                  <a:pt x="3066787" y="885728"/>
                  <a:pt x="3101324" y="878939"/>
                  <a:pt x="3135714" y="872149"/>
                </a:cubicBezTo>
                <a:cubicBezTo>
                  <a:pt x="3138961" y="892075"/>
                  <a:pt x="3142209" y="912000"/>
                  <a:pt x="3145456" y="931778"/>
                </a:cubicBezTo>
                <a:cubicBezTo>
                  <a:pt x="3138814" y="933845"/>
                  <a:pt x="3133648" y="939011"/>
                  <a:pt x="3131729" y="945800"/>
                </a:cubicBezTo>
                <a:cubicBezTo>
                  <a:pt x="3081104" y="938420"/>
                  <a:pt x="3030625" y="931040"/>
                  <a:pt x="2980000" y="923808"/>
                </a:cubicBezTo>
                <a:close/>
                <a:moveTo>
                  <a:pt x="3141323" y="870969"/>
                </a:moveTo>
                <a:cubicBezTo>
                  <a:pt x="3159477" y="867426"/>
                  <a:pt x="3177632" y="863736"/>
                  <a:pt x="3195786" y="860194"/>
                </a:cubicBezTo>
                <a:cubicBezTo>
                  <a:pt x="3183536" y="884105"/>
                  <a:pt x="3171138" y="908015"/>
                  <a:pt x="3158592" y="932074"/>
                </a:cubicBezTo>
                <a:cubicBezTo>
                  <a:pt x="3156378" y="931336"/>
                  <a:pt x="3154016" y="930745"/>
                  <a:pt x="3151655" y="930745"/>
                </a:cubicBezTo>
                <a:cubicBezTo>
                  <a:pt x="3151507" y="930745"/>
                  <a:pt x="3151360" y="930745"/>
                  <a:pt x="3151064" y="930745"/>
                </a:cubicBezTo>
                <a:cubicBezTo>
                  <a:pt x="3147817" y="910967"/>
                  <a:pt x="3144570" y="890894"/>
                  <a:pt x="3141323" y="870969"/>
                </a:cubicBezTo>
                <a:close/>
                <a:moveTo>
                  <a:pt x="3224863" y="397773"/>
                </a:moveTo>
                <a:cubicBezTo>
                  <a:pt x="3276964" y="385523"/>
                  <a:pt x="3321982" y="374896"/>
                  <a:pt x="3363604" y="365007"/>
                </a:cubicBezTo>
                <a:cubicBezTo>
                  <a:pt x="3365965" y="370911"/>
                  <a:pt x="3370689" y="375486"/>
                  <a:pt x="3376740" y="377405"/>
                </a:cubicBezTo>
                <a:cubicBezTo>
                  <a:pt x="3372017" y="403972"/>
                  <a:pt x="3366408" y="430097"/>
                  <a:pt x="3359914" y="455779"/>
                </a:cubicBezTo>
                <a:cubicBezTo>
                  <a:pt x="3357257" y="454746"/>
                  <a:pt x="3354453" y="453712"/>
                  <a:pt x="3351796" y="452679"/>
                </a:cubicBezTo>
                <a:cubicBezTo>
                  <a:pt x="3309288" y="436591"/>
                  <a:pt x="3266928" y="420356"/>
                  <a:pt x="3224420" y="404268"/>
                </a:cubicBezTo>
                <a:cubicBezTo>
                  <a:pt x="3224715" y="402792"/>
                  <a:pt x="3225010" y="401316"/>
                  <a:pt x="3225010" y="399692"/>
                </a:cubicBezTo>
                <a:cubicBezTo>
                  <a:pt x="3225010" y="399102"/>
                  <a:pt x="3225010" y="398511"/>
                  <a:pt x="3224863" y="397921"/>
                </a:cubicBezTo>
                <a:close/>
                <a:moveTo>
                  <a:pt x="3930818" y="482199"/>
                </a:moveTo>
                <a:cubicBezTo>
                  <a:pt x="3932442" y="485446"/>
                  <a:pt x="3934951" y="488103"/>
                  <a:pt x="3938050" y="490021"/>
                </a:cubicBezTo>
                <a:cubicBezTo>
                  <a:pt x="3921667" y="525740"/>
                  <a:pt x="3902627" y="558654"/>
                  <a:pt x="3881521" y="589206"/>
                </a:cubicBezTo>
                <a:cubicBezTo>
                  <a:pt x="3870746" y="588026"/>
                  <a:pt x="3860267" y="586992"/>
                  <a:pt x="3849345" y="585812"/>
                </a:cubicBezTo>
                <a:cubicBezTo>
                  <a:pt x="3828829" y="566624"/>
                  <a:pt x="3808461" y="548027"/>
                  <a:pt x="3788240" y="529577"/>
                </a:cubicBezTo>
                <a:cubicBezTo>
                  <a:pt x="3834880" y="514965"/>
                  <a:pt x="3882997" y="499172"/>
                  <a:pt x="3930818" y="482051"/>
                </a:cubicBezTo>
                <a:close/>
                <a:moveTo>
                  <a:pt x="3929785" y="465815"/>
                </a:moveTo>
                <a:cubicBezTo>
                  <a:pt x="3852740" y="448694"/>
                  <a:pt x="3773332" y="431721"/>
                  <a:pt x="3689350" y="414599"/>
                </a:cubicBezTo>
                <a:cubicBezTo>
                  <a:pt x="3690383" y="405891"/>
                  <a:pt x="3690973" y="397183"/>
                  <a:pt x="3691416" y="388475"/>
                </a:cubicBezTo>
                <a:cubicBezTo>
                  <a:pt x="3743075" y="393641"/>
                  <a:pt x="3793110" y="398954"/>
                  <a:pt x="3841965" y="404563"/>
                </a:cubicBezTo>
                <a:cubicBezTo>
                  <a:pt x="3871484" y="424046"/>
                  <a:pt x="3901004" y="443823"/>
                  <a:pt x="3930671" y="464044"/>
                </a:cubicBezTo>
                <a:cubicBezTo>
                  <a:pt x="3930375" y="464635"/>
                  <a:pt x="3930080" y="465225"/>
                  <a:pt x="3929785" y="465963"/>
                </a:cubicBezTo>
                <a:close/>
                <a:moveTo>
                  <a:pt x="4408294" y="449285"/>
                </a:moveTo>
                <a:cubicBezTo>
                  <a:pt x="4402242" y="464339"/>
                  <a:pt x="4389992" y="480132"/>
                  <a:pt x="4371985" y="496368"/>
                </a:cubicBezTo>
                <a:cubicBezTo>
                  <a:pt x="4314127" y="461092"/>
                  <a:pt x="4255531" y="426850"/>
                  <a:pt x="4196640" y="394231"/>
                </a:cubicBezTo>
                <a:cubicBezTo>
                  <a:pt x="4196640" y="393345"/>
                  <a:pt x="4196935" y="392607"/>
                  <a:pt x="4196935" y="391722"/>
                </a:cubicBezTo>
                <a:cubicBezTo>
                  <a:pt x="4276490" y="406924"/>
                  <a:pt x="4343499" y="421684"/>
                  <a:pt x="4405342" y="437477"/>
                </a:cubicBezTo>
                <a:cubicBezTo>
                  <a:pt x="4405046" y="438510"/>
                  <a:pt x="4404751" y="439396"/>
                  <a:pt x="4404751" y="440429"/>
                </a:cubicBezTo>
                <a:cubicBezTo>
                  <a:pt x="4404751" y="443823"/>
                  <a:pt x="4406227" y="446923"/>
                  <a:pt x="4408441" y="449137"/>
                </a:cubicBezTo>
                <a:close/>
                <a:moveTo>
                  <a:pt x="4756622" y="739017"/>
                </a:moveTo>
                <a:cubicBezTo>
                  <a:pt x="4762379" y="745069"/>
                  <a:pt x="4767987" y="751415"/>
                  <a:pt x="4773596" y="757614"/>
                </a:cubicBezTo>
                <a:cubicBezTo>
                  <a:pt x="4750128" y="756729"/>
                  <a:pt x="4726808" y="755991"/>
                  <a:pt x="4703783" y="755253"/>
                </a:cubicBezTo>
                <a:cubicBezTo>
                  <a:pt x="4693746" y="745659"/>
                  <a:pt x="4683709" y="736065"/>
                  <a:pt x="4673525" y="726619"/>
                </a:cubicBezTo>
                <a:cubicBezTo>
                  <a:pt x="4676624" y="714368"/>
                  <a:pt x="4678839" y="702413"/>
                  <a:pt x="4679872" y="690458"/>
                </a:cubicBezTo>
                <a:cubicBezTo>
                  <a:pt x="4705996" y="706546"/>
                  <a:pt x="4731530" y="722781"/>
                  <a:pt x="4756622" y="739017"/>
                </a:cubicBezTo>
                <a:close/>
                <a:moveTo>
                  <a:pt x="4680462" y="684259"/>
                </a:moveTo>
                <a:cubicBezTo>
                  <a:pt x="4680905" y="676879"/>
                  <a:pt x="4681053" y="669499"/>
                  <a:pt x="4680757" y="662119"/>
                </a:cubicBezTo>
                <a:cubicBezTo>
                  <a:pt x="4700830" y="681602"/>
                  <a:pt x="4720608" y="701380"/>
                  <a:pt x="4739944" y="721601"/>
                </a:cubicBezTo>
                <a:cubicBezTo>
                  <a:pt x="4720461" y="709055"/>
                  <a:pt x="4700535" y="696657"/>
                  <a:pt x="4680462" y="684259"/>
                </a:cubicBezTo>
                <a:close/>
                <a:moveTo>
                  <a:pt x="4778909" y="763371"/>
                </a:moveTo>
                <a:cubicBezTo>
                  <a:pt x="4800015" y="786543"/>
                  <a:pt x="4820827" y="810011"/>
                  <a:pt x="4841047" y="834217"/>
                </a:cubicBezTo>
                <a:cubicBezTo>
                  <a:pt x="4806658" y="817981"/>
                  <a:pt x="4771677" y="802188"/>
                  <a:pt x="4736106" y="786396"/>
                </a:cubicBezTo>
                <a:cubicBezTo>
                  <a:pt x="4727398" y="777983"/>
                  <a:pt x="4718837" y="769422"/>
                  <a:pt x="4709981" y="761009"/>
                </a:cubicBezTo>
                <a:cubicBezTo>
                  <a:pt x="4732859" y="761747"/>
                  <a:pt x="4755884" y="762485"/>
                  <a:pt x="4778909" y="763371"/>
                </a:cubicBezTo>
                <a:close/>
                <a:moveTo>
                  <a:pt x="4775514" y="751415"/>
                </a:moveTo>
                <a:cubicBezTo>
                  <a:pt x="4778909" y="753629"/>
                  <a:pt x="4782304" y="755843"/>
                  <a:pt x="4785699" y="758057"/>
                </a:cubicBezTo>
                <a:cubicBezTo>
                  <a:pt x="4784223" y="758057"/>
                  <a:pt x="4782894" y="758057"/>
                  <a:pt x="4781418" y="757909"/>
                </a:cubicBezTo>
                <a:cubicBezTo>
                  <a:pt x="4779499" y="755695"/>
                  <a:pt x="4777433" y="753629"/>
                  <a:pt x="4775514" y="751415"/>
                </a:cubicBezTo>
                <a:close/>
                <a:moveTo>
                  <a:pt x="5773416" y="2230335"/>
                </a:moveTo>
                <a:cubicBezTo>
                  <a:pt x="5765593" y="2257788"/>
                  <a:pt x="5754967" y="2285093"/>
                  <a:pt x="5741683" y="2312989"/>
                </a:cubicBezTo>
                <a:cubicBezTo>
                  <a:pt x="5739764" y="2312399"/>
                  <a:pt x="5737698" y="2311956"/>
                  <a:pt x="5735631" y="2311956"/>
                </a:cubicBezTo>
                <a:cubicBezTo>
                  <a:pt x="5735336" y="2311956"/>
                  <a:pt x="5735188" y="2311956"/>
                  <a:pt x="5734893" y="2311956"/>
                </a:cubicBezTo>
                <a:cubicBezTo>
                  <a:pt x="5725152" y="2253507"/>
                  <a:pt x="5713934" y="2195945"/>
                  <a:pt x="5700946" y="2139268"/>
                </a:cubicBezTo>
                <a:cubicBezTo>
                  <a:pt x="5724414" y="2158750"/>
                  <a:pt x="5747144" y="2179414"/>
                  <a:pt x="5769283" y="2201701"/>
                </a:cubicBezTo>
                <a:cubicBezTo>
                  <a:pt x="5766331" y="2205096"/>
                  <a:pt x="5764413" y="2209376"/>
                  <a:pt x="5764413" y="2214247"/>
                </a:cubicBezTo>
                <a:cubicBezTo>
                  <a:pt x="5764413" y="2221036"/>
                  <a:pt x="5768103" y="2226792"/>
                  <a:pt x="5773416" y="2230335"/>
                </a:cubicBezTo>
                <a:close/>
                <a:moveTo>
                  <a:pt x="4471760" y="2517558"/>
                </a:moveTo>
                <a:cubicBezTo>
                  <a:pt x="4439141" y="2528038"/>
                  <a:pt x="4405932" y="2538665"/>
                  <a:pt x="4372133" y="2549144"/>
                </a:cubicBezTo>
                <a:cubicBezTo>
                  <a:pt x="4345713" y="2510769"/>
                  <a:pt x="4318407" y="2471656"/>
                  <a:pt x="4290069" y="2431657"/>
                </a:cubicBezTo>
                <a:cubicBezTo>
                  <a:pt x="4291249" y="2430624"/>
                  <a:pt x="4291987" y="2429295"/>
                  <a:pt x="4292726" y="2427967"/>
                </a:cubicBezTo>
                <a:cubicBezTo>
                  <a:pt x="4356340" y="2456010"/>
                  <a:pt x="4415526" y="2482430"/>
                  <a:pt x="4472203" y="2508260"/>
                </a:cubicBezTo>
                <a:cubicBezTo>
                  <a:pt x="4471613" y="2510178"/>
                  <a:pt x="4471318" y="2512097"/>
                  <a:pt x="4471318" y="2514016"/>
                </a:cubicBezTo>
                <a:cubicBezTo>
                  <a:pt x="4471318" y="2515197"/>
                  <a:pt x="4471465" y="2516377"/>
                  <a:pt x="4471613" y="2517558"/>
                </a:cubicBezTo>
                <a:close/>
                <a:moveTo>
                  <a:pt x="4145571" y="2375570"/>
                </a:moveTo>
                <a:cubicBezTo>
                  <a:pt x="4130221" y="2317269"/>
                  <a:pt x="4114281" y="2258821"/>
                  <a:pt x="4097750" y="2200373"/>
                </a:cubicBezTo>
                <a:cubicBezTo>
                  <a:pt x="4098636" y="2200078"/>
                  <a:pt x="4099374" y="2199487"/>
                  <a:pt x="4100111" y="2199044"/>
                </a:cubicBezTo>
                <a:cubicBezTo>
                  <a:pt x="4158117" y="2270924"/>
                  <a:pt x="4211842" y="2338523"/>
                  <a:pt x="4263353" y="2404794"/>
                </a:cubicBezTo>
                <a:cubicBezTo>
                  <a:pt x="4262025" y="2406270"/>
                  <a:pt x="4260845" y="2407894"/>
                  <a:pt x="4259959" y="2409813"/>
                </a:cubicBezTo>
                <a:cubicBezTo>
                  <a:pt x="4223060" y="2398743"/>
                  <a:pt x="4185127" y="2387378"/>
                  <a:pt x="4145424" y="2375423"/>
                </a:cubicBezTo>
                <a:close/>
                <a:moveTo>
                  <a:pt x="4258335" y="2415126"/>
                </a:moveTo>
                <a:cubicBezTo>
                  <a:pt x="4224388" y="2415126"/>
                  <a:pt x="4190293" y="2415126"/>
                  <a:pt x="4155903" y="2415126"/>
                </a:cubicBezTo>
                <a:cubicBezTo>
                  <a:pt x="4153099" y="2404056"/>
                  <a:pt x="4150147" y="2392839"/>
                  <a:pt x="4147195" y="2381769"/>
                </a:cubicBezTo>
                <a:cubicBezTo>
                  <a:pt x="4185718" y="2393282"/>
                  <a:pt x="4222469" y="2404351"/>
                  <a:pt x="4258335" y="2415126"/>
                </a:cubicBezTo>
                <a:close/>
                <a:moveTo>
                  <a:pt x="3968308" y="2308266"/>
                </a:moveTo>
                <a:cubicBezTo>
                  <a:pt x="4005945" y="2271072"/>
                  <a:pt x="4042696" y="2234172"/>
                  <a:pt x="4077677" y="2198159"/>
                </a:cubicBezTo>
                <a:cubicBezTo>
                  <a:pt x="4081072" y="2200668"/>
                  <a:pt x="4085204" y="2202144"/>
                  <a:pt x="4089632" y="2202144"/>
                </a:cubicBezTo>
                <a:cubicBezTo>
                  <a:pt x="4090518" y="2202144"/>
                  <a:pt x="4091403" y="2201996"/>
                  <a:pt x="4092437" y="2201849"/>
                </a:cubicBezTo>
                <a:cubicBezTo>
                  <a:pt x="4108672" y="2259116"/>
                  <a:pt x="4124317" y="2316384"/>
                  <a:pt x="4139372" y="2373651"/>
                </a:cubicBezTo>
                <a:cubicBezTo>
                  <a:pt x="4087566" y="2358154"/>
                  <a:pt x="4032365" y="2341770"/>
                  <a:pt x="3972293" y="2324059"/>
                </a:cubicBezTo>
                <a:cubicBezTo>
                  <a:pt x="3972440" y="2323026"/>
                  <a:pt x="3972588" y="2321993"/>
                  <a:pt x="3972588" y="2320812"/>
                </a:cubicBezTo>
                <a:cubicBezTo>
                  <a:pt x="3972588" y="2316089"/>
                  <a:pt x="3970964" y="2311661"/>
                  <a:pt x="3968308" y="2308118"/>
                </a:cubicBezTo>
                <a:close/>
                <a:moveTo>
                  <a:pt x="3176746" y="1875365"/>
                </a:moveTo>
                <a:cubicBezTo>
                  <a:pt x="3234457" y="1881268"/>
                  <a:pt x="3291872" y="1887172"/>
                  <a:pt x="3348992" y="1893076"/>
                </a:cubicBezTo>
                <a:cubicBezTo>
                  <a:pt x="3332166" y="1951525"/>
                  <a:pt x="3314306" y="2012039"/>
                  <a:pt x="3295119" y="2075211"/>
                </a:cubicBezTo>
                <a:cubicBezTo>
                  <a:pt x="3294233" y="2075211"/>
                  <a:pt x="3293495" y="2074620"/>
                  <a:pt x="3292462" y="2074620"/>
                </a:cubicBezTo>
                <a:cubicBezTo>
                  <a:pt x="3289510" y="2074620"/>
                  <a:pt x="3286706" y="2075506"/>
                  <a:pt x="3284197" y="2076687"/>
                </a:cubicBezTo>
                <a:cubicBezTo>
                  <a:pt x="3241689" y="2015877"/>
                  <a:pt x="3198000" y="1953001"/>
                  <a:pt x="3153721" y="1888648"/>
                </a:cubicBezTo>
                <a:cubicBezTo>
                  <a:pt x="3161544" y="1884073"/>
                  <a:pt x="3169071" y="1879645"/>
                  <a:pt x="3176599" y="1875217"/>
                </a:cubicBezTo>
                <a:close/>
                <a:moveTo>
                  <a:pt x="3150622" y="1884220"/>
                </a:moveTo>
                <a:cubicBezTo>
                  <a:pt x="3147817" y="1880088"/>
                  <a:pt x="3145013" y="1875955"/>
                  <a:pt x="3142061" y="1871822"/>
                </a:cubicBezTo>
                <a:cubicBezTo>
                  <a:pt x="3150474" y="1872708"/>
                  <a:pt x="3158887" y="1873593"/>
                  <a:pt x="3167300" y="1874479"/>
                </a:cubicBezTo>
                <a:cubicBezTo>
                  <a:pt x="3161691" y="1877726"/>
                  <a:pt x="3156230" y="1880973"/>
                  <a:pt x="3150622" y="1884220"/>
                </a:cubicBezTo>
                <a:close/>
                <a:moveTo>
                  <a:pt x="3184864" y="1870641"/>
                </a:moveTo>
                <a:cubicBezTo>
                  <a:pt x="3242870" y="1836694"/>
                  <a:pt x="3297480" y="1804371"/>
                  <a:pt x="3349730" y="1773080"/>
                </a:cubicBezTo>
                <a:cubicBezTo>
                  <a:pt x="3356224" y="1782674"/>
                  <a:pt x="3365818" y="1789758"/>
                  <a:pt x="3377035" y="1793596"/>
                </a:cubicBezTo>
                <a:cubicBezTo>
                  <a:pt x="3368474" y="1824444"/>
                  <a:pt x="3359619" y="1855882"/>
                  <a:pt x="3350468" y="1887763"/>
                </a:cubicBezTo>
                <a:cubicBezTo>
                  <a:pt x="3295414" y="1882154"/>
                  <a:pt x="3240213" y="1876398"/>
                  <a:pt x="3184717" y="1870789"/>
                </a:cubicBezTo>
                <a:close/>
                <a:moveTo>
                  <a:pt x="3170842" y="943734"/>
                </a:moveTo>
                <a:cubicBezTo>
                  <a:pt x="3221173" y="916576"/>
                  <a:pt x="3267961" y="891042"/>
                  <a:pt x="3311945" y="866393"/>
                </a:cubicBezTo>
                <a:cubicBezTo>
                  <a:pt x="3330985" y="883367"/>
                  <a:pt x="3350320" y="900488"/>
                  <a:pt x="3369803" y="917904"/>
                </a:cubicBezTo>
                <a:cubicBezTo>
                  <a:pt x="3365080" y="940044"/>
                  <a:pt x="3360209" y="962331"/>
                  <a:pt x="3354896" y="985208"/>
                </a:cubicBezTo>
                <a:cubicBezTo>
                  <a:pt x="3297480" y="974581"/>
                  <a:pt x="3236818" y="963512"/>
                  <a:pt x="3172171" y="951852"/>
                </a:cubicBezTo>
                <a:cubicBezTo>
                  <a:pt x="3172171" y="951556"/>
                  <a:pt x="3172171" y="951261"/>
                  <a:pt x="3172171" y="950966"/>
                </a:cubicBezTo>
                <a:cubicBezTo>
                  <a:pt x="3172171" y="948457"/>
                  <a:pt x="3171580" y="945948"/>
                  <a:pt x="3170842" y="943734"/>
                </a:cubicBezTo>
                <a:close/>
                <a:moveTo>
                  <a:pt x="3404193" y="356003"/>
                </a:moveTo>
                <a:cubicBezTo>
                  <a:pt x="3432384" y="350838"/>
                  <a:pt x="3461756" y="345524"/>
                  <a:pt x="3491865" y="339915"/>
                </a:cubicBezTo>
                <a:cubicBezTo>
                  <a:pt x="3498212" y="348328"/>
                  <a:pt x="3504263" y="356741"/>
                  <a:pt x="3510463" y="365302"/>
                </a:cubicBezTo>
                <a:cubicBezTo>
                  <a:pt x="3475925" y="362202"/>
                  <a:pt x="3440502" y="359103"/>
                  <a:pt x="3404045" y="356003"/>
                </a:cubicBezTo>
                <a:close/>
                <a:moveTo>
                  <a:pt x="3514890" y="371206"/>
                </a:moveTo>
                <a:cubicBezTo>
                  <a:pt x="3517252" y="374453"/>
                  <a:pt x="3519614" y="377553"/>
                  <a:pt x="3521975" y="380800"/>
                </a:cubicBezTo>
                <a:cubicBezTo>
                  <a:pt x="3494079" y="375339"/>
                  <a:pt x="3465593" y="369878"/>
                  <a:pt x="3436517" y="364269"/>
                </a:cubicBezTo>
                <a:cubicBezTo>
                  <a:pt x="3463084" y="366630"/>
                  <a:pt x="3489209" y="368844"/>
                  <a:pt x="3514890" y="371206"/>
                </a:cubicBezTo>
                <a:close/>
                <a:moveTo>
                  <a:pt x="3526846" y="387442"/>
                </a:moveTo>
                <a:cubicBezTo>
                  <a:pt x="3569354" y="447071"/>
                  <a:pt x="3605810" y="504486"/>
                  <a:pt x="3636953" y="555849"/>
                </a:cubicBezTo>
                <a:cubicBezTo>
                  <a:pt x="3636953" y="555849"/>
                  <a:pt x="3636953" y="555849"/>
                  <a:pt x="3636953" y="555849"/>
                </a:cubicBezTo>
                <a:cubicBezTo>
                  <a:pt x="3562712" y="495482"/>
                  <a:pt x="3485223" y="433639"/>
                  <a:pt x="3401241" y="367664"/>
                </a:cubicBezTo>
                <a:cubicBezTo>
                  <a:pt x="3401979" y="366335"/>
                  <a:pt x="3402569" y="365007"/>
                  <a:pt x="3403160" y="363531"/>
                </a:cubicBezTo>
                <a:cubicBezTo>
                  <a:pt x="3445815" y="371649"/>
                  <a:pt x="3486995" y="379471"/>
                  <a:pt x="3526993" y="387294"/>
                </a:cubicBezTo>
                <a:close/>
                <a:moveTo>
                  <a:pt x="3680051" y="441019"/>
                </a:moveTo>
                <a:cubicBezTo>
                  <a:pt x="3674147" y="475557"/>
                  <a:pt x="3664406" y="510242"/>
                  <a:pt x="3652303" y="546551"/>
                </a:cubicBezTo>
                <a:cubicBezTo>
                  <a:pt x="3647875" y="546994"/>
                  <a:pt x="3644038" y="548765"/>
                  <a:pt x="3640790" y="551569"/>
                </a:cubicBezTo>
                <a:cubicBezTo>
                  <a:pt x="3610533" y="501829"/>
                  <a:pt x="3575405" y="446480"/>
                  <a:pt x="3534668" y="389065"/>
                </a:cubicBezTo>
                <a:cubicBezTo>
                  <a:pt x="3572453" y="396445"/>
                  <a:pt x="3609057" y="403677"/>
                  <a:pt x="3644776" y="410909"/>
                </a:cubicBezTo>
                <a:cubicBezTo>
                  <a:pt x="3656583" y="420798"/>
                  <a:pt x="3668243" y="430835"/>
                  <a:pt x="3680051" y="441019"/>
                </a:cubicBezTo>
                <a:close/>
                <a:moveTo>
                  <a:pt x="3655993" y="413123"/>
                </a:moveTo>
                <a:cubicBezTo>
                  <a:pt x="3665144" y="415042"/>
                  <a:pt x="3674295" y="416813"/>
                  <a:pt x="3683298" y="418732"/>
                </a:cubicBezTo>
                <a:cubicBezTo>
                  <a:pt x="3682708" y="424046"/>
                  <a:pt x="3682118" y="429359"/>
                  <a:pt x="3681232" y="434673"/>
                </a:cubicBezTo>
                <a:cubicBezTo>
                  <a:pt x="3672819" y="427440"/>
                  <a:pt x="3664406" y="420208"/>
                  <a:pt x="3655993" y="413123"/>
                </a:cubicBezTo>
                <a:close/>
                <a:moveTo>
                  <a:pt x="4988792" y="915248"/>
                </a:moveTo>
                <a:cubicBezTo>
                  <a:pt x="5010784" y="927498"/>
                  <a:pt x="5032628" y="940044"/>
                  <a:pt x="5054029" y="953032"/>
                </a:cubicBezTo>
                <a:cubicBezTo>
                  <a:pt x="5091371" y="1034506"/>
                  <a:pt x="5109231" y="1119079"/>
                  <a:pt x="5110706" y="1214869"/>
                </a:cubicBezTo>
                <a:cubicBezTo>
                  <a:pt x="5110559" y="1214869"/>
                  <a:pt x="5110411" y="1214869"/>
                  <a:pt x="5110116" y="1214869"/>
                </a:cubicBezTo>
                <a:cubicBezTo>
                  <a:pt x="5067608" y="1139890"/>
                  <a:pt x="5023182" y="1069043"/>
                  <a:pt x="4976394" y="1001887"/>
                </a:cubicBezTo>
                <a:cubicBezTo>
                  <a:pt x="4985249" y="972515"/>
                  <a:pt x="4989382" y="943439"/>
                  <a:pt x="4988792" y="915100"/>
                </a:cubicBezTo>
                <a:close/>
                <a:moveTo>
                  <a:pt x="4988054" y="900488"/>
                </a:moveTo>
                <a:cubicBezTo>
                  <a:pt x="5001928" y="910967"/>
                  <a:pt x="5015950" y="921447"/>
                  <a:pt x="5029381" y="932074"/>
                </a:cubicBezTo>
                <a:cubicBezTo>
                  <a:pt x="5015950" y="924251"/>
                  <a:pt x="5002371" y="916428"/>
                  <a:pt x="4988644" y="908901"/>
                </a:cubicBezTo>
                <a:cubicBezTo>
                  <a:pt x="4988644" y="906097"/>
                  <a:pt x="4988201" y="903292"/>
                  <a:pt x="4988054" y="900488"/>
                </a:cubicBezTo>
                <a:close/>
                <a:moveTo>
                  <a:pt x="5504052" y="1606738"/>
                </a:moveTo>
                <a:cubicBezTo>
                  <a:pt x="5503314" y="1604229"/>
                  <a:pt x="5502576" y="1601720"/>
                  <a:pt x="5501838" y="1599359"/>
                </a:cubicBezTo>
                <a:cubicBezTo>
                  <a:pt x="5505823" y="1604082"/>
                  <a:pt x="5509956" y="1608805"/>
                  <a:pt x="5513941" y="1613380"/>
                </a:cubicBezTo>
                <a:cubicBezTo>
                  <a:pt x="5510694" y="1611166"/>
                  <a:pt x="5507447" y="1608952"/>
                  <a:pt x="5504052" y="1606738"/>
                </a:cubicBezTo>
                <a:close/>
                <a:moveTo>
                  <a:pt x="5511875" y="1618694"/>
                </a:moveTo>
                <a:cubicBezTo>
                  <a:pt x="5510841" y="1620908"/>
                  <a:pt x="5510103" y="1623417"/>
                  <a:pt x="5509956" y="1626074"/>
                </a:cubicBezTo>
                <a:cubicBezTo>
                  <a:pt x="5508775" y="1622384"/>
                  <a:pt x="5507742" y="1618841"/>
                  <a:pt x="5506561" y="1615151"/>
                </a:cubicBezTo>
                <a:cubicBezTo>
                  <a:pt x="5508332" y="1616332"/>
                  <a:pt x="5510103" y="1617513"/>
                  <a:pt x="5511727" y="1618694"/>
                </a:cubicBezTo>
                <a:close/>
                <a:moveTo>
                  <a:pt x="5504642" y="1627550"/>
                </a:moveTo>
                <a:cubicBezTo>
                  <a:pt x="5438519" y="1636848"/>
                  <a:pt x="5371658" y="1642752"/>
                  <a:pt x="5306125" y="1648066"/>
                </a:cubicBezTo>
                <a:cubicBezTo>
                  <a:pt x="5305387" y="1645114"/>
                  <a:pt x="5304206" y="1642309"/>
                  <a:pt x="5302139" y="1640095"/>
                </a:cubicBezTo>
                <a:cubicBezTo>
                  <a:pt x="5329740" y="1607034"/>
                  <a:pt x="5355569" y="1573234"/>
                  <a:pt x="5375495" y="1535006"/>
                </a:cubicBezTo>
                <a:cubicBezTo>
                  <a:pt x="5418298" y="1558474"/>
                  <a:pt x="5459183" y="1583271"/>
                  <a:pt x="5499329" y="1610281"/>
                </a:cubicBezTo>
                <a:cubicBezTo>
                  <a:pt x="5501100" y="1616037"/>
                  <a:pt x="5502871" y="1621941"/>
                  <a:pt x="5504642" y="1627697"/>
                </a:cubicBezTo>
                <a:close/>
                <a:moveTo>
                  <a:pt x="5321475" y="1923924"/>
                </a:moveTo>
                <a:cubicBezTo>
                  <a:pt x="5308782" y="1930861"/>
                  <a:pt x="5295941" y="1937798"/>
                  <a:pt x="5282657" y="1944735"/>
                </a:cubicBezTo>
                <a:cubicBezTo>
                  <a:pt x="5277786" y="1924514"/>
                  <a:pt x="5272768" y="1904294"/>
                  <a:pt x="5267602" y="1884220"/>
                </a:cubicBezTo>
                <a:cubicBezTo>
                  <a:pt x="5285461" y="1892929"/>
                  <a:pt x="5303468" y="1901785"/>
                  <a:pt x="5321180" y="1910788"/>
                </a:cubicBezTo>
                <a:cubicBezTo>
                  <a:pt x="5320589" y="1912707"/>
                  <a:pt x="5319999" y="1914773"/>
                  <a:pt x="5319999" y="1916839"/>
                </a:cubicBezTo>
                <a:cubicBezTo>
                  <a:pt x="5319999" y="1919348"/>
                  <a:pt x="5320589" y="1921562"/>
                  <a:pt x="5321475" y="1923776"/>
                </a:cubicBezTo>
                <a:close/>
                <a:moveTo>
                  <a:pt x="5265831" y="1877283"/>
                </a:moveTo>
                <a:cubicBezTo>
                  <a:pt x="5258303" y="1848059"/>
                  <a:pt x="5250333" y="1819130"/>
                  <a:pt x="5241920" y="1790496"/>
                </a:cubicBezTo>
                <a:cubicBezTo>
                  <a:pt x="5249448" y="1772932"/>
                  <a:pt x="5256384" y="1755368"/>
                  <a:pt x="5262879" y="1737804"/>
                </a:cubicBezTo>
                <a:cubicBezTo>
                  <a:pt x="5286347" y="1791087"/>
                  <a:pt x="5308782" y="1845107"/>
                  <a:pt x="5330035" y="1900308"/>
                </a:cubicBezTo>
                <a:cubicBezTo>
                  <a:pt x="5327526" y="1901785"/>
                  <a:pt x="5325460" y="1903703"/>
                  <a:pt x="5323836" y="1906065"/>
                </a:cubicBezTo>
                <a:cubicBezTo>
                  <a:pt x="5304501" y="1896323"/>
                  <a:pt x="5285166" y="1886730"/>
                  <a:pt x="5265831" y="1877431"/>
                </a:cubicBezTo>
                <a:close/>
                <a:moveTo>
                  <a:pt x="5123252" y="1732786"/>
                </a:moveTo>
                <a:cubicBezTo>
                  <a:pt x="5123252" y="1758320"/>
                  <a:pt x="5122810" y="1784002"/>
                  <a:pt x="5121776" y="1810127"/>
                </a:cubicBezTo>
                <a:cubicBezTo>
                  <a:pt x="5096980" y="1799057"/>
                  <a:pt x="5072184" y="1788135"/>
                  <a:pt x="5047388" y="1777508"/>
                </a:cubicBezTo>
                <a:cubicBezTo>
                  <a:pt x="5025838" y="1700020"/>
                  <a:pt x="5001780" y="1624450"/>
                  <a:pt x="4975508" y="1550652"/>
                </a:cubicBezTo>
                <a:cubicBezTo>
                  <a:pt x="5021263" y="1564526"/>
                  <a:pt x="5069232" y="1579581"/>
                  <a:pt x="5118234" y="1595816"/>
                </a:cubicBezTo>
                <a:cubicBezTo>
                  <a:pt x="5121481" y="1640243"/>
                  <a:pt x="5123252" y="1685260"/>
                  <a:pt x="5123252" y="1731163"/>
                </a:cubicBezTo>
                <a:cubicBezTo>
                  <a:pt x="5123105" y="1731163"/>
                  <a:pt x="5122810" y="1731310"/>
                  <a:pt x="5122662" y="1731458"/>
                </a:cubicBezTo>
                <a:lnTo>
                  <a:pt x="5123252" y="1732934"/>
                </a:lnTo>
                <a:close/>
                <a:moveTo>
                  <a:pt x="5208711" y="2418078"/>
                </a:moveTo>
                <a:cubicBezTo>
                  <a:pt x="5180668" y="2430181"/>
                  <a:pt x="5152624" y="2442136"/>
                  <a:pt x="5124433" y="2453649"/>
                </a:cubicBezTo>
                <a:cubicBezTo>
                  <a:pt x="5106869" y="2430624"/>
                  <a:pt x="5088862" y="2407303"/>
                  <a:pt x="5070413" y="2383835"/>
                </a:cubicBezTo>
                <a:cubicBezTo>
                  <a:pt x="5072332" y="2381917"/>
                  <a:pt x="5073807" y="2379555"/>
                  <a:pt x="5074841" y="2376898"/>
                </a:cubicBezTo>
                <a:cubicBezTo>
                  <a:pt x="5121924" y="2388706"/>
                  <a:pt x="5165908" y="2400071"/>
                  <a:pt x="5208268" y="2411288"/>
                </a:cubicBezTo>
                <a:cubicBezTo>
                  <a:pt x="5208268" y="2412026"/>
                  <a:pt x="5207825" y="2412617"/>
                  <a:pt x="5207825" y="2413355"/>
                </a:cubicBezTo>
                <a:cubicBezTo>
                  <a:pt x="5207825" y="2414978"/>
                  <a:pt x="5208415" y="2416454"/>
                  <a:pt x="5208711" y="2418078"/>
                </a:cubicBezTo>
                <a:close/>
                <a:moveTo>
                  <a:pt x="4965324" y="2532908"/>
                </a:moveTo>
                <a:cubicBezTo>
                  <a:pt x="4968276" y="2528038"/>
                  <a:pt x="4971228" y="2523019"/>
                  <a:pt x="4974179" y="2518149"/>
                </a:cubicBezTo>
                <a:cubicBezTo>
                  <a:pt x="4985545" y="2513868"/>
                  <a:pt x="4996910" y="2509588"/>
                  <a:pt x="5008274" y="2505308"/>
                </a:cubicBezTo>
                <a:cubicBezTo>
                  <a:pt x="5027609" y="2532023"/>
                  <a:pt x="5046355" y="2558442"/>
                  <a:pt x="5064656" y="2584715"/>
                </a:cubicBezTo>
                <a:cubicBezTo>
                  <a:pt x="5044141" y="2605231"/>
                  <a:pt x="5023034" y="2625894"/>
                  <a:pt x="5001190" y="2646558"/>
                </a:cubicBezTo>
                <a:cubicBezTo>
                  <a:pt x="4989825" y="2608773"/>
                  <a:pt x="4977722" y="2570988"/>
                  <a:pt x="4965324" y="2533056"/>
                </a:cubicBezTo>
                <a:close/>
                <a:moveTo>
                  <a:pt x="4998976" y="2657923"/>
                </a:moveTo>
                <a:cubicBezTo>
                  <a:pt x="4998976" y="2657923"/>
                  <a:pt x="4998090" y="2657627"/>
                  <a:pt x="4997647" y="2657480"/>
                </a:cubicBezTo>
                <a:cubicBezTo>
                  <a:pt x="4997943" y="2657185"/>
                  <a:pt x="4998238" y="2656889"/>
                  <a:pt x="4998533" y="2656594"/>
                </a:cubicBezTo>
                <a:cubicBezTo>
                  <a:pt x="4998533" y="2657037"/>
                  <a:pt x="4998828" y="2657480"/>
                  <a:pt x="4998976" y="2657923"/>
                </a:cubicBezTo>
                <a:close/>
                <a:moveTo>
                  <a:pt x="3290543" y="1280107"/>
                </a:moveTo>
                <a:cubicBezTo>
                  <a:pt x="3359766" y="1189187"/>
                  <a:pt x="3419100" y="1106385"/>
                  <a:pt x="3471202" y="1028454"/>
                </a:cubicBezTo>
                <a:cubicBezTo>
                  <a:pt x="3473858" y="1029635"/>
                  <a:pt x="3476663" y="1030521"/>
                  <a:pt x="3479615" y="1030521"/>
                </a:cubicBezTo>
                <a:cubicBezTo>
                  <a:pt x="3490537" y="1030521"/>
                  <a:pt x="3499393" y="1021665"/>
                  <a:pt x="3499393" y="1010743"/>
                </a:cubicBezTo>
                <a:cubicBezTo>
                  <a:pt x="3499393" y="999821"/>
                  <a:pt x="3490537" y="990965"/>
                  <a:pt x="3479615" y="990965"/>
                </a:cubicBezTo>
                <a:cubicBezTo>
                  <a:pt x="3477696" y="990965"/>
                  <a:pt x="3476073" y="991555"/>
                  <a:pt x="3474301" y="991998"/>
                </a:cubicBezTo>
                <a:cubicBezTo>
                  <a:pt x="3450686" y="938568"/>
                  <a:pt x="3426775" y="885433"/>
                  <a:pt x="3403012" y="833331"/>
                </a:cubicBezTo>
                <a:cubicBezTo>
                  <a:pt x="3408473" y="829789"/>
                  <a:pt x="3412163" y="824033"/>
                  <a:pt x="3412163" y="817243"/>
                </a:cubicBezTo>
                <a:cubicBezTo>
                  <a:pt x="3412163" y="811339"/>
                  <a:pt x="3409506" y="806321"/>
                  <a:pt x="3405374" y="802779"/>
                </a:cubicBezTo>
                <a:cubicBezTo>
                  <a:pt x="3440649" y="749349"/>
                  <a:pt x="3470611" y="699756"/>
                  <a:pt x="3496589" y="652673"/>
                </a:cubicBezTo>
                <a:cubicBezTo>
                  <a:pt x="3498802" y="653559"/>
                  <a:pt x="3501164" y="654001"/>
                  <a:pt x="3503673" y="654001"/>
                </a:cubicBezTo>
                <a:cubicBezTo>
                  <a:pt x="3514743" y="654001"/>
                  <a:pt x="3523599" y="644998"/>
                  <a:pt x="3523599" y="634076"/>
                </a:cubicBezTo>
                <a:cubicBezTo>
                  <a:pt x="3523599" y="632157"/>
                  <a:pt x="3523303" y="630386"/>
                  <a:pt x="3522713" y="628615"/>
                </a:cubicBezTo>
                <a:cubicBezTo>
                  <a:pt x="3563597" y="610313"/>
                  <a:pt x="3601087" y="593191"/>
                  <a:pt x="3636215" y="576513"/>
                </a:cubicBezTo>
                <a:cubicBezTo>
                  <a:pt x="3636510" y="577103"/>
                  <a:pt x="3636805" y="577546"/>
                  <a:pt x="3637100" y="578137"/>
                </a:cubicBezTo>
                <a:cubicBezTo>
                  <a:pt x="3610533" y="615921"/>
                  <a:pt x="3579833" y="655035"/>
                  <a:pt x="3543377" y="697690"/>
                </a:cubicBezTo>
                <a:lnTo>
                  <a:pt x="3545443" y="699461"/>
                </a:lnTo>
                <a:lnTo>
                  <a:pt x="3542786" y="700494"/>
                </a:lnTo>
                <a:cubicBezTo>
                  <a:pt x="3564926" y="758057"/>
                  <a:pt x="3586032" y="817096"/>
                  <a:pt x="3607138" y="879972"/>
                </a:cubicBezTo>
                <a:cubicBezTo>
                  <a:pt x="3600201" y="883367"/>
                  <a:pt x="3595331" y="890599"/>
                  <a:pt x="3595331" y="898717"/>
                </a:cubicBezTo>
                <a:cubicBezTo>
                  <a:pt x="3595331" y="910377"/>
                  <a:pt x="3604777" y="919823"/>
                  <a:pt x="3616437" y="919823"/>
                </a:cubicBezTo>
                <a:cubicBezTo>
                  <a:pt x="3625736" y="919823"/>
                  <a:pt x="3633558" y="913772"/>
                  <a:pt x="3636363" y="905359"/>
                </a:cubicBezTo>
                <a:cubicBezTo>
                  <a:pt x="3680051" y="913772"/>
                  <a:pt x="3723592" y="922185"/>
                  <a:pt x="3767281" y="930745"/>
                </a:cubicBezTo>
                <a:cubicBezTo>
                  <a:pt x="3767576" y="936354"/>
                  <a:pt x="3771561" y="940634"/>
                  <a:pt x="3776727" y="941815"/>
                </a:cubicBezTo>
                <a:cubicBezTo>
                  <a:pt x="3777022" y="954213"/>
                  <a:pt x="3777317" y="966906"/>
                  <a:pt x="3777465" y="979895"/>
                </a:cubicBezTo>
                <a:cubicBezTo>
                  <a:pt x="3768462" y="981371"/>
                  <a:pt x="3761377" y="988898"/>
                  <a:pt x="3761377" y="998345"/>
                </a:cubicBezTo>
                <a:cubicBezTo>
                  <a:pt x="3761377" y="1008824"/>
                  <a:pt x="3769938" y="1017385"/>
                  <a:pt x="3780417" y="1017385"/>
                </a:cubicBezTo>
                <a:cubicBezTo>
                  <a:pt x="3780860" y="1017385"/>
                  <a:pt x="3781303" y="1017089"/>
                  <a:pt x="3781893" y="1017089"/>
                </a:cubicBezTo>
                <a:cubicBezTo>
                  <a:pt x="3792815" y="1064763"/>
                  <a:pt x="3803147" y="1114208"/>
                  <a:pt x="3812740" y="1164686"/>
                </a:cubicBezTo>
                <a:cubicBezTo>
                  <a:pt x="3805066" y="1167343"/>
                  <a:pt x="3799605" y="1174428"/>
                  <a:pt x="3799605" y="1182841"/>
                </a:cubicBezTo>
                <a:cubicBezTo>
                  <a:pt x="3799605" y="1188006"/>
                  <a:pt x="3801671" y="1192730"/>
                  <a:pt x="3805066" y="1196124"/>
                </a:cubicBezTo>
                <a:cubicBezTo>
                  <a:pt x="3761229" y="1252211"/>
                  <a:pt x="3713260" y="1309774"/>
                  <a:pt x="3659388" y="1371026"/>
                </a:cubicBezTo>
                <a:cubicBezTo>
                  <a:pt x="3656141" y="1368812"/>
                  <a:pt x="3652155" y="1367484"/>
                  <a:pt x="3647875" y="1367484"/>
                </a:cubicBezTo>
                <a:cubicBezTo>
                  <a:pt x="3639167" y="1367484"/>
                  <a:pt x="3631639" y="1372945"/>
                  <a:pt x="3628540" y="1380620"/>
                </a:cubicBezTo>
                <a:cubicBezTo>
                  <a:pt x="3515038" y="1351839"/>
                  <a:pt x="3402422" y="1323648"/>
                  <a:pt x="3296152" y="1297080"/>
                </a:cubicBezTo>
                <a:cubicBezTo>
                  <a:pt x="3296152" y="1296343"/>
                  <a:pt x="3296447" y="1295604"/>
                  <a:pt x="3296447" y="1294867"/>
                </a:cubicBezTo>
                <a:cubicBezTo>
                  <a:pt x="3296447" y="1289110"/>
                  <a:pt x="3294086" y="1283944"/>
                  <a:pt x="3290396" y="1280107"/>
                </a:cubicBezTo>
                <a:close/>
                <a:moveTo>
                  <a:pt x="3377478" y="829199"/>
                </a:moveTo>
                <a:cubicBezTo>
                  <a:pt x="3379839" y="832151"/>
                  <a:pt x="3382791" y="834365"/>
                  <a:pt x="3386334" y="835693"/>
                </a:cubicBezTo>
                <a:cubicBezTo>
                  <a:pt x="3381611" y="860489"/>
                  <a:pt x="3376592" y="885728"/>
                  <a:pt x="3371131" y="911410"/>
                </a:cubicBezTo>
                <a:cubicBezTo>
                  <a:pt x="3352977" y="895322"/>
                  <a:pt x="3334970" y="879234"/>
                  <a:pt x="3317111" y="863294"/>
                </a:cubicBezTo>
                <a:cubicBezTo>
                  <a:pt x="3337774" y="851633"/>
                  <a:pt x="3357847" y="840416"/>
                  <a:pt x="3377478" y="829199"/>
                </a:cubicBezTo>
                <a:close/>
                <a:moveTo>
                  <a:pt x="3312683" y="859456"/>
                </a:moveTo>
                <a:cubicBezTo>
                  <a:pt x="3305598" y="853109"/>
                  <a:pt x="3298514" y="846763"/>
                  <a:pt x="3291429" y="840416"/>
                </a:cubicBezTo>
                <a:cubicBezTo>
                  <a:pt x="3319177" y="834807"/>
                  <a:pt x="3346778" y="829346"/>
                  <a:pt x="3374378" y="823738"/>
                </a:cubicBezTo>
                <a:cubicBezTo>
                  <a:pt x="3374378" y="823885"/>
                  <a:pt x="3374378" y="824180"/>
                  <a:pt x="3374378" y="824476"/>
                </a:cubicBezTo>
                <a:cubicBezTo>
                  <a:pt x="3354305" y="835841"/>
                  <a:pt x="3333789" y="847501"/>
                  <a:pt x="3312535" y="859456"/>
                </a:cubicBezTo>
                <a:close/>
                <a:moveTo>
                  <a:pt x="3374673" y="921889"/>
                </a:moveTo>
                <a:cubicBezTo>
                  <a:pt x="3403603" y="947571"/>
                  <a:pt x="3433269" y="973696"/>
                  <a:pt x="3463379" y="1000263"/>
                </a:cubicBezTo>
                <a:cubicBezTo>
                  <a:pt x="3462494" y="1001592"/>
                  <a:pt x="3461608" y="1003068"/>
                  <a:pt x="3461165" y="1004544"/>
                </a:cubicBezTo>
                <a:cubicBezTo>
                  <a:pt x="3428546" y="998492"/>
                  <a:pt x="3395042" y="992293"/>
                  <a:pt x="3360357" y="985946"/>
                </a:cubicBezTo>
                <a:cubicBezTo>
                  <a:pt x="3365375" y="964250"/>
                  <a:pt x="3370098" y="942848"/>
                  <a:pt x="3374673" y="921889"/>
                </a:cubicBezTo>
                <a:close/>
                <a:moveTo>
                  <a:pt x="3376002" y="915690"/>
                </a:moveTo>
                <a:cubicBezTo>
                  <a:pt x="3381611" y="888975"/>
                  <a:pt x="3386924" y="862703"/>
                  <a:pt x="3391795" y="836726"/>
                </a:cubicBezTo>
                <a:cubicBezTo>
                  <a:pt x="3392090" y="836726"/>
                  <a:pt x="3392385" y="836874"/>
                  <a:pt x="3392680" y="836874"/>
                </a:cubicBezTo>
                <a:cubicBezTo>
                  <a:pt x="3394599" y="836874"/>
                  <a:pt x="3396223" y="836283"/>
                  <a:pt x="3397994" y="835841"/>
                </a:cubicBezTo>
                <a:cubicBezTo>
                  <a:pt x="3421757" y="887942"/>
                  <a:pt x="3445667" y="941077"/>
                  <a:pt x="3469283" y="994507"/>
                </a:cubicBezTo>
                <a:cubicBezTo>
                  <a:pt x="3468545" y="994950"/>
                  <a:pt x="3467659" y="995393"/>
                  <a:pt x="3466921" y="996131"/>
                </a:cubicBezTo>
                <a:cubicBezTo>
                  <a:pt x="3435926" y="968825"/>
                  <a:pt x="3405669" y="942110"/>
                  <a:pt x="3375854" y="915690"/>
                </a:cubicBezTo>
                <a:close/>
                <a:moveTo>
                  <a:pt x="3373050" y="764846"/>
                </a:moveTo>
                <a:cubicBezTo>
                  <a:pt x="3413049" y="728242"/>
                  <a:pt x="3452752" y="690162"/>
                  <a:pt x="3491570" y="650459"/>
                </a:cubicBezTo>
                <a:cubicBezTo>
                  <a:pt x="3465741" y="697395"/>
                  <a:pt x="3435778" y="746692"/>
                  <a:pt x="3400798" y="799827"/>
                </a:cubicBezTo>
                <a:cubicBezTo>
                  <a:pt x="3398289" y="798646"/>
                  <a:pt x="3395485" y="797908"/>
                  <a:pt x="3392533" y="797908"/>
                </a:cubicBezTo>
                <a:cubicBezTo>
                  <a:pt x="3390762" y="797908"/>
                  <a:pt x="3389138" y="798499"/>
                  <a:pt x="3387515" y="798941"/>
                </a:cubicBezTo>
                <a:cubicBezTo>
                  <a:pt x="3382644" y="787576"/>
                  <a:pt x="3377773" y="776211"/>
                  <a:pt x="3372902" y="764994"/>
                </a:cubicBezTo>
                <a:close/>
                <a:moveTo>
                  <a:pt x="3634296" y="571347"/>
                </a:moveTo>
                <a:cubicBezTo>
                  <a:pt x="3599168" y="588026"/>
                  <a:pt x="3561679" y="605294"/>
                  <a:pt x="3520647" y="623596"/>
                </a:cubicBezTo>
                <a:cubicBezTo>
                  <a:pt x="3517104" y="617988"/>
                  <a:pt x="3510905" y="614150"/>
                  <a:pt x="3503821" y="614150"/>
                </a:cubicBezTo>
                <a:cubicBezTo>
                  <a:pt x="3502197" y="614150"/>
                  <a:pt x="3500721" y="614298"/>
                  <a:pt x="3499393" y="614741"/>
                </a:cubicBezTo>
                <a:cubicBezTo>
                  <a:pt x="3483305" y="572823"/>
                  <a:pt x="3467217" y="533267"/>
                  <a:pt x="3451129" y="495630"/>
                </a:cubicBezTo>
                <a:cubicBezTo>
                  <a:pt x="3511938" y="518803"/>
                  <a:pt x="3573191" y="542123"/>
                  <a:pt x="3634001" y="565591"/>
                </a:cubicBezTo>
                <a:cubicBezTo>
                  <a:pt x="3634001" y="565886"/>
                  <a:pt x="3634001" y="566329"/>
                  <a:pt x="3634001" y="566624"/>
                </a:cubicBezTo>
                <a:cubicBezTo>
                  <a:pt x="3634001" y="568248"/>
                  <a:pt x="3634296" y="569871"/>
                  <a:pt x="3634591" y="571347"/>
                </a:cubicBezTo>
                <a:close/>
                <a:moveTo>
                  <a:pt x="3688464" y="808683"/>
                </a:moveTo>
                <a:cubicBezTo>
                  <a:pt x="3688464" y="808683"/>
                  <a:pt x="3687726" y="807502"/>
                  <a:pt x="3687283" y="806912"/>
                </a:cubicBezTo>
                <a:cubicBezTo>
                  <a:pt x="3735252" y="762485"/>
                  <a:pt x="3781746" y="718796"/>
                  <a:pt x="3823663" y="671123"/>
                </a:cubicBezTo>
                <a:cubicBezTo>
                  <a:pt x="3855396" y="689277"/>
                  <a:pt x="3885949" y="706989"/>
                  <a:pt x="3915911" y="724405"/>
                </a:cubicBezTo>
                <a:cubicBezTo>
                  <a:pt x="3841227" y="753924"/>
                  <a:pt x="3765215" y="781377"/>
                  <a:pt x="3688317" y="808683"/>
                </a:cubicBezTo>
                <a:close/>
                <a:moveTo>
                  <a:pt x="3922110" y="727947"/>
                </a:moveTo>
                <a:cubicBezTo>
                  <a:pt x="3973769" y="757909"/>
                  <a:pt x="4022919" y="786838"/>
                  <a:pt x="4070888" y="815325"/>
                </a:cubicBezTo>
                <a:cubicBezTo>
                  <a:pt x="4070297" y="816653"/>
                  <a:pt x="4070297" y="818276"/>
                  <a:pt x="4070002" y="819752"/>
                </a:cubicBezTo>
                <a:cubicBezTo>
                  <a:pt x="3947644" y="817539"/>
                  <a:pt x="3823072" y="816063"/>
                  <a:pt x="3690531" y="814882"/>
                </a:cubicBezTo>
                <a:cubicBezTo>
                  <a:pt x="3690531" y="814587"/>
                  <a:pt x="3690531" y="814291"/>
                  <a:pt x="3690383" y="813849"/>
                </a:cubicBezTo>
                <a:cubicBezTo>
                  <a:pt x="3768757" y="786100"/>
                  <a:pt x="3846245" y="758057"/>
                  <a:pt x="3922257" y="727800"/>
                </a:cubicBezTo>
                <a:close/>
                <a:moveTo>
                  <a:pt x="3690383" y="820490"/>
                </a:moveTo>
                <a:cubicBezTo>
                  <a:pt x="3822925" y="821671"/>
                  <a:pt x="3947496" y="823147"/>
                  <a:pt x="4069854" y="825361"/>
                </a:cubicBezTo>
                <a:cubicBezTo>
                  <a:pt x="4069854" y="825952"/>
                  <a:pt x="4070002" y="826394"/>
                  <a:pt x="4070149" y="826985"/>
                </a:cubicBezTo>
                <a:cubicBezTo>
                  <a:pt x="3987938" y="857537"/>
                  <a:pt x="3897904" y="888680"/>
                  <a:pt x="3789568" y="923956"/>
                </a:cubicBezTo>
                <a:cubicBezTo>
                  <a:pt x="3787502" y="920561"/>
                  <a:pt x="3783812" y="918052"/>
                  <a:pt x="3779531" y="918052"/>
                </a:cubicBezTo>
                <a:cubicBezTo>
                  <a:pt x="3777317" y="918052"/>
                  <a:pt x="3775399" y="918790"/>
                  <a:pt x="3773627" y="919823"/>
                </a:cubicBezTo>
                <a:cubicBezTo>
                  <a:pt x="3745437" y="890009"/>
                  <a:pt x="3716360" y="859604"/>
                  <a:pt x="3686841" y="828903"/>
                </a:cubicBezTo>
                <a:cubicBezTo>
                  <a:pt x="3688759" y="826394"/>
                  <a:pt x="3689940" y="823590"/>
                  <a:pt x="3690531" y="820343"/>
                </a:cubicBezTo>
                <a:close/>
                <a:moveTo>
                  <a:pt x="4443569" y="1282321"/>
                </a:moveTo>
                <a:cubicBezTo>
                  <a:pt x="4443569" y="1282321"/>
                  <a:pt x="4442979" y="1282616"/>
                  <a:pt x="4442684" y="1282764"/>
                </a:cubicBezTo>
                <a:cubicBezTo>
                  <a:pt x="4387187" y="1202471"/>
                  <a:pt x="4330067" y="1123654"/>
                  <a:pt x="4271767" y="1046904"/>
                </a:cubicBezTo>
                <a:cubicBezTo>
                  <a:pt x="4308961" y="1061073"/>
                  <a:pt x="4345418" y="1075095"/>
                  <a:pt x="4380841" y="1088969"/>
                </a:cubicBezTo>
                <a:cubicBezTo>
                  <a:pt x="4403128" y="1150369"/>
                  <a:pt x="4424087" y="1214574"/>
                  <a:pt x="4443569" y="1282173"/>
                </a:cubicBezTo>
                <a:close/>
                <a:moveTo>
                  <a:pt x="4366967" y="1036425"/>
                </a:moveTo>
                <a:cubicBezTo>
                  <a:pt x="4393829" y="1057383"/>
                  <a:pt x="4420397" y="1078490"/>
                  <a:pt x="4446817" y="1099448"/>
                </a:cubicBezTo>
                <a:cubicBezTo>
                  <a:pt x="4445045" y="1101958"/>
                  <a:pt x="4443569" y="1104614"/>
                  <a:pt x="4442241" y="1107271"/>
                </a:cubicBezTo>
                <a:cubicBezTo>
                  <a:pt x="4423496" y="1099891"/>
                  <a:pt x="4404456" y="1092364"/>
                  <a:pt x="4385269" y="1084836"/>
                </a:cubicBezTo>
                <a:cubicBezTo>
                  <a:pt x="4379365" y="1068453"/>
                  <a:pt x="4373313" y="1052365"/>
                  <a:pt x="4367114" y="1036425"/>
                </a:cubicBezTo>
                <a:close/>
                <a:moveTo>
                  <a:pt x="4656994" y="776949"/>
                </a:moveTo>
                <a:cubicBezTo>
                  <a:pt x="4654042" y="808535"/>
                  <a:pt x="4646515" y="841302"/>
                  <a:pt x="4634855" y="874954"/>
                </a:cubicBezTo>
                <a:cubicBezTo>
                  <a:pt x="4610059" y="839088"/>
                  <a:pt x="4584524" y="804255"/>
                  <a:pt x="4558400" y="770160"/>
                </a:cubicBezTo>
                <a:cubicBezTo>
                  <a:pt x="4557366" y="755695"/>
                  <a:pt x="4555595" y="741379"/>
                  <a:pt x="4553381" y="727357"/>
                </a:cubicBezTo>
                <a:cubicBezTo>
                  <a:pt x="4584524" y="736213"/>
                  <a:pt x="4614782" y="745216"/>
                  <a:pt x="4644448" y="754219"/>
                </a:cubicBezTo>
                <a:cubicBezTo>
                  <a:pt x="4644006" y="755843"/>
                  <a:pt x="4643415" y="757319"/>
                  <a:pt x="4643415" y="759090"/>
                </a:cubicBezTo>
                <a:cubicBezTo>
                  <a:pt x="4643415" y="767651"/>
                  <a:pt x="4649172" y="774588"/>
                  <a:pt x="4656846" y="776949"/>
                </a:cubicBezTo>
                <a:close/>
                <a:moveTo>
                  <a:pt x="4681053" y="762042"/>
                </a:moveTo>
                <a:cubicBezTo>
                  <a:pt x="4681053" y="761304"/>
                  <a:pt x="4681495" y="760566"/>
                  <a:pt x="4681495" y="759828"/>
                </a:cubicBezTo>
                <a:cubicBezTo>
                  <a:pt x="4682676" y="759828"/>
                  <a:pt x="4684004" y="759828"/>
                  <a:pt x="4685185" y="759828"/>
                </a:cubicBezTo>
                <a:cubicBezTo>
                  <a:pt x="4687251" y="762042"/>
                  <a:pt x="4689466" y="764256"/>
                  <a:pt x="4691680" y="766470"/>
                </a:cubicBezTo>
                <a:cubicBezTo>
                  <a:pt x="4688137" y="764994"/>
                  <a:pt x="4684595" y="763371"/>
                  <a:pt x="4681053" y="761895"/>
                </a:cubicBezTo>
                <a:close/>
                <a:moveTo>
                  <a:pt x="4701421" y="776802"/>
                </a:moveTo>
                <a:cubicBezTo>
                  <a:pt x="4703487" y="779016"/>
                  <a:pt x="4705701" y="781377"/>
                  <a:pt x="4707768" y="783739"/>
                </a:cubicBezTo>
                <a:cubicBezTo>
                  <a:pt x="4701716" y="779754"/>
                  <a:pt x="4695517" y="775621"/>
                  <a:pt x="4689466" y="771636"/>
                </a:cubicBezTo>
                <a:cubicBezTo>
                  <a:pt x="4693451" y="773407"/>
                  <a:pt x="4697436" y="775031"/>
                  <a:pt x="4701421" y="776802"/>
                </a:cubicBezTo>
                <a:close/>
                <a:moveTo>
                  <a:pt x="4724003" y="801155"/>
                </a:moveTo>
                <a:cubicBezTo>
                  <a:pt x="4752489" y="832151"/>
                  <a:pt x="4780533" y="864032"/>
                  <a:pt x="4808429" y="897093"/>
                </a:cubicBezTo>
                <a:lnTo>
                  <a:pt x="4812709" y="893551"/>
                </a:lnTo>
                <a:cubicBezTo>
                  <a:pt x="4789831" y="866393"/>
                  <a:pt x="4766806" y="840121"/>
                  <a:pt x="4743633" y="814291"/>
                </a:cubicBezTo>
                <a:cubicBezTo>
                  <a:pt x="4757803" y="823885"/>
                  <a:pt x="4771824" y="833627"/>
                  <a:pt x="4785846" y="843220"/>
                </a:cubicBezTo>
                <a:cubicBezTo>
                  <a:pt x="4845475" y="904325"/>
                  <a:pt x="4903185" y="967940"/>
                  <a:pt x="4959125" y="1034358"/>
                </a:cubicBezTo>
                <a:cubicBezTo>
                  <a:pt x="4953664" y="1047347"/>
                  <a:pt x="4947317" y="1060483"/>
                  <a:pt x="4940085" y="1073767"/>
                </a:cubicBezTo>
                <a:cubicBezTo>
                  <a:pt x="4937723" y="1072733"/>
                  <a:pt x="4935066" y="1072291"/>
                  <a:pt x="4932410" y="1072291"/>
                </a:cubicBezTo>
                <a:cubicBezTo>
                  <a:pt x="4929015" y="1072291"/>
                  <a:pt x="4925768" y="1073176"/>
                  <a:pt x="4922963" y="1074652"/>
                </a:cubicBezTo>
                <a:cubicBezTo>
                  <a:pt x="4846213" y="965726"/>
                  <a:pt x="4765921" y="866098"/>
                  <a:pt x="4678543" y="771046"/>
                </a:cubicBezTo>
                <a:cubicBezTo>
                  <a:pt x="4693893" y="781082"/>
                  <a:pt x="4709244" y="791266"/>
                  <a:pt x="4724151" y="801303"/>
                </a:cubicBezTo>
                <a:close/>
                <a:moveTo>
                  <a:pt x="4944660" y="1076423"/>
                </a:moveTo>
                <a:cubicBezTo>
                  <a:pt x="4951597" y="1063878"/>
                  <a:pt x="4957649" y="1051332"/>
                  <a:pt x="4962962" y="1038934"/>
                </a:cubicBezTo>
                <a:cubicBezTo>
                  <a:pt x="5009603" y="1094578"/>
                  <a:pt x="5055210" y="1152140"/>
                  <a:pt x="5099637" y="1211917"/>
                </a:cubicBezTo>
                <a:cubicBezTo>
                  <a:pt x="5052258" y="1175461"/>
                  <a:pt x="5002223" y="1138562"/>
                  <a:pt x="4950417" y="1101958"/>
                </a:cubicBezTo>
                <a:cubicBezTo>
                  <a:pt x="4951893" y="1099153"/>
                  <a:pt x="4952778" y="1095906"/>
                  <a:pt x="4952778" y="1092511"/>
                </a:cubicBezTo>
                <a:cubicBezTo>
                  <a:pt x="4952778" y="1085869"/>
                  <a:pt x="4949531" y="1080113"/>
                  <a:pt x="4944660" y="1076276"/>
                </a:cubicBezTo>
                <a:close/>
                <a:moveTo>
                  <a:pt x="5285018" y="1633158"/>
                </a:moveTo>
                <a:cubicBezTo>
                  <a:pt x="5265979" y="1573382"/>
                  <a:pt x="5245315" y="1515376"/>
                  <a:pt x="5222880" y="1458699"/>
                </a:cubicBezTo>
                <a:cubicBezTo>
                  <a:pt x="5240444" y="1466669"/>
                  <a:pt x="5257713" y="1474787"/>
                  <a:pt x="5274539" y="1482905"/>
                </a:cubicBezTo>
                <a:cubicBezTo>
                  <a:pt x="5280738" y="1532055"/>
                  <a:pt x="5284280" y="1582090"/>
                  <a:pt x="5285018" y="1633158"/>
                </a:cubicBezTo>
                <a:close/>
                <a:moveTo>
                  <a:pt x="5274687" y="1444677"/>
                </a:moveTo>
                <a:cubicBezTo>
                  <a:pt x="5286199" y="1460913"/>
                  <a:pt x="5297564" y="1477296"/>
                  <a:pt x="5308634" y="1493679"/>
                </a:cubicBezTo>
                <a:cubicBezTo>
                  <a:pt x="5299040" y="1488956"/>
                  <a:pt x="5289446" y="1484086"/>
                  <a:pt x="5279705" y="1479363"/>
                </a:cubicBezTo>
                <a:cubicBezTo>
                  <a:pt x="5278229" y="1467702"/>
                  <a:pt x="5276458" y="1456190"/>
                  <a:pt x="5274687" y="1444677"/>
                </a:cubicBezTo>
                <a:close/>
                <a:moveTo>
                  <a:pt x="5188933" y="1579728"/>
                </a:moveTo>
                <a:cubicBezTo>
                  <a:pt x="5195722" y="1593307"/>
                  <a:pt x="5202364" y="1607034"/>
                  <a:pt x="5209006" y="1620613"/>
                </a:cubicBezTo>
                <a:cubicBezTo>
                  <a:pt x="5200741" y="1617661"/>
                  <a:pt x="5192475" y="1614856"/>
                  <a:pt x="5184358" y="1612052"/>
                </a:cubicBezTo>
                <a:cubicBezTo>
                  <a:pt x="5178453" y="1595669"/>
                  <a:pt x="5172402" y="1579285"/>
                  <a:pt x="5166351" y="1562902"/>
                </a:cubicBezTo>
                <a:cubicBezTo>
                  <a:pt x="5173878" y="1568511"/>
                  <a:pt x="5181405" y="1573972"/>
                  <a:pt x="5189080" y="1579581"/>
                </a:cubicBezTo>
                <a:close/>
                <a:moveTo>
                  <a:pt x="5162513" y="1553456"/>
                </a:moveTo>
                <a:cubicBezTo>
                  <a:pt x="5149377" y="1518918"/>
                  <a:pt x="5135650" y="1484824"/>
                  <a:pt x="5121186" y="1450729"/>
                </a:cubicBezTo>
                <a:cubicBezTo>
                  <a:pt x="5142587" y="1489694"/>
                  <a:pt x="5163251" y="1528955"/>
                  <a:pt x="5183177" y="1568511"/>
                </a:cubicBezTo>
                <a:cubicBezTo>
                  <a:pt x="5176239" y="1563345"/>
                  <a:pt x="5169302" y="1558474"/>
                  <a:pt x="5162513" y="1553456"/>
                </a:cubicBezTo>
                <a:close/>
                <a:moveTo>
                  <a:pt x="5270554" y="1658988"/>
                </a:moveTo>
                <a:cubicBezTo>
                  <a:pt x="5260813" y="1664301"/>
                  <a:pt x="5250923" y="1669615"/>
                  <a:pt x="5240739" y="1675076"/>
                </a:cubicBezTo>
                <a:cubicBezTo>
                  <a:pt x="5233802" y="1660169"/>
                  <a:pt x="5226865" y="1645261"/>
                  <a:pt x="5219781" y="1630502"/>
                </a:cubicBezTo>
                <a:cubicBezTo>
                  <a:pt x="5236459" y="1636405"/>
                  <a:pt x="5253285" y="1642457"/>
                  <a:pt x="5270111" y="1648656"/>
                </a:cubicBezTo>
                <a:cubicBezTo>
                  <a:pt x="5269816" y="1649837"/>
                  <a:pt x="5269373" y="1651018"/>
                  <a:pt x="5269373" y="1652346"/>
                </a:cubicBezTo>
                <a:cubicBezTo>
                  <a:pt x="5269373" y="1654707"/>
                  <a:pt x="5269963" y="1656921"/>
                  <a:pt x="5270701" y="1658988"/>
                </a:cubicBezTo>
                <a:close/>
                <a:moveTo>
                  <a:pt x="5216239" y="1623269"/>
                </a:moveTo>
                <a:cubicBezTo>
                  <a:pt x="5210482" y="1611314"/>
                  <a:pt x="5204726" y="1599211"/>
                  <a:pt x="5198822" y="1587256"/>
                </a:cubicBezTo>
                <a:cubicBezTo>
                  <a:pt x="5223323" y="1605558"/>
                  <a:pt x="5247676" y="1624155"/>
                  <a:pt x="5271882" y="1643047"/>
                </a:cubicBezTo>
                <a:cubicBezTo>
                  <a:pt x="5271882" y="1643047"/>
                  <a:pt x="5271882" y="1643047"/>
                  <a:pt x="5271882" y="1643047"/>
                </a:cubicBezTo>
                <a:cubicBezTo>
                  <a:pt x="5253285" y="1636258"/>
                  <a:pt x="5234835" y="1629616"/>
                  <a:pt x="5216386" y="1622974"/>
                </a:cubicBezTo>
                <a:close/>
                <a:moveTo>
                  <a:pt x="5212253" y="1627697"/>
                </a:moveTo>
                <a:cubicBezTo>
                  <a:pt x="5220223" y="1644228"/>
                  <a:pt x="5228046" y="1660759"/>
                  <a:pt x="5235721" y="1677437"/>
                </a:cubicBezTo>
                <a:cubicBezTo>
                  <a:pt x="5227603" y="1681570"/>
                  <a:pt x="5219338" y="1685850"/>
                  <a:pt x="5210777" y="1690131"/>
                </a:cubicBezTo>
                <a:cubicBezTo>
                  <a:pt x="5202954" y="1666220"/>
                  <a:pt x="5194837" y="1642309"/>
                  <a:pt x="5186424" y="1618694"/>
                </a:cubicBezTo>
                <a:cubicBezTo>
                  <a:pt x="5194985" y="1621646"/>
                  <a:pt x="5203545" y="1624598"/>
                  <a:pt x="5212105" y="1627697"/>
                </a:cubicBezTo>
                <a:close/>
                <a:moveTo>
                  <a:pt x="5238083" y="1682456"/>
                </a:moveTo>
                <a:cubicBezTo>
                  <a:pt x="5245315" y="1698248"/>
                  <a:pt x="5252694" y="1714189"/>
                  <a:pt x="5259779" y="1730129"/>
                </a:cubicBezTo>
                <a:cubicBezTo>
                  <a:pt x="5253433" y="1747251"/>
                  <a:pt x="5246791" y="1764519"/>
                  <a:pt x="5239559" y="1781641"/>
                </a:cubicBezTo>
                <a:cubicBezTo>
                  <a:pt x="5230998" y="1752712"/>
                  <a:pt x="5221995" y="1723930"/>
                  <a:pt x="5212696" y="1695444"/>
                </a:cubicBezTo>
                <a:cubicBezTo>
                  <a:pt x="5221404" y="1691164"/>
                  <a:pt x="5229817" y="1686884"/>
                  <a:pt x="5238230" y="1682456"/>
                </a:cubicBezTo>
                <a:close/>
                <a:moveTo>
                  <a:pt x="5242953" y="1679946"/>
                </a:moveTo>
                <a:cubicBezTo>
                  <a:pt x="5253285" y="1674485"/>
                  <a:pt x="5263469" y="1669024"/>
                  <a:pt x="5273358" y="1663563"/>
                </a:cubicBezTo>
                <a:cubicBezTo>
                  <a:pt x="5275129" y="1665925"/>
                  <a:pt x="5277343" y="1667844"/>
                  <a:pt x="5280000" y="1669024"/>
                </a:cubicBezTo>
                <a:cubicBezTo>
                  <a:pt x="5274687" y="1686884"/>
                  <a:pt x="5268783" y="1704743"/>
                  <a:pt x="5262436" y="1722454"/>
                </a:cubicBezTo>
                <a:cubicBezTo>
                  <a:pt x="5256089" y="1708138"/>
                  <a:pt x="5249595" y="1693968"/>
                  <a:pt x="5242953" y="1679946"/>
                </a:cubicBezTo>
                <a:close/>
                <a:moveTo>
                  <a:pt x="5272177" y="1612052"/>
                </a:moveTo>
                <a:cubicBezTo>
                  <a:pt x="5244725" y="1554046"/>
                  <a:pt x="5215943" y="1497517"/>
                  <a:pt x="5185833" y="1442168"/>
                </a:cubicBezTo>
                <a:cubicBezTo>
                  <a:pt x="5195722" y="1446596"/>
                  <a:pt x="5205759" y="1450876"/>
                  <a:pt x="5215353" y="1455304"/>
                </a:cubicBezTo>
                <a:cubicBezTo>
                  <a:pt x="5235721" y="1506373"/>
                  <a:pt x="5254613" y="1558474"/>
                  <a:pt x="5272177" y="1612052"/>
                </a:cubicBezTo>
                <a:close/>
                <a:moveTo>
                  <a:pt x="5277638" y="1636701"/>
                </a:moveTo>
                <a:cubicBezTo>
                  <a:pt x="5276753" y="1637291"/>
                  <a:pt x="5275720" y="1637734"/>
                  <a:pt x="5274982" y="1638472"/>
                </a:cubicBezTo>
                <a:cubicBezTo>
                  <a:pt x="5247824" y="1617218"/>
                  <a:pt x="5220518" y="1596407"/>
                  <a:pt x="5193066" y="1575891"/>
                </a:cubicBezTo>
                <a:cubicBezTo>
                  <a:pt x="5166203" y="1522165"/>
                  <a:pt x="5138012" y="1469178"/>
                  <a:pt x="5108345" y="1416339"/>
                </a:cubicBezTo>
                <a:cubicBezTo>
                  <a:pt x="5110411" y="1414715"/>
                  <a:pt x="5112183" y="1412796"/>
                  <a:pt x="5113511" y="1410582"/>
                </a:cubicBezTo>
                <a:cubicBezTo>
                  <a:pt x="5135355" y="1419881"/>
                  <a:pt x="5156609" y="1429180"/>
                  <a:pt x="5177568" y="1438331"/>
                </a:cubicBezTo>
                <a:cubicBezTo>
                  <a:pt x="5212844" y="1502683"/>
                  <a:pt x="5246053" y="1568658"/>
                  <a:pt x="5277786" y="1636553"/>
                </a:cubicBezTo>
                <a:close/>
                <a:moveTo>
                  <a:pt x="5153953" y="1547257"/>
                </a:moveTo>
                <a:cubicBezTo>
                  <a:pt x="5141407" y="1538106"/>
                  <a:pt x="5129009" y="1529103"/>
                  <a:pt x="5116463" y="1520247"/>
                </a:cubicBezTo>
                <a:cubicBezTo>
                  <a:pt x="5112625" y="1487333"/>
                  <a:pt x="5107902" y="1454419"/>
                  <a:pt x="5102294" y="1421800"/>
                </a:cubicBezTo>
                <a:cubicBezTo>
                  <a:pt x="5120448" y="1463274"/>
                  <a:pt x="5137717" y="1505192"/>
                  <a:pt x="5153953" y="1547405"/>
                </a:cubicBezTo>
                <a:close/>
                <a:moveTo>
                  <a:pt x="4873666" y="2020895"/>
                </a:moveTo>
                <a:cubicBezTo>
                  <a:pt x="4835291" y="1953886"/>
                  <a:pt x="4795145" y="1886730"/>
                  <a:pt x="4753227" y="1819425"/>
                </a:cubicBezTo>
                <a:cubicBezTo>
                  <a:pt x="4760017" y="1792858"/>
                  <a:pt x="4766363" y="1766586"/>
                  <a:pt x="4772119" y="1740609"/>
                </a:cubicBezTo>
                <a:cubicBezTo>
                  <a:pt x="4887393" y="1836399"/>
                  <a:pt x="4992186" y="1928499"/>
                  <a:pt x="5088862" y="2019124"/>
                </a:cubicBezTo>
                <a:cubicBezTo>
                  <a:pt x="5087091" y="2021633"/>
                  <a:pt x="5085910" y="2024437"/>
                  <a:pt x="5085468" y="2027389"/>
                </a:cubicBezTo>
                <a:cubicBezTo>
                  <a:pt x="5014916" y="2025175"/>
                  <a:pt x="4944365" y="2022961"/>
                  <a:pt x="4873666" y="2020747"/>
                </a:cubicBezTo>
                <a:close/>
                <a:moveTo>
                  <a:pt x="5080007" y="2032850"/>
                </a:moveTo>
                <a:cubicBezTo>
                  <a:pt x="5022444" y="2043773"/>
                  <a:pt x="4962815" y="2054400"/>
                  <a:pt x="4898905" y="2065174"/>
                </a:cubicBezTo>
                <a:cubicBezTo>
                  <a:pt x="4891673" y="2052333"/>
                  <a:pt x="4884293" y="2039345"/>
                  <a:pt x="4876913" y="2026504"/>
                </a:cubicBezTo>
                <a:cubicBezTo>
                  <a:pt x="4944660" y="2028570"/>
                  <a:pt x="5012407" y="2030636"/>
                  <a:pt x="5080154" y="2032850"/>
                </a:cubicBezTo>
                <a:close/>
                <a:moveTo>
                  <a:pt x="3881078" y="2051300"/>
                </a:moveTo>
                <a:cubicBezTo>
                  <a:pt x="3871927" y="2019124"/>
                  <a:pt x="3862776" y="1987095"/>
                  <a:pt x="3853330" y="1954919"/>
                </a:cubicBezTo>
                <a:cubicBezTo>
                  <a:pt x="3928161" y="1963480"/>
                  <a:pt x="4003878" y="1972336"/>
                  <a:pt x="4080186" y="1981191"/>
                </a:cubicBezTo>
                <a:cubicBezTo>
                  <a:pt x="4048305" y="2026947"/>
                  <a:pt x="4016277" y="2071226"/>
                  <a:pt x="3984543" y="2113881"/>
                </a:cubicBezTo>
                <a:cubicBezTo>
                  <a:pt x="3949710" y="2092627"/>
                  <a:pt x="3915025" y="2071816"/>
                  <a:pt x="3881078" y="2051300"/>
                </a:cubicBezTo>
                <a:close/>
                <a:moveTo>
                  <a:pt x="3981148" y="2118309"/>
                </a:moveTo>
                <a:cubicBezTo>
                  <a:pt x="3961075" y="2145171"/>
                  <a:pt x="3941150" y="2171591"/>
                  <a:pt x="3921520" y="2197273"/>
                </a:cubicBezTo>
                <a:cubicBezTo>
                  <a:pt x="3909121" y="2151223"/>
                  <a:pt x="3896280" y="2105173"/>
                  <a:pt x="3883292" y="2059122"/>
                </a:cubicBezTo>
                <a:cubicBezTo>
                  <a:pt x="3915468" y="2078605"/>
                  <a:pt x="3948235" y="2098383"/>
                  <a:pt x="3981296" y="2118457"/>
                </a:cubicBezTo>
                <a:close/>
                <a:moveTo>
                  <a:pt x="3811708" y="1816326"/>
                </a:moveTo>
                <a:cubicBezTo>
                  <a:pt x="3879750" y="1801714"/>
                  <a:pt x="3944249" y="1787545"/>
                  <a:pt x="4006240" y="1773670"/>
                </a:cubicBezTo>
                <a:cubicBezTo>
                  <a:pt x="4016424" y="1781345"/>
                  <a:pt x="4026756" y="1789020"/>
                  <a:pt x="4037088" y="1796696"/>
                </a:cubicBezTo>
                <a:cubicBezTo>
                  <a:pt x="3971555" y="1821787"/>
                  <a:pt x="3902627" y="1847321"/>
                  <a:pt x="3829272" y="1874036"/>
                </a:cubicBezTo>
                <a:cubicBezTo>
                  <a:pt x="3823515" y="1854701"/>
                  <a:pt x="3817611" y="1835513"/>
                  <a:pt x="3811708" y="1816178"/>
                </a:cubicBezTo>
                <a:close/>
                <a:moveTo>
                  <a:pt x="3845507" y="1948425"/>
                </a:moveTo>
                <a:cubicBezTo>
                  <a:pt x="3795029" y="1942669"/>
                  <a:pt x="3745289" y="1936912"/>
                  <a:pt x="3696139" y="1931304"/>
                </a:cubicBezTo>
                <a:cubicBezTo>
                  <a:pt x="3696139" y="1930123"/>
                  <a:pt x="3695696" y="1929238"/>
                  <a:pt x="3695549" y="1928057"/>
                </a:cubicBezTo>
                <a:cubicBezTo>
                  <a:pt x="3740566" y="1912116"/>
                  <a:pt x="3783812" y="1896471"/>
                  <a:pt x="3825582" y="1881268"/>
                </a:cubicBezTo>
                <a:cubicBezTo>
                  <a:pt x="3832223" y="1903556"/>
                  <a:pt x="3839013" y="1925990"/>
                  <a:pt x="3845507" y="1948425"/>
                </a:cubicBezTo>
                <a:close/>
                <a:moveTo>
                  <a:pt x="3739533" y="1587846"/>
                </a:moveTo>
                <a:cubicBezTo>
                  <a:pt x="3742337" y="1586223"/>
                  <a:pt x="3744699" y="1583861"/>
                  <a:pt x="3746322" y="1580909"/>
                </a:cubicBezTo>
                <a:cubicBezTo>
                  <a:pt x="3792520" y="1614856"/>
                  <a:pt x="3839308" y="1649394"/>
                  <a:pt x="3886687" y="1684670"/>
                </a:cubicBezTo>
                <a:cubicBezTo>
                  <a:pt x="3875912" y="1697953"/>
                  <a:pt x="3864695" y="1711385"/>
                  <a:pt x="3853477" y="1724816"/>
                </a:cubicBezTo>
                <a:cubicBezTo>
                  <a:pt x="3830600" y="1725554"/>
                  <a:pt x="3807427" y="1726439"/>
                  <a:pt x="3783959" y="1727177"/>
                </a:cubicBezTo>
                <a:cubicBezTo>
                  <a:pt x="3769347" y="1680684"/>
                  <a:pt x="3754440" y="1634191"/>
                  <a:pt x="3739385" y="1587846"/>
                </a:cubicBezTo>
                <a:close/>
                <a:moveTo>
                  <a:pt x="3778351" y="1727325"/>
                </a:moveTo>
                <a:cubicBezTo>
                  <a:pt x="3756211" y="1728063"/>
                  <a:pt x="3733629" y="1728801"/>
                  <a:pt x="3710899" y="1729539"/>
                </a:cubicBezTo>
                <a:cubicBezTo>
                  <a:pt x="3717541" y="1682308"/>
                  <a:pt x="3723592" y="1635963"/>
                  <a:pt x="3728906" y="1590208"/>
                </a:cubicBezTo>
                <a:cubicBezTo>
                  <a:pt x="3729348" y="1590208"/>
                  <a:pt x="3729791" y="1590503"/>
                  <a:pt x="3730234" y="1590503"/>
                </a:cubicBezTo>
                <a:cubicBezTo>
                  <a:pt x="3731710" y="1590503"/>
                  <a:pt x="3732891" y="1590060"/>
                  <a:pt x="3734219" y="1589617"/>
                </a:cubicBezTo>
                <a:cubicBezTo>
                  <a:pt x="3749127" y="1635372"/>
                  <a:pt x="3763886" y="1681275"/>
                  <a:pt x="3778203" y="1727177"/>
                </a:cubicBezTo>
                <a:close/>
                <a:moveTo>
                  <a:pt x="4215237" y="1336341"/>
                </a:moveTo>
                <a:cubicBezTo>
                  <a:pt x="4218189" y="1355972"/>
                  <a:pt x="4221141" y="1375750"/>
                  <a:pt x="4223798" y="1395823"/>
                </a:cubicBezTo>
                <a:cubicBezTo>
                  <a:pt x="4209186" y="1401727"/>
                  <a:pt x="4194278" y="1407778"/>
                  <a:pt x="4179223" y="1413830"/>
                </a:cubicBezTo>
                <a:cubicBezTo>
                  <a:pt x="4172139" y="1390214"/>
                  <a:pt x="4164907" y="1367189"/>
                  <a:pt x="4157674" y="1344016"/>
                </a:cubicBezTo>
                <a:cubicBezTo>
                  <a:pt x="4177305" y="1341359"/>
                  <a:pt x="4196492" y="1338850"/>
                  <a:pt x="4215237" y="1336194"/>
                </a:cubicBezTo>
                <a:close/>
                <a:moveTo>
                  <a:pt x="4155903" y="1338703"/>
                </a:moveTo>
                <a:cubicBezTo>
                  <a:pt x="4155903" y="1338703"/>
                  <a:pt x="4155608" y="1337522"/>
                  <a:pt x="4155313" y="1336932"/>
                </a:cubicBezTo>
                <a:cubicBezTo>
                  <a:pt x="4174943" y="1334718"/>
                  <a:pt x="4194574" y="1332651"/>
                  <a:pt x="4214204" y="1330437"/>
                </a:cubicBezTo>
                <a:cubicBezTo>
                  <a:pt x="4214204" y="1330437"/>
                  <a:pt x="4214204" y="1330733"/>
                  <a:pt x="4214204" y="1330880"/>
                </a:cubicBezTo>
                <a:cubicBezTo>
                  <a:pt x="4195017" y="1333537"/>
                  <a:pt x="4175681" y="1336046"/>
                  <a:pt x="4155756" y="1338703"/>
                </a:cubicBezTo>
                <a:close/>
                <a:moveTo>
                  <a:pt x="4219813" y="1329847"/>
                </a:moveTo>
                <a:cubicBezTo>
                  <a:pt x="4223355" y="1329404"/>
                  <a:pt x="4227045" y="1329109"/>
                  <a:pt x="4230587" y="1328666"/>
                </a:cubicBezTo>
                <a:cubicBezTo>
                  <a:pt x="4227045" y="1329109"/>
                  <a:pt x="4223355" y="1329699"/>
                  <a:pt x="4219813" y="1330142"/>
                </a:cubicBezTo>
                <a:cubicBezTo>
                  <a:pt x="4219813" y="1330142"/>
                  <a:pt x="4219813" y="1329995"/>
                  <a:pt x="4219813" y="1329847"/>
                </a:cubicBezTo>
                <a:close/>
                <a:moveTo>
                  <a:pt x="4220698" y="1335603"/>
                </a:moveTo>
                <a:cubicBezTo>
                  <a:pt x="4293463" y="1325714"/>
                  <a:pt x="4361210" y="1316120"/>
                  <a:pt x="4427334" y="1306674"/>
                </a:cubicBezTo>
                <a:lnTo>
                  <a:pt x="4427334" y="1306084"/>
                </a:lnTo>
                <a:cubicBezTo>
                  <a:pt x="4428662" y="1305936"/>
                  <a:pt x="4430138" y="1305789"/>
                  <a:pt x="4431614" y="1305493"/>
                </a:cubicBezTo>
                <a:cubicBezTo>
                  <a:pt x="4431614" y="1305789"/>
                  <a:pt x="4431614" y="1305936"/>
                  <a:pt x="4431761" y="1306231"/>
                </a:cubicBezTo>
                <a:cubicBezTo>
                  <a:pt x="4368738" y="1334865"/>
                  <a:pt x="4302171" y="1363647"/>
                  <a:pt x="4228816" y="1393756"/>
                </a:cubicBezTo>
                <a:cubicBezTo>
                  <a:pt x="4226159" y="1374126"/>
                  <a:pt x="4223355" y="1354791"/>
                  <a:pt x="4220403" y="1335751"/>
                </a:cubicBezTo>
                <a:close/>
                <a:moveTo>
                  <a:pt x="4431024" y="1300032"/>
                </a:moveTo>
                <a:cubicBezTo>
                  <a:pt x="4360325" y="1308445"/>
                  <a:pt x="4289331" y="1316563"/>
                  <a:pt x="4218927" y="1324533"/>
                </a:cubicBezTo>
                <a:cubicBezTo>
                  <a:pt x="4215237" y="1301361"/>
                  <a:pt x="4211400" y="1278483"/>
                  <a:pt x="4207415" y="1255901"/>
                </a:cubicBezTo>
                <a:cubicBezTo>
                  <a:pt x="4285198" y="1270513"/>
                  <a:pt x="4359291" y="1284977"/>
                  <a:pt x="4431171" y="1299294"/>
                </a:cubicBezTo>
                <a:cubicBezTo>
                  <a:pt x="4431171" y="1299590"/>
                  <a:pt x="4431171" y="1299885"/>
                  <a:pt x="4431171" y="1300180"/>
                </a:cubicBezTo>
                <a:close/>
                <a:moveTo>
                  <a:pt x="4206381" y="1249997"/>
                </a:moveTo>
                <a:cubicBezTo>
                  <a:pt x="4202396" y="1227710"/>
                  <a:pt x="4198116" y="1205570"/>
                  <a:pt x="4193540" y="1183726"/>
                </a:cubicBezTo>
                <a:cubicBezTo>
                  <a:pt x="4276933" y="1221658"/>
                  <a:pt x="4354716" y="1257672"/>
                  <a:pt x="4429843" y="1293390"/>
                </a:cubicBezTo>
                <a:cubicBezTo>
                  <a:pt x="4357963" y="1279074"/>
                  <a:pt x="4284017" y="1264757"/>
                  <a:pt x="4206234" y="1249997"/>
                </a:cubicBezTo>
                <a:close/>
                <a:moveTo>
                  <a:pt x="4213466" y="1325124"/>
                </a:moveTo>
                <a:cubicBezTo>
                  <a:pt x="4193540" y="1327338"/>
                  <a:pt x="4173615" y="1329552"/>
                  <a:pt x="4153689" y="1331766"/>
                </a:cubicBezTo>
                <a:cubicBezTo>
                  <a:pt x="4143800" y="1300770"/>
                  <a:pt x="4133763" y="1270365"/>
                  <a:pt x="4123432" y="1240108"/>
                </a:cubicBezTo>
                <a:cubicBezTo>
                  <a:pt x="4149852" y="1244979"/>
                  <a:pt x="4175976" y="1249849"/>
                  <a:pt x="4201511" y="1254720"/>
                </a:cubicBezTo>
                <a:cubicBezTo>
                  <a:pt x="4205644" y="1277893"/>
                  <a:pt x="4209628" y="1301361"/>
                  <a:pt x="4213318" y="1325124"/>
                </a:cubicBezTo>
                <a:close/>
                <a:moveTo>
                  <a:pt x="4150442" y="1339588"/>
                </a:moveTo>
                <a:cubicBezTo>
                  <a:pt x="4120628" y="1343573"/>
                  <a:pt x="4089780" y="1347706"/>
                  <a:pt x="4057899" y="1351839"/>
                </a:cubicBezTo>
                <a:cubicBezTo>
                  <a:pt x="4057899" y="1350510"/>
                  <a:pt x="4057899" y="1349182"/>
                  <a:pt x="4057751" y="1347854"/>
                </a:cubicBezTo>
                <a:cubicBezTo>
                  <a:pt x="4088304" y="1344607"/>
                  <a:pt x="4119004" y="1341212"/>
                  <a:pt x="4149999" y="1337817"/>
                </a:cubicBezTo>
                <a:cubicBezTo>
                  <a:pt x="4150147" y="1338408"/>
                  <a:pt x="4150442" y="1338998"/>
                  <a:pt x="4150590" y="1339588"/>
                </a:cubicBezTo>
                <a:close/>
                <a:moveTo>
                  <a:pt x="4148228" y="1332356"/>
                </a:moveTo>
                <a:cubicBezTo>
                  <a:pt x="4117823" y="1335751"/>
                  <a:pt x="4087566" y="1338998"/>
                  <a:pt x="4057456" y="1342245"/>
                </a:cubicBezTo>
                <a:cubicBezTo>
                  <a:pt x="4055390" y="1302689"/>
                  <a:pt x="4052585" y="1264166"/>
                  <a:pt x="4049191" y="1226382"/>
                </a:cubicBezTo>
                <a:cubicBezTo>
                  <a:pt x="4072216" y="1230514"/>
                  <a:pt x="4094946" y="1234795"/>
                  <a:pt x="4117380" y="1238927"/>
                </a:cubicBezTo>
                <a:cubicBezTo>
                  <a:pt x="4127860" y="1269627"/>
                  <a:pt x="4138192" y="1300770"/>
                  <a:pt x="4148228" y="1332356"/>
                </a:cubicBezTo>
                <a:close/>
                <a:moveTo>
                  <a:pt x="4152656" y="1734705"/>
                </a:moveTo>
                <a:cubicBezTo>
                  <a:pt x="4149556" y="1729834"/>
                  <a:pt x="4146605" y="1724964"/>
                  <a:pt x="4143505" y="1720240"/>
                </a:cubicBezTo>
                <a:cubicBezTo>
                  <a:pt x="4171991" y="1719207"/>
                  <a:pt x="4200182" y="1718174"/>
                  <a:pt x="4228226" y="1717141"/>
                </a:cubicBezTo>
                <a:cubicBezTo>
                  <a:pt x="4203429" y="1723045"/>
                  <a:pt x="4178190" y="1728801"/>
                  <a:pt x="4152656" y="1734705"/>
                </a:cubicBezTo>
                <a:close/>
                <a:moveTo>
                  <a:pt x="4221879" y="1724225"/>
                </a:moveTo>
                <a:cubicBezTo>
                  <a:pt x="4201954" y="1732196"/>
                  <a:pt x="4181732" y="1740314"/>
                  <a:pt x="4161364" y="1748431"/>
                </a:cubicBezTo>
                <a:cubicBezTo>
                  <a:pt x="4159593" y="1745479"/>
                  <a:pt x="4157674" y="1742527"/>
                  <a:pt x="4155756" y="1739723"/>
                </a:cubicBezTo>
                <a:cubicBezTo>
                  <a:pt x="4178042" y="1734557"/>
                  <a:pt x="4200035" y="1729391"/>
                  <a:pt x="4221879" y="1724373"/>
                </a:cubicBezTo>
                <a:close/>
                <a:moveTo>
                  <a:pt x="4146900" y="1736033"/>
                </a:moveTo>
                <a:cubicBezTo>
                  <a:pt x="4101735" y="1746513"/>
                  <a:pt x="4055390" y="1756992"/>
                  <a:pt x="4007421" y="1767766"/>
                </a:cubicBezTo>
                <a:cubicBezTo>
                  <a:pt x="3989267" y="1754188"/>
                  <a:pt x="3970964" y="1740609"/>
                  <a:pt x="3952957" y="1727030"/>
                </a:cubicBezTo>
                <a:cubicBezTo>
                  <a:pt x="4016129" y="1724816"/>
                  <a:pt x="4077234" y="1722602"/>
                  <a:pt x="4137011" y="1720388"/>
                </a:cubicBezTo>
                <a:cubicBezTo>
                  <a:pt x="4140258" y="1725554"/>
                  <a:pt x="4143653" y="1730720"/>
                  <a:pt x="4146900" y="1736033"/>
                </a:cubicBezTo>
                <a:close/>
                <a:moveTo>
                  <a:pt x="4139963" y="1714779"/>
                </a:moveTo>
                <a:cubicBezTo>
                  <a:pt x="4131697" y="1701791"/>
                  <a:pt x="4123284" y="1688655"/>
                  <a:pt x="4114871" y="1675519"/>
                </a:cubicBezTo>
                <a:cubicBezTo>
                  <a:pt x="4156346" y="1687326"/>
                  <a:pt x="4196640" y="1698839"/>
                  <a:pt x="4235901" y="1710204"/>
                </a:cubicBezTo>
                <a:cubicBezTo>
                  <a:pt x="4235901" y="1710499"/>
                  <a:pt x="4235901" y="1710942"/>
                  <a:pt x="4235901" y="1711237"/>
                </a:cubicBezTo>
                <a:cubicBezTo>
                  <a:pt x="4204315" y="1712418"/>
                  <a:pt x="4172286" y="1713599"/>
                  <a:pt x="4140110" y="1714779"/>
                </a:cubicBezTo>
                <a:close/>
                <a:moveTo>
                  <a:pt x="4133616" y="1715074"/>
                </a:moveTo>
                <a:cubicBezTo>
                  <a:pt x="4072659" y="1717288"/>
                  <a:pt x="4010373" y="1719502"/>
                  <a:pt x="3945873" y="1721716"/>
                </a:cubicBezTo>
                <a:cubicBezTo>
                  <a:pt x="3928752" y="1709023"/>
                  <a:pt x="3911778" y="1696330"/>
                  <a:pt x="3894804" y="1683784"/>
                </a:cubicBezTo>
                <a:cubicBezTo>
                  <a:pt x="3910597" y="1664449"/>
                  <a:pt x="3925947" y="1645409"/>
                  <a:pt x="3940855" y="1626369"/>
                </a:cubicBezTo>
                <a:cubicBezTo>
                  <a:pt x="3998860" y="1642605"/>
                  <a:pt x="4053914" y="1658102"/>
                  <a:pt x="4106901" y="1673157"/>
                </a:cubicBezTo>
                <a:cubicBezTo>
                  <a:pt x="4115904" y="1687179"/>
                  <a:pt x="4124760" y="1701053"/>
                  <a:pt x="4133616" y="1714927"/>
                </a:cubicBezTo>
                <a:close/>
                <a:moveTo>
                  <a:pt x="3932147" y="1368222"/>
                </a:moveTo>
                <a:cubicBezTo>
                  <a:pt x="3931556" y="1365861"/>
                  <a:pt x="3930523" y="1363647"/>
                  <a:pt x="3929195" y="1361728"/>
                </a:cubicBezTo>
                <a:cubicBezTo>
                  <a:pt x="3969784" y="1357448"/>
                  <a:pt x="4010816" y="1353020"/>
                  <a:pt x="4052290" y="1348592"/>
                </a:cubicBezTo>
                <a:cubicBezTo>
                  <a:pt x="4052290" y="1349920"/>
                  <a:pt x="4052290" y="1351396"/>
                  <a:pt x="4052438" y="1352724"/>
                </a:cubicBezTo>
                <a:cubicBezTo>
                  <a:pt x="4014063" y="1357743"/>
                  <a:pt x="3974064" y="1362909"/>
                  <a:pt x="3932147" y="1368370"/>
                </a:cubicBezTo>
                <a:close/>
                <a:moveTo>
                  <a:pt x="4052585" y="1358185"/>
                </a:moveTo>
                <a:cubicBezTo>
                  <a:pt x="4053471" y="1377373"/>
                  <a:pt x="4054357" y="1396708"/>
                  <a:pt x="4055095" y="1416339"/>
                </a:cubicBezTo>
                <a:cubicBezTo>
                  <a:pt x="4015686" y="1403645"/>
                  <a:pt x="3974802" y="1390509"/>
                  <a:pt x="3932589" y="1377225"/>
                </a:cubicBezTo>
                <a:cubicBezTo>
                  <a:pt x="3932737" y="1376045"/>
                  <a:pt x="3932884" y="1375012"/>
                  <a:pt x="3932884" y="1373683"/>
                </a:cubicBezTo>
                <a:cubicBezTo>
                  <a:pt x="3974654" y="1368370"/>
                  <a:pt x="4014505" y="1363204"/>
                  <a:pt x="4052585" y="1358185"/>
                </a:cubicBezTo>
                <a:close/>
                <a:moveTo>
                  <a:pt x="4040335" y="1455747"/>
                </a:moveTo>
                <a:cubicBezTo>
                  <a:pt x="4039154" y="1458404"/>
                  <a:pt x="4038564" y="1461208"/>
                  <a:pt x="4038564" y="1464160"/>
                </a:cubicBezTo>
                <a:cubicBezTo>
                  <a:pt x="4038564" y="1465341"/>
                  <a:pt x="4038711" y="1466522"/>
                  <a:pt x="4038859" y="1467702"/>
                </a:cubicBezTo>
                <a:cubicBezTo>
                  <a:pt x="4022476" y="1472868"/>
                  <a:pt x="4005945" y="1478034"/>
                  <a:pt x="3989119" y="1483348"/>
                </a:cubicBezTo>
                <a:cubicBezTo>
                  <a:pt x="3968308" y="1452205"/>
                  <a:pt x="3947349" y="1420767"/>
                  <a:pt x="3925800" y="1389033"/>
                </a:cubicBezTo>
                <a:cubicBezTo>
                  <a:pt x="3926685" y="1388295"/>
                  <a:pt x="3927423" y="1387557"/>
                  <a:pt x="3928014" y="1386672"/>
                </a:cubicBezTo>
                <a:cubicBezTo>
                  <a:pt x="3966537" y="1410287"/>
                  <a:pt x="4004026" y="1433312"/>
                  <a:pt x="4040187" y="1455747"/>
                </a:cubicBezTo>
                <a:close/>
                <a:moveTo>
                  <a:pt x="4010816" y="1526003"/>
                </a:moveTo>
                <a:cubicBezTo>
                  <a:pt x="3987790" y="1556998"/>
                  <a:pt x="3963732" y="1588289"/>
                  <a:pt x="3938641" y="1620170"/>
                </a:cubicBezTo>
                <a:cubicBezTo>
                  <a:pt x="3878569" y="1603344"/>
                  <a:pt x="3815250" y="1585780"/>
                  <a:pt x="3747946" y="1567330"/>
                </a:cubicBezTo>
                <a:cubicBezTo>
                  <a:pt x="3747503" y="1565707"/>
                  <a:pt x="3746912" y="1564231"/>
                  <a:pt x="3746027" y="1562902"/>
                </a:cubicBezTo>
                <a:cubicBezTo>
                  <a:pt x="3831781" y="1537516"/>
                  <a:pt x="3911188" y="1513457"/>
                  <a:pt x="3986757" y="1489989"/>
                </a:cubicBezTo>
                <a:cubicBezTo>
                  <a:pt x="3994728" y="1502092"/>
                  <a:pt x="4002845" y="1514195"/>
                  <a:pt x="4010816" y="1526151"/>
                </a:cubicBezTo>
                <a:close/>
                <a:moveTo>
                  <a:pt x="3748684" y="1573234"/>
                </a:moveTo>
                <a:cubicBezTo>
                  <a:pt x="3814364" y="1591241"/>
                  <a:pt x="3876207" y="1608510"/>
                  <a:pt x="3934951" y="1624893"/>
                </a:cubicBezTo>
                <a:cubicBezTo>
                  <a:pt x="3920486" y="1643195"/>
                  <a:pt x="3905579" y="1661792"/>
                  <a:pt x="3890229" y="1680537"/>
                </a:cubicBezTo>
                <a:cubicBezTo>
                  <a:pt x="3842260" y="1644966"/>
                  <a:pt x="3794881" y="1609986"/>
                  <a:pt x="3748241" y="1575596"/>
                </a:cubicBezTo>
                <a:cubicBezTo>
                  <a:pt x="3748389" y="1574858"/>
                  <a:pt x="3748684" y="1573972"/>
                  <a:pt x="3748684" y="1573234"/>
                </a:cubicBezTo>
                <a:close/>
                <a:moveTo>
                  <a:pt x="3891114" y="1688064"/>
                </a:moveTo>
                <a:cubicBezTo>
                  <a:pt x="3906317" y="1699282"/>
                  <a:pt x="3921520" y="1710647"/>
                  <a:pt x="3936869" y="1722012"/>
                </a:cubicBezTo>
                <a:cubicBezTo>
                  <a:pt x="3911926" y="1722897"/>
                  <a:pt x="3886539" y="1723783"/>
                  <a:pt x="3860857" y="1724668"/>
                </a:cubicBezTo>
                <a:cubicBezTo>
                  <a:pt x="3871041" y="1712418"/>
                  <a:pt x="3881226" y="1700167"/>
                  <a:pt x="3891114" y="1688064"/>
                </a:cubicBezTo>
                <a:close/>
                <a:moveTo>
                  <a:pt x="3944397" y="1621646"/>
                </a:moveTo>
                <a:cubicBezTo>
                  <a:pt x="3968603" y="1590946"/>
                  <a:pt x="3991775" y="1560688"/>
                  <a:pt x="4014063" y="1530726"/>
                </a:cubicBezTo>
                <a:cubicBezTo>
                  <a:pt x="4044173" y="1576334"/>
                  <a:pt x="4073544" y="1621351"/>
                  <a:pt x="4102178" y="1666072"/>
                </a:cubicBezTo>
                <a:cubicBezTo>
                  <a:pt x="4051847" y="1651756"/>
                  <a:pt x="3999451" y="1636996"/>
                  <a:pt x="3944397" y="1621646"/>
                </a:cubicBezTo>
                <a:close/>
                <a:moveTo>
                  <a:pt x="3992218" y="1488071"/>
                </a:moveTo>
                <a:cubicBezTo>
                  <a:pt x="4008454" y="1483052"/>
                  <a:pt x="4024542" y="1478034"/>
                  <a:pt x="4040335" y="1473016"/>
                </a:cubicBezTo>
                <a:cubicBezTo>
                  <a:pt x="4041515" y="1475377"/>
                  <a:pt x="4042992" y="1477444"/>
                  <a:pt x="4044910" y="1479215"/>
                </a:cubicBezTo>
                <a:cubicBezTo>
                  <a:pt x="4034874" y="1493237"/>
                  <a:pt x="4024690" y="1507111"/>
                  <a:pt x="4014210" y="1521280"/>
                </a:cubicBezTo>
                <a:cubicBezTo>
                  <a:pt x="4006978" y="1510358"/>
                  <a:pt x="3999598" y="1499140"/>
                  <a:pt x="3992218" y="1488071"/>
                </a:cubicBezTo>
                <a:close/>
                <a:moveTo>
                  <a:pt x="4043139" y="1451024"/>
                </a:moveTo>
                <a:cubicBezTo>
                  <a:pt x="4007568" y="1429032"/>
                  <a:pt x="3970669" y="1406302"/>
                  <a:pt x="3932737" y="1383129"/>
                </a:cubicBezTo>
                <a:cubicBezTo>
                  <a:pt x="3974802" y="1396561"/>
                  <a:pt x="4015686" y="1409549"/>
                  <a:pt x="4054947" y="1422243"/>
                </a:cubicBezTo>
                <a:cubicBezTo>
                  <a:pt x="4055242" y="1429327"/>
                  <a:pt x="4055390" y="1436559"/>
                  <a:pt x="4055537" y="1443792"/>
                </a:cubicBezTo>
                <a:cubicBezTo>
                  <a:pt x="4050519" y="1444677"/>
                  <a:pt x="4046091" y="1447334"/>
                  <a:pt x="4042992" y="1451171"/>
                </a:cubicBezTo>
                <a:close/>
                <a:moveTo>
                  <a:pt x="4051700" y="1342836"/>
                </a:moveTo>
                <a:cubicBezTo>
                  <a:pt x="4008602" y="1347559"/>
                  <a:pt x="3965946" y="1352134"/>
                  <a:pt x="3923881" y="1356562"/>
                </a:cubicBezTo>
                <a:cubicBezTo>
                  <a:pt x="3922848" y="1355824"/>
                  <a:pt x="3921667" y="1355234"/>
                  <a:pt x="3920486" y="1354643"/>
                </a:cubicBezTo>
                <a:cubicBezTo>
                  <a:pt x="3935837" y="1304608"/>
                  <a:pt x="3949267" y="1256639"/>
                  <a:pt x="3960928" y="1210589"/>
                </a:cubicBezTo>
                <a:cubicBezTo>
                  <a:pt x="3988971" y="1215607"/>
                  <a:pt x="4016424" y="1220625"/>
                  <a:pt x="4043287" y="1225496"/>
                </a:cubicBezTo>
                <a:cubicBezTo>
                  <a:pt x="4046681" y="1263724"/>
                  <a:pt x="4049486" y="1302837"/>
                  <a:pt x="4051700" y="1342983"/>
                </a:cubicBezTo>
                <a:close/>
                <a:moveTo>
                  <a:pt x="3915320" y="1353020"/>
                </a:moveTo>
                <a:cubicBezTo>
                  <a:pt x="3914287" y="1352872"/>
                  <a:pt x="3913107" y="1352724"/>
                  <a:pt x="3912073" y="1352724"/>
                </a:cubicBezTo>
                <a:cubicBezTo>
                  <a:pt x="3909859" y="1352724"/>
                  <a:pt x="3907646" y="1353167"/>
                  <a:pt x="3905727" y="1353905"/>
                </a:cubicBezTo>
                <a:cubicBezTo>
                  <a:pt x="3880931" y="1301951"/>
                  <a:pt x="3855544" y="1249849"/>
                  <a:pt x="3829714" y="1198338"/>
                </a:cubicBezTo>
                <a:cubicBezTo>
                  <a:pt x="3833109" y="1195977"/>
                  <a:pt x="3835766" y="1192730"/>
                  <a:pt x="3837094" y="1188597"/>
                </a:cubicBezTo>
                <a:cubicBezTo>
                  <a:pt x="3877683" y="1195682"/>
                  <a:pt x="3917239" y="1202766"/>
                  <a:pt x="3955614" y="1209703"/>
                </a:cubicBezTo>
                <a:cubicBezTo>
                  <a:pt x="3944102" y="1255606"/>
                  <a:pt x="3930671" y="1303280"/>
                  <a:pt x="3915320" y="1353167"/>
                </a:cubicBezTo>
                <a:close/>
                <a:moveTo>
                  <a:pt x="3912073" y="1394347"/>
                </a:moveTo>
                <a:cubicBezTo>
                  <a:pt x="3915320" y="1394347"/>
                  <a:pt x="3918420" y="1393461"/>
                  <a:pt x="3921224" y="1392133"/>
                </a:cubicBezTo>
                <a:cubicBezTo>
                  <a:pt x="3942330" y="1423423"/>
                  <a:pt x="3963142" y="1454271"/>
                  <a:pt x="3983658" y="1484971"/>
                </a:cubicBezTo>
                <a:cubicBezTo>
                  <a:pt x="3908088" y="1508439"/>
                  <a:pt x="3828386" y="1532645"/>
                  <a:pt x="3742337" y="1558032"/>
                </a:cubicBezTo>
                <a:cubicBezTo>
                  <a:pt x="3741894" y="1557589"/>
                  <a:pt x="3741304" y="1557294"/>
                  <a:pt x="3740713" y="1556998"/>
                </a:cubicBezTo>
                <a:cubicBezTo>
                  <a:pt x="3799014" y="1498845"/>
                  <a:pt x="3851411" y="1444087"/>
                  <a:pt x="3900118" y="1390657"/>
                </a:cubicBezTo>
                <a:cubicBezTo>
                  <a:pt x="3903513" y="1393018"/>
                  <a:pt x="3907498" y="1394347"/>
                  <a:pt x="3911926" y="1394347"/>
                </a:cubicBezTo>
                <a:close/>
                <a:moveTo>
                  <a:pt x="3848754" y="1730572"/>
                </a:moveTo>
                <a:cubicBezTo>
                  <a:pt x="3833699" y="1748579"/>
                  <a:pt x="3818054" y="1766881"/>
                  <a:pt x="3802114" y="1785478"/>
                </a:cubicBezTo>
                <a:cubicBezTo>
                  <a:pt x="3796653" y="1767914"/>
                  <a:pt x="3791191" y="1750350"/>
                  <a:pt x="3785730" y="1732639"/>
                </a:cubicBezTo>
                <a:cubicBezTo>
                  <a:pt x="3806984" y="1731900"/>
                  <a:pt x="3827943" y="1731163"/>
                  <a:pt x="3848754" y="1730425"/>
                </a:cubicBezTo>
                <a:close/>
                <a:moveTo>
                  <a:pt x="3804475" y="1812193"/>
                </a:moveTo>
                <a:cubicBezTo>
                  <a:pt x="3797095" y="1813817"/>
                  <a:pt x="3789715" y="1815293"/>
                  <a:pt x="3782336" y="1816916"/>
                </a:cubicBezTo>
                <a:cubicBezTo>
                  <a:pt x="3788240" y="1810127"/>
                  <a:pt x="3793996" y="1803485"/>
                  <a:pt x="3799752" y="1796696"/>
                </a:cubicBezTo>
                <a:cubicBezTo>
                  <a:pt x="3801376" y="1801861"/>
                  <a:pt x="3802852" y="1807027"/>
                  <a:pt x="3804475" y="1812046"/>
                </a:cubicBezTo>
                <a:close/>
                <a:moveTo>
                  <a:pt x="3804032" y="1791825"/>
                </a:moveTo>
                <a:cubicBezTo>
                  <a:pt x="3821892" y="1771014"/>
                  <a:pt x="3839308" y="1750498"/>
                  <a:pt x="3856134" y="1730425"/>
                </a:cubicBezTo>
                <a:cubicBezTo>
                  <a:pt x="3885949" y="1729391"/>
                  <a:pt x="3915173" y="1728358"/>
                  <a:pt x="3943954" y="1727325"/>
                </a:cubicBezTo>
                <a:cubicBezTo>
                  <a:pt x="3962552" y="1741199"/>
                  <a:pt x="3981444" y="1755221"/>
                  <a:pt x="4000189" y="1769243"/>
                </a:cubicBezTo>
                <a:cubicBezTo>
                  <a:pt x="3939526" y="1782821"/>
                  <a:pt x="3876355" y="1796696"/>
                  <a:pt x="3809936" y="1811012"/>
                </a:cubicBezTo>
                <a:cubicBezTo>
                  <a:pt x="3808018" y="1804666"/>
                  <a:pt x="3805951" y="1798172"/>
                  <a:pt x="3804032" y="1791825"/>
                </a:cubicBezTo>
                <a:close/>
                <a:moveTo>
                  <a:pt x="4013177" y="1772047"/>
                </a:moveTo>
                <a:cubicBezTo>
                  <a:pt x="4060113" y="1761567"/>
                  <a:pt x="4105573" y="1751236"/>
                  <a:pt x="4149852" y="1740904"/>
                </a:cubicBezTo>
                <a:cubicBezTo>
                  <a:pt x="4151918" y="1744004"/>
                  <a:pt x="4153837" y="1747251"/>
                  <a:pt x="4155903" y="1750350"/>
                </a:cubicBezTo>
                <a:cubicBezTo>
                  <a:pt x="4119299" y="1764815"/>
                  <a:pt x="4081662" y="1779427"/>
                  <a:pt x="4042844" y="1794186"/>
                </a:cubicBezTo>
                <a:cubicBezTo>
                  <a:pt x="4032955" y="1786659"/>
                  <a:pt x="4022919" y="1779279"/>
                  <a:pt x="4013029" y="1771899"/>
                </a:cubicBezTo>
                <a:close/>
                <a:moveTo>
                  <a:pt x="4159003" y="1755221"/>
                </a:moveTo>
                <a:cubicBezTo>
                  <a:pt x="4170663" y="1773670"/>
                  <a:pt x="4182175" y="1791972"/>
                  <a:pt x="4193540" y="1810422"/>
                </a:cubicBezTo>
                <a:cubicBezTo>
                  <a:pt x="4179519" y="1832562"/>
                  <a:pt x="4165349" y="1854406"/>
                  <a:pt x="4151180" y="1876103"/>
                </a:cubicBezTo>
                <a:cubicBezTo>
                  <a:pt x="4116790" y="1849978"/>
                  <a:pt x="4082400" y="1824001"/>
                  <a:pt x="4048305" y="1798319"/>
                </a:cubicBezTo>
                <a:cubicBezTo>
                  <a:pt x="4086237" y="1783855"/>
                  <a:pt x="4123136" y="1769390"/>
                  <a:pt x="4159150" y="1755221"/>
                </a:cubicBezTo>
                <a:close/>
                <a:moveTo>
                  <a:pt x="4164168" y="1753154"/>
                </a:moveTo>
                <a:cubicBezTo>
                  <a:pt x="4189260" y="1743265"/>
                  <a:pt x="4213909" y="1733377"/>
                  <a:pt x="4238262" y="1723487"/>
                </a:cubicBezTo>
                <a:cubicBezTo>
                  <a:pt x="4239591" y="1725701"/>
                  <a:pt x="4241214" y="1727768"/>
                  <a:pt x="4243281" y="1729391"/>
                </a:cubicBezTo>
                <a:cubicBezTo>
                  <a:pt x="4227930" y="1754926"/>
                  <a:pt x="4212433" y="1780312"/>
                  <a:pt x="4196640" y="1805256"/>
                </a:cubicBezTo>
                <a:cubicBezTo>
                  <a:pt x="4185865" y="1787987"/>
                  <a:pt x="4175091" y="1770719"/>
                  <a:pt x="4164021" y="1753302"/>
                </a:cubicBezTo>
                <a:close/>
                <a:moveTo>
                  <a:pt x="4237229" y="1704890"/>
                </a:moveTo>
                <a:cubicBezTo>
                  <a:pt x="4196049" y="1692935"/>
                  <a:pt x="4153837" y="1680832"/>
                  <a:pt x="4110148" y="1668434"/>
                </a:cubicBezTo>
                <a:cubicBezTo>
                  <a:pt x="4080038" y="1621498"/>
                  <a:pt x="4049191" y="1574120"/>
                  <a:pt x="4017458" y="1526151"/>
                </a:cubicBezTo>
                <a:cubicBezTo>
                  <a:pt x="4028380" y="1511539"/>
                  <a:pt x="4039007" y="1496926"/>
                  <a:pt x="4049338" y="1482462"/>
                </a:cubicBezTo>
                <a:cubicBezTo>
                  <a:pt x="4052290" y="1484086"/>
                  <a:pt x="4055537" y="1484971"/>
                  <a:pt x="4059080" y="1484971"/>
                </a:cubicBezTo>
                <a:cubicBezTo>
                  <a:pt x="4063065" y="1484971"/>
                  <a:pt x="4066607" y="1483790"/>
                  <a:pt x="4069706" y="1481872"/>
                </a:cubicBezTo>
                <a:cubicBezTo>
                  <a:pt x="4129336" y="1555818"/>
                  <a:pt x="4186898" y="1628435"/>
                  <a:pt x="4241214" y="1698691"/>
                </a:cubicBezTo>
                <a:cubicBezTo>
                  <a:pt x="4239443" y="1700462"/>
                  <a:pt x="4238115" y="1702529"/>
                  <a:pt x="4237081" y="1704890"/>
                </a:cubicBezTo>
                <a:close/>
                <a:moveTo>
                  <a:pt x="4061294" y="1443644"/>
                </a:moveTo>
                <a:cubicBezTo>
                  <a:pt x="4061146" y="1437002"/>
                  <a:pt x="4060851" y="1430508"/>
                  <a:pt x="4060703" y="1424014"/>
                </a:cubicBezTo>
                <a:cubicBezTo>
                  <a:pt x="4078120" y="1429622"/>
                  <a:pt x="4095241" y="1435083"/>
                  <a:pt x="4112067" y="1440692"/>
                </a:cubicBezTo>
                <a:cubicBezTo>
                  <a:pt x="4100702" y="1445120"/>
                  <a:pt x="4088894" y="1449696"/>
                  <a:pt x="4077234" y="1454271"/>
                </a:cubicBezTo>
                <a:cubicBezTo>
                  <a:pt x="4073987" y="1448515"/>
                  <a:pt x="4068230" y="1444382"/>
                  <a:pt x="4061294" y="1443644"/>
                </a:cubicBezTo>
                <a:close/>
                <a:moveTo>
                  <a:pt x="4060556" y="1418110"/>
                </a:moveTo>
                <a:cubicBezTo>
                  <a:pt x="4059818" y="1397594"/>
                  <a:pt x="4059080" y="1377373"/>
                  <a:pt x="4058047" y="1357448"/>
                </a:cubicBezTo>
                <a:cubicBezTo>
                  <a:pt x="4090518" y="1353167"/>
                  <a:pt x="4121661" y="1349035"/>
                  <a:pt x="4152066" y="1345049"/>
                </a:cubicBezTo>
                <a:cubicBezTo>
                  <a:pt x="4159446" y="1368517"/>
                  <a:pt x="4166825" y="1392133"/>
                  <a:pt x="4174058" y="1416191"/>
                </a:cubicBezTo>
                <a:cubicBezTo>
                  <a:pt x="4156493" y="1423276"/>
                  <a:pt x="4138634" y="1430360"/>
                  <a:pt x="4120333" y="1437593"/>
                </a:cubicBezTo>
                <a:cubicBezTo>
                  <a:pt x="4100702" y="1431246"/>
                  <a:pt x="4080924" y="1424752"/>
                  <a:pt x="4060703" y="1418257"/>
                </a:cubicBezTo>
                <a:close/>
                <a:moveTo>
                  <a:pt x="4175534" y="1421504"/>
                </a:moveTo>
                <a:cubicBezTo>
                  <a:pt x="4179223" y="1433903"/>
                  <a:pt x="4182766" y="1446596"/>
                  <a:pt x="4186456" y="1459142"/>
                </a:cubicBezTo>
                <a:cubicBezTo>
                  <a:pt x="4167415" y="1452943"/>
                  <a:pt x="4148080" y="1446596"/>
                  <a:pt x="4128598" y="1440249"/>
                </a:cubicBezTo>
                <a:cubicBezTo>
                  <a:pt x="4144538" y="1433903"/>
                  <a:pt x="4160331" y="1427704"/>
                  <a:pt x="4175681" y="1421652"/>
                </a:cubicBezTo>
                <a:close/>
                <a:moveTo>
                  <a:pt x="4180700" y="1419438"/>
                </a:moveTo>
                <a:cubicBezTo>
                  <a:pt x="4195607" y="1413534"/>
                  <a:pt x="4210219" y="1407483"/>
                  <a:pt x="4224536" y="1401727"/>
                </a:cubicBezTo>
                <a:cubicBezTo>
                  <a:pt x="4227635" y="1425637"/>
                  <a:pt x="4230587" y="1449991"/>
                  <a:pt x="4233391" y="1474639"/>
                </a:cubicBezTo>
                <a:cubicBezTo>
                  <a:pt x="4219960" y="1470211"/>
                  <a:pt x="4206529" y="1465784"/>
                  <a:pt x="4192802" y="1461208"/>
                </a:cubicBezTo>
                <a:cubicBezTo>
                  <a:pt x="4188817" y="1447334"/>
                  <a:pt x="4184832" y="1433165"/>
                  <a:pt x="4180700" y="1419438"/>
                </a:cubicBezTo>
                <a:close/>
                <a:moveTo>
                  <a:pt x="4229849" y="1399513"/>
                </a:moveTo>
                <a:cubicBezTo>
                  <a:pt x="4303795" y="1369255"/>
                  <a:pt x="4370804" y="1340326"/>
                  <a:pt x="4434123" y="1311397"/>
                </a:cubicBezTo>
                <a:cubicBezTo>
                  <a:pt x="4436042" y="1314349"/>
                  <a:pt x="4438698" y="1316711"/>
                  <a:pt x="4441798" y="1318482"/>
                </a:cubicBezTo>
                <a:cubicBezTo>
                  <a:pt x="4418478" y="1383277"/>
                  <a:pt x="4390877" y="1448515"/>
                  <a:pt x="4358111" y="1516262"/>
                </a:cubicBezTo>
                <a:cubicBezTo>
                  <a:pt x="4319588" y="1503273"/>
                  <a:pt x="4280032" y="1489989"/>
                  <a:pt x="4239000" y="1476558"/>
                </a:cubicBezTo>
                <a:cubicBezTo>
                  <a:pt x="4236048" y="1450581"/>
                  <a:pt x="4233096" y="1424752"/>
                  <a:pt x="4229701" y="1399660"/>
                </a:cubicBezTo>
                <a:close/>
                <a:moveTo>
                  <a:pt x="4192212" y="1177084"/>
                </a:moveTo>
                <a:cubicBezTo>
                  <a:pt x="4184980" y="1142251"/>
                  <a:pt x="4177157" y="1108157"/>
                  <a:pt x="4168744" y="1074505"/>
                </a:cubicBezTo>
                <a:cubicBezTo>
                  <a:pt x="4261730" y="1147860"/>
                  <a:pt x="4349108" y="1218707"/>
                  <a:pt x="4432795" y="1288520"/>
                </a:cubicBezTo>
                <a:cubicBezTo>
                  <a:pt x="4356340" y="1252211"/>
                  <a:pt x="4277228" y="1215607"/>
                  <a:pt x="4192359" y="1176937"/>
                </a:cubicBezTo>
                <a:close/>
                <a:moveTo>
                  <a:pt x="4200478" y="1248964"/>
                </a:moveTo>
                <a:cubicBezTo>
                  <a:pt x="4174500" y="1244093"/>
                  <a:pt x="4148228" y="1239223"/>
                  <a:pt x="4121365" y="1234204"/>
                </a:cubicBezTo>
                <a:cubicBezTo>
                  <a:pt x="4109853" y="1200847"/>
                  <a:pt x="4098193" y="1167933"/>
                  <a:pt x="4086237" y="1135462"/>
                </a:cubicBezTo>
                <a:cubicBezTo>
                  <a:pt x="4120923" y="1150960"/>
                  <a:pt x="4154575" y="1166162"/>
                  <a:pt x="4187341" y="1180922"/>
                </a:cubicBezTo>
                <a:cubicBezTo>
                  <a:pt x="4191917" y="1203209"/>
                  <a:pt x="4196345" y="1225939"/>
                  <a:pt x="4200478" y="1248964"/>
                </a:cubicBezTo>
                <a:close/>
                <a:moveTo>
                  <a:pt x="4115167" y="1233023"/>
                </a:moveTo>
                <a:cubicBezTo>
                  <a:pt x="4093322" y="1229038"/>
                  <a:pt x="4071035" y="1224906"/>
                  <a:pt x="4048600" y="1220773"/>
                </a:cubicBezTo>
                <a:cubicBezTo>
                  <a:pt x="4045353" y="1184316"/>
                  <a:pt x="4041515" y="1148450"/>
                  <a:pt x="4037088" y="1113470"/>
                </a:cubicBezTo>
                <a:cubicBezTo>
                  <a:pt x="4051257" y="1119817"/>
                  <a:pt x="4065427" y="1126016"/>
                  <a:pt x="4079300" y="1132215"/>
                </a:cubicBezTo>
                <a:cubicBezTo>
                  <a:pt x="4091551" y="1165276"/>
                  <a:pt x="4103654" y="1198929"/>
                  <a:pt x="4115314" y="1232876"/>
                </a:cubicBezTo>
                <a:close/>
                <a:moveTo>
                  <a:pt x="4042844" y="1219740"/>
                </a:moveTo>
                <a:cubicBezTo>
                  <a:pt x="4016572" y="1215017"/>
                  <a:pt x="3989709" y="1210146"/>
                  <a:pt x="3962404" y="1205128"/>
                </a:cubicBezTo>
                <a:cubicBezTo>
                  <a:pt x="3972145" y="1166162"/>
                  <a:pt x="3980411" y="1128525"/>
                  <a:pt x="3987643" y="1091478"/>
                </a:cubicBezTo>
                <a:cubicBezTo>
                  <a:pt x="4002255" y="1097972"/>
                  <a:pt x="4016867" y="1104319"/>
                  <a:pt x="4031036" y="1110666"/>
                </a:cubicBezTo>
                <a:cubicBezTo>
                  <a:pt x="4035612" y="1146237"/>
                  <a:pt x="4039597" y="1182545"/>
                  <a:pt x="4042844" y="1219592"/>
                </a:cubicBezTo>
                <a:close/>
                <a:moveTo>
                  <a:pt x="3956943" y="1204242"/>
                </a:moveTo>
                <a:cubicBezTo>
                  <a:pt x="3918420" y="1197305"/>
                  <a:pt x="3878864" y="1190368"/>
                  <a:pt x="3838127" y="1183136"/>
                </a:cubicBezTo>
                <a:cubicBezTo>
                  <a:pt x="3838127" y="1182988"/>
                  <a:pt x="3838127" y="1182693"/>
                  <a:pt x="3838127" y="1182545"/>
                </a:cubicBezTo>
                <a:cubicBezTo>
                  <a:pt x="3838127" y="1177675"/>
                  <a:pt x="3836209" y="1173542"/>
                  <a:pt x="3833257" y="1170147"/>
                </a:cubicBezTo>
                <a:cubicBezTo>
                  <a:pt x="3866023" y="1132953"/>
                  <a:pt x="3895985" y="1097530"/>
                  <a:pt x="3923143" y="1063435"/>
                </a:cubicBezTo>
                <a:cubicBezTo>
                  <a:pt x="3943216" y="1072291"/>
                  <a:pt x="3962847" y="1080851"/>
                  <a:pt x="3982182" y="1089412"/>
                </a:cubicBezTo>
                <a:cubicBezTo>
                  <a:pt x="3974950" y="1126754"/>
                  <a:pt x="3966537" y="1164981"/>
                  <a:pt x="3956795" y="1204390"/>
                </a:cubicBezTo>
                <a:close/>
                <a:moveTo>
                  <a:pt x="3829124" y="1166457"/>
                </a:moveTo>
                <a:cubicBezTo>
                  <a:pt x="3826025" y="1164391"/>
                  <a:pt x="3822630" y="1163063"/>
                  <a:pt x="3818645" y="1163063"/>
                </a:cubicBezTo>
                <a:cubicBezTo>
                  <a:pt x="3818349" y="1163063"/>
                  <a:pt x="3818054" y="1163210"/>
                  <a:pt x="3817759" y="1163210"/>
                </a:cubicBezTo>
                <a:cubicBezTo>
                  <a:pt x="3808165" y="1112732"/>
                  <a:pt x="3797834" y="1063287"/>
                  <a:pt x="3786911" y="1015613"/>
                </a:cubicBezTo>
                <a:cubicBezTo>
                  <a:pt x="3790749" y="1014137"/>
                  <a:pt x="3793701" y="1011333"/>
                  <a:pt x="3795915" y="1007791"/>
                </a:cubicBezTo>
                <a:cubicBezTo>
                  <a:pt x="3838127" y="1026093"/>
                  <a:pt x="3878716" y="1043804"/>
                  <a:pt x="3917977" y="1060926"/>
                </a:cubicBezTo>
                <a:cubicBezTo>
                  <a:pt x="3890967" y="1094725"/>
                  <a:pt x="3861595" y="1129558"/>
                  <a:pt x="3829124" y="1166457"/>
                </a:cubicBezTo>
                <a:close/>
                <a:moveTo>
                  <a:pt x="3818645" y="1202028"/>
                </a:moveTo>
                <a:cubicBezTo>
                  <a:pt x="3820711" y="1202028"/>
                  <a:pt x="3822630" y="1201438"/>
                  <a:pt x="3824549" y="1200847"/>
                </a:cubicBezTo>
                <a:cubicBezTo>
                  <a:pt x="3850230" y="1252359"/>
                  <a:pt x="3875617" y="1304313"/>
                  <a:pt x="3900413" y="1356267"/>
                </a:cubicBezTo>
                <a:cubicBezTo>
                  <a:pt x="3899085" y="1357152"/>
                  <a:pt x="3897756" y="1358333"/>
                  <a:pt x="3896576" y="1359514"/>
                </a:cubicBezTo>
                <a:cubicBezTo>
                  <a:pt x="3817611" y="1367779"/>
                  <a:pt x="3740861" y="1375750"/>
                  <a:pt x="3667506" y="1383425"/>
                </a:cubicBezTo>
                <a:cubicBezTo>
                  <a:pt x="3666768" y="1380030"/>
                  <a:pt x="3665144" y="1377078"/>
                  <a:pt x="3662930" y="1374569"/>
                </a:cubicBezTo>
                <a:cubicBezTo>
                  <a:pt x="3716803" y="1313169"/>
                  <a:pt x="3764919" y="1255458"/>
                  <a:pt x="3808903" y="1199224"/>
                </a:cubicBezTo>
                <a:cubicBezTo>
                  <a:pt x="3811708" y="1200847"/>
                  <a:pt x="3814955" y="1202176"/>
                  <a:pt x="3818497" y="1202176"/>
                </a:cubicBezTo>
                <a:close/>
                <a:moveTo>
                  <a:pt x="3892738" y="1365418"/>
                </a:moveTo>
                <a:cubicBezTo>
                  <a:pt x="3891853" y="1367484"/>
                  <a:pt x="3891410" y="1369550"/>
                  <a:pt x="3891262" y="1371912"/>
                </a:cubicBezTo>
                <a:cubicBezTo>
                  <a:pt x="3848607" y="1374274"/>
                  <a:pt x="3805803" y="1376635"/>
                  <a:pt x="3763148" y="1378997"/>
                </a:cubicBezTo>
                <a:cubicBezTo>
                  <a:pt x="3805508" y="1374569"/>
                  <a:pt x="3848754" y="1370141"/>
                  <a:pt x="3892738" y="1365418"/>
                </a:cubicBezTo>
                <a:close/>
                <a:moveTo>
                  <a:pt x="3668096" y="1389771"/>
                </a:moveTo>
                <a:cubicBezTo>
                  <a:pt x="3742485" y="1385638"/>
                  <a:pt x="3817021" y="1381506"/>
                  <a:pt x="3891410" y="1377373"/>
                </a:cubicBezTo>
                <a:cubicBezTo>
                  <a:pt x="3892148" y="1380915"/>
                  <a:pt x="3893771" y="1384015"/>
                  <a:pt x="3895985" y="1386672"/>
                </a:cubicBezTo>
                <a:cubicBezTo>
                  <a:pt x="3846835" y="1440544"/>
                  <a:pt x="3794144" y="1495598"/>
                  <a:pt x="3735400" y="1554194"/>
                </a:cubicBezTo>
                <a:cubicBezTo>
                  <a:pt x="3733629" y="1553604"/>
                  <a:pt x="3732005" y="1553161"/>
                  <a:pt x="3730086" y="1553161"/>
                </a:cubicBezTo>
                <a:cubicBezTo>
                  <a:pt x="3728906" y="1553161"/>
                  <a:pt x="3728020" y="1553604"/>
                  <a:pt x="3726987" y="1553751"/>
                </a:cubicBezTo>
                <a:cubicBezTo>
                  <a:pt x="3704700" y="1504749"/>
                  <a:pt x="3681822" y="1455009"/>
                  <a:pt x="3658650" y="1405564"/>
                </a:cubicBezTo>
                <a:cubicBezTo>
                  <a:pt x="3663963" y="1402169"/>
                  <a:pt x="3667653" y="1396265"/>
                  <a:pt x="3668096" y="1389624"/>
                </a:cubicBezTo>
                <a:close/>
                <a:moveTo>
                  <a:pt x="3721526" y="1555522"/>
                </a:moveTo>
                <a:cubicBezTo>
                  <a:pt x="3718869" y="1556998"/>
                  <a:pt x="3716655" y="1559065"/>
                  <a:pt x="3714884" y="1561574"/>
                </a:cubicBezTo>
                <a:cubicBezTo>
                  <a:pt x="3655255" y="1559212"/>
                  <a:pt x="3595626" y="1556998"/>
                  <a:pt x="3535849" y="1554637"/>
                </a:cubicBezTo>
                <a:cubicBezTo>
                  <a:pt x="3572305" y="1503568"/>
                  <a:pt x="3606253" y="1454566"/>
                  <a:pt x="3638134" y="1406745"/>
                </a:cubicBezTo>
                <a:cubicBezTo>
                  <a:pt x="3640938" y="1408073"/>
                  <a:pt x="3644038" y="1408959"/>
                  <a:pt x="3647285" y="1408959"/>
                </a:cubicBezTo>
                <a:cubicBezTo>
                  <a:pt x="3649499" y="1408959"/>
                  <a:pt x="3651417" y="1408516"/>
                  <a:pt x="3653484" y="1407926"/>
                </a:cubicBezTo>
                <a:cubicBezTo>
                  <a:pt x="3676509" y="1457223"/>
                  <a:pt x="3699239" y="1506668"/>
                  <a:pt x="3721526" y="1555522"/>
                </a:cubicBezTo>
                <a:close/>
                <a:moveTo>
                  <a:pt x="3716803" y="1585189"/>
                </a:moveTo>
                <a:cubicBezTo>
                  <a:pt x="3695844" y="1632863"/>
                  <a:pt x="3673705" y="1681570"/>
                  <a:pt x="3649942" y="1731753"/>
                </a:cubicBezTo>
                <a:cubicBezTo>
                  <a:pt x="3584851" y="1733967"/>
                  <a:pt x="3516957" y="1736181"/>
                  <a:pt x="3445667" y="1738395"/>
                </a:cubicBezTo>
                <a:cubicBezTo>
                  <a:pt x="3445077" y="1732343"/>
                  <a:pt x="3443749" y="1726439"/>
                  <a:pt x="3441387" y="1721126"/>
                </a:cubicBezTo>
                <a:cubicBezTo>
                  <a:pt x="3539687" y="1670205"/>
                  <a:pt x="3628835" y="1622826"/>
                  <a:pt x="3712375" y="1577072"/>
                </a:cubicBezTo>
                <a:cubicBezTo>
                  <a:pt x="3713260" y="1580171"/>
                  <a:pt x="3714589" y="1582975"/>
                  <a:pt x="3716803" y="1585189"/>
                </a:cubicBezTo>
                <a:close/>
                <a:moveTo>
                  <a:pt x="3721526" y="1588289"/>
                </a:moveTo>
                <a:cubicBezTo>
                  <a:pt x="3721526" y="1588289"/>
                  <a:pt x="3722559" y="1589027"/>
                  <a:pt x="3723149" y="1589174"/>
                </a:cubicBezTo>
                <a:cubicBezTo>
                  <a:pt x="3717688" y="1635225"/>
                  <a:pt x="3711637" y="1682013"/>
                  <a:pt x="3704995" y="1729834"/>
                </a:cubicBezTo>
                <a:cubicBezTo>
                  <a:pt x="3688907" y="1730425"/>
                  <a:pt x="3672671" y="1730867"/>
                  <a:pt x="3656141" y="1731458"/>
                </a:cubicBezTo>
                <a:cubicBezTo>
                  <a:pt x="3679313" y="1682456"/>
                  <a:pt x="3701010" y="1634929"/>
                  <a:pt x="3721526" y="1588289"/>
                </a:cubicBezTo>
                <a:close/>
                <a:moveTo>
                  <a:pt x="3709866" y="1735148"/>
                </a:moveTo>
                <a:cubicBezTo>
                  <a:pt x="3733481" y="1734410"/>
                  <a:pt x="3756801" y="1733524"/>
                  <a:pt x="3779827" y="1732786"/>
                </a:cubicBezTo>
                <a:cubicBezTo>
                  <a:pt x="3785878" y="1751974"/>
                  <a:pt x="3791782" y="1771161"/>
                  <a:pt x="3797686" y="1790349"/>
                </a:cubicBezTo>
                <a:cubicBezTo>
                  <a:pt x="3789568" y="1799795"/>
                  <a:pt x="3781450" y="1809241"/>
                  <a:pt x="3773185" y="1818687"/>
                </a:cubicBezTo>
                <a:cubicBezTo>
                  <a:pt x="3747651" y="1824148"/>
                  <a:pt x="3721526" y="1829757"/>
                  <a:pt x="3694959" y="1835366"/>
                </a:cubicBezTo>
                <a:cubicBezTo>
                  <a:pt x="3700272" y="1801419"/>
                  <a:pt x="3705290" y="1768062"/>
                  <a:pt x="3709866" y="1735148"/>
                </a:cubicBezTo>
                <a:close/>
                <a:moveTo>
                  <a:pt x="3776137" y="1823706"/>
                </a:moveTo>
                <a:cubicBezTo>
                  <a:pt x="3786173" y="1821492"/>
                  <a:pt x="3796062" y="1819425"/>
                  <a:pt x="3805951" y="1817212"/>
                </a:cubicBezTo>
                <a:cubicBezTo>
                  <a:pt x="3811855" y="1836694"/>
                  <a:pt x="3817759" y="1856177"/>
                  <a:pt x="3823663" y="1875807"/>
                </a:cubicBezTo>
                <a:cubicBezTo>
                  <a:pt x="3781746" y="1891010"/>
                  <a:pt x="3738500" y="1906655"/>
                  <a:pt x="3693483" y="1922595"/>
                </a:cubicBezTo>
                <a:cubicBezTo>
                  <a:pt x="3692892" y="1921415"/>
                  <a:pt x="3692154" y="1920234"/>
                  <a:pt x="3691269" y="1919201"/>
                </a:cubicBezTo>
                <a:cubicBezTo>
                  <a:pt x="3720788" y="1886434"/>
                  <a:pt x="3748979" y="1854553"/>
                  <a:pt x="3776137" y="1823558"/>
                </a:cubicBezTo>
                <a:close/>
                <a:moveTo>
                  <a:pt x="3695106" y="1936617"/>
                </a:moveTo>
                <a:cubicBezTo>
                  <a:pt x="3744994" y="1942374"/>
                  <a:pt x="3795767" y="1948130"/>
                  <a:pt x="3846983" y="1954034"/>
                </a:cubicBezTo>
                <a:cubicBezTo>
                  <a:pt x="3855987" y="1985029"/>
                  <a:pt x="3864990" y="2016024"/>
                  <a:pt x="3873846" y="2046872"/>
                </a:cubicBezTo>
                <a:cubicBezTo>
                  <a:pt x="3811117" y="2009087"/>
                  <a:pt x="3750750" y="1972926"/>
                  <a:pt x="3694516" y="1939274"/>
                </a:cubicBezTo>
                <a:cubicBezTo>
                  <a:pt x="3694811" y="1938388"/>
                  <a:pt x="3694811" y="1937503"/>
                  <a:pt x="3695106" y="1936617"/>
                </a:cubicBezTo>
                <a:close/>
                <a:moveTo>
                  <a:pt x="3851263" y="1949015"/>
                </a:moveTo>
                <a:cubicBezTo>
                  <a:pt x="3844474" y="1925843"/>
                  <a:pt x="3837537" y="1902522"/>
                  <a:pt x="3830600" y="1879350"/>
                </a:cubicBezTo>
                <a:cubicBezTo>
                  <a:pt x="3905431" y="1852192"/>
                  <a:pt x="3975392" y="1826067"/>
                  <a:pt x="4042106" y="1800533"/>
                </a:cubicBezTo>
                <a:cubicBezTo>
                  <a:pt x="4077234" y="1826953"/>
                  <a:pt x="4112657" y="1853668"/>
                  <a:pt x="4148080" y="1880531"/>
                </a:cubicBezTo>
                <a:cubicBezTo>
                  <a:pt x="4126679" y="1912854"/>
                  <a:pt x="4105130" y="1944735"/>
                  <a:pt x="4083433" y="1975878"/>
                </a:cubicBezTo>
                <a:cubicBezTo>
                  <a:pt x="4005502" y="1966727"/>
                  <a:pt x="3927866" y="1957871"/>
                  <a:pt x="3851263" y="1949015"/>
                </a:cubicBezTo>
                <a:close/>
                <a:moveTo>
                  <a:pt x="4152361" y="1883925"/>
                </a:moveTo>
                <a:cubicBezTo>
                  <a:pt x="4164759" y="1893371"/>
                  <a:pt x="4177010" y="1902670"/>
                  <a:pt x="4189408" y="1912116"/>
                </a:cubicBezTo>
                <a:cubicBezTo>
                  <a:pt x="4180995" y="1936174"/>
                  <a:pt x="4172286" y="1960528"/>
                  <a:pt x="4163135" y="1985177"/>
                </a:cubicBezTo>
                <a:cubicBezTo>
                  <a:pt x="4138634" y="1982225"/>
                  <a:pt x="4114133" y="1979420"/>
                  <a:pt x="4089632" y="1976616"/>
                </a:cubicBezTo>
                <a:cubicBezTo>
                  <a:pt x="4110738" y="1946359"/>
                  <a:pt x="4131697" y="1915363"/>
                  <a:pt x="4152361" y="1883925"/>
                </a:cubicBezTo>
                <a:close/>
                <a:moveTo>
                  <a:pt x="4193983" y="1915658"/>
                </a:moveTo>
                <a:cubicBezTo>
                  <a:pt x="4220993" y="1936322"/>
                  <a:pt x="4248004" y="1957133"/>
                  <a:pt x="4275014" y="1977944"/>
                </a:cubicBezTo>
                <a:cubicBezTo>
                  <a:pt x="4271029" y="1983701"/>
                  <a:pt x="4268372" y="1990343"/>
                  <a:pt x="4267043" y="1997427"/>
                </a:cubicBezTo>
                <a:cubicBezTo>
                  <a:pt x="4234277" y="1993590"/>
                  <a:pt x="4201511" y="1989605"/>
                  <a:pt x="4168596" y="1985767"/>
                </a:cubicBezTo>
                <a:cubicBezTo>
                  <a:pt x="4177305" y="1962152"/>
                  <a:pt x="4185718" y="1938684"/>
                  <a:pt x="4193835" y="1915511"/>
                </a:cubicBezTo>
                <a:close/>
                <a:moveTo>
                  <a:pt x="4191327" y="1906655"/>
                </a:moveTo>
                <a:cubicBezTo>
                  <a:pt x="4179371" y="1897504"/>
                  <a:pt x="4167415" y="1888353"/>
                  <a:pt x="4155460" y="1879350"/>
                </a:cubicBezTo>
                <a:cubicBezTo>
                  <a:pt x="4169334" y="1858243"/>
                  <a:pt x="4183061" y="1837137"/>
                  <a:pt x="4196640" y="1815588"/>
                </a:cubicBezTo>
                <a:cubicBezTo>
                  <a:pt x="4202101" y="1824444"/>
                  <a:pt x="4207710" y="1833300"/>
                  <a:pt x="4213171" y="1842155"/>
                </a:cubicBezTo>
                <a:cubicBezTo>
                  <a:pt x="4206086" y="1863557"/>
                  <a:pt x="4198854" y="1884958"/>
                  <a:pt x="4191327" y="1906655"/>
                </a:cubicBezTo>
                <a:close/>
                <a:moveTo>
                  <a:pt x="4200035" y="1810274"/>
                </a:moveTo>
                <a:cubicBezTo>
                  <a:pt x="4215975" y="1784888"/>
                  <a:pt x="4231768" y="1759206"/>
                  <a:pt x="4247413" y="1733229"/>
                </a:cubicBezTo>
                <a:cubicBezTo>
                  <a:pt x="4237377" y="1766881"/>
                  <a:pt x="4226897" y="1800828"/>
                  <a:pt x="4215680" y="1835218"/>
                </a:cubicBezTo>
                <a:cubicBezTo>
                  <a:pt x="4210514" y="1826953"/>
                  <a:pt x="4205348" y="1818540"/>
                  <a:pt x="4200182" y="1810274"/>
                </a:cubicBezTo>
                <a:close/>
                <a:moveTo>
                  <a:pt x="4245937" y="1695149"/>
                </a:moveTo>
                <a:cubicBezTo>
                  <a:pt x="4191474" y="1624893"/>
                  <a:pt x="4133911" y="1552128"/>
                  <a:pt x="4074282" y="1478182"/>
                </a:cubicBezTo>
                <a:cubicBezTo>
                  <a:pt x="4077825" y="1474492"/>
                  <a:pt x="4080038" y="1469473"/>
                  <a:pt x="4080038" y="1463865"/>
                </a:cubicBezTo>
                <a:cubicBezTo>
                  <a:pt x="4080038" y="1462241"/>
                  <a:pt x="4079743" y="1460618"/>
                  <a:pt x="4079448" y="1458994"/>
                </a:cubicBezTo>
                <a:cubicBezTo>
                  <a:pt x="4093322" y="1453681"/>
                  <a:pt x="4107196" y="1448220"/>
                  <a:pt x="4120480" y="1443054"/>
                </a:cubicBezTo>
                <a:cubicBezTo>
                  <a:pt x="4143505" y="1450581"/>
                  <a:pt x="4166087" y="1457961"/>
                  <a:pt x="4188374" y="1465193"/>
                </a:cubicBezTo>
                <a:cubicBezTo>
                  <a:pt x="4209628" y="1538992"/>
                  <a:pt x="4229701" y="1615004"/>
                  <a:pt x="4248742" y="1693821"/>
                </a:cubicBezTo>
                <a:cubicBezTo>
                  <a:pt x="4247708" y="1694263"/>
                  <a:pt x="4246823" y="1694706"/>
                  <a:pt x="4245937" y="1695149"/>
                </a:cubicBezTo>
                <a:close/>
                <a:moveTo>
                  <a:pt x="4194721" y="1467260"/>
                </a:moveTo>
                <a:cubicBezTo>
                  <a:pt x="4208005" y="1471687"/>
                  <a:pt x="4221141" y="1475968"/>
                  <a:pt x="4234130" y="1480248"/>
                </a:cubicBezTo>
                <a:cubicBezTo>
                  <a:pt x="4241214" y="1544748"/>
                  <a:pt x="4247118" y="1611904"/>
                  <a:pt x="4251546" y="1682160"/>
                </a:cubicBezTo>
                <a:cubicBezTo>
                  <a:pt x="4233539" y="1608362"/>
                  <a:pt x="4214647" y="1536778"/>
                  <a:pt x="4194721" y="1467260"/>
                </a:cubicBezTo>
                <a:close/>
                <a:moveTo>
                  <a:pt x="4239886" y="1482167"/>
                </a:moveTo>
                <a:cubicBezTo>
                  <a:pt x="4279737" y="1495303"/>
                  <a:pt x="4318259" y="1508291"/>
                  <a:pt x="4355897" y="1520985"/>
                </a:cubicBezTo>
                <a:cubicBezTo>
                  <a:pt x="4329034" y="1576334"/>
                  <a:pt x="4298629" y="1633601"/>
                  <a:pt x="4264092" y="1693821"/>
                </a:cubicBezTo>
                <a:cubicBezTo>
                  <a:pt x="4262173" y="1693083"/>
                  <a:pt x="4259959" y="1692640"/>
                  <a:pt x="4257745" y="1692492"/>
                </a:cubicBezTo>
                <a:cubicBezTo>
                  <a:pt x="4253170" y="1619137"/>
                  <a:pt x="4247265" y="1549323"/>
                  <a:pt x="4239886" y="1482314"/>
                </a:cubicBezTo>
                <a:close/>
                <a:moveTo>
                  <a:pt x="4361210" y="1522756"/>
                </a:moveTo>
                <a:cubicBezTo>
                  <a:pt x="4423496" y="1543862"/>
                  <a:pt x="4483125" y="1564378"/>
                  <a:pt x="4541278" y="1584747"/>
                </a:cubicBezTo>
                <a:cubicBezTo>
                  <a:pt x="4544968" y="1597440"/>
                  <a:pt x="4548215" y="1610281"/>
                  <a:pt x="4551758" y="1623122"/>
                </a:cubicBezTo>
                <a:cubicBezTo>
                  <a:pt x="4467332" y="1649542"/>
                  <a:pt x="4376265" y="1676552"/>
                  <a:pt x="4275457" y="1704890"/>
                </a:cubicBezTo>
                <a:cubicBezTo>
                  <a:pt x="4273980" y="1701643"/>
                  <a:pt x="4271767" y="1698839"/>
                  <a:pt x="4268962" y="1696772"/>
                </a:cubicBezTo>
                <a:cubicBezTo>
                  <a:pt x="4303648" y="1636110"/>
                  <a:pt x="4334200" y="1578547"/>
                  <a:pt x="4361210" y="1522904"/>
                </a:cubicBezTo>
                <a:close/>
                <a:moveTo>
                  <a:pt x="4465118" y="1330585"/>
                </a:moveTo>
                <a:cubicBezTo>
                  <a:pt x="4512497" y="1415601"/>
                  <a:pt x="4558252" y="1503125"/>
                  <a:pt x="4601498" y="1591684"/>
                </a:cubicBezTo>
                <a:cubicBezTo>
                  <a:pt x="4599136" y="1593307"/>
                  <a:pt x="4597070" y="1595521"/>
                  <a:pt x="4595742" y="1598030"/>
                </a:cubicBezTo>
                <a:cubicBezTo>
                  <a:pt x="4579211" y="1592126"/>
                  <a:pt x="4562532" y="1586223"/>
                  <a:pt x="4545706" y="1580319"/>
                </a:cubicBezTo>
                <a:cubicBezTo>
                  <a:pt x="4521353" y="1495155"/>
                  <a:pt x="4494343" y="1412206"/>
                  <a:pt x="4465118" y="1330437"/>
                </a:cubicBezTo>
                <a:close/>
                <a:moveTo>
                  <a:pt x="4547625" y="1586960"/>
                </a:moveTo>
                <a:cubicBezTo>
                  <a:pt x="4563123" y="1592422"/>
                  <a:pt x="4578620" y="1597883"/>
                  <a:pt x="4593971" y="1603344"/>
                </a:cubicBezTo>
                <a:cubicBezTo>
                  <a:pt x="4593675" y="1604525"/>
                  <a:pt x="4593232" y="1605558"/>
                  <a:pt x="4593232" y="1606886"/>
                </a:cubicBezTo>
                <a:cubicBezTo>
                  <a:pt x="4593232" y="1607919"/>
                  <a:pt x="4593675" y="1608805"/>
                  <a:pt x="4593823" y="1609838"/>
                </a:cubicBezTo>
                <a:cubicBezTo>
                  <a:pt x="4581720" y="1613676"/>
                  <a:pt x="4569322" y="1617661"/>
                  <a:pt x="4556924" y="1621498"/>
                </a:cubicBezTo>
                <a:cubicBezTo>
                  <a:pt x="4553824" y="1610133"/>
                  <a:pt x="4550872" y="1598473"/>
                  <a:pt x="4547625" y="1587108"/>
                </a:cubicBezTo>
                <a:close/>
                <a:moveTo>
                  <a:pt x="4595446" y="1615004"/>
                </a:moveTo>
                <a:cubicBezTo>
                  <a:pt x="4596627" y="1617218"/>
                  <a:pt x="4598103" y="1619137"/>
                  <a:pt x="4600022" y="1620908"/>
                </a:cubicBezTo>
                <a:cubicBezTo>
                  <a:pt x="4590133" y="1636701"/>
                  <a:pt x="4580096" y="1652493"/>
                  <a:pt x="4569764" y="1668286"/>
                </a:cubicBezTo>
                <a:cubicBezTo>
                  <a:pt x="4566075" y="1654412"/>
                  <a:pt x="4562237" y="1640538"/>
                  <a:pt x="4558547" y="1626812"/>
                </a:cubicBezTo>
                <a:cubicBezTo>
                  <a:pt x="4570946" y="1622974"/>
                  <a:pt x="4583344" y="1618989"/>
                  <a:pt x="4595446" y="1615151"/>
                </a:cubicBezTo>
                <a:close/>
                <a:moveTo>
                  <a:pt x="4604598" y="1624007"/>
                </a:moveTo>
                <a:cubicBezTo>
                  <a:pt x="4606959" y="1625040"/>
                  <a:pt x="4609468" y="1625631"/>
                  <a:pt x="4612125" y="1625631"/>
                </a:cubicBezTo>
                <a:cubicBezTo>
                  <a:pt x="4612125" y="1625631"/>
                  <a:pt x="4612125" y="1625631"/>
                  <a:pt x="4612125" y="1625631"/>
                </a:cubicBezTo>
                <a:cubicBezTo>
                  <a:pt x="4621423" y="1684522"/>
                  <a:pt x="4629246" y="1744004"/>
                  <a:pt x="4635740" y="1804518"/>
                </a:cubicBezTo>
                <a:cubicBezTo>
                  <a:pt x="4626442" y="1810865"/>
                  <a:pt x="4616848" y="1817212"/>
                  <a:pt x="4607254" y="1823558"/>
                </a:cubicBezTo>
                <a:cubicBezTo>
                  <a:pt x="4596037" y="1773523"/>
                  <a:pt x="4584229" y="1724078"/>
                  <a:pt x="4571536" y="1675519"/>
                </a:cubicBezTo>
                <a:cubicBezTo>
                  <a:pt x="4582753" y="1658397"/>
                  <a:pt x="4593823" y="1641276"/>
                  <a:pt x="4604450" y="1624155"/>
                </a:cubicBezTo>
                <a:close/>
                <a:moveTo>
                  <a:pt x="4558547" y="779311"/>
                </a:moveTo>
                <a:cubicBezTo>
                  <a:pt x="4583786" y="812373"/>
                  <a:pt x="4608435" y="846320"/>
                  <a:pt x="4632345" y="881005"/>
                </a:cubicBezTo>
                <a:cubicBezTo>
                  <a:pt x="4631313" y="883957"/>
                  <a:pt x="4630131" y="887057"/>
                  <a:pt x="4628951" y="890009"/>
                </a:cubicBezTo>
                <a:cubicBezTo>
                  <a:pt x="4605778" y="875839"/>
                  <a:pt x="4582310" y="861522"/>
                  <a:pt x="4558547" y="847206"/>
                </a:cubicBezTo>
                <a:cubicBezTo>
                  <a:pt x="4559876" y="824033"/>
                  <a:pt x="4559876" y="801450"/>
                  <a:pt x="4558547" y="779163"/>
                </a:cubicBezTo>
                <a:close/>
                <a:moveTo>
                  <a:pt x="4631608" y="898274"/>
                </a:moveTo>
                <a:cubicBezTo>
                  <a:pt x="4638692" y="902702"/>
                  <a:pt x="4645629" y="906982"/>
                  <a:pt x="4652714" y="911410"/>
                </a:cubicBezTo>
                <a:cubicBezTo>
                  <a:pt x="4662160" y="925432"/>
                  <a:pt x="4671311" y="939749"/>
                  <a:pt x="4680462" y="954066"/>
                </a:cubicBezTo>
                <a:cubicBezTo>
                  <a:pt x="4678543" y="1004839"/>
                  <a:pt x="4671311" y="1057679"/>
                  <a:pt x="4658765" y="1112289"/>
                </a:cubicBezTo>
                <a:cubicBezTo>
                  <a:pt x="4617291" y="1115389"/>
                  <a:pt x="4576259" y="1118488"/>
                  <a:pt x="4535817" y="1121440"/>
                </a:cubicBezTo>
                <a:cubicBezTo>
                  <a:pt x="4534194" y="1109190"/>
                  <a:pt x="4528290" y="1098415"/>
                  <a:pt x="4519434" y="1090593"/>
                </a:cubicBezTo>
                <a:cubicBezTo>
                  <a:pt x="4570207" y="1023584"/>
                  <a:pt x="4607697" y="959379"/>
                  <a:pt x="4631608" y="898422"/>
                </a:cubicBezTo>
                <a:close/>
                <a:moveTo>
                  <a:pt x="4633674" y="893108"/>
                </a:moveTo>
                <a:cubicBezTo>
                  <a:pt x="4634412" y="891042"/>
                  <a:pt x="4635297" y="888975"/>
                  <a:pt x="4636183" y="886761"/>
                </a:cubicBezTo>
                <a:cubicBezTo>
                  <a:pt x="4639282" y="891189"/>
                  <a:pt x="4642235" y="895765"/>
                  <a:pt x="4645187" y="900193"/>
                </a:cubicBezTo>
                <a:cubicBezTo>
                  <a:pt x="4641349" y="897831"/>
                  <a:pt x="4637511" y="895470"/>
                  <a:pt x="4633674" y="893108"/>
                </a:cubicBezTo>
                <a:close/>
                <a:moveTo>
                  <a:pt x="5081483" y="1414420"/>
                </a:moveTo>
                <a:cubicBezTo>
                  <a:pt x="5068642" y="1431541"/>
                  <a:pt x="5054915" y="1448810"/>
                  <a:pt x="5039712" y="1466226"/>
                </a:cubicBezTo>
                <a:cubicBezTo>
                  <a:pt x="4995729" y="1435969"/>
                  <a:pt x="4951893" y="1406745"/>
                  <a:pt x="4908499" y="1378702"/>
                </a:cubicBezTo>
                <a:cubicBezTo>
                  <a:pt x="4907171" y="1375602"/>
                  <a:pt x="4905842" y="1372355"/>
                  <a:pt x="4904514" y="1369255"/>
                </a:cubicBezTo>
                <a:cubicBezTo>
                  <a:pt x="4961339" y="1378554"/>
                  <a:pt x="5018459" y="1388443"/>
                  <a:pt x="5075431" y="1399070"/>
                </a:cubicBezTo>
                <a:cubicBezTo>
                  <a:pt x="5075431" y="1399365"/>
                  <a:pt x="5075431" y="1399660"/>
                  <a:pt x="5075431" y="1399955"/>
                </a:cubicBezTo>
                <a:cubicBezTo>
                  <a:pt x="5075431" y="1405564"/>
                  <a:pt x="5077793" y="1410730"/>
                  <a:pt x="5081483" y="1414420"/>
                </a:cubicBezTo>
                <a:close/>
                <a:moveTo>
                  <a:pt x="5036023" y="1470507"/>
                </a:moveTo>
                <a:cubicBezTo>
                  <a:pt x="5016245" y="1492941"/>
                  <a:pt x="4994696" y="1515819"/>
                  <a:pt x="4971080" y="1538844"/>
                </a:cubicBezTo>
                <a:cubicBezTo>
                  <a:pt x="4952630" y="1487480"/>
                  <a:pt x="4933000" y="1437150"/>
                  <a:pt x="4912336" y="1387852"/>
                </a:cubicBezTo>
                <a:cubicBezTo>
                  <a:pt x="4953221" y="1414420"/>
                  <a:pt x="4994548" y="1442020"/>
                  <a:pt x="5036023" y="1470507"/>
                </a:cubicBezTo>
                <a:close/>
                <a:moveTo>
                  <a:pt x="4966210" y="1541796"/>
                </a:moveTo>
                <a:cubicBezTo>
                  <a:pt x="4916765" y="1526889"/>
                  <a:pt x="4869976" y="1513310"/>
                  <a:pt x="4827026" y="1501059"/>
                </a:cubicBezTo>
                <a:cubicBezTo>
                  <a:pt x="4827026" y="1500174"/>
                  <a:pt x="4827468" y="1499436"/>
                  <a:pt x="4827468" y="1498698"/>
                </a:cubicBezTo>
                <a:cubicBezTo>
                  <a:pt x="4827468" y="1492351"/>
                  <a:pt x="4824074" y="1487037"/>
                  <a:pt x="4819351" y="1483495"/>
                </a:cubicBezTo>
                <a:cubicBezTo>
                  <a:pt x="4840752" y="1441873"/>
                  <a:pt x="4859054" y="1402464"/>
                  <a:pt x="4874109" y="1364532"/>
                </a:cubicBezTo>
                <a:cubicBezTo>
                  <a:pt x="4874847" y="1364532"/>
                  <a:pt x="4875733" y="1364827"/>
                  <a:pt x="4876471" y="1364975"/>
                </a:cubicBezTo>
                <a:cubicBezTo>
                  <a:pt x="4885621" y="1370879"/>
                  <a:pt x="4894772" y="1376783"/>
                  <a:pt x="4903924" y="1382687"/>
                </a:cubicBezTo>
                <a:cubicBezTo>
                  <a:pt x="4925768" y="1434641"/>
                  <a:pt x="4946579" y="1487776"/>
                  <a:pt x="4966062" y="1541944"/>
                </a:cubicBezTo>
                <a:close/>
                <a:moveTo>
                  <a:pt x="4748947" y="1812784"/>
                </a:moveTo>
                <a:cubicBezTo>
                  <a:pt x="4737435" y="1794334"/>
                  <a:pt x="4725627" y="1775737"/>
                  <a:pt x="4713671" y="1757287"/>
                </a:cubicBezTo>
                <a:cubicBezTo>
                  <a:pt x="4727840" y="1747103"/>
                  <a:pt x="4741862" y="1737066"/>
                  <a:pt x="4755441" y="1727030"/>
                </a:cubicBezTo>
                <a:cubicBezTo>
                  <a:pt x="4759279" y="1730277"/>
                  <a:pt x="4763116" y="1733377"/>
                  <a:pt x="4766954" y="1736624"/>
                </a:cubicBezTo>
                <a:cubicBezTo>
                  <a:pt x="4761345" y="1761715"/>
                  <a:pt x="4755294" y="1787249"/>
                  <a:pt x="4748799" y="1812931"/>
                </a:cubicBezTo>
                <a:close/>
                <a:moveTo>
                  <a:pt x="4751013" y="1826658"/>
                </a:moveTo>
                <a:cubicBezTo>
                  <a:pt x="4758689" y="1838908"/>
                  <a:pt x="4766216" y="1851159"/>
                  <a:pt x="4773743" y="1863409"/>
                </a:cubicBezTo>
                <a:cubicBezTo>
                  <a:pt x="4761935" y="1867394"/>
                  <a:pt x="4749980" y="1871379"/>
                  <a:pt x="4738025" y="1875365"/>
                </a:cubicBezTo>
                <a:cubicBezTo>
                  <a:pt x="4742600" y="1858981"/>
                  <a:pt x="4746881" y="1842893"/>
                  <a:pt x="4751161" y="1826658"/>
                </a:cubicBezTo>
                <a:close/>
                <a:moveTo>
                  <a:pt x="4624523" y="1620760"/>
                </a:moveTo>
                <a:cubicBezTo>
                  <a:pt x="4624523" y="1620760"/>
                  <a:pt x="4624523" y="1620760"/>
                  <a:pt x="4624670" y="1620760"/>
                </a:cubicBezTo>
                <a:cubicBezTo>
                  <a:pt x="4668212" y="1655445"/>
                  <a:pt x="4710424" y="1689688"/>
                  <a:pt x="4751161" y="1723340"/>
                </a:cubicBezTo>
                <a:cubicBezTo>
                  <a:pt x="4738025" y="1733081"/>
                  <a:pt x="4724446" y="1742823"/>
                  <a:pt x="4710720" y="1752712"/>
                </a:cubicBezTo>
                <a:cubicBezTo>
                  <a:pt x="4682824" y="1709023"/>
                  <a:pt x="4654190" y="1665187"/>
                  <a:pt x="4624523" y="1621055"/>
                </a:cubicBezTo>
                <a:close/>
                <a:moveTo>
                  <a:pt x="4706291" y="1755811"/>
                </a:moveTo>
                <a:cubicBezTo>
                  <a:pt x="4685185" y="1770866"/>
                  <a:pt x="4663489" y="1785921"/>
                  <a:pt x="4641054" y="1801123"/>
                </a:cubicBezTo>
                <a:cubicBezTo>
                  <a:pt x="4634560" y="1741494"/>
                  <a:pt x="4626884" y="1682751"/>
                  <a:pt x="4617586" y="1624598"/>
                </a:cubicBezTo>
                <a:cubicBezTo>
                  <a:pt x="4618324" y="1624303"/>
                  <a:pt x="4619209" y="1624155"/>
                  <a:pt x="4619947" y="1623860"/>
                </a:cubicBezTo>
                <a:cubicBezTo>
                  <a:pt x="4649614" y="1667991"/>
                  <a:pt x="4678248" y="1711975"/>
                  <a:pt x="4706291" y="1755811"/>
                </a:cubicBezTo>
                <a:close/>
                <a:moveTo>
                  <a:pt x="4760164" y="1723487"/>
                </a:moveTo>
                <a:cubicBezTo>
                  <a:pt x="4764297" y="1720388"/>
                  <a:pt x="4768135" y="1717436"/>
                  <a:pt x="4772119" y="1714337"/>
                </a:cubicBezTo>
                <a:cubicBezTo>
                  <a:pt x="4770939" y="1719650"/>
                  <a:pt x="4769611" y="1725111"/>
                  <a:pt x="4768430" y="1730425"/>
                </a:cubicBezTo>
                <a:cubicBezTo>
                  <a:pt x="4765625" y="1728063"/>
                  <a:pt x="4762821" y="1725849"/>
                  <a:pt x="4760017" y="1723487"/>
                </a:cubicBezTo>
                <a:close/>
                <a:moveTo>
                  <a:pt x="4755736" y="1719798"/>
                </a:moveTo>
                <a:cubicBezTo>
                  <a:pt x="4714557" y="1685850"/>
                  <a:pt x="4671902" y="1651313"/>
                  <a:pt x="4627918" y="1616185"/>
                </a:cubicBezTo>
                <a:cubicBezTo>
                  <a:pt x="4627918" y="1616185"/>
                  <a:pt x="4627918" y="1616037"/>
                  <a:pt x="4628065" y="1615890"/>
                </a:cubicBezTo>
                <a:cubicBezTo>
                  <a:pt x="4677067" y="1634191"/>
                  <a:pt x="4727840" y="1653527"/>
                  <a:pt x="4779795" y="1673747"/>
                </a:cubicBezTo>
                <a:cubicBezTo>
                  <a:pt x="4777728" y="1684522"/>
                  <a:pt x="4775809" y="1695297"/>
                  <a:pt x="4773596" y="1706219"/>
                </a:cubicBezTo>
                <a:cubicBezTo>
                  <a:pt x="4767544" y="1710794"/>
                  <a:pt x="4761788" y="1715222"/>
                  <a:pt x="4755736" y="1719798"/>
                </a:cubicBezTo>
                <a:close/>
                <a:moveTo>
                  <a:pt x="4629984" y="1610724"/>
                </a:moveTo>
                <a:cubicBezTo>
                  <a:pt x="4630279" y="1609395"/>
                  <a:pt x="4630722" y="1608214"/>
                  <a:pt x="4630722" y="1606886"/>
                </a:cubicBezTo>
                <a:cubicBezTo>
                  <a:pt x="4630722" y="1604820"/>
                  <a:pt x="4630131" y="1602753"/>
                  <a:pt x="4629541" y="1600835"/>
                </a:cubicBezTo>
                <a:cubicBezTo>
                  <a:pt x="4689466" y="1569839"/>
                  <a:pt x="4743633" y="1540025"/>
                  <a:pt x="4793669" y="1510358"/>
                </a:cubicBezTo>
                <a:cubicBezTo>
                  <a:pt x="4796178" y="1513457"/>
                  <a:pt x="4799425" y="1515524"/>
                  <a:pt x="4803410" y="1516704"/>
                </a:cubicBezTo>
                <a:cubicBezTo>
                  <a:pt x="4797949" y="1566887"/>
                  <a:pt x="4790422" y="1617218"/>
                  <a:pt x="4780828" y="1668286"/>
                </a:cubicBezTo>
                <a:cubicBezTo>
                  <a:pt x="4729021" y="1648213"/>
                  <a:pt x="4678691" y="1629026"/>
                  <a:pt x="4629836" y="1610724"/>
                </a:cubicBezTo>
                <a:close/>
                <a:moveTo>
                  <a:pt x="4578915" y="1379882"/>
                </a:moveTo>
                <a:cubicBezTo>
                  <a:pt x="4604598" y="1364385"/>
                  <a:pt x="4630870" y="1348444"/>
                  <a:pt x="4657437" y="1331618"/>
                </a:cubicBezTo>
                <a:cubicBezTo>
                  <a:pt x="4660389" y="1332061"/>
                  <a:pt x="4663341" y="1332504"/>
                  <a:pt x="4666441" y="1332946"/>
                </a:cubicBezTo>
                <a:cubicBezTo>
                  <a:pt x="4710276" y="1383720"/>
                  <a:pt x="4752932" y="1434936"/>
                  <a:pt x="4794407" y="1486004"/>
                </a:cubicBezTo>
                <a:cubicBezTo>
                  <a:pt x="4793669" y="1486742"/>
                  <a:pt x="4793226" y="1487628"/>
                  <a:pt x="4792783" y="1488513"/>
                </a:cubicBezTo>
                <a:cubicBezTo>
                  <a:pt x="4725332" y="1457371"/>
                  <a:pt x="4655223" y="1426228"/>
                  <a:pt x="4579949" y="1393461"/>
                </a:cubicBezTo>
                <a:cubicBezTo>
                  <a:pt x="4580391" y="1391690"/>
                  <a:pt x="4580834" y="1389919"/>
                  <a:pt x="4580834" y="1388000"/>
                </a:cubicBezTo>
                <a:cubicBezTo>
                  <a:pt x="4580834" y="1385196"/>
                  <a:pt x="4580244" y="1382391"/>
                  <a:pt x="4579211" y="1380030"/>
                </a:cubicBezTo>
                <a:close/>
                <a:moveTo>
                  <a:pt x="4536112" y="1127049"/>
                </a:moveTo>
                <a:cubicBezTo>
                  <a:pt x="4575964" y="1124097"/>
                  <a:pt x="4616405" y="1121145"/>
                  <a:pt x="4657289" y="1118046"/>
                </a:cubicBezTo>
                <a:cubicBezTo>
                  <a:pt x="4650205" y="1147713"/>
                  <a:pt x="4641792" y="1177675"/>
                  <a:pt x="4631608" y="1208375"/>
                </a:cubicBezTo>
                <a:cubicBezTo>
                  <a:pt x="4596922" y="1188006"/>
                  <a:pt x="4563270" y="1168524"/>
                  <a:pt x="4530799" y="1149927"/>
                </a:cubicBezTo>
                <a:cubicBezTo>
                  <a:pt x="4534194" y="1143285"/>
                  <a:pt x="4536260" y="1135757"/>
                  <a:pt x="4536260" y="1127787"/>
                </a:cubicBezTo>
                <a:cubicBezTo>
                  <a:pt x="4536260" y="1127492"/>
                  <a:pt x="4536260" y="1127197"/>
                  <a:pt x="4536260" y="1127049"/>
                </a:cubicBezTo>
                <a:close/>
                <a:moveTo>
                  <a:pt x="4793226" y="1148598"/>
                </a:moveTo>
                <a:cubicBezTo>
                  <a:pt x="4793964" y="1153469"/>
                  <a:pt x="4794554" y="1158340"/>
                  <a:pt x="4795292" y="1163358"/>
                </a:cubicBezTo>
                <a:cubicBezTo>
                  <a:pt x="4749537" y="1185350"/>
                  <a:pt x="4703192" y="1204980"/>
                  <a:pt x="4656699" y="1223282"/>
                </a:cubicBezTo>
                <a:cubicBezTo>
                  <a:pt x="4649909" y="1219297"/>
                  <a:pt x="4643268" y="1215312"/>
                  <a:pt x="4636626" y="1211327"/>
                </a:cubicBezTo>
                <a:cubicBezTo>
                  <a:pt x="4647253" y="1179446"/>
                  <a:pt x="4655961" y="1148303"/>
                  <a:pt x="4663193" y="1117603"/>
                </a:cubicBezTo>
                <a:cubicBezTo>
                  <a:pt x="4699207" y="1114798"/>
                  <a:pt x="4735663" y="1111994"/>
                  <a:pt x="4772119" y="1109042"/>
                </a:cubicBezTo>
                <a:cubicBezTo>
                  <a:pt x="4779352" y="1122178"/>
                  <a:pt x="4786436" y="1135314"/>
                  <a:pt x="4793373" y="1148598"/>
                </a:cubicBezTo>
                <a:close/>
                <a:moveTo>
                  <a:pt x="4778024" y="1108599"/>
                </a:moveTo>
                <a:cubicBezTo>
                  <a:pt x="4780680" y="1108304"/>
                  <a:pt x="4783485" y="1108157"/>
                  <a:pt x="4786141" y="1107861"/>
                </a:cubicBezTo>
                <a:cubicBezTo>
                  <a:pt x="4787617" y="1115389"/>
                  <a:pt x="4788946" y="1123064"/>
                  <a:pt x="4790274" y="1130739"/>
                </a:cubicBezTo>
                <a:cubicBezTo>
                  <a:pt x="4786289" y="1123211"/>
                  <a:pt x="4782156" y="1115832"/>
                  <a:pt x="4778171" y="1108452"/>
                </a:cubicBezTo>
                <a:close/>
                <a:moveTo>
                  <a:pt x="4814923" y="1355086"/>
                </a:moveTo>
                <a:cubicBezTo>
                  <a:pt x="4832782" y="1357890"/>
                  <a:pt x="4850493" y="1360695"/>
                  <a:pt x="4868500" y="1363499"/>
                </a:cubicBezTo>
                <a:cubicBezTo>
                  <a:pt x="4853593" y="1400841"/>
                  <a:pt x="4835586" y="1439807"/>
                  <a:pt x="4814480" y="1480691"/>
                </a:cubicBezTo>
                <a:cubicBezTo>
                  <a:pt x="4813742" y="1480396"/>
                  <a:pt x="4812856" y="1480396"/>
                  <a:pt x="4811971" y="1480248"/>
                </a:cubicBezTo>
                <a:cubicBezTo>
                  <a:pt x="4814332" y="1437002"/>
                  <a:pt x="4815366" y="1395380"/>
                  <a:pt x="4814923" y="1355086"/>
                </a:cubicBezTo>
                <a:close/>
                <a:moveTo>
                  <a:pt x="4814332" y="1325567"/>
                </a:moveTo>
                <a:cubicBezTo>
                  <a:pt x="4831011" y="1336046"/>
                  <a:pt x="4847837" y="1346525"/>
                  <a:pt x="4864663" y="1357300"/>
                </a:cubicBezTo>
                <a:cubicBezTo>
                  <a:pt x="4847984" y="1354643"/>
                  <a:pt x="4831454" y="1351986"/>
                  <a:pt x="4814775" y="1349477"/>
                </a:cubicBezTo>
                <a:cubicBezTo>
                  <a:pt x="4814775" y="1341507"/>
                  <a:pt x="4814480" y="1333537"/>
                  <a:pt x="4814332" y="1325567"/>
                </a:cubicBezTo>
                <a:close/>
                <a:moveTo>
                  <a:pt x="4814037" y="1318925"/>
                </a:moveTo>
                <a:cubicBezTo>
                  <a:pt x="4813004" y="1286158"/>
                  <a:pt x="4810938" y="1254130"/>
                  <a:pt x="4807986" y="1222987"/>
                </a:cubicBezTo>
                <a:cubicBezTo>
                  <a:pt x="4813447" y="1218411"/>
                  <a:pt x="4818908" y="1213836"/>
                  <a:pt x="4824221" y="1209113"/>
                </a:cubicBezTo>
                <a:cubicBezTo>
                  <a:pt x="4843852" y="1248669"/>
                  <a:pt x="4862892" y="1288963"/>
                  <a:pt x="4881046" y="1329995"/>
                </a:cubicBezTo>
                <a:cubicBezTo>
                  <a:pt x="4878094" y="1338408"/>
                  <a:pt x="4874847" y="1346821"/>
                  <a:pt x="4871600" y="1355234"/>
                </a:cubicBezTo>
                <a:cubicBezTo>
                  <a:pt x="4852265" y="1342836"/>
                  <a:pt x="4833077" y="1330880"/>
                  <a:pt x="4814037" y="1318925"/>
                </a:cubicBezTo>
                <a:close/>
                <a:moveTo>
                  <a:pt x="4736696" y="1271251"/>
                </a:moveTo>
                <a:cubicBezTo>
                  <a:pt x="4711605" y="1256049"/>
                  <a:pt x="4686956" y="1241141"/>
                  <a:pt x="4662603" y="1226824"/>
                </a:cubicBezTo>
                <a:cubicBezTo>
                  <a:pt x="4707472" y="1209113"/>
                  <a:pt x="4752047" y="1190073"/>
                  <a:pt x="4796031" y="1168966"/>
                </a:cubicBezTo>
                <a:cubicBezTo>
                  <a:pt x="4798392" y="1185940"/>
                  <a:pt x="4800458" y="1203061"/>
                  <a:pt x="4802229" y="1220478"/>
                </a:cubicBezTo>
                <a:cubicBezTo>
                  <a:pt x="4780828" y="1238337"/>
                  <a:pt x="4758836" y="1255163"/>
                  <a:pt x="4736696" y="1271251"/>
                </a:cubicBezTo>
                <a:close/>
                <a:moveTo>
                  <a:pt x="4802820" y="1227267"/>
                </a:moveTo>
                <a:cubicBezTo>
                  <a:pt x="4805477" y="1255901"/>
                  <a:pt x="4807395" y="1285273"/>
                  <a:pt x="4808281" y="1315382"/>
                </a:cubicBezTo>
                <a:cubicBezTo>
                  <a:pt x="4785846" y="1301361"/>
                  <a:pt x="4763707" y="1287782"/>
                  <a:pt x="4741715" y="1274351"/>
                </a:cubicBezTo>
                <a:cubicBezTo>
                  <a:pt x="4762379" y="1259443"/>
                  <a:pt x="4782746" y="1243798"/>
                  <a:pt x="4802820" y="1227267"/>
                </a:cubicBezTo>
                <a:close/>
                <a:moveTo>
                  <a:pt x="4736992" y="1277893"/>
                </a:moveTo>
                <a:cubicBezTo>
                  <a:pt x="4760607" y="1292210"/>
                  <a:pt x="4784518" y="1306969"/>
                  <a:pt x="4808724" y="1322024"/>
                </a:cubicBezTo>
                <a:cubicBezTo>
                  <a:pt x="4809019" y="1330880"/>
                  <a:pt x="4809166" y="1339736"/>
                  <a:pt x="4809314" y="1348592"/>
                </a:cubicBezTo>
                <a:cubicBezTo>
                  <a:pt x="4761935" y="1341212"/>
                  <a:pt x="4715000" y="1334275"/>
                  <a:pt x="4669097" y="1327633"/>
                </a:cubicBezTo>
                <a:cubicBezTo>
                  <a:pt x="4668359" y="1326895"/>
                  <a:pt x="4667769" y="1326009"/>
                  <a:pt x="4667031" y="1325271"/>
                </a:cubicBezTo>
                <a:cubicBezTo>
                  <a:pt x="4690351" y="1310217"/>
                  <a:pt x="4713819" y="1294571"/>
                  <a:pt x="4736992" y="1277893"/>
                </a:cubicBezTo>
                <a:close/>
                <a:moveTo>
                  <a:pt x="4809314" y="1354200"/>
                </a:moveTo>
                <a:cubicBezTo>
                  <a:pt x="4809757" y="1394642"/>
                  <a:pt x="4808724" y="1436412"/>
                  <a:pt x="4806362" y="1479805"/>
                </a:cubicBezTo>
                <a:cubicBezTo>
                  <a:pt x="4803558" y="1480100"/>
                  <a:pt x="4800901" y="1480986"/>
                  <a:pt x="4798539" y="1482462"/>
                </a:cubicBezTo>
                <a:cubicBezTo>
                  <a:pt x="4758393" y="1432870"/>
                  <a:pt x="4716918" y="1383277"/>
                  <a:pt x="4674558" y="1333980"/>
                </a:cubicBezTo>
                <a:cubicBezTo>
                  <a:pt x="4718690" y="1340326"/>
                  <a:pt x="4763854" y="1347116"/>
                  <a:pt x="4809314" y="1354200"/>
                </a:cubicBezTo>
                <a:close/>
                <a:moveTo>
                  <a:pt x="4807395" y="1216197"/>
                </a:moveTo>
                <a:cubicBezTo>
                  <a:pt x="4805624" y="1199371"/>
                  <a:pt x="4803705" y="1182841"/>
                  <a:pt x="4801344" y="1166457"/>
                </a:cubicBezTo>
                <a:cubicBezTo>
                  <a:pt x="4801639" y="1166310"/>
                  <a:pt x="4802082" y="1166162"/>
                  <a:pt x="4802377" y="1166015"/>
                </a:cubicBezTo>
                <a:cubicBezTo>
                  <a:pt x="4808871" y="1178560"/>
                  <a:pt x="4815366" y="1191254"/>
                  <a:pt x="4821712" y="1203947"/>
                </a:cubicBezTo>
                <a:cubicBezTo>
                  <a:pt x="4816989" y="1208080"/>
                  <a:pt x="4812119" y="1212212"/>
                  <a:pt x="4807395" y="1216197"/>
                </a:cubicBezTo>
                <a:close/>
                <a:moveTo>
                  <a:pt x="4798687" y="1146827"/>
                </a:moveTo>
                <a:cubicBezTo>
                  <a:pt x="4796621" y="1133543"/>
                  <a:pt x="4794259" y="1120407"/>
                  <a:pt x="4791750" y="1107419"/>
                </a:cubicBezTo>
                <a:cubicBezTo>
                  <a:pt x="4831601" y="1104171"/>
                  <a:pt x="4871600" y="1100629"/>
                  <a:pt x="4911451" y="1096939"/>
                </a:cubicBezTo>
                <a:cubicBezTo>
                  <a:pt x="4911746" y="1098120"/>
                  <a:pt x="4912041" y="1099301"/>
                  <a:pt x="4912632" y="1100482"/>
                </a:cubicBezTo>
                <a:cubicBezTo>
                  <a:pt x="4877356" y="1121588"/>
                  <a:pt x="4841342" y="1140923"/>
                  <a:pt x="4804886" y="1158635"/>
                </a:cubicBezTo>
                <a:cubicBezTo>
                  <a:pt x="4802820" y="1154650"/>
                  <a:pt x="4800753" y="1150812"/>
                  <a:pt x="4798687" y="1146827"/>
                </a:cubicBezTo>
                <a:close/>
                <a:moveTo>
                  <a:pt x="4634707" y="1216640"/>
                </a:moveTo>
                <a:cubicBezTo>
                  <a:pt x="4639873" y="1219592"/>
                  <a:pt x="4644891" y="1222692"/>
                  <a:pt x="4650057" y="1225644"/>
                </a:cubicBezTo>
                <a:cubicBezTo>
                  <a:pt x="4642825" y="1228448"/>
                  <a:pt x="4635740" y="1231252"/>
                  <a:pt x="4628508" y="1233909"/>
                </a:cubicBezTo>
                <a:cubicBezTo>
                  <a:pt x="4630574" y="1228153"/>
                  <a:pt x="4632788" y="1222249"/>
                  <a:pt x="4634707" y="1216493"/>
                </a:cubicBezTo>
                <a:close/>
                <a:moveTo>
                  <a:pt x="4656109" y="1229334"/>
                </a:moveTo>
                <a:cubicBezTo>
                  <a:pt x="4680905" y="1244093"/>
                  <a:pt x="4706144" y="1259148"/>
                  <a:pt x="4731826" y="1274793"/>
                </a:cubicBezTo>
                <a:cubicBezTo>
                  <a:pt x="4709096" y="1291029"/>
                  <a:pt x="4686219" y="1306379"/>
                  <a:pt x="4663489" y="1320991"/>
                </a:cubicBezTo>
                <a:cubicBezTo>
                  <a:pt x="4647991" y="1302984"/>
                  <a:pt x="4632050" y="1285125"/>
                  <a:pt x="4616257" y="1267118"/>
                </a:cubicBezTo>
                <a:cubicBezTo>
                  <a:pt x="4619652" y="1258263"/>
                  <a:pt x="4622899" y="1249554"/>
                  <a:pt x="4625999" y="1240846"/>
                </a:cubicBezTo>
                <a:cubicBezTo>
                  <a:pt x="4636035" y="1237009"/>
                  <a:pt x="4646072" y="1233171"/>
                  <a:pt x="4656109" y="1229334"/>
                </a:cubicBezTo>
                <a:close/>
                <a:moveTo>
                  <a:pt x="4612125" y="1262543"/>
                </a:moveTo>
                <a:cubicBezTo>
                  <a:pt x="4608435" y="1258410"/>
                  <a:pt x="4604893" y="1254277"/>
                  <a:pt x="4601203" y="1250145"/>
                </a:cubicBezTo>
                <a:cubicBezTo>
                  <a:pt x="4607254" y="1247931"/>
                  <a:pt x="4613158" y="1245717"/>
                  <a:pt x="4619209" y="1243355"/>
                </a:cubicBezTo>
                <a:cubicBezTo>
                  <a:pt x="4616848" y="1249702"/>
                  <a:pt x="4614634" y="1256049"/>
                  <a:pt x="4612125" y="1262395"/>
                </a:cubicBezTo>
                <a:close/>
                <a:moveTo>
                  <a:pt x="4613896" y="1273022"/>
                </a:moveTo>
                <a:cubicBezTo>
                  <a:pt x="4628951" y="1289996"/>
                  <a:pt x="4644006" y="1306969"/>
                  <a:pt x="4658765" y="1324091"/>
                </a:cubicBezTo>
                <a:cubicBezTo>
                  <a:pt x="4657880" y="1324681"/>
                  <a:pt x="4656994" y="1325271"/>
                  <a:pt x="4656109" y="1325862"/>
                </a:cubicBezTo>
                <a:cubicBezTo>
                  <a:pt x="4635888" y="1322910"/>
                  <a:pt x="4615667" y="1320106"/>
                  <a:pt x="4595742" y="1317301"/>
                </a:cubicBezTo>
                <a:cubicBezTo>
                  <a:pt x="4602088" y="1302394"/>
                  <a:pt x="4608287" y="1287634"/>
                  <a:pt x="4614043" y="1273022"/>
                </a:cubicBezTo>
                <a:close/>
                <a:moveTo>
                  <a:pt x="4648729" y="1330437"/>
                </a:moveTo>
                <a:cubicBezTo>
                  <a:pt x="4624080" y="1345935"/>
                  <a:pt x="4599727" y="1360842"/>
                  <a:pt x="4575816" y="1375307"/>
                </a:cubicBezTo>
                <a:cubicBezTo>
                  <a:pt x="4574488" y="1373683"/>
                  <a:pt x="4573012" y="1372207"/>
                  <a:pt x="4571241" y="1371026"/>
                </a:cubicBezTo>
                <a:cubicBezTo>
                  <a:pt x="4579063" y="1354791"/>
                  <a:pt x="4586443" y="1338703"/>
                  <a:pt x="4593380" y="1322615"/>
                </a:cubicBezTo>
                <a:cubicBezTo>
                  <a:pt x="4611682" y="1325124"/>
                  <a:pt x="4630131" y="1327781"/>
                  <a:pt x="4648877" y="1330437"/>
                </a:cubicBezTo>
                <a:close/>
                <a:moveTo>
                  <a:pt x="4784813" y="1675961"/>
                </a:moveTo>
                <a:cubicBezTo>
                  <a:pt x="4791012" y="1678323"/>
                  <a:pt x="4797359" y="1680832"/>
                  <a:pt x="4803705" y="1683341"/>
                </a:cubicBezTo>
                <a:cubicBezTo>
                  <a:pt x="4796031" y="1689245"/>
                  <a:pt x="4787912" y="1695297"/>
                  <a:pt x="4779942" y="1701348"/>
                </a:cubicBezTo>
                <a:cubicBezTo>
                  <a:pt x="4781714" y="1692787"/>
                  <a:pt x="4783189" y="1684374"/>
                  <a:pt x="4784813" y="1675961"/>
                </a:cubicBezTo>
                <a:close/>
                <a:moveTo>
                  <a:pt x="4785846" y="1670500"/>
                </a:moveTo>
                <a:cubicBezTo>
                  <a:pt x="4795440" y="1619137"/>
                  <a:pt x="4803115" y="1568363"/>
                  <a:pt x="4808576" y="1517738"/>
                </a:cubicBezTo>
                <a:cubicBezTo>
                  <a:pt x="4811085" y="1517738"/>
                  <a:pt x="4813447" y="1517147"/>
                  <a:pt x="4815661" y="1516114"/>
                </a:cubicBezTo>
                <a:cubicBezTo>
                  <a:pt x="4837652" y="1550799"/>
                  <a:pt x="4859054" y="1585780"/>
                  <a:pt x="4880160" y="1620908"/>
                </a:cubicBezTo>
                <a:cubicBezTo>
                  <a:pt x="4857430" y="1640095"/>
                  <a:pt x="4833815" y="1659578"/>
                  <a:pt x="4808576" y="1679356"/>
                </a:cubicBezTo>
                <a:cubicBezTo>
                  <a:pt x="4801049" y="1676404"/>
                  <a:pt x="4793373" y="1673305"/>
                  <a:pt x="4785846" y="1670353"/>
                </a:cubicBezTo>
                <a:close/>
                <a:moveTo>
                  <a:pt x="4883113" y="1625778"/>
                </a:moveTo>
                <a:cubicBezTo>
                  <a:pt x="4904809" y="1661940"/>
                  <a:pt x="4925768" y="1698396"/>
                  <a:pt x="4946431" y="1734852"/>
                </a:cubicBezTo>
                <a:cubicBezTo>
                  <a:pt x="4901857" y="1716403"/>
                  <a:pt x="4857726" y="1698691"/>
                  <a:pt x="4814480" y="1681718"/>
                </a:cubicBezTo>
                <a:cubicBezTo>
                  <a:pt x="4838538" y="1662825"/>
                  <a:pt x="4861268" y="1644228"/>
                  <a:pt x="4883113" y="1625778"/>
                </a:cubicBezTo>
                <a:close/>
                <a:moveTo>
                  <a:pt x="4820236" y="1513015"/>
                </a:moveTo>
                <a:cubicBezTo>
                  <a:pt x="4822303" y="1511243"/>
                  <a:pt x="4824221" y="1509029"/>
                  <a:pt x="4825402" y="1506520"/>
                </a:cubicBezTo>
                <a:cubicBezTo>
                  <a:pt x="4867615" y="1518623"/>
                  <a:pt x="4913812" y="1531907"/>
                  <a:pt x="4962520" y="1546667"/>
                </a:cubicBezTo>
                <a:cubicBezTo>
                  <a:pt x="4938461" y="1569839"/>
                  <a:pt x="4912484" y="1593455"/>
                  <a:pt x="4884441" y="1617365"/>
                </a:cubicBezTo>
                <a:cubicBezTo>
                  <a:pt x="4863482" y="1582385"/>
                  <a:pt x="4842081" y="1547552"/>
                  <a:pt x="4820236" y="1513015"/>
                </a:cubicBezTo>
                <a:close/>
                <a:moveTo>
                  <a:pt x="4889754" y="1367041"/>
                </a:moveTo>
                <a:cubicBezTo>
                  <a:pt x="4892411" y="1367484"/>
                  <a:pt x="4894920" y="1367927"/>
                  <a:pt x="4897577" y="1368370"/>
                </a:cubicBezTo>
                <a:cubicBezTo>
                  <a:pt x="4898315" y="1370141"/>
                  <a:pt x="4899053" y="1371764"/>
                  <a:pt x="4899791" y="1373536"/>
                </a:cubicBezTo>
                <a:cubicBezTo>
                  <a:pt x="4896396" y="1371322"/>
                  <a:pt x="4893149" y="1369255"/>
                  <a:pt x="4889754" y="1367041"/>
                </a:cubicBezTo>
                <a:close/>
                <a:moveTo>
                  <a:pt x="4878094" y="1359514"/>
                </a:moveTo>
                <a:cubicBezTo>
                  <a:pt x="4878094" y="1359514"/>
                  <a:pt x="4876766" y="1358628"/>
                  <a:pt x="4876028" y="1358185"/>
                </a:cubicBezTo>
                <a:cubicBezTo>
                  <a:pt x="4878832" y="1351101"/>
                  <a:pt x="4881489" y="1344164"/>
                  <a:pt x="4883998" y="1337227"/>
                </a:cubicBezTo>
                <a:cubicBezTo>
                  <a:pt x="4887688" y="1345492"/>
                  <a:pt x="4891230" y="1353905"/>
                  <a:pt x="4894920" y="1362318"/>
                </a:cubicBezTo>
                <a:cubicBezTo>
                  <a:pt x="4889311" y="1361433"/>
                  <a:pt x="4883703" y="1360547"/>
                  <a:pt x="4878094" y="1359514"/>
                </a:cubicBezTo>
                <a:close/>
                <a:moveTo>
                  <a:pt x="4883408" y="1322319"/>
                </a:moveTo>
                <a:cubicBezTo>
                  <a:pt x="4865696" y="1282616"/>
                  <a:pt x="4847247" y="1243503"/>
                  <a:pt x="4828207" y="1205275"/>
                </a:cubicBezTo>
                <a:cubicBezTo>
                  <a:pt x="4860678" y="1176494"/>
                  <a:pt x="4891673" y="1144908"/>
                  <a:pt x="4920454" y="1109928"/>
                </a:cubicBezTo>
                <a:cubicBezTo>
                  <a:pt x="4922521" y="1111109"/>
                  <a:pt x="4924735" y="1112142"/>
                  <a:pt x="4927244" y="1112584"/>
                </a:cubicBezTo>
                <a:cubicBezTo>
                  <a:pt x="4922521" y="1182693"/>
                  <a:pt x="4908646" y="1250588"/>
                  <a:pt x="4883555" y="1322319"/>
                </a:cubicBezTo>
                <a:close/>
                <a:moveTo>
                  <a:pt x="4825550" y="1200109"/>
                </a:moveTo>
                <a:cubicBezTo>
                  <a:pt x="4819351" y="1187859"/>
                  <a:pt x="4813151" y="1175756"/>
                  <a:pt x="4806953" y="1163653"/>
                </a:cubicBezTo>
                <a:cubicBezTo>
                  <a:pt x="4843557" y="1145794"/>
                  <a:pt x="4879570" y="1126459"/>
                  <a:pt x="4915141" y="1105205"/>
                </a:cubicBezTo>
                <a:cubicBezTo>
                  <a:pt x="4915436" y="1105648"/>
                  <a:pt x="4915731" y="1105943"/>
                  <a:pt x="4916174" y="1106385"/>
                </a:cubicBezTo>
                <a:cubicBezTo>
                  <a:pt x="4887983" y="1140775"/>
                  <a:pt x="4857430" y="1171771"/>
                  <a:pt x="4825697" y="1200109"/>
                </a:cubicBezTo>
                <a:close/>
                <a:moveTo>
                  <a:pt x="4910565" y="1091478"/>
                </a:moveTo>
                <a:cubicBezTo>
                  <a:pt x="4870567" y="1095168"/>
                  <a:pt x="4830420" y="1098710"/>
                  <a:pt x="4790274" y="1101958"/>
                </a:cubicBezTo>
                <a:cubicBezTo>
                  <a:pt x="4782156" y="1060188"/>
                  <a:pt x="4771677" y="1019599"/>
                  <a:pt x="4759279" y="979747"/>
                </a:cubicBezTo>
                <a:cubicBezTo>
                  <a:pt x="4811823" y="1013990"/>
                  <a:pt x="4862892" y="1048380"/>
                  <a:pt x="4912779" y="1083065"/>
                </a:cubicBezTo>
                <a:cubicBezTo>
                  <a:pt x="4911451" y="1085574"/>
                  <a:pt x="4910713" y="1088379"/>
                  <a:pt x="4910565" y="1091478"/>
                </a:cubicBezTo>
                <a:close/>
                <a:moveTo>
                  <a:pt x="4784813" y="1102400"/>
                </a:moveTo>
                <a:cubicBezTo>
                  <a:pt x="4781418" y="1102696"/>
                  <a:pt x="4778171" y="1102991"/>
                  <a:pt x="4774777" y="1103286"/>
                </a:cubicBezTo>
                <a:cubicBezTo>
                  <a:pt x="4746290" y="1051627"/>
                  <a:pt x="4716623" y="1001444"/>
                  <a:pt x="4685628" y="952737"/>
                </a:cubicBezTo>
                <a:cubicBezTo>
                  <a:pt x="4685923" y="946095"/>
                  <a:pt x="4686219" y="939453"/>
                  <a:pt x="4686219" y="932959"/>
                </a:cubicBezTo>
                <a:cubicBezTo>
                  <a:pt x="4708505" y="946981"/>
                  <a:pt x="4730498" y="961003"/>
                  <a:pt x="4752194" y="975172"/>
                </a:cubicBezTo>
                <a:cubicBezTo>
                  <a:pt x="4765478" y="1016647"/>
                  <a:pt x="4776252" y="1059007"/>
                  <a:pt x="4784813" y="1102548"/>
                </a:cubicBezTo>
                <a:close/>
                <a:moveTo>
                  <a:pt x="4768725" y="1103729"/>
                </a:moveTo>
                <a:cubicBezTo>
                  <a:pt x="4733597" y="1106533"/>
                  <a:pt x="4698764" y="1109337"/>
                  <a:pt x="4664079" y="1111994"/>
                </a:cubicBezTo>
                <a:cubicBezTo>
                  <a:pt x="4675887" y="1060483"/>
                  <a:pt x="4682971" y="1010595"/>
                  <a:pt x="4685333" y="962479"/>
                </a:cubicBezTo>
                <a:cubicBezTo>
                  <a:pt x="4714262" y="1008234"/>
                  <a:pt x="4742157" y="1055317"/>
                  <a:pt x="4768872" y="1103729"/>
                </a:cubicBezTo>
                <a:close/>
                <a:moveTo>
                  <a:pt x="4680314" y="944472"/>
                </a:moveTo>
                <a:cubicBezTo>
                  <a:pt x="4674706" y="935911"/>
                  <a:pt x="4669245" y="927203"/>
                  <a:pt x="4663636" y="918642"/>
                </a:cubicBezTo>
                <a:cubicBezTo>
                  <a:pt x="4669392" y="922185"/>
                  <a:pt x="4674853" y="925727"/>
                  <a:pt x="4680610" y="929269"/>
                </a:cubicBezTo>
                <a:cubicBezTo>
                  <a:pt x="4680610" y="934288"/>
                  <a:pt x="4680462" y="939306"/>
                  <a:pt x="4680314" y="944472"/>
                </a:cubicBezTo>
                <a:close/>
                <a:moveTo>
                  <a:pt x="4527847" y="1154797"/>
                </a:moveTo>
                <a:cubicBezTo>
                  <a:pt x="4560614" y="1173542"/>
                  <a:pt x="4594561" y="1193320"/>
                  <a:pt x="4629541" y="1213836"/>
                </a:cubicBezTo>
                <a:cubicBezTo>
                  <a:pt x="4627032" y="1221363"/>
                  <a:pt x="4624080" y="1229038"/>
                  <a:pt x="4621423" y="1236713"/>
                </a:cubicBezTo>
                <a:cubicBezTo>
                  <a:pt x="4613306" y="1239813"/>
                  <a:pt x="4605188" y="1242912"/>
                  <a:pt x="4597070" y="1245864"/>
                </a:cubicBezTo>
                <a:cubicBezTo>
                  <a:pt x="4572274" y="1217969"/>
                  <a:pt x="4547182" y="1190220"/>
                  <a:pt x="4521648" y="1162620"/>
                </a:cubicBezTo>
                <a:cubicBezTo>
                  <a:pt x="4524009" y="1160258"/>
                  <a:pt x="4525928" y="1157602"/>
                  <a:pt x="4527847" y="1154945"/>
                </a:cubicBezTo>
                <a:close/>
                <a:moveTo>
                  <a:pt x="4609616" y="1268299"/>
                </a:moveTo>
                <a:cubicBezTo>
                  <a:pt x="4603417" y="1284240"/>
                  <a:pt x="4596775" y="1300328"/>
                  <a:pt x="4589838" y="1316416"/>
                </a:cubicBezTo>
                <a:cubicBezTo>
                  <a:pt x="4574193" y="1314202"/>
                  <a:pt x="4558842" y="1312135"/>
                  <a:pt x="4543492" y="1310069"/>
                </a:cubicBezTo>
                <a:cubicBezTo>
                  <a:pt x="4540393" y="1298114"/>
                  <a:pt x="4537146" y="1286306"/>
                  <a:pt x="4533899" y="1274498"/>
                </a:cubicBezTo>
                <a:cubicBezTo>
                  <a:pt x="4554414" y="1267266"/>
                  <a:pt x="4574930" y="1259886"/>
                  <a:pt x="4595446" y="1252359"/>
                </a:cubicBezTo>
                <a:cubicBezTo>
                  <a:pt x="4600169" y="1257672"/>
                  <a:pt x="4604893" y="1263133"/>
                  <a:pt x="4609616" y="1268447"/>
                </a:cubicBezTo>
                <a:close/>
                <a:moveTo>
                  <a:pt x="4587476" y="1321729"/>
                </a:moveTo>
                <a:cubicBezTo>
                  <a:pt x="4580686" y="1337227"/>
                  <a:pt x="4573602" y="1352872"/>
                  <a:pt x="4566075" y="1368665"/>
                </a:cubicBezTo>
                <a:cubicBezTo>
                  <a:pt x="4564156" y="1368075"/>
                  <a:pt x="4562090" y="1367632"/>
                  <a:pt x="4560023" y="1367632"/>
                </a:cubicBezTo>
                <a:cubicBezTo>
                  <a:pt x="4559285" y="1367632"/>
                  <a:pt x="4558695" y="1367632"/>
                  <a:pt x="4557957" y="1367779"/>
                </a:cubicBezTo>
                <a:cubicBezTo>
                  <a:pt x="4553824" y="1350363"/>
                  <a:pt x="4549544" y="1333094"/>
                  <a:pt x="4545116" y="1315825"/>
                </a:cubicBezTo>
                <a:cubicBezTo>
                  <a:pt x="4559137" y="1317744"/>
                  <a:pt x="4573307" y="1319663"/>
                  <a:pt x="4587624" y="1321729"/>
                </a:cubicBezTo>
                <a:close/>
                <a:moveTo>
                  <a:pt x="4577292" y="1398479"/>
                </a:moveTo>
                <a:cubicBezTo>
                  <a:pt x="4652566" y="1431098"/>
                  <a:pt x="4722675" y="1462389"/>
                  <a:pt x="4789979" y="1493384"/>
                </a:cubicBezTo>
                <a:cubicBezTo>
                  <a:pt x="4789536" y="1495155"/>
                  <a:pt x="4788946" y="1496779"/>
                  <a:pt x="4788946" y="1498550"/>
                </a:cubicBezTo>
                <a:cubicBezTo>
                  <a:pt x="4788946" y="1501059"/>
                  <a:pt x="4789536" y="1503568"/>
                  <a:pt x="4790422" y="1505782"/>
                </a:cubicBezTo>
                <a:cubicBezTo>
                  <a:pt x="4740386" y="1535449"/>
                  <a:pt x="4686366" y="1565116"/>
                  <a:pt x="4626589" y="1596111"/>
                </a:cubicBezTo>
                <a:cubicBezTo>
                  <a:pt x="4623194" y="1591388"/>
                  <a:pt x="4617881" y="1588141"/>
                  <a:pt x="4611682" y="1588141"/>
                </a:cubicBezTo>
                <a:cubicBezTo>
                  <a:pt x="4611239" y="1588141"/>
                  <a:pt x="4610944" y="1588289"/>
                  <a:pt x="4610649" y="1588289"/>
                </a:cubicBezTo>
                <a:cubicBezTo>
                  <a:pt x="4597808" y="1526593"/>
                  <a:pt x="4583491" y="1465636"/>
                  <a:pt x="4567846" y="1406597"/>
                </a:cubicBezTo>
                <a:cubicBezTo>
                  <a:pt x="4571831" y="1404974"/>
                  <a:pt x="4575078" y="1402022"/>
                  <a:pt x="4577292" y="1398332"/>
                </a:cubicBezTo>
                <a:close/>
                <a:moveTo>
                  <a:pt x="4636035" y="1810865"/>
                </a:moveTo>
                <a:cubicBezTo>
                  <a:pt x="4639282" y="1842155"/>
                  <a:pt x="4642235" y="1873593"/>
                  <a:pt x="4644891" y="1905327"/>
                </a:cubicBezTo>
                <a:cubicBezTo>
                  <a:pt x="4638545" y="1907393"/>
                  <a:pt x="4632198" y="1909312"/>
                  <a:pt x="4625852" y="1911378"/>
                </a:cubicBezTo>
                <a:cubicBezTo>
                  <a:pt x="4620243" y="1883778"/>
                  <a:pt x="4614339" y="1856472"/>
                  <a:pt x="4608287" y="1829462"/>
                </a:cubicBezTo>
                <a:cubicBezTo>
                  <a:pt x="4617586" y="1823263"/>
                  <a:pt x="4627032" y="1817064"/>
                  <a:pt x="4636035" y="1810865"/>
                </a:cubicBezTo>
                <a:close/>
                <a:moveTo>
                  <a:pt x="4640021" y="2013515"/>
                </a:moveTo>
                <a:cubicBezTo>
                  <a:pt x="4612272" y="2012630"/>
                  <a:pt x="4584376" y="2011744"/>
                  <a:pt x="4556629" y="2010859"/>
                </a:cubicBezTo>
                <a:lnTo>
                  <a:pt x="4365343" y="2004955"/>
                </a:lnTo>
                <a:cubicBezTo>
                  <a:pt x="4365343" y="2001707"/>
                  <a:pt x="4364900" y="1998460"/>
                  <a:pt x="4364162" y="1995361"/>
                </a:cubicBezTo>
                <a:cubicBezTo>
                  <a:pt x="4457148" y="1968793"/>
                  <a:pt x="4542016" y="1943554"/>
                  <a:pt x="4621718" y="1918611"/>
                </a:cubicBezTo>
                <a:cubicBezTo>
                  <a:pt x="4628065" y="1949901"/>
                  <a:pt x="4634264" y="1981487"/>
                  <a:pt x="4640021" y="2013515"/>
                </a:cubicBezTo>
                <a:close/>
                <a:moveTo>
                  <a:pt x="4627032" y="1916987"/>
                </a:moveTo>
                <a:cubicBezTo>
                  <a:pt x="4633231" y="1915068"/>
                  <a:pt x="4639282" y="1913149"/>
                  <a:pt x="4645482" y="1911083"/>
                </a:cubicBezTo>
                <a:cubicBezTo>
                  <a:pt x="4648138" y="1944883"/>
                  <a:pt x="4650352" y="1979273"/>
                  <a:pt x="4652124" y="2013958"/>
                </a:cubicBezTo>
                <a:cubicBezTo>
                  <a:pt x="4649909" y="2013958"/>
                  <a:pt x="4647843" y="2013958"/>
                  <a:pt x="4645629" y="2013810"/>
                </a:cubicBezTo>
                <a:cubicBezTo>
                  <a:pt x="4639725" y="1981191"/>
                  <a:pt x="4633379" y="1949015"/>
                  <a:pt x="4626884" y="1916987"/>
                </a:cubicBezTo>
                <a:close/>
                <a:moveTo>
                  <a:pt x="4641349" y="1807470"/>
                </a:moveTo>
                <a:cubicBezTo>
                  <a:pt x="4664669" y="1791677"/>
                  <a:pt x="4687251" y="1776032"/>
                  <a:pt x="4708948" y="1760534"/>
                </a:cubicBezTo>
                <a:cubicBezTo>
                  <a:pt x="4721642" y="1780460"/>
                  <a:pt x="4734335" y="1800385"/>
                  <a:pt x="4746733" y="1820163"/>
                </a:cubicBezTo>
                <a:cubicBezTo>
                  <a:pt x="4741862" y="1839056"/>
                  <a:pt x="4736844" y="1858243"/>
                  <a:pt x="4731235" y="1877431"/>
                </a:cubicBezTo>
                <a:cubicBezTo>
                  <a:pt x="4704815" y="1886139"/>
                  <a:pt x="4677805" y="1894847"/>
                  <a:pt x="4650352" y="1903556"/>
                </a:cubicBezTo>
                <a:cubicBezTo>
                  <a:pt x="4647696" y="1871084"/>
                  <a:pt x="4644744" y="1839056"/>
                  <a:pt x="4641349" y="1807322"/>
                </a:cubicBezTo>
                <a:close/>
                <a:moveTo>
                  <a:pt x="4735811" y="1881859"/>
                </a:moveTo>
                <a:cubicBezTo>
                  <a:pt x="4749390" y="1877283"/>
                  <a:pt x="4762969" y="1872855"/>
                  <a:pt x="4776400" y="1868280"/>
                </a:cubicBezTo>
                <a:cubicBezTo>
                  <a:pt x="4807543" y="1919201"/>
                  <a:pt x="4837652" y="1969974"/>
                  <a:pt x="4866729" y="2020600"/>
                </a:cubicBezTo>
                <a:cubicBezTo>
                  <a:pt x="4809166" y="2018829"/>
                  <a:pt x="4751604" y="2016910"/>
                  <a:pt x="4694188" y="2015139"/>
                </a:cubicBezTo>
                <a:cubicBezTo>
                  <a:pt x="4709686" y="1969531"/>
                  <a:pt x="4723413" y="1925252"/>
                  <a:pt x="4735811" y="1881711"/>
                </a:cubicBezTo>
                <a:close/>
                <a:moveTo>
                  <a:pt x="4773005" y="1734557"/>
                </a:moveTo>
                <a:cubicBezTo>
                  <a:pt x="4774777" y="1726144"/>
                  <a:pt x="4776695" y="1717879"/>
                  <a:pt x="4778466" y="1709466"/>
                </a:cubicBezTo>
                <a:cubicBezTo>
                  <a:pt x="4788946" y="1701496"/>
                  <a:pt x="4799573" y="1693525"/>
                  <a:pt x="4809757" y="1685703"/>
                </a:cubicBezTo>
                <a:cubicBezTo>
                  <a:pt x="4856102" y="1703857"/>
                  <a:pt x="4903333" y="1722897"/>
                  <a:pt x="4951154" y="1742675"/>
                </a:cubicBezTo>
                <a:cubicBezTo>
                  <a:pt x="5001780" y="1832414"/>
                  <a:pt x="5049306" y="1923038"/>
                  <a:pt x="5093585" y="2013958"/>
                </a:cubicBezTo>
                <a:cubicBezTo>
                  <a:pt x="5093142" y="2014253"/>
                  <a:pt x="5092700" y="2014696"/>
                  <a:pt x="5092110" y="2015139"/>
                </a:cubicBezTo>
                <a:cubicBezTo>
                  <a:pt x="4994843" y="1923924"/>
                  <a:pt x="4889311" y="1831086"/>
                  <a:pt x="4773005" y="1734557"/>
                </a:cubicBezTo>
                <a:close/>
                <a:moveTo>
                  <a:pt x="4959420" y="1746217"/>
                </a:moveTo>
                <a:cubicBezTo>
                  <a:pt x="4986873" y="1757582"/>
                  <a:pt x="5014474" y="1769243"/>
                  <a:pt x="5042074" y="1781198"/>
                </a:cubicBezTo>
                <a:cubicBezTo>
                  <a:pt x="5062885" y="1855734"/>
                  <a:pt x="5081335" y="1932042"/>
                  <a:pt x="5097571" y="2009678"/>
                </a:cubicBezTo>
                <a:cubicBezTo>
                  <a:pt x="5054472" y="1921415"/>
                  <a:pt x="5008274" y="1833300"/>
                  <a:pt x="4959273" y="1746217"/>
                </a:cubicBezTo>
                <a:close/>
                <a:moveTo>
                  <a:pt x="4954992" y="1738395"/>
                </a:moveTo>
                <a:cubicBezTo>
                  <a:pt x="4933000" y="1699429"/>
                  <a:pt x="4910565" y="1660759"/>
                  <a:pt x="4887540" y="1622236"/>
                </a:cubicBezTo>
                <a:cubicBezTo>
                  <a:pt x="4916617" y="1597440"/>
                  <a:pt x="4943480" y="1573086"/>
                  <a:pt x="4968423" y="1548881"/>
                </a:cubicBezTo>
                <a:cubicBezTo>
                  <a:pt x="4994548" y="1622236"/>
                  <a:pt x="5018606" y="1697363"/>
                  <a:pt x="5040303" y="1774408"/>
                </a:cubicBezTo>
                <a:cubicBezTo>
                  <a:pt x="5011817" y="1762158"/>
                  <a:pt x="4983330" y="1750055"/>
                  <a:pt x="4954992" y="1738395"/>
                </a:cubicBezTo>
                <a:close/>
                <a:moveTo>
                  <a:pt x="5040303" y="1473901"/>
                </a:moveTo>
                <a:cubicBezTo>
                  <a:pt x="5063771" y="1490137"/>
                  <a:pt x="5087239" y="1506520"/>
                  <a:pt x="5110854" y="1523346"/>
                </a:cubicBezTo>
                <a:cubicBezTo>
                  <a:pt x="5113364" y="1545338"/>
                  <a:pt x="5115430" y="1567478"/>
                  <a:pt x="5117201" y="1589617"/>
                </a:cubicBezTo>
                <a:cubicBezTo>
                  <a:pt x="5067756" y="1573382"/>
                  <a:pt x="5019492" y="1558179"/>
                  <a:pt x="4973589" y="1544305"/>
                </a:cubicBezTo>
                <a:cubicBezTo>
                  <a:pt x="4997943" y="1520542"/>
                  <a:pt x="5020230" y="1497074"/>
                  <a:pt x="5040451" y="1473901"/>
                </a:cubicBezTo>
                <a:close/>
                <a:moveTo>
                  <a:pt x="5109969" y="1515966"/>
                </a:moveTo>
                <a:cubicBezTo>
                  <a:pt x="5087977" y="1500321"/>
                  <a:pt x="5065985" y="1484971"/>
                  <a:pt x="5044141" y="1469769"/>
                </a:cubicBezTo>
                <a:cubicBezTo>
                  <a:pt x="5059343" y="1452352"/>
                  <a:pt x="5072922" y="1435083"/>
                  <a:pt x="5085763" y="1417962"/>
                </a:cubicBezTo>
                <a:cubicBezTo>
                  <a:pt x="5088715" y="1419586"/>
                  <a:pt x="5092110" y="1420619"/>
                  <a:pt x="5095652" y="1420619"/>
                </a:cubicBezTo>
                <a:cubicBezTo>
                  <a:pt x="5095800" y="1420619"/>
                  <a:pt x="5095947" y="1420619"/>
                  <a:pt x="5096242" y="1420619"/>
                </a:cubicBezTo>
                <a:cubicBezTo>
                  <a:pt x="5101703" y="1452205"/>
                  <a:pt x="5106279" y="1484086"/>
                  <a:pt x="5110116" y="1515966"/>
                </a:cubicBezTo>
                <a:close/>
                <a:moveTo>
                  <a:pt x="5076317" y="1394051"/>
                </a:moveTo>
                <a:cubicBezTo>
                  <a:pt x="5018163" y="1383277"/>
                  <a:pt x="4959715" y="1373240"/>
                  <a:pt x="4901709" y="1363647"/>
                </a:cubicBezTo>
                <a:cubicBezTo>
                  <a:pt x="4896839" y="1352429"/>
                  <a:pt x="4891968" y="1341212"/>
                  <a:pt x="4886950" y="1329995"/>
                </a:cubicBezTo>
                <a:cubicBezTo>
                  <a:pt x="4913370" y="1255606"/>
                  <a:pt x="4928129" y="1185645"/>
                  <a:pt x="4932853" y="1113027"/>
                </a:cubicBezTo>
                <a:cubicBezTo>
                  <a:pt x="4935066" y="1112880"/>
                  <a:pt x="4937280" y="1112437"/>
                  <a:pt x="4939199" y="1111551"/>
                </a:cubicBezTo>
                <a:cubicBezTo>
                  <a:pt x="4991596" y="1198043"/>
                  <a:pt x="5040303" y="1289258"/>
                  <a:pt x="5084139" y="1383277"/>
                </a:cubicBezTo>
                <a:cubicBezTo>
                  <a:pt x="5080302" y="1385786"/>
                  <a:pt x="5077497" y="1389624"/>
                  <a:pt x="5076022" y="1393904"/>
                </a:cubicBezTo>
                <a:close/>
                <a:moveTo>
                  <a:pt x="4964586" y="1033325"/>
                </a:moveTo>
                <a:cubicBezTo>
                  <a:pt x="4967981" y="1025060"/>
                  <a:pt x="4971080" y="1016942"/>
                  <a:pt x="4973737" y="1008676"/>
                </a:cubicBezTo>
                <a:cubicBezTo>
                  <a:pt x="5013145" y="1065354"/>
                  <a:pt x="5050782" y="1124835"/>
                  <a:pt x="5087091" y="1186973"/>
                </a:cubicBezTo>
                <a:cubicBezTo>
                  <a:pt x="5047092" y="1133986"/>
                  <a:pt x="5006356" y="1082918"/>
                  <a:pt x="4964586" y="1033177"/>
                </a:cubicBezTo>
                <a:close/>
                <a:moveTo>
                  <a:pt x="4960601" y="1028602"/>
                </a:moveTo>
                <a:cubicBezTo>
                  <a:pt x="4911304" y="970154"/>
                  <a:pt x="4860530" y="913772"/>
                  <a:pt x="4808281" y="859456"/>
                </a:cubicBezTo>
                <a:cubicBezTo>
                  <a:pt x="4850051" y="888828"/>
                  <a:pt x="4890640" y="918200"/>
                  <a:pt x="4930491" y="948162"/>
                </a:cubicBezTo>
                <a:cubicBezTo>
                  <a:pt x="4943775" y="966021"/>
                  <a:pt x="4956763" y="984175"/>
                  <a:pt x="4969604" y="1002625"/>
                </a:cubicBezTo>
                <a:cubicBezTo>
                  <a:pt x="4966947" y="1011186"/>
                  <a:pt x="4963995" y="1019746"/>
                  <a:pt x="4960601" y="1028454"/>
                </a:cubicBezTo>
                <a:close/>
                <a:moveTo>
                  <a:pt x="4917355" y="1077604"/>
                </a:moveTo>
                <a:cubicBezTo>
                  <a:pt x="4917355" y="1077604"/>
                  <a:pt x="4916617" y="1078342"/>
                  <a:pt x="4916322" y="1078785"/>
                </a:cubicBezTo>
                <a:cubicBezTo>
                  <a:pt x="4864663" y="1042771"/>
                  <a:pt x="4811823" y="1007200"/>
                  <a:pt x="4757213" y="971777"/>
                </a:cubicBezTo>
                <a:cubicBezTo>
                  <a:pt x="4735663" y="904473"/>
                  <a:pt x="4707620" y="839235"/>
                  <a:pt x="4673082" y="774145"/>
                </a:cubicBezTo>
                <a:cubicBezTo>
                  <a:pt x="4760460" y="869197"/>
                  <a:pt x="4840605" y="968825"/>
                  <a:pt x="4917355" y="1077752"/>
                </a:cubicBezTo>
                <a:close/>
                <a:moveTo>
                  <a:pt x="4749833" y="967054"/>
                </a:moveTo>
                <a:cubicBezTo>
                  <a:pt x="4728874" y="953475"/>
                  <a:pt x="4707768" y="940044"/>
                  <a:pt x="4686366" y="926613"/>
                </a:cubicBezTo>
                <a:cubicBezTo>
                  <a:pt x="4686366" y="874954"/>
                  <a:pt x="4680314" y="825509"/>
                  <a:pt x="4668802" y="777983"/>
                </a:cubicBezTo>
                <a:cubicBezTo>
                  <a:pt x="4701716" y="840268"/>
                  <a:pt x="4728726" y="902702"/>
                  <a:pt x="4749833" y="967054"/>
                </a:cubicBezTo>
                <a:close/>
                <a:moveTo>
                  <a:pt x="4680757" y="923070"/>
                </a:moveTo>
                <a:cubicBezTo>
                  <a:pt x="4672639" y="918052"/>
                  <a:pt x="4664522" y="912886"/>
                  <a:pt x="4656404" y="907868"/>
                </a:cubicBezTo>
                <a:cubicBezTo>
                  <a:pt x="4650352" y="898864"/>
                  <a:pt x="4644301" y="889713"/>
                  <a:pt x="4638102" y="880858"/>
                </a:cubicBezTo>
                <a:cubicBezTo>
                  <a:pt x="4650648" y="845582"/>
                  <a:pt x="4658618" y="811192"/>
                  <a:pt x="4661717" y="778130"/>
                </a:cubicBezTo>
                <a:cubicBezTo>
                  <a:pt x="4661717" y="778130"/>
                  <a:pt x="4661717" y="778130"/>
                  <a:pt x="4661865" y="778130"/>
                </a:cubicBezTo>
                <a:cubicBezTo>
                  <a:pt x="4662307" y="778130"/>
                  <a:pt x="4662603" y="777983"/>
                  <a:pt x="4662898" y="777835"/>
                </a:cubicBezTo>
                <a:cubicBezTo>
                  <a:pt x="4674263" y="824180"/>
                  <a:pt x="4680167" y="872592"/>
                  <a:pt x="4680610" y="923070"/>
                </a:cubicBezTo>
                <a:close/>
                <a:moveTo>
                  <a:pt x="4665702" y="732080"/>
                </a:moveTo>
                <a:cubicBezTo>
                  <a:pt x="4647253" y="713188"/>
                  <a:pt x="4628508" y="694590"/>
                  <a:pt x="4609616" y="676288"/>
                </a:cubicBezTo>
                <a:cubicBezTo>
                  <a:pt x="4628803" y="693262"/>
                  <a:pt x="4647843" y="710531"/>
                  <a:pt x="4666736" y="727947"/>
                </a:cubicBezTo>
                <a:cubicBezTo>
                  <a:pt x="4666441" y="729276"/>
                  <a:pt x="4666145" y="730604"/>
                  <a:pt x="4665702" y="731932"/>
                </a:cubicBezTo>
                <a:close/>
                <a:moveTo>
                  <a:pt x="4663931" y="738131"/>
                </a:moveTo>
                <a:cubicBezTo>
                  <a:pt x="4663931" y="738131"/>
                  <a:pt x="4663489" y="739460"/>
                  <a:pt x="4663193" y="740198"/>
                </a:cubicBezTo>
                <a:cubicBezTo>
                  <a:pt x="4662751" y="740198"/>
                  <a:pt x="4662455" y="739903"/>
                  <a:pt x="4662012" y="739903"/>
                </a:cubicBezTo>
                <a:cubicBezTo>
                  <a:pt x="4658618" y="739903"/>
                  <a:pt x="4655666" y="741083"/>
                  <a:pt x="4652862" y="742559"/>
                </a:cubicBezTo>
                <a:cubicBezTo>
                  <a:pt x="4624228" y="707579"/>
                  <a:pt x="4594561" y="673484"/>
                  <a:pt x="4564008" y="640422"/>
                </a:cubicBezTo>
                <a:cubicBezTo>
                  <a:pt x="4597956" y="672008"/>
                  <a:pt x="4631313" y="704479"/>
                  <a:pt x="4663931" y="737984"/>
                </a:cubicBezTo>
                <a:close/>
                <a:moveTo>
                  <a:pt x="4557957" y="853995"/>
                </a:moveTo>
                <a:cubicBezTo>
                  <a:pt x="4581129" y="867869"/>
                  <a:pt x="4604155" y="881891"/>
                  <a:pt x="4626737" y="895765"/>
                </a:cubicBezTo>
                <a:cubicBezTo>
                  <a:pt x="4602974" y="956575"/>
                  <a:pt x="4565632" y="1020632"/>
                  <a:pt x="4515006" y="1087493"/>
                </a:cubicBezTo>
                <a:cubicBezTo>
                  <a:pt x="4512497" y="1085722"/>
                  <a:pt x="4509840" y="1084246"/>
                  <a:pt x="4507036" y="1082918"/>
                </a:cubicBezTo>
                <a:cubicBezTo>
                  <a:pt x="4536407" y="1002625"/>
                  <a:pt x="4553234" y="926170"/>
                  <a:pt x="4557957" y="853995"/>
                </a:cubicBezTo>
                <a:close/>
                <a:moveTo>
                  <a:pt x="4517811" y="1166310"/>
                </a:moveTo>
                <a:cubicBezTo>
                  <a:pt x="4542754" y="1193468"/>
                  <a:pt x="4567403" y="1220625"/>
                  <a:pt x="4591756" y="1247931"/>
                </a:cubicBezTo>
                <a:cubicBezTo>
                  <a:pt x="4571978" y="1255163"/>
                  <a:pt x="4552348" y="1262248"/>
                  <a:pt x="4532570" y="1269185"/>
                </a:cubicBezTo>
                <a:cubicBezTo>
                  <a:pt x="4523567" y="1237009"/>
                  <a:pt x="4514268" y="1205275"/>
                  <a:pt x="4504379" y="1174132"/>
                </a:cubicBezTo>
                <a:cubicBezTo>
                  <a:pt x="4509250" y="1172214"/>
                  <a:pt x="4513825" y="1169409"/>
                  <a:pt x="4517811" y="1166162"/>
                </a:cubicBezTo>
                <a:close/>
                <a:moveTo>
                  <a:pt x="4537736" y="1309479"/>
                </a:moveTo>
                <a:cubicBezTo>
                  <a:pt x="4515301" y="1306379"/>
                  <a:pt x="4493309" y="1303427"/>
                  <a:pt x="4471613" y="1300623"/>
                </a:cubicBezTo>
                <a:cubicBezTo>
                  <a:pt x="4471613" y="1299294"/>
                  <a:pt x="4471613" y="1297966"/>
                  <a:pt x="4471170" y="1296638"/>
                </a:cubicBezTo>
                <a:cubicBezTo>
                  <a:pt x="4490357" y="1289996"/>
                  <a:pt x="4509545" y="1283354"/>
                  <a:pt x="4528880" y="1276564"/>
                </a:cubicBezTo>
                <a:cubicBezTo>
                  <a:pt x="4531832" y="1287487"/>
                  <a:pt x="4534932" y="1298409"/>
                  <a:pt x="4537736" y="1309479"/>
                </a:cubicBezTo>
                <a:close/>
                <a:moveTo>
                  <a:pt x="4539360" y="1315235"/>
                </a:moveTo>
                <a:cubicBezTo>
                  <a:pt x="4543935" y="1333094"/>
                  <a:pt x="4548363" y="1351101"/>
                  <a:pt x="4552791" y="1369255"/>
                </a:cubicBezTo>
                <a:cubicBezTo>
                  <a:pt x="4550429" y="1370141"/>
                  <a:pt x="4548215" y="1371617"/>
                  <a:pt x="4546444" y="1373388"/>
                </a:cubicBezTo>
                <a:cubicBezTo>
                  <a:pt x="4521058" y="1352724"/>
                  <a:pt x="4495081" y="1331913"/>
                  <a:pt x="4468808" y="1310955"/>
                </a:cubicBezTo>
                <a:cubicBezTo>
                  <a:pt x="4469694" y="1309479"/>
                  <a:pt x="4470432" y="1307707"/>
                  <a:pt x="4470875" y="1306084"/>
                </a:cubicBezTo>
                <a:cubicBezTo>
                  <a:pt x="4493309" y="1309036"/>
                  <a:pt x="4516187" y="1312135"/>
                  <a:pt x="4539507" y="1315382"/>
                </a:cubicBezTo>
                <a:close/>
                <a:moveTo>
                  <a:pt x="4542902" y="1377668"/>
                </a:moveTo>
                <a:cubicBezTo>
                  <a:pt x="4540983" y="1380768"/>
                  <a:pt x="4539950" y="1384310"/>
                  <a:pt x="4539950" y="1388148"/>
                </a:cubicBezTo>
                <a:cubicBezTo>
                  <a:pt x="4539950" y="1399365"/>
                  <a:pt x="4549101" y="1408516"/>
                  <a:pt x="4560319" y="1408516"/>
                </a:cubicBezTo>
                <a:cubicBezTo>
                  <a:pt x="4561204" y="1408516"/>
                  <a:pt x="4561942" y="1408368"/>
                  <a:pt x="4562680" y="1408221"/>
                </a:cubicBezTo>
                <a:cubicBezTo>
                  <a:pt x="4578030" y="1466226"/>
                  <a:pt x="4592052" y="1525855"/>
                  <a:pt x="4604745" y="1586370"/>
                </a:cubicBezTo>
                <a:cubicBezTo>
                  <a:pt x="4560023" y="1494860"/>
                  <a:pt x="4512645" y="1404531"/>
                  <a:pt x="4463495" y="1316858"/>
                </a:cubicBezTo>
                <a:cubicBezTo>
                  <a:pt x="4464085" y="1316416"/>
                  <a:pt x="4464823" y="1315825"/>
                  <a:pt x="4465266" y="1315382"/>
                </a:cubicBezTo>
                <a:cubicBezTo>
                  <a:pt x="4491538" y="1336341"/>
                  <a:pt x="4517515" y="1357152"/>
                  <a:pt x="4542902" y="1377668"/>
                </a:cubicBezTo>
                <a:close/>
                <a:moveTo>
                  <a:pt x="4539065" y="1578547"/>
                </a:moveTo>
                <a:cubicBezTo>
                  <a:pt x="4482387" y="1558622"/>
                  <a:pt x="4424234" y="1538696"/>
                  <a:pt x="4363424" y="1518180"/>
                </a:cubicBezTo>
                <a:cubicBezTo>
                  <a:pt x="4396191" y="1450433"/>
                  <a:pt x="4423644" y="1385196"/>
                  <a:pt x="4446964" y="1320548"/>
                </a:cubicBezTo>
                <a:cubicBezTo>
                  <a:pt x="4448292" y="1320844"/>
                  <a:pt x="4449768" y="1320991"/>
                  <a:pt x="4451244" y="1320991"/>
                </a:cubicBezTo>
                <a:cubicBezTo>
                  <a:pt x="4452720" y="1320991"/>
                  <a:pt x="4454049" y="1320991"/>
                  <a:pt x="4455377" y="1320548"/>
                </a:cubicBezTo>
                <a:cubicBezTo>
                  <a:pt x="4485930" y="1404826"/>
                  <a:pt x="4513825" y="1490580"/>
                  <a:pt x="4539065" y="1578547"/>
                </a:cubicBezTo>
                <a:close/>
                <a:moveTo>
                  <a:pt x="4437370" y="1285420"/>
                </a:moveTo>
                <a:cubicBezTo>
                  <a:pt x="4351616" y="1213836"/>
                  <a:pt x="4262025" y="1141218"/>
                  <a:pt x="4166383" y="1065944"/>
                </a:cubicBezTo>
                <a:cubicBezTo>
                  <a:pt x="4160774" y="1043952"/>
                  <a:pt x="4154870" y="1022255"/>
                  <a:pt x="4148819" y="1000706"/>
                </a:cubicBezTo>
                <a:cubicBezTo>
                  <a:pt x="4187194" y="1015023"/>
                  <a:pt x="4224683" y="1029045"/>
                  <a:pt x="4261140" y="1042919"/>
                </a:cubicBezTo>
                <a:cubicBezTo>
                  <a:pt x="4321359" y="1121735"/>
                  <a:pt x="4380103" y="1202619"/>
                  <a:pt x="4437222" y="1285420"/>
                </a:cubicBezTo>
                <a:close/>
                <a:moveTo>
                  <a:pt x="4159298" y="1060188"/>
                </a:moveTo>
                <a:cubicBezTo>
                  <a:pt x="4115609" y="1025798"/>
                  <a:pt x="4070888" y="990965"/>
                  <a:pt x="4024542" y="955246"/>
                </a:cubicBezTo>
                <a:cubicBezTo>
                  <a:pt x="4024542" y="955246"/>
                  <a:pt x="4024690" y="954951"/>
                  <a:pt x="4024837" y="954951"/>
                </a:cubicBezTo>
                <a:cubicBezTo>
                  <a:pt x="4065131" y="969711"/>
                  <a:pt x="4104392" y="984028"/>
                  <a:pt x="4142619" y="998345"/>
                </a:cubicBezTo>
                <a:cubicBezTo>
                  <a:pt x="4148376" y="1018861"/>
                  <a:pt x="4153985" y="1039376"/>
                  <a:pt x="4159446" y="1060188"/>
                </a:cubicBezTo>
                <a:close/>
                <a:moveTo>
                  <a:pt x="4161659" y="1069043"/>
                </a:moveTo>
                <a:cubicBezTo>
                  <a:pt x="4170368" y="1103581"/>
                  <a:pt x="4178485" y="1138562"/>
                  <a:pt x="4186013" y="1174280"/>
                </a:cubicBezTo>
                <a:cubicBezTo>
                  <a:pt x="4152951" y="1159225"/>
                  <a:pt x="4118856" y="1143875"/>
                  <a:pt x="4083728" y="1128230"/>
                </a:cubicBezTo>
                <a:cubicBezTo>
                  <a:pt x="4062622" y="1071700"/>
                  <a:pt x="4040483" y="1016499"/>
                  <a:pt x="4017605" y="962331"/>
                </a:cubicBezTo>
                <a:cubicBezTo>
                  <a:pt x="4018933" y="961593"/>
                  <a:pt x="4020409" y="960855"/>
                  <a:pt x="4021443" y="959674"/>
                </a:cubicBezTo>
                <a:cubicBezTo>
                  <a:pt x="4069706" y="996869"/>
                  <a:pt x="4116347" y="1033177"/>
                  <a:pt x="4161659" y="1068896"/>
                </a:cubicBezTo>
                <a:close/>
                <a:moveTo>
                  <a:pt x="4076644" y="1125130"/>
                </a:moveTo>
                <a:cubicBezTo>
                  <a:pt x="4063360" y="1119226"/>
                  <a:pt x="4049781" y="1113175"/>
                  <a:pt x="4036202" y="1107123"/>
                </a:cubicBezTo>
                <a:cubicBezTo>
                  <a:pt x="4030151" y="1060483"/>
                  <a:pt x="4023066" y="1014875"/>
                  <a:pt x="4014800" y="970449"/>
                </a:cubicBezTo>
                <a:cubicBezTo>
                  <a:pt x="4036202" y="1021074"/>
                  <a:pt x="4056866" y="1072438"/>
                  <a:pt x="4076644" y="1125130"/>
                </a:cubicBezTo>
                <a:close/>
                <a:moveTo>
                  <a:pt x="4030298" y="1104467"/>
                </a:moveTo>
                <a:cubicBezTo>
                  <a:pt x="4016572" y="1098415"/>
                  <a:pt x="4002698" y="1092216"/>
                  <a:pt x="3988676" y="1086017"/>
                </a:cubicBezTo>
                <a:cubicBezTo>
                  <a:pt x="3996499" y="1044985"/>
                  <a:pt x="4002845" y="1004986"/>
                  <a:pt x="4007716" y="965283"/>
                </a:cubicBezTo>
                <a:cubicBezTo>
                  <a:pt x="4007863" y="965283"/>
                  <a:pt x="4008011" y="965283"/>
                  <a:pt x="4008159" y="965283"/>
                </a:cubicBezTo>
                <a:cubicBezTo>
                  <a:pt x="4016572" y="1010595"/>
                  <a:pt x="4023951" y="1056941"/>
                  <a:pt x="4030151" y="1104467"/>
                </a:cubicBezTo>
                <a:close/>
                <a:moveTo>
                  <a:pt x="3983510" y="1083803"/>
                </a:moveTo>
                <a:cubicBezTo>
                  <a:pt x="3964913" y="1075685"/>
                  <a:pt x="3946168" y="1067420"/>
                  <a:pt x="3926981" y="1059007"/>
                </a:cubicBezTo>
                <a:cubicBezTo>
                  <a:pt x="3952810" y="1026388"/>
                  <a:pt x="3976573" y="994655"/>
                  <a:pt x="3998712" y="963217"/>
                </a:cubicBezTo>
                <a:cubicBezTo>
                  <a:pt x="3999894" y="963807"/>
                  <a:pt x="4001074" y="964102"/>
                  <a:pt x="4002402" y="964545"/>
                </a:cubicBezTo>
                <a:cubicBezTo>
                  <a:pt x="3997532" y="1003658"/>
                  <a:pt x="3991333" y="1043362"/>
                  <a:pt x="3983510" y="1083951"/>
                </a:cubicBezTo>
                <a:close/>
                <a:moveTo>
                  <a:pt x="3921667" y="1056645"/>
                </a:moveTo>
                <a:cubicBezTo>
                  <a:pt x="3882111" y="1039229"/>
                  <a:pt x="3840932" y="1021370"/>
                  <a:pt x="3798276" y="1002920"/>
                </a:cubicBezTo>
                <a:cubicBezTo>
                  <a:pt x="3798719" y="1001296"/>
                  <a:pt x="3799310" y="999821"/>
                  <a:pt x="3799310" y="998049"/>
                </a:cubicBezTo>
                <a:cubicBezTo>
                  <a:pt x="3799310" y="997607"/>
                  <a:pt x="3799014" y="997164"/>
                  <a:pt x="3799014" y="996721"/>
                </a:cubicBezTo>
                <a:cubicBezTo>
                  <a:pt x="3867794" y="981223"/>
                  <a:pt x="3930375" y="966759"/>
                  <a:pt x="3989119" y="952885"/>
                </a:cubicBezTo>
                <a:cubicBezTo>
                  <a:pt x="3990152" y="955689"/>
                  <a:pt x="3991923" y="958051"/>
                  <a:pt x="3993989" y="960117"/>
                </a:cubicBezTo>
                <a:cubicBezTo>
                  <a:pt x="3971702" y="991850"/>
                  <a:pt x="3947792" y="1023879"/>
                  <a:pt x="3921667" y="1056793"/>
                </a:cubicBezTo>
                <a:close/>
                <a:moveTo>
                  <a:pt x="3797834" y="991260"/>
                </a:moveTo>
                <a:cubicBezTo>
                  <a:pt x="3795324" y="984913"/>
                  <a:pt x="3789715" y="980485"/>
                  <a:pt x="3782778" y="979600"/>
                </a:cubicBezTo>
                <a:cubicBezTo>
                  <a:pt x="3782778" y="966611"/>
                  <a:pt x="3782336" y="953918"/>
                  <a:pt x="3782041" y="941520"/>
                </a:cubicBezTo>
                <a:cubicBezTo>
                  <a:pt x="3786026" y="940487"/>
                  <a:pt x="3789125" y="937535"/>
                  <a:pt x="3790306" y="933550"/>
                </a:cubicBezTo>
                <a:cubicBezTo>
                  <a:pt x="3857758" y="937977"/>
                  <a:pt x="3924029" y="942553"/>
                  <a:pt x="3987790" y="946981"/>
                </a:cubicBezTo>
                <a:cubicBezTo>
                  <a:pt x="3987790" y="946981"/>
                  <a:pt x="3987790" y="947276"/>
                  <a:pt x="3987790" y="947424"/>
                </a:cubicBezTo>
                <a:cubicBezTo>
                  <a:pt x="3929047" y="961298"/>
                  <a:pt x="3866466" y="975762"/>
                  <a:pt x="3797686" y="991260"/>
                </a:cubicBezTo>
                <a:close/>
                <a:moveTo>
                  <a:pt x="3769052" y="923513"/>
                </a:moveTo>
                <a:cubicBezTo>
                  <a:pt x="3769052" y="923513"/>
                  <a:pt x="3768314" y="924399"/>
                  <a:pt x="3768019" y="924989"/>
                </a:cubicBezTo>
                <a:cubicBezTo>
                  <a:pt x="3724478" y="916428"/>
                  <a:pt x="3680789" y="908015"/>
                  <a:pt x="3637100" y="899602"/>
                </a:cubicBezTo>
                <a:cubicBezTo>
                  <a:pt x="3637100" y="899160"/>
                  <a:pt x="3637100" y="898717"/>
                  <a:pt x="3637100" y="898422"/>
                </a:cubicBezTo>
                <a:cubicBezTo>
                  <a:pt x="3637100" y="892223"/>
                  <a:pt x="3634444" y="886761"/>
                  <a:pt x="3630163" y="882924"/>
                </a:cubicBezTo>
                <a:cubicBezTo>
                  <a:pt x="3641676" y="866541"/>
                  <a:pt x="3652598" y="850305"/>
                  <a:pt x="3663078" y="834512"/>
                </a:cubicBezTo>
                <a:cubicBezTo>
                  <a:pt x="3665587" y="835693"/>
                  <a:pt x="3668243" y="836431"/>
                  <a:pt x="3671195" y="836431"/>
                </a:cubicBezTo>
                <a:cubicBezTo>
                  <a:pt x="3675328" y="836431"/>
                  <a:pt x="3678870" y="834807"/>
                  <a:pt x="3681970" y="832593"/>
                </a:cubicBezTo>
                <a:cubicBezTo>
                  <a:pt x="3711489" y="863294"/>
                  <a:pt x="3740566" y="893698"/>
                  <a:pt x="3768757" y="923513"/>
                </a:cubicBezTo>
                <a:close/>
                <a:moveTo>
                  <a:pt x="3658797" y="831265"/>
                </a:moveTo>
                <a:cubicBezTo>
                  <a:pt x="3648318" y="847206"/>
                  <a:pt x="3637396" y="863294"/>
                  <a:pt x="3625883" y="879677"/>
                </a:cubicBezTo>
                <a:cubicBezTo>
                  <a:pt x="3622931" y="878201"/>
                  <a:pt x="3619832" y="877315"/>
                  <a:pt x="3616289" y="877315"/>
                </a:cubicBezTo>
                <a:cubicBezTo>
                  <a:pt x="3614961" y="877315"/>
                  <a:pt x="3613485" y="877463"/>
                  <a:pt x="3612157" y="877758"/>
                </a:cubicBezTo>
                <a:cubicBezTo>
                  <a:pt x="3592379" y="819015"/>
                  <a:pt x="3572453" y="763518"/>
                  <a:pt x="3551937" y="709350"/>
                </a:cubicBezTo>
                <a:cubicBezTo>
                  <a:pt x="3586622" y="741674"/>
                  <a:pt x="3621308" y="774145"/>
                  <a:pt x="3655993" y="806616"/>
                </a:cubicBezTo>
                <a:cubicBezTo>
                  <a:pt x="3653926" y="809716"/>
                  <a:pt x="3652303" y="813258"/>
                  <a:pt x="3652303" y="817243"/>
                </a:cubicBezTo>
                <a:cubicBezTo>
                  <a:pt x="3652303" y="822852"/>
                  <a:pt x="3654812" y="827870"/>
                  <a:pt x="3658797" y="831265"/>
                </a:cubicBezTo>
                <a:close/>
                <a:moveTo>
                  <a:pt x="3659830" y="802484"/>
                </a:moveTo>
                <a:cubicBezTo>
                  <a:pt x="3622931" y="767946"/>
                  <a:pt x="3586032" y="733261"/>
                  <a:pt x="3549133" y="698871"/>
                </a:cubicBezTo>
                <a:cubicBezTo>
                  <a:pt x="3584556" y="657396"/>
                  <a:pt x="3614518" y="619021"/>
                  <a:pt x="3640790" y="581974"/>
                </a:cubicBezTo>
                <a:cubicBezTo>
                  <a:pt x="3642857" y="583745"/>
                  <a:pt x="3645071" y="584926"/>
                  <a:pt x="3647727" y="585812"/>
                </a:cubicBezTo>
                <a:cubicBezTo>
                  <a:pt x="3658354" y="651787"/>
                  <a:pt x="3665144" y="721896"/>
                  <a:pt x="3668096" y="798794"/>
                </a:cubicBezTo>
                <a:cubicBezTo>
                  <a:pt x="3664996" y="799384"/>
                  <a:pt x="3662192" y="800565"/>
                  <a:pt x="3659830" y="802484"/>
                </a:cubicBezTo>
                <a:close/>
                <a:moveTo>
                  <a:pt x="3630901" y="1400398"/>
                </a:moveTo>
                <a:cubicBezTo>
                  <a:pt x="3631787" y="1401579"/>
                  <a:pt x="3632820" y="1402760"/>
                  <a:pt x="3634001" y="1403793"/>
                </a:cubicBezTo>
                <a:cubicBezTo>
                  <a:pt x="3601530" y="1452500"/>
                  <a:pt x="3566992" y="1502388"/>
                  <a:pt x="3529650" y="1554489"/>
                </a:cubicBezTo>
                <a:cubicBezTo>
                  <a:pt x="3472235" y="1552275"/>
                  <a:pt x="3414820" y="1550061"/>
                  <a:pt x="3357405" y="1547847"/>
                </a:cubicBezTo>
                <a:cubicBezTo>
                  <a:pt x="3357257" y="1546371"/>
                  <a:pt x="3356962" y="1545043"/>
                  <a:pt x="3356519" y="1543715"/>
                </a:cubicBezTo>
                <a:cubicBezTo>
                  <a:pt x="3456737" y="1492646"/>
                  <a:pt x="3546919" y="1445563"/>
                  <a:pt x="3630901" y="1400398"/>
                </a:cubicBezTo>
                <a:close/>
                <a:moveTo>
                  <a:pt x="3357109" y="1553308"/>
                </a:moveTo>
                <a:cubicBezTo>
                  <a:pt x="3413344" y="1555375"/>
                  <a:pt x="3469578" y="1557589"/>
                  <a:pt x="3525813" y="1559803"/>
                </a:cubicBezTo>
                <a:cubicBezTo>
                  <a:pt x="3493636" y="1604525"/>
                  <a:pt x="3459542" y="1650870"/>
                  <a:pt x="3423233" y="1698986"/>
                </a:cubicBezTo>
                <a:cubicBezTo>
                  <a:pt x="3414672" y="1693230"/>
                  <a:pt x="3404488" y="1689835"/>
                  <a:pt x="3393418" y="1689835"/>
                </a:cubicBezTo>
                <a:cubicBezTo>
                  <a:pt x="3389286" y="1689835"/>
                  <a:pt x="3385448" y="1690426"/>
                  <a:pt x="3381611" y="1691311"/>
                </a:cubicBezTo>
                <a:cubicBezTo>
                  <a:pt x="3369950" y="1649984"/>
                  <a:pt x="3358143" y="1608805"/>
                  <a:pt x="3346335" y="1567478"/>
                </a:cubicBezTo>
                <a:cubicBezTo>
                  <a:pt x="3351944" y="1564969"/>
                  <a:pt x="3355929" y="1559655"/>
                  <a:pt x="3357109" y="1553308"/>
                </a:cubicBezTo>
                <a:close/>
                <a:moveTo>
                  <a:pt x="3532454" y="1560098"/>
                </a:moveTo>
                <a:cubicBezTo>
                  <a:pt x="3592526" y="1562459"/>
                  <a:pt x="3652598" y="1564673"/>
                  <a:pt x="3712670" y="1567035"/>
                </a:cubicBezTo>
                <a:cubicBezTo>
                  <a:pt x="3712227" y="1568363"/>
                  <a:pt x="3711932" y="1569839"/>
                  <a:pt x="3711785" y="1571315"/>
                </a:cubicBezTo>
                <a:cubicBezTo>
                  <a:pt x="3627654" y="1617365"/>
                  <a:pt x="3537915" y="1665187"/>
                  <a:pt x="3439026" y="1716403"/>
                </a:cubicBezTo>
                <a:cubicBezTo>
                  <a:pt x="3435926" y="1711237"/>
                  <a:pt x="3432089" y="1706661"/>
                  <a:pt x="3427513" y="1702676"/>
                </a:cubicBezTo>
                <a:cubicBezTo>
                  <a:pt x="3464708" y="1653379"/>
                  <a:pt x="3499688" y="1606000"/>
                  <a:pt x="3532454" y="1560098"/>
                </a:cubicBezTo>
                <a:close/>
                <a:moveTo>
                  <a:pt x="3446405" y="1744004"/>
                </a:moveTo>
                <a:cubicBezTo>
                  <a:pt x="3516514" y="1741790"/>
                  <a:pt x="3583523" y="1739576"/>
                  <a:pt x="3647727" y="1737362"/>
                </a:cubicBezTo>
                <a:cubicBezTo>
                  <a:pt x="3629426" y="1776032"/>
                  <a:pt x="3610238" y="1815440"/>
                  <a:pt x="3589870" y="1856325"/>
                </a:cubicBezTo>
                <a:lnTo>
                  <a:pt x="3542639" y="1828281"/>
                </a:lnTo>
                <a:cubicBezTo>
                  <a:pt x="3508544" y="1808060"/>
                  <a:pt x="3474449" y="1787692"/>
                  <a:pt x="3440354" y="1767471"/>
                </a:cubicBezTo>
                <a:cubicBezTo>
                  <a:pt x="3444044" y="1760387"/>
                  <a:pt x="3446405" y="1752417"/>
                  <a:pt x="3446553" y="1744004"/>
                </a:cubicBezTo>
                <a:close/>
                <a:moveTo>
                  <a:pt x="3653926" y="1737214"/>
                </a:moveTo>
                <a:cubicBezTo>
                  <a:pt x="3671048" y="1736624"/>
                  <a:pt x="3687874" y="1736033"/>
                  <a:pt x="3704700" y="1735590"/>
                </a:cubicBezTo>
                <a:cubicBezTo>
                  <a:pt x="3699977" y="1768800"/>
                  <a:pt x="3694959" y="1802452"/>
                  <a:pt x="3689645" y="1836842"/>
                </a:cubicBezTo>
                <a:cubicBezTo>
                  <a:pt x="3659240" y="1843336"/>
                  <a:pt x="3628097" y="1849830"/>
                  <a:pt x="3596216" y="1856472"/>
                </a:cubicBezTo>
                <a:cubicBezTo>
                  <a:pt x="3616585" y="1815440"/>
                  <a:pt x="3635772" y="1776032"/>
                  <a:pt x="3654074" y="1737214"/>
                </a:cubicBezTo>
                <a:close/>
                <a:moveTo>
                  <a:pt x="3688612" y="1842598"/>
                </a:moveTo>
                <a:cubicBezTo>
                  <a:pt x="3685069" y="1865476"/>
                  <a:pt x="3681232" y="1888796"/>
                  <a:pt x="3677247" y="1912411"/>
                </a:cubicBezTo>
                <a:cubicBezTo>
                  <a:pt x="3677099" y="1912411"/>
                  <a:pt x="3676952" y="1912411"/>
                  <a:pt x="3676804" y="1912411"/>
                </a:cubicBezTo>
                <a:cubicBezTo>
                  <a:pt x="3671786" y="1912411"/>
                  <a:pt x="3667358" y="1914478"/>
                  <a:pt x="3663816" y="1917577"/>
                </a:cubicBezTo>
                <a:cubicBezTo>
                  <a:pt x="3643300" y="1900456"/>
                  <a:pt x="3622636" y="1883187"/>
                  <a:pt x="3602120" y="1866066"/>
                </a:cubicBezTo>
                <a:lnTo>
                  <a:pt x="3597249" y="1861933"/>
                </a:lnTo>
                <a:cubicBezTo>
                  <a:pt x="3628392" y="1855439"/>
                  <a:pt x="3658797" y="1849092"/>
                  <a:pt x="3688612" y="1842746"/>
                </a:cubicBezTo>
                <a:close/>
                <a:moveTo>
                  <a:pt x="3694368" y="1841417"/>
                </a:moveTo>
                <a:cubicBezTo>
                  <a:pt x="3719164" y="1836104"/>
                  <a:pt x="3743518" y="1830938"/>
                  <a:pt x="3767428" y="1825920"/>
                </a:cubicBezTo>
                <a:cubicBezTo>
                  <a:pt x="3741894" y="1855144"/>
                  <a:pt x="3715179" y="1885254"/>
                  <a:pt x="3687431" y="1915954"/>
                </a:cubicBezTo>
                <a:cubicBezTo>
                  <a:pt x="3685955" y="1914921"/>
                  <a:pt x="3684332" y="1914035"/>
                  <a:pt x="3682560" y="1913592"/>
                </a:cubicBezTo>
                <a:cubicBezTo>
                  <a:pt x="3686693" y="1889239"/>
                  <a:pt x="3690531" y="1865180"/>
                  <a:pt x="3694221" y="1841417"/>
                </a:cubicBezTo>
                <a:close/>
                <a:moveTo>
                  <a:pt x="3691711" y="1944145"/>
                </a:moveTo>
                <a:cubicBezTo>
                  <a:pt x="3749569" y="1978682"/>
                  <a:pt x="3811708" y="2016024"/>
                  <a:pt x="3876207" y="2054990"/>
                </a:cubicBezTo>
                <a:cubicBezTo>
                  <a:pt x="3890229" y="2104287"/>
                  <a:pt x="3903808" y="2153585"/>
                  <a:pt x="3917092" y="2202882"/>
                </a:cubicBezTo>
                <a:cubicBezTo>
                  <a:pt x="3909269" y="2213066"/>
                  <a:pt x="3901446" y="2223103"/>
                  <a:pt x="3893624" y="2233139"/>
                </a:cubicBezTo>
                <a:cubicBezTo>
                  <a:pt x="3832814" y="2146205"/>
                  <a:pt x="3766543" y="2052776"/>
                  <a:pt x="3690088" y="1946211"/>
                </a:cubicBezTo>
                <a:cubicBezTo>
                  <a:pt x="3690678" y="1945621"/>
                  <a:pt x="3690973" y="1944883"/>
                  <a:pt x="3691564" y="1944292"/>
                </a:cubicBezTo>
                <a:close/>
                <a:moveTo>
                  <a:pt x="3919010" y="2209524"/>
                </a:moveTo>
                <a:cubicBezTo>
                  <a:pt x="3925800" y="2234615"/>
                  <a:pt x="3932442" y="2259707"/>
                  <a:pt x="3938936" y="2284650"/>
                </a:cubicBezTo>
                <a:cubicBezTo>
                  <a:pt x="3936869" y="2286126"/>
                  <a:pt x="3934803" y="2287455"/>
                  <a:pt x="3932737" y="2288931"/>
                </a:cubicBezTo>
                <a:cubicBezTo>
                  <a:pt x="3921077" y="2272105"/>
                  <a:pt x="3909121" y="2254984"/>
                  <a:pt x="3897019" y="2237715"/>
                </a:cubicBezTo>
                <a:cubicBezTo>
                  <a:pt x="3904251" y="2228416"/>
                  <a:pt x="3911630" y="2218970"/>
                  <a:pt x="3918863" y="2209376"/>
                </a:cubicBezTo>
                <a:close/>
                <a:moveTo>
                  <a:pt x="3937017" y="2304871"/>
                </a:moveTo>
                <a:cubicBezTo>
                  <a:pt x="3933770" y="2307823"/>
                  <a:pt x="3931408" y="2311808"/>
                  <a:pt x="3930523" y="2316236"/>
                </a:cubicBezTo>
                <a:cubicBezTo>
                  <a:pt x="3924471" y="2314022"/>
                  <a:pt x="3918420" y="2311956"/>
                  <a:pt x="3912368" y="2309742"/>
                </a:cubicBezTo>
                <a:cubicBezTo>
                  <a:pt x="3918715" y="2305314"/>
                  <a:pt x="3925062" y="2301034"/>
                  <a:pt x="3931408" y="2296606"/>
                </a:cubicBezTo>
                <a:cubicBezTo>
                  <a:pt x="3933327" y="2299410"/>
                  <a:pt x="3935246" y="2302067"/>
                  <a:pt x="3937165" y="2304724"/>
                </a:cubicBezTo>
                <a:close/>
                <a:moveTo>
                  <a:pt x="3935837" y="2293506"/>
                </a:moveTo>
                <a:cubicBezTo>
                  <a:pt x="3937312" y="2292473"/>
                  <a:pt x="3938788" y="2291440"/>
                  <a:pt x="3940412" y="2290407"/>
                </a:cubicBezTo>
                <a:cubicBezTo>
                  <a:pt x="3941298" y="2293949"/>
                  <a:pt x="3942330" y="2297491"/>
                  <a:pt x="3943216" y="2300886"/>
                </a:cubicBezTo>
                <a:cubicBezTo>
                  <a:pt x="3942626" y="2301181"/>
                  <a:pt x="3942183" y="2301476"/>
                  <a:pt x="3941593" y="2301772"/>
                </a:cubicBezTo>
                <a:cubicBezTo>
                  <a:pt x="3939674" y="2299115"/>
                  <a:pt x="3937755" y="2296311"/>
                  <a:pt x="3935837" y="2293506"/>
                </a:cubicBezTo>
                <a:close/>
                <a:moveTo>
                  <a:pt x="3923143" y="2204063"/>
                </a:moveTo>
                <a:cubicBezTo>
                  <a:pt x="3943806" y="2177200"/>
                  <a:pt x="3964765" y="2149599"/>
                  <a:pt x="3985724" y="2121408"/>
                </a:cubicBezTo>
                <a:cubicBezTo>
                  <a:pt x="4013915" y="2138530"/>
                  <a:pt x="4042254" y="2155798"/>
                  <a:pt x="4070592" y="2173215"/>
                </a:cubicBezTo>
                <a:cubicBezTo>
                  <a:pt x="4069559" y="2175724"/>
                  <a:pt x="4068821" y="2178529"/>
                  <a:pt x="4068821" y="2181333"/>
                </a:cubicBezTo>
                <a:cubicBezTo>
                  <a:pt x="4068821" y="2184728"/>
                  <a:pt x="4069706" y="2187975"/>
                  <a:pt x="4071330" y="2190779"/>
                </a:cubicBezTo>
                <a:cubicBezTo>
                  <a:pt x="4030151" y="2220593"/>
                  <a:pt x="3987643" y="2250703"/>
                  <a:pt x="3943659" y="2281403"/>
                </a:cubicBezTo>
                <a:cubicBezTo>
                  <a:pt x="3936869" y="2255722"/>
                  <a:pt x="3930080" y="2229892"/>
                  <a:pt x="3923143" y="2204063"/>
                </a:cubicBezTo>
                <a:close/>
                <a:moveTo>
                  <a:pt x="3989119" y="2116833"/>
                </a:moveTo>
                <a:cubicBezTo>
                  <a:pt x="4021443" y="2073439"/>
                  <a:pt x="4053914" y="2028422"/>
                  <a:pt x="4086237" y="1981929"/>
                </a:cubicBezTo>
                <a:cubicBezTo>
                  <a:pt x="4111329" y="1984881"/>
                  <a:pt x="4136273" y="1987833"/>
                  <a:pt x="4161364" y="1990785"/>
                </a:cubicBezTo>
                <a:cubicBezTo>
                  <a:pt x="4140848" y="2046282"/>
                  <a:pt x="4118414" y="2103107"/>
                  <a:pt x="4094355" y="2161555"/>
                </a:cubicBezTo>
                <a:cubicBezTo>
                  <a:pt x="4092732" y="2161112"/>
                  <a:pt x="4091108" y="2160817"/>
                  <a:pt x="4089337" y="2160817"/>
                </a:cubicBezTo>
                <a:cubicBezTo>
                  <a:pt x="4082990" y="2160817"/>
                  <a:pt x="4077382" y="2163769"/>
                  <a:pt x="4073692" y="2168344"/>
                </a:cubicBezTo>
                <a:cubicBezTo>
                  <a:pt x="4045501" y="2151075"/>
                  <a:pt x="4017162" y="2133807"/>
                  <a:pt x="3989119" y="2116833"/>
                </a:cubicBezTo>
                <a:close/>
                <a:moveTo>
                  <a:pt x="4167120" y="1991376"/>
                </a:moveTo>
                <a:cubicBezTo>
                  <a:pt x="4200478" y="1995213"/>
                  <a:pt x="4233687" y="1999198"/>
                  <a:pt x="4266896" y="2003183"/>
                </a:cubicBezTo>
                <a:cubicBezTo>
                  <a:pt x="4266896" y="2004216"/>
                  <a:pt x="4266601" y="2005250"/>
                  <a:pt x="4266601" y="2006283"/>
                </a:cubicBezTo>
                <a:cubicBezTo>
                  <a:pt x="4266601" y="2016910"/>
                  <a:pt x="4270143" y="2026799"/>
                  <a:pt x="4275899" y="2034917"/>
                </a:cubicBezTo>
                <a:cubicBezTo>
                  <a:pt x="4221879" y="2077867"/>
                  <a:pt x="4165054" y="2121556"/>
                  <a:pt x="4103949" y="2166868"/>
                </a:cubicBezTo>
                <a:cubicBezTo>
                  <a:pt x="4102621" y="2165540"/>
                  <a:pt x="4101145" y="2164507"/>
                  <a:pt x="4099669" y="2163621"/>
                </a:cubicBezTo>
                <a:cubicBezTo>
                  <a:pt x="4124022" y="2104582"/>
                  <a:pt x="4146457" y="2047167"/>
                  <a:pt x="4167268" y="1991376"/>
                </a:cubicBezTo>
                <a:close/>
                <a:moveTo>
                  <a:pt x="4196197" y="1910345"/>
                </a:moveTo>
                <a:cubicBezTo>
                  <a:pt x="4203429" y="1889534"/>
                  <a:pt x="4210514" y="1868870"/>
                  <a:pt x="4217303" y="1848354"/>
                </a:cubicBezTo>
                <a:cubicBezTo>
                  <a:pt x="4241509" y="1887467"/>
                  <a:pt x="4265125" y="1926433"/>
                  <a:pt x="4288445" y="1965251"/>
                </a:cubicBezTo>
                <a:cubicBezTo>
                  <a:pt x="4284903" y="1967613"/>
                  <a:pt x="4281803" y="1970712"/>
                  <a:pt x="4278999" y="1973959"/>
                </a:cubicBezTo>
                <a:cubicBezTo>
                  <a:pt x="4251398" y="1952705"/>
                  <a:pt x="4223798" y="1931451"/>
                  <a:pt x="4196345" y="1910345"/>
                </a:cubicBezTo>
                <a:close/>
                <a:moveTo>
                  <a:pt x="4219517" y="1841565"/>
                </a:moveTo>
                <a:cubicBezTo>
                  <a:pt x="4231473" y="1805256"/>
                  <a:pt x="4242690" y="1769243"/>
                  <a:pt x="4253170" y="1733819"/>
                </a:cubicBezTo>
                <a:cubicBezTo>
                  <a:pt x="4254203" y="1733967"/>
                  <a:pt x="4255236" y="1734114"/>
                  <a:pt x="4256416" y="1734114"/>
                </a:cubicBezTo>
                <a:cubicBezTo>
                  <a:pt x="4257007" y="1734114"/>
                  <a:pt x="4257597" y="1734114"/>
                  <a:pt x="4258188" y="1733967"/>
                </a:cubicBezTo>
                <a:cubicBezTo>
                  <a:pt x="4274719" y="1807175"/>
                  <a:pt x="4290216" y="1882302"/>
                  <a:pt x="4304533" y="1958314"/>
                </a:cubicBezTo>
                <a:cubicBezTo>
                  <a:pt x="4300548" y="1959347"/>
                  <a:pt x="4296858" y="1960823"/>
                  <a:pt x="4293316" y="1962742"/>
                </a:cubicBezTo>
                <a:cubicBezTo>
                  <a:pt x="4269258" y="1922595"/>
                  <a:pt x="4244757" y="1882302"/>
                  <a:pt x="4219665" y="1841713"/>
                </a:cubicBezTo>
                <a:close/>
                <a:moveTo>
                  <a:pt x="4263649" y="1732786"/>
                </a:moveTo>
                <a:cubicBezTo>
                  <a:pt x="4271619" y="1729834"/>
                  <a:pt x="4277228" y="1722307"/>
                  <a:pt x="4277228" y="1713451"/>
                </a:cubicBezTo>
                <a:cubicBezTo>
                  <a:pt x="4277228" y="1712418"/>
                  <a:pt x="4277080" y="1711532"/>
                  <a:pt x="4276933" y="1710499"/>
                </a:cubicBezTo>
                <a:cubicBezTo>
                  <a:pt x="4377741" y="1682160"/>
                  <a:pt x="4468808" y="1655150"/>
                  <a:pt x="4553234" y="1628730"/>
                </a:cubicBezTo>
                <a:cubicBezTo>
                  <a:pt x="4557366" y="1644080"/>
                  <a:pt x="4561647" y="1659283"/>
                  <a:pt x="4565780" y="1674781"/>
                </a:cubicBezTo>
                <a:cubicBezTo>
                  <a:pt x="4504231" y="1768209"/>
                  <a:pt x="4432647" y="1863262"/>
                  <a:pt x="4346008" y="1966875"/>
                </a:cubicBezTo>
                <a:cubicBezTo>
                  <a:pt x="4337742" y="1960675"/>
                  <a:pt x="4327558" y="1956838"/>
                  <a:pt x="4316341" y="1956838"/>
                </a:cubicBezTo>
                <a:cubicBezTo>
                  <a:pt x="4314275" y="1956838"/>
                  <a:pt x="4312208" y="1957281"/>
                  <a:pt x="4310142" y="1957428"/>
                </a:cubicBezTo>
                <a:cubicBezTo>
                  <a:pt x="4295973" y="1881416"/>
                  <a:pt x="4280475" y="1806142"/>
                  <a:pt x="4263796" y="1732786"/>
                </a:cubicBezTo>
                <a:close/>
                <a:moveTo>
                  <a:pt x="4567698" y="1681865"/>
                </a:moveTo>
                <a:cubicBezTo>
                  <a:pt x="4580096" y="1729539"/>
                  <a:pt x="4591609" y="1777951"/>
                  <a:pt x="4602531" y="1827100"/>
                </a:cubicBezTo>
                <a:cubicBezTo>
                  <a:pt x="4528290" y="1876250"/>
                  <a:pt x="4446669" y="1926876"/>
                  <a:pt x="4357520" y="1978978"/>
                </a:cubicBezTo>
                <a:cubicBezTo>
                  <a:pt x="4355454" y="1975730"/>
                  <a:pt x="4352945" y="1972926"/>
                  <a:pt x="4350140" y="1970269"/>
                </a:cubicBezTo>
                <a:cubicBezTo>
                  <a:pt x="4435747" y="1867985"/>
                  <a:pt x="4506593" y="1774113"/>
                  <a:pt x="4567698" y="1681865"/>
                </a:cubicBezTo>
                <a:close/>
                <a:moveTo>
                  <a:pt x="4603859" y="1832857"/>
                </a:moveTo>
                <a:cubicBezTo>
                  <a:pt x="4609763" y="1859424"/>
                  <a:pt x="4615520" y="1886139"/>
                  <a:pt x="4621128" y="1913149"/>
                </a:cubicBezTo>
                <a:cubicBezTo>
                  <a:pt x="4541278" y="1938241"/>
                  <a:pt x="4456263" y="1963480"/>
                  <a:pt x="4362981" y="1990195"/>
                </a:cubicBezTo>
                <a:cubicBezTo>
                  <a:pt x="4362243" y="1987981"/>
                  <a:pt x="4361358" y="1985915"/>
                  <a:pt x="4360325" y="1983848"/>
                </a:cubicBezTo>
                <a:cubicBezTo>
                  <a:pt x="4448883" y="1932042"/>
                  <a:pt x="4530061" y="1881711"/>
                  <a:pt x="4603859" y="1832857"/>
                </a:cubicBezTo>
                <a:close/>
                <a:moveTo>
                  <a:pt x="4365491" y="2010563"/>
                </a:moveTo>
                <a:lnTo>
                  <a:pt x="4556924" y="2016467"/>
                </a:lnTo>
                <a:cubicBezTo>
                  <a:pt x="4585115" y="2017353"/>
                  <a:pt x="4613306" y="2018238"/>
                  <a:pt x="4641497" y="2019124"/>
                </a:cubicBezTo>
                <a:cubicBezTo>
                  <a:pt x="4645629" y="2041706"/>
                  <a:pt x="4649614" y="2064288"/>
                  <a:pt x="4653304" y="2087166"/>
                </a:cubicBezTo>
                <a:cubicBezTo>
                  <a:pt x="4647991" y="2088937"/>
                  <a:pt x="4643563" y="2092775"/>
                  <a:pt x="4641349" y="2097793"/>
                </a:cubicBezTo>
                <a:cubicBezTo>
                  <a:pt x="4554710" y="2071816"/>
                  <a:pt x="4463642" y="2045249"/>
                  <a:pt x="4364605" y="2017058"/>
                </a:cubicBezTo>
                <a:cubicBezTo>
                  <a:pt x="4365048" y="2014991"/>
                  <a:pt x="4365196" y="2012777"/>
                  <a:pt x="4365491" y="2010563"/>
                </a:cubicBezTo>
                <a:close/>
                <a:moveTo>
                  <a:pt x="4647105" y="2019271"/>
                </a:moveTo>
                <a:cubicBezTo>
                  <a:pt x="4649024" y="2019271"/>
                  <a:pt x="4650943" y="2019271"/>
                  <a:pt x="4652862" y="2019419"/>
                </a:cubicBezTo>
                <a:cubicBezTo>
                  <a:pt x="4653599" y="2034326"/>
                  <a:pt x="4654338" y="2049381"/>
                  <a:pt x="4654928" y="2064584"/>
                </a:cubicBezTo>
                <a:cubicBezTo>
                  <a:pt x="4652271" y="2049381"/>
                  <a:pt x="4649762" y="2034179"/>
                  <a:pt x="4646958" y="2019271"/>
                </a:cubicBezTo>
                <a:close/>
                <a:moveTo>
                  <a:pt x="4651238" y="1909312"/>
                </a:moveTo>
                <a:cubicBezTo>
                  <a:pt x="4677805" y="1900899"/>
                  <a:pt x="4704078" y="1892338"/>
                  <a:pt x="4729759" y="1883925"/>
                </a:cubicBezTo>
                <a:cubicBezTo>
                  <a:pt x="4717509" y="1926728"/>
                  <a:pt x="4703930" y="1970269"/>
                  <a:pt x="4688727" y="2014991"/>
                </a:cubicBezTo>
                <a:cubicBezTo>
                  <a:pt x="4678543" y="2014696"/>
                  <a:pt x="4668359" y="2014401"/>
                  <a:pt x="4658175" y="2014106"/>
                </a:cubicBezTo>
                <a:cubicBezTo>
                  <a:pt x="4656256" y="1978830"/>
                  <a:pt x="4654042" y="1943849"/>
                  <a:pt x="4651385" y="1909459"/>
                </a:cubicBezTo>
                <a:close/>
                <a:moveTo>
                  <a:pt x="4686956" y="2020452"/>
                </a:moveTo>
                <a:cubicBezTo>
                  <a:pt x="4679576" y="2042149"/>
                  <a:pt x="4671606" y="2064288"/>
                  <a:pt x="4663489" y="2086428"/>
                </a:cubicBezTo>
                <a:cubicBezTo>
                  <a:pt x="4662898" y="2086428"/>
                  <a:pt x="4662160" y="2086428"/>
                  <a:pt x="4661422" y="2086280"/>
                </a:cubicBezTo>
                <a:cubicBezTo>
                  <a:pt x="4660536" y="2063846"/>
                  <a:pt x="4659651" y="2041559"/>
                  <a:pt x="4658470" y="2019567"/>
                </a:cubicBezTo>
                <a:cubicBezTo>
                  <a:pt x="4667916" y="2019862"/>
                  <a:pt x="4677510" y="2020157"/>
                  <a:pt x="4686956" y="2020452"/>
                </a:cubicBezTo>
                <a:close/>
                <a:moveTo>
                  <a:pt x="4692713" y="2020600"/>
                </a:moveTo>
                <a:cubicBezTo>
                  <a:pt x="4751899" y="2022371"/>
                  <a:pt x="4811085" y="2024290"/>
                  <a:pt x="4870272" y="2026208"/>
                </a:cubicBezTo>
                <a:cubicBezTo>
                  <a:pt x="4877947" y="2039492"/>
                  <a:pt x="4885474" y="2052776"/>
                  <a:pt x="4893001" y="2066060"/>
                </a:cubicBezTo>
                <a:cubicBezTo>
                  <a:pt x="4826583" y="2077277"/>
                  <a:pt x="4755589" y="2088642"/>
                  <a:pt x="4678396" y="2100302"/>
                </a:cubicBezTo>
                <a:cubicBezTo>
                  <a:pt x="4676772" y="2095136"/>
                  <a:pt x="4673230" y="2090856"/>
                  <a:pt x="4668507" y="2088347"/>
                </a:cubicBezTo>
                <a:cubicBezTo>
                  <a:pt x="4676772" y="2065469"/>
                  <a:pt x="4685037" y="2042739"/>
                  <a:pt x="4692565" y="2020600"/>
                </a:cubicBezTo>
                <a:close/>
                <a:moveTo>
                  <a:pt x="4679429" y="2106058"/>
                </a:moveTo>
                <a:cubicBezTo>
                  <a:pt x="4679429" y="2106058"/>
                  <a:pt x="4679429" y="2105911"/>
                  <a:pt x="4679429" y="2105763"/>
                </a:cubicBezTo>
                <a:cubicBezTo>
                  <a:pt x="4757360" y="2093808"/>
                  <a:pt x="4829092" y="2082443"/>
                  <a:pt x="4895953" y="2071078"/>
                </a:cubicBezTo>
                <a:cubicBezTo>
                  <a:pt x="4948203" y="2164212"/>
                  <a:pt x="4997205" y="2257493"/>
                  <a:pt x="5043255" y="2351364"/>
                </a:cubicBezTo>
                <a:cubicBezTo>
                  <a:pt x="5041926" y="2352250"/>
                  <a:pt x="5040746" y="2353431"/>
                  <a:pt x="5039565" y="2354611"/>
                </a:cubicBezTo>
                <a:cubicBezTo>
                  <a:pt x="4930639" y="2277861"/>
                  <a:pt x="4811823" y="2198897"/>
                  <a:pt x="4677510" y="2114324"/>
                </a:cubicBezTo>
                <a:cubicBezTo>
                  <a:pt x="4678691" y="2111815"/>
                  <a:pt x="4679281" y="2109010"/>
                  <a:pt x="4679281" y="2106058"/>
                </a:cubicBezTo>
                <a:close/>
                <a:moveTo>
                  <a:pt x="5009898" y="2498223"/>
                </a:moveTo>
                <a:cubicBezTo>
                  <a:pt x="5005470" y="2492024"/>
                  <a:pt x="5000894" y="2485825"/>
                  <a:pt x="4996319" y="2479626"/>
                </a:cubicBezTo>
                <a:cubicBezTo>
                  <a:pt x="5014031" y="2449221"/>
                  <a:pt x="5031004" y="2418816"/>
                  <a:pt x="5047535" y="2388411"/>
                </a:cubicBezTo>
                <a:cubicBezTo>
                  <a:pt x="5049602" y="2389149"/>
                  <a:pt x="5051963" y="2389739"/>
                  <a:pt x="5054325" y="2389739"/>
                </a:cubicBezTo>
                <a:cubicBezTo>
                  <a:pt x="5057424" y="2418964"/>
                  <a:pt x="5060229" y="2448335"/>
                  <a:pt x="5062738" y="2477707"/>
                </a:cubicBezTo>
                <a:cubicBezTo>
                  <a:pt x="5045173" y="2484644"/>
                  <a:pt x="5027609" y="2491434"/>
                  <a:pt x="5009898" y="2498075"/>
                </a:cubicBezTo>
                <a:close/>
                <a:moveTo>
                  <a:pt x="5063180" y="2483611"/>
                </a:moveTo>
                <a:cubicBezTo>
                  <a:pt x="5065837" y="2515049"/>
                  <a:pt x="5068199" y="2546635"/>
                  <a:pt x="5070117" y="2578368"/>
                </a:cubicBezTo>
                <a:cubicBezTo>
                  <a:pt x="5069527" y="2578958"/>
                  <a:pt x="5068789" y="2579696"/>
                  <a:pt x="5068199" y="2580287"/>
                </a:cubicBezTo>
                <a:cubicBezTo>
                  <a:pt x="5050339" y="2554753"/>
                  <a:pt x="5032038" y="2528923"/>
                  <a:pt x="5013145" y="2502946"/>
                </a:cubicBezTo>
                <a:cubicBezTo>
                  <a:pt x="5029824" y="2496599"/>
                  <a:pt x="5046355" y="2490105"/>
                  <a:pt x="5063033" y="2483611"/>
                </a:cubicBezTo>
                <a:close/>
                <a:moveTo>
                  <a:pt x="4959863" y="2517115"/>
                </a:moveTo>
                <a:cubicBezTo>
                  <a:pt x="4944365" y="2470180"/>
                  <a:pt x="4927834" y="2422949"/>
                  <a:pt x="4910713" y="2375423"/>
                </a:cubicBezTo>
                <a:cubicBezTo>
                  <a:pt x="4910861" y="2375423"/>
                  <a:pt x="4911156" y="2375275"/>
                  <a:pt x="4911304" y="2375127"/>
                </a:cubicBezTo>
                <a:cubicBezTo>
                  <a:pt x="4938461" y="2410698"/>
                  <a:pt x="4964586" y="2445679"/>
                  <a:pt x="4989825" y="2480069"/>
                </a:cubicBezTo>
                <a:cubicBezTo>
                  <a:pt x="4983330" y="2491138"/>
                  <a:pt x="4976837" y="2502208"/>
                  <a:pt x="4970047" y="2513425"/>
                </a:cubicBezTo>
                <a:cubicBezTo>
                  <a:pt x="4966652" y="2514754"/>
                  <a:pt x="4963257" y="2515935"/>
                  <a:pt x="4959863" y="2517115"/>
                </a:cubicBezTo>
                <a:close/>
                <a:moveTo>
                  <a:pt x="4965471" y="2520953"/>
                </a:moveTo>
                <a:cubicBezTo>
                  <a:pt x="4964586" y="2522577"/>
                  <a:pt x="4963552" y="2524052"/>
                  <a:pt x="4962667" y="2525676"/>
                </a:cubicBezTo>
                <a:cubicBezTo>
                  <a:pt x="4962372" y="2524643"/>
                  <a:pt x="4961929" y="2523462"/>
                  <a:pt x="4961634" y="2522429"/>
                </a:cubicBezTo>
                <a:cubicBezTo>
                  <a:pt x="4962962" y="2521986"/>
                  <a:pt x="4964291" y="2521396"/>
                  <a:pt x="4965619" y="2520953"/>
                </a:cubicBezTo>
                <a:close/>
                <a:moveTo>
                  <a:pt x="4915731" y="2371733"/>
                </a:moveTo>
                <a:cubicBezTo>
                  <a:pt x="4918536" y="2368928"/>
                  <a:pt x="4920454" y="2365386"/>
                  <a:pt x="4921340" y="2361548"/>
                </a:cubicBezTo>
                <a:cubicBezTo>
                  <a:pt x="4958977" y="2364353"/>
                  <a:pt x="4996467" y="2367157"/>
                  <a:pt x="5034104" y="2370109"/>
                </a:cubicBezTo>
                <a:cubicBezTo>
                  <a:pt x="5034546" y="2376603"/>
                  <a:pt x="5037794" y="2382212"/>
                  <a:pt x="5042665" y="2385902"/>
                </a:cubicBezTo>
                <a:cubicBezTo>
                  <a:pt x="5026577" y="2415569"/>
                  <a:pt x="5010046" y="2445236"/>
                  <a:pt x="4992777" y="2474903"/>
                </a:cubicBezTo>
                <a:cubicBezTo>
                  <a:pt x="4967981" y="2441103"/>
                  <a:pt x="4942299" y="2406713"/>
                  <a:pt x="4915731" y="2371880"/>
                </a:cubicBezTo>
                <a:close/>
                <a:moveTo>
                  <a:pt x="4993367" y="2484939"/>
                </a:moveTo>
                <a:cubicBezTo>
                  <a:pt x="4997057" y="2490105"/>
                  <a:pt x="5000894" y="2495271"/>
                  <a:pt x="5004584" y="2500289"/>
                </a:cubicBezTo>
                <a:cubicBezTo>
                  <a:pt x="4995876" y="2503536"/>
                  <a:pt x="4987168" y="2506931"/>
                  <a:pt x="4978312" y="2510178"/>
                </a:cubicBezTo>
                <a:cubicBezTo>
                  <a:pt x="4983330" y="2501765"/>
                  <a:pt x="4988349" y="2493205"/>
                  <a:pt x="4993220" y="2484792"/>
                </a:cubicBezTo>
                <a:close/>
                <a:moveTo>
                  <a:pt x="5036465" y="2359187"/>
                </a:moveTo>
                <a:cubicBezTo>
                  <a:pt x="5035580" y="2360810"/>
                  <a:pt x="5034842" y="2362582"/>
                  <a:pt x="5034399" y="2364500"/>
                </a:cubicBezTo>
                <a:cubicBezTo>
                  <a:pt x="4996762" y="2361696"/>
                  <a:pt x="4959273" y="2358744"/>
                  <a:pt x="4921635" y="2355940"/>
                </a:cubicBezTo>
                <a:cubicBezTo>
                  <a:pt x="4921045" y="2345165"/>
                  <a:pt x="4912189" y="2336605"/>
                  <a:pt x="4901267" y="2336605"/>
                </a:cubicBezTo>
                <a:cubicBezTo>
                  <a:pt x="4896839" y="2336605"/>
                  <a:pt x="4892854" y="2338081"/>
                  <a:pt x="4889459" y="2340442"/>
                </a:cubicBezTo>
                <a:cubicBezTo>
                  <a:pt x="4823336" y="2268858"/>
                  <a:pt x="4753965" y="2196830"/>
                  <a:pt x="4678691" y="2121408"/>
                </a:cubicBezTo>
                <a:cubicBezTo>
                  <a:pt x="4811233" y="2205096"/>
                  <a:pt x="4928720" y="2283027"/>
                  <a:pt x="5036465" y="2359039"/>
                </a:cubicBezTo>
                <a:close/>
                <a:moveTo>
                  <a:pt x="4901267" y="2377784"/>
                </a:moveTo>
                <a:cubicBezTo>
                  <a:pt x="4902743" y="2377784"/>
                  <a:pt x="4904071" y="2377636"/>
                  <a:pt x="4905547" y="2377341"/>
                </a:cubicBezTo>
                <a:cubicBezTo>
                  <a:pt x="4922816" y="2424867"/>
                  <a:pt x="4939199" y="2472098"/>
                  <a:pt x="4954697" y="2519034"/>
                </a:cubicBezTo>
                <a:cubicBezTo>
                  <a:pt x="4916617" y="2533056"/>
                  <a:pt x="4878684" y="2546635"/>
                  <a:pt x="4841047" y="2559771"/>
                </a:cubicBezTo>
                <a:cubicBezTo>
                  <a:pt x="4862006" y="2498371"/>
                  <a:pt x="4881046" y="2437856"/>
                  <a:pt x="4898315" y="2377489"/>
                </a:cubicBezTo>
                <a:cubicBezTo>
                  <a:pt x="4899348" y="2377489"/>
                  <a:pt x="4900234" y="2377784"/>
                  <a:pt x="4901267" y="2377784"/>
                </a:cubicBezTo>
                <a:close/>
                <a:moveTo>
                  <a:pt x="4956468" y="2524348"/>
                </a:moveTo>
                <a:cubicBezTo>
                  <a:pt x="4957354" y="2526857"/>
                  <a:pt x="4958091" y="2529514"/>
                  <a:pt x="4958977" y="2532023"/>
                </a:cubicBezTo>
                <a:cubicBezTo>
                  <a:pt x="4939790" y="2563608"/>
                  <a:pt x="4919716" y="2595342"/>
                  <a:pt x="4898758" y="2627370"/>
                </a:cubicBezTo>
                <a:cubicBezTo>
                  <a:pt x="4874109" y="2619990"/>
                  <a:pt x="4849460" y="2612758"/>
                  <a:pt x="4824959" y="2605526"/>
                </a:cubicBezTo>
                <a:cubicBezTo>
                  <a:pt x="4829535" y="2592537"/>
                  <a:pt x="4834258" y="2579549"/>
                  <a:pt x="4838686" y="2566708"/>
                </a:cubicBezTo>
                <a:cubicBezTo>
                  <a:pt x="4877652" y="2553129"/>
                  <a:pt x="4916912" y="2539107"/>
                  <a:pt x="4956468" y="2524495"/>
                </a:cubicBezTo>
                <a:close/>
                <a:moveTo>
                  <a:pt x="4895658" y="2632093"/>
                </a:moveTo>
                <a:cubicBezTo>
                  <a:pt x="4885621" y="2647443"/>
                  <a:pt x="4875290" y="2662793"/>
                  <a:pt x="4864810" y="2678291"/>
                </a:cubicBezTo>
                <a:cubicBezTo>
                  <a:pt x="4849608" y="2660432"/>
                  <a:pt x="4834110" y="2642278"/>
                  <a:pt x="4818465" y="2624123"/>
                </a:cubicBezTo>
                <a:cubicBezTo>
                  <a:pt x="4820088" y="2619547"/>
                  <a:pt x="4821564" y="2615120"/>
                  <a:pt x="4823188" y="2610544"/>
                </a:cubicBezTo>
                <a:cubicBezTo>
                  <a:pt x="4847247" y="2617629"/>
                  <a:pt x="4871452" y="2624861"/>
                  <a:pt x="4895658" y="2632093"/>
                </a:cubicBezTo>
                <a:close/>
                <a:moveTo>
                  <a:pt x="4901267" y="2633717"/>
                </a:moveTo>
                <a:cubicBezTo>
                  <a:pt x="4929605" y="2642278"/>
                  <a:pt x="4958091" y="2650986"/>
                  <a:pt x="4986578" y="2659694"/>
                </a:cubicBezTo>
                <a:cubicBezTo>
                  <a:pt x="4961634" y="2683162"/>
                  <a:pt x="4935657" y="2706777"/>
                  <a:pt x="4908794" y="2730688"/>
                </a:cubicBezTo>
                <a:cubicBezTo>
                  <a:pt x="4895658" y="2714747"/>
                  <a:pt x="4882227" y="2698807"/>
                  <a:pt x="4868648" y="2682719"/>
                </a:cubicBezTo>
                <a:cubicBezTo>
                  <a:pt x="4879718" y="2666336"/>
                  <a:pt x="4890640" y="2649952"/>
                  <a:pt x="4901267" y="2633717"/>
                </a:cubicBezTo>
                <a:close/>
                <a:moveTo>
                  <a:pt x="4904367" y="2628846"/>
                </a:moveTo>
                <a:cubicBezTo>
                  <a:pt x="4924144" y="2598589"/>
                  <a:pt x="4943037" y="2568627"/>
                  <a:pt x="4961191" y="2538812"/>
                </a:cubicBezTo>
                <a:cubicBezTo>
                  <a:pt x="4973442" y="2576154"/>
                  <a:pt x="4985249" y="2613348"/>
                  <a:pt x="4996467" y="2650395"/>
                </a:cubicBezTo>
                <a:cubicBezTo>
                  <a:pt x="4994696" y="2652019"/>
                  <a:pt x="4992925" y="2653642"/>
                  <a:pt x="4991301" y="2655266"/>
                </a:cubicBezTo>
                <a:cubicBezTo>
                  <a:pt x="4962224" y="2646262"/>
                  <a:pt x="4933295" y="2637407"/>
                  <a:pt x="4904367" y="2628699"/>
                </a:cubicBezTo>
                <a:close/>
                <a:moveTo>
                  <a:pt x="5067756" y="2588995"/>
                </a:moveTo>
                <a:cubicBezTo>
                  <a:pt x="5068937" y="2590766"/>
                  <a:pt x="5070117" y="2592390"/>
                  <a:pt x="5071298" y="2594161"/>
                </a:cubicBezTo>
                <a:cubicBezTo>
                  <a:pt x="5073069" y="2623385"/>
                  <a:pt x="5074398" y="2652609"/>
                  <a:pt x="5075578" y="2681833"/>
                </a:cubicBezTo>
                <a:cubicBezTo>
                  <a:pt x="5052111" y="2674306"/>
                  <a:pt x="5028643" y="2666926"/>
                  <a:pt x="5005175" y="2659694"/>
                </a:cubicBezTo>
                <a:cubicBezTo>
                  <a:pt x="5004437" y="2657185"/>
                  <a:pt x="5003699" y="2654676"/>
                  <a:pt x="5002961" y="2652166"/>
                </a:cubicBezTo>
                <a:cubicBezTo>
                  <a:pt x="5025248" y="2631060"/>
                  <a:pt x="5046945" y="2609954"/>
                  <a:pt x="5067904" y="2588995"/>
                </a:cubicBezTo>
                <a:close/>
                <a:moveTo>
                  <a:pt x="5068789" y="2481545"/>
                </a:moveTo>
                <a:cubicBezTo>
                  <a:pt x="5086648" y="2474460"/>
                  <a:pt x="5104508" y="2467375"/>
                  <a:pt x="5122367" y="2459995"/>
                </a:cubicBezTo>
                <a:cubicBezTo>
                  <a:pt x="5131518" y="2471951"/>
                  <a:pt x="5140521" y="2483906"/>
                  <a:pt x="5149377" y="2495862"/>
                </a:cubicBezTo>
                <a:cubicBezTo>
                  <a:pt x="5125614" y="2521691"/>
                  <a:pt x="5101113" y="2547373"/>
                  <a:pt x="5075578" y="2573202"/>
                </a:cubicBezTo>
                <a:cubicBezTo>
                  <a:pt x="5073660" y="2542502"/>
                  <a:pt x="5071298" y="2511950"/>
                  <a:pt x="5068789" y="2481545"/>
                </a:cubicBezTo>
                <a:close/>
                <a:moveTo>
                  <a:pt x="5127680" y="2457929"/>
                </a:moveTo>
                <a:cubicBezTo>
                  <a:pt x="5155428" y="2446564"/>
                  <a:pt x="5183177" y="2434904"/>
                  <a:pt x="5210777" y="2422949"/>
                </a:cubicBezTo>
                <a:cubicBezTo>
                  <a:pt x="5211220" y="2423687"/>
                  <a:pt x="5211810" y="2424572"/>
                  <a:pt x="5212401" y="2425310"/>
                </a:cubicBezTo>
                <a:cubicBezTo>
                  <a:pt x="5193213" y="2447597"/>
                  <a:pt x="5173583" y="2469737"/>
                  <a:pt x="5153362" y="2491876"/>
                </a:cubicBezTo>
                <a:cubicBezTo>
                  <a:pt x="5144949" y="2480659"/>
                  <a:pt x="5136536" y="2469294"/>
                  <a:pt x="5127828" y="2457929"/>
                </a:cubicBezTo>
                <a:close/>
                <a:moveTo>
                  <a:pt x="5118825" y="2455567"/>
                </a:moveTo>
                <a:cubicBezTo>
                  <a:pt x="5101998" y="2462505"/>
                  <a:pt x="5085025" y="2469146"/>
                  <a:pt x="5068199" y="2475936"/>
                </a:cubicBezTo>
                <a:cubicBezTo>
                  <a:pt x="5065690" y="2447007"/>
                  <a:pt x="5063033" y="2418226"/>
                  <a:pt x="5059933" y="2389444"/>
                </a:cubicBezTo>
                <a:cubicBezTo>
                  <a:pt x="5062000" y="2389001"/>
                  <a:pt x="5063919" y="2388116"/>
                  <a:pt x="5065690" y="2387083"/>
                </a:cubicBezTo>
                <a:cubicBezTo>
                  <a:pt x="5083844" y="2410108"/>
                  <a:pt x="5101556" y="2432985"/>
                  <a:pt x="5118825" y="2455567"/>
                </a:cubicBezTo>
                <a:close/>
                <a:moveTo>
                  <a:pt x="5056243" y="2348117"/>
                </a:moveTo>
                <a:cubicBezTo>
                  <a:pt x="5056243" y="2348117"/>
                  <a:pt x="5055505" y="2348117"/>
                  <a:pt x="5055063" y="2348117"/>
                </a:cubicBezTo>
                <a:cubicBezTo>
                  <a:pt x="5052701" y="2348117"/>
                  <a:pt x="5050487" y="2348560"/>
                  <a:pt x="5048273" y="2349298"/>
                </a:cubicBezTo>
                <a:cubicBezTo>
                  <a:pt x="5002371" y="2255869"/>
                  <a:pt x="4953811" y="2163178"/>
                  <a:pt x="4901857" y="2070488"/>
                </a:cubicBezTo>
                <a:cubicBezTo>
                  <a:pt x="4966947" y="2059418"/>
                  <a:pt x="5027757" y="2048643"/>
                  <a:pt x="5086205" y="2037426"/>
                </a:cubicBezTo>
                <a:cubicBezTo>
                  <a:pt x="5088420" y="2043920"/>
                  <a:pt x="5093881" y="2049086"/>
                  <a:pt x="5100670" y="2050710"/>
                </a:cubicBezTo>
                <a:cubicBezTo>
                  <a:pt x="5091371" y="2147976"/>
                  <a:pt x="5076759" y="2245685"/>
                  <a:pt x="5056243" y="2348117"/>
                </a:cubicBezTo>
                <a:close/>
                <a:moveTo>
                  <a:pt x="5049011" y="1784002"/>
                </a:moveTo>
                <a:cubicBezTo>
                  <a:pt x="5073069" y="1794334"/>
                  <a:pt x="5097128" y="1804961"/>
                  <a:pt x="5121186" y="1815883"/>
                </a:cubicBezTo>
                <a:cubicBezTo>
                  <a:pt x="5118677" y="1878759"/>
                  <a:pt x="5113216" y="1943407"/>
                  <a:pt x="5104950" y="2010711"/>
                </a:cubicBezTo>
                <a:cubicBezTo>
                  <a:pt x="5104655" y="2010711"/>
                  <a:pt x="5104212" y="2010711"/>
                  <a:pt x="5103917" y="2010711"/>
                </a:cubicBezTo>
                <a:cubicBezTo>
                  <a:pt x="5087829" y="1933665"/>
                  <a:pt x="5069527" y="1857948"/>
                  <a:pt x="5049011" y="1784002"/>
                </a:cubicBezTo>
                <a:close/>
                <a:moveTo>
                  <a:pt x="5117349" y="1527627"/>
                </a:moveTo>
                <a:cubicBezTo>
                  <a:pt x="5130780" y="1537220"/>
                  <a:pt x="5144211" y="1546962"/>
                  <a:pt x="5157643" y="1556851"/>
                </a:cubicBezTo>
                <a:cubicBezTo>
                  <a:pt x="5164284" y="1574415"/>
                  <a:pt x="5170778" y="1591979"/>
                  <a:pt x="5177273" y="1609690"/>
                </a:cubicBezTo>
                <a:cubicBezTo>
                  <a:pt x="5159118" y="1603491"/>
                  <a:pt x="5141111" y="1597440"/>
                  <a:pt x="5123252" y="1591536"/>
                </a:cubicBezTo>
                <a:cubicBezTo>
                  <a:pt x="5121629" y="1570134"/>
                  <a:pt x="5119710" y="1548881"/>
                  <a:pt x="5117349" y="1527774"/>
                </a:cubicBezTo>
                <a:close/>
                <a:moveTo>
                  <a:pt x="5179634" y="1616332"/>
                </a:moveTo>
                <a:cubicBezTo>
                  <a:pt x="5188638" y="1641571"/>
                  <a:pt x="5197198" y="1666958"/>
                  <a:pt x="5205612" y="1692492"/>
                </a:cubicBezTo>
                <a:cubicBezTo>
                  <a:pt x="5181848" y="1704152"/>
                  <a:pt x="5156314" y="1716108"/>
                  <a:pt x="5128566" y="1728358"/>
                </a:cubicBezTo>
                <a:cubicBezTo>
                  <a:pt x="5128566" y="1684079"/>
                  <a:pt x="5126794" y="1640391"/>
                  <a:pt x="5123695" y="1597440"/>
                </a:cubicBezTo>
                <a:cubicBezTo>
                  <a:pt x="5142145" y="1603639"/>
                  <a:pt x="5160890" y="1609838"/>
                  <a:pt x="5179634" y="1616332"/>
                </a:cubicBezTo>
                <a:close/>
                <a:moveTo>
                  <a:pt x="5128566" y="1734410"/>
                </a:moveTo>
                <a:cubicBezTo>
                  <a:pt x="5157052" y="1721864"/>
                  <a:pt x="5183177" y="1709613"/>
                  <a:pt x="5207383" y="1697806"/>
                </a:cubicBezTo>
                <a:cubicBezTo>
                  <a:pt x="5217271" y="1728211"/>
                  <a:pt x="5226865" y="1758911"/>
                  <a:pt x="5235869" y="1789906"/>
                </a:cubicBezTo>
                <a:cubicBezTo>
                  <a:pt x="5227308" y="1809684"/>
                  <a:pt x="5217862" y="1829610"/>
                  <a:pt x="5207973" y="1849535"/>
                </a:cubicBezTo>
                <a:cubicBezTo>
                  <a:pt x="5180963" y="1836842"/>
                  <a:pt x="5153953" y="1824444"/>
                  <a:pt x="5126942" y="1812341"/>
                </a:cubicBezTo>
                <a:cubicBezTo>
                  <a:pt x="5127975" y="1786069"/>
                  <a:pt x="5128418" y="1760092"/>
                  <a:pt x="5128566" y="1734410"/>
                </a:cubicBezTo>
                <a:close/>
                <a:moveTo>
                  <a:pt x="5238230" y="1798024"/>
                </a:moveTo>
                <a:cubicBezTo>
                  <a:pt x="5245462" y="1823115"/>
                  <a:pt x="5252399" y="1848354"/>
                  <a:pt x="5259041" y="1873741"/>
                </a:cubicBezTo>
                <a:cubicBezTo>
                  <a:pt x="5243691" y="1866361"/>
                  <a:pt x="5228341" y="1858981"/>
                  <a:pt x="5212991" y="1851749"/>
                </a:cubicBezTo>
                <a:cubicBezTo>
                  <a:pt x="5221995" y="1833742"/>
                  <a:pt x="5230408" y="1815735"/>
                  <a:pt x="5238230" y="1798024"/>
                </a:cubicBezTo>
                <a:close/>
                <a:moveTo>
                  <a:pt x="5265388" y="1729834"/>
                </a:moveTo>
                <a:cubicBezTo>
                  <a:pt x="5272473" y="1710204"/>
                  <a:pt x="5279114" y="1690426"/>
                  <a:pt x="5285018" y="1670500"/>
                </a:cubicBezTo>
                <a:cubicBezTo>
                  <a:pt x="5285904" y="1670500"/>
                  <a:pt x="5286790" y="1671091"/>
                  <a:pt x="5287675" y="1671091"/>
                </a:cubicBezTo>
                <a:cubicBezTo>
                  <a:pt x="5288265" y="1671091"/>
                  <a:pt x="5288708" y="1670795"/>
                  <a:pt x="5289299" y="1670795"/>
                </a:cubicBezTo>
                <a:cubicBezTo>
                  <a:pt x="5306863" y="1742823"/>
                  <a:pt x="5321475" y="1817212"/>
                  <a:pt x="5332840" y="1892486"/>
                </a:cubicBezTo>
                <a:cubicBezTo>
                  <a:pt x="5311438" y="1837285"/>
                  <a:pt x="5289004" y="1783117"/>
                  <a:pt x="5265388" y="1729982"/>
                </a:cubicBezTo>
                <a:close/>
                <a:moveTo>
                  <a:pt x="5280000" y="1485857"/>
                </a:moveTo>
                <a:cubicBezTo>
                  <a:pt x="5291660" y="1491465"/>
                  <a:pt x="5303025" y="1497222"/>
                  <a:pt x="5314390" y="1502830"/>
                </a:cubicBezTo>
                <a:cubicBezTo>
                  <a:pt x="5327379" y="1522018"/>
                  <a:pt x="5340515" y="1541205"/>
                  <a:pt x="5353061" y="1560688"/>
                </a:cubicBezTo>
                <a:lnTo>
                  <a:pt x="5354537" y="1559803"/>
                </a:lnTo>
                <a:cubicBezTo>
                  <a:pt x="5337710" y="1586813"/>
                  <a:pt x="5318227" y="1611904"/>
                  <a:pt x="5297564" y="1636405"/>
                </a:cubicBezTo>
                <a:cubicBezTo>
                  <a:pt x="5295350" y="1635077"/>
                  <a:pt x="5292841" y="1634044"/>
                  <a:pt x="5290184" y="1633749"/>
                </a:cubicBezTo>
                <a:cubicBezTo>
                  <a:pt x="5289446" y="1583566"/>
                  <a:pt x="5286051" y="1534268"/>
                  <a:pt x="5280148" y="1485857"/>
                </a:cubicBezTo>
                <a:close/>
                <a:moveTo>
                  <a:pt x="5324279" y="1507849"/>
                </a:moveTo>
                <a:cubicBezTo>
                  <a:pt x="5339924" y="1515819"/>
                  <a:pt x="5355127" y="1523937"/>
                  <a:pt x="5370329" y="1532202"/>
                </a:cubicBezTo>
                <a:cubicBezTo>
                  <a:pt x="5366049" y="1540468"/>
                  <a:pt x="5361474" y="1548438"/>
                  <a:pt x="5356603" y="1556260"/>
                </a:cubicBezTo>
                <a:cubicBezTo>
                  <a:pt x="5346123" y="1540025"/>
                  <a:pt x="5335054" y="1523937"/>
                  <a:pt x="5324279" y="1507849"/>
                </a:cubicBezTo>
                <a:close/>
                <a:moveTo>
                  <a:pt x="5372838" y="1527184"/>
                </a:moveTo>
                <a:cubicBezTo>
                  <a:pt x="5354979" y="1517442"/>
                  <a:pt x="5336677" y="1507849"/>
                  <a:pt x="5318227" y="1498550"/>
                </a:cubicBezTo>
                <a:cubicBezTo>
                  <a:pt x="5303173" y="1476263"/>
                  <a:pt x="5287823" y="1454123"/>
                  <a:pt x="5272325" y="1432131"/>
                </a:cubicBezTo>
                <a:cubicBezTo>
                  <a:pt x="5267750" y="1405121"/>
                  <a:pt x="5262731" y="1378259"/>
                  <a:pt x="5256532" y="1351691"/>
                </a:cubicBezTo>
                <a:cubicBezTo>
                  <a:pt x="5304944" y="1395085"/>
                  <a:pt x="5349961" y="1437888"/>
                  <a:pt x="5392174" y="1480838"/>
                </a:cubicBezTo>
                <a:cubicBezTo>
                  <a:pt x="5386860" y="1497074"/>
                  <a:pt x="5380366" y="1512424"/>
                  <a:pt x="5372838" y="1527184"/>
                </a:cubicBezTo>
                <a:close/>
                <a:moveTo>
                  <a:pt x="5264945" y="1421947"/>
                </a:moveTo>
                <a:cubicBezTo>
                  <a:pt x="5222142" y="1361728"/>
                  <a:pt x="5177420" y="1302394"/>
                  <a:pt x="5131223" y="1244684"/>
                </a:cubicBezTo>
                <a:cubicBezTo>
                  <a:pt x="5172697" y="1278778"/>
                  <a:pt x="5211958" y="1312283"/>
                  <a:pt x="5249152" y="1345345"/>
                </a:cubicBezTo>
                <a:cubicBezTo>
                  <a:pt x="5255204" y="1370584"/>
                  <a:pt x="5260518" y="1396118"/>
                  <a:pt x="5264945" y="1421947"/>
                </a:cubicBezTo>
                <a:close/>
                <a:moveTo>
                  <a:pt x="5129747" y="1236271"/>
                </a:moveTo>
                <a:cubicBezTo>
                  <a:pt x="5162365" y="1249997"/>
                  <a:pt x="5196756" y="1265052"/>
                  <a:pt x="5231736" y="1281583"/>
                </a:cubicBezTo>
                <a:cubicBezTo>
                  <a:pt x="5237049" y="1299442"/>
                  <a:pt x="5241920" y="1317449"/>
                  <a:pt x="5246496" y="1335603"/>
                </a:cubicBezTo>
                <a:cubicBezTo>
                  <a:pt x="5209596" y="1302984"/>
                  <a:pt x="5170778" y="1269923"/>
                  <a:pt x="5129747" y="1236271"/>
                </a:cubicBezTo>
                <a:close/>
                <a:moveTo>
                  <a:pt x="5266864" y="1434345"/>
                </a:moveTo>
                <a:cubicBezTo>
                  <a:pt x="5269226" y="1448367"/>
                  <a:pt x="5271440" y="1462241"/>
                  <a:pt x="5273358" y="1476411"/>
                </a:cubicBezTo>
                <a:cubicBezTo>
                  <a:pt x="5255794" y="1467998"/>
                  <a:pt x="5237788" y="1459584"/>
                  <a:pt x="5219485" y="1451171"/>
                </a:cubicBezTo>
                <a:cubicBezTo>
                  <a:pt x="5191885" y="1382391"/>
                  <a:pt x="5161628" y="1315530"/>
                  <a:pt x="5128271" y="1249702"/>
                </a:cubicBezTo>
                <a:cubicBezTo>
                  <a:pt x="5176239" y="1309774"/>
                  <a:pt x="5222585" y="1371469"/>
                  <a:pt x="5266864" y="1434198"/>
                </a:cubicBezTo>
                <a:close/>
                <a:moveTo>
                  <a:pt x="5212105" y="1447924"/>
                </a:moveTo>
                <a:cubicBezTo>
                  <a:pt x="5201922" y="1443349"/>
                  <a:pt x="5191590" y="1438773"/>
                  <a:pt x="5181258" y="1434198"/>
                </a:cubicBezTo>
                <a:cubicBezTo>
                  <a:pt x="5158971" y="1393461"/>
                  <a:pt x="5135946" y="1353462"/>
                  <a:pt x="5112035" y="1313759"/>
                </a:cubicBezTo>
                <a:cubicBezTo>
                  <a:pt x="5114692" y="1288372"/>
                  <a:pt x="5115725" y="1263281"/>
                  <a:pt x="5115725" y="1238189"/>
                </a:cubicBezTo>
                <a:cubicBezTo>
                  <a:pt x="5115725" y="1238189"/>
                  <a:pt x="5115872" y="1238189"/>
                  <a:pt x="5116020" y="1238189"/>
                </a:cubicBezTo>
                <a:cubicBezTo>
                  <a:pt x="5151296" y="1306674"/>
                  <a:pt x="5183177" y="1376340"/>
                  <a:pt x="5212105" y="1448072"/>
                </a:cubicBezTo>
                <a:close/>
                <a:moveTo>
                  <a:pt x="5172845" y="1430508"/>
                </a:moveTo>
                <a:cubicBezTo>
                  <a:pt x="5154100" y="1422243"/>
                  <a:pt x="5134913" y="1413977"/>
                  <a:pt x="5115282" y="1405564"/>
                </a:cubicBezTo>
                <a:cubicBezTo>
                  <a:pt x="5115725" y="1403793"/>
                  <a:pt x="5116020" y="1402022"/>
                  <a:pt x="5116020" y="1400251"/>
                </a:cubicBezTo>
                <a:cubicBezTo>
                  <a:pt x="5116020" y="1391247"/>
                  <a:pt x="5110116" y="1383572"/>
                  <a:pt x="5101998" y="1380915"/>
                </a:cubicBezTo>
                <a:cubicBezTo>
                  <a:pt x="5105688" y="1361285"/>
                  <a:pt x="5108640" y="1341802"/>
                  <a:pt x="5110854" y="1322615"/>
                </a:cubicBezTo>
                <a:cubicBezTo>
                  <a:pt x="5132256" y="1358185"/>
                  <a:pt x="5152919" y="1394051"/>
                  <a:pt x="5172845" y="1430508"/>
                </a:cubicBezTo>
                <a:close/>
                <a:moveTo>
                  <a:pt x="5107017" y="1305493"/>
                </a:moveTo>
                <a:cubicBezTo>
                  <a:pt x="5084877" y="1269037"/>
                  <a:pt x="5062000" y="1232876"/>
                  <a:pt x="5038384" y="1197010"/>
                </a:cubicBezTo>
                <a:lnTo>
                  <a:pt x="5033809" y="1200109"/>
                </a:lnTo>
                <a:cubicBezTo>
                  <a:pt x="5058900" y="1238042"/>
                  <a:pt x="5082958" y="1276269"/>
                  <a:pt x="5106279" y="1314940"/>
                </a:cubicBezTo>
                <a:cubicBezTo>
                  <a:pt x="5104065" y="1336341"/>
                  <a:pt x="5100670" y="1358038"/>
                  <a:pt x="5096685" y="1380030"/>
                </a:cubicBezTo>
                <a:cubicBezTo>
                  <a:pt x="5096390" y="1380030"/>
                  <a:pt x="5096095" y="1380030"/>
                  <a:pt x="5095800" y="1380030"/>
                </a:cubicBezTo>
                <a:cubicBezTo>
                  <a:pt x="5093585" y="1380030"/>
                  <a:pt x="5091667" y="1380473"/>
                  <a:pt x="5089600" y="1381063"/>
                </a:cubicBezTo>
                <a:cubicBezTo>
                  <a:pt x="5045616" y="1286749"/>
                  <a:pt x="4996910" y="1195386"/>
                  <a:pt x="4944365" y="1108747"/>
                </a:cubicBezTo>
                <a:cubicBezTo>
                  <a:pt x="4945103" y="1108157"/>
                  <a:pt x="4945841" y="1107419"/>
                  <a:pt x="4946579" y="1106828"/>
                </a:cubicBezTo>
                <a:cubicBezTo>
                  <a:pt x="5000599" y="1145056"/>
                  <a:pt x="5052849" y="1183579"/>
                  <a:pt x="5101998" y="1221511"/>
                </a:cubicBezTo>
                <a:cubicBezTo>
                  <a:pt x="5101261" y="1223135"/>
                  <a:pt x="5100818" y="1224758"/>
                  <a:pt x="5100818" y="1226529"/>
                </a:cubicBezTo>
                <a:cubicBezTo>
                  <a:pt x="5100818" y="1232285"/>
                  <a:pt x="5104950" y="1236861"/>
                  <a:pt x="5110264" y="1238337"/>
                </a:cubicBezTo>
                <a:cubicBezTo>
                  <a:pt x="5110264" y="1260772"/>
                  <a:pt x="5109231" y="1283206"/>
                  <a:pt x="5107164" y="1305789"/>
                </a:cubicBezTo>
                <a:close/>
                <a:moveTo>
                  <a:pt x="4971671" y="995688"/>
                </a:moveTo>
                <a:cubicBezTo>
                  <a:pt x="4963110" y="983437"/>
                  <a:pt x="4954402" y="971482"/>
                  <a:pt x="4945693" y="959527"/>
                </a:cubicBezTo>
                <a:cubicBezTo>
                  <a:pt x="4951302" y="963807"/>
                  <a:pt x="4956911" y="968087"/>
                  <a:pt x="4962520" y="972367"/>
                </a:cubicBezTo>
                <a:lnTo>
                  <a:pt x="4965914" y="967940"/>
                </a:lnTo>
                <a:cubicBezTo>
                  <a:pt x="4955583" y="959969"/>
                  <a:pt x="4945103" y="951999"/>
                  <a:pt x="4934476" y="944177"/>
                </a:cubicBezTo>
                <a:cubicBezTo>
                  <a:pt x="4910418" y="911558"/>
                  <a:pt x="4885621" y="879972"/>
                  <a:pt x="4860383" y="849124"/>
                </a:cubicBezTo>
                <a:cubicBezTo>
                  <a:pt x="4902005" y="869197"/>
                  <a:pt x="4942741" y="889861"/>
                  <a:pt x="4982445" y="911705"/>
                </a:cubicBezTo>
                <a:cubicBezTo>
                  <a:pt x="4983330" y="939158"/>
                  <a:pt x="4979788" y="967202"/>
                  <a:pt x="4971671" y="995688"/>
                </a:cubicBezTo>
                <a:close/>
                <a:moveTo>
                  <a:pt x="4918978" y="932516"/>
                </a:moveTo>
                <a:cubicBezTo>
                  <a:pt x="4876618" y="900931"/>
                  <a:pt x="4833225" y="869788"/>
                  <a:pt x="4788651" y="838792"/>
                </a:cubicBezTo>
                <a:cubicBezTo>
                  <a:pt x="4774777" y="824623"/>
                  <a:pt x="4760902" y="810749"/>
                  <a:pt x="4746881" y="796875"/>
                </a:cubicBezTo>
                <a:cubicBezTo>
                  <a:pt x="4781566" y="812225"/>
                  <a:pt x="4815513" y="827870"/>
                  <a:pt x="4849018" y="843663"/>
                </a:cubicBezTo>
                <a:cubicBezTo>
                  <a:pt x="4872928" y="872592"/>
                  <a:pt x="4896248" y="902111"/>
                  <a:pt x="4919126" y="932516"/>
                </a:cubicBezTo>
                <a:close/>
                <a:moveTo>
                  <a:pt x="4764002" y="821966"/>
                </a:moveTo>
                <a:cubicBezTo>
                  <a:pt x="4751752" y="813553"/>
                  <a:pt x="4739353" y="805140"/>
                  <a:pt x="4726955" y="796875"/>
                </a:cubicBezTo>
                <a:cubicBezTo>
                  <a:pt x="4722527" y="792004"/>
                  <a:pt x="4717952" y="787134"/>
                  <a:pt x="4713524" y="782263"/>
                </a:cubicBezTo>
                <a:cubicBezTo>
                  <a:pt x="4719871" y="785067"/>
                  <a:pt x="4726069" y="787724"/>
                  <a:pt x="4732416" y="790528"/>
                </a:cubicBezTo>
                <a:cubicBezTo>
                  <a:pt x="4743043" y="800860"/>
                  <a:pt x="4753670" y="811339"/>
                  <a:pt x="4764150" y="821966"/>
                </a:cubicBezTo>
                <a:close/>
                <a:moveTo>
                  <a:pt x="4704078" y="772079"/>
                </a:moveTo>
                <a:cubicBezTo>
                  <a:pt x="4700240" y="767946"/>
                  <a:pt x="4696403" y="763961"/>
                  <a:pt x="4692565" y="759976"/>
                </a:cubicBezTo>
                <a:cubicBezTo>
                  <a:pt x="4695222" y="759976"/>
                  <a:pt x="4697731" y="760123"/>
                  <a:pt x="4700388" y="760271"/>
                </a:cubicBezTo>
                <a:cubicBezTo>
                  <a:pt x="4700535" y="760271"/>
                  <a:pt x="4700830" y="760271"/>
                  <a:pt x="4700978" y="760271"/>
                </a:cubicBezTo>
                <a:cubicBezTo>
                  <a:pt x="4707620" y="766618"/>
                  <a:pt x="4714410" y="773112"/>
                  <a:pt x="4721051" y="779606"/>
                </a:cubicBezTo>
                <a:cubicBezTo>
                  <a:pt x="4715442" y="777097"/>
                  <a:pt x="4709686" y="774588"/>
                  <a:pt x="4704078" y="772079"/>
                </a:cubicBezTo>
                <a:close/>
                <a:moveTo>
                  <a:pt x="4687104" y="754219"/>
                </a:moveTo>
                <a:cubicBezTo>
                  <a:pt x="4681495" y="748316"/>
                  <a:pt x="4675887" y="742412"/>
                  <a:pt x="4670278" y="736655"/>
                </a:cubicBezTo>
                <a:cubicBezTo>
                  <a:pt x="4670721" y="735180"/>
                  <a:pt x="4671016" y="733704"/>
                  <a:pt x="4671459" y="732228"/>
                </a:cubicBezTo>
                <a:cubicBezTo>
                  <a:pt x="4679429" y="739607"/>
                  <a:pt x="4687251" y="746987"/>
                  <a:pt x="4695074" y="754515"/>
                </a:cubicBezTo>
                <a:cubicBezTo>
                  <a:pt x="4692417" y="754515"/>
                  <a:pt x="4689761" y="754367"/>
                  <a:pt x="4687251" y="754219"/>
                </a:cubicBezTo>
                <a:close/>
                <a:moveTo>
                  <a:pt x="4668359" y="721896"/>
                </a:moveTo>
                <a:cubicBezTo>
                  <a:pt x="4624375" y="681159"/>
                  <a:pt x="4579211" y="641603"/>
                  <a:pt x="4533013" y="603080"/>
                </a:cubicBezTo>
                <a:cubicBezTo>
                  <a:pt x="4581425" y="630829"/>
                  <a:pt x="4628508" y="658577"/>
                  <a:pt x="4673968" y="686620"/>
                </a:cubicBezTo>
                <a:cubicBezTo>
                  <a:pt x="4673082" y="698280"/>
                  <a:pt x="4671163" y="709940"/>
                  <a:pt x="4668359" y="721896"/>
                </a:cubicBezTo>
                <a:close/>
                <a:moveTo>
                  <a:pt x="4648286" y="745806"/>
                </a:moveTo>
                <a:cubicBezTo>
                  <a:pt x="4647401" y="746692"/>
                  <a:pt x="4646810" y="747873"/>
                  <a:pt x="4646219" y="748906"/>
                </a:cubicBezTo>
                <a:cubicBezTo>
                  <a:pt x="4615520" y="739607"/>
                  <a:pt x="4584229" y="730309"/>
                  <a:pt x="4551905" y="721158"/>
                </a:cubicBezTo>
                <a:cubicBezTo>
                  <a:pt x="4544821" y="678060"/>
                  <a:pt x="4532423" y="636732"/>
                  <a:pt x="4515006" y="597177"/>
                </a:cubicBezTo>
                <a:cubicBezTo>
                  <a:pt x="4561351" y="643965"/>
                  <a:pt x="4606073" y="693852"/>
                  <a:pt x="4648434" y="745659"/>
                </a:cubicBezTo>
                <a:close/>
                <a:moveTo>
                  <a:pt x="4551463" y="762042"/>
                </a:moveTo>
                <a:cubicBezTo>
                  <a:pt x="4539507" y="746692"/>
                  <a:pt x="4527552" y="731637"/>
                  <a:pt x="4515449" y="716730"/>
                </a:cubicBezTo>
                <a:cubicBezTo>
                  <a:pt x="4526076" y="719682"/>
                  <a:pt x="4536555" y="722634"/>
                  <a:pt x="4547034" y="725586"/>
                </a:cubicBezTo>
                <a:cubicBezTo>
                  <a:pt x="4548953" y="737541"/>
                  <a:pt x="4550429" y="749644"/>
                  <a:pt x="4551610" y="762042"/>
                </a:cubicBezTo>
                <a:close/>
                <a:moveTo>
                  <a:pt x="4545854" y="719534"/>
                </a:moveTo>
                <a:cubicBezTo>
                  <a:pt x="4533751" y="716140"/>
                  <a:pt x="4521500" y="712745"/>
                  <a:pt x="4509250" y="709350"/>
                </a:cubicBezTo>
                <a:cubicBezTo>
                  <a:pt x="4477812" y="671123"/>
                  <a:pt x="4445341" y="634223"/>
                  <a:pt x="4411984" y="598653"/>
                </a:cubicBezTo>
                <a:cubicBezTo>
                  <a:pt x="4439732" y="595553"/>
                  <a:pt x="4467332" y="592158"/>
                  <a:pt x="4494933" y="588616"/>
                </a:cubicBezTo>
                <a:cubicBezTo>
                  <a:pt x="4496704" y="593191"/>
                  <a:pt x="4500984" y="596586"/>
                  <a:pt x="4506150" y="596586"/>
                </a:cubicBezTo>
                <a:cubicBezTo>
                  <a:pt x="4506888" y="596586"/>
                  <a:pt x="4507626" y="596291"/>
                  <a:pt x="4508217" y="596143"/>
                </a:cubicBezTo>
                <a:cubicBezTo>
                  <a:pt x="4525928" y="635404"/>
                  <a:pt x="4538474" y="676584"/>
                  <a:pt x="4545706" y="719534"/>
                </a:cubicBezTo>
                <a:close/>
                <a:moveTo>
                  <a:pt x="4494343" y="583007"/>
                </a:moveTo>
                <a:cubicBezTo>
                  <a:pt x="4465413" y="586697"/>
                  <a:pt x="4436337" y="590240"/>
                  <a:pt x="4407113" y="593487"/>
                </a:cubicBezTo>
                <a:cubicBezTo>
                  <a:pt x="4385564" y="570609"/>
                  <a:pt x="4363572" y="548322"/>
                  <a:pt x="4341285" y="526773"/>
                </a:cubicBezTo>
                <a:cubicBezTo>
                  <a:pt x="4352354" y="518950"/>
                  <a:pt x="4362539" y="510980"/>
                  <a:pt x="4371985" y="502715"/>
                </a:cubicBezTo>
                <a:cubicBezTo>
                  <a:pt x="4413460" y="528101"/>
                  <a:pt x="4454491" y="553931"/>
                  <a:pt x="4494933" y="580351"/>
                </a:cubicBezTo>
                <a:cubicBezTo>
                  <a:pt x="4494638" y="581236"/>
                  <a:pt x="4494490" y="582122"/>
                  <a:pt x="4494343" y="583007"/>
                </a:cubicBezTo>
                <a:close/>
                <a:moveTo>
                  <a:pt x="4400176" y="594372"/>
                </a:moveTo>
                <a:cubicBezTo>
                  <a:pt x="4380398" y="596586"/>
                  <a:pt x="4360472" y="598800"/>
                  <a:pt x="4340694" y="600866"/>
                </a:cubicBezTo>
                <a:cubicBezTo>
                  <a:pt x="4330510" y="582860"/>
                  <a:pt x="4319883" y="565148"/>
                  <a:pt x="4308814" y="547879"/>
                </a:cubicBezTo>
                <a:cubicBezTo>
                  <a:pt x="4318407" y="542123"/>
                  <a:pt x="4327706" y="536071"/>
                  <a:pt x="4336709" y="529872"/>
                </a:cubicBezTo>
                <a:cubicBezTo>
                  <a:pt x="4358259" y="550684"/>
                  <a:pt x="4379365" y="572233"/>
                  <a:pt x="4400176" y="594225"/>
                </a:cubicBezTo>
                <a:close/>
                <a:moveTo>
                  <a:pt x="4371542" y="672746"/>
                </a:moveTo>
                <a:cubicBezTo>
                  <a:pt x="4309404" y="656953"/>
                  <a:pt x="4243281" y="640865"/>
                  <a:pt x="4172434" y="624482"/>
                </a:cubicBezTo>
                <a:cubicBezTo>
                  <a:pt x="4172434" y="624039"/>
                  <a:pt x="4172434" y="623744"/>
                  <a:pt x="4172434" y="623301"/>
                </a:cubicBezTo>
                <a:cubicBezTo>
                  <a:pt x="4226897" y="617988"/>
                  <a:pt x="4282099" y="612674"/>
                  <a:pt x="4337595" y="606770"/>
                </a:cubicBezTo>
                <a:cubicBezTo>
                  <a:pt x="4349550" y="628319"/>
                  <a:pt x="4360915" y="650164"/>
                  <a:pt x="4371542" y="672746"/>
                </a:cubicBezTo>
                <a:close/>
                <a:moveTo>
                  <a:pt x="4343646" y="606032"/>
                </a:moveTo>
                <a:cubicBezTo>
                  <a:pt x="4364162" y="603818"/>
                  <a:pt x="4384531" y="601604"/>
                  <a:pt x="4405046" y="599243"/>
                </a:cubicBezTo>
                <a:cubicBezTo>
                  <a:pt x="4437518" y="633781"/>
                  <a:pt x="4469251" y="669499"/>
                  <a:pt x="4499951" y="706546"/>
                </a:cubicBezTo>
                <a:cubicBezTo>
                  <a:pt x="4460986" y="695771"/>
                  <a:pt x="4420544" y="685144"/>
                  <a:pt x="4378479" y="674370"/>
                </a:cubicBezTo>
                <a:cubicBezTo>
                  <a:pt x="4367704" y="651049"/>
                  <a:pt x="4356044" y="628172"/>
                  <a:pt x="4343646" y="605885"/>
                </a:cubicBezTo>
                <a:close/>
                <a:moveTo>
                  <a:pt x="4506003" y="714073"/>
                </a:moveTo>
                <a:cubicBezTo>
                  <a:pt x="4521648" y="733113"/>
                  <a:pt x="4537146" y="752448"/>
                  <a:pt x="4552200" y="772079"/>
                </a:cubicBezTo>
                <a:cubicBezTo>
                  <a:pt x="4553824" y="795694"/>
                  <a:pt x="4553972" y="819900"/>
                  <a:pt x="4552791" y="844549"/>
                </a:cubicBezTo>
                <a:cubicBezTo>
                  <a:pt x="4508217" y="817981"/>
                  <a:pt x="4462462" y="791119"/>
                  <a:pt x="4415231" y="764256"/>
                </a:cubicBezTo>
                <a:cubicBezTo>
                  <a:pt x="4404899" y="735770"/>
                  <a:pt x="4393534" y="708022"/>
                  <a:pt x="4381284" y="681012"/>
                </a:cubicBezTo>
                <a:cubicBezTo>
                  <a:pt x="4424529" y="692081"/>
                  <a:pt x="4466004" y="703151"/>
                  <a:pt x="4506003" y="714221"/>
                </a:cubicBezTo>
                <a:close/>
                <a:moveTo>
                  <a:pt x="4552348" y="850600"/>
                </a:moveTo>
                <a:cubicBezTo>
                  <a:pt x="4547920" y="923218"/>
                  <a:pt x="4531094" y="999968"/>
                  <a:pt x="4501575" y="1080851"/>
                </a:cubicBezTo>
                <a:cubicBezTo>
                  <a:pt x="4496704" y="1079228"/>
                  <a:pt x="4491686" y="1078194"/>
                  <a:pt x="4486225" y="1078194"/>
                </a:cubicBezTo>
                <a:cubicBezTo>
                  <a:pt x="4485635" y="1078194"/>
                  <a:pt x="4485191" y="1078194"/>
                  <a:pt x="4484601" y="1078342"/>
                </a:cubicBezTo>
                <a:cubicBezTo>
                  <a:pt x="4473532" y="968382"/>
                  <a:pt x="4451097" y="866245"/>
                  <a:pt x="4417887" y="771931"/>
                </a:cubicBezTo>
                <a:cubicBezTo>
                  <a:pt x="4464085" y="798351"/>
                  <a:pt x="4508660" y="824476"/>
                  <a:pt x="4552200" y="850600"/>
                </a:cubicBezTo>
                <a:close/>
                <a:moveTo>
                  <a:pt x="4486225" y="1177675"/>
                </a:moveTo>
                <a:cubicBezTo>
                  <a:pt x="4490653" y="1177675"/>
                  <a:pt x="4494786" y="1176937"/>
                  <a:pt x="4498918" y="1175903"/>
                </a:cubicBezTo>
                <a:cubicBezTo>
                  <a:pt x="4508807" y="1207046"/>
                  <a:pt x="4518253" y="1238780"/>
                  <a:pt x="4527257" y="1271103"/>
                </a:cubicBezTo>
                <a:cubicBezTo>
                  <a:pt x="4507774" y="1277893"/>
                  <a:pt x="4488439" y="1284682"/>
                  <a:pt x="4469103" y="1291324"/>
                </a:cubicBezTo>
                <a:cubicBezTo>
                  <a:pt x="4466890" y="1286896"/>
                  <a:pt x="4463200" y="1283502"/>
                  <a:pt x="4458624" y="1281583"/>
                </a:cubicBezTo>
                <a:cubicBezTo>
                  <a:pt x="4467628" y="1245864"/>
                  <a:pt x="4475155" y="1211179"/>
                  <a:pt x="4481206" y="1177084"/>
                </a:cubicBezTo>
                <a:cubicBezTo>
                  <a:pt x="4482978" y="1177232"/>
                  <a:pt x="4484601" y="1177675"/>
                  <a:pt x="4486372" y="1177675"/>
                </a:cubicBezTo>
                <a:close/>
                <a:moveTo>
                  <a:pt x="4453163" y="1280402"/>
                </a:moveTo>
                <a:cubicBezTo>
                  <a:pt x="4453163" y="1280402"/>
                  <a:pt x="4451687" y="1280254"/>
                  <a:pt x="4450949" y="1280254"/>
                </a:cubicBezTo>
                <a:cubicBezTo>
                  <a:pt x="4449916" y="1280254"/>
                  <a:pt x="4449030" y="1280402"/>
                  <a:pt x="4447997" y="1280550"/>
                </a:cubicBezTo>
                <a:cubicBezTo>
                  <a:pt x="4428810" y="1214574"/>
                  <a:pt x="4408589" y="1151698"/>
                  <a:pt x="4386745" y="1091626"/>
                </a:cubicBezTo>
                <a:cubicBezTo>
                  <a:pt x="4404456" y="1098563"/>
                  <a:pt x="4422020" y="1105500"/>
                  <a:pt x="4439289" y="1112289"/>
                </a:cubicBezTo>
                <a:cubicBezTo>
                  <a:pt x="4437666" y="1117308"/>
                  <a:pt x="4436485" y="1122474"/>
                  <a:pt x="4436485" y="1128082"/>
                </a:cubicBezTo>
                <a:cubicBezTo>
                  <a:pt x="4436485" y="1151845"/>
                  <a:pt x="4453311" y="1171623"/>
                  <a:pt x="4475598" y="1176642"/>
                </a:cubicBezTo>
                <a:cubicBezTo>
                  <a:pt x="4469546" y="1210589"/>
                  <a:pt x="4462019" y="1244979"/>
                  <a:pt x="4453163" y="1280550"/>
                </a:cubicBezTo>
                <a:close/>
                <a:moveTo>
                  <a:pt x="4449473" y="1094873"/>
                </a:moveTo>
                <a:cubicBezTo>
                  <a:pt x="4420692" y="1071995"/>
                  <a:pt x="4391615" y="1048970"/>
                  <a:pt x="4362243" y="1026093"/>
                </a:cubicBezTo>
                <a:cubicBezTo>
                  <a:pt x="4339071" y="966906"/>
                  <a:pt x="4314275" y="910229"/>
                  <a:pt x="4287707" y="855766"/>
                </a:cubicBezTo>
                <a:cubicBezTo>
                  <a:pt x="4344827" y="929269"/>
                  <a:pt x="4400914" y="1006758"/>
                  <a:pt x="4456410" y="1088526"/>
                </a:cubicBezTo>
                <a:cubicBezTo>
                  <a:pt x="4453901" y="1090445"/>
                  <a:pt x="4451539" y="1092511"/>
                  <a:pt x="4449473" y="1094873"/>
                </a:cubicBezTo>
                <a:close/>
                <a:moveTo>
                  <a:pt x="4377446" y="1081884"/>
                </a:moveTo>
                <a:cubicBezTo>
                  <a:pt x="4340694" y="1067568"/>
                  <a:pt x="4303057" y="1053103"/>
                  <a:pt x="4264387" y="1038343"/>
                </a:cubicBezTo>
                <a:cubicBezTo>
                  <a:pt x="4212137" y="969858"/>
                  <a:pt x="4158855" y="903145"/>
                  <a:pt x="4104835" y="838350"/>
                </a:cubicBezTo>
                <a:cubicBezTo>
                  <a:pt x="4193245" y="903292"/>
                  <a:pt x="4276933" y="966611"/>
                  <a:pt x="4357520" y="1029487"/>
                </a:cubicBezTo>
                <a:cubicBezTo>
                  <a:pt x="4364310" y="1046756"/>
                  <a:pt x="4370804" y="1064173"/>
                  <a:pt x="4377298" y="1081884"/>
                </a:cubicBezTo>
                <a:close/>
                <a:moveTo>
                  <a:pt x="4254645" y="1034506"/>
                </a:moveTo>
                <a:cubicBezTo>
                  <a:pt x="4219665" y="1021222"/>
                  <a:pt x="4183651" y="1007643"/>
                  <a:pt x="4146900" y="993917"/>
                </a:cubicBezTo>
                <a:cubicBezTo>
                  <a:pt x="4131992" y="941667"/>
                  <a:pt x="4115609" y="890451"/>
                  <a:pt x="4097455" y="839826"/>
                </a:cubicBezTo>
                <a:cubicBezTo>
                  <a:pt x="4097898" y="839678"/>
                  <a:pt x="4098193" y="839383"/>
                  <a:pt x="4098488" y="839088"/>
                </a:cubicBezTo>
                <a:cubicBezTo>
                  <a:pt x="4151327" y="902407"/>
                  <a:pt x="4203429" y="967644"/>
                  <a:pt x="4254645" y="1034506"/>
                </a:cubicBezTo>
                <a:close/>
                <a:moveTo>
                  <a:pt x="4140405" y="991555"/>
                </a:moveTo>
                <a:cubicBezTo>
                  <a:pt x="4103359" y="977829"/>
                  <a:pt x="4065279" y="963807"/>
                  <a:pt x="4026313" y="949638"/>
                </a:cubicBezTo>
                <a:cubicBezTo>
                  <a:pt x="4026608" y="948309"/>
                  <a:pt x="4027199" y="946981"/>
                  <a:pt x="4027199" y="945653"/>
                </a:cubicBezTo>
                <a:cubicBezTo>
                  <a:pt x="4027199" y="940044"/>
                  <a:pt x="4024837" y="935026"/>
                  <a:pt x="4021000" y="931336"/>
                </a:cubicBezTo>
                <a:cubicBezTo>
                  <a:pt x="4043287" y="900193"/>
                  <a:pt x="4063065" y="870231"/>
                  <a:pt x="4080776" y="840859"/>
                </a:cubicBezTo>
                <a:cubicBezTo>
                  <a:pt x="4083138" y="841892"/>
                  <a:pt x="4085794" y="842482"/>
                  <a:pt x="4088452" y="842482"/>
                </a:cubicBezTo>
                <a:cubicBezTo>
                  <a:pt x="4089780" y="842482"/>
                  <a:pt x="4090960" y="842040"/>
                  <a:pt x="4092289" y="841744"/>
                </a:cubicBezTo>
                <a:cubicBezTo>
                  <a:pt x="4109853" y="891042"/>
                  <a:pt x="4125941" y="940782"/>
                  <a:pt x="4140553" y="991703"/>
                </a:cubicBezTo>
                <a:close/>
                <a:moveTo>
                  <a:pt x="4016277" y="928236"/>
                </a:moveTo>
                <a:cubicBezTo>
                  <a:pt x="4013472" y="926760"/>
                  <a:pt x="4010521" y="925727"/>
                  <a:pt x="4007273" y="925727"/>
                </a:cubicBezTo>
                <a:cubicBezTo>
                  <a:pt x="3997827" y="925727"/>
                  <a:pt x="3990152" y="932516"/>
                  <a:pt x="3988233" y="941520"/>
                </a:cubicBezTo>
                <a:cubicBezTo>
                  <a:pt x="3925210" y="937092"/>
                  <a:pt x="3859824" y="932516"/>
                  <a:pt x="3793258" y="928236"/>
                </a:cubicBezTo>
                <a:cubicBezTo>
                  <a:pt x="3900413" y="893256"/>
                  <a:pt x="3989709" y="862260"/>
                  <a:pt x="4071330" y="832003"/>
                </a:cubicBezTo>
                <a:cubicBezTo>
                  <a:pt x="4072511" y="834217"/>
                  <a:pt x="4074135" y="836136"/>
                  <a:pt x="4076201" y="837759"/>
                </a:cubicBezTo>
                <a:cubicBezTo>
                  <a:pt x="4058489" y="867131"/>
                  <a:pt x="4038711" y="897093"/>
                  <a:pt x="4016424" y="928236"/>
                </a:cubicBezTo>
                <a:close/>
                <a:moveTo>
                  <a:pt x="3927866" y="725143"/>
                </a:moveTo>
                <a:cubicBezTo>
                  <a:pt x="3941740" y="719534"/>
                  <a:pt x="3955614" y="713926"/>
                  <a:pt x="3969489" y="708317"/>
                </a:cubicBezTo>
                <a:cubicBezTo>
                  <a:pt x="4002845" y="740936"/>
                  <a:pt x="4036645" y="774588"/>
                  <a:pt x="4071035" y="809273"/>
                </a:cubicBezTo>
                <a:cubicBezTo>
                  <a:pt x="4024837" y="781820"/>
                  <a:pt x="3977459" y="753924"/>
                  <a:pt x="3927866" y="725143"/>
                </a:cubicBezTo>
                <a:close/>
                <a:moveTo>
                  <a:pt x="3921815" y="721601"/>
                </a:moveTo>
                <a:cubicBezTo>
                  <a:pt x="3890967" y="703741"/>
                  <a:pt x="3859529" y="685587"/>
                  <a:pt x="3826762" y="666695"/>
                </a:cubicBezTo>
                <a:cubicBezTo>
                  <a:pt x="3841817" y="649426"/>
                  <a:pt x="3856429" y="631419"/>
                  <a:pt x="3870156" y="612822"/>
                </a:cubicBezTo>
                <a:cubicBezTo>
                  <a:pt x="3901446" y="642194"/>
                  <a:pt x="3933032" y="672598"/>
                  <a:pt x="3965208" y="703889"/>
                </a:cubicBezTo>
                <a:cubicBezTo>
                  <a:pt x="3950744" y="709793"/>
                  <a:pt x="3936279" y="715697"/>
                  <a:pt x="3921815" y="721453"/>
                </a:cubicBezTo>
                <a:close/>
                <a:moveTo>
                  <a:pt x="3869418" y="604556"/>
                </a:moveTo>
                <a:cubicBezTo>
                  <a:pt x="3864842" y="600128"/>
                  <a:pt x="3860119" y="595701"/>
                  <a:pt x="3855396" y="591420"/>
                </a:cubicBezTo>
                <a:cubicBezTo>
                  <a:pt x="3862776" y="592158"/>
                  <a:pt x="3870008" y="593044"/>
                  <a:pt x="3877241" y="593782"/>
                </a:cubicBezTo>
                <a:cubicBezTo>
                  <a:pt x="3874731" y="597472"/>
                  <a:pt x="3871927" y="601014"/>
                  <a:pt x="3869418" y="604556"/>
                </a:cubicBezTo>
                <a:close/>
                <a:moveTo>
                  <a:pt x="3866171" y="609132"/>
                </a:moveTo>
                <a:cubicBezTo>
                  <a:pt x="3852149" y="628024"/>
                  <a:pt x="3837389" y="646326"/>
                  <a:pt x="3821892" y="663890"/>
                </a:cubicBezTo>
                <a:cubicBezTo>
                  <a:pt x="3774070" y="636437"/>
                  <a:pt x="3723740" y="607804"/>
                  <a:pt x="3670605" y="577841"/>
                </a:cubicBezTo>
                <a:cubicBezTo>
                  <a:pt x="3671638" y="576365"/>
                  <a:pt x="3672376" y="574742"/>
                  <a:pt x="3672967" y="572971"/>
                </a:cubicBezTo>
                <a:cubicBezTo>
                  <a:pt x="3732743" y="578727"/>
                  <a:pt x="3790601" y="584483"/>
                  <a:pt x="3846393" y="590387"/>
                </a:cubicBezTo>
                <a:cubicBezTo>
                  <a:pt x="3853035" y="596586"/>
                  <a:pt x="3859677" y="602785"/>
                  <a:pt x="3866318" y="608984"/>
                </a:cubicBezTo>
                <a:close/>
                <a:moveTo>
                  <a:pt x="3818202" y="668171"/>
                </a:moveTo>
                <a:cubicBezTo>
                  <a:pt x="3776580" y="715254"/>
                  <a:pt x="3730529" y="758647"/>
                  <a:pt x="3683003" y="802631"/>
                </a:cubicBezTo>
                <a:cubicBezTo>
                  <a:pt x="3680199" y="800417"/>
                  <a:pt x="3676952" y="799089"/>
                  <a:pt x="3673262" y="798646"/>
                </a:cubicBezTo>
                <a:cubicBezTo>
                  <a:pt x="3670162" y="722191"/>
                  <a:pt x="3663668" y="652673"/>
                  <a:pt x="3653041" y="586992"/>
                </a:cubicBezTo>
                <a:cubicBezTo>
                  <a:pt x="3653189" y="586992"/>
                  <a:pt x="3653336" y="586992"/>
                  <a:pt x="3653631" y="586992"/>
                </a:cubicBezTo>
                <a:cubicBezTo>
                  <a:pt x="3658650" y="586992"/>
                  <a:pt x="3663225" y="585074"/>
                  <a:pt x="3666768" y="582122"/>
                </a:cubicBezTo>
                <a:cubicBezTo>
                  <a:pt x="3719902" y="612084"/>
                  <a:pt x="3770233" y="640718"/>
                  <a:pt x="3818202" y="668171"/>
                </a:cubicBezTo>
                <a:close/>
                <a:moveTo>
                  <a:pt x="3631787" y="558949"/>
                </a:moveTo>
                <a:cubicBezTo>
                  <a:pt x="3570387" y="535334"/>
                  <a:pt x="3508544" y="511718"/>
                  <a:pt x="3447291" y="488398"/>
                </a:cubicBezTo>
                <a:cubicBezTo>
                  <a:pt x="3429875" y="448104"/>
                  <a:pt x="3412163" y="410171"/>
                  <a:pt x="3394304" y="374158"/>
                </a:cubicBezTo>
                <a:cubicBezTo>
                  <a:pt x="3395337" y="373420"/>
                  <a:pt x="3396223" y="372682"/>
                  <a:pt x="3397108" y="371796"/>
                </a:cubicBezTo>
                <a:cubicBezTo>
                  <a:pt x="3480648" y="437477"/>
                  <a:pt x="3557841" y="499025"/>
                  <a:pt x="3631787" y="559097"/>
                </a:cubicBezTo>
                <a:close/>
                <a:moveTo>
                  <a:pt x="3493489" y="616512"/>
                </a:moveTo>
                <a:cubicBezTo>
                  <a:pt x="3492013" y="617397"/>
                  <a:pt x="3490537" y="618283"/>
                  <a:pt x="3489209" y="619611"/>
                </a:cubicBezTo>
                <a:lnTo>
                  <a:pt x="3462494" y="598800"/>
                </a:lnTo>
                <a:cubicBezTo>
                  <a:pt x="3425299" y="569724"/>
                  <a:pt x="3387662" y="540352"/>
                  <a:pt x="3349877" y="510685"/>
                </a:cubicBezTo>
                <a:cubicBezTo>
                  <a:pt x="3354600" y="494744"/>
                  <a:pt x="3359028" y="478656"/>
                  <a:pt x="3363161" y="462421"/>
                </a:cubicBezTo>
                <a:cubicBezTo>
                  <a:pt x="3389581" y="472457"/>
                  <a:pt x="3416296" y="482641"/>
                  <a:pt x="3443011" y="492826"/>
                </a:cubicBezTo>
                <a:cubicBezTo>
                  <a:pt x="3459837" y="531791"/>
                  <a:pt x="3476663" y="572971"/>
                  <a:pt x="3493341" y="616659"/>
                </a:cubicBezTo>
                <a:close/>
                <a:moveTo>
                  <a:pt x="3370098" y="759238"/>
                </a:moveTo>
                <a:cubicBezTo>
                  <a:pt x="3354748" y="723815"/>
                  <a:pt x="3339693" y="689277"/>
                  <a:pt x="3324638" y="655182"/>
                </a:cubicBezTo>
                <a:cubicBezTo>
                  <a:pt x="3382053" y="649131"/>
                  <a:pt x="3435778" y="643522"/>
                  <a:pt x="3483895" y="638651"/>
                </a:cubicBezTo>
                <a:cubicBezTo>
                  <a:pt x="3484633" y="641308"/>
                  <a:pt x="3485814" y="643817"/>
                  <a:pt x="3487437" y="645883"/>
                </a:cubicBezTo>
                <a:cubicBezTo>
                  <a:pt x="3448915" y="685144"/>
                  <a:pt x="3409802" y="722929"/>
                  <a:pt x="3370246" y="759090"/>
                </a:cubicBezTo>
                <a:close/>
                <a:moveTo>
                  <a:pt x="3381906" y="800860"/>
                </a:moveTo>
                <a:cubicBezTo>
                  <a:pt x="3379544" y="802336"/>
                  <a:pt x="3377626" y="804107"/>
                  <a:pt x="3376150" y="806321"/>
                </a:cubicBezTo>
                <a:cubicBezTo>
                  <a:pt x="3365375" y="801008"/>
                  <a:pt x="3354600" y="795694"/>
                  <a:pt x="3343678" y="790381"/>
                </a:cubicBezTo>
                <a:cubicBezTo>
                  <a:pt x="3351796" y="783149"/>
                  <a:pt x="3359914" y="775916"/>
                  <a:pt x="3368032" y="768536"/>
                </a:cubicBezTo>
                <a:cubicBezTo>
                  <a:pt x="3372607" y="779163"/>
                  <a:pt x="3377330" y="790086"/>
                  <a:pt x="3381906" y="800860"/>
                </a:cubicBezTo>
                <a:close/>
                <a:moveTo>
                  <a:pt x="3373640" y="811339"/>
                </a:moveTo>
                <a:cubicBezTo>
                  <a:pt x="3373050" y="813258"/>
                  <a:pt x="3372460" y="815177"/>
                  <a:pt x="3372460" y="817243"/>
                </a:cubicBezTo>
                <a:cubicBezTo>
                  <a:pt x="3372460" y="817686"/>
                  <a:pt x="3372607" y="817981"/>
                  <a:pt x="3372607" y="818276"/>
                </a:cubicBezTo>
                <a:cubicBezTo>
                  <a:pt x="3346483" y="823590"/>
                  <a:pt x="3320505" y="828756"/>
                  <a:pt x="3294233" y="833922"/>
                </a:cubicBezTo>
                <a:cubicBezTo>
                  <a:pt x="3309288" y="820933"/>
                  <a:pt x="3324195" y="807797"/>
                  <a:pt x="3339250" y="794366"/>
                </a:cubicBezTo>
                <a:cubicBezTo>
                  <a:pt x="3350763" y="799975"/>
                  <a:pt x="3362275" y="805583"/>
                  <a:pt x="3373640" y="811192"/>
                </a:cubicBezTo>
                <a:close/>
                <a:moveTo>
                  <a:pt x="3284787" y="834955"/>
                </a:moveTo>
                <a:cubicBezTo>
                  <a:pt x="3268404" y="820195"/>
                  <a:pt x="3252021" y="805583"/>
                  <a:pt x="3235785" y="790971"/>
                </a:cubicBezTo>
                <a:cubicBezTo>
                  <a:pt x="3241984" y="778278"/>
                  <a:pt x="3248183" y="765437"/>
                  <a:pt x="3254235" y="752596"/>
                </a:cubicBezTo>
                <a:cubicBezTo>
                  <a:pt x="3281097" y="765880"/>
                  <a:pt x="3307665" y="778868"/>
                  <a:pt x="3333789" y="791857"/>
                </a:cubicBezTo>
                <a:cubicBezTo>
                  <a:pt x="3317406" y="806469"/>
                  <a:pt x="3301023" y="820786"/>
                  <a:pt x="3284640" y="834955"/>
                </a:cubicBezTo>
                <a:close/>
                <a:moveTo>
                  <a:pt x="3306927" y="862260"/>
                </a:moveTo>
                <a:cubicBezTo>
                  <a:pt x="3265599" y="885433"/>
                  <a:pt x="3221616" y="909491"/>
                  <a:pt x="3174532" y="934730"/>
                </a:cubicBezTo>
                <a:cubicBezTo>
                  <a:pt x="3210841" y="904916"/>
                  <a:pt x="3247593" y="874216"/>
                  <a:pt x="3284640" y="842335"/>
                </a:cubicBezTo>
                <a:cubicBezTo>
                  <a:pt x="3292019" y="848977"/>
                  <a:pt x="3299399" y="855619"/>
                  <a:pt x="3306927" y="862113"/>
                </a:cubicBezTo>
                <a:close/>
                <a:moveTo>
                  <a:pt x="3358438" y="991407"/>
                </a:moveTo>
                <a:cubicBezTo>
                  <a:pt x="3393123" y="997754"/>
                  <a:pt x="3426775" y="1003953"/>
                  <a:pt x="3459394" y="1010005"/>
                </a:cubicBezTo>
                <a:cubicBezTo>
                  <a:pt x="3459394" y="1010300"/>
                  <a:pt x="3459247" y="1010595"/>
                  <a:pt x="3459247" y="1010890"/>
                </a:cubicBezTo>
                <a:cubicBezTo>
                  <a:pt x="3459247" y="1016647"/>
                  <a:pt x="3461903" y="1021813"/>
                  <a:pt x="3465888" y="1025355"/>
                </a:cubicBezTo>
                <a:cubicBezTo>
                  <a:pt x="3413344" y="1104024"/>
                  <a:pt x="3355338" y="1184907"/>
                  <a:pt x="3285378" y="1276860"/>
                </a:cubicBezTo>
                <a:cubicBezTo>
                  <a:pt x="3284787" y="1276564"/>
                  <a:pt x="3284197" y="1276122"/>
                  <a:pt x="3283459" y="1275827"/>
                </a:cubicBezTo>
                <a:cubicBezTo>
                  <a:pt x="3313421" y="1172066"/>
                  <a:pt x="3338217" y="1078490"/>
                  <a:pt x="3358438" y="991407"/>
                </a:cubicBezTo>
                <a:close/>
                <a:moveTo>
                  <a:pt x="3294381" y="1302542"/>
                </a:moveTo>
                <a:cubicBezTo>
                  <a:pt x="3400651" y="1329109"/>
                  <a:pt x="3513267" y="1357300"/>
                  <a:pt x="3626769" y="1386081"/>
                </a:cubicBezTo>
                <a:cubicBezTo>
                  <a:pt x="3626769" y="1386819"/>
                  <a:pt x="3626473" y="1387705"/>
                  <a:pt x="3626473" y="1388443"/>
                </a:cubicBezTo>
                <a:cubicBezTo>
                  <a:pt x="3626473" y="1391100"/>
                  <a:pt x="3627064" y="1393461"/>
                  <a:pt x="3627950" y="1395823"/>
                </a:cubicBezTo>
                <a:cubicBezTo>
                  <a:pt x="3543967" y="1440987"/>
                  <a:pt x="3453933" y="1488218"/>
                  <a:pt x="3353567" y="1539139"/>
                </a:cubicBezTo>
                <a:cubicBezTo>
                  <a:pt x="3350025" y="1534268"/>
                  <a:pt x="3344564" y="1530726"/>
                  <a:pt x="3338070" y="1530726"/>
                </a:cubicBezTo>
                <a:cubicBezTo>
                  <a:pt x="3337479" y="1530726"/>
                  <a:pt x="3336889" y="1531021"/>
                  <a:pt x="3336298" y="1531021"/>
                </a:cubicBezTo>
                <a:cubicBezTo>
                  <a:pt x="3319177" y="1460913"/>
                  <a:pt x="3301318" y="1388148"/>
                  <a:pt x="3282721" y="1314054"/>
                </a:cubicBezTo>
                <a:cubicBezTo>
                  <a:pt x="3288034" y="1311988"/>
                  <a:pt x="3292167" y="1307707"/>
                  <a:pt x="3294381" y="1302394"/>
                </a:cubicBezTo>
                <a:close/>
                <a:moveTo>
                  <a:pt x="3338070" y="1569544"/>
                </a:moveTo>
                <a:cubicBezTo>
                  <a:pt x="3338955" y="1569544"/>
                  <a:pt x="3339693" y="1569101"/>
                  <a:pt x="3340579" y="1569101"/>
                </a:cubicBezTo>
                <a:cubicBezTo>
                  <a:pt x="3352386" y="1610428"/>
                  <a:pt x="3364194" y="1651903"/>
                  <a:pt x="3376002" y="1693230"/>
                </a:cubicBezTo>
                <a:cubicBezTo>
                  <a:pt x="3370098" y="1695297"/>
                  <a:pt x="3364637" y="1698396"/>
                  <a:pt x="3359766" y="1702234"/>
                </a:cubicBezTo>
                <a:cubicBezTo>
                  <a:pt x="3325376" y="1664154"/>
                  <a:pt x="3288920" y="1623712"/>
                  <a:pt x="3251725" y="1582090"/>
                </a:cubicBezTo>
                <a:cubicBezTo>
                  <a:pt x="3275341" y="1574267"/>
                  <a:pt x="3298366" y="1566445"/>
                  <a:pt x="3321096" y="1558770"/>
                </a:cubicBezTo>
                <a:cubicBezTo>
                  <a:pt x="3324343" y="1565116"/>
                  <a:pt x="3330690" y="1569544"/>
                  <a:pt x="3338217" y="1569544"/>
                </a:cubicBezTo>
                <a:close/>
                <a:moveTo>
                  <a:pt x="3319325" y="1553456"/>
                </a:moveTo>
                <a:cubicBezTo>
                  <a:pt x="3295857" y="1561279"/>
                  <a:pt x="3271946" y="1569397"/>
                  <a:pt x="3247593" y="1577514"/>
                </a:cubicBezTo>
                <a:cubicBezTo>
                  <a:pt x="3210989" y="1536630"/>
                  <a:pt x="3173647" y="1494712"/>
                  <a:pt x="3136452" y="1452500"/>
                </a:cubicBezTo>
                <a:cubicBezTo>
                  <a:pt x="3136895" y="1451762"/>
                  <a:pt x="3137338" y="1450876"/>
                  <a:pt x="3137781" y="1449991"/>
                </a:cubicBezTo>
                <a:cubicBezTo>
                  <a:pt x="3192982" y="1478624"/>
                  <a:pt x="3251873" y="1508882"/>
                  <a:pt x="3319915" y="1543862"/>
                </a:cubicBezTo>
                <a:cubicBezTo>
                  <a:pt x="3319177" y="1545781"/>
                  <a:pt x="3318587" y="1547847"/>
                  <a:pt x="3318587" y="1550061"/>
                </a:cubicBezTo>
                <a:cubicBezTo>
                  <a:pt x="3318587" y="1551242"/>
                  <a:pt x="3319030" y="1552275"/>
                  <a:pt x="3319325" y="1553456"/>
                </a:cubicBezTo>
                <a:close/>
                <a:moveTo>
                  <a:pt x="3355486" y="1705776"/>
                </a:moveTo>
                <a:cubicBezTo>
                  <a:pt x="3351353" y="1709909"/>
                  <a:pt x="3348106" y="1714779"/>
                  <a:pt x="3345597" y="1720093"/>
                </a:cubicBezTo>
                <a:cubicBezTo>
                  <a:pt x="3270765" y="1688359"/>
                  <a:pt x="3196377" y="1656774"/>
                  <a:pt x="3122283" y="1625188"/>
                </a:cubicBezTo>
                <a:cubicBezTo>
                  <a:pt x="3165529" y="1610871"/>
                  <a:pt x="3206561" y="1597292"/>
                  <a:pt x="3245969" y="1584156"/>
                </a:cubicBezTo>
                <a:cubicBezTo>
                  <a:pt x="3283754" y="1626369"/>
                  <a:pt x="3320653" y="1667401"/>
                  <a:pt x="3355486" y="1705924"/>
                </a:cubicBezTo>
                <a:close/>
                <a:moveTo>
                  <a:pt x="3381758" y="1794924"/>
                </a:moveTo>
                <a:cubicBezTo>
                  <a:pt x="3385448" y="1795662"/>
                  <a:pt x="3389138" y="1796253"/>
                  <a:pt x="3393123" y="1796253"/>
                </a:cubicBezTo>
                <a:cubicBezTo>
                  <a:pt x="3401979" y="1796253"/>
                  <a:pt x="3410244" y="1793891"/>
                  <a:pt x="3417624" y="1789906"/>
                </a:cubicBezTo>
                <a:lnTo>
                  <a:pt x="3483452" y="1901046"/>
                </a:lnTo>
                <a:lnTo>
                  <a:pt x="3474006" y="1900013"/>
                </a:lnTo>
                <a:cubicBezTo>
                  <a:pt x="3434745" y="1896028"/>
                  <a:pt x="3395042" y="1891895"/>
                  <a:pt x="3355486" y="1887910"/>
                </a:cubicBezTo>
                <a:cubicBezTo>
                  <a:pt x="3364489" y="1856472"/>
                  <a:pt x="3373198" y="1825477"/>
                  <a:pt x="3381758" y="1794924"/>
                </a:cubicBezTo>
                <a:close/>
                <a:moveTo>
                  <a:pt x="3422495" y="1787249"/>
                </a:moveTo>
                <a:cubicBezTo>
                  <a:pt x="3428251" y="1783412"/>
                  <a:pt x="3433269" y="1778393"/>
                  <a:pt x="3437255" y="1772490"/>
                </a:cubicBezTo>
                <a:cubicBezTo>
                  <a:pt x="3471349" y="1792710"/>
                  <a:pt x="3505297" y="1812931"/>
                  <a:pt x="3539391" y="1833152"/>
                </a:cubicBezTo>
                <a:lnTo>
                  <a:pt x="3584556" y="1860014"/>
                </a:lnTo>
                <a:cubicBezTo>
                  <a:pt x="3552970" y="1873741"/>
                  <a:pt x="3521385" y="1887320"/>
                  <a:pt x="3489799" y="1900751"/>
                </a:cubicBezTo>
                <a:lnTo>
                  <a:pt x="3422495" y="1787102"/>
                </a:lnTo>
                <a:close/>
                <a:moveTo>
                  <a:pt x="3590165" y="1863704"/>
                </a:moveTo>
                <a:lnTo>
                  <a:pt x="3598135" y="1870346"/>
                </a:lnTo>
                <a:cubicBezTo>
                  <a:pt x="3618799" y="1887615"/>
                  <a:pt x="3639315" y="1904736"/>
                  <a:pt x="3659978" y="1922005"/>
                </a:cubicBezTo>
                <a:cubicBezTo>
                  <a:pt x="3659092" y="1923481"/>
                  <a:pt x="3658354" y="1924957"/>
                  <a:pt x="3657912" y="1926581"/>
                </a:cubicBezTo>
                <a:cubicBezTo>
                  <a:pt x="3604777" y="1918758"/>
                  <a:pt x="3551790" y="1910935"/>
                  <a:pt x="3498655" y="1903113"/>
                </a:cubicBezTo>
                <a:cubicBezTo>
                  <a:pt x="3529207" y="1890124"/>
                  <a:pt x="3559612" y="1876988"/>
                  <a:pt x="3590165" y="1863704"/>
                </a:cubicBezTo>
                <a:close/>
                <a:moveTo>
                  <a:pt x="3656879" y="1932042"/>
                </a:moveTo>
                <a:cubicBezTo>
                  <a:pt x="3656879" y="1932042"/>
                  <a:pt x="3656879" y="1932042"/>
                  <a:pt x="3656879" y="1932042"/>
                </a:cubicBezTo>
                <a:cubicBezTo>
                  <a:pt x="3656879" y="1933813"/>
                  <a:pt x="3657469" y="1935437"/>
                  <a:pt x="3657912" y="1937060"/>
                </a:cubicBezTo>
                <a:cubicBezTo>
                  <a:pt x="3619832" y="1953443"/>
                  <a:pt x="3580866" y="1969827"/>
                  <a:pt x="3540868" y="1986800"/>
                </a:cubicBezTo>
                <a:cubicBezTo>
                  <a:pt x="3528322" y="1961709"/>
                  <a:pt x="3515186" y="1935879"/>
                  <a:pt x="3501754" y="1909164"/>
                </a:cubicBezTo>
                <a:cubicBezTo>
                  <a:pt x="3553413" y="1916839"/>
                  <a:pt x="3605220" y="1924367"/>
                  <a:pt x="3656879" y="1932042"/>
                </a:cubicBezTo>
                <a:close/>
                <a:moveTo>
                  <a:pt x="3659978" y="1942226"/>
                </a:moveTo>
                <a:cubicBezTo>
                  <a:pt x="3663373" y="1947835"/>
                  <a:pt x="3669277" y="1951820"/>
                  <a:pt x="3676361" y="1951820"/>
                </a:cubicBezTo>
                <a:cubicBezTo>
                  <a:pt x="3676509" y="1951820"/>
                  <a:pt x="3676657" y="1951820"/>
                  <a:pt x="3676804" y="1951820"/>
                </a:cubicBezTo>
                <a:cubicBezTo>
                  <a:pt x="3693040" y="2047758"/>
                  <a:pt x="3708390" y="2145024"/>
                  <a:pt x="3722707" y="2242733"/>
                </a:cubicBezTo>
                <a:cubicBezTo>
                  <a:pt x="3700567" y="2234910"/>
                  <a:pt x="3678723" y="2227088"/>
                  <a:pt x="3656583" y="2219265"/>
                </a:cubicBezTo>
                <a:cubicBezTo>
                  <a:pt x="3622046" y="2149304"/>
                  <a:pt x="3584704" y="2074473"/>
                  <a:pt x="3543229" y="1991818"/>
                </a:cubicBezTo>
                <a:cubicBezTo>
                  <a:pt x="3583228" y="1974992"/>
                  <a:pt x="3621898" y="1958609"/>
                  <a:pt x="3659978" y="1942226"/>
                </a:cubicBezTo>
                <a:close/>
                <a:moveTo>
                  <a:pt x="3682265" y="1950639"/>
                </a:moveTo>
                <a:cubicBezTo>
                  <a:pt x="3683298" y="1950344"/>
                  <a:pt x="3684332" y="1949901"/>
                  <a:pt x="3685365" y="1949458"/>
                </a:cubicBezTo>
                <a:cubicBezTo>
                  <a:pt x="3762263" y="2056613"/>
                  <a:pt x="3828829" y="2150633"/>
                  <a:pt x="3889934" y="2237862"/>
                </a:cubicBezTo>
                <a:cubicBezTo>
                  <a:pt x="3876650" y="2254984"/>
                  <a:pt x="3863367" y="2271662"/>
                  <a:pt x="3850378" y="2288045"/>
                </a:cubicBezTo>
                <a:cubicBezTo>
                  <a:pt x="3809789" y="2273581"/>
                  <a:pt x="3769200" y="2259116"/>
                  <a:pt x="3728611" y="2244799"/>
                </a:cubicBezTo>
                <a:cubicBezTo>
                  <a:pt x="3714146" y="2146057"/>
                  <a:pt x="3698648" y="2047610"/>
                  <a:pt x="3682265" y="1950639"/>
                </a:cubicBezTo>
                <a:close/>
                <a:moveTo>
                  <a:pt x="3893181" y="2242585"/>
                </a:moveTo>
                <a:cubicBezTo>
                  <a:pt x="3904988" y="2259411"/>
                  <a:pt x="3916501" y="2275942"/>
                  <a:pt x="3927866" y="2292325"/>
                </a:cubicBezTo>
                <a:cubicBezTo>
                  <a:pt x="3920486" y="2297491"/>
                  <a:pt x="3912959" y="2302510"/>
                  <a:pt x="3905579" y="2307676"/>
                </a:cubicBezTo>
                <a:cubicBezTo>
                  <a:pt x="3889048" y="2301772"/>
                  <a:pt x="3872370" y="2295868"/>
                  <a:pt x="3855839" y="2289964"/>
                </a:cubicBezTo>
                <a:cubicBezTo>
                  <a:pt x="3868089" y="2274466"/>
                  <a:pt x="3880635" y="2258673"/>
                  <a:pt x="3893181" y="2242585"/>
                </a:cubicBezTo>
                <a:close/>
                <a:moveTo>
                  <a:pt x="3906465" y="2313875"/>
                </a:moveTo>
                <a:cubicBezTo>
                  <a:pt x="3914287" y="2316679"/>
                  <a:pt x="3922257" y="2319483"/>
                  <a:pt x="3930080" y="2322288"/>
                </a:cubicBezTo>
                <a:cubicBezTo>
                  <a:pt x="3930080" y="2324059"/>
                  <a:pt x="3930523" y="2325683"/>
                  <a:pt x="3931113" y="2327158"/>
                </a:cubicBezTo>
                <a:cubicBezTo>
                  <a:pt x="3883292" y="2350331"/>
                  <a:pt x="3834142" y="2373799"/>
                  <a:pt x="3782336" y="2398152"/>
                </a:cubicBezTo>
                <a:cubicBezTo>
                  <a:pt x="3825286" y="2369371"/>
                  <a:pt x="3866614" y="2341328"/>
                  <a:pt x="3906612" y="2313727"/>
                </a:cubicBezTo>
                <a:close/>
                <a:moveTo>
                  <a:pt x="3933327" y="2332177"/>
                </a:moveTo>
                <a:cubicBezTo>
                  <a:pt x="3937165" y="2337933"/>
                  <a:pt x="3943511" y="2341623"/>
                  <a:pt x="3950891" y="2341623"/>
                </a:cubicBezTo>
                <a:cubicBezTo>
                  <a:pt x="3951186" y="2341623"/>
                  <a:pt x="3951482" y="2341623"/>
                  <a:pt x="3951777" y="2341623"/>
                </a:cubicBezTo>
                <a:cubicBezTo>
                  <a:pt x="3956057" y="2365829"/>
                  <a:pt x="3960190" y="2390182"/>
                  <a:pt x="3964323" y="2414536"/>
                </a:cubicBezTo>
                <a:cubicBezTo>
                  <a:pt x="3900118" y="2414388"/>
                  <a:pt x="3835618" y="2414093"/>
                  <a:pt x="3770823" y="2413798"/>
                </a:cubicBezTo>
                <a:cubicBezTo>
                  <a:pt x="3770676" y="2412469"/>
                  <a:pt x="3770380" y="2411288"/>
                  <a:pt x="3769938" y="2410108"/>
                </a:cubicBezTo>
                <a:cubicBezTo>
                  <a:pt x="3827057" y="2383245"/>
                  <a:pt x="3880931" y="2357563"/>
                  <a:pt x="3933327" y="2332177"/>
                </a:cubicBezTo>
                <a:close/>
                <a:moveTo>
                  <a:pt x="3950891" y="2299410"/>
                </a:moveTo>
                <a:cubicBezTo>
                  <a:pt x="3950006" y="2299410"/>
                  <a:pt x="3949120" y="2299558"/>
                  <a:pt x="3948235" y="2299705"/>
                </a:cubicBezTo>
                <a:cubicBezTo>
                  <a:pt x="3947201" y="2295573"/>
                  <a:pt x="3946020" y="2291292"/>
                  <a:pt x="3944988" y="2287160"/>
                </a:cubicBezTo>
                <a:cubicBezTo>
                  <a:pt x="3986314" y="2258378"/>
                  <a:pt x="4026313" y="2230187"/>
                  <a:pt x="4064984" y="2202292"/>
                </a:cubicBezTo>
                <a:cubicBezTo>
                  <a:pt x="4032365" y="2235648"/>
                  <a:pt x="3998565" y="2269743"/>
                  <a:pt x="3963732" y="2303986"/>
                </a:cubicBezTo>
                <a:cubicBezTo>
                  <a:pt x="3960190" y="2301181"/>
                  <a:pt x="3955762" y="2299410"/>
                  <a:pt x="3950891" y="2299410"/>
                </a:cubicBezTo>
                <a:close/>
                <a:moveTo>
                  <a:pt x="4103801" y="2195207"/>
                </a:moveTo>
                <a:cubicBezTo>
                  <a:pt x="4107196" y="2191517"/>
                  <a:pt x="4109410" y="2186646"/>
                  <a:pt x="4109410" y="2181333"/>
                </a:cubicBezTo>
                <a:cubicBezTo>
                  <a:pt x="4109410" y="2177790"/>
                  <a:pt x="4108377" y="2174396"/>
                  <a:pt x="4106753" y="2171591"/>
                </a:cubicBezTo>
                <a:cubicBezTo>
                  <a:pt x="4168006" y="2126132"/>
                  <a:pt x="4224831" y="2082443"/>
                  <a:pt x="4278999" y="2039345"/>
                </a:cubicBezTo>
                <a:cubicBezTo>
                  <a:pt x="4288150" y="2049529"/>
                  <a:pt x="4301139" y="2056023"/>
                  <a:pt x="4315751" y="2056023"/>
                </a:cubicBezTo>
                <a:cubicBezTo>
                  <a:pt x="4337447" y="2056023"/>
                  <a:pt x="4355749" y="2042001"/>
                  <a:pt x="4362391" y="2022519"/>
                </a:cubicBezTo>
                <a:cubicBezTo>
                  <a:pt x="4461429" y="2050710"/>
                  <a:pt x="4552496" y="2077277"/>
                  <a:pt x="4639282" y="2103254"/>
                </a:cubicBezTo>
                <a:cubicBezTo>
                  <a:pt x="4639135" y="2104287"/>
                  <a:pt x="4638987" y="2105173"/>
                  <a:pt x="4638987" y="2106206"/>
                </a:cubicBezTo>
                <a:cubicBezTo>
                  <a:pt x="4638987" y="2117276"/>
                  <a:pt x="4647991" y="2126132"/>
                  <a:pt x="4658913" y="2126132"/>
                </a:cubicBezTo>
                <a:cubicBezTo>
                  <a:pt x="4663341" y="2126132"/>
                  <a:pt x="4667473" y="2124656"/>
                  <a:pt x="4670868" y="2122146"/>
                </a:cubicBezTo>
                <a:cubicBezTo>
                  <a:pt x="4747323" y="2198749"/>
                  <a:pt x="4817727" y="2271810"/>
                  <a:pt x="4884884" y="2344427"/>
                </a:cubicBezTo>
                <a:cubicBezTo>
                  <a:pt x="4882522" y="2347379"/>
                  <a:pt x="4880899" y="2350921"/>
                  <a:pt x="4880456" y="2354907"/>
                </a:cubicBezTo>
                <a:cubicBezTo>
                  <a:pt x="4790717" y="2356678"/>
                  <a:pt x="4697288" y="2358154"/>
                  <a:pt x="4596332" y="2359482"/>
                </a:cubicBezTo>
                <a:cubicBezTo>
                  <a:pt x="4594856" y="2350036"/>
                  <a:pt x="4587033" y="2342656"/>
                  <a:pt x="4577144" y="2342656"/>
                </a:cubicBezTo>
                <a:cubicBezTo>
                  <a:pt x="4566222" y="2342656"/>
                  <a:pt x="4557366" y="2351512"/>
                  <a:pt x="4557366" y="2362434"/>
                </a:cubicBezTo>
                <a:cubicBezTo>
                  <a:pt x="4557366" y="2362729"/>
                  <a:pt x="4557514" y="2363024"/>
                  <a:pt x="4557514" y="2363319"/>
                </a:cubicBezTo>
                <a:cubicBezTo>
                  <a:pt x="4473532" y="2379260"/>
                  <a:pt x="4386892" y="2395053"/>
                  <a:pt x="4294054" y="2411436"/>
                </a:cubicBezTo>
                <a:cubicBezTo>
                  <a:pt x="4291545" y="2403909"/>
                  <a:pt x="4284607" y="2398448"/>
                  <a:pt x="4276342" y="2398448"/>
                </a:cubicBezTo>
                <a:cubicBezTo>
                  <a:pt x="4272948" y="2398448"/>
                  <a:pt x="4269848" y="2399628"/>
                  <a:pt x="4267191" y="2401104"/>
                </a:cubicBezTo>
                <a:cubicBezTo>
                  <a:pt x="4215532" y="2334833"/>
                  <a:pt x="4161807" y="2267087"/>
                  <a:pt x="4103801" y="2195207"/>
                </a:cubicBezTo>
                <a:close/>
                <a:moveTo>
                  <a:pt x="4628213" y="2548996"/>
                </a:moveTo>
                <a:cubicBezTo>
                  <a:pt x="4614634" y="2492909"/>
                  <a:pt x="4600169" y="2436823"/>
                  <a:pt x="4584967" y="2380736"/>
                </a:cubicBezTo>
                <a:cubicBezTo>
                  <a:pt x="4586295" y="2380146"/>
                  <a:pt x="4587181" y="2379260"/>
                  <a:pt x="4588362" y="2378522"/>
                </a:cubicBezTo>
                <a:cubicBezTo>
                  <a:pt x="4629689" y="2422506"/>
                  <a:pt x="4669097" y="2465309"/>
                  <a:pt x="4706882" y="2507226"/>
                </a:cubicBezTo>
                <a:cubicBezTo>
                  <a:pt x="4686366" y="2522577"/>
                  <a:pt x="4665555" y="2537927"/>
                  <a:pt x="4644006" y="2553572"/>
                </a:cubicBezTo>
                <a:cubicBezTo>
                  <a:pt x="4638692" y="2552096"/>
                  <a:pt x="4633379" y="2550620"/>
                  <a:pt x="4628213" y="2549144"/>
                </a:cubicBezTo>
                <a:close/>
                <a:moveTo>
                  <a:pt x="4638250" y="2557557"/>
                </a:moveTo>
                <a:cubicBezTo>
                  <a:pt x="4636035" y="2559180"/>
                  <a:pt x="4633674" y="2560804"/>
                  <a:pt x="4631460" y="2562428"/>
                </a:cubicBezTo>
                <a:cubicBezTo>
                  <a:pt x="4630870" y="2560066"/>
                  <a:pt x="4630279" y="2557557"/>
                  <a:pt x="4629689" y="2555195"/>
                </a:cubicBezTo>
                <a:cubicBezTo>
                  <a:pt x="4632493" y="2555933"/>
                  <a:pt x="4635445" y="2556819"/>
                  <a:pt x="4638250" y="2557557"/>
                </a:cubicBezTo>
                <a:close/>
                <a:moveTo>
                  <a:pt x="4503641" y="2497337"/>
                </a:moveTo>
                <a:cubicBezTo>
                  <a:pt x="4526666" y="2458224"/>
                  <a:pt x="4548953" y="2419259"/>
                  <a:pt x="4570060" y="2380884"/>
                </a:cubicBezTo>
                <a:cubicBezTo>
                  <a:pt x="4572274" y="2381769"/>
                  <a:pt x="4574635" y="2382360"/>
                  <a:pt x="4577144" y="2382360"/>
                </a:cubicBezTo>
                <a:cubicBezTo>
                  <a:pt x="4578030" y="2382360"/>
                  <a:pt x="4578620" y="2381917"/>
                  <a:pt x="4579506" y="2381917"/>
                </a:cubicBezTo>
                <a:cubicBezTo>
                  <a:pt x="4594413" y="2436970"/>
                  <a:pt x="4608582" y="2492172"/>
                  <a:pt x="4622014" y="2547225"/>
                </a:cubicBezTo>
                <a:cubicBezTo>
                  <a:pt x="4584819" y="2536746"/>
                  <a:pt x="4547920" y="2526414"/>
                  <a:pt x="4511316" y="2516230"/>
                </a:cubicBezTo>
                <a:cubicBezTo>
                  <a:pt x="4511316" y="2515344"/>
                  <a:pt x="4511611" y="2514459"/>
                  <a:pt x="4511611" y="2513425"/>
                </a:cubicBezTo>
                <a:cubicBezTo>
                  <a:pt x="4511611" y="2506931"/>
                  <a:pt x="4508512" y="2501175"/>
                  <a:pt x="4503641" y="2497337"/>
                </a:cubicBezTo>
                <a:close/>
                <a:moveTo>
                  <a:pt x="4592347" y="2374685"/>
                </a:moveTo>
                <a:cubicBezTo>
                  <a:pt x="4594561" y="2371880"/>
                  <a:pt x="4595889" y="2368633"/>
                  <a:pt x="4596479" y="2364943"/>
                </a:cubicBezTo>
                <a:cubicBezTo>
                  <a:pt x="4697436" y="2363615"/>
                  <a:pt x="4790865" y="2362139"/>
                  <a:pt x="4880603" y="2360368"/>
                </a:cubicBezTo>
                <a:cubicBezTo>
                  <a:pt x="4881046" y="2363172"/>
                  <a:pt x="4881932" y="2365681"/>
                  <a:pt x="4883408" y="2368043"/>
                </a:cubicBezTo>
                <a:cubicBezTo>
                  <a:pt x="4828944" y="2413207"/>
                  <a:pt x="4772119" y="2458077"/>
                  <a:pt x="4711310" y="2503684"/>
                </a:cubicBezTo>
                <a:cubicBezTo>
                  <a:pt x="4673377" y="2461767"/>
                  <a:pt x="4633821" y="2418816"/>
                  <a:pt x="4592495" y="2374685"/>
                </a:cubicBezTo>
                <a:close/>
                <a:moveTo>
                  <a:pt x="4294202" y="2422358"/>
                </a:moveTo>
                <a:cubicBezTo>
                  <a:pt x="4294644" y="2420735"/>
                  <a:pt x="4295234" y="2419111"/>
                  <a:pt x="4295234" y="2417487"/>
                </a:cubicBezTo>
                <a:cubicBezTo>
                  <a:pt x="4295234" y="2417340"/>
                  <a:pt x="4295234" y="2417192"/>
                  <a:pt x="4295234" y="2417045"/>
                </a:cubicBezTo>
                <a:cubicBezTo>
                  <a:pt x="4388073" y="2400809"/>
                  <a:pt x="4474712" y="2385016"/>
                  <a:pt x="4558695" y="2368928"/>
                </a:cubicBezTo>
                <a:cubicBezTo>
                  <a:pt x="4560023" y="2372618"/>
                  <a:pt x="4562385" y="2375718"/>
                  <a:pt x="4565484" y="2378079"/>
                </a:cubicBezTo>
                <a:cubicBezTo>
                  <a:pt x="4544378" y="2416454"/>
                  <a:pt x="4522091" y="2455420"/>
                  <a:pt x="4499066" y="2494533"/>
                </a:cubicBezTo>
                <a:cubicBezTo>
                  <a:pt x="4496704" y="2493500"/>
                  <a:pt x="4494047" y="2492909"/>
                  <a:pt x="4491243" y="2492909"/>
                </a:cubicBezTo>
                <a:cubicBezTo>
                  <a:pt x="4484011" y="2492909"/>
                  <a:pt x="4477517" y="2496747"/>
                  <a:pt x="4473974" y="2502503"/>
                </a:cubicBezTo>
                <a:cubicBezTo>
                  <a:pt x="4417149" y="2476821"/>
                  <a:pt x="4358111" y="2450402"/>
                  <a:pt x="4294497" y="2422211"/>
                </a:cubicBezTo>
                <a:close/>
                <a:moveTo>
                  <a:pt x="4509840" y="2521543"/>
                </a:moveTo>
                <a:cubicBezTo>
                  <a:pt x="4547477" y="2532023"/>
                  <a:pt x="4585262" y="2542650"/>
                  <a:pt x="4623490" y="2553424"/>
                </a:cubicBezTo>
                <a:cubicBezTo>
                  <a:pt x="4624523" y="2557557"/>
                  <a:pt x="4625556" y="2561690"/>
                  <a:pt x="4626589" y="2565970"/>
                </a:cubicBezTo>
                <a:cubicBezTo>
                  <a:pt x="4602679" y="2583091"/>
                  <a:pt x="4578178" y="2600508"/>
                  <a:pt x="4552939" y="2618072"/>
                </a:cubicBezTo>
                <a:cubicBezTo>
                  <a:pt x="4536850" y="2588995"/>
                  <a:pt x="4520319" y="2559476"/>
                  <a:pt x="4503494" y="2529661"/>
                </a:cubicBezTo>
                <a:cubicBezTo>
                  <a:pt x="4506298" y="2527595"/>
                  <a:pt x="4508512" y="2524790"/>
                  <a:pt x="4509988" y="2521543"/>
                </a:cubicBezTo>
                <a:close/>
                <a:moveTo>
                  <a:pt x="4564156" y="2650248"/>
                </a:moveTo>
                <a:cubicBezTo>
                  <a:pt x="4535227" y="2659251"/>
                  <a:pt x="4506888" y="2667959"/>
                  <a:pt x="4478993" y="2676372"/>
                </a:cubicBezTo>
                <a:cubicBezTo>
                  <a:pt x="4478993" y="2676225"/>
                  <a:pt x="4478698" y="2675930"/>
                  <a:pt x="4478698" y="2675782"/>
                </a:cubicBezTo>
                <a:cubicBezTo>
                  <a:pt x="4503494" y="2658956"/>
                  <a:pt x="4527552" y="2642425"/>
                  <a:pt x="4551020" y="2626189"/>
                </a:cubicBezTo>
                <a:cubicBezTo>
                  <a:pt x="4555448" y="2634307"/>
                  <a:pt x="4559876" y="2642278"/>
                  <a:pt x="4564303" y="2650248"/>
                </a:cubicBezTo>
                <a:close/>
                <a:moveTo>
                  <a:pt x="4555448" y="2622942"/>
                </a:moveTo>
                <a:cubicBezTo>
                  <a:pt x="4580244" y="2605673"/>
                  <a:pt x="4604302" y="2588552"/>
                  <a:pt x="4627770" y="2571726"/>
                </a:cubicBezTo>
                <a:cubicBezTo>
                  <a:pt x="4632050" y="2589881"/>
                  <a:pt x="4636331" y="2608035"/>
                  <a:pt x="4640463" y="2626189"/>
                </a:cubicBezTo>
                <a:cubicBezTo>
                  <a:pt x="4616405" y="2633864"/>
                  <a:pt x="4592790" y="2641244"/>
                  <a:pt x="4569322" y="2648477"/>
                </a:cubicBezTo>
                <a:cubicBezTo>
                  <a:pt x="4564598" y="2639916"/>
                  <a:pt x="4560023" y="2631355"/>
                  <a:pt x="4555300" y="2622795"/>
                </a:cubicBezTo>
                <a:close/>
                <a:moveTo>
                  <a:pt x="4632641" y="2568331"/>
                </a:moveTo>
                <a:cubicBezTo>
                  <a:pt x="4636626" y="2565380"/>
                  <a:pt x="4640906" y="2562428"/>
                  <a:pt x="4644891" y="2559623"/>
                </a:cubicBezTo>
                <a:cubicBezTo>
                  <a:pt x="4680314" y="2569660"/>
                  <a:pt x="4715738" y="2579844"/>
                  <a:pt x="4751604" y="2590176"/>
                </a:cubicBezTo>
                <a:cubicBezTo>
                  <a:pt x="4715885" y="2602131"/>
                  <a:pt x="4680610" y="2613644"/>
                  <a:pt x="4645924" y="2624713"/>
                </a:cubicBezTo>
                <a:cubicBezTo>
                  <a:pt x="4641644" y="2605969"/>
                  <a:pt x="4637216" y="2587224"/>
                  <a:pt x="4632788" y="2568479"/>
                </a:cubicBezTo>
                <a:close/>
                <a:moveTo>
                  <a:pt x="4650500" y="2555491"/>
                </a:moveTo>
                <a:cubicBezTo>
                  <a:pt x="4670868" y="2540731"/>
                  <a:pt x="4690794" y="2525971"/>
                  <a:pt x="4710276" y="2511359"/>
                </a:cubicBezTo>
                <a:cubicBezTo>
                  <a:pt x="4731973" y="2535417"/>
                  <a:pt x="4753080" y="2559180"/>
                  <a:pt x="4773891" y="2582648"/>
                </a:cubicBezTo>
                <a:cubicBezTo>
                  <a:pt x="4769463" y="2584124"/>
                  <a:pt x="4765182" y="2585600"/>
                  <a:pt x="4760755" y="2587076"/>
                </a:cubicBezTo>
                <a:cubicBezTo>
                  <a:pt x="4723856" y="2576449"/>
                  <a:pt x="4687104" y="2565822"/>
                  <a:pt x="4650500" y="2555491"/>
                </a:cubicBezTo>
                <a:close/>
                <a:moveTo>
                  <a:pt x="4777876" y="2587224"/>
                </a:moveTo>
                <a:cubicBezTo>
                  <a:pt x="4779795" y="2589438"/>
                  <a:pt x="4781714" y="2591504"/>
                  <a:pt x="4783632" y="2593718"/>
                </a:cubicBezTo>
                <a:cubicBezTo>
                  <a:pt x="4779204" y="2592390"/>
                  <a:pt x="4774629" y="2591209"/>
                  <a:pt x="4770201" y="2589881"/>
                </a:cubicBezTo>
                <a:cubicBezTo>
                  <a:pt x="4772710" y="2588995"/>
                  <a:pt x="4775367" y="2588110"/>
                  <a:pt x="4777876" y="2587224"/>
                </a:cubicBezTo>
                <a:close/>
                <a:moveTo>
                  <a:pt x="4779647" y="2580877"/>
                </a:moveTo>
                <a:cubicBezTo>
                  <a:pt x="4758541" y="2556967"/>
                  <a:pt x="4736992" y="2532761"/>
                  <a:pt x="4714852" y="2508112"/>
                </a:cubicBezTo>
                <a:cubicBezTo>
                  <a:pt x="4775662" y="2462505"/>
                  <a:pt x="4832487" y="2417783"/>
                  <a:pt x="4886802" y="2372618"/>
                </a:cubicBezTo>
                <a:cubicBezTo>
                  <a:pt x="4888426" y="2374094"/>
                  <a:pt x="4890345" y="2375423"/>
                  <a:pt x="4892263" y="2376308"/>
                </a:cubicBezTo>
                <a:cubicBezTo>
                  <a:pt x="4874552" y="2437856"/>
                  <a:pt x="4855217" y="2499699"/>
                  <a:pt x="4833668" y="2562428"/>
                </a:cubicBezTo>
                <a:cubicBezTo>
                  <a:pt x="4815661" y="2568627"/>
                  <a:pt x="4797654" y="2574826"/>
                  <a:pt x="4779647" y="2580877"/>
                </a:cubicBezTo>
                <a:close/>
                <a:moveTo>
                  <a:pt x="4831306" y="2569069"/>
                </a:moveTo>
                <a:cubicBezTo>
                  <a:pt x="4827321" y="2580730"/>
                  <a:pt x="4823188" y="2592390"/>
                  <a:pt x="4819056" y="2604050"/>
                </a:cubicBezTo>
                <a:cubicBezTo>
                  <a:pt x="4810495" y="2601541"/>
                  <a:pt x="4802082" y="2599032"/>
                  <a:pt x="4793521" y="2596522"/>
                </a:cubicBezTo>
                <a:cubicBezTo>
                  <a:pt x="4790274" y="2592833"/>
                  <a:pt x="4786879" y="2588995"/>
                  <a:pt x="4783632" y="2585305"/>
                </a:cubicBezTo>
                <a:cubicBezTo>
                  <a:pt x="4799425" y="2579992"/>
                  <a:pt x="4815366" y="2574530"/>
                  <a:pt x="4831306" y="2569069"/>
                </a:cubicBezTo>
                <a:close/>
                <a:moveTo>
                  <a:pt x="4817137" y="2609216"/>
                </a:moveTo>
                <a:cubicBezTo>
                  <a:pt x="4815956" y="2612610"/>
                  <a:pt x="4814775" y="2616153"/>
                  <a:pt x="4813447" y="2619547"/>
                </a:cubicBezTo>
                <a:cubicBezTo>
                  <a:pt x="4809019" y="2614382"/>
                  <a:pt x="4804591" y="2609363"/>
                  <a:pt x="4800163" y="2604198"/>
                </a:cubicBezTo>
                <a:cubicBezTo>
                  <a:pt x="4805772" y="2605821"/>
                  <a:pt x="4811528" y="2607592"/>
                  <a:pt x="4817137" y="2609216"/>
                </a:cubicBezTo>
                <a:close/>
                <a:moveTo>
                  <a:pt x="4815513" y="2630322"/>
                </a:moveTo>
                <a:cubicBezTo>
                  <a:pt x="4830863" y="2648181"/>
                  <a:pt x="4845918" y="2665745"/>
                  <a:pt x="4860825" y="2683309"/>
                </a:cubicBezTo>
                <a:cubicBezTo>
                  <a:pt x="4815808" y="2749728"/>
                  <a:pt x="4766658" y="2817770"/>
                  <a:pt x="4712786" y="2888617"/>
                </a:cubicBezTo>
                <a:cubicBezTo>
                  <a:pt x="4750866" y="2800206"/>
                  <a:pt x="4785108" y="2714305"/>
                  <a:pt x="4815513" y="2630322"/>
                </a:cubicBezTo>
                <a:close/>
                <a:moveTo>
                  <a:pt x="4864515" y="2687737"/>
                </a:moveTo>
                <a:cubicBezTo>
                  <a:pt x="4877799" y="2703530"/>
                  <a:pt x="4890935" y="2719175"/>
                  <a:pt x="4903776" y="2734673"/>
                </a:cubicBezTo>
                <a:cubicBezTo>
                  <a:pt x="4846656" y="2785299"/>
                  <a:pt x="4784961" y="2837253"/>
                  <a:pt x="4717361" y="2891716"/>
                </a:cubicBezTo>
                <a:cubicBezTo>
                  <a:pt x="4770791" y="2821312"/>
                  <a:pt x="4819646" y="2753713"/>
                  <a:pt x="4864367" y="2687737"/>
                </a:cubicBezTo>
                <a:close/>
                <a:moveTo>
                  <a:pt x="4907318" y="2738953"/>
                </a:moveTo>
                <a:cubicBezTo>
                  <a:pt x="4938461" y="2776590"/>
                  <a:pt x="4968423" y="2813785"/>
                  <a:pt x="4997352" y="2850537"/>
                </a:cubicBezTo>
                <a:cubicBezTo>
                  <a:pt x="4896691" y="2870610"/>
                  <a:pt x="4802229" y="2887731"/>
                  <a:pt x="4719132" y="2902195"/>
                </a:cubicBezTo>
                <a:cubicBezTo>
                  <a:pt x="4718690" y="2900867"/>
                  <a:pt x="4718099" y="2899834"/>
                  <a:pt x="4717509" y="2898653"/>
                </a:cubicBezTo>
                <a:cubicBezTo>
                  <a:pt x="4786436" y="2843157"/>
                  <a:pt x="4849313" y="2790317"/>
                  <a:pt x="4907466" y="2738806"/>
                </a:cubicBezTo>
                <a:close/>
                <a:moveTo>
                  <a:pt x="5001190" y="2855407"/>
                </a:moveTo>
                <a:cubicBezTo>
                  <a:pt x="5023182" y="2883451"/>
                  <a:pt x="5044583" y="2911346"/>
                  <a:pt x="5065542" y="2939242"/>
                </a:cubicBezTo>
                <a:cubicBezTo>
                  <a:pt x="5062885" y="2941899"/>
                  <a:pt x="5061114" y="2945146"/>
                  <a:pt x="5060081" y="2948836"/>
                </a:cubicBezTo>
                <a:cubicBezTo>
                  <a:pt x="4943775" y="2934371"/>
                  <a:pt x="4828797" y="2920645"/>
                  <a:pt x="4720461" y="2907656"/>
                </a:cubicBezTo>
                <a:cubicBezTo>
                  <a:pt x="4804296" y="2893044"/>
                  <a:pt x="4899643" y="2875775"/>
                  <a:pt x="5001190" y="2855407"/>
                </a:cubicBezTo>
                <a:close/>
                <a:moveTo>
                  <a:pt x="4911451" y="2735264"/>
                </a:moveTo>
                <a:cubicBezTo>
                  <a:pt x="4939347" y="2710467"/>
                  <a:pt x="4966062" y="2686114"/>
                  <a:pt x="4991891" y="2661908"/>
                </a:cubicBezTo>
                <a:cubicBezTo>
                  <a:pt x="4994548" y="2662793"/>
                  <a:pt x="4997205" y="2663531"/>
                  <a:pt x="4999714" y="2664269"/>
                </a:cubicBezTo>
                <a:cubicBezTo>
                  <a:pt x="5017278" y="2723013"/>
                  <a:pt x="5033514" y="2781461"/>
                  <a:pt x="5048863" y="2840057"/>
                </a:cubicBezTo>
                <a:cubicBezTo>
                  <a:pt x="5033661" y="2843157"/>
                  <a:pt x="5018459" y="2846256"/>
                  <a:pt x="5003404" y="2849356"/>
                </a:cubicBezTo>
                <a:cubicBezTo>
                  <a:pt x="4973884" y="2811719"/>
                  <a:pt x="4943185" y="2773639"/>
                  <a:pt x="4911451" y="2735264"/>
                </a:cubicBezTo>
                <a:close/>
                <a:moveTo>
                  <a:pt x="5006060" y="2666188"/>
                </a:moveTo>
                <a:cubicBezTo>
                  <a:pt x="5028938" y="2673273"/>
                  <a:pt x="5051963" y="2680653"/>
                  <a:pt x="5074841" y="2687885"/>
                </a:cubicBezTo>
                <a:cubicBezTo>
                  <a:pt x="5076612" y="2736444"/>
                  <a:pt x="5077793" y="2785151"/>
                  <a:pt x="5077940" y="2834006"/>
                </a:cubicBezTo>
                <a:cubicBezTo>
                  <a:pt x="5069970" y="2835629"/>
                  <a:pt x="5062000" y="2837253"/>
                  <a:pt x="5054177" y="2838876"/>
                </a:cubicBezTo>
                <a:cubicBezTo>
                  <a:pt x="5039270" y="2781314"/>
                  <a:pt x="5023182" y="2723751"/>
                  <a:pt x="5006060" y="2666041"/>
                </a:cubicBezTo>
                <a:close/>
                <a:moveTo>
                  <a:pt x="5075136" y="2580730"/>
                </a:moveTo>
                <a:cubicBezTo>
                  <a:pt x="5101703" y="2554014"/>
                  <a:pt x="5127237" y="2527300"/>
                  <a:pt x="5151886" y="2500585"/>
                </a:cubicBezTo>
                <a:cubicBezTo>
                  <a:pt x="5165908" y="2519329"/>
                  <a:pt x="5179634" y="2538074"/>
                  <a:pt x="5193066" y="2556671"/>
                </a:cubicBezTo>
                <a:cubicBezTo>
                  <a:pt x="5181553" y="2606707"/>
                  <a:pt x="5168712" y="2657037"/>
                  <a:pt x="5154543" y="2707811"/>
                </a:cubicBezTo>
                <a:cubicBezTo>
                  <a:pt x="5154248" y="2707811"/>
                  <a:pt x="5153805" y="2707515"/>
                  <a:pt x="5153510" y="2707515"/>
                </a:cubicBezTo>
                <a:cubicBezTo>
                  <a:pt x="5128861" y="2669731"/>
                  <a:pt x="5102884" y="2631355"/>
                  <a:pt x="5075874" y="2592537"/>
                </a:cubicBezTo>
                <a:cubicBezTo>
                  <a:pt x="5075578" y="2588700"/>
                  <a:pt x="5075431" y="2584715"/>
                  <a:pt x="5075136" y="2580877"/>
                </a:cubicBezTo>
                <a:close/>
                <a:moveTo>
                  <a:pt x="5155576" y="2496452"/>
                </a:moveTo>
                <a:cubicBezTo>
                  <a:pt x="5176092" y="2474017"/>
                  <a:pt x="5196165" y="2451583"/>
                  <a:pt x="5215648" y="2428852"/>
                </a:cubicBezTo>
                <a:cubicBezTo>
                  <a:pt x="5216829" y="2429591"/>
                  <a:pt x="5217862" y="2430329"/>
                  <a:pt x="5219190" y="2430771"/>
                </a:cubicBezTo>
                <a:cubicBezTo>
                  <a:pt x="5211810" y="2470327"/>
                  <a:pt x="5203693" y="2509883"/>
                  <a:pt x="5194542" y="2549587"/>
                </a:cubicBezTo>
                <a:cubicBezTo>
                  <a:pt x="5181848" y="2532023"/>
                  <a:pt x="5168712" y="2514311"/>
                  <a:pt x="5155576" y="2496452"/>
                </a:cubicBezTo>
                <a:close/>
                <a:moveTo>
                  <a:pt x="5208120" y="2405827"/>
                </a:moveTo>
                <a:cubicBezTo>
                  <a:pt x="5165908" y="2394610"/>
                  <a:pt x="5121924" y="2383245"/>
                  <a:pt x="5074841" y="2371437"/>
                </a:cubicBezTo>
                <a:cubicBezTo>
                  <a:pt x="5074841" y="2370699"/>
                  <a:pt x="5075136" y="2369814"/>
                  <a:pt x="5075136" y="2369076"/>
                </a:cubicBezTo>
                <a:cubicBezTo>
                  <a:pt x="5075136" y="2359777"/>
                  <a:pt x="5069085" y="2352102"/>
                  <a:pt x="5060819" y="2349298"/>
                </a:cubicBezTo>
                <a:cubicBezTo>
                  <a:pt x="5081335" y="2246718"/>
                  <a:pt x="5095947" y="2148861"/>
                  <a:pt x="5105245" y="2051448"/>
                </a:cubicBezTo>
                <a:cubicBezTo>
                  <a:pt x="5106426" y="2051448"/>
                  <a:pt x="5107607" y="2051448"/>
                  <a:pt x="5108640" y="2051152"/>
                </a:cubicBezTo>
                <a:cubicBezTo>
                  <a:pt x="5149672" y="2164802"/>
                  <a:pt x="5186276" y="2280665"/>
                  <a:pt x="5217714" y="2396381"/>
                </a:cubicBezTo>
                <a:cubicBezTo>
                  <a:pt x="5213434" y="2398300"/>
                  <a:pt x="5210039" y="2401695"/>
                  <a:pt x="5208120" y="2405975"/>
                </a:cubicBezTo>
                <a:close/>
                <a:moveTo>
                  <a:pt x="5109526" y="2011301"/>
                </a:moveTo>
                <a:cubicBezTo>
                  <a:pt x="5117791" y="1944735"/>
                  <a:pt x="5123105" y="1880678"/>
                  <a:pt x="5125762" y="1818245"/>
                </a:cubicBezTo>
                <a:cubicBezTo>
                  <a:pt x="5152034" y="1830052"/>
                  <a:pt x="5178306" y="1842155"/>
                  <a:pt x="5204578" y="1854406"/>
                </a:cubicBezTo>
                <a:cubicBezTo>
                  <a:pt x="5179192" y="1905179"/>
                  <a:pt x="5148934" y="1957281"/>
                  <a:pt x="5113068" y="2012482"/>
                </a:cubicBezTo>
                <a:cubicBezTo>
                  <a:pt x="5111887" y="2011892"/>
                  <a:pt x="5110706" y="2011596"/>
                  <a:pt x="5109526" y="2011301"/>
                </a:cubicBezTo>
                <a:close/>
                <a:moveTo>
                  <a:pt x="5209596" y="1856767"/>
                </a:moveTo>
                <a:cubicBezTo>
                  <a:pt x="5226422" y="1864738"/>
                  <a:pt x="5243249" y="1872708"/>
                  <a:pt x="5260074" y="1880826"/>
                </a:cubicBezTo>
                <a:cubicBezTo>
                  <a:pt x="5265831" y="1902818"/>
                  <a:pt x="5271292" y="1924810"/>
                  <a:pt x="5276606" y="1947097"/>
                </a:cubicBezTo>
                <a:cubicBezTo>
                  <a:pt x="5230260" y="1971155"/>
                  <a:pt x="5179634" y="1995066"/>
                  <a:pt x="5121924" y="2020305"/>
                </a:cubicBezTo>
                <a:cubicBezTo>
                  <a:pt x="5120743" y="2018533"/>
                  <a:pt x="5119415" y="2016910"/>
                  <a:pt x="5117791" y="2015434"/>
                </a:cubicBezTo>
                <a:cubicBezTo>
                  <a:pt x="5153805" y="1960085"/>
                  <a:pt x="5184062" y="1907688"/>
                  <a:pt x="5209744" y="1856767"/>
                </a:cubicBezTo>
                <a:close/>
                <a:moveTo>
                  <a:pt x="5124876" y="2030932"/>
                </a:moveTo>
                <a:cubicBezTo>
                  <a:pt x="5124876" y="2029013"/>
                  <a:pt x="5124581" y="2027242"/>
                  <a:pt x="5123991" y="2025470"/>
                </a:cubicBezTo>
                <a:cubicBezTo>
                  <a:pt x="5181258" y="2000379"/>
                  <a:pt x="5231736" y="1976616"/>
                  <a:pt x="5277786" y="1952705"/>
                </a:cubicBezTo>
                <a:cubicBezTo>
                  <a:pt x="5304797" y="2067388"/>
                  <a:pt x="5326050" y="2185613"/>
                  <a:pt x="5341696" y="2308266"/>
                </a:cubicBezTo>
                <a:cubicBezTo>
                  <a:pt x="5274096" y="2221184"/>
                  <a:pt x="5201331" y="2134545"/>
                  <a:pt x="5119857" y="2044068"/>
                </a:cubicBezTo>
                <a:cubicBezTo>
                  <a:pt x="5122810" y="2040525"/>
                  <a:pt x="5124728" y="2035950"/>
                  <a:pt x="5124728" y="2030932"/>
                </a:cubicBezTo>
                <a:close/>
                <a:moveTo>
                  <a:pt x="5282952" y="1950048"/>
                </a:moveTo>
                <a:cubicBezTo>
                  <a:pt x="5296678" y="1942816"/>
                  <a:pt x="5310110" y="1935584"/>
                  <a:pt x="5323246" y="1928352"/>
                </a:cubicBezTo>
                <a:cubicBezTo>
                  <a:pt x="5326641" y="1932780"/>
                  <a:pt x="5331659" y="1935732"/>
                  <a:pt x="5337415" y="1936027"/>
                </a:cubicBezTo>
                <a:cubicBezTo>
                  <a:pt x="5347452" y="2050562"/>
                  <a:pt x="5349813" y="2165983"/>
                  <a:pt x="5344500" y="2287012"/>
                </a:cubicBezTo>
                <a:cubicBezTo>
                  <a:pt x="5329002" y="2171001"/>
                  <a:pt x="5308486" y="2058827"/>
                  <a:pt x="5282804" y="1950048"/>
                </a:cubicBezTo>
                <a:close/>
                <a:moveTo>
                  <a:pt x="5338449" y="1897209"/>
                </a:moveTo>
                <a:cubicBezTo>
                  <a:pt x="5326936" y="1819868"/>
                  <a:pt x="5312029" y="1743561"/>
                  <a:pt x="5294022" y="1669615"/>
                </a:cubicBezTo>
                <a:cubicBezTo>
                  <a:pt x="5300516" y="1666958"/>
                  <a:pt x="5305239" y="1660759"/>
                  <a:pt x="5305682" y="1653379"/>
                </a:cubicBezTo>
                <a:cubicBezTo>
                  <a:pt x="5371510" y="1648066"/>
                  <a:pt x="5438666" y="1642014"/>
                  <a:pt x="5505233" y="1632716"/>
                </a:cubicBezTo>
                <a:cubicBezTo>
                  <a:pt x="5508480" y="1643342"/>
                  <a:pt x="5511875" y="1653969"/>
                  <a:pt x="5514826" y="1664744"/>
                </a:cubicBezTo>
                <a:cubicBezTo>
                  <a:pt x="5483241" y="1763929"/>
                  <a:pt x="5421988" y="1832562"/>
                  <a:pt x="5350404" y="1901637"/>
                </a:cubicBezTo>
                <a:cubicBezTo>
                  <a:pt x="5347009" y="1898980"/>
                  <a:pt x="5343024" y="1897209"/>
                  <a:pt x="5338596" y="1897209"/>
                </a:cubicBezTo>
                <a:cubicBezTo>
                  <a:pt x="5338596" y="1897209"/>
                  <a:pt x="5338596" y="1897209"/>
                  <a:pt x="5338449" y="1897209"/>
                </a:cubicBezTo>
                <a:close/>
                <a:moveTo>
                  <a:pt x="5756738" y="2558590"/>
                </a:moveTo>
                <a:cubicBezTo>
                  <a:pt x="5699470" y="2577630"/>
                  <a:pt x="5640874" y="2591947"/>
                  <a:pt x="5573717" y="2606411"/>
                </a:cubicBezTo>
                <a:cubicBezTo>
                  <a:pt x="5571651" y="2600803"/>
                  <a:pt x="5567076" y="2596670"/>
                  <a:pt x="5561319" y="2594899"/>
                </a:cubicBezTo>
                <a:cubicBezTo>
                  <a:pt x="5580654" y="2475346"/>
                  <a:pt x="5590986" y="2358597"/>
                  <a:pt x="5592905" y="2244504"/>
                </a:cubicBezTo>
                <a:cubicBezTo>
                  <a:pt x="5660357" y="2342951"/>
                  <a:pt x="5717034" y="2439775"/>
                  <a:pt x="5765298" y="2538222"/>
                </a:cubicBezTo>
                <a:cubicBezTo>
                  <a:pt x="5759985" y="2541912"/>
                  <a:pt x="5756442" y="2547963"/>
                  <a:pt x="5756442" y="2554900"/>
                </a:cubicBezTo>
                <a:cubicBezTo>
                  <a:pt x="5756442" y="2556229"/>
                  <a:pt x="5756590" y="2557409"/>
                  <a:pt x="5756885" y="2558738"/>
                </a:cubicBezTo>
                <a:close/>
                <a:moveTo>
                  <a:pt x="5797622" y="2816589"/>
                </a:moveTo>
                <a:cubicBezTo>
                  <a:pt x="5761756" y="2863968"/>
                  <a:pt x="5722495" y="2906033"/>
                  <a:pt x="5682054" y="2943522"/>
                </a:cubicBezTo>
                <a:cubicBezTo>
                  <a:pt x="5651058" y="2841533"/>
                  <a:pt x="5612683" y="2737625"/>
                  <a:pt x="5565895" y="2629141"/>
                </a:cubicBezTo>
                <a:cubicBezTo>
                  <a:pt x="5567666" y="2628108"/>
                  <a:pt x="5569142" y="2626780"/>
                  <a:pt x="5570471" y="2625304"/>
                </a:cubicBezTo>
                <a:cubicBezTo>
                  <a:pt x="5642498" y="2669878"/>
                  <a:pt x="5722938" y="2723899"/>
                  <a:pt x="5795851" y="2792531"/>
                </a:cubicBezTo>
                <a:cubicBezTo>
                  <a:pt x="5793637" y="2795631"/>
                  <a:pt x="5792161" y="2799173"/>
                  <a:pt x="5792161" y="2803305"/>
                </a:cubicBezTo>
                <a:cubicBezTo>
                  <a:pt x="5792161" y="2808471"/>
                  <a:pt x="5794227" y="2813195"/>
                  <a:pt x="5797622" y="2816589"/>
                </a:cubicBezTo>
                <a:close/>
                <a:moveTo>
                  <a:pt x="5587149" y="2156832"/>
                </a:moveTo>
                <a:cubicBezTo>
                  <a:pt x="5587739" y="2180152"/>
                  <a:pt x="5587887" y="2203620"/>
                  <a:pt x="5587739" y="2227088"/>
                </a:cubicBezTo>
                <a:cubicBezTo>
                  <a:pt x="5523977" y="2135135"/>
                  <a:pt x="5450770" y="2041854"/>
                  <a:pt x="5366639" y="1944440"/>
                </a:cubicBezTo>
                <a:cubicBezTo>
                  <a:pt x="5451655" y="2018829"/>
                  <a:pt x="5523977" y="2088199"/>
                  <a:pt x="5587297" y="2156684"/>
                </a:cubicBezTo>
                <a:close/>
                <a:moveTo>
                  <a:pt x="5357341" y="1929238"/>
                </a:moveTo>
                <a:cubicBezTo>
                  <a:pt x="5438814" y="1970269"/>
                  <a:pt x="5513498" y="2009678"/>
                  <a:pt x="5582426" y="2053661"/>
                </a:cubicBezTo>
                <a:cubicBezTo>
                  <a:pt x="5584640" y="2085100"/>
                  <a:pt x="5586116" y="2116685"/>
                  <a:pt x="5587001" y="2148566"/>
                </a:cubicBezTo>
                <a:cubicBezTo>
                  <a:pt x="5521468" y="2078015"/>
                  <a:pt x="5446194" y="2006283"/>
                  <a:pt x="5357341" y="1929238"/>
                </a:cubicBezTo>
                <a:close/>
                <a:moveTo>
                  <a:pt x="5588182" y="2057351"/>
                </a:moveTo>
                <a:cubicBezTo>
                  <a:pt x="5605451" y="2068421"/>
                  <a:pt x="5622277" y="2079934"/>
                  <a:pt x="5638955" y="2091741"/>
                </a:cubicBezTo>
                <a:cubicBezTo>
                  <a:pt x="5670984" y="2165392"/>
                  <a:pt x="5699618" y="2239043"/>
                  <a:pt x="5725595" y="2313727"/>
                </a:cubicBezTo>
                <a:cubicBezTo>
                  <a:pt x="5725595" y="2313727"/>
                  <a:pt x="5725300" y="2313727"/>
                  <a:pt x="5725152" y="2313875"/>
                </a:cubicBezTo>
                <a:cubicBezTo>
                  <a:pt x="5685153" y="2260002"/>
                  <a:pt x="5641612" y="2207457"/>
                  <a:pt x="5592758" y="2154470"/>
                </a:cubicBezTo>
                <a:cubicBezTo>
                  <a:pt x="5592020" y="2121851"/>
                  <a:pt x="5590544" y="2089380"/>
                  <a:pt x="5588182" y="2057204"/>
                </a:cubicBezTo>
                <a:close/>
                <a:moveTo>
                  <a:pt x="5587739" y="2050414"/>
                </a:moveTo>
                <a:cubicBezTo>
                  <a:pt x="5585525" y="2020895"/>
                  <a:pt x="5582869" y="1991671"/>
                  <a:pt x="5579474" y="1962594"/>
                </a:cubicBezTo>
                <a:cubicBezTo>
                  <a:pt x="5598809" y="2002445"/>
                  <a:pt x="5617111" y="2042001"/>
                  <a:pt x="5634380" y="2081557"/>
                </a:cubicBezTo>
                <a:cubicBezTo>
                  <a:pt x="5619177" y="2070783"/>
                  <a:pt x="5603532" y="2060451"/>
                  <a:pt x="5587739" y="2050267"/>
                </a:cubicBezTo>
                <a:close/>
                <a:moveTo>
                  <a:pt x="5581983" y="2046724"/>
                </a:moveTo>
                <a:cubicBezTo>
                  <a:pt x="5513055" y="2003036"/>
                  <a:pt x="5438519" y="1963923"/>
                  <a:pt x="5357045" y="1922891"/>
                </a:cubicBezTo>
                <a:cubicBezTo>
                  <a:pt x="5357636" y="1920972"/>
                  <a:pt x="5358227" y="1918906"/>
                  <a:pt x="5358227" y="1916692"/>
                </a:cubicBezTo>
                <a:cubicBezTo>
                  <a:pt x="5358227" y="1912411"/>
                  <a:pt x="5356603" y="1908722"/>
                  <a:pt x="5354241" y="1905474"/>
                </a:cubicBezTo>
                <a:cubicBezTo>
                  <a:pt x="5424350" y="1837727"/>
                  <a:pt x="5484717" y="1770571"/>
                  <a:pt x="5517483" y="1674633"/>
                </a:cubicBezTo>
                <a:cubicBezTo>
                  <a:pt x="5550545" y="1794482"/>
                  <a:pt x="5572094" y="1918611"/>
                  <a:pt x="5581835" y="2046577"/>
                </a:cubicBezTo>
                <a:close/>
                <a:moveTo>
                  <a:pt x="5349223" y="1932927"/>
                </a:moveTo>
                <a:cubicBezTo>
                  <a:pt x="5440880" y="2037869"/>
                  <a:pt x="5519697" y="2138087"/>
                  <a:pt x="5587739" y="2236534"/>
                </a:cubicBezTo>
                <a:cubicBezTo>
                  <a:pt x="5586263" y="2352693"/>
                  <a:pt x="5575784" y="2471803"/>
                  <a:pt x="5556154" y="2593718"/>
                </a:cubicBezTo>
                <a:cubicBezTo>
                  <a:pt x="5556154" y="2593718"/>
                  <a:pt x="5556154" y="2593718"/>
                  <a:pt x="5556154" y="2593718"/>
                </a:cubicBezTo>
                <a:cubicBezTo>
                  <a:pt x="5555711" y="2593718"/>
                  <a:pt x="5555268" y="2594013"/>
                  <a:pt x="5554825" y="2594013"/>
                </a:cubicBezTo>
                <a:cubicBezTo>
                  <a:pt x="5506413" y="2367895"/>
                  <a:pt x="5438814" y="2151371"/>
                  <a:pt x="5348780" y="1933370"/>
                </a:cubicBezTo>
                <a:cubicBezTo>
                  <a:pt x="5349076" y="1933370"/>
                  <a:pt x="5349223" y="1933075"/>
                  <a:pt x="5349518" y="1932927"/>
                </a:cubicBezTo>
                <a:close/>
                <a:moveTo>
                  <a:pt x="5559105" y="2631798"/>
                </a:moveTo>
                <a:cubicBezTo>
                  <a:pt x="5559105" y="2631798"/>
                  <a:pt x="5560286" y="2631651"/>
                  <a:pt x="5560877" y="2631503"/>
                </a:cubicBezTo>
                <a:cubicBezTo>
                  <a:pt x="5607960" y="2740725"/>
                  <a:pt x="5646630" y="2845371"/>
                  <a:pt x="5677626" y="2947950"/>
                </a:cubicBezTo>
                <a:cubicBezTo>
                  <a:pt x="5645892" y="2977175"/>
                  <a:pt x="5613569" y="3003447"/>
                  <a:pt x="5582131" y="3027800"/>
                </a:cubicBezTo>
                <a:cubicBezTo>
                  <a:pt x="5570766" y="3013483"/>
                  <a:pt x="5559105" y="2999462"/>
                  <a:pt x="5547150" y="2985292"/>
                </a:cubicBezTo>
                <a:cubicBezTo>
                  <a:pt x="5557039" y="2866625"/>
                  <a:pt x="5561024" y="2748104"/>
                  <a:pt x="5558958" y="2631798"/>
                </a:cubicBezTo>
                <a:close/>
                <a:moveTo>
                  <a:pt x="5605451" y="3066618"/>
                </a:moveTo>
                <a:cubicBezTo>
                  <a:pt x="5589510" y="3065733"/>
                  <a:pt x="5573570" y="3064847"/>
                  <a:pt x="5557777" y="3063961"/>
                </a:cubicBezTo>
                <a:cubicBezTo>
                  <a:pt x="5557482" y="3060862"/>
                  <a:pt x="5556597" y="3057910"/>
                  <a:pt x="5555268" y="3055401"/>
                </a:cubicBezTo>
                <a:cubicBezTo>
                  <a:pt x="5563976" y="3048907"/>
                  <a:pt x="5572685" y="3042412"/>
                  <a:pt x="5581540" y="3035623"/>
                </a:cubicBezTo>
                <a:cubicBezTo>
                  <a:pt x="5589658" y="3045955"/>
                  <a:pt x="5597776" y="3056287"/>
                  <a:pt x="5605598" y="3066766"/>
                </a:cubicBezTo>
                <a:close/>
                <a:moveTo>
                  <a:pt x="5609731" y="3072374"/>
                </a:moveTo>
                <a:cubicBezTo>
                  <a:pt x="5614897" y="3079164"/>
                  <a:pt x="5619915" y="3086101"/>
                  <a:pt x="5624933" y="3093038"/>
                </a:cubicBezTo>
                <a:cubicBezTo>
                  <a:pt x="5603680" y="3085215"/>
                  <a:pt x="5581245" y="3077393"/>
                  <a:pt x="5557777" y="3069423"/>
                </a:cubicBezTo>
                <a:cubicBezTo>
                  <a:pt x="5575046" y="3070456"/>
                  <a:pt x="5592462" y="3071489"/>
                  <a:pt x="5609731" y="3072374"/>
                </a:cubicBezTo>
                <a:close/>
                <a:moveTo>
                  <a:pt x="5585820" y="3032080"/>
                </a:moveTo>
                <a:cubicBezTo>
                  <a:pt x="5616668" y="3008170"/>
                  <a:pt x="5648402" y="2982488"/>
                  <a:pt x="5679544" y="2953854"/>
                </a:cubicBezTo>
                <a:cubicBezTo>
                  <a:pt x="5691352" y="2993410"/>
                  <a:pt x="5702127" y="3032818"/>
                  <a:pt x="5711720" y="3072079"/>
                </a:cubicBezTo>
                <a:cubicBezTo>
                  <a:pt x="5688253" y="3070751"/>
                  <a:pt x="5664785" y="3069570"/>
                  <a:pt x="5641612" y="3068389"/>
                </a:cubicBezTo>
                <a:cubicBezTo>
                  <a:pt x="5632018" y="3067947"/>
                  <a:pt x="5622277" y="3067356"/>
                  <a:pt x="5612535" y="3066913"/>
                </a:cubicBezTo>
                <a:cubicBezTo>
                  <a:pt x="5603680" y="3055253"/>
                  <a:pt x="5594824" y="3043593"/>
                  <a:pt x="5585673" y="3032080"/>
                </a:cubicBezTo>
                <a:close/>
                <a:moveTo>
                  <a:pt x="5684120" y="2949574"/>
                </a:moveTo>
                <a:cubicBezTo>
                  <a:pt x="5725595" y="2911346"/>
                  <a:pt x="5765889" y="2868396"/>
                  <a:pt x="5802492" y="2819836"/>
                </a:cubicBezTo>
                <a:cubicBezTo>
                  <a:pt x="5804264" y="2820869"/>
                  <a:pt x="5806330" y="2821460"/>
                  <a:pt x="5808397" y="2821903"/>
                </a:cubicBezTo>
                <a:cubicBezTo>
                  <a:pt x="5806626" y="2907656"/>
                  <a:pt x="5801312" y="2992525"/>
                  <a:pt x="5792456" y="3077540"/>
                </a:cubicBezTo>
                <a:cubicBezTo>
                  <a:pt x="5767512" y="3075622"/>
                  <a:pt x="5742568" y="3073850"/>
                  <a:pt x="5717624" y="3072522"/>
                </a:cubicBezTo>
                <a:cubicBezTo>
                  <a:pt x="5707588" y="3031785"/>
                  <a:pt x="5696518" y="2990754"/>
                  <a:pt x="5684120" y="2949574"/>
                </a:cubicBezTo>
                <a:close/>
                <a:moveTo>
                  <a:pt x="5806921" y="2785004"/>
                </a:moveTo>
                <a:cubicBezTo>
                  <a:pt x="5804264" y="2785742"/>
                  <a:pt x="5802050" y="2786775"/>
                  <a:pt x="5799983" y="2788398"/>
                </a:cubicBezTo>
                <a:cubicBezTo>
                  <a:pt x="5726776" y="2719618"/>
                  <a:pt x="5646040" y="2665303"/>
                  <a:pt x="5573865" y="2620728"/>
                </a:cubicBezTo>
                <a:cubicBezTo>
                  <a:pt x="5574898" y="2618367"/>
                  <a:pt x="5575489" y="2615858"/>
                  <a:pt x="5575489" y="2613053"/>
                </a:cubicBezTo>
                <a:cubicBezTo>
                  <a:pt x="5575489" y="2612610"/>
                  <a:pt x="5575193" y="2612168"/>
                  <a:pt x="5575193" y="2611873"/>
                </a:cubicBezTo>
                <a:cubicBezTo>
                  <a:pt x="5642498" y="2597408"/>
                  <a:pt x="5701389" y="2582944"/>
                  <a:pt x="5758952" y="2563904"/>
                </a:cubicBezTo>
                <a:cubicBezTo>
                  <a:pt x="5762346" y="2570545"/>
                  <a:pt x="5768988" y="2575121"/>
                  <a:pt x="5776958" y="2575121"/>
                </a:cubicBezTo>
                <a:cubicBezTo>
                  <a:pt x="5777106" y="2575121"/>
                  <a:pt x="5777401" y="2575121"/>
                  <a:pt x="5777549" y="2575121"/>
                </a:cubicBezTo>
                <a:cubicBezTo>
                  <a:pt x="5789652" y="2644787"/>
                  <a:pt x="5799541" y="2715338"/>
                  <a:pt x="5806921" y="2785151"/>
                </a:cubicBezTo>
                <a:close/>
                <a:moveTo>
                  <a:pt x="5783600" y="2577483"/>
                </a:moveTo>
                <a:cubicBezTo>
                  <a:pt x="5794522" y="2602574"/>
                  <a:pt x="5804559" y="2627518"/>
                  <a:pt x="5814153" y="2652314"/>
                </a:cubicBezTo>
                <a:cubicBezTo>
                  <a:pt x="5813858" y="2690542"/>
                  <a:pt x="5812529" y="2729212"/>
                  <a:pt x="5810610" y="2768178"/>
                </a:cubicBezTo>
                <a:cubicBezTo>
                  <a:pt x="5803526" y="2704711"/>
                  <a:pt x="5794522" y="2640801"/>
                  <a:pt x="5783600" y="2577483"/>
                </a:cubicBezTo>
                <a:close/>
                <a:moveTo>
                  <a:pt x="5770612" y="2535713"/>
                </a:moveTo>
                <a:cubicBezTo>
                  <a:pt x="5721167" y="2434904"/>
                  <a:pt x="5663014" y="2335719"/>
                  <a:pt x="5593348" y="2234763"/>
                </a:cubicBezTo>
                <a:cubicBezTo>
                  <a:pt x="5593643" y="2210704"/>
                  <a:pt x="5593496" y="2186794"/>
                  <a:pt x="5593053" y="2163031"/>
                </a:cubicBezTo>
                <a:cubicBezTo>
                  <a:pt x="5639989" y="2214247"/>
                  <a:pt x="5682054" y="2265168"/>
                  <a:pt x="5720724" y="2317269"/>
                </a:cubicBezTo>
                <a:cubicBezTo>
                  <a:pt x="5717034" y="2320959"/>
                  <a:pt x="5714673" y="2325978"/>
                  <a:pt x="5714673" y="2331586"/>
                </a:cubicBezTo>
                <a:cubicBezTo>
                  <a:pt x="5714673" y="2342656"/>
                  <a:pt x="5723676" y="2351659"/>
                  <a:pt x="5734746" y="2351659"/>
                </a:cubicBezTo>
                <a:cubicBezTo>
                  <a:pt x="5735188" y="2351659"/>
                  <a:pt x="5735779" y="2351659"/>
                  <a:pt x="5736222" y="2351512"/>
                </a:cubicBezTo>
                <a:cubicBezTo>
                  <a:pt x="5749505" y="2412322"/>
                  <a:pt x="5761165" y="2474017"/>
                  <a:pt x="5770907" y="2535565"/>
                </a:cubicBezTo>
                <a:cubicBezTo>
                  <a:pt x="5770907" y="2535565"/>
                  <a:pt x="5770612" y="2535565"/>
                  <a:pt x="5770464" y="2535565"/>
                </a:cubicBezTo>
                <a:close/>
                <a:moveTo>
                  <a:pt x="5726185" y="2298525"/>
                </a:moveTo>
                <a:cubicBezTo>
                  <a:pt x="5702422" y="2231073"/>
                  <a:pt x="5676445" y="2164654"/>
                  <a:pt x="5647811" y="2098088"/>
                </a:cubicBezTo>
                <a:cubicBezTo>
                  <a:pt x="5663161" y="2109306"/>
                  <a:pt x="5678364" y="2120966"/>
                  <a:pt x="5693124" y="2133069"/>
                </a:cubicBezTo>
                <a:cubicBezTo>
                  <a:pt x="5705669" y="2187384"/>
                  <a:pt x="5716591" y="2242585"/>
                  <a:pt x="5726185" y="2298525"/>
                </a:cubicBezTo>
                <a:close/>
                <a:moveTo>
                  <a:pt x="5643531" y="2088199"/>
                </a:moveTo>
                <a:cubicBezTo>
                  <a:pt x="5622867" y="2040525"/>
                  <a:pt x="5600876" y="1992999"/>
                  <a:pt x="5577260" y="1944883"/>
                </a:cubicBezTo>
                <a:cubicBezTo>
                  <a:pt x="5565157" y="1849240"/>
                  <a:pt x="5546560" y="1755811"/>
                  <a:pt x="5521026" y="1664892"/>
                </a:cubicBezTo>
                <a:cubicBezTo>
                  <a:pt x="5522945" y="1658692"/>
                  <a:pt x="5524863" y="1652346"/>
                  <a:pt x="5526634" y="1645852"/>
                </a:cubicBezTo>
                <a:cubicBezTo>
                  <a:pt x="5527225" y="1645852"/>
                  <a:pt x="5527815" y="1646294"/>
                  <a:pt x="5528553" y="1646294"/>
                </a:cubicBezTo>
                <a:cubicBezTo>
                  <a:pt x="5530177" y="1646294"/>
                  <a:pt x="5531800" y="1645704"/>
                  <a:pt x="5533276" y="1645261"/>
                </a:cubicBezTo>
                <a:cubicBezTo>
                  <a:pt x="5600285" y="1800681"/>
                  <a:pt x="5652387" y="1958904"/>
                  <a:pt x="5691057" y="2124213"/>
                </a:cubicBezTo>
                <a:cubicBezTo>
                  <a:pt x="5675560" y="2111815"/>
                  <a:pt x="5659767" y="2099859"/>
                  <a:pt x="5643679" y="2088199"/>
                </a:cubicBezTo>
                <a:close/>
                <a:moveTo>
                  <a:pt x="5518221" y="1655150"/>
                </a:moveTo>
                <a:cubicBezTo>
                  <a:pt x="5516598" y="1649394"/>
                  <a:pt x="5514679" y="1643638"/>
                  <a:pt x="5512908" y="1637734"/>
                </a:cubicBezTo>
                <a:cubicBezTo>
                  <a:pt x="5514974" y="1640686"/>
                  <a:pt x="5517631" y="1643342"/>
                  <a:pt x="5521173" y="1644671"/>
                </a:cubicBezTo>
                <a:cubicBezTo>
                  <a:pt x="5520287" y="1648213"/>
                  <a:pt x="5519255" y="1651608"/>
                  <a:pt x="5518221" y="1655003"/>
                </a:cubicBezTo>
                <a:close/>
                <a:moveTo>
                  <a:pt x="5518369" y="1610724"/>
                </a:moveTo>
                <a:cubicBezTo>
                  <a:pt x="5511284" y="1602458"/>
                  <a:pt x="5504199" y="1594193"/>
                  <a:pt x="5496967" y="1586075"/>
                </a:cubicBezTo>
                <a:cubicBezTo>
                  <a:pt x="5482798" y="1542829"/>
                  <a:pt x="5466710" y="1500174"/>
                  <a:pt x="5449441" y="1458109"/>
                </a:cubicBezTo>
                <a:cubicBezTo>
                  <a:pt x="5474090" y="1508144"/>
                  <a:pt x="5497262" y="1559065"/>
                  <a:pt x="5518664" y="1610576"/>
                </a:cubicBezTo>
                <a:cubicBezTo>
                  <a:pt x="5518664" y="1610576"/>
                  <a:pt x="5518516" y="1610576"/>
                  <a:pt x="5518369" y="1610724"/>
                </a:cubicBezTo>
                <a:close/>
                <a:moveTo>
                  <a:pt x="5496082" y="1601573"/>
                </a:moveTo>
                <a:cubicBezTo>
                  <a:pt x="5457707" y="1576038"/>
                  <a:pt x="5418298" y="1552275"/>
                  <a:pt x="5377414" y="1529841"/>
                </a:cubicBezTo>
                <a:cubicBezTo>
                  <a:pt x="5384499" y="1515671"/>
                  <a:pt x="5390845" y="1500912"/>
                  <a:pt x="5396159" y="1485266"/>
                </a:cubicBezTo>
                <a:cubicBezTo>
                  <a:pt x="5429811" y="1519509"/>
                  <a:pt x="5461692" y="1553899"/>
                  <a:pt x="5492244" y="1588732"/>
                </a:cubicBezTo>
                <a:cubicBezTo>
                  <a:pt x="5493572" y="1593012"/>
                  <a:pt x="5494901" y="1597292"/>
                  <a:pt x="5496229" y="1601425"/>
                </a:cubicBezTo>
                <a:close/>
                <a:moveTo>
                  <a:pt x="5393650" y="1474935"/>
                </a:moveTo>
                <a:cubicBezTo>
                  <a:pt x="5350108" y="1430803"/>
                  <a:pt x="5303616" y="1386819"/>
                  <a:pt x="5253728" y="1342393"/>
                </a:cubicBezTo>
                <a:cubicBezTo>
                  <a:pt x="5249005" y="1323057"/>
                  <a:pt x="5243986" y="1304017"/>
                  <a:pt x="5238378" y="1284977"/>
                </a:cubicBezTo>
                <a:cubicBezTo>
                  <a:pt x="5289741" y="1309479"/>
                  <a:pt x="5342139" y="1337227"/>
                  <a:pt x="5393059" y="1369403"/>
                </a:cubicBezTo>
                <a:cubicBezTo>
                  <a:pt x="5391879" y="1371912"/>
                  <a:pt x="5391288" y="1374569"/>
                  <a:pt x="5391288" y="1377521"/>
                </a:cubicBezTo>
                <a:cubicBezTo>
                  <a:pt x="5391288" y="1387262"/>
                  <a:pt x="5398373" y="1395380"/>
                  <a:pt x="5407671" y="1397151"/>
                </a:cubicBezTo>
                <a:cubicBezTo>
                  <a:pt x="5406048" y="1425342"/>
                  <a:pt x="5401029" y="1451171"/>
                  <a:pt x="5393650" y="1475082"/>
                </a:cubicBezTo>
                <a:close/>
                <a:moveTo>
                  <a:pt x="5236016" y="1277745"/>
                </a:moveTo>
                <a:cubicBezTo>
                  <a:pt x="5224799" y="1240256"/>
                  <a:pt x="5211810" y="1203504"/>
                  <a:pt x="5197051" y="1167343"/>
                </a:cubicBezTo>
                <a:cubicBezTo>
                  <a:pt x="5270406" y="1233614"/>
                  <a:pt x="5335496" y="1298409"/>
                  <a:pt x="5395568" y="1364532"/>
                </a:cubicBezTo>
                <a:cubicBezTo>
                  <a:pt x="5343024" y="1331323"/>
                  <a:pt x="5288856" y="1302837"/>
                  <a:pt x="5236164" y="1277893"/>
                </a:cubicBezTo>
                <a:close/>
                <a:moveTo>
                  <a:pt x="5229227" y="1274498"/>
                </a:moveTo>
                <a:cubicBezTo>
                  <a:pt x="5193213" y="1257672"/>
                  <a:pt x="5158233" y="1242470"/>
                  <a:pt x="5124876" y="1228448"/>
                </a:cubicBezTo>
                <a:cubicBezTo>
                  <a:pt x="5124876" y="1227710"/>
                  <a:pt x="5125319" y="1227120"/>
                  <a:pt x="5125319" y="1226382"/>
                </a:cubicBezTo>
                <a:cubicBezTo>
                  <a:pt x="5125319" y="1220478"/>
                  <a:pt x="5121038" y="1215755"/>
                  <a:pt x="5115430" y="1214574"/>
                </a:cubicBezTo>
                <a:cubicBezTo>
                  <a:pt x="5114101" y="1121145"/>
                  <a:pt x="5097275" y="1038196"/>
                  <a:pt x="5062147" y="958641"/>
                </a:cubicBezTo>
                <a:cubicBezTo>
                  <a:pt x="5075431" y="969268"/>
                  <a:pt x="5088567" y="980043"/>
                  <a:pt x="5101408" y="990670"/>
                </a:cubicBezTo>
                <a:cubicBezTo>
                  <a:pt x="5156314" y="1080704"/>
                  <a:pt x="5198969" y="1175313"/>
                  <a:pt x="5229227" y="1274498"/>
                </a:cubicBezTo>
                <a:close/>
                <a:moveTo>
                  <a:pt x="5063919" y="952885"/>
                </a:moveTo>
                <a:cubicBezTo>
                  <a:pt x="5061557" y="950966"/>
                  <a:pt x="5059195" y="949047"/>
                  <a:pt x="5056834" y="947276"/>
                </a:cubicBezTo>
                <a:cubicBezTo>
                  <a:pt x="5040451" y="912148"/>
                  <a:pt x="5020525" y="877463"/>
                  <a:pt x="4996614" y="842778"/>
                </a:cubicBezTo>
                <a:cubicBezTo>
                  <a:pt x="5029528" y="883367"/>
                  <a:pt x="5060081" y="924841"/>
                  <a:pt x="5087386" y="967644"/>
                </a:cubicBezTo>
                <a:cubicBezTo>
                  <a:pt x="5079564" y="962626"/>
                  <a:pt x="5071741" y="957755"/>
                  <a:pt x="5063919" y="952885"/>
                </a:cubicBezTo>
                <a:close/>
                <a:moveTo>
                  <a:pt x="5047092" y="939306"/>
                </a:moveTo>
                <a:cubicBezTo>
                  <a:pt x="5027462" y="923661"/>
                  <a:pt x="5007241" y="908163"/>
                  <a:pt x="4986725" y="892665"/>
                </a:cubicBezTo>
                <a:cubicBezTo>
                  <a:pt x="4983330" y="861080"/>
                  <a:pt x="4974032" y="830232"/>
                  <a:pt x="4958682" y="800270"/>
                </a:cubicBezTo>
                <a:cubicBezTo>
                  <a:pt x="4995138" y="846763"/>
                  <a:pt x="5024215" y="892665"/>
                  <a:pt x="5046945" y="939306"/>
                </a:cubicBezTo>
                <a:close/>
                <a:moveTo>
                  <a:pt x="4982298" y="905359"/>
                </a:moveTo>
                <a:cubicBezTo>
                  <a:pt x="4940085" y="882186"/>
                  <a:pt x="4896691" y="860489"/>
                  <a:pt x="4852412" y="839383"/>
                </a:cubicBezTo>
                <a:cubicBezTo>
                  <a:pt x="4830863" y="813406"/>
                  <a:pt x="4808724" y="788167"/>
                  <a:pt x="4786141" y="763371"/>
                </a:cubicBezTo>
                <a:cubicBezTo>
                  <a:pt x="4788798" y="763371"/>
                  <a:pt x="4791455" y="763666"/>
                  <a:pt x="4794112" y="763666"/>
                </a:cubicBezTo>
                <a:cubicBezTo>
                  <a:pt x="4860087" y="807354"/>
                  <a:pt x="4922521" y="851338"/>
                  <a:pt x="4981412" y="895617"/>
                </a:cubicBezTo>
                <a:cubicBezTo>
                  <a:pt x="4981707" y="898864"/>
                  <a:pt x="4982150" y="902111"/>
                  <a:pt x="4982298" y="905359"/>
                </a:cubicBezTo>
                <a:close/>
                <a:moveTo>
                  <a:pt x="4532570" y="596439"/>
                </a:moveTo>
                <a:cubicBezTo>
                  <a:pt x="4573749" y="610608"/>
                  <a:pt x="4616405" y="625663"/>
                  <a:pt x="4660094" y="642489"/>
                </a:cubicBezTo>
                <a:cubicBezTo>
                  <a:pt x="4664817" y="646917"/>
                  <a:pt x="4669392" y="651345"/>
                  <a:pt x="4674115" y="655772"/>
                </a:cubicBezTo>
                <a:cubicBezTo>
                  <a:pt x="4674706" y="663890"/>
                  <a:pt x="4674853" y="672156"/>
                  <a:pt x="4674558" y="680421"/>
                </a:cubicBezTo>
                <a:cubicBezTo>
                  <a:pt x="4628803" y="652230"/>
                  <a:pt x="4581277" y="624334"/>
                  <a:pt x="4532570" y="596439"/>
                </a:cubicBezTo>
                <a:close/>
                <a:moveTo>
                  <a:pt x="4518106" y="585664"/>
                </a:moveTo>
                <a:cubicBezTo>
                  <a:pt x="4518106" y="585664"/>
                  <a:pt x="4518401" y="584926"/>
                  <a:pt x="4518401" y="584483"/>
                </a:cubicBezTo>
                <a:cubicBezTo>
                  <a:pt x="4518401" y="577841"/>
                  <a:pt x="4512940" y="572380"/>
                  <a:pt x="4506298" y="572380"/>
                </a:cubicBezTo>
                <a:cubicBezTo>
                  <a:pt x="4505708" y="572380"/>
                  <a:pt x="4505117" y="572675"/>
                  <a:pt x="4504527" y="572675"/>
                </a:cubicBezTo>
                <a:cubicBezTo>
                  <a:pt x="4487406" y="530315"/>
                  <a:pt x="4464233" y="491792"/>
                  <a:pt x="4432647" y="453712"/>
                </a:cubicBezTo>
                <a:cubicBezTo>
                  <a:pt x="4509545" y="509947"/>
                  <a:pt x="4581572" y="569428"/>
                  <a:pt x="4649319" y="632452"/>
                </a:cubicBezTo>
                <a:cubicBezTo>
                  <a:pt x="4604302" y="615479"/>
                  <a:pt x="4560171" y="599981"/>
                  <a:pt x="4518106" y="585516"/>
                </a:cubicBezTo>
                <a:close/>
                <a:moveTo>
                  <a:pt x="4499361" y="574889"/>
                </a:moveTo>
                <a:cubicBezTo>
                  <a:pt x="4499361" y="574889"/>
                  <a:pt x="4498328" y="575480"/>
                  <a:pt x="4497885" y="575923"/>
                </a:cubicBezTo>
                <a:cubicBezTo>
                  <a:pt x="4457886" y="549798"/>
                  <a:pt x="4417297" y="524264"/>
                  <a:pt x="4376265" y="499172"/>
                </a:cubicBezTo>
                <a:cubicBezTo>
                  <a:pt x="4392943" y="483822"/>
                  <a:pt x="4405785" y="467882"/>
                  <a:pt x="4412574" y="451646"/>
                </a:cubicBezTo>
                <a:cubicBezTo>
                  <a:pt x="4413755" y="451941"/>
                  <a:pt x="4414788" y="452384"/>
                  <a:pt x="4416116" y="452384"/>
                </a:cubicBezTo>
                <a:cubicBezTo>
                  <a:pt x="4418478" y="452384"/>
                  <a:pt x="4420544" y="451499"/>
                  <a:pt x="4422315" y="450465"/>
                </a:cubicBezTo>
                <a:cubicBezTo>
                  <a:pt x="4456558" y="490316"/>
                  <a:pt x="4481354" y="530463"/>
                  <a:pt x="4499361" y="575037"/>
                </a:cubicBezTo>
                <a:close/>
                <a:moveTo>
                  <a:pt x="4366967" y="499910"/>
                </a:moveTo>
                <a:cubicBezTo>
                  <a:pt x="4358259" y="507438"/>
                  <a:pt x="4348222" y="515113"/>
                  <a:pt x="4337005" y="522935"/>
                </a:cubicBezTo>
                <a:cubicBezTo>
                  <a:pt x="4293168" y="480575"/>
                  <a:pt x="4247708" y="440724"/>
                  <a:pt x="4201068" y="403234"/>
                </a:cubicBezTo>
                <a:cubicBezTo>
                  <a:pt x="4256860" y="434230"/>
                  <a:pt x="4312208" y="466553"/>
                  <a:pt x="4366967" y="499910"/>
                </a:cubicBezTo>
                <a:close/>
                <a:moveTo>
                  <a:pt x="4332281" y="526035"/>
                </a:moveTo>
                <a:cubicBezTo>
                  <a:pt x="4324016" y="531644"/>
                  <a:pt x="4315160" y="537400"/>
                  <a:pt x="4305566" y="543156"/>
                </a:cubicBezTo>
                <a:cubicBezTo>
                  <a:pt x="4275161" y="496663"/>
                  <a:pt x="4241067" y="452975"/>
                  <a:pt x="4203282" y="412090"/>
                </a:cubicBezTo>
                <a:cubicBezTo>
                  <a:pt x="4247561" y="447956"/>
                  <a:pt x="4290512" y="485889"/>
                  <a:pt x="4332281" y="526035"/>
                </a:cubicBezTo>
                <a:close/>
                <a:moveTo>
                  <a:pt x="4334643" y="601752"/>
                </a:moveTo>
                <a:cubicBezTo>
                  <a:pt x="4280180" y="607508"/>
                  <a:pt x="4225864" y="612822"/>
                  <a:pt x="4172286" y="617988"/>
                </a:cubicBezTo>
                <a:cubicBezTo>
                  <a:pt x="4172286" y="617397"/>
                  <a:pt x="4171991" y="616807"/>
                  <a:pt x="4171844" y="616364"/>
                </a:cubicBezTo>
                <a:cubicBezTo>
                  <a:pt x="4206234" y="601604"/>
                  <a:pt x="4257302" y="578727"/>
                  <a:pt x="4303795" y="551126"/>
                </a:cubicBezTo>
                <a:cubicBezTo>
                  <a:pt x="4314570" y="567657"/>
                  <a:pt x="4324754" y="584631"/>
                  <a:pt x="4334495" y="601900"/>
                </a:cubicBezTo>
                <a:close/>
                <a:moveTo>
                  <a:pt x="4374494" y="679536"/>
                </a:moveTo>
                <a:cubicBezTo>
                  <a:pt x="4386597" y="705808"/>
                  <a:pt x="4397962" y="732670"/>
                  <a:pt x="4407999" y="760419"/>
                </a:cubicBezTo>
                <a:cubicBezTo>
                  <a:pt x="4333019" y="717763"/>
                  <a:pt x="4254498" y="674517"/>
                  <a:pt x="4171548" y="630238"/>
                </a:cubicBezTo>
                <a:cubicBezTo>
                  <a:pt x="4243871" y="647064"/>
                  <a:pt x="4311175" y="663448"/>
                  <a:pt x="4374494" y="679536"/>
                </a:cubicBezTo>
                <a:close/>
                <a:moveTo>
                  <a:pt x="4410803" y="768241"/>
                </a:moveTo>
                <a:cubicBezTo>
                  <a:pt x="4445045" y="863736"/>
                  <a:pt x="4467923" y="967497"/>
                  <a:pt x="4479288" y="1079228"/>
                </a:cubicBezTo>
                <a:cubicBezTo>
                  <a:pt x="4474122" y="1079966"/>
                  <a:pt x="4469399" y="1081442"/>
                  <a:pt x="4464823" y="1083656"/>
                </a:cubicBezTo>
                <a:cubicBezTo>
                  <a:pt x="4372428" y="917462"/>
                  <a:pt x="4274423" y="770455"/>
                  <a:pt x="4166087" y="636437"/>
                </a:cubicBezTo>
                <a:cubicBezTo>
                  <a:pt x="4166678" y="635847"/>
                  <a:pt x="4167268" y="635257"/>
                  <a:pt x="4167858" y="634519"/>
                </a:cubicBezTo>
                <a:cubicBezTo>
                  <a:pt x="4253170" y="679978"/>
                  <a:pt x="4333905" y="724405"/>
                  <a:pt x="4410655" y="768241"/>
                </a:cubicBezTo>
                <a:close/>
                <a:moveTo>
                  <a:pt x="4453606" y="1074652"/>
                </a:moveTo>
                <a:cubicBezTo>
                  <a:pt x="4395158" y="988898"/>
                  <a:pt x="4335824" y="908163"/>
                  <a:pt x="4275604" y="831560"/>
                </a:cubicBezTo>
                <a:cubicBezTo>
                  <a:pt x="4246675" y="774145"/>
                  <a:pt x="4215827" y="719092"/>
                  <a:pt x="4182618" y="665661"/>
                </a:cubicBezTo>
                <a:cubicBezTo>
                  <a:pt x="4280032" y="789348"/>
                  <a:pt x="4369328" y="923956"/>
                  <a:pt x="4453606" y="1074505"/>
                </a:cubicBezTo>
                <a:close/>
                <a:moveTo>
                  <a:pt x="4353830" y="1019746"/>
                </a:moveTo>
                <a:cubicBezTo>
                  <a:pt x="4274571" y="958051"/>
                  <a:pt x="4192212" y="895912"/>
                  <a:pt x="4105573" y="832151"/>
                </a:cubicBezTo>
                <a:cubicBezTo>
                  <a:pt x="4107048" y="829346"/>
                  <a:pt x="4108229" y="826394"/>
                  <a:pt x="4108229" y="823000"/>
                </a:cubicBezTo>
                <a:cubicBezTo>
                  <a:pt x="4108229" y="816063"/>
                  <a:pt x="4104392" y="810159"/>
                  <a:pt x="4098783" y="806616"/>
                </a:cubicBezTo>
                <a:cubicBezTo>
                  <a:pt x="4118414" y="762042"/>
                  <a:pt x="4132878" y="720715"/>
                  <a:pt x="4142915" y="680716"/>
                </a:cubicBezTo>
                <a:cubicBezTo>
                  <a:pt x="4186161" y="730014"/>
                  <a:pt x="4228816" y="781230"/>
                  <a:pt x="4271029" y="834660"/>
                </a:cubicBezTo>
                <a:cubicBezTo>
                  <a:pt x="4300695" y="893698"/>
                  <a:pt x="4328296" y="955099"/>
                  <a:pt x="4353978" y="1019746"/>
                </a:cubicBezTo>
                <a:close/>
                <a:moveTo>
                  <a:pt x="4093617" y="804255"/>
                </a:moveTo>
                <a:cubicBezTo>
                  <a:pt x="4091846" y="803812"/>
                  <a:pt x="4090223" y="803222"/>
                  <a:pt x="4088304" y="803222"/>
                </a:cubicBezTo>
                <a:cubicBezTo>
                  <a:pt x="4083876" y="803222"/>
                  <a:pt x="4080038" y="804993"/>
                  <a:pt x="4076791" y="807354"/>
                </a:cubicBezTo>
                <a:cubicBezTo>
                  <a:pt x="4042401" y="772522"/>
                  <a:pt x="4008602" y="738869"/>
                  <a:pt x="3975097" y="706251"/>
                </a:cubicBezTo>
                <a:cubicBezTo>
                  <a:pt x="4021147" y="687211"/>
                  <a:pt x="4066459" y="666990"/>
                  <a:pt x="4111329" y="645441"/>
                </a:cubicBezTo>
                <a:cubicBezTo>
                  <a:pt x="4120333" y="655477"/>
                  <a:pt x="4129336" y="665514"/>
                  <a:pt x="4138192" y="675698"/>
                </a:cubicBezTo>
                <a:cubicBezTo>
                  <a:pt x="4128155" y="716582"/>
                  <a:pt x="4113543" y="758795"/>
                  <a:pt x="4093470" y="804402"/>
                </a:cubicBezTo>
                <a:close/>
                <a:moveTo>
                  <a:pt x="4094503" y="618431"/>
                </a:moveTo>
                <a:cubicBezTo>
                  <a:pt x="4107196" y="619906"/>
                  <a:pt x="4119594" y="621530"/>
                  <a:pt x="4131992" y="623006"/>
                </a:cubicBezTo>
                <a:cubicBezTo>
                  <a:pt x="4132140" y="624925"/>
                  <a:pt x="4132583" y="626844"/>
                  <a:pt x="4133173" y="628615"/>
                </a:cubicBezTo>
                <a:cubicBezTo>
                  <a:pt x="4126384" y="632009"/>
                  <a:pt x="4119447" y="635257"/>
                  <a:pt x="4112657" y="638651"/>
                </a:cubicBezTo>
                <a:cubicBezTo>
                  <a:pt x="4106606" y="631862"/>
                  <a:pt x="4100554" y="625220"/>
                  <a:pt x="4094355" y="618578"/>
                </a:cubicBezTo>
                <a:close/>
                <a:moveTo>
                  <a:pt x="4107491" y="641013"/>
                </a:moveTo>
                <a:cubicBezTo>
                  <a:pt x="4062474" y="662562"/>
                  <a:pt x="4016867" y="682783"/>
                  <a:pt x="3970817" y="701823"/>
                </a:cubicBezTo>
                <a:cubicBezTo>
                  <a:pt x="3937903" y="669794"/>
                  <a:pt x="3905579" y="638651"/>
                  <a:pt x="3873551" y="608541"/>
                </a:cubicBezTo>
                <a:cubicBezTo>
                  <a:pt x="3876945" y="603966"/>
                  <a:pt x="3880340" y="599243"/>
                  <a:pt x="3883587" y="594520"/>
                </a:cubicBezTo>
                <a:cubicBezTo>
                  <a:pt x="3953843" y="602047"/>
                  <a:pt x="4021147" y="609575"/>
                  <a:pt x="4086090" y="617397"/>
                </a:cubicBezTo>
                <a:cubicBezTo>
                  <a:pt x="4093322" y="625220"/>
                  <a:pt x="4100407" y="633190"/>
                  <a:pt x="4107491" y="641013"/>
                </a:cubicBezTo>
                <a:close/>
                <a:moveTo>
                  <a:pt x="3839455" y="584336"/>
                </a:moveTo>
                <a:cubicBezTo>
                  <a:pt x="3786173" y="578727"/>
                  <a:pt x="3730972" y="573266"/>
                  <a:pt x="3674000" y="567805"/>
                </a:cubicBezTo>
                <a:cubicBezTo>
                  <a:pt x="3674000" y="567362"/>
                  <a:pt x="3674000" y="567067"/>
                  <a:pt x="3674000" y="566624"/>
                </a:cubicBezTo>
                <a:cubicBezTo>
                  <a:pt x="3674000" y="565591"/>
                  <a:pt x="3673852" y="564558"/>
                  <a:pt x="3673705" y="563524"/>
                </a:cubicBezTo>
                <a:cubicBezTo>
                  <a:pt x="3707947" y="553488"/>
                  <a:pt x="3743961" y="542713"/>
                  <a:pt x="3781303" y="531053"/>
                </a:cubicBezTo>
                <a:cubicBezTo>
                  <a:pt x="3800490" y="548470"/>
                  <a:pt x="3819973" y="566181"/>
                  <a:pt x="3839455" y="584336"/>
                </a:cubicBezTo>
                <a:close/>
                <a:moveTo>
                  <a:pt x="3672229" y="558211"/>
                </a:moveTo>
                <a:cubicBezTo>
                  <a:pt x="3669424" y="552160"/>
                  <a:pt x="3663963" y="547584"/>
                  <a:pt x="3657174" y="546403"/>
                </a:cubicBezTo>
                <a:cubicBezTo>
                  <a:pt x="3668834" y="511570"/>
                  <a:pt x="3678132" y="478066"/>
                  <a:pt x="3684036" y="444857"/>
                </a:cubicBezTo>
                <a:cubicBezTo>
                  <a:pt x="3714589" y="471276"/>
                  <a:pt x="3745437" y="498582"/>
                  <a:pt x="3776580" y="526625"/>
                </a:cubicBezTo>
                <a:cubicBezTo>
                  <a:pt x="3740418" y="537843"/>
                  <a:pt x="3705438" y="548322"/>
                  <a:pt x="3672229" y="558063"/>
                </a:cubicBezTo>
                <a:close/>
                <a:moveTo>
                  <a:pt x="3683151" y="412828"/>
                </a:moveTo>
                <a:cubicBezTo>
                  <a:pt x="3671048" y="410319"/>
                  <a:pt x="3658797" y="407810"/>
                  <a:pt x="3646547" y="405448"/>
                </a:cubicBezTo>
                <a:cubicBezTo>
                  <a:pt x="3636658" y="397035"/>
                  <a:pt x="3626769" y="388770"/>
                  <a:pt x="3616880" y="380504"/>
                </a:cubicBezTo>
                <a:cubicBezTo>
                  <a:pt x="3640053" y="382718"/>
                  <a:pt x="3662782" y="384932"/>
                  <a:pt x="3685217" y="387294"/>
                </a:cubicBezTo>
                <a:cubicBezTo>
                  <a:pt x="3684774" y="395855"/>
                  <a:pt x="3684184" y="404415"/>
                  <a:pt x="3683151" y="412828"/>
                </a:cubicBezTo>
                <a:close/>
                <a:moveTo>
                  <a:pt x="3635329" y="403087"/>
                </a:moveTo>
                <a:cubicBezTo>
                  <a:pt x="3600792" y="396150"/>
                  <a:pt x="3565516" y="389213"/>
                  <a:pt x="3529207" y="381980"/>
                </a:cubicBezTo>
                <a:cubicBezTo>
                  <a:pt x="3526698" y="378438"/>
                  <a:pt x="3524042" y="375043"/>
                  <a:pt x="3521532" y="371501"/>
                </a:cubicBezTo>
                <a:cubicBezTo>
                  <a:pt x="3550609" y="374158"/>
                  <a:pt x="3579095" y="376815"/>
                  <a:pt x="3607138" y="379471"/>
                </a:cubicBezTo>
                <a:cubicBezTo>
                  <a:pt x="3616585" y="387294"/>
                  <a:pt x="3625883" y="395117"/>
                  <a:pt x="3635329" y="403087"/>
                </a:cubicBezTo>
                <a:close/>
                <a:moveTo>
                  <a:pt x="3517104" y="365597"/>
                </a:moveTo>
                <a:cubicBezTo>
                  <a:pt x="3510463" y="356594"/>
                  <a:pt x="3503968" y="347590"/>
                  <a:pt x="3497179" y="338439"/>
                </a:cubicBezTo>
                <a:cubicBezTo>
                  <a:pt x="3513119" y="335487"/>
                  <a:pt x="3529355" y="332388"/>
                  <a:pt x="3545738" y="329288"/>
                </a:cubicBezTo>
                <a:cubicBezTo>
                  <a:pt x="3563597" y="343605"/>
                  <a:pt x="3581457" y="358365"/>
                  <a:pt x="3599463" y="373125"/>
                </a:cubicBezTo>
                <a:cubicBezTo>
                  <a:pt x="3572453" y="370616"/>
                  <a:pt x="3545000" y="367959"/>
                  <a:pt x="3517104" y="365450"/>
                </a:cubicBezTo>
                <a:close/>
                <a:moveTo>
                  <a:pt x="3493489" y="333569"/>
                </a:moveTo>
                <a:cubicBezTo>
                  <a:pt x="3475482" y="309806"/>
                  <a:pt x="3456294" y="286190"/>
                  <a:pt x="3436369" y="262575"/>
                </a:cubicBezTo>
                <a:cubicBezTo>
                  <a:pt x="3446553" y="264198"/>
                  <a:pt x="3456590" y="265674"/>
                  <a:pt x="3466479" y="267298"/>
                </a:cubicBezTo>
                <a:cubicBezTo>
                  <a:pt x="3490980" y="286043"/>
                  <a:pt x="3515481" y="305230"/>
                  <a:pt x="3539982" y="324861"/>
                </a:cubicBezTo>
                <a:cubicBezTo>
                  <a:pt x="3524337" y="327812"/>
                  <a:pt x="3508691" y="330764"/>
                  <a:pt x="3493341" y="333569"/>
                </a:cubicBezTo>
                <a:close/>
                <a:moveTo>
                  <a:pt x="3430908" y="256228"/>
                </a:moveTo>
                <a:cubicBezTo>
                  <a:pt x="3417624" y="240583"/>
                  <a:pt x="3403750" y="225085"/>
                  <a:pt x="3389581" y="209735"/>
                </a:cubicBezTo>
                <a:cubicBezTo>
                  <a:pt x="3412163" y="226266"/>
                  <a:pt x="3434745" y="243092"/>
                  <a:pt x="3457475" y="260361"/>
                </a:cubicBezTo>
                <a:cubicBezTo>
                  <a:pt x="3448620" y="259032"/>
                  <a:pt x="3439911" y="257704"/>
                  <a:pt x="3430908" y="256228"/>
                </a:cubicBezTo>
                <a:close/>
                <a:moveTo>
                  <a:pt x="3487290" y="334749"/>
                </a:moveTo>
                <a:cubicBezTo>
                  <a:pt x="3458066" y="340211"/>
                  <a:pt x="3429579" y="345376"/>
                  <a:pt x="3402274" y="350247"/>
                </a:cubicBezTo>
                <a:cubicBezTo>
                  <a:pt x="3399913" y="343015"/>
                  <a:pt x="3393714" y="337406"/>
                  <a:pt x="3386038" y="336078"/>
                </a:cubicBezTo>
                <a:cubicBezTo>
                  <a:pt x="3387072" y="306263"/>
                  <a:pt x="3386186" y="279548"/>
                  <a:pt x="3383529" y="254604"/>
                </a:cubicBezTo>
                <a:cubicBezTo>
                  <a:pt x="3398584" y="256818"/>
                  <a:pt x="3413344" y="259032"/>
                  <a:pt x="3428104" y="261394"/>
                </a:cubicBezTo>
                <a:cubicBezTo>
                  <a:pt x="3448767" y="285747"/>
                  <a:pt x="3468693" y="310248"/>
                  <a:pt x="3487437" y="334749"/>
                </a:cubicBezTo>
                <a:close/>
                <a:moveTo>
                  <a:pt x="3389138" y="376519"/>
                </a:moveTo>
                <a:cubicBezTo>
                  <a:pt x="3406259" y="411057"/>
                  <a:pt x="3423233" y="447366"/>
                  <a:pt x="3439911" y="485593"/>
                </a:cubicBezTo>
                <a:cubicBezTo>
                  <a:pt x="3414525" y="476000"/>
                  <a:pt x="3389433" y="466406"/>
                  <a:pt x="3364342" y="456960"/>
                </a:cubicBezTo>
                <a:cubicBezTo>
                  <a:pt x="3370836" y="430983"/>
                  <a:pt x="3376592" y="404563"/>
                  <a:pt x="3381315" y="377700"/>
                </a:cubicBezTo>
                <a:cubicBezTo>
                  <a:pt x="3381611" y="377700"/>
                  <a:pt x="3381906" y="377700"/>
                  <a:pt x="3382201" y="377700"/>
                </a:cubicBezTo>
                <a:cubicBezTo>
                  <a:pt x="3384562" y="377700"/>
                  <a:pt x="3386776" y="377257"/>
                  <a:pt x="3388990" y="376519"/>
                </a:cubicBezTo>
                <a:close/>
                <a:moveTo>
                  <a:pt x="3349139" y="457107"/>
                </a:moveTo>
                <a:cubicBezTo>
                  <a:pt x="3352091" y="458140"/>
                  <a:pt x="3354896" y="459321"/>
                  <a:pt x="3357847" y="460354"/>
                </a:cubicBezTo>
                <a:cubicBezTo>
                  <a:pt x="3353862" y="476000"/>
                  <a:pt x="3349582" y="491497"/>
                  <a:pt x="3345007" y="506847"/>
                </a:cubicBezTo>
                <a:cubicBezTo>
                  <a:pt x="3303679" y="474376"/>
                  <a:pt x="3262352" y="441757"/>
                  <a:pt x="3221320" y="408991"/>
                </a:cubicBezTo>
                <a:cubicBezTo>
                  <a:pt x="3221320" y="408843"/>
                  <a:pt x="3221468" y="408548"/>
                  <a:pt x="3221616" y="408400"/>
                </a:cubicBezTo>
                <a:cubicBezTo>
                  <a:pt x="3264124" y="424636"/>
                  <a:pt x="3306631" y="440724"/>
                  <a:pt x="3349139" y="456960"/>
                </a:cubicBezTo>
                <a:close/>
                <a:moveTo>
                  <a:pt x="3348106" y="516294"/>
                </a:moveTo>
                <a:cubicBezTo>
                  <a:pt x="3385300" y="545518"/>
                  <a:pt x="3422495" y="574594"/>
                  <a:pt x="3459099" y="603080"/>
                </a:cubicBezTo>
                <a:lnTo>
                  <a:pt x="3485814" y="624039"/>
                </a:lnTo>
                <a:cubicBezTo>
                  <a:pt x="3484190" y="626844"/>
                  <a:pt x="3483305" y="629943"/>
                  <a:pt x="3483157" y="633190"/>
                </a:cubicBezTo>
                <a:cubicBezTo>
                  <a:pt x="3434598" y="638208"/>
                  <a:pt x="3380282" y="643817"/>
                  <a:pt x="3322129" y="649869"/>
                </a:cubicBezTo>
                <a:cubicBezTo>
                  <a:pt x="3318292" y="641013"/>
                  <a:pt x="3314306" y="632452"/>
                  <a:pt x="3310469" y="623744"/>
                </a:cubicBezTo>
                <a:cubicBezTo>
                  <a:pt x="3324343" y="588468"/>
                  <a:pt x="3336889" y="552750"/>
                  <a:pt x="3348106" y="516146"/>
                </a:cubicBezTo>
                <a:close/>
                <a:moveTo>
                  <a:pt x="3316373" y="650607"/>
                </a:moveTo>
                <a:cubicBezTo>
                  <a:pt x="3310617" y="651197"/>
                  <a:pt x="3304713" y="651787"/>
                  <a:pt x="3298956" y="652378"/>
                </a:cubicBezTo>
                <a:cubicBezTo>
                  <a:pt x="3301908" y="645293"/>
                  <a:pt x="3304860" y="638061"/>
                  <a:pt x="3307665" y="630976"/>
                </a:cubicBezTo>
                <a:cubicBezTo>
                  <a:pt x="3310617" y="637470"/>
                  <a:pt x="3313421" y="643965"/>
                  <a:pt x="3316373" y="650607"/>
                </a:cubicBezTo>
                <a:close/>
                <a:moveTo>
                  <a:pt x="3318734" y="655920"/>
                </a:moveTo>
                <a:cubicBezTo>
                  <a:pt x="3334232" y="691048"/>
                  <a:pt x="3349877" y="726767"/>
                  <a:pt x="3365670" y="763223"/>
                </a:cubicBezTo>
                <a:cubicBezTo>
                  <a:pt x="3356519" y="771488"/>
                  <a:pt x="3347368" y="779754"/>
                  <a:pt x="3338365" y="787872"/>
                </a:cubicBezTo>
                <a:cubicBezTo>
                  <a:pt x="3311502" y="774588"/>
                  <a:pt x="3284197" y="761304"/>
                  <a:pt x="3256744" y="747725"/>
                </a:cubicBezTo>
                <a:cubicBezTo>
                  <a:pt x="3270765" y="718206"/>
                  <a:pt x="3284049" y="688391"/>
                  <a:pt x="3296595" y="658282"/>
                </a:cubicBezTo>
                <a:cubicBezTo>
                  <a:pt x="3303975" y="657544"/>
                  <a:pt x="3311502" y="656658"/>
                  <a:pt x="3318734" y="655920"/>
                </a:cubicBezTo>
                <a:close/>
                <a:moveTo>
                  <a:pt x="3251725" y="745216"/>
                </a:moveTo>
                <a:cubicBezTo>
                  <a:pt x="3209956" y="724553"/>
                  <a:pt x="3167448" y="703446"/>
                  <a:pt x="3125088" y="682340"/>
                </a:cubicBezTo>
                <a:cubicBezTo>
                  <a:pt x="3125678" y="680421"/>
                  <a:pt x="3126121" y="678502"/>
                  <a:pt x="3126268" y="676436"/>
                </a:cubicBezTo>
                <a:cubicBezTo>
                  <a:pt x="3182207" y="670385"/>
                  <a:pt x="3237409" y="664628"/>
                  <a:pt x="3290396" y="659020"/>
                </a:cubicBezTo>
                <a:cubicBezTo>
                  <a:pt x="3278293" y="688096"/>
                  <a:pt x="3265304" y="716730"/>
                  <a:pt x="3251725" y="745216"/>
                </a:cubicBezTo>
                <a:close/>
                <a:moveTo>
                  <a:pt x="3249364" y="750234"/>
                </a:moveTo>
                <a:cubicBezTo>
                  <a:pt x="3243460" y="762485"/>
                  <a:pt x="3237556" y="774883"/>
                  <a:pt x="3231652" y="787134"/>
                </a:cubicBezTo>
                <a:cubicBezTo>
                  <a:pt x="3194901" y="753924"/>
                  <a:pt x="3158740" y="720863"/>
                  <a:pt x="3122578" y="687506"/>
                </a:cubicBezTo>
                <a:cubicBezTo>
                  <a:pt x="3122578" y="687506"/>
                  <a:pt x="3122578" y="687506"/>
                  <a:pt x="3122726" y="687358"/>
                </a:cubicBezTo>
                <a:cubicBezTo>
                  <a:pt x="3165086" y="708612"/>
                  <a:pt x="3207594" y="729571"/>
                  <a:pt x="3249364" y="750234"/>
                </a:cubicBezTo>
                <a:close/>
                <a:moveTo>
                  <a:pt x="3233276" y="796137"/>
                </a:moveTo>
                <a:cubicBezTo>
                  <a:pt x="3248331" y="809716"/>
                  <a:pt x="3263533" y="823442"/>
                  <a:pt x="3278883" y="837169"/>
                </a:cubicBezTo>
                <a:cubicBezTo>
                  <a:pt x="3254382" y="842040"/>
                  <a:pt x="3229881" y="846910"/>
                  <a:pt x="3205380" y="851781"/>
                </a:cubicBezTo>
                <a:cubicBezTo>
                  <a:pt x="3214826" y="833184"/>
                  <a:pt x="3224272" y="814734"/>
                  <a:pt x="3233423" y="796137"/>
                </a:cubicBezTo>
                <a:close/>
                <a:moveTo>
                  <a:pt x="3274751" y="843516"/>
                </a:moveTo>
                <a:cubicBezTo>
                  <a:pt x="3237851" y="875249"/>
                  <a:pt x="3201100" y="905801"/>
                  <a:pt x="3164939" y="935468"/>
                </a:cubicBezTo>
                <a:cubicBezTo>
                  <a:pt x="3164348" y="934878"/>
                  <a:pt x="3163610" y="934288"/>
                  <a:pt x="3162872" y="933697"/>
                </a:cubicBezTo>
                <a:cubicBezTo>
                  <a:pt x="3176156" y="908311"/>
                  <a:pt x="3189292" y="883072"/>
                  <a:pt x="3202133" y="857980"/>
                </a:cubicBezTo>
                <a:cubicBezTo>
                  <a:pt x="3226339" y="853109"/>
                  <a:pt x="3250545" y="848386"/>
                  <a:pt x="3274751" y="843516"/>
                </a:cubicBezTo>
                <a:close/>
                <a:moveTo>
                  <a:pt x="3170547" y="956870"/>
                </a:moveTo>
                <a:cubicBezTo>
                  <a:pt x="3235195" y="968678"/>
                  <a:pt x="3295709" y="979600"/>
                  <a:pt x="3352977" y="990227"/>
                </a:cubicBezTo>
                <a:cubicBezTo>
                  <a:pt x="3332756" y="1077161"/>
                  <a:pt x="3308107" y="1170590"/>
                  <a:pt x="3278145" y="1274203"/>
                </a:cubicBezTo>
                <a:cubicBezTo>
                  <a:pt x="3277112" y="1274203"/>
                  <a:pt x="3276226" y="1273908"/>
                  <a:pt x="3275193" y="1273908"/>
                </a:cubicBezTo>
                <a:cubicBezTo>
                  <a:pt x="3273717" y="1273908"/>
                  <a:pt x="3272241" y="1274055"/>
                  <a:pt x="3270765" y="1274351"/>
                </a:cubicBezTo>
                <a:cubicBezTo>
                  <a:pt x="3234309" y="1173985"/>
                  <a:pt x="3196967" y="1070815"/>
                  <a:pt x="3160511" y="968678"/>
                </a:cubicBezTo>
                <a:cubicBezTo>
                  <a:pt x="3165234" y="966168"/>
                  <a:pt x="3168924" y="961888"/>
                  <a:pt x="3170547" y="956870"/>
                </a:cubicBezTo>
                <a:close/>
                <a:moveTo>
                  <a:pt x="3275193" y="1315382"/>
                </a:moveTo>
                <a:cubicBezTo>
                  <a:pt x="3275931" y="1315382"/>
                  <a:pt x="3276669" y="1315382"/>
                  <a:pt x="3277407" y="1315087"/>
                </a:cubicBezTo>
                <a:cubicBezTo>
                  <a:pt x="3295857" y="1389181"/>
                  <a:pt x="3313864" y="1461946"/>
                  <a:pt x="3330837" y="1531907"/>
                </a:cubicBezTo>
                <a:cubicBezTo>
                  <a:pt x="3327443" y="1533235"/>
                  <a:pt x="3324786" y="1535744"/>
                  <a:pt x="3322572" y="1538696"/>
                </a:cubicBezTo>
                <a:cubicBezTo>
                  <a:pt x="3253939" y="1503568"/>
                  <a:pt x="3194901" y="1473016"/>
                  <a:pt x="3139257" y="1444234"/>
                </a:cubicBezTo>
                <a:cubicBezTo>
                  <a:pt x="3139257" y="1443349"/>
                  <a:pt x="3139552" y="1442463"/>
                  <a:pt x="3139552" y="1441578"/>
                </a:cubicBezTo>
                <a:cubicBezTo>
                  <a:pt x="3139552" y="1436264"/>
                  <a:pt x="3137486" y="1431394"/>
                  <a:pt x="3133943" y="1427704"/>
                </a:cubicBezTo>
                <a:cubicBezTo>
                  <a:pt x="3179403" y="1386672"/>
                  <a:pt x="3221616" y="1348001"/>
                  <a:pt x="3261910" y="1310364"/>
                </a:cubicBezTo>
                <a:cubicBezTo>
                  <a:pt x="3265452" y="1313316"/>
                  <a:pt x="3270027" y="1315087"/>
                  <a:pt x="3275046" y="1315087"/>
                </a:cubicBezTo>
                <a:close/>
                <a:moveTo>
                  <a:pt x="3241984" y="1579285"/>
                </a:moveTo>
                <a:cubicBezTo>
                  <a:pt x="3203461" y="1592126"/>
                  <a:pt x="3163315" y="1605558"/>
                  <a:pt x="3120955" y="1619432"/>
                </a:cubicBezTo>
                <a:cubicBezTo>
                  <a:pt x="3121545" y="1565707"/>
                  <a:pt x="3121840" y="1513162"/>
                  <a:pt x="3122135" y="1461651"/>
                </a:cubicBezTo>
                <a:cubicBezTo>
                  <a:pt x="3126268" y="1461060"/>
                  <a:pt x="3129958" y="1459289"/>
                  <a:pt x="3132910" y="1456633"/>
                </a:cubicBezTo>
                <a:cubicBezTo>
                  <a:pt x="3169367" y="1498107"/>
                  <a:pt x="3205970" y="1539139"/>
                  <a:pt x="3241984" y="1579285"/>
                </a:cubicBezTo>
                <a:close/>
                <a:moveTo>
                  <a:pt x="3343383" y="1724964"/>
                </a:moveTo>
                <a:cubicBezTo>
                  <a:pt x="3342793" y="1726587"/>
                  <a:pt x="3342202" y="1728211"/>
                  <a:pt x="3341907" y="1729982"/>
                </a:cubicBezTo>
                <a:lnTo>
                  <a:pt x="3295709" y="1720683"/>
                </a:lnTo>
                <a:cubicBezTo>
                  <a:pt x="3237261" y="1708875"/>
                  <a:pt x="3178813" y="1697215"/>
                  <a:pt x="3120364" y="1685408"/>
                </a:cubicBezTo>
                <a:cubicBezTo>
                  <a:pt x="3120512" y="1666810"/>
                  <a:pt x="3120807" y="1648656"/>
                  <a:pt x="3120955" y="1630354"/>
                </a:cubicBezTo>
                <a:cubicBezTo>
                  <a:pt x="3194753" y="1661940"/>
                  <a:pt x="3268994" y="1693378"/>
                  <a:pt x="3343531" y="1724964"/>
                </a:cubicBezTo>
                <a:close/>
                <a:moveTo>
                  <a:pt x="3294529" y="1725997"/>
                </a:moveTo>
                <a:lnTo>
                  <a:pt x="3340726" y="1735295"/>
                </a:lnTo>
                <a:cubicBezTo>
                  <a:pt x="3340726" y="1735295"/>
                  <a:pt x="3340726" y="1736033"/>
                  <a:pt x="3340726" y="1736328"/>
                </a:cubicBezTo>
                <a:lnTo>
                  <a:pt x="3252168" y="1729687"/>
                </a:lnTo>
                <a:cubicBezTo>
                  <a:pt x="3208037" y="1726439"/>
                  <a:pt x="3163905" y="1723045"/>
                  <a:pt x="3119774" y="1719798"/>
                </a:cubicBezTo>
                <a:cubicBezTo>
                  <a:pt x="3119774" y="1710204"/>
                  <a:pt x="3120069" y="1700462"/>
                  <a:pt x="3120069" y="1690869"/>
                </a:cubicBezTo>
                <a:cubicBezTo>
                  <a:pt x="3178222" y="1702529"/>
                  <a:pt x="3236375" y="1714337"/>
                  <a:pt x="3294381" y="1725997"/>
                </a:cubicBezTo>
                <a:close/>
                <a:moveTo>
                  <a:pt x="3251725" y="1735295"/>
                </a:moveTo>
                <a:lnTo>
                  <a:pt x="3340136" y="1741790"/>
                </a:lnTo>
                <a:cubicBezTo>
                  <a:pt x="3340136" y="1741790"/>
                  <a:pt x="3340136" y="1742527"/>
                  <a:pt x="3340136" y="1742970"/>
                </a:cubicBezTo>
                <a:cubicBezTo>
                  <a:pt x="3340136" y="1744151"/>
                  <a:pt x="3340431" y="1745184"/>
                  <a:pt x="3340431" y="1746365"/>
                </a:cubicBezTo>
                <a:cubicBezTo>
                  <a:pt x="3266928" y="1754926"/>
                  <a:pt x="3193277" y="1763486"/>
                  <a:pt x="3119184" y="1772047"/>
                </a:cubicBezTo>
                <a:cubicBezTo>
                  <a:pt x="3119331" y="1756402"/>
                  <a:pt x="3119626" y="1740756"/>
                  <a:pt x="3119774" y="1725406"/>
                </a:cubicBezTo>
                <a:cubicBezTo>
                  <a:pt x="3163758" y="1728653"/>
                  <a:pt x="3207742" y="1732048"/>
                  <a:pt x="3251725" y="1735295"/>
                </a:cubicBezTo>
                <a:close/>
                <a:moveTo>
                  <a:pt x="3340874" y="1751974"/>
                </a:moveTo>
                <a:cubicBezTo>
                  <a:pt x="3341907" y="1757582"/>
                  <a:pt x="3343826" y="1762896"/>
                  <a:pt x="3346483" y="1767914"/>
                </a:cubicBezTo>
                <a:cubicBezTo>
                  <a:pt x="3292314" y="1800385"/>
                  <a:pt x="3235490" y="1834038"/>
                  <a:pt x="3174975" y="1869313"/>
                </a:cubicBezTo>
                <a:cubicBezTo>
                  <a:pt x="3162429" y="1867985"/>
                  <a:pt x="3150031" y="1866804"/>
                  <a:pt x="3137486" y="1865476"/>
                </a:cubicBezTo>
                <a:cubicBezTo>
                  <a:pt x="3131139" y="1856177"/>
                  <a:pt x="3124792" y="1846878"/>
                  <a:pt x="3118298" y="1837580"/>
                </a:cubicBezTo>
                <a:cubicBezTo>
                  <a:pt x="3118593" y="1817359"/>
                  <a:pt x="3118888" y="1797729"/>
                  <a:pt x="3119184" y="1777803"/>
                </a:cubicBezTo>
                <a:cubicBezTo>
                  <a:pt x="3193425" y="1769243"/>
                  <a:pt x="3267371" y="1760682"/>
                  <a:pt x="3341021" y="1751974"/>
                </a:cubicBezTo>
                <a:close/>
                <a:moveTo>
                  <a:pt x="3130106" y="1864738"/>
                </a:moveTo>
                <a:cubicBezTo>
                  <a:pt x="3125973" y="1864295"/>
                  <a:pt x="3121840" y="1863852"/>
                  <a:pt x="3117708" y="1863409"/>
                </a:cubicBezTo>
                <a:cubicBezTo>
                  <a:pt x="3117708" y="1857948"/>
                  <a:pt x="3117855" y="1852487"/>
                  <a:pt x="3118003" y="1847026"/>
                </a:cubicBezTo>
                <a:cubicBezTo>
                  <a:pt x="3121988" y="1852930"/>
                  <a:pt x="3126121" y="1858834"/>
                  <a:pt x="3130106" y="1864590"/>
                </a:cubicBezTo>
                <a:close/>
                <a:moveTo>
                  <a:pt x="3134238" y="1870789"/>
                </a:moveTo>
                <a:cubicBezTo>
                  <a:pt x="3137928" y="1876103"/>
                  <a:pt x="3141618" y="1881416"/>
                  <a:pt x="3145161" y="1886730"/>
                </a:cubicBezTo>
                <a:cubicBezTo>
                  <a:pt x="3136010" y="1892043"/>
                  <a:pt x="3126416" y="1897652"/>
                  <a:pt x="3117117" y="1902965"/>
                </a:cubicBezTo>
                <a:cubicBezTo>
                  <a:pt x="3117265" y="1891600"/>
                  <a:pt x="3117412" y="1880235"/>
                  <a:pt x="3117708" y="1869018"/>
                </a:cubicBezTo>
                <a:cubicBezTo>
                  <a:pt x="3123169" y="1869608"/>
                  <a:pt x="3128777" y="1870199"/>
                  <a:pt x="3134238" y="1870789"/>
                </a:cubicBezTo>
                <a:close/>
                <a:moveTo>
                  <a:pt x="3148408" y="1891305"/>
                </a:moveTo>
                <a:cubicBezTo>
                  <a:pt x="3192834" y="1955805"/>
                  <a:pt x="3236671" y="2018681"/>
                  <a:pt x="3279178" y="2079638"/>
                </a:cubicBezTo>
                <a:cubicBezTo>
                  <a:pt x="3277703" y="2081114"/>
                  <a:pt x="3276522" y="2082886"/>
                  <a:pt x="3275488" y="2084804"/>
                </a:cubicBezTo>
                <a:cubicBezTo>
                  <a:pt x="3216302" y="2065174"/>
                  <a:pt x="3163610" y="2047758"/>
                  <a:pt x="3115051" y="2031522"/>
                </a:cubicBezTo>
                <a:cubicBezTo>
                  <a:pt x="3115789" y="1990195"/>
                  <a:pt x="3116527" y="1949458"/>
                  <a:pt x="3117265" y="1909459"/>
                </a:cubicBezTo>
                <a:cubicBezTo>
                  <a:pt x="3127744" y="1903408"/>
                  <a:pt x="3138371" y="1897209"/>
                  <a:pt x="3148555" y="1891305"/>
                </a:cubicBezTo>
                <a:close/>
                <a:moveTo>
                  <a:pt x="3030773" y="1719060"/>
                </a:moveTo>
                <a:cubicBezTo>
                  <a:pt x="3044057" y="1738838"/>
                  <a:pt x="3057488" y="1758468"/>
                  <a:pt x="3070772" y="1777951"/>
                </a:cubicBezTo>
                <a:cubicBezTo>
                  <a:pt x="3045090" y="1780903"/>
                  <a:pt x="3019408" y="1783855"/>
                  <a:pt x="2993726" y="1786806"/>
                </a:cubicBezTo>
                <a:cubicBezTo>
                  <a:pt x="2994907" y="1763339"/>
                  <a:pt x="2995940" y="1739871"/>
                  <a:pt x="2997121" y="1716403"/>
                </a:cubicBezTo>
                <a:cubicBezTo>
                  <a:pt x="3008338" y="1717288"/>
                  <a:pt x="3019556" y="1718026"/>
                  <a:pt x="3030921" y="1718912"/>
                </a:cubicBezTo>
                <a:close/>
                <a:moveTo>
                  <a:pt x="2997269" y="1710942"/>
                </a:moveTo>
                <a:cubicBezTo>
                  <a:pt x="2997711" y="1702086"/>
                  <a:pt x="2998154" y="1693230"/>
                  <a:pt x="2998597" y="1684374"/>
                </a:cubicBezTo>
                <a:cubicBezTo>
                  <a:pt x="3001254" y="1684079"/>
                  <a:pt x="3003763" y="1683489"/>
                  <a:pt x="3006124" y="1682308"/>
                </a:cubicBezTo>
                <a:cubicBezTo>
                  <a:pt x="3013061" y="1692640"/>
                  <a:pt x="3019998" y="1702824"/>
                  <a:pt x="3026936" y="1713156"/>
                </a:cubicBezTo>
                <a:cubicBezTo>
                  <a:pt x="3017047" y="1712418"/>
                  <a:pt x="3007158" y="1711680"/>
                  <a:pt x="2997416" y="1710942"/>
                </a:cubicBezTo>
                <a:close/>
                <a:moveTo>
                  <a:pt x="3010700" y="1679208"/>
                </a:moveTo>
                <a:cubicBezTo>
                  <a:pt x="3013357" y="1676847"/>
                  <a:pt x="3015423" y="1673747"/>
                  <a:pt x="3016604" y="1670353"/>
                </a:cubicBezTo>
                <a:cubicBezTo>
                  <a:pt x="3049370" y="1676995"/>
                  <a:pt x="3081989" y="1683489"/>
                  <a:pt x="3114756" y="1690131"/>
                </a:cubicBezTo>
                <a:cubicBezTo>
                  <a:pt x="3114756" y="1699872"/>
                  <a:pt x="3114461" y="1709909"/>
                  <a:pt x="3114461" y="1719798"/>
                </a:cubicBezTo>
                <a:cubicBezTo>
                  <a:pt x="3087598" y="1717731"/>
                  <a:pt x="3060735" y="1715812"/>
                  <a:pt x="3034020" y="1713746"/>
                </a:cubicBezTo>
                <a:cubicBezTo>
                  <a:pt x="3026345" y="1702234"/>
                  <a:pt x="3018523" y="1690721"/>
                  <a:pt x="3010848" y="1679208"/>
                </a:cubicBezTo>
                <a:close/>
                <a:moveTo>
                  <a:pt x="3009224" y="1646590"/>
                </a:moveTo>
                <a:cubicBezTo>
                  <a:pt x="3018965" y="1629026"/>
                  <a:pt x="3028559" y="1611757"/>
                  <a:pt x="3037858" y="1594783"/>
                </a:cubicBezTo>
                <a:cubicBezTo>
                  <a:pt x="3060883" y="1604672"/>
                  <a:pt x="3083760" y="1614561"/>
                  <a:pt x="3106785" y="1624303"/>
                </a:cubicBezTo>
                <a:cubicBezTo>
                  <a:pt x="3077561" y="1633896"/>
                  <a:pt x="3047304" y="1643933"/>
                  <a:pt x="3015718" y="1654265"/>
                </a:cubicBezTo>
                <a:cubicBezTo>
                  <a:pt x="3014242" y="1651165"/>
                  <a:pt x="3012028" y="1648508"/>
                  <a:pt x="3009371" y="1646590"/>
                </a:cubicBezTo>
                <a:close/>
                <a:moveTo>
                  <a:pt x="3017637" y="1664892"/>
                </a:moveTo>
                <a:cubicBezTo>
                  <a:pt x="3017637" y="1664892"/>
                  <a:pt x="3017637" y="1664006"/>
                  <a:pt x="3017637" y="1663563"/>
                </a:cubicBezTo>
                <a:cubicBezTo>
                  <a:pt x="3017637" y="1662235"/>
                  <a:pt x="3017489" y="1660906"/>
                  <a:pt x="3017194" y="1659726"/>
                </a:cubicBezTo>
                <a:cubicBezTo>
                  <a:pt x="3050846" y="1648656"/>
                  <a:pt x="3083170" y="1638029"/>
                  <a:pt x="3114165" y="1627845"/>
                </a:cubicBezTo>
                <a:lnTo>
                  <a:pt x="3115051" y="1628288"/>
                </a:lnTo>
                <a:cubicBezTo>
                  <a:pt x="3114903" y="1646885"/>
                  <a:pt x="3114608" y="1665630"/>
                  <a:pt x="3114461" y="1684670"/>
                </a:cubicBezTo>
                <a:cubicBezTo>
                  <a:pt x="3082137" y="1678175"/>
                  <a:pt x="3049666" y="1671681"/>
                  <a:pt x="3017342" y="1665187"/>
                </a:cubicBezTo>
                <a:close/>
                <a:moveTo>
                  <a:pt x="3115346" y="1621498"/>
                </a:moveTo>
                <a:cubicBezTo>
                  <a:pt x="3115346" y="1621498"/>
                  <a:pt x="3114903" y="1621646"/>
                  <a:pt x="3114608" y="1621793"/>
                </a:cubicBezTo>
                <a:cubicBezTo>
                  <a:pt x="3089812" y="1611166"/>
                  <a:pt x="3065163" y="1600539"/>
                  <a:pt x="3040367" y="1589912"/>
                </a:cubicBezTo>
                <a:cubicBezTo>
                  <a:pt x="3065163" y="1544748"/>
                  <a:pt x="3088336" y="1501650"/>
                  <a:pt x="3110623" y="1460027"/>
                </a:cubicBezTo>
                <a:cubicBezTo>
                  <a:pt x="3112542" y="1460913"/>
                  <a:pt x="3114461" y="1461503"/>
                  <a:pt x="3116674" y="1461798"/>
                </a:cubicBezTo>
                <a:cubicBezTo>
                  <a:pt x="3116379" y="1513900"/>
                  <a:pt x="3115936" y="1567035"/>
                  <a:pt x="3115494" y="1621498"/>
                </a:cubicBezTo>
                <a:close/>
                <a:moveTo>
                  <a:pt x="3032544" y="1592569"/>
                </a:moveTo>
                <a:cubicBezTo>
                  <a:pt x="3023393" y="1609248"/>
                  <a:pt x="3013947" y="1626516"/>
                  <a:pt x="3004206" y="1643933"/>
                </a:cubicBezTo>
                <a:cubicBezTo>
                  <a:pt x="3001844" y="1643047"/>
                  <a:pt x="2999335" y="1642457"/>
                  <a:pt x="2996531" y="1642457"/>
                </a:cubicBezTo>
                <a:cubicBezTo>
                  <a:pt x="2992250" y="1642457"/>
                  <a:pt x="2988265" y="1643785"/>
                  <a:pt x="2984871" y="1645999"/>
                </a:cubicBezTo>
                <a:cubicBezTo>
                  <a:pt x="2951071" y="1607329"/>
                  <a:pt x="2919190" y="1570430"/>
                  <a:pt x="2888195" y="1534121"/>
                </a:cubicBezTo>
                <a:cubicBezTo>
                  <a:pt x="2888933" y="1533235"/>
                  <a:pt x="2889671" y="1532350"/>
                  <a:pt x="2890261" y="1531317"/>
                </a:cubicBezTo>
                <a:cubicBezTo>
                  <a:pt x="2937787" y="1551980"/>
                  <a:pt x="2985166" y="1572348"/>
                  <a:pt x="3032397" y="1592717"/>
                </a:cubicBezTo>
                <a:close/>
                <a:moveTo>
                  <a:pt x="2732333" y="1950344"/>
                </a:moveTo>
                <a:cubicBezTo>
                  <a:pt x="2732037" y="1949015"/>
                  <a:pt x="2731742" y="1947687"/>
                  <a:pt x="2731447" y="1946359"/>
                </a:cubicBezTo>
                <a:cubicBezTo>
                  <a:pt x="2752553" y="1924514"/>
                  <a:pt x="2773217" y="1902965"/>
                  <a:pt x="2793733" y="1881564"/>
                </a:cubicBezTo>
                <a:cubicBezTo>
                  <a:pt x="2846277" y="1913149"/>
                  <a:pt x="2901921" y="1946211"/>
                  <a:pt x="2961698" y="1981487"/>
                </a:cubicBezTo>
                <a:cubicBezTo>
                  <a:pt x="2961255" y="1982667"/>
                  <a:pt x="2960812" y="1983848"/>
                  <a:pt x="2960517" y="1985029"/>
                </a:cubicBezTo>
                <a:cubicBezTo>
                  <a:pt x="2880077" y="1972926"/>
                  <a:pt x="2804360" y="1961413"/>
                  <a:pt x="2732333" y="1950344"/>
                </a:cubicBezTo>
                <a:close/>
                <a:moveTo>
                  <a:pt x="2960369" y="1993590"/>
                </a:moveTo>
                <a:cubicBezTo>
                  <a:pt x="2892623" y="2016024"/>
                  <a:pt x="2824876" y="2038312"/>
                  <a:pt x="2756833" y="2060746"/>
                </a:cubicBezTo>
                <a:cubicBezTo>
                  <a:pt x="2748716" y="2025175"/>
                  <a:pt x="2741041" y="1990490"/>
                  <a:pt x="2733513" y="1956248"/>
                </a:cubicBezTo>
                <a:cubicBezTo>
                  <a:pt x="2805098" y="1967170"/>
                  <a:pt x="2880224" y="1978682"/>
                  <a:pt x="2960074" y="1990785"/>
                </a:cubicBezTo>
                <a:cubicBezTo>
                  <a:pt x="2960074" y="1991818"/>
                  <a:pt x="2960074" y="1992704"/>
                  <a:pt x="2960369" y="1993737"/>
                </a:cubicBezTo>
                <a:close/>
                <a:moveTo>
                  <a:pt x="2915057" y="1704743"/>
                </a:moveTo>
                <a:cubicBezTo>
                  <a:pt x="2855871" y="1700315"/>
                  <a:pt x="2796537" y="1695887"/>
                  <a:pt x="2737351" y="1691459"/>
                </a:cubicBezTo>
                <a:lnTo>
                  <a:pt x="2976162" y="1668139"/>
                </a:lnTo>
                <a:cubicBezTo>
                  <a:pt x="2976457" y="1669024"/>
                  <a:pt x="2976753" y="1670058"/>
                  <a:pt x="2977048" y="1670943"/>
                </a:cubicBezTo>
                <a:cubicBezTo>
                  <a:pt x="2956827" y="1682013"/>
                  <a:pt x="2936311" y="1693230"/>
                  <a:pt x="2915057" y="1704743"/>
                </a:cubicBezTo>
                <a:close/>
                <a:moveTo>
                  <a:pt x="2979705" y="1675814"/>
                </a:moveTo>
                <a:cubicBezTo>
                  <a:pt x="2979705" y="1675814"/>
                  <a:pt x="2980147" y="1676404"/>
                  <a:pt x="2980443" y="1676699"/>
                </a:cubicBezTo>
                <a:cubicBezTo>
                  <a:pt x="2970849" y="1687031"/>
                  <a:pt x="2961255" y="1697215"/>
                  <a:pt x="2951661" y="1707399"/>
                </a:cubicBezTo>
                <a:cubicBezTo>
                  <a:pt x="2942953" y="1706809"/>
                  <a:pt x="2934097" y="1706071"/>
                  <a:pt x="2925389" y="1705481"/>
                </a:cubicBezTo>
                <a:cubicBezTo>
                  <a:pt x="2943986" y="1695444"/>
                  <a:pt x="2961993" y="1685555"/>
                  <a:pt x="2979852" y="1675814"/>
                </a:cubicBezTo>
                <a:close/>
                <a:moveTo>
                  <a:pt x="2916386" y="1710351"/>
                </a:moveTo>
                <a:cubicBezTo>
                  <a:pt x="2926570" y="1711089"/>
                  <a:pt x="2936606" y="1711827"/>
                  <a:pt x="2946791" y="1712565"/>
                </a:cubicBezTo>
                <a:cubicBezTo>
                  <a:pt x="2918747" y="1742380"/>
                  <a:pt x="2890704" y="1772047"/>
                  <a:pt x="2862365" y="1801714"/>
                </a:cubicBezTo>
                <a:cubicBezTo>
                  <a:pt x="2817348" y="1806880"/>
                  <a:pt x="2772036" y="1812046"/>
                  <a:pt x="2726576" y="1817212"/>
                </a:cubicBezTo>
                <a:cubicBezTo>
                  <a:pt x="2725986" y="1816031"/>
                  <a:pt x="2725248" y="1814998"/>
                  <a:pt x="2724510" y="1813964"/>
                </a:cubicBezTo>
                <a:cubicBezTo>
                  <a:pt x="2795209" y="1775884"/>
                  <a:pt x="2858085" y="1741937"/>
                  <a:pt x="2916238" y="1710351"/>
                </a:cubicBezTo>
                <a:close/>
                <a:moveTo>
                  <a:pt x="2728495" y="1822820"/>
                </a:moveTo>
                <a:cubicBezTo>
                  <a:pt x="2728495" y="1822820"/>
                  <a:pt x="2728495" y="1822820"/>
                  <a:pt x="2728495" y="1822673"/>
                </a:cubicBezTo>
                <a:cubicBezTo>
                  <a:pt x="2771298" y="1817802"/>
                  <a:pt x="2813954" y="1812931"/>
                  <a:pt x="2856461" y="1808060"/>
                </a:cubicBezTo>
                <a:cubicBezTo>
                  <a:pt x="2848344" y="1816621"/>
                  <a:pt x="2840226" y="1825182"/>
                  <a:pt x="2831960" y="1833742"/>
                </a:cubicBezTo>
                <a:cubicBezTo>
                  <a:pt x="2797423" y="1830200"/>
                  <a:pt x="2762885" y="1826510"/>
                  <a:pt x="2728495" y="1822820"/>
                </a:cubicBezTo>
                <a:close/>
                <a:moveTo>
                  <a:pt x="2827090" y="1838761"/>
                </a:moveTo>
                <a:cubicBezTo>
                  <a:pt x="2815725" y="1850568"/>
                  <a:pt x="2804360" y="1862524"/>
                  <a:pt x="2792847" y="1874479"/>
                </a:cubicBezTo>
                <a:cubicBezTo>
                  <a:pt x="2770412" y="1861048"/>
                  <a:pt x="2748421" y="1847764"/>
                  <a:pt x="2727019" y="1834775"/>
                </a:cubicBezTo>
                <a:cubicBezTo>
                  <a:pt x="2727905" y="1832857"/>
                  <a:pt x="2728347" y="1830643"/>
                  <a:pt x="2728643" y="1828429"/>
                </a:cubicBezTo>
                <a:cubicBezTo>
                  <a:pt x="2761409" y="1831824"/>
                  <a:pt x="2794175" y="1835366"/>
                  <a:pt x="2827090" y="1838761"/>
                </a:cubicBezTo>
                <a:close/>
                <a:moveTo>
                  <a:pt x="2789010" y="1878612"/>
                </a:moveTo>
                <a:cubicBezTo>
                  <a:pt x="2769675" y="1898832"/>
                  <a:pt x="2750044" y="1919201"/>
                  <a:pt x="2730118" y="1939864"/>
                </a:cubicBezTo>
                <a:cubicBezTo>
                  <a:pt x="2723181" y="1908426"/>
                  <a:pt x="2716540" y="1877579"/>
                  <a:pt x="2710193" y="1847026"/>
                </a:cubicBezTo>
                <a:cubicBezTo>
                  <a:pt x="2715802" y="1846436"/>
                  <a:pt x="2720820" y="1843631"/>
                  <a:pt x="2724215" y="1839499"/>
                </a:cubicBezTo>
                <a:cubicBezTo>
                  <a:pt x="2745321" y="1852339"/>
                  <a:pt x="2766870" y="1865328"/>
                  <a:pt x="2789010" y="1878612"/>
                </a:cubicBezTo>
                <a:close/>
                <a:moveTo>
                  <a:pt x="2797865" y="1877431"/>
                </a:moveTo>
                <a:cubicBezTo>
                  <a:pt x="2809968" y="1864738"/>
                  <a:pt x="2822219" y="1852044"/>
                  <a:pt x="2834174" y="1839499"/>
                </a:cubicBezTo>
                <a:cubicBezTo>
                  <a:pt x="2884357" y="1844812"/>
                  <a:pt x="2934540" y="1849978"/>
                  <a:pt x="2984871" y="1855144"/>
                </a:cubicBezTo>
                <a:cubicBezTo>
                  <a:pt x="2983099" y="1893076"/>
                  <a:pt x="2981328" y="1930861"/>
                  <a:pt x="2979409" y="1968793"/>
                </a:cubicBezTo>
                <a:cubicBezTo>
                  <a:pt x="2973506" y="1969236"/>
                  <a:pt x="2968340" y="1972188"/>
                  <a:pt x="2964797" y="1976616"/>
                </a:cubicBezTo>
                <a:cubicBezTo>
                  <a:pt x="2905463" y="1941636"/>
                  <a:pt x="2850115" y="1908722"/>
                  <a:pt x="2797865" y="1877283"/>
                </a:cubicBezTo>
                <a:close/>
                <a:moveTo>
                  <a:pt x="2839045" y="1834480"/>
                </a:moveTo>
                <a:cubicBezTo>
                  <a:pt x="2847753" y="1825329"/>
                  <a:pt x="2856461" y="1816178"/>
                  <a:pt x="2865170" y="1807027"/>
                </a:cubicBezTo>
                <a:cubicBezTo>
                  <a:pt x="2906202" y="1802304"/>
                  <a:pt x="2947086" y="1797581"/>
                  <a:pt x="2987822" y="1793006"/>
                </a:cubicBezTo>
                <a:cubicBezTo>
                  <a:pt x="2986937" y="1811898"/>
                  <a:pt x="2986051" y="1830790"/>
                  <a:pt x="2985166" y="1849683"/>
                </a:cubicBezTo>
                <a:cubicBezTo>
                  <a:pt x="2936459" y="1844665"/>
                  <a:pt x="2887752" y="1839499"/>
                  <a:pt x="2839045" y="1834480"/>
                </a:cubicBezTo>
                <a:close/>
                <a:moveTo>
                  <a:pt x="2871073" y="1800828"/>
                </a:moveTo>
                <a:cubicBezTo>
                  <a:pt x="2898822" y="1771604"/>
                  <a:pt x="2926422" y="1742527"/>
                  <a:pt x="2953875" y="1713156"/>
                </a:cubicBezTo>
                <a:cubicBezTo>
                  <a:pt x="2966421" y="1714041"/>
                  <a:pt x="2978967" y="1715074"/>
                  <a:pt x="2991365" y="1715960"/>
                </a:cubicBezTo>
                <a:cubicBezTo>
                  <a:pt x="2990184" y="1739723"/>
                  <a:pt x="2989151" y="1763486"/>
                  <a:pt x="2987970" y="1787397"/>
                </a:cubicBezTo>
                <a:cubicBezTo>
                  <a:pt x="2949004" y="1791825"/>
                  <a:pt x="2910186" y="1796400"/>
                  <a:pt x="2870926" y="1800828"/>
                </a:cubicBezTo>
                <a:close/>
                <a:moveTo>
                  <a:pt x="2958746" y="1707990"/>
                </a:moveTo>
                <a:cubicBezTo>
                  <a:pt x="2967307" y="1698839"/>
                  <a:pt x="2975867" y="1689688"/>
                  <a:pt x="2984428" y="1680537"/>
                </a:cubicBezTo>
                <a:cubicBezTo>
                  <a:pt x="2986937" y="1682308"/>
                  <a:pt x="2989741" y="1683636"/>
                  <a:pt x="2992841" y="1684079"/>
                </a:cubicBezTo>
                <a:cubicBezTo>
                  <a:pt x="2992398" y="1692787"/>
                  <a:pt x="2991955" y="1701643"/>
                  <a:pt x="2991512" y="1710351"/>
                </a:cubicBezTo>
                <a:cubicBezTo>
                  <a:pt x="2980590" y="1709466"/>
                  <a:pt x="2969520" y="1708728"/>
                  <a:pt x="2958598" y="1707842"/>
                </a:cubicBezTo>
                <a:close/>
                <a:moveTo>
                  <a:pt x="2981033" y="1649542"/>
                </a:moveTo>
                <a:cubicBezTo>
                  <a:pt x="2977934" y="1653084"/>
                  <a:pt x="2976015" y="1657659"/>
                  <a:pt x="2975867" y="1662678"/>
                </a:cubicBezTo>
                <a:lnTo>
                  <a:pt x="2723624" y="1687326"/>
                </a:lnTo>
                <a:cubicBezTo>
                  <a:pt x="2723034" y="1684817"/>
                  <a:pt x="2722001" y="1682603"/>
                  <a:pt x="2720377" y="1680537"/>
                </a:cubicBezTo>
                <a:cubicBezTo>
                  <a:pt x="2773217" y="1627254"/>
                  <a:pt x="2818824" y="1580761"/>
                  <a:pt x="2861775" y="1536925"/>
                </a:cubicBezTo>
                <a:cubicBezTo>
                  <a:pt x="2865022" y="1539434"/>
                  <a:pt x="2869155" y="1540910"/>
                  <a:pt x="2873583" y="1540910"/>
                </a:cubicBezTo>
                <a:cubicBezTo>
                  <a:pt x="2877568" y="1540910"/>
                  <a:pt x="2881258" y="1539730"/>
                  <a:pt x="2884357" y="1537663"/>
                </a:cubicBezTo>
                <a:cubicBezTo>
                  <a:pt x="2915500" y="1573972"/>
                  <a:pt x="2947381" y="1611019"/>
                  <a:pt x="2981181" y="1649689"/>
                </a:cubicBezTo>
                <a:close/>
                <a:moveTo>
                  <a:pt x="2723624" y="1695887"/>
                </a:moveTo>
                <a:cubicBezTo>
                  <a:pt x="2784434" y="1700462"/>
                  <a:pt x="2845391" y="1705038"/>
                  <a:pt x="2906202" y="1709466"/>
                </a:cubicBezTo>
                <a:cubicBezTo>
                  <a:pt x="2849672" y="1740166"/>
                  <a:pt x="2788714" y="1773080"/>
                  <a:pt x="2720525" y="1809832"/>
                </a:cubicBezTo>
                <a:cubicBezTo>
                  <a:pt x="2717130" y="1807322"/>
                  <a:pt x="2712850" y="1805699"/>
                  <a:pt x="2708274" y="1805699"/>
                </a:cubicBezTo>
                <a:cubicBezTo>
                  <a:pt x="2707241" y="1805699"/>
                  <a:pt x="2706355" y="1805846"/>
                  <a:pt x="2705470" y="1805994"/>
                </a:cubicBezTo>
                <a:cubicBezTo>
                  <a:pt x="2706060" y="1774113"/>
                  <a:pt x="2706798" y="1742380"/>
                  <a:pt x="2707684" y="1710499"/>
                </a:cubicBezTo>
                <a:cubicBezTo>
                  <a:pt x="2715654" y="1709466"/>
                  <a:pt x="2722001" y="1703710"/>
                  <a:pt x="2723772" y="1695887"/>
                </a:cubicBezTo>
                <a:close/>
                <a:moveTo>
                  <a:pt x="2725543" y="1944587"/>
                </a:moveTo>
                <a:cubicBezTo>
                  <a:pt x="2724215" y="1945916"/>
                  <a:pt x="2723034" y="1947244"/>
                  <a:pt x="2721706" y="1948573"/>
                </a:cubicBezTo>
                <a:cubicBezTo>
                  <a:pt x="2713588" y="1947392"/>
                  <a:pt x="2705617" y="1946064"/>
                  <a:pt x="2697647" y="1944883"/>
                </a:cubicBezTo>
                <a:cubicBezTo>
                  <a:pt x="2699566" y="1911968"/>
                  <a:pt x="2701485" y="1879202"/>
                  <a:pt x="2703551" y="1846583"/>
                </a:cubicBezTo>
                <a:cubicBezTo>
                  <a:pt x="2703846" y="1846583"/>
                  <a:pt x="2704142" y="1846583"/>
                  <a:pt x="2704437" y="1846731"/>
                </a:cubicBezTo>
                <a:cubicBezTo>
                  <a:pt x="2711226" y="1878907"/>
                  <a:pt x="2718311" y="1911378"/>
                  <a:pt x="2725543" y="1944587"/>
                </a:cubicBezTo>
                <a:close/>
                <a:moveTo>
                  <a:pt x="2716982" y="1953443"/>
                </a:moveTo>
                <a:cubicBezTo>
                  <a:pt x="2710045" y="1960675"/>
                  <a:pt x="2702961" y="1968055"/>
                  <a:pt x="2695876" y="1975288"/>
                </a:cubicBezTo>
                <a:cubicBezTo>
                  <a:pt x="2696319" y="1967022"/>
                  <a:pt x="2696909" y="1958757"/>
                  <a:pt x="2697352" y="1950344"/>
                </a:cubicBezTo>
                <a:cubicBezTo>
                  <a:pt x="2703846" y="1951377"/>
                  <a:pt x="2710488" y="1952410"/>
                  <a:pt x="2716982" y="1953443"/>
                </a:cubicBezTo>
                <a:close/>
                <a:moveTo>
                  <a:pt x="2695433" y="1983848"/>
                </a:moveTo>
                <a:cubicBezTo>
                  <a:pt x="2704880" y="1974107"/>
                  <a:pt x="2714473" y="1964218"/>
                  <a:pt x="2723772" y="1954476"/>
                </a:cubicBezTo>
                <a:cubicBezTo>
                  <a:pt x="2725100" y="1954624"/>
                  <a:pt x="2726576" y="1954919"/>
                  <a:pt x="2727905" y="1955067"/>
                </a:cubicBezTo>
                <a:cubicBezTo>
                  <a:pt x="2735580" y="1990047"/>
                  <a:pt x="2743550" y="2025766"/>
                  <a:pt x="2751815" y="2062222"/>
                </a:cubicBezTo>
                <a:cubicBezTo>
                  <a:pt x="2731299" y="2069011"/>
                  <a:pt x="2710636" y="2075801"/>
                  <a:pt x="2689972" y="2082443"/>
                </a:cubicBezTo>
                <a:cubicBezTo>
                  <a:pt x="2691743" y="2049381"/>
                  <a:pt x="2693515" y="2016467"/>
                  <a:pt x="2695433" y="1983701"/>
                </a:cubicBezTo>
                <a:close/>
                <a:moveTo>
                  <a:pt x="2758310" y="2065912"/>
                </a:moveTo>
                <a:cubicBezTo>
                  <a:pt x="2826499" y="2043477"/>
                  <a:pt x="2894394" y="2021190"/>
                  <a:pt x="2962436" y="1998608"/>
                </a:cubicBezTo>
                <a:cubicBezTo>
                  <a:pt x="2963321" y="2000527"/>
                  <a:pt x="2964650" y="2002298"/>
                  <a:pt x="2965978" y="2003921"/>
                </a:cubicBezTo>
                <a:cubicBezTo>
                  <a:pt x="2917124" y="2064436"/>
                  <a:pt x="2864284" y="2129083"/>
                  <a:pt x="2801998" y="2204801"/>
                </a:cubicBezTo>
                <a:cubicBezTo>
                  <a:pt x="2798899" y="2202882"/>
                  <a:pt x="2795356" y="2201701"/>
                  <a:pt x="2791519" y="2201701"/>
                </a:cubicBezTo>
                <a:cubicBezTo>
                  <a:pt x="2790928" y="2201701"/>
                  <a:pt x="2790338" y="2201701"/>
                  <a:pt x="2789748" y="2201849"/>
                </a:cubicBezTo>
                <a:cubicBezTo>
                  <a:pt x="2778825" y="2155208"/>
                  <a:pt x="2768346" y="2109896"/>
                  <a:pt x="2758310" y="2065765"/>
                </a:cubicBezTo>
                <a:close/>
                <a:moveTo>
                  <a:pt x="2970406" y="2007316"/>
                </a:moveTo>
                <a:cubicBezTo>
                  <a:pt x="2973653" y="2009235"/>
                  <a:pt x="2977343" y="2010416"/>
                  <a:pt x="2981328" y="2010416"/>
                </a:cubicBezTo>
                <a:cubicBezTo>
                  <a:pt x="2986642" y="2010416"/>
                  <a:pt x="2991512" y="2008349"/>
                  <a:pt x="2995202" y="2004955"/>
                </a:cubicBezTo>
                <a:cubicBezTo>
                  <a:pt x="3030183" y="2034917"/>
                  <a:pt x="3066492" y="2065912"/>
                  <a:pt x="3105605" y="2098974"/>
                </a:cubicBezTo>
                <a:cubicBezTo>
                  <a:pt x="3017342" y="2133069"/>
                  <a:pt x="2922437" y="2169230"/>
                  <a:pt x="2809230" y="2212181"/>
                </a:cubicBezTo>
                <a:cubicBezTo>
                  <a:pt x="2808492" y="2210704"/>
                  <a:pt x="2807459" y="2209376"/>
                  <a:pt x="2806426" y="2208195"/>
                </a:cubicBezTo>
                <a:cubicBezTo>
                  <a:pt x="2868712" y="2132478"/>
                  <a:pt x="2921551" y="2067683"/>
                  <a:pt x="2970406" y="2007169"/>
                </a:cubicBezTo>
                <a:close/>
                <a:moveTo>
                  <a:pt x="2998892" y="2000822"/>
                </a:moveTo>
                <a:cubicBezTo>
                  <a:pt x="2998892" y="2000822"/>
                  <a:pt x="2999778" y="1999346"/>
                  <a:pt x="3000073" y="1998608"/>
                </a:cubicBezTo>
                <a:cubicBezTo>
                  <a:pt x="3034906" y="2010268"/>
                  <a:pt x="3071067" y="2022371"/>
                  <a:pt x="3109442" y="2035064"/>
                </a:cubicBezTo>
                <a:cubicBezTo>
                  <a:pt x="3108999" y="2054547"/>
                  <a:pt x="3108704" y="2074177"/>
                  <a:pt x="3108261" y="2093955"/>
                </a:cubicBezTo>
                <a:cubicBezTo>
                  <a:pt x="3069591" y="2061189"/>
                  <a:pt x="3033577" y="2030489"/>
                  <a:pt x="2998892" y="2000674"/>
                </a:cubicBezTo>
                <a:close/>
                <a:moveTo>
                  <a:pt x="3001844" y="1993442"/>
                </a:moveTo>
                <a:cubicBezTo>
                  <a:pt x="3002139" y="1992114"/>
                  <a:pt x="3002287" y="1990785"/>
                  <a:pt x="3002287" y="1989457"/>
                </a:cubicBezTo>
                <a:cubicBezTo>
                  <a:pt x="3002287" y="1985029"/>
                  <a:pt x="3000959" y="1981044"/>
                  <a:pt x="2998597" y="1977649"/>
                </a:cubicBezTo>
                <a:cubicBezTo>
                  <a:pt x="3037858" y="1955067"/>
                  <a:pt x="3075495" y="1933370"/>
                  <a:pt x="3111656" y="1912411"/>
                </a:cubicBezTo>
                <a:cubicBezTo>
                  <a:pt x="3111066" y="1950639"/>
                  <a:pt x="3110328" y="1989752"/>
                  <a:pt x="3109590" y="2029308"/>
                </a:cubicBezTo>
                <a:cubicBezTo>
                  <a:pt x="3071805" y="2016762"/>
                  <a:pt x="3036234" y="2004807"/>
                  <a:pt x="3001844" y="1993294"/>
                </a:cubicBezTo>
                <a:close/>
                <a:moveTo>
                  <a:pt x="2994760" y="1973517"/>
                </a:moveTo>
                <a:cubicBezTo>
                  <a:pt x="2991955" y="1971155"/>
                  <a:pt x="2988708" y="1969531"/>
                  <a:pt x="2985018" y="1968793"/>
                </a:cubicBezTo>
                <a:cubicBezTo>
                  <a:pt x="2986789" y="1931009"/>
                  <a:pt x="2988561" y="1893371"/>
                  <a:pt x="2990479" y="1855587"/>
                </a:cubicBezTo>
                <a:cubicBezTo>
                  <a:pt x="3031216" y="1859867"/>
                  <a:pt x="3071805" y="1864000"/>
                  <a:pt x="3112394" y="1868280"/>
                </a:cubicBezTo>
                <a:cubicBezTo>
                  <a:pt x="3112246" y="1880826"/>
                  <a:pt x="3111951" y="1893371"/>
                  <a:pt x="3111804" y="1906065"/>
                </a:cubicBezTo>
                <a:cubicBezTo>
                  <a:pt x="3074462" y="1927761"/>
                  <a:pt x="3035496" y="1950196"/>
                  <a:pt x="2994907" y="1973517"/>
                </a:cubicBezTo>
                <a:close/>
                <a:moveTo>
                  <a:pt x="2990774" y="1850126"/>
                </a:moveTo>
                <a:cubicBezTo>
                  <a:pt x="2991660" y="1830790"/>
                  <a:pt x="2992693" y="1811455"/>
                  <a:pt x="2993579" y="1792268"/>
                </a:cubicBezTo>
                <a:cubicBezTo>
                  <a:pt x="3020589" y="1789168"/>
                  <a:pt x="3047599" y="1786069"/>
                  <a:pt x="3074462" y="1782969"/>
                </a:cubicBezTo>
                <a:cubicBezTo>
                  <a:pt x="3087303" y="1801861"/>
                  <a:pt x="3100144" y="1820606"/>
                  <a:pt x="3112837" y="1839203"/>
                </a:cubicBezTo>
                <a:cubicBezTo>
                  <a:pt x="3112837" y="1847026"/>
                  <a:pt x="3112542" y="1854996"/>
                  <a:pt x="3112394" y="1862819"/>
                </a:cubicBezTo>
                <a:cubicBezTo>
                  <a:pt x="3071805" y="1858686"/>
                  <a:pt x="3031363" y="1854406"/>
                  <a:pt x="2990627" y="1850273"/>
                </a:cubicBezTo>
                <a:close/>
                <a:moveTo>
                  <a:pt x="3080661" y="1782231"/>
                </a:moveTo>
                <a:cubicBezTo>
                  <a:pt x="3091731" y="1780903"/>
                  <a:pt x="3102653" y="1779722"/>
                  <a:pt x="3113723" y="1778393"/>
                </a:cubicBezTo>
                <a:cubicBezTo>
                  <a:pt x="3113427" y="1795367"/>
                  <a:pt x="3113280" y="1812341"/>
                  <a:pt x="3112984" y="1829610"/>
                </a:cubicBezTo>
                <a:cubicBezTo>
                  <a:pt x="3102210" y="1813964"/>
                  <a:pt x="3091435" y="1798024"/>
                  <a:pt x="3080661" y="1782231"/>
                </a:cubicBezTo>
                <a:close/>
                <a:moveTo>
                  <a:pt x="3077119" y="1777065"/>
                </a:moveTo>
                <a:cubicBezTo>
                  <a:pt x="3064130" y="1757878"/>
                  <a:pt x="3050994" y="1738690"/>
                  <a:pt x="3038005" y="1719355"/>
                </a:cubicBezTo>
                <a:cubicBezTo>
                  <a:pt x="3063539" y="1721274"/>
                  <a:pt x="3088926" y="1723192"/>
                  <a:pt x="3114461" y="1725111"/>
                </a:cubicBezTo>
                <a:cubicBezTo>
                  <a:pt x="3114313" y="1740904"/>
                  <a:pt x="3114018" y="1756844"/>
                  <a:pt x="3113870" y="1772932"/>
                </a:cubicBezTo>
                <a:cubicBezTo>
                  <a:pt x="3101619" y="1774408"/>
                  <a:pt x="3089369" y="1775737"/>
                  <a:pt x="3077119" y="1777213"/>
                </a:cubicBezTo>
                <a:close/>
                <a:moveTo>
                  <a:pt x="3115051" y="2037131"/>
                </a:moveTo>
                <a:cubicBezTo>
                  <a:pt x="3163167" y="2053219"/>
                  <a:pt x="3215564" y="2070488"/>
                  <a:pt x="3274013" y="2089970"/>
                </a:cubicBezTo>
                <a:cubicBezTo>
                  <a:pt x="3274013" y="2090265"/>
                  <a:pt x="3273865" y="2090708"/>
                  <a:pt x="3273865" y="2091003"/>
                </a:cubicBezTo>
                <a:cubicBezTo>
                  <a:pt x="3220582" y="2093070"/>
                  <a:pt x="3167152" y="2095284"/>
                  <a:pt x="3113870" y="2097350"/>
                </a:cubicBezTo>
                <a:cubicBezTo>
                  <a:pt x="3114313" y="2077129"/>
                  <a:pt x="3114608" y="2057204"/>
                  <a:pt x="3115051" y="2037278"/>
                </a:cubicBezTo>
                <a:close/>
                <a:moveTo>
                  <a:pt x="3274160" y="2096464"/>
                </a:moveTo>
                <a:cubicBezTo>
                  <a:pt x="3275784" y="2105025"/>
                  <a:pt x="3283016" y="2111667"/>
                  <a:pt x="3292019" y="2111667"/>
                </a:cubicBezTo>
                <a:cubicBezTo>
                  <a:pt x="3296742" y="2145467"/>
                  <a:pt x="3301466" y="2179266"/>
                  <a:pt x="3306189" y="2212918"/>
                </a:cubicBezTo>
                <a:cubicBezTo>
                  <a:pt x="3235933" y="2171296"/>
                  <a:pt x="3175861" y="2135578"/>
                  <a:pt x="3120512" y="2102516"/>
                </a:cubicBezTo>
                <a:cubicBezTo>
                  <a:pt x="3171728" y="2100597"/>
                  <a:pt x="3222944" y="2098531"/>
                  <a:pt x="3274160" y="2096464"/>
                </a:cubicBezTo>
                <a:close/>
                <a:moveTo>
                  <a:pt x="3307074" y="2220003"/>
                </a:moveTo>
                <a:cubicBezTo>
                  <a:pt x="3313126" y="2264134"/>
                  <a:pt x="3319177" y="2307823"/>
                  <a:pt x="3324933" y="2351069"/>
                </a:cubicBezTo>
                <a:cubicBezTo>
                  <a:pt x="3323310" y="2351512"/>
                  <a:pt x="3321686" y="2352250"/>
                  <a:pt x="3320210" y="2353135"/>
                </a:cubicBezTo>
                <a:cubicBezTo>
                  <a:pt x="3256891" y="2275795"/>
                  <a:pt x="3190030" y="2193583"/>
                  <a:pt x="3122873" y="2110486"/>
                </a:cubicBezTo>
                <a:cubicBezTo>
                  <a:pt x="3177779" y="2143253"/>
                  <a:pt x="3237409" y="2178824"/>
                  <a:pt x="3306927" y="2220003"/>
                </a:cubicBezTo>
                <a:close/>
                <a:moveTo>
                  <a:pt x="3336446" y="2230925"/>
                </a:moveTo>
                <a:cubicBezTo>
                  <a:pt x="3328328" y="2226055"/>
                  <a:pt x="3320210" y="2221331"/>
                  <a:pt x="3312240" y="2216608"/>
                </a:cubicBezTo>
                <a:cubicBezTo>
                  <a:pt x="3307665" y="2182956"/>
                  <a:pt x="3302941" y="2149157"/>
                  <a:pt x="3298071" y="2115209"/>
                </a:cubicBezTo>
                <a:lnTo>
                  <a:pt x="3342350" y="2225759"/>
                </a:lnTo>
                <a:cubicBezTo>
                  <a:pt x="3339988" y="2227088"/>
                  <a:pt x="3338070" y="2228711"/>
                  <a:pt x="3336446" y="2230778"/>
                </a:cubicBezTo>
                <a:close/>
                <a:moveTo>
                  <a:pt x="3354305" y="1893224"/>
                </a:moveTo>
                <a:cubicBezTo>
                  <a:pt x="3394156" y="1897357"/>
                  <a:pt x="3434303" y="1901489"/>
                  <a:pt x="3473711" y="1905474"/>
                </a:cubicBezTo>
                <a:lnTo>
                  <a:pt x="3487585" y="1906950"/>
                </a:lnTo>
                <a:cubicBezTo>
                  <a:pt x="3430170" y="1961709"/>
                  <a:pt x="3369803" y="2018238"/>
                  <a:pt x="3303679" y="2078605"/>
                </a:cubicBezTo>
                <a:cubicBezTo>
                  <a:pt x="3302499" y="2077720"/>
                  <a:pt x="3301466" y="2076834"/>
                  <a:pt x="3300137" y="2076244"/>
                </a:cubicBezTo>
                <a:cubicBezTo>
                  <a:pt x="3319325" y="2012777"/>
                  <a:pt x="3337331" y="1952115"/>
                  <a:pt x="3354158" y="1893371"/>
                </a:cubicBezTo>
                <a:close/>
                <a:moveTo>
                  <a:pt x="3494670" y="1907836"/>
                </a:moveTo>
                <a:cubicBezTo>
                  <a:pt x="3494670" y="1907836"/>
                  <a:pt x="3495112" y="1907836"/>
                  <a:pt x="3495260" y="1907836"/>
                </a:cubicBezTo>
                <a:cubicBezTo>
                  <a:pt x="3509282" y="1935584"/>
                  <a:pt x="3522713" y="1962447"/>
                  <a:pt x="3535849" y="1988571"/>
                </a:cubicBezTo>
                <a:cubicBezTo>
                  <a:pt x="3463822" y="2018829"/>
                  <a:pt x="3388252" y="2050119"/>
                  <a:pt x="3307665" y="2082886"/>
                </a:cubicBezTo>
                <a:cubicBezTo>
                  <a:pt x="3307665" y="2082886"/>
                  <a:pt x="3307517" y="2082591"/>
                  <a:pt x="3307369" y="2082443"/>
                </a:cubicBezTo>
                <a:cubicBezTo>
                  <a:pt x="3374673" y="2020895"/>
                  <a:pt x="3436074" y="1963332"/>
                  <a:pt x="3494522" y="1907688"/>
                </a:cubicBezTo>
                <a:close/>
                <a:moveTo>
                  <a:pt x="3538506" y="1993590"/>
                </a:moveTo>
                <a:cubicBezTo>
                  <a:pt x="3579095" y="2074325"/>
                  <a:pt x="3615551" y="2147681"/>
                  <a:pt x="3649499" y="2216313"/>
                </a:cubicBezTo>
                <a:cubicBezTo>
                  <a:pt x="3597987" y="2198011"/>
                  <a:pt x="3546624" y="2179857"/>
                  <a:pt x="3495850" y="2161998"/>
                </a:cubicBezTo>
                <a:cubicBezTo>
                  <a:pt x="3434007" y="2140153"/>
                  <a:pt x="3372164" y="2118309"/>
                  <a:pt x="3310321" y="2096317"/>
                </a:cubicBezTo>
                <a:cubicBezTo>
                  <a:pt x="3310617" y="2095136"/>
                  <a:pt x="3311059" y="2094103"/>
                  <a:pt x="3311059" y="2092922"/>
                </a:cubicBezTo>
                <a:cubicBezTo>
                  <a:pt x="3311059" y="2091299"/>
                  <a:pt x="3310469" y="2089675"/>
                  <a:pt x="3310026" y="2088199"/>
                </a:cubicBezTo>
                <a:cubicBezTo>
                  <a:pt x="3390614" y="2055285"/>
                  <a:pt x="3466331" y="2023995"/>
                  <a:pt x="3538358" y="1993737"/>
                </a:cubicBezTo>
                <a:close/>
                <a:moveTo>
                  <a:pt x="3494079" y="2167163"/>
                </a:moveTo>
                <a:cubicBezTo>
                  <a:pt x="3546476" y="2185761"/>
                  <a:pt x="3599611" y="2204505"/>
                  <a:pt x="3653041" y="2223398"/>
                </a:cubicBezTo>
                <a:cubicBezTo>
                  <a:pt x="3683298" y="2284798"/>
                  <a:pt x="3711637" y="2342509"/>
                  <a:pt x="3738795" y="2398595"/>
                </a:cubicBezTo>
                <a:cubicBezTo>
                  <a:pt x="3737319" y="2399481"/>
                  <a:pt x="3736138" y="2400661"/>
                  <a:pt x="3734957" y="2401842"/>
                </a:cubicBezTo>
                <a:cubicBezTo>
                  <a:pt x="3658650" y="2347822"/>
                  <a:pt x="3582342" y="2293949"/>
                  <a:pt x="3505887" y="2240076"/>
                </a:cubicBezTo>
                <a:cubicBezTo>
                  <a:pt x="3440649" y="2194174"/>
                  <a:pt x="3375559" y="2148123"/>
                  <a:pt x="3310469" y="2102073"/>
                </a:cubicBezTo>
                <a:cubicBezTo>
                  <a:pt x="3371722" y="2123770"/>
                  <a:pt x="3432974" y="2145467"/>
                  <a:pt x="3494227" y="2167163"/>
                </a:cubicBezTo>
                <a:close/>
                <a:moveTo>
                  <a:pt x="3660569" y="2226055"/>
                </a:moveTo>
                <a:cubicBezTo>
                  <a:pt x="3681675" y="2233582"/>
                  <a:pt x="3702781" y="2240962"/>
                  <a:pt x="3724035" y="2248489"/>
                </a:cubicBezTo>
                <a:cubicBezTo>
                  <a:pt x="3731267" y="2297639"/>
                  <a:pt x="3738204" y="2346641"/>
                  <a:pt x="3744846" y="2395791"/>
                </a:cubicBezTo>
                <a:cubicBezTo>
                  <a:pt x="3744551" y="2395791"/>
                  <a:pt x="3744108" y="2395938"/>
                  <a:pt x="3743813" y="2396086"/>
                </a:cubicBezTo>
                <a:cubicBezTo>
                  <a:pt x="3717393" y="2341623"/>
                  <a:pt x="3689940" y="2285388"/>
                  <a:pt x="3660569" y="2225907"/>
                </a:cubicBezTo>
                <a:close/>
                <a:moveTo>
                  <a:pt x="3729939" y="2250703"/>
                </a:moveTo>
                <a:cubicBezTo>
                  <a:pt x="3769052" y="2264577"/>
                  <a:pt x="3808018" y="2278451"/>
                  <a:pt x="3847131" y="2292325"/>
                </a:cubicBezTo>
                <a:cubicBezTo>
                  <a:pt x="3817464" y="2329520"/>
                  <a:pt x="3788830" y="2364943"/>
                  <a:pt x="3761525" y="2398300"/>
                </a:cubicBezTo>
                <a:cubicBezTo>
                  <a:pt x="3758277" y="2396234"/>
                  <a:pt x="3754588" y="2395053"/>
                  <a:pt x="3750455" y="2395053"/>
                </a:cubicBezTo>
                <a:cubicBezTo>
                  <a:pt x="3750455" y="2395053"/>
                  <a:pt x="3750455" y="2395053"/>
                  <a:pt x="3750455" y="2395053"/>
                </a:cubicBezTo>
                <a:cubicBezTo>
                  <a:pt x="3743961" y="2346936"/>
                  <a:pt x="3737171" y="2298672"/>
                  <a:pt x="3730086" y="2250556"/>
                </a:cubicBezTo>
                <a:close/>
                <a:moveTo>
                  <a:pt x="3852592" y="2294392"/>
                </a:moveTo>
                <a:cubicBezTo>
                  <a:pt x="3868532" y="2300148"/>
                  <a:pt x="3884473" y="2305757"/>
                  <a:pt x="3900413" y="2311513"/>
                </a:cubicBezTo>
                <a:cubicBezTo>
                  <a:pt x="3857462" y="2341180"/>
                  <a:pt x="3812740" y="2371437"/>
                  <a:pt x="3766248" y="2402433"/>
                </a:cubicBezTo>
                <a:cubicBezTo>
                  <a:pt x="3766248" y="2402285"/>
                  <a:pt x="3765953" y="2402138"/>
                  <a:pt x="3765805" y="2401990"/>
                </a:cubicBezTo>
                <a:cubicBezTo>
                  <a:pt x="3793553" y="2368043"/>
                  <a:pt x="3822630" y="2332177"/>
                  <a:pt x="3852740" y="2294392"/>
                </a:cubicBezTo>
                <a:close/>
                <a:moveTo>
                  <a:pt x="3771266" y="2419111"/>
                </a:moveTo>
                <a:cubicBezTo>
                  <a:pt x="3836356" y="2419406"/>
                  <a:pt x="3901299" y="2419702"/>
                  <a:pt x="3965651" y="2419849"/>
                </a:cubicBezTo>
                <a:cubicBezTo>
                  <a:pt x="3979377" y="2501765"/>
                  <a:pt x="3992218" y="2583977"/>
                  <a:pt x="4003878" y="2665303"/>
                </a:cubicBezTo>
                <a:cubicBezTo>
                  <a:pt x="3932884" y="2593423"/>
                  <a:pt x="3857020" y="2517706"/>
                  <a:pt x="3767133" y="2428852"/>
                </a:cubicBezTo>
                <a:cubicBezTo>
                  <a:pt x="3769200" y="2426048"/>
                  <a:pt x="3770676" y="2422653"/>
                  <a:pt x="3771266" y="2418964"/>
                </a:cubicBezTo>
                <a:close/>
                <a:moveTo>
                  <a:pt x="3958566" y="2345460"/>
                </a:moveTo>
                <a:cubicBezTo>
                  <a:pt x="3980116" y="2368928"/>
                  <a:pt x="4001074" y="2391953"/>
                  <a:pt x="4021443" y="2414388"/>
                </a:cubicBezTo>
                <a:cubicBezTo>
                  <a:pt x="4004469" y="2414388"/>
                  <a:pt x="3987348" y="2414388"/>
                  <a:pt x="3970374" y="2414388"/>
                </a:cubicBezTo>
                <a:cubicBezTo>
                  <a:pt x="3966537" y="2391363"/>
                  <a:pt x="3962552" y="2368485"/>
                  <a:pt x="3958566" y="2345608"/>
                </a:cubicBezTo>
                <a:close/>
                <a:moveTo>
                  <a:pt x="3960485" y="2339261"/>
                </a:moveTo>
                <a:cubicBezTo>
                  <a:pt x="3965060" y="2337047"/>
                  <a:pt x="3968603" y="2333357"/>
                  <a:pt x="3970669" y="2328782"/>
                </a:cubicBezTo>
                <a:cubicBezTo>
                  <a:pt x="4031922" y="2346789"/>
                  <a:pt x="4088156" y="2363467"/>
                  <a:pt x="4140848" y="2379260"/>
                </a:cubicBezTo>
                <a:cubicBezTo>
                  <a:pt x="4143948" y="2391068"/>
                  <a:pt x="4147047" y="2402728"/>
                  <a:pt x="4149999" y="2414536"/>
                </a:cubicBezTo>
                <a:cubicBezTo>
                  <a:pt x="4109853" y="2414536"/>
                  <a:pt x="4069559" y="2414536"/>
                  <a:pt x="4028970" y="2414388"/>
                </a:cubicBezTo>
                <a:cubicBezTo>
                  <a:pt x="4006831" y="2389887"/>
                  <a:pt x="3983953" y="2364943"/>
                  <a:pt x="3960485" y="2339261"/>
                </a:cubicBezTo>
                <a:close/>
                <a:moveTo>
                  <a:pt x="4151475" y="2419997"/>
                </a:moveTo>
                <a:cubicBezTo>
                  <a:pt x="4166383" y="2477855"/>
                  <a:pt x="4180700" y="2535417"/>
                  <a:pt x="4194278" y="2592537"/>
                </a:cubicBezTo>
                <a:cubicBezTo>
                  <a:pt x="4192950" y="2593128"/>
                  <a:pt x="4191622" y="2593718"/>
                  <a:pt x="4190441" y="2594456"/>
                </a:cubicBezTo>
                <a:cubicBezTo>
                  <a:pt x="4141291" y="2538812"/>
                  <a:pt x="4089484" y="2480954"/>
                  <a:pt x="4033988" y="2419702"/>
                </a:cubicBezTo>
                <a:cubicBezTo>
                  <a:pt x="4073396" y="2419702"/>
                  <a:pt x="4112509" y="2419702"/>
                  <a:pt x="4151475" y="2419702"/>
                </a:cubicBezTo>
                <a:close/>
                <a:moveTo>
                  <a:pt x="4157232" y="2419997"/>
                </a:moveTo>
                <a:cubicBezTo>
                  <a:pt x="4163283" y="2419997"/>
                  <a:pt x="4169482" y="2419997"/>
                  <a:pt x="4175534" y="2419997"/>
                </a:cubicBezTo>
                <a:cubicBezTo>
                  <a:pt x="4203429" y="2419997"/>
                  <a:pt x="4231030" y="2419997"/>
                  <a:pt x="4258631" y="2419997"/>
                </a:cubicBezTo>
                <a:cubicBezTo>
                  <a:pt x="4259516" y="2425901"/>
                  <a:pt x="4262911" y="2430771"/>
                  <a:pt x="4267929" y="2433576"/>
                </a:cubicBezTo>
                <a:cubicBezTo>
                  <a:pt x="4248742" y="2485235"/>
                  <a:pt x="4228226" y="2538222"/>
                  <a:pt x="4206529" y="2591799"/>
                </a:cubicBezTo>
                <a:cubicBezTo>
                  <a:pt x="4204905" y="2591357"/>
                  <a:pt x="4203282" y="2591061"/>
                  <a:pt x="4201658" y="2591061"/>
                </a:cubicBezTo>
                <a:cubicBezTo>
                  <a:pt x="4200920" y="2591061"/>
                  <a:pt x="4200330" y="2591061"/>
                  <a:pt x="4199592" y="2591209"/>
                </a:cubicBezTo>
                <a:cubicBezTo>
                  <a:pt x="4186161" y="2534384"/>
                  <a:pt x="4171844" y="2477264"/>
                  <a:pt x="4157084" y="2419849"/>
                </a:cubicBezTo>
                <a:close/>
                <a:moveTo>
                  <a:pt x="4273243" y="2435347"/>
                </a:moveTo>
                <a:cubicBezTo>
                  <a:pt x="4274571" y="2435642"/>
                  <a:pt x="4275752" y="2436085"/>
                  <a:pt x="4277080" y="2436085"/>
                </a:cubicBezTo>
                <a:cubicBezTo>
                  <a:pt x="4280180" y="2436085"/>
                  <a:pt x="4282984" y="2435199"/>
                  <a:pt x="4285493" y="2433871"/>
                </a:cubicBezTo>
                <a:cubicBezTo>
                  <a:pt x="4313537" y="2473427"/>
                  <a:pt x="4340547" y="2512097"/>
                  <a:pt x="4366671" y="2550030"/>
                </a:cubicBezTo>
                <a:cubicBezTo>
                  <a:pt x="4317964" y="2565232"/>
                  <a:pt x="4267634" y="2580730"/>
                  <a:pt x="4215385" y="2596375"/>
                </a:cubicBezTo>
                <a:cubicBezTo>
                  <a:pt x="4214352" y="2595342"/>
                  <a:pt x="4213171" y="2594604"/>
                  <a:pt x="4211842" y="2593866"/>
                </a:cubicBezTo>
                <a:cubicBezTo>
                  <a:pt x="4233539" y="2540141"/>
                  <a:pt x="4254055" y="2487006"/>
                  <a:pt x="4273243" y="2435347"/>
                </a:cubicBezTo>
                <a:close/>
                <a:moveTo>
                  <a:pt x="4369918" y="2554900"/>
                </a:moveTo>
                <a:cubicBezTo>
                  <a:pt x="4396486" y="2593571"/>
                  <a:pt x="4422168" y="2631503"/>
                  <a:pt x="4447407" y="2669288"/>
                </a:cubicBezTo>
                <a:cubicBezTo>
                  <a:pt x="4445341" y="2671059"/>
                  <a:pt x="4443717" y="2673273"/>
                  <a:pt x="4442388" y="2675930"/>
                </a:cubicBezTo>
                <a:cubicBezTo>
                  <a:pt x="4373904" y="2654085"/>
                  <a:pt x="4301139" y="2631208"/>
                  <a:pt x="4221141" y="2606116"/>
                </a:cubicBezTo>
                <a:cubicBezTo>
                  <a:pt x="4220698" y="2604345"/>
                  <a:pt x="4219960" y="2602721"/>
                  <a:pt x="4219074" y="2601098"/>
                </a:cubicBezTo>
                <a:cubicBezTo>
                  <a:pt x="4271176" y="2585453"/>
                  <a:pt x="4321359" y="2570103"/>
                  <a:pt x="4369918" y="2554900"/>
                </a:cubicBezTo>
                <a:close/>
                <a:moveTo>
                  <a:pt x="4375380" y="2553129"/>
                </a:moveTo>
                <a:cubicBezTo>
                  <a:pt x="4408589" y="2542797"/>
                  <a:pt x="4441208" y="2532318"/>
                  <a:pt x="4473384" y="2521986"/>
                </a:cubicBezTo>
                <a:cubicBezTo>
                  <a:pt x="4475745" y="2527004"/>
                  <a:pt x="4480173" y="2530842"/>
                  <a:pt x="4485635" y="2532613"/>
                </a:cubicBezTo>
                <a:cubicBezTo>
                  <a:pt x="4478402" y="2575711"/>
                  <a:pt x="4470579" y="2619695"/>
                  <a:pt x="4462019" y="2664122"/>
                </a:cubicBezTo>
                <a:cubicBezTo>
                  <a:pt x="4461724" y="2664122"/>
                  <a:pt x="4461281" y="2664122"/>
                  <a:pt x="4460986" y="2664122"/>
                </a:cubicBezTo>
                <a:cubicBezTo>
                  <a:pt x="4457739" y="2664122"/>
                  <a:pt x="4454639" y="2665007"/>
                  <a:pt x="4451835" y="2666336"/>
                </a:cubicBezTo>
                <a:cubicBezTo>
                  <a:pt x="4426891" y="2628994"/>
                  <a:pt x="4401504" y="2591504"/>
                  <a:pt x="4375232" y="2553277"/>
                </a:cubicBezTo>
                <a:close/>
                <a:moveTo>
                  <a:pt x="4491096" y="2533646"/>
                </a:moveTo>
                <a:cubicBezTo>
                  <a:pt x="4491096" y="2533646"/>
                  <a:pt x="4491538" y="2533646"/>
                  <a:pt x="4491833" y="2533646"/>
                </a:cubicBezTo>
                <a:cubicBezTo>
                  <a:pt x="4494490" y="2533646"/>
                  <a:pt x="4496999" y="2533056"/>
                  <a:pt x="4499361" y="2532170"/>
                </a:cubicBezTo>
                <a:cubicBezTo>
                  <a:pt x="4516335" y="2562132"/>
                  <a:pt x="4532865" y="2591652"/>
                  <a:pt x="4549101" y="2620876"/>
                </a:cubicBezTo>
                <a:cubicBezTo>
                  <a:pt x="4525485" y="2637259"/>
                  <a:pt x="4501280" y="2653938"/>
                  <a:pt x="4476336" y="2670764"/>
                </a:cubicBezTo>
                <a:cubicBezTo>
                  <a:pt x="4473974" y="2668107"/>
                  <a:pt x="4470875" y="2666188"/>
                  <a:pt x="4467480" y="2665007"/>
                </a:cubicBezTo>
                <a:cubicBezTo>
                  <a:pt x="4475893" y="2620581"/>
                  <a:pt x="4483863" y="2576597"/>
                  <a:pt x="4491096" y="2533499"/>
                </a:cubicBezTo>
                <a:close/>
                <a:moveTo>
                  <a:pt x="4481797" y="2684785"/>
                </a:moveTo>
                <a:cubicBezTo>
                  <a:pt x="4481797" y="2683605"/>
                  <a:pt x="4481649" y="2682571"/>
                  <a:pt x="4481501" y="2681538"/>
                </a:cubicBezTo>
                <a:cubicBezTo>
                  <a:pt x="4509692" y="2672978"/>
                  <a:pt x="4538474" y="2664122"/>
                  <a:pt x="4567698" y="2655118"/>
                </a:cubicBezTo>
                <a:cubicBezTo>
                  <a:pt x="4611682" y="2735854"/>
                  <a:pt x="4652714" y="2814523"/>
                  <a:pt x="4691680" y="2892749"/>
                </a:cubicBezTo>
                <a:cubicBezTo>
                  <a:pt x="4691384" y="2892897"/>
                  <a:pt x="4691237" y="2893044"/>
                  <a:pt x="4690941" y="2893192"/>
                </a:cubicBezTo>
                <a:cubicBezTo>
                  <a:pt x="4624523" y="2829873"/>
                  <a:pt x="4554562" y="2765226"/>
                  <a:pt x="4478107" y="2696593"/>
                </a:cubicBezTo>
                <a:cubicBezTo>
                  <a:pt x="4480321" y="2693198"/>
                  <a:pt x="4481797" y="2689213"/>
                  <a:pt x="4481797" y="2684933"/>
                </a:cubicBezTo>
                <a:close/>
                <a:moveTo>
                  <a:pt x="4573159" y="2653347"/>
                </a:moveTo>
                <a:cubicBezTo>
                  <a:pt x="4596184" y="2646262"/>
                  <a:pt x="4619209" y="2638883"/>
                  <a:pt x="4642825" y="2631503"/>
                </a:cubicBezTo>
                <a:cubicBezTo>
                  <a:pt x="4662603" y="2717699"/>
                  <a:pt x="4680314" y="2803748"/>
                  <a:pt x="4696107" y="2888912"/>
                </a:cubicBezTo>
                <a:cubicBezTo>
                  <a:pt x="4657437" y="2811423"/>
                  <a:pt x="4616848" y="2733345"/>
                  <a:pt x="4573159" y="2653347"/>
                </a:cubicBezTo>
                <a:close/>
                <a:moveTo>
                  <a:pt x="4648138" y="2629732"/>
                </a:moveTo>
                <a:cubicBezTo>
                  <a:pt x="4685480" y="2617776"/>
                  <a:pt x="4723560" y="2605378"/>
                  <a:pt x="4761935" y="2592537"/>
                </a:cubicBezTo>
                <a:cubicBezTo>
                  <a:pt x="4771824" y="2595342"/>
                  <a:pt x="4781566" y="2598146"/>
                  <a:pt x="4791307" y="2601098"/>
                </a:cubicBezTo>
                <a:cubicBezTo>
                  <a:pt x="4798392" y="2609216"/>
                  <a:pt x="4805329" y="2617186"/>
                  <a:pt x="4812266" y="2625304"/>
                </a:cubicBezTo>
                <a:cubicBezTo>
                  <a:pt x="4781123" y="2711353"/>
                  <a:pt x="4746143" y="2799320"/>
                  <a:pt x="4707030" y="2889945"/>
                </a:cubicBezTo>
                <a:cubicBezTo>
                  <a:pt x="4705554" y="2889502"/>
                  <a:pt x="4704078" y="2889059"/>
                  <a:pt x="4702307" y="2889059"/>
                </a:cubicBezTo>
                <a:cubicBezTo>
                  <a:pt x="4702011" y="2889059"/>
                  <a:pt x="4701864" y="2889059"/>
                  <a:pt x="4701568" y="2889059"/>
                </a:cubicBezTo>
                <a:cubicBezTo>
                  <a:pt x="4685776" y="2803158"/>
                  <a:pt x="4667769" y="2716666"/>
                  <a:pt x="4647991" y="2629732"/>
                </a:cubicBezTo>
                <a:close/>
                <a:moveTo>
                  <a:pt x="4703044" y="2926549"/>
                </a:moveTo>
                <a:cubicBezTo>
                  <a:pt x="4711457" y="2926254"/>
                  <a:pt x="4718247" y="2920497"/>
                  <a:pt x="4720461" y="2912675"/>
                </a:cubicBezTo>
                <a:cubicBezTo>
                  <a:pt x="4828797" y="2925663"/>
                  <a:pt x="4944070" y="2939537"/>
                  <a:pt x="5060376" y="2954002"/>
                </a:cubicBezTo>
                <a:cubicBezTo>
                  <a:pt x="5060376" y="2954740"/>
                  <a:pt x="5060376" y="2955330"/>
                  <a:pt x="5060524" y="2956068"/>
                </a:cubicBezTo>
                <a:cubicBezTo>
                  <a:pt x="4946579" y="2984407"/>
                  <a:pt x="4824517" y="3012155"/>
                  <a:pt x="4688580" y="3040494"/>
                </a:cubicBezTo>
                <a:cubicBezTo>
                  <a:pt x="4693746" y="3002709"/>
                  <a:pt x="4698617" y="2964629"/>
                  <a:pt x="4703044" y="2926549"/>
                </a:cubicBezTo>
                <a:close/>
                <a:moveTo>
                  <a:pt x="4844885" y="3626453"/>
                </a:moveTo>
                <a:cubicBezTo>
                  <a:pt x="4843261" y="3626010"/>
                  <a:pt x="4841490" y="3625715"/>
                  <a:pt x="4839719" y="3625715"/>
                </a:cubicBezTo>
                <a:cubicBezTo>
                  <a:pt x="4839276" y="3625715"/>
                  <a:pt x="4838981" y="3625715"/>
                  <a:pt x="4838538" y="3625715"/>
                </a:cubicBezTo>
                <a:cubicBezTo>
                  <a:pt x="4802820" y="3441071"/>
                  <a:pt x="4754260" y="3252738"/>
                  <a:pt x="4690351" y="3050678"/>
                </a:cubicBezTo>
                <a:cubicBezTo>
                  <a:pt x="4802082" y="3127281"/>
                  <a:pt x="4898167" y="3196356"/>
                  <a:pt x="4984659" y="3262331"/>
                </a:cubicBezTo>
                <a:cubicBezTo>
                  <a:pt x="4943922" y="3381885"/>
                  <a:pt x="4897577" y="3502619"/>
                  <a:pt x="4844885" y="3626305"/>
                </a:cubicBezTo>
                <a:close/>
                <a:moveTo>
                  <a:pt x="4986578" y="3256870"/>
                </a:moveTo>
                <a:cubicBezTo>
                  <a:pt x="4900086" y="3190747"/>
                  <a:pt x="4804000" y="3121819"/>
                  <a:pt x="4692270" y="3045217"/>
                </a:cubicBezTo>
                <a:cubicBezTo>
                  <a:pt x="4827321" y="3017026"/>
                  <a:pt x="4948646" y="2989425"/>
                  <a:pt x="5062000" y="2961234"/>
                </a:cubicBezTo>
                <a:cubicBezTo>
                  <a:pt x="5064066" y="2966400"/>
                  <a:pt x="5068051" y="2970533"/>
                  <a:pt x="5073217" y="2972747"/>
                </a:cubicBezTo>
                <a:cubicBezTo>
                  <a:pt x="5047683" y="3067356"/>
                  <a:pt x="5018901" y="3161818"/>
                  <a:pt x="4986725" y="3256723"/>
                </a:cubicBezTo>
                <a:close/>
                <a:moveTo>
                  <a:pt x="5071151" y="2935552"/>
                </a:moveTo>
                <a:cubicBezTo>
                  <a:pt x="5050782" y="2908394"/>
                  <a:pt x="5029824" y="2881089"/>
                  <a:pt x="5008422" y="2853784"/>
                </a:cubicBezTo>
                <a:cubicBezTo>
                  <a:pt x="5022591" y="2850979"/>
                  <a:pt x="5037056" y="2848027"/>
                  <a:pt x="5051520" y="2845075"/>
                </a:cubicBezTo>
                <a:cubicBezTo>
                  <a:pt x="5059195" y="2874742"/>
                  <a:pt x="5066723" y="2904557"/>
                  <a:pt x="5073807" y="2934371"/>
                </a:cubicBezTo>
                <a:cubicBezTo>
                  <a:pt x="5072922" y="2934667"/>
                  <a:pt x="5072036" y="2935109"/>
                  <a:pt x="5071298" y="2935700"/>
                </a:cubicBezTo>
                <a:close/>
                <a:moveTo>
                  <a:pt x="5056834" y="2843895"/>
                </a:moveTo>
                <a:cubicBezTo>
                  <a:pt x="5064214" y="2842419"/>
                  <a:pt x="5071741" y="2840795"/>
                  <a:pt x="5079268" y="2839172"/>
                </a:cubicBezTo>
                <a:cubicBezTo>
                  <a:pt x="5079268" y="2870019"/>
                  <a:pt x="5079268" y="2900719"/>
                  <a:pt x="5078826" y="2931567"/>
                </a:cubicBezTo>
                <a:cubicBezTo>
                  <a:pt x="5071888" y="2902195"/>
                  <a:pt x="5064509" y="2872971"/>
                  <a:pt x="5056981" y="2843747"/>
                </a:cubicBezTo>
                <a:close/>
                <a:moveTo>
                  <a:pt x="5077645" y="2602426"/>
                </a:moveTo>
                <a:cubicBezTo>
                  <a:pt x="5101408" y="2636669"/>
                  <a:pt x="5124138" y="2670616"/>
                  <a:pt x="5146130" y="2704121"/>
                </a:cubicBezTo>
                <a:cubicBezTo>
                  <a:pt x="5124581" y="2697036"/>
                  <a:pt x="5103032" y="2690246"/>
                  <a:pt x="5081483" y="2683309"/>
                </a:cubicBezTo>
                <a:cubicBezTo>
                  <a:pt x="5080449" y="2656299"/>
                  <a:pt x="5079121" y="2629289"/>
                  <a:pt x="5077645" y="2602426"/>
                </a:cubicBezTo>
                <a:close/>
                <a:moveTo>
                  <a:pt x="5151148" y="2711500"/>
                </a:moveTo>
                <a:cubicBezTo>
                  <a:pt x="5152034" y="2712829"/>
                  <a:pt x="5152772" y="2714010"/>
                  <a:pt x="5153510" y="2715338"/>
                </a:cubicBezTo>
                <a:cubicBezTo>
                  <a:pt x="5143326" y="2751499"/>
                  <a:pt x="5132699" y="2787808"/>
                  <a:pt x="5121038" y="2824559"/>
                </a:cubicBezTo>
                <a:cubicBezTo>
                  <a:pt x="5108935" y="2827216"/>
                  <a:pt x="5096685" y="2829725"/>
                  <a:pt x="5084730" y="2832382"/>
                </a:cubicBezTo>
                <a:cubicBezTo>
                  <a:pt x="5084434" y="2784561"/>
                  <a:pt x="5083401" y="2736739"/>
                  <a:pt x="5081630" y="2689213"/>
                </a:cubicBezTo>
                <a:cubicBezTo>
                  <a:pt x="5104803" y="2696593"/>
                  <a:pt x="5127828" y="2703973"/>
                  <a:pt x="5151001" y="2711648"/>
                </a:cubicBezTo>
                <a:close/>
                <a:moveTo>
                  <a:pt x="5157643" y="2721537"/>
                </a:moveTo>
                <a:cubicBezTo>
                  <a:pt x="5175797" y="2749433"/>
                  <a:pt x="5193361" y="2777181"/>
                  <a:pt x="5210334" y="2804781"/>
                </a:cubicBezTo>
                <a:cubicBezTo>
                  <a:pt x="5182439" y="2811128"/>
                  <a:pt x="5154838" y="2817327"/>
                  <a:pt x="5127385" y="2823231"/>
                </a:cubicBezTo>
                <a:cubicBezTo>
                  <a:pt x="5138160" y="2788989"/>
                  <a:pt x="5148048" y="2755189"/>
                  <a:pt x="5157495" y="2721537"/>
                </a:cubicBezTo>
                <a:close/>
                <a:moveTo>
                  <a:pt x="5159709" y="2714452"/>
                </a:moveTo>
                <a:cubicBezTo>
                  <a:pt x="5159709" y="2714452"/>
                  <a:pt x="5159709" y="2714452"/>
                  <a:pt x="5159709" y="2714452"/>
                </a:cubicBezTo>
                <a:cubicBezTo>
                  <a:pt x="5215648" y="2732754"/>
                  <a:pt x="5271440" y="2751794"/>
                  <a:pt x="5327083" y="2771425"/>
                </a:cubicBezTo>
                <a:cubicBezTo>
                  <a:pt x="5326788" y="2772605"/>
                  <a:pt x="5326346" y="2773786"/>
                  <a:pt x="5326346" y="2775115"/>
                </a:cubicBezTo>
                <a:cubicBezTo>
                  <a:pt x="5326346" y="2775853"/>
                  <a:pt x="5326641" y="2776443"/>
                  <a:pt x="5326788" y="2777033"/>
                </a:cubicBezTo>
                <a:cubicBezTo>
                  <a:pt x="5289741" y="2786332"/>
                  <a:pt x="5252842" y="2795188"/>
                  <a:pt x="5216239" y="2803601"/>
                </a:cubicBezTo>
                <a:cubicBezTo>
                  <a:pt x="5198084" y="2774081"/>
                  <a:pt x="5179192" y="2744414"/>
                  <a:pt x="5159709" y="2714600"/>
                </a:cubicBezTo>
                <a:close/>
                <a:moveTo>
                  <a:pt x="5327822" y="2782347"/>
                </a:moveTo>
                <a:cubicBezTo>
                  <a:pt x="5327822" y="2782347"/>
                  <a:pt x="5328559" y="2783528"/>
                  <a:pt x="5328854" y="2784118"/>
                </a:cubicBezTo>
                <a:cubicBezTo>
                  <a:pt x="5300959" y="2804781"/>
                  <a:pt x="5272030" y="2825297"/>
                  <a:pt x="5241920" y="2845961"/>
                </a:cubicBezTo>
                <a:cubicBezTo>
                  <a:pt x="5234393" y="2833415"/>
                  <a:pt x="5226865" y="2820869"/>
                  <a:pt x="5219042" y="2808324"/>
                </a:cubicBezTo>
                <a:cubicBezTo>
                  <a:pt x="5255056" y="2800059"/>
                  <a:pt x="5291365" y="2791350"/>
                  <a:pt x="5327674" y="2782199"/>
                </a:cubicBezTo>
                <a:close/>
                <a:moveTo>
                  <a:pt x="5328707" y="2766111"/>
                </a:moveTo>
                <a:cubicBezTo>
                  <a:pt x="5273063" y="2746333"/>
                  <a:pt x="5217124" y="2727441"/>
                  <a:pt x="5161185" y="2708991"/>
                </a:cubicBezTo>
                <a:cubicBezTo>
                  <a:pt x="5174911" y="2659694"/>
                  <a:pt x="5187457" y="2610692"/>
                  <a:pt x="5198674" y="2562132"/>
                </a:cubicBezTo>
                <a:cubicBezTo>
                  <a:pt x="5246938" y="2629141"/>
                  <a:pt x="5291660" y="2694969"/>
                  <a:pt x="5333283" y="2760355"/>
                </a:cubicBezTo>
                <a:cubicBezTo>
                  <a:pt x="5331364" y="2761979"/>
                  <a:pt x="5329888" y="2763897"/>
                  <a:pt x="5328707" y="2766111"/>
                </a:cubicBezTo>
                <a:close/>
                <a:moveTo>
                  <a:pt x="5200298" y="2555048"/>
                </a:moveTo>
                <a:cubicBezTo>
                  <a:pt x="5209744" y="2513721"/>
                  <a:pt x="5218305" y="2472541"/>
                  <a:pt x="5225979" y="2431509"/>
                </a:cubicBezTo>
                <a:cubicBezTo>
                  <a:pt x="5226275" y="2431509"/>
                  <a:pt x="5226422" y="2431657"/>
                  <a:pt x="5226718" y="2431657"/>
                </a:cubicBezTo>
                <a:cubicBezTo>
                  <a:pt x="5228046" y="2431657"/>
                  <a:pt x="5229079" y="2431214"/>
                  <a:pt x="5230408" y="2430919"/>
                </a:cubicBezTo>
                <a:cubicBezTo>
                  <a:pt x="5270997" y="2539993"/>
                  <a:pt x="5307010" y="2649510"/>
                  <a:pt x="5337858" y="2757255"/>
                </a:cubicBezTo>
                <a:cubicBezTo>
                  <a:pt x="5337858" y="2757255"/>
                  <a:pt x="5337858" y="2757255"/>
                  <a:pt x="5337858" y="2757255"/>
                </a:cubicBezTo>
                <a:cubicBezTo>
                  <a:pt x="5295350" y="2690542"/>
                  <a:pt x="5249743" y="2623385"/>
                  <a:pt x="5200298" y="2555048"/>
                </a:cubicBezTo>
                <a:close/>
                <a:moveTo>
                  <a:pt x="5350108" y="2316827"/>
                </a:moveTo>
                <a:cubicBezTo>
                  <a:pt x="5357193" y="2184432"/>
                  <a:pt x="5355274" y="2059418"/>
                  <a:pt x="5344352" y="1935141"/>
                </a:cubicBezTo>
                <a:cubicBezTo>
                  <a:pt x="5344352" y="1935141"/>
                  <a:pt x="5344352" y="1935141"/>
                  <a:pt x="5344500" y="1935141"/>
                </a:cubicBezTo>
                <a:cubicBezTo>
                  <a:pt x="5434534" y="2152847"/>
                  <a:pt x="5501986" y="2369076"/>
                  <a:pt x="5550250" y="2594899"/>
                </a:cubicBezTo>
                <a:cubicBezTo>
                  <a:pt x="5549807" y="2594899"/>
                  <a:pt x="5549512" y="2595194"/>
                  <a:pt x="5549069" y="2595342"/>
                </a:cubicBezTo>
                <a:cubicBezTo>
                  <a:pt x="5490473" y="2503684"/>
                  <a:pt x="5425235" y="2412469"/>
                  <a:pt x="5349961" y="2316974"/>
                </a:cubicBezTo>
                <a:close/>
                <a:moveTo>
                  <a:pt x="5554678" y="2635931"/>
                </a:moveTo>
                <a:cubicBezTo>
                  <a:pt x="5556449" y="2748842"/>
                  <a:pt x="5552611" y="2863820"/>
                  <a:pt x="5543165" y="2978946"/>
                </a:cubicBezTo>
                <a:cubicBezTo>
                  <a:pt x="5522649" y="2954887"/>
                  <a:pt x="5501248" y="2930977"/>
                  <a:pt x="5479108" y="2907066"/>
                </a:cubicBezTo>
                <a:cubicBezTo>
                  <a:pt x="5509513" y="2815851"/>
                  <a:pt x="5534457" y="2725817"/>
                  <a:pt x="5554530" y="2635931"/>
                </a:cubicBezTo>
                <a:close/>
                <a:moveTo>
                  <a:pt x="5547593" y="2992672"/>
                </a:moveTo>
                <a:cubicBezTo>
                  <a:pt x="5558220" y="3005218"/>
                  <a:pt x="5568699" y="3017911"/>
                  <a:pt x="5578883" y="3030752"/>
                </a:cubicBezTo>
                <a:cubicBezTo>
                  <a:pt x="5570175" y="3037542"/>
                  <a:pt x="5561467" y="3044036"/>
                  <a:pt x="5552907" y="3050382"/>
                </a:cubicBezTo>
                <a:cubicBezTo>
                  <a:pt x="5550250" y="3047578"/>
                  <a:pt x="5546707" y="3045660"/>
                  <a:pt x="5542722" y="3044626"/>
                </a:cubicBezTo>
                <a:cubicBezTo>
                  <a:pt x="5544494" y="3027357"/>
                  <a:pt x="5546117" y="3009941"/>
                  <a:pt x="5547593" y="2992672"/>
                </a:cubicBezTo>
                <a:close/>
                <a:moveTo>
                  <a:pt x="5556597" y="3074146"/>
                </a:moveTo>
                <a:cubicBezTo>
                  <a:pt x="5583164" y="3083149"/>
                  <a:pt x="5608255" y="3092005"/>
                  <a:pt x="5631871" y="3100713"/>
                </a:cubicBezTo>
                <a:cubicBezTo>
                  <a:pt x="5673198" y="3158571"/>
                  <a:pt x="5710244" y="3219086"/>
                  <a:pt x="5743011" y="3284323"/>
                </a:cubicBezTo>
                <a:cubicBezTo>
                  <a:pt x="5694452" y="3216429"/>
                  <a:pt x="5634675" y="3150748"/>
                  <a:pt x="5554973" y="3076950"/>
                </a:cubicBezTo>
                <a:cubicBezTo>
                  <a:pt x="5555563" y="3076064"/>
                  <a:pt x="5556154" y="3075179"/>
                  <a:pt x="5556597" y="3074146"/>
                </a:cubicBezTo>
                <a:close/>
                <a:moveTo>
                  <a:pt x="5617849" y="3072227"/>
                </a:moveTo>
                <a:cubicBezTo>
                  <a:pt x="5625967" y="3072670"/>
                  <a:pt x="5634232" y="3073113"/>
                  <a:pt x="5642350" y="3073555"/>
                </a:cubicBezTo>
                <a:cubicBezTo>
                  <a:pt x="5666113" y="3074736"/>
                  <a:pt x="5690024" y="3076064"/>
                  <a:pt x="5714082" y="3077393"/>
                </a:cubicBezTo>
                <a:cubicBezTo>
                  <a:pt x="5718510" y="3095842"/>
                  <a:pt x="5722790" y="3114292"/>
                  <a:pt x="5726776" y="3132742"/>
                </a:cubicBezTo>
                <a:cubicBezTo>
                  <a:pt x="5699175" y="3120786"/>
                  <a:pt x="5668475" y="3108536"/>
                  <a:pt x="5635265" y="3096138"/>
                </a:cubicBezTo>
                <a:cubicBezTo>
                  <a:pt x="5629509" y="3088167"/>
                  <a:pt x="5623605" y="3080197"/>
                  <a:pt x="5617701" y="3072227"/>
                </a:cubicBezTo>
                <a:close/>
                <a:moveTo>
                  <a:pt x="5719839" y="3077688"/>
                </a:moveTo>
                <a:cubicBezTo>
                  <a:pt x="5744192" y="3079164"/>
                  <a:pt x="5768398" y="3080787"/>
                  <a:pt x="5792751" y="3082559"/>
                </a:cubicBezTo>
                <a:cubicBezTo>
                  <a:pt x="5790094" y="3107945"/>
                  <a:pt x="5786995" y="3133480"/>
                  <a:pt x="5783600" y="3159014"/>
                </a:cubicBezTo>
                <a:cubicBezTo>
                  <a:pt x="5768103" y="3151191"/>
                  <a:pt x="5751129" y="3143369"/>
                  <a:pt x="5733122" y="3135398"/>
                </a:cubicBezTo>
                <a:cubicBezTo>
                  <a:pt x="5728989" y="3116063"/>
                  <a:pt x="5724561" y="3096876"/>
                  <a:pt x="5719839" y="3077540"/>
                </a:cubicBezTo>
                <a:close/>
                <a:moveTo>
                  <a:pt x="5798212" y="3083149"/>
                </a:moveTo>
                <a:cubicBezTo>
                  <a:pt x="5811939" y="3084182"/>
                  <a:pt x="5825665" y="3085363"/>
                  <a:pt x="5839392" y="3086691"/>
                </a:cubicBezTo>
                <a:cubicBezTo>
                  <a:pt x="5841310" y="3122115"/>
                  <a:pt x="5842639" y="3157390"/>
                  <a:pt x="5843229" y="3192518"/>
                </a:cubicBezTo>
                <a:cubicBezTo>
                  <a:pt x="5827289" y="3182482"/>
                  <a:pt x="5809282" y="3172297"/>
                  <a:pt x="5788914" y="3161966"/>
                </a:cubicBezTo>
                <a:cubicBezTo>
                  <a:pt x="5792456" y="3135693"/>
                  <a:pt x="5795556" y="3109421"/>
                  <a:pt x="5798360" y="3083297"/>
                </a:cubicBezTo>
                <a:close/>
                <a:moveTo>
                  <a:pt x="5798802" y="3077688"/>
                </a:moveTo>
                <a:cubicBezTo>
                  <a:pt x="5807216" y="2997100"/>
                  <a:pt x="5812382" y="2916807"/>
                  <a:pt x="5814448" y="2835924"/>
                </a:cubicBezTo>
                <a:cubicBezTo>
                  <a:pt x="5826256" y="2918726"/>
                  <a:pt x="5834373" y="3000347"/>
                  <a:pt x="5839097" y="3081230"/>
                </a:cubicBezTo>
                <a:cubicBezTo>
                  <a:pt x="5825665" y="3079902"/>
                  <a:pt x="5812234" y="3078869"/>
                  <a:pt x="5798802" y="3077836"/>
                </a:cubicBezTo>
                <a:close/>
                <a:moveTo>
                  <a:pt x="5831717" y="2803010"/>
                </a:moveTo>
                <a:cubicBezTo>
                  <a:pt x="5831717" y="2803010"/>
                  <a:pt x="5831569" y="2802272"/>
                  <a:pt x="5831422" y="2801830"/>
                </a:cubicBezTo>
                <a:cubicBezTo>
                  <a:pt x="5842934" y="2799320"/>
                  <a:pt x="5853266" y="2796811"/>
                  <a:pt x="5863007" y="2794154"/>
                </a:cubicBezTo>
                <a:cubicBezTo>
                  <a:pt x="5863745" y="2796811"/>
                  <a:pt x="5864631" y="2799320"/>
                  <a:pt x="5865369" y="2801977"/>
                </a:cubicBezTo>
                <a:cubicBezTo>
                  <a:pt x="5877029" y="2844190"/>
                  <a:pt x="5886770" y="2886698"/>
                  <a:pt x="5894888" y="2928615"/>
                </a:cubicBezTo>
                <a:cubicBezTo>
                  <a:pt x="5877029" y="2891421"/>
                  <a:pt x="5854594" y="2855112"/>
                  <a:pt x="5826108" y="2816589"/>
                </a:cubicBezTo>
                <a:cubicBezTo>
                  <a:pt x="5829503" y="2813047"/>
                  <a:pt x="5831717" y="2808324"/>
                  <a:pt x="5831717" y="2803158"/>
                </a:cubicBezTo>
                <a:close/>
                <a:moveTo>
                  <a:pt x="5816219" y="2784561"/>
                </a:moveTo>
                <a:cubicBezTo>
                  <a:pt x="5818433" y="2744562"/>
                  <a:pt x="5819761" y="2705006"/>
                  <a:pt x="5820204" y="2665745"/>
                </a:cubicBezTo>
                <a:cubicBezTo>
                  <a:pt x="5835702" y="2706777"/>
                  <a:pt x="5849281" y="2747662"/>
                  <a:pt x="5861384" y="2788841"/>
                </a:cubicBezTo>
                <a:cubicBezTo>
                  <a:pt x="5851790" y="2791350"/>
                  <a:pt x="5841606" y="2793859"/>
                  <a:pt x="5830388" y="2796369"/>
                </a:cubicBezTo>
                <a:cubicBezTo>
                  <a:pt x="5828027" y="2790169"/>
                  <a:pt x="5822713" y="2785889"/>
                  <a:pt x="5816219" y="2784561"/>
                </a:cubicBezTo>
                <a:close/>
                <a:moveTo>
                  <a:pt x="5891050" y="2662793"/>
                </a:moveTo>
                <a:cubicBezTo>
                  <a:pt x="5895774" y="2725374"/>
                  <a:pt x="5898726" y="2788251"/>
                  <a:pt x="5899464" y="2851274"/>
                </a:cubicBezTo>
                <a:cubicBezTo>
                  <a:pt x="5896216" y="2803601"/>
                  <a:pt x="5891494" y="2756222"/>
                  <a:pt x="5886032" y="2709139"/>
                </a:cubicBezTo>
                <a:cubicBezTo>
                  <a:pt x="5887951" y="2693641"/>
                  <a:pt x="5889722" y="2678143"/>
                  <a:pt x="5891050" y="2662793"/>
                </a:cubicBezTo>
                <a:close/>
                <a:moveTo>
                  <a:pt x="5897250" y="2910461"/>
                </a:moveTo>
                <a:cubicBezTo>
                  <a:pt x="5889870" y="2874152"/>
                  <a:pt x="5881162" y="2837695"/>
                  <a:pt x="5871125" y="2801239"/>
                </a:cubicBezTo>
                <a:cubicBezTo>
                  <a:pt x="5875701" y="2778067"/>
                  <a:pt x="5879686" y="2754894"/>
                  <a:pt x="5883081" y="2731574"/>
                </a:cubicBezTo>
                <a:cubicBezTo>
                  <a:pt x="5889575" y="2790760"/>
                  <a:pt x="5894298" y="2850389"/>
                  <a:pt x="5897250" y="2910461"/>
                </a:cubicBezTo>
                <a:close/>
                <a:moveTo>
                  <a:pt x="5880571" y="2709139"/>
                </a:moveTo>
                <a:cubicBezTo>
                  <a:pt x="5877177" y="2735116"/>
                  <a:pt x="5873044" y="2761240"/>
                  <a:pt x="5868173" y="2787217"/>
                </a:cubicBezTo>
                <a:lnTo>
                  <a:pt x="5868173" y="2787217"/>
                </a:lnTo>
                <a:cubicBezTo>
                  <a:pt x="5868173" y="2787217"/>
                  <a:pt x="5867435" y="2787217"/>
                  <a:pt x="5867140" y="2787365"/>
                </a:cubicBezTo>
                <a:cubicBezTo>
                  <a:pt x="5853708" y="2741905"/>
                  <a:pt x="5838359" y="2696741"/>
                  <a:pt x="5820795" y="2651133"/>
                </a:cubicBezTo>
                <a:cubicBezTo>
                  <a:pt x="5821680" y="2517558"/>
                  <a:pt x="5812087" y="2387525"/>
                  <a:pt x="5792456" y="2257640"/>
                </a:cubicBezTo>
                <a:cubicBezTo>
                  <a:pt x="5833636" y="2408189"/>
                  <a:pt x="5862860" y="2557557"/>
                  <a:pt x="5880571" y="2708991"/>
                </a:cubicBezTo>
                <a:close/>
                <a:moveTo>
                  <a:pt x="5815038" y="2636669"/>
                </a:moveTo>
                <a:cubicBezTo>
                  <a:pt x="5806626" y="2615267"/>
                  <a:pt x="5797770" y="2593718"/>
                  <a:pt x="5788323" y="2572021"/>
                </a:cubicBezTo>
                <a:cubicBezTo>
                  <a:pt x="5794227" y="2568479"/>
                  <a:pt x="5798212" y="2562132"/>
                  <a:pt x="5798212" y="2554753"/>
                </a:cubicBezTo>
                <a:cubicBezTo>
                  <a:pt x="5798212" y="2545306"/>
                  <a:pt x="5791570" y="2537336"/>
                  <a:pt x="5782714" y="2535122"/>
                </a:cubicBezTo>
                <a:cubicBezTo>
                  <a:pt x="5791423" y="2445679"/>
                  <a:pt x="5793637" y="2359039"/>
                  <a:pt x="5789209" y="2272695"/>
                </a:cubicBezTo>
                <a:cubicBezTo>
                  <a:pt x="5806626" y="2392839"/>
                  <a:pt x="5815186" y="2513278"/>
                  <a:pt x="5815186" y="2636669"/>
                </a:cubicBezTo>
                <a:close/>
                <a:moveTo>
                  <a:pt x="5781091" y="2232696"/>
                </a:moveTo>
                <a:cubicBezTo>
                  <a:pt x="5788471" y="2331734"/>
                  <a:pt x="5787290" y="2430476"/>
                  <a:pt x="5777253" y="2533056"/>
                </a:cubicBezTo>
                <a:cubicBezTo>
                  <a:pt x="5767512" y="2471951"/>
                  <a:pt x="5755999" y="2410698"/>
                  <a:pt x="5742864" y="2350331"/>
                </a:cubicBezTo>
                <a:cubicBezTo>
                  <a:pt x="5750538" y="2347527"/>
                  <a:pt x="5756147" y="2340147"/>
                  <a:pt x="5756147" y="2331586"/>
                </a:cubicBezTo>
                <a:cubicBezTo>
                  <a:pt x="5756147" y="2324649"/>
                  <a:pt x="5752605" y="2318450"/>
                  <a:pt x="5747144" y="2314908"/>
                </a:cubicBezTo>
                <a:cubicBezTo>
                  <a:pt x="5760428" y="2287012"/>
                  <a:pt x="5771055" y="2259707"/>
                  <a:pt x="5778877" y="2232254"/>
                </a:cubicBezTo>
                <a:cubicBezTo>
                  <a:pt x="5779615" y="2232401"/>
                  <a:pt x="5780353" y="2232549"/>
                  <a:pt x="5781091" y="2232696"/>
                </a:cubicBezTo>
                <a:close/>
                <a:moveTo>
                  <a:pt x="5775482" y="2196535"/>
                </a:moveTo>
                <a:cubicBezTo>
                  <a:pt x="5775482" y="2196535"/>
                  <a:pt x="5774449" y="2197273"/>
                  <a:pt x="5774006" y="2197568"/>
                </a:cubicBezTo>
                <a:cubicBezTo>
                  <a:pt x="5749801" y="2173215"/>
                  <a:pt x="5725004" y="2150780"/>
                  <a:pt x="5699322" y="2129822"/>
                </a:cubicBezTo>
                <a:cubicBezTo>
                  <a:pt x="5660504" y="1961709"/>
                  <a:pt x="5607665" y="1800828"/>
                  <a:pt x="5539475" y="1642900"/>
                </a:cubicBezTo>
                <a:cubicBezTo>
                  <a:pt x="5545084" y="1639505"/>
                  <a:pt x="5549069" y="1633601"/>
                  <a:pt x="5549069" y="1626664"/>
                </a:cubicBezTo>
                <a:cubicBezTo>
                  <a:pt x="5549069" y="1624007"/>
                  <a:pt x="5548478" y="1621498"/>
                  <a:pt x="5547593" y="1619284"/>
                </a:cubicBezTo>
                <a:cubicBezTo>
                  <a:pt x="5642498" y="1803042"/>
                  <a:pt x="5717772" y="1993885"/>
                  <a:pt x="5775630" y="2196535"/>
                </a:cubicBezTo>
                <a:close/>
                <a:moveTo>
                  <a:pt x="5547150" y="1618694"/>
                </a:moveTo>
                <a:cubicBezTo>
                  <a:pt x="5544051" y="1611904"/>
                  <a:pt x="5537409" y="1607181"/>
                  <a:pt x="5529586" y="1607181"/>
                </a:cubicBezTo>
                <a:cubicBezTo>
                  <a:pt x="5527963" y="1607181"/>
                  <a:pt x="5526339" y="1607772"/>
                  <a:pt x="5524863" y="1608214"/>
                </a:cubicBezTo>
                <a:cubicBezTo>
                  <a:pt x="5501986" y="1552866"/>
                  <a:pt x="5477042" y="1498107"/>
                  <a:pt x="5450179" y="1444530"/>
                </a:cubicBezTo>
                <a:cubicBezTo>
                  <a:pt x="5484569" y="1501945"/>
                  <a:pt x="5516893" y="1559950"/>
                  <a:pt x="5547150" y="1618694"/>
                </a:cubicBezTo>
                <a:close/>
                <a:moveTo>
                  <a:pt x="5488259" y="1574562"/>
                </a:moveTo>
                <a:cubicBezTo>
                  <a:pt x="5459773" y="1542534"/>
                  <a:pt x="5430254" y="1510801"/>
                  <a:pt x="5399111" y="1479215"/>
                </a:cubicBezTo>
                <a:cubicBezTo>
                  <a:pt x="5407081" y="1453976"/>
                  <a:pt x="5412394" y="1426818"/>
                  <a:pt x="5414165" y="1396856"/>
                </a:cubicBezTo>
                <a:cubicBezTo>
                  <a:pt x="5415346" y="1396856"/>
                  <a:pt x="5416527" y="1396561"/>
                  <a:pt x="5417560" y="1396265"/>
                </a:cubicBezTo>
                <a:cubicBezTo>
                  <a:pt x="5444275" y="1454566"/>
                  <a:pt x="5467743" y="1514048"/>
                  <a:pt x="5488259" y="1574562"/>
                </a:cubicBezTo>
                <a:close/>
                <a:moveTo>
                  <a:pt x="5474237" y="1381653"/>
                </a:moveTo>
                <a:cubicBezTo>
                  <a:pt x="5460068" y="1378111"/>
                  <a:pt x="5445751" y="1376635"/>
                  <a:pt x="5431877" y="1375750"/>
                </a:cubicBezTo>
                <a:cubicBezTo>
                  <a:pt x="5431139" y="1365418"/>
                  <a:pt x="5422578" y="1357152"/>
                  <a:pt x="5412099" y="1357152"/>
                </a:cubicBezTo>
                <a:cubicBezTo>
                  <a:pt x="5409885" y="1357152"/>
                  <a:pt x="5407671" y="1357595"/>
                  <a:pt x="5405605" y="1358333"/>
                </a:cubicBezTo>
                <a:cubicBezTo>
                  <a:pt x="5372986" y="1293833"/>
                  <a:pt x="5337415" y="1231695"/>
                  <a:pt x="5298450" y="1171328"/>
                </a:cubicBezTo>
                <a:cubicBezTo>
                  <a:pt x="5365754" y="1240846"/>
                  <a:pt x="5424350" y="1310955"/>
                  <a:pt x="5474237" y="1381653"/>
                </a:cubicBezTo>
                <a:close/>
                <a:moveTo>
                  <a:pt x="5392911" y="1345787"/>
                </a:moveTo>
                <a:cubicBezTo>
                  <a:pt x="5347157" y="1282468"/>
                  <a:pt x="5298597" y="1219740"/>
                  <a:pt x="5247824" y="1158930"/>
                </a:cubicBezTo>
                <a:lnTo>
                  <a:pt x="5243544" y="1162472"/>
                </a:lnTo>
                <a:cubicBezTo>
                  <a:pt x="5291808" y="1220183"/>
                  <a:pt x="5338006" y="1279516"/>
                  <a:pt x="5381694" y="1339588"/>
                </a:cubicBezTo>
                <a:cubicBezTo>
                  <a:pt x="5324427" y="1277893"/>
                  <a:pt x="5262584" y="1217231"/>
                  <a:pt x="5193361" y="1155092"/>
                </a:cubicBezTo>
                <a:lnTo>
                  <a:pt x="5193213" y="1155092"/>
                </a:lnTo>
                <a:cubicBezTo>
                  <a:pt x="5171073" y="1102696"/>
                  <a:pt x="5145244" y="1051332"/>
                  <a:pt x="5115725" y="1001444"/>
                </a:cubicBezTo>
                <a:cubicBezTo>
                  <a:pt x="5174616" y="1051184"/>
                  <a:pt x="5229079" y="1101220"/>
                  <a:pt x="5278967" y="1151550"/>
                </a:cubicBezTo>
                <a:cubicBezTo>
                  <a:pt x="5320442" y="1214131"/>
                  <a:pt x="5358227" y="1278631"/>
                  <a:pt x="5392911" y="1345640"/>
                </a:cubicBezTo>
                <a:close/>
                <a:moveTo>
                  <a:pt x="5261846" y="1126459"/>
                </a:moveTo>
                <a:cubicBezTo>
                  <a:pt x="5214024" y="1079523"/>
                  <a:pt x="5162218" y="1032882"/>
                  <a:pt x="5106574" y="986684"/>
                </a:cubicBezTo>
                <a:cubicBezTo>
                  <a:pt x="5106279" y="986242"/>
                  <a:pt x="5106131" y="985799"/>
                  <a:pt x="5105836" y="985504"/>
                </a:cubicBezTo>
                <a:cubicBezTo>
                  <a:pt x="5145982" y="1012071"/>
                  <a:pt x="5185095" y="1040705"/>
                  <a:pt x="5223028" y="1071848"/>
                </a:cubicBezTo>
                <a:cubicBezTo>
                  <a:pt x="5236311" y="1090002"/>
                  <a:pt x="5249152" y="1108157"/>
                  <a:pt x="5261846" y="1126606"/>
                </a:cubicBezTo>
                <a:close/>
                <a:moveTo>
                  <a:pt x="5139045" y="964397"/>
                </a:moveTo>
                <a:cubicBezTo>
                  <a:pt x="5163841" y="994064"/>
                  <a:pt x="5187605" y="1024026"/>
                  <a:pt x="5210334" y="1054431"/>
                </a:cubicBezTo>
                <a:cubicBezTo>
                  <a:pt x="5174173" y="1025650"/>
                  <a:pt x="5137126" y="999083"/>
                  <a:pt x="5099047" y="974286"/>
                </a:cubicBezTo>
                <a:cubicBezTo>
                  <a:pt x="5062295" y="915690"/>
                  <a:pt x="5020230" y="859013"/>
                  <a:pt x="4972999" y="804550"/>
                </a:cubicBezTo>
                <a:cubicBezTo>
                  <a:pt x="5030414" y="855914"/>
                  <a:pt x="5086058" y="909491"/>
                  <a:pt x="5139045" y="964397"/>
                </a:cubicBezTo>
                <a:close/>
                <a:moveTo>
                  <a:pt x="5042074" y="859456"/>
                </a:moveTo>
                <a:lnTo>
                  <a:pt x="5043845" y="857390"/>
                </a:lnTo>
                <a:cubicBezTo>
                  <a:pt x="5057719" y="872002"/>
                  <a:pt x="5071446" y="886909"/>
                  <a:pt x="5085025" y="901964"/>
                </a:cubicBezTo>
                <a:cubicBezTo>
                  <a:pt x="5066870" y="884105"/>
                  <a:pt x="5048568" y="866541"/>
                  <a:pt x="5029971" y="849124"/>
                </a:cubicBezTo>
                <a:cubicBezTo>
                  <a:pt x="5033956" y="852519"/>
                  <a:pt x="5038236" y="856061"/>
                  <a:pt x="5042074" y="859456"/>
                </a:cubicBezTo>
                <a:close/>
                <a:moveTo>
                  <a:pt x="5015064" y="827575"/>
                </a:moveTo>
                <a:cubicBezTo>
                  <a:pt x="5018016" y="830675"/>
                  <a:pt x="5021116" y="833774"/>
                  <a:pt x="5024067" y="836874"/>
                </a:cubicBezTo>
                <a:cubicBezTo>
                  <a:pt x="5015654" y="829641"/>
                  <a:pt x="5007241" y="822409"/>
                  <a:pt x="4998681" y="815325"/>
                </a:cubicBezTo>
                <a:cubicBezTo>
                  <a:pt x="5004289" y="819457"/>
                  <a:pt x="5009750" y="823590"/>
                  <a:pt x="5015064" y="827723"/>
                </a:cubicBezTo>
                <a:close/>
                <a:moveTo>
                  <a:pt x="4988054" y="800712"/>
                </a:moveTo>
                <a:cubicBezTo>
                  <a:pt x="4976837" y="792742"/>
                  <a:pt x="4965176" y="784772"/>
                  <a:pt x="4953073" y="776654"/>
                </a:cubicBezTo>
                <a:cubicBezTo>
                  <a:pt x="4957649" y="777540"/>
                  <a:pt x="4962224" y="778721"/>
                  <a:pt x="4966652" y="780049"/>
                </a:cubicBezTo>
                <a:cubicBezTo>
                  <a:pt x="4973884" y="786838"/>
                  <a:pt x="4980969" y="793775"/>
                  <a:pt x="4988054" y="800712"/>
                </a:cubicBezTo>
                <a:close/>
                <a:moveTo>
                  <a:pt x="4958534" y="772374"/>
                </a:moveTo>
                <a:cubicBezTo>
                  <a:pt x="4956468" y="771931"/>
                  <a:pt x="4954254" y="771341"/>
                  <a:pt x="4952040" y="770898"/>
                </a:cubicBezTo>
                <a:cubicBezTo>
                  <a:pt x="4951893" y="767798"/>
                  <a:pt x="4950564" y="764994"/>
                  <a:pt x="4948498" y="763075"/>
                </a:cubicBezTo>
                <a:cubicBezTo>
                  <a:pt x="4951893" y="766175"/>
                  <a:pt x="4955287" y="769274"/>
                  <a:pt x="4958534" y="772374"/>
                </a:cubicBezTo>
                <a:close/>
                <a:moveTo>
                  <a:pt x="4940232" y="783591"/>
                </a:moveTo>
                <a:cubicBezTo>
                  <a:pt x="4941561" y="783591"/>
                  <a:pt x="4942594" y="783296"/>
                  <a:pt x="4943775" y="782853"/>
                </a:cubicBezTo>
                <a:cubicBezTo>
                  <a:pt x="4964291" y="816801"/>
                  <a:pt x="4976984" y="851929"/>
                  <a:pt x="4981559" y="887942"/>
                </a:cubicBezTo>
                <a:cubicBezTo>
                  <a:pt x="4926063" y="846320"/>
                  <a:pt x="4867467" y="804993"/>
                  <a:pt x="4805772" y="763813"/>
                </a:cubicBezTo>
                <a:cubicBezTo>
                  <a:pt x="4846656" y="765732"/>
                  <a:pt x="4887836" y="768684"/>
                  <a:pt x="4928572" y="773259"/>
                </a:cubicBezTo>
                <a:cubicBezTo>
                  <a:pt x="4929458" y="779016"/>
                  <a:pt x="4934181" y="783591"/>
                  <a:pt x="4940232" y="783591"/>
                </a:cubicBezTo>
                <a:close/>
                <a:moveTo>
                  <a:pt x="4927539" y="767503"/>
                </a:moveTo>
                <a:cubicBezTo>
                  <a:pt x="4884146" y="762633"/>
                  <a:pt x="4840310" y="759681"/>
                  <a:pt x="4796768" y="757762"/>
                </a:cubicBezTo>
                <a:cubicBezTo>
                  <a:pt x="4784813" y="749792"/>
                  <a:pt x="4772710" y="741821"/>
                  <a:pt x="4760460" y="733851"/>
                </a:cubicBezTo>
                <a:cubicBezTo>
                  <a:pt x="4734483" y="706103"/>
                  <a:pt x="4707620" y="679240"/>
                  <a:pt x="4680314" y="652968"/>
                </a:cubicBezTo>
                <a:cubicBezTo>
                  <a:pt x="4680314" y="651787"/>
                  <a:pt x="4680019" y="650754"/>
                  <a:pt x="4679872" y="649573"/>
                </a:cubicBezTo>
                <a:cubicBezTo>
                  <a:pt x="4762083" y="681897"/>
                  <a:pt x="4846508" y="719977"/>
                  <a:pt x="4927392" y="767356"/>
                </a:cubicBezTo>
                <a:close/>
                <a:moveTo>
                  <a:pt x="4906433" y="749054"/>
                </a:moveTo>
                <a:cubicBezTo>
                  <a:pt x="4831601" y="707284"/>
                  <a:pt x="4754555" y="672746"/>
                  <a:pt x="4679429" y="643374"/>
                </a:cubicBezTo>
                <a:cubicBezTo>
                  <a:pt x="4676329" y="621382"/>
                  <a:pt x="4669540" y="599981"/>
                  <a:pt x="4658913" y="578875"/>
                </a:cubicBezTo>
                <a:cubicBezTo>
                  <a:pt x="4747028" y="633633"/>
                  <a:pt x="4829240" y="690162"/>
                  <a:pt x="4906433" y="749054"/>
                </a:cubicBezTo>
                <a:close/>
                <a:moveTo>
                  <a:pt x="4673377" y="641013"/>
                </a:moveTo>
                <a:cubicBezTo>
                  <a:pt x="4670278" y="639832"/>
                  <a:pt x="4667178" y="638504"/>
                  <a:pt x="4664079" y="637323"/>
                </a:cubicBezTo>
                <a:cubicBezTo>
                  <a:pt x="4606811" y="583450"/>
                  <a:pt x="4546592" y="532234"/>
                  <a:pt x="4482830" y="483232"/>
                </a:cubicBezTo>
                <a:cubicBezTo>
                  <a:pt x="4529618" y="514080"/>
                  <a:pt x="4575964" y="546256"/>
                  <a:pt x="4621423" y="579465"/>
                </a:cubicBezTo>
                <a:lnTo>
                  <a:pt x="4624670" y="575037"/>
                </a:lnTo>
                <a:cubicBezTo>
                  <a:pt x="4576407" y="539614"/>
                  <a:pt x="4526962" y="505371"/>
                  <a:pt x="4477074" y="472752"/>
                </a:cubicBezTo>
                <a:cubicBezTo>
                  <a:pt x="4537146" y="505519"/>
                  <a:pt x="4594413" y="538876"/>
                  <a:pt x="4649319" y="572823"/>
                </a:cubicBezTo>
                <a:cubicBezTo>
                  <a:pt x="4661570" y="594963"/>
                  <a:pt x="4669687" y="617692"/>
                  <a:pt x="4673377" y="640865"/>
                </a:cubicBezTo>
                <a:close/>
                <a:moveTo>
                  <a:pt x="4350140" y="374453"/>
                </a:moveTo>
                <a:cubicBezTo>
                  <a:pt x="4361801" y="375339"/>
                  <a:pt x="4373904" y="376077"/>
                  <a:pt x="4385711" y="367221"/>
                </a:cubicBezTo>
                <a:cubicBezTo>
                  <a:pt x="4399733" y="374601"/>
                  <a:pt x="4413755" y="381980"/>
                  <a:pt x="4427776" y="389655"/>
                </a:cubicBezTo>
                <a:lnTo>
                  <a:pt x="4428662" y="388032"/>
                </a:lnTo>
                <a:cubicBezTo>
                  <a:pt x="4434419" y="391131"/>
                  <a:pt x="4440322" y="394083"/>
                  <a:pt x="4446078" y="397331"/>
                </a:cubicBezTo>
                <a:lnTo>
                  <a:pt x="4445783" y="397921"/>
                </a:lnTo>
                <a:cubicBezTo>
                  <a:pt x="4461133" y="406777"/>
                  <a:pt x="4476483" y="415780"/>
                  <a:pt x="4491538" y="424931"/>
                </a:cubicBezTo>
                <a:lnTo>
                  <a:pt x="4492128" y="423898"/>
                </a:lnTo>
                <a:lnTo>
                  <a:pt x="4492128" y="423898"/>
                </a:lnTo>
                <a:cubicBezTo>
                  <a:pt x="4492128" y="423898"/>
                  <a:pt x="4491686" y="424784"/>
                  <a:pt x="4491686" y="424784"/>
                </a:cubicBezTo>
                <a:cubicBezTo>
                  <a:pt x="4500984" y="430097"/>
                  <a:pt x="4510283" y="435706"/>
                  <a:pt x="4519582" y="441314"/>
                </a:cubicBezTo>
                <a:lnTo>
                  <a:pt x="4519287" y="441757"/>
                </a:lnTo>
                <a:cubicBezTo>
                  <a:pt x="4519287" y="441757"/>
                  <a:pt x="4520615" y="442495"/>
                  <a:pt x="4521205" y="442938"/>
                </a:cubicBezTo>
                <a:lnTo>
                  <a:pt x="4521205" y="442938"/>
                </a:lnTo>
                <a:cubicBezTo>
                  <a:pt x="4525043" y="445299"/>
                  <a:pt x="4528733" y="447661"/>
                  <a:pt x="4532570" y="450023"/>
                </a:cubicBezTo>
                <a:cubicBezTo>
                  <a:pt x="4533308" y="450465"/>
                  <a:pt x="4534046" y="450908"/>
                  <a:pt x="4534784" y="451499"/>
                </a:cubicBezTo>
                <a:lnTo>
                  <a:pt x="4534784" y="451499"/>
                </a:lnTo>
                <a:cubicBezTo>
                  <a:pt x="4541131" y="455336"/>
                  <a:pt x="4547477" y="459174"/>
                  <a:pt x="4553824" y="463159"/>
                </a:cubicBezTo>
                <a:lnTo>
                  <a:pt x="4551905" y="465668"/>
                </a:lnTo>
                <a:cubicBezTo>
                  <a:pt x="4592495" y="497254"/>
                  <a:pt x="4622752" y="529577"/>
                  <a:pt x="4643415" y="562934"/>
                </a:cubicBezTo>
                <a:cubicBezTo>
                  <a:pt x="4575668" y="521459"/>
                  <a:pt x="4504379" y="480870"/>
                  <a:pt x="4429105" y="441019"/>
                </a:cubicBezTo>
                <a:cubicBezTo>
                  <a:pt x="4429105" y="440724"/>
                  <a:pt x="4429253" y="440429"/>
                  <a:pt x="4429253" y="440134"/>
                </a:cubicBezTo>
                <a:cubicBezTo>
                  <a:pt x="4429253" y="437182"/>
                  <a:pt x="4428072" y="434377"/>
                  <a:pt x="4426153" y="432311"/>
                </a:cubicBezTo>
                <a:cubicBezTo>
                  <a:pt x="4430876" y="428473"/>
                  <a:pt x="4435156" y="424193"/>
                  <a:pt x="4438551" y="418142"/>
                </a:cubicBezTo>
                <a:lnTo>
                  <a:pt x="4433680" y="415485"/>
                </a:lnTo>
                <a:cubicBezTo>
                  <a:pt x="4430581" y="421094"/>
                  <a:pt x="4426300" y="425226"/>
                  <a:pt x="4421577" y="428916"/>
                </a:cubicBezTo>
                <a:cubicBezTo>
                  <a:pt x="4420249" y="428326"/>
                  <a:pt x="4418626" y="428031"/>
                  <a:pt x="4417149" y="428031"/>
                </a:cubicBezTo>
                <a:cubicBezTo>
                  <a:pt x="4415083" y="428031"/>
                  <a:pt x="4413165" y="428769"/>
                  <a:pt x="4411393" y="429654"/>
                </a:cubicBezTo>
                <a:cubicBezTo>
                  <a:pt x="4390877" y="410614"/>
                  <a:pt x="4369328" y="392460"/>
                  <a:pt x="4346451" y="374601"/>
                </a:cubicBezTo>
                <a:cubicBezTo>
                  <a:pt x="4347632" y="374601"/>
                  <a:pt x="4348960" y="374601"/>
                  <a:pt x="4350140" y="374748"/>
                </a:cubicBezTo>
                <a:close/>
                <a:moveTo>
                  <a:pt x="4281213" y="378881"/>
                </a:moveTo>
                <a:cubicBezTo>
                  <a:pt x="4295825" y="377700"/>
                  <a:pt x="4315160" y="376224"/>
                  <a:pt x="4334643" y="374158"/>
                </a:cubicBezTo>
                <a:cubicBezTo>
                  <a:pt x="4335529" y="374158"/>
                  <a:pt x="4336414" y="374158"/>
                  <a:pt x="4337152" y="374158"/>
                </a:cubicBezTo>
                <a:cubicBezTo>
                  <a:pt x="4361210" y="392460"/>
                  <a:pt x="4383792" y="411352"/>
                  <a:pt x="4405046" y="430983"/>
                </a:cubicBezTo>
                <a:cubicBezTo>
                  <a:pt x="4343203" y="415190"/>
                  <a:pt x="4276047" y="400430"/>
                  <a:pt x="4196345" y="385228"/>
                </a:cubicBezTo>
                <a:cubicBezTo>
                  <a:pt x="4196345" y="385228"/>
                  <a:pt x="4196345" y="385228"/>
                  <a:pt x="4196345" y="385080"/>
                </a:cubicBezTo>
                <a:cubicBezTo>
                  <a:pt x="4226750" y="383014"/>
                  <a:pt x="4253908" y="381095"/>
                  <a:pt x="4281065" y="378881"/>
                </a:cubicBezTo>
                <a:close/>
                <a:moveTo>
                  <a:pt x="4185275" y="409433"/>
                </a:moveTo>
                <a:cubicBezTo>
                  <a:pt x="4187341" y="408400"/>
                  <a:pt x="4189260" y="407219"/>
                  <a:pt x="4191031" y="405596"/>
                </a:cubicBezTo>
                <a:cubicBezTo>
                  <a:pt x="4232211" y="448989"/>
                  <a:pt x="4269405" y="495630"/>
                  <a:pt x="4302024" y="545665"/>
                </a:cubicBezTo>
                <a:cubicBezTo>
                  <a:pt x="4266748" y="566476"/>
                  <a:pt x="4222912" y="588173"/>
                  <a:pt x="4170958" y="610608"/>
                </a:cubicBezTo>
                <a:cubicBezTo>
                  <a:pt x="4169334" y="607804"/>
                  <a:pt x="4166973" y="605442"/>
                  <a:pt x="4164168" y="603818"/>
                </a:cubicBezTo>
                <a:cubicBezTo>
                  <a:pt x="4192212" y="537547"/>
                  <a:pt x="4204610" y="478804"/>
                  <a:pt x="4185275" y="409433"/>
                </a:cubicBezTo>
                <a:close/>
                <a:moveTo>
                  <a:pt x="4153542" y="641603"/>
                </a:moveTo>
                <a:cubicBezTo>
                  <a:pt x="4156198" y="641603"/>
                  <a:pt x="4158707" y="641013"/>
                  <a:pt x="4161069" y="640127"/>
                </a:cubicBezTo>
                <a:cubicBezTo>
                  <a:pt x="4196197" y="694590"/>
                  <a:pt x="4228964" y="750677"/>
                  <a:pt x="4259369" y="809273"/>
                </a:cubicBezTo>
                <a:cubicBezTo>
                  <a:pt x="4222027" y="762485"/>
                  <a:pt x="4184094" y="717468"/>
                  <a:pt x="4145719" y="673779"/>
                </a:cubicBezTo>
                <a:cubicBezTo>
                  <a:pt x="4148376" y="663005"/>
                  <a:pt x="4150590" y="652230"/>
                  <a:pt x="4152509" y="641456"/>
                </a:cubicBezTo>
                <a:cubicBezTo>
                  <a:pt x="4152804" y="641456"/>
                  <a:pt x="4153246" y="641456"/>
                  <a:pt x="4153542" y="641456"/>
                </a:cubicBezTo>
                <a:close/>
                <a:moveTo>
                  <a:pt x="4147047" y="640422"/>
                </a:moveTo>
                <a:cubicBezTo>
                  <a:pt x="4145276" y="649869"/>
                  <a:pt x="4143358" y="659315"/>
                  <a:pt x="4141143" y="668761"/>
                </a:cubicBezTo>
                <a:cubicBezTo>
                  <a:pt x="4133321" y="659905"/>
                  <a:pt x="4125646" y="651197"/>
                  <a:pt x="4117823" y="642489"/>
                </a:cubicBezTo>
                <a:cubicBezTo>
                  <a:pt x="4124317" y="639389"/>
                  <a:pt x="4130664" y="636290"/>
                  <a:pt x="4137011" y="633190"/>
                </a:cubicBezTo>
                <a:cubicBezTo>
                  <a:pt x="4139520" y="636585"/>
                  <a:pt x="4142915" y="639094"/>
                  <a:pt x="4146900" y="640422"/>
                </a:cubicBezTo>
                <a:close/>
                <a:moveTo>
                  <a:pt x="4135239" y="612379"/>
                </a:moveTo>
                <a:cubicBezTo>
                  <a:pt x="4134502" y="613855"/>
                  <a:pt x="4133911" y="615479"/>
                  <a:pt x="4133468" y="617250"/>
                </a:cubicBezTo>
                <a:cubicBezTo>
                  <a:pt x="4119004" y="615479"/>
                  <a:pt x="4104540" y="613707"/>
                  <a:pt x="4089927" y="611936"/>
                </a:cubicBezTo>
                <a:cubicBezTo>
                  <a:pt x="4052881" y="571790"/>
                  <a:pt x="4015096" y="532972"/>
                  <a:pt x="3976868" y="495335"/>
                </a:cubicBezTo>
                <a:cubicBezTo>
                  <a:pt x="4029708" y="533120"/>
                  <a:pt x="4082843" y="572380"/>
                  <a:pt x="4135092" y="612379"/>
                </a:cubicBezTo>
                <a:close/>
                <a:moveTo>
                  <a:pt x="4081515" y="610903"/>
                </a:moveTo>
                <a:cubicBezTo>
                  <a:pt x="4019524" y="603523"/>
                  <a:pt x="3955319" y="596291"/>
                  <a:pt x="3888310" y="589206"/>
                </a:cubicBezTo>
                <a:cubicBezTo>
                  <a:pt x="3908974" y="558949"/>
                  <a:pt x="3927571" y="526773"/>
                  <a:pt x="3943659" y="491645"/>
                </a:cubicBezTo>
                <a:cubicBezTo>
                  <a:pt x="3945430" y="492235"/>
                  <a:pt x="3947349" y="492530"/>
                  <a:pt x="3949267" y="492530"/>
                </a:cubicBezTo>
                <a:cubicBezTo>
                  <a:pt x="3953991" y="492530"/>
                  <a:pt x="3958271" y="490907"/>
                  <a:pt x="3961666" y="488250"/>
                </a:cubicBezTo>
                <a:cubicBezTo>
                  <a:pt x="4002255" y="527806"/>
                  <a:pt x="4042254" y="568690"/>
                  <a:pt x="4081515" y="611051"/>
                </a:cubicBezTo>
                <a:close/>
                <a:moveTo>
                  <a:pt x="3975835" y="433344"/>
                </a:moveTo>
                <a:cubicBezTo>
                  <a:pt x="3970964" y="440429"/>
                  <a:pt x="3965651" y="447513"/>
                  <a:pt x="3959894" y="454893"/>
                </a:cubicBezTo>
                <a:cubicBezTo>
                  <a:pt x="3956795" y="452975"/>
                  <a:pt x="3953253" y="451794"/>
                  <a:pt x="3949415" y="451794"/>
                </a:cubicBezTo>
                <a:cubicBezTo>
                  <a:pt x="3943511" y="451794"/>
                  <a:pt x="3938198" y="454450"/>
                  <a:pt x="3934361" y="458583"/>
                </a:cubicBezTo>
                <a:cubicBezTo>
                  <a:pt x="3907793" y="440429"/>
                  <a:pt x="3881226" y="422570"/>
                  <a:pt x="3854658" y="405006"/>
                </a:cubicBezTo>
                <a:cubicBezTo>
                  <a:pt x="3893329" y="409433"/>
                  <a:pt x="3931261" y="413861"/>
                  <a:pt x="3968750" y="418437"/>
                </a:cubicBezTo>
                <a:cubicBezTo>
                  <a:pt x="3968750" y="424341"/>
                  <a:pt x="3971555" y="429654"/>
                  <a:pt x="3975687" y="433344"/>
                </a:cubicBezTo>
                <a:close/>
                <a:moveTo>
                  <a:pt x="3968455" y="412828"/>
                </a:moveTo>
                <a:cubicBezTo>
                  <a:pt x="3927718" y="407810"/>
                  <a:pt x="3886539" y="402939"/>
                  <a:pt x="3844474" y="398216"/>
                </a:cubicBezTo>
                <a:cubicBezTo>
                  <a:pt x="3799162" y="368402"/>
                  <a:pt x="3754292" y="339620"/>
                  <a:pt x="3709718" y="312020"/>
                </a:cubicBezTo>
                <a:cubicBezTo>
                  <a:pt x="3800195" y="346114"/>
                  <a:pt x="3885358" y="379324"/>
                  <a:pt x="3968308" y="412828"/>
                </a:cubicBezTo>
                <a:close/>
                <a:moveTo>
                  <a:pt x="3699386" y="312020"/>
                </a:moveTo>
                <a:cubicBezTo>
                  <a:pt x="3743370" y="339177"/>
                  <a:pt x="3787797" y="367516"/>
                  <a:pt x="3832519" y="396888"/>
                </a:cubicBezTo>
                <a:cubicBezTo>
                  <a:pt x="3786911" y="391869"/>
                  <a:pt x="3740418" y="386851"/>
                  <a:pt x="3692449" y="381980"/>
                </a:cubicBezTo>
                <a:cubicBezTo>
                  <a:pt x="3693187" y="361022"/>
                  <a:pt x="3692449" y="339915"/>
                  <a:pt x="3689645" y="318219"/>
                </a:cubicBezTo>
                <a:cubicBezTo>
                  <a:pt x="3693483" y="317185"/>
                  <a:pt x="3696877" y="315119"/>
                  <a:pt x="3699386" y="312020"/>
                </a:cubicBezTo>
                <a:close/>
                <a:moveTo>
                  <a:pt x="3929342" y="470391"/>
                </a:moveTo>
                <a:cubicBezTo>
                  <a:pt x="3929342" y="470391"/>
                  <a:pt x="3929195" y="471424"/>
                  <a:pt x="3929195" y="472014"/>
                </a:cubicBezTo>
                <a:cubicBezTo>
                  <a:pt x="3929195" y="473490"/>
                  <a:pt x="3929342" y="474819"/>
                  <a:pt x="3929637" y="476147"/>
                </a:cubicBezTo>
                <a:cubicBezTo>
                  <a:pt x="3880783" y="493564"/>
                  <a:pt x="3831781" y="509652"/>
                  <a:pt x="3784254" y="524411"/>
                </a:cubicBezTo>
                <a:cubicBezTo>
                  <a:pt x="3751488" y="494744"/>
                  <a:pt x="3719017" y="465963"/>
                  <a:pt x="3686841" y="438215"/>
                </a:cubicBezTo>
                <a:cubicBezTo>
                  <a:pt x="3687874" y="431868"/>
                  <a:pt x="3688612" y="425521"/>
                  <a:pt x="3689497" y="419175"/>
                </a:cubicBezTo>
                <a:cubicBezTo>
                  <a:pt x="3773332" y="436296"/>
                  <a:pt x="3852592" y="453270"/>
                  <a:pt x="3929490" y="470391"/>
                </a:cubicBezTo>
                <a:close/>
                <a:moveTo>
                  <a:pt x="3684184" y="319104"/>
                </a:moveTo>
                <a:cubicBezTo>
                  <a:pt x="3686693" y="340211"/>
                  <a:pt x="3687579" y="361022"/>
                  <a:pt x="3686841" y="381390"/>
                </a:cubicBezTo>
                <a:cubicBezTo>
                  <a:pt x="3661897" y="378881"/>
                  <a:pt x="3636510" y="376372"/>
                  <a:pt x="3610681" y="373863"/>
                </a:cubicBezTo>
                <a:cubicBezTo>
                  <a:pt x="3591788" y="358217"/>
                  <a:pt x="3573044" y="342867"/>
                  <a:pt x="3554299" y="327665"/>
                </a:cubicBezTo>
                <a:cubicBezTo>
                  <a:pt x="3591198" y="320728"/>
                  <a:pt x="3628688" y="313348"/>
                  <a:pt x="3666030" y="305821"/>
                </a:cubicBezTo>
                <a:cubicBezTo>
                  <a:pt x="3668686" y="313348"/>
                  <a:pt x="3675771" y="318809"/>
                  <a:pt x="3684184" y="318957"/>
                </a:cubicBezTo>
                <a:close/>
                <a:moveTo>
                  <a:pt x="3664849" y="300507"/>
                </a:moveTo>
                <a:cubicBezTo>
                  <a:pt x="3626031" y="308330"/>
                  <a:pt x="3587065" y="315857"/>
                  <a:pt x="3548690" y="323237"/>
                </a:cubicBezTo>
                <a:cubicBezTo>
                  <a:pt x="3525517" y="304640"/>
                  <a:pt x="3502492" y="286633"/>
                  <a:pt x="3479320" y="268774"/>
                </a:cubicBezTo>
                <a:cubicBezTo>
                  <a:pt x="3543229" y="278810"/>
                  <a:pt x="3604777" y="288699"/>
                  <a:pt x="3664701" y="298883"/>
                </a:cubicBezTo>
                <a:cubicBezTo>
                  <a:pt x="3664701" y="299031"/>
                  <a:pt x="3664701" y="299179"/>
                  <a:pt x="3664701" y="299326"/>
                </a:cubicBezTo>
                <a:cubicBezTo>
                  <a:pt x="3664701" y="299769"/>
                  <a:pt x="3664849" y="300064"/>
                  <a:pt x="3664996" y="300507"/>
                </a:cubicBezTo>
                <a:close/>
                <a:moveTo>
                  <a:pt x="3387367" y="199256"/>
                </a:moveTo>
                <a:cubicBezTo>
                  <a:pt x="3483600" y="231727"/>
                  <a:pt x="3571272" y="261984"/>
                  <a:pt x="3653779" y="291356"/>
                </a:cubicBezTo>
                <a:cubicBezTo>
                  <a:pt x="3594445" y="281319"/>
                  <a:pt x="3533488" y="271430"/>
                  <a:pt x="3470169" y="261689"/>
                </a:cubicBezTo>
                <a:cubicBezTo>
                  <a:pt x="3442568" y="240435"/>
                  <a:pt x="3414820" y="219772"/>
                  <a:pt x="3387219" y="199698"/>
                </a:cubicBezTo>
                <a:cubicBezTo>
                  <a:pt x="3387219" y="199698"/>
                  <a:pt x="3387219" y="199403"/>
                  <a:pt x="3387219" y="199256"/>
                </a:cubicBezTo>
                <a:close/>
                <a:moveTo>
                  <a:pt x="3381758" y="207373"/>
                </a:moveTo>
                <a:cubicBezTo>
                  <a:pt x="3396370" y="223019"/>
                  <a:pt x="3410392" y="238664"/>
                  <a:pt x="3424118" y="254604"/>
                </a:cubicBezTo>
                <a:cubicBezTo>
                  <a:pt x="3410982" y="252538"/>
                  <a:pt x="3397846" y="250619"/>
                  <a:pt x="3384415" y="248553"/>
                </a:cubicBezTo>
                <a:cubicBezTo>
                  <a:pt x="3382791" y="235269"/>
                  <a:pt x="3380577" y="222428"/>
                  <a:pt x="3377773" y="210030"/>
                </a:cubicBezTo>
                <a:cubicBezTo>
                  <a:pt x="3379249" y="209292"/>
                  <a:pt x="3380577" y="208407"/>
                  <a:pt x="3381758" y="207373"/>
                </a:cubicBezTo>
                <a:close/>
                <a:moveTo>
                  <a:pt x="3353567" y="203241"/>
                </a:moveTo>
                <a:cubicBezTo>
                  <a:pt x="3356962" y="208554"/>
                  <a:pt x="3362718" y="212244"/>
                  <a:pt x="3369360" y="212244"/>
                </a:cubicBezTo>
                <a:cubicBezTo>
                  <a:pt x="3370393" y="212244"/>
                  <a:pt x="3371426" y="211801"/>
                  <a:pt x="3372460" y="211654"/>
                </a:cubicBezTo>
                <a:cubicBezTo>
                  <a:pt x="3375116" y="223462"/>
                  <a:pt x="3377183" y="235417"/>
                  <a:pt x="3378806" y="247815"/>
                </a:cubicBezTo>
                <a:cubicBezTo>
                  <a:pt x="3354305" y="244125"/>
                  <a:pt x="3329361" y="240435"/>
                  <a:pt x="3304122" y="236745"/>
                </a:cubicBezTo>
                <a:cubicBezTo>
                  <a:pt x="3304122" y="236745"/>
                  <a:pt x="3304122" y="236745"/>
                  <a:pt x="3304122" y="236745"/>
                </a:cubicBezTo>
                <a:cubicBezTo>
                  <a:pt x="3304122" y="234531"/>
                  <a:pt x="3303679" y="232317"/>
                  <a:pt x="3302941" y="230399"/>
                </a:cubicBezTo>
                <a:cubicBezTo>
                  <a:pt x="3321539" y="220952"/>
                  <a:pt x="3338217" y="212097"/>
                  <a:pt x="3353567" y="203388"/>
                </a:cubicBezTo>
                <a:close/>
                <a:moveTo>
                  <a:pt x="3303089" y="242206"/>
                </a:moveTo>
                <a:cubicBezTo>
                  <a:pt x="3328919" y="245896"/>
                  <a:pt x="3354305" y="249734"/>
                  <a:pt x="3379249" y="253424"/>
                </a:cubicBezTo>
                <a:cubicBezTo>
                  <a:pt x="3382053" y="278515"/>
                  <a:pt x="3382939" y="305378"/>
                  <a:pt x="3381906" y="335487"/>
                </a:cubicBezTo>
                <a:cubicBezTo>
                  <a:pt x="3378659" y="335783"/>
                  <a:pt x="3375559" y="336816"/>
                  <a:pt x="3372902" y="338439"/>
                </a:cubicBezTo>
                <a:cubicBezTo>
                  <a:pt x="3347368" y="306854"/>
                  <a:pt x="3323015" y="277482"/>
                  <a:pt x="3298956" y="249586"/>
                </a:cubicBezTo>
                <a:cubicBezTo>
                  <a:pt x="3300875" y="247372"/>
                  <a:pt x="3302204" y="244863"/>
                  <a:pt x="3303089" y="242059"/>
                </a:cubicBezTo>
                <a:close/>
                <a:moveTo>
                  <a:pt x="3279916" y="256080"/>
                </a:moveTo>
                <a:cubicBezTo>
                  <a:pt x="3281245" y="256376"/>
                  <a:pt x="3282573" y="256523"/>
                  <a:pt x="3284049" y="256523"/>
                </a:cubicBezTo>
                <a:cubicBezTo>
                  <a:pt x="3288034" y="256523"/>
                  <a:pt x="3291724" y="255342"/>
                  <a:pt x="3294824" y="253276"/>
                </a:cubicBezTo>
                <a:cubicBezTo>
                  <a:pt x="3318734" y="281172"/>
                  <a:pt x="3343235" y="310396"/>
                  <a:pt x="3368622" y="341982"/>
                </a:cubicBezTo>
                <a:cubicBezTo>
                  <a:pt x="3365080" y="345819"/>
                  <a:pt x="3362866" y="350838"/>
                  <a:pt x="3362866" y="356446"/>
                </a:cubicBezTo>
                <a:cubicBezTo>
                  <a:pt x="3362866" y="357184"/>
                  <a:pt x="3362866" y="357922"/>
                  <a:pt x="3363013" y="358660"/>
                </a:cubicBezTo>
                <a:cubicBezTo>
                  <a:pt x="3321539" y="368697"/>
                  <a:pt x="3276522" y="379324"/>
                  <a:pt x="3224272" y="391427"/>
                </a:cubicBezTo>
                <a:cubicBezTo>
                  <a:pt x="3222944" y="388032"/>
                  <a:pt x="3220730" y="385080"/>
                  <a:pt x="3217926" y="382866"/>
                </a:cubicBezTo>
                <a:cubicBezTo>
                  <a:pt x="3239623" y="345524"/>
                  <a:pt x="3262352" y="302721"/>
                  <a:pt x="3279916" y="256080"/>
                </a:cubicBezTo>
                <a:close/>
                <a:moveTo>
                  <a:pt x="3219254" y="413123"/>
                </a:moveTo>
                <a:cubicBezTo>
                  <a:pt x="3260876" y="446333"/>
                  <a:pt x="3302794" y="479394"/>
                  <a:pt x="3344711" y="512308"/>
                </a:cubicBezTo>
                <a:cubicBezTo>
                  <a:pt x="3333937" y="547732"/>
                  <a:pt x="3321834" y="582269"/>
                  <a:pt x="3308550" y="616364"/>
                </a:cubicBezTo>
                <a:cubicBezTo>
                  <a:pt x="3277703" y="547141"/>
                  <a:pt x="3247002" y="480575"/>
                  <a:pt x="3216450" y="415485"/>
                </a:cubicBezTo>
                <a:cubicBezTo>
                  <a:pt x="3217483" y="414747"/>
                  <a:pt x="3218369" y="414009"/>
                  <a:pt x="3219402" y="413123"/>
                </a:cubicBezTo>
                <a:close/>
                <a:moveTo>
                  <a:pt x="3202428" y="418437"/>
                </a:moveTo>
                <a:cubicBezTo>
                  <a:pt x="3203314" y="418437"/>
                  <a:pt x="3204347" y="418732"/>
                  <a:pt x="3205380" y="418732"/>
                </a:cubicBezTo>
                <a:cubicBezTo>
                  <a:pt x="3207446" y="418732"/>
                  <a:pt x="3209513" y="418289"/>
                  <a:pt x="3211284" y="417699"/>
                </a:cubicBezTo>
                <a:cubicBezTo>
                  <a:pt x="3242722" y="484413"/>
                  <a:pt x="3274013" y="552750"/>
                  <a:pt x="3305598" y="623596"/>
                </a:cubicBezTo>
                <a:cubicBezTo>
                  <a:pt x="3301761" y="633338"/>
                  <a:pt x="3297776" y="643079"/>
                  <a:pt x="3293790" y="652673"/>
                </a:cubicBezTo>
                <a:cubicBezTo>
                  <a:pt x="3239918" y="658282"/>
                  <a:pt x="3183683" y="664333"/>
                  <a:pt x="3126711" y="670385"/>
                </a:cubicBezTo>
                <a:cubicBezTo>
                  <a:pt x="3125383" y="664923"/>
                  <a:pt x="3121840" y="660348"/>
                  <a:pt x="3117117" y="657544"/>
                </a:cubicBezTo>
                <a:cubicBezTo>
                  <a:pt x="3144423" y="590830"/>
                  <a:pt x="3176451" y="507290"/>
                  <a:pt x="3202428" y="418289"/>
                </a:cubicBezTo>
                <a:close/>
                <a:moveTo>
                  <a:pt x="3119774" y="691196"/>
                </a:moveTo>
                <a:cubicBezTo>
                  <a:pt x="3156230" y="724995"/>
                  <a:pt x="3192982" y="758500"/>
                  <a:pt x="3230029" y="792004"/>
                </a:cubicBezTo>
                <a:cubicBezTo>
                  <a:pt x="3219992" y="812373"/>
                  <a:pt x="3209808" y="832593"/>
                  <a:pt x="3199476" y="852962"/>
                </a:cubicBezTo>
                <a:cubicBezTo>
                  <a:pt x="3179846" y="856799"/>
                  <a:pt x="3160363" y="860784"/>
                  <a:pt x="3140880" y="864622"/>
                </a:cubicBezTo>
                <a:cubicBezTo>
                  <a:pt x="3131582" y="808092"/>
                  <a:pt x="3122283" y="751415"/>
                  <a:pt x="3112837" y="695033"/>
                </a:cubicBezTo>
                <a:cubicBezTo>
                  <a:pt x="3115346" y="694295"/>
                  <a:pt x="3117708" y="692967"/>
                  <a:pt x="3119774" y="691343"/>
                </a:cubicBezTo>
                <a:close/>
                <a:moveTo>
                  <a:pt x="3106785" y="695919"/>
                </a:moveTo>
                <a:cubicBezTo>
                  <a:pt x="3106785" y="695919"/>
                  <a:pt x="3107228" y="695919"/>
                  <a:pt x="3107376" y="695919"/>
                </a:cubicBezTo>
                <a:cubicBezTo>
                  <a:pt x="3116822" y="752448"/>
                  <a:pt x="3126121" y="808978"/>
                  <a:pt x="3135419" y="865655"/>
                </a:cubicBezTo>
                <a:cubicBezTo>
                  <a:pt x="3100882" y="872592"/>
                  <a:pt x="3066344" y="879382"/>
                  <a:pt x="3032249" y="886171"/>
                </a:cubicBezTo>
                <a:lnTo>
                  <a:pt x="2996678" y="893256"/>
                </a:lnTo>
                <a:cubicBezTo>
                  <a:pt x="3036086" y="821081"/>
                  <a:pt x="3069739" y="756729"/>
                  <a:pt x="3100291" y="694886"/>
                </a:cubicBezTo>
                <a:cubicBezTo>
                  <a:pt x="3102357" y="695624"/>
                  <a:pt x="3104572" y="696066"/>
                  <a:pt x="3106785" y="696066"/>
                </a:cubicBezTo>
                <a:close/>
                <a:moveTo>
                  <a:pt x="3093207" y="696657"/>
                </a:moveTo>
                <a:cubicBezTo>
                  <a:pt x="3062654" y="758205"/>
                  <a:pt x="3029150" y="822409"/>
                  <a:pt x="2989594" y="894436"/>
                </a:cubicBezTo>
                <a:lnTo>
                  <a:pt x="2921404" y="908015"/>
                </a:lnTo>
                <a:cubicBezTo>
                  <a:pt x="2920371" y="906244"/>
                  <a:pt x="2919042" y="904621"/>
                  <a:pt x="2917566" y="903292"/>
                </a:cubicBezTo>
                <a:cubicBezTo>
                  <a:pt x="2986051" y="825656"/>
                  <a:pt x="3042581" y="759090"/>
                  <a:pt x="3093207" y="696657"/>
                </a:cubicBezTo>
                <a:close/>
                <a:moveTo>
                  <a:pt x="2909449" y="936502"/>
                </a:moveTo>
                <a:cubicBezTo>
                  <a:pt x="2917419" y="934730"/>
                  <a:pt x="2923323" y="928236"/>
                  <a:pt x="2924208" y="919971"/>
                </a:cubicBezTo>
                <a:cubicBezTo>
                  <a:pt x="2940149" y="922332"/>
                  <a:pt x="2955942" y="924546"/>
                  <a:pt x="2971882" y="926908"/>
                </a:cubicBezTo>
                <a:cubicBezTo>
                  <a:pt x="2957122" y="953623"/>
                  <a:pt x="2941329" y="981814"/>
                  <a:pt x="2924799" y="1010890"/>
                </a:cubicBezTo>
                <a:cubicBezTo>
                  <a:pt x="2922585" y="1010005"/>
                  <a:pt x="2920223" y="1009562"/>
                  <a:pt x="2917714" y="1009414"/>
                </a:cubicBezTo>
                <a:cubicBezTo>
                  <a:pt x="2914910" y="984323"/>
                  <a:pt x="2912105" y="960117"/>
                  <a:pt x="2909596" y="936354"/>
                </a:cubicBezTo>
                <a:close/>
                <a:moveTo>
                  <a:pt x="2504295" y="1195829"/>
                </a:moveTo>
                <a:cubicBezTo>
                  <a:pt x="2505033" y="1195829"/>
                  <a:pt x="2505624" y="1195534"/>
                  <a:pt x="2506362" y="1195386"/>
                </a:cubicBezTo>
                <a:cubicBezTo>
                  <a:pt x="2535586" y="1293243"/>
                  <a:pt x="2569681" y="1396265"/>
                  <a:pt x="2610418" y="1509177"/>
                </a:cubicBezTo>
                <a:cubicBezTo>
                  <a:pt x="2566729" y="1447039"/>
                  <a:pt x="2527025" y="1388886"/>
                  <a:pt x="2490569" y="1333242"/>
                </a:cubicBezTo>
                <a:cubicBezTo>
                  <a:pt x="2494849" y="1286454"/>
                  <a:pt x="2499425" y="1240551"/>
                  <a:pt x="2504295" y="1195682"/>
                </a:cubicBezTo>
                <a:close/>
                <a:moveTo>
                  <a:pt x="2482156" y="1431246"/>
                </a:moveTo>
                <a:cubicBezTo>
                  <a:pt x="2483189" y="1418700"/>
                  <a:pt x="2484222" y="1406154"/>
                  <a:pt x="2485256" y="1393609"/>
                </a:cubicBezTo>
                <a:cubicBezTo>
                  <a:pt x="2522302" y="1432574"/>
                  <a:pt x="2561563" y="1472868"/>
                  <a:pt x="2603480" y="1515081"/>
                </a:cubicBezTo>
                <a:cubicBezTo>
                  <a:pt x="2603480" y="1515081"/>
                  <a:pt x="2603333" y="1515229"/>
                  <a:pt x="2603185" y="1515376"/>
                </a:cubicBezTo>
                <a:cubicBezTo>
                  <a:pt x="2566729" y="1495451"/>
                  <a:pt x="2530568" y="1475525"/>
                  <a:pt x="2495440" y="1455895"/>
                </a:cubicBezTo>
                <a:cubicBezTo>
                  <a:pt x="2496178" y="1453828"/>
                  <a:pt x="2496768" y="1451614"/>
                  <a:pt x="2496768" y="1449253"/>
                </a:cubicBezTo>
                <a:cubicBezTo>
                  <a:pt x="2496768" y="1440397"/>
                  <a:pt x="2490421" y="1433165"/>
                  <a:pt x="2482156" y="1431246"/>
                </a:cubicBezTo>
                <a:close/>
                <a:moveTo>
                  <a:pt x="2293675" y="1482019"/>
                </a:moveTo>
                <a:cubicBezTo>
                  <a:pt x="2315667" y="1478477"/>
                  <a:pt x="2337806" y="1474935"/>
                  <a:pt x="2359798" y="1471245"/>
                </a:cubicBezTo>
                <a:cubicBezTo>
                  <a:pt x="2357289" y="1486004"/>
                  <a:pt x="2354780" y="1500616"/>
                  <a:pt x="2352123" y="1515524"/>
                </a:cubicBezTo>
                <a:cubicBezTo>
                  <a:pt x="2331903" y="1506373"/>
                  <a:pt x="2312125" y="1497369"/>
                  <a:pt x="2292642" y="1488513"/>
                </a:cubicBezTo>
                <a:cubicBezTo>
                  <a:pt x="2293232" y="1486595"/>
                  <a:pt x="2293675" y="1484676"/>
                  <a:pt x="2293675" y="1482610"/>
                </a:cubicBezTo>
                <a:cubicBezTo>
                  <a:pt x="2293675" y="1482462"/>
                  <a:pt x="2293675" y="1482314"/>
                  <a:pt x="2293675" y="1482019"/>
                </a:cubicBezTo>
                <a:close/>
                <a:moveTo>
                  <a:pt x="2365555" y="1470359"/>
                </a:moveTo>
                <a:cubicBezTo>
                  <a:pt x="2396993" y="1465193"/>
                  <a:pt x="2428578" y="1460027"/>
                  <a:pt x="2460016" y="1455009"/>
                </a:cubicBezTo>
                <a:cubicBezTo>
                  <a:pt x="2461197" y="1458404"/>
                  <a:pt x="2463116" y="1461356"/>
                  <a:pt x="2465773" y="1463570"/>
                </a:cubicBezTo>
                <a:cubicBezTo>
                  <a:pt x="2448356" y="1492203"/>
                  <a:pt x="2431973" y="1519066"/>
                  <a:pt x="2416623" y="1544453"/>
                </a:cubicBezTo>
                <a:cubicBezTo>
                  <a:pt x="2396550" y="1535449"/>
                  <a:pt x="2376772" y="1526593"/>
                  <a:pt x="2357289" y="1517885"/>
                </a:cubicBezTo>
                <a:cubicBezTo>
                  <a:pt x="2359946" y="1501945"/>
                  <a:pt x="2362750" y="1486152"/>
                  <a:pt x="2365407" y="1470359"/>
                </a:cubicBezTo>
                <a:close/>
                <a:moveTo>
                  <a:pt x="2458836" y="1449253"/>
                </a:moveTo>
                <a:cubicBezTo>
                  <a:pt x="2458836" y="1449253"/>
                  <a:pt x="2458836" y="1449400"/>
                  <a:pt x="2458836" y="1449548"/>
                </a:cubicBezTo>
                <a:cubicBezTo>
                  <a:pt x="2427988" y="1454566"/>
                  <a:pt x="2397288" y="1459584"/>
                  <a:pt x="2366440" y="1464603"/>
                </a:cubicBezTo>
                <a:cubicBezTo>
                  <a:pt x="2375444" y="1413091"/>
                  <a:pt x="2384742" y="1362466"/>
                  <a:pt x="2394188" y="1313021"/>
                </a:cubicBezTo>
                <a:cubicBezTo>
                  <a:pt x="2394484" y="1313021"/>
                  <a:pt x="2394779" y="1313021"/>
                  <a:pt x="2395074" y="1313021"/>
                </a:cubicBezTo>
                <a:cubicBezTo>
                  <a:pt x="2397436" y="1313021"/>
                  <a:pt x="2399502" y="1312578"/>
                  <a:pt x="2401568" y="1311840"/>
                </a:cubicBezTo>
                <a:cubicBezTo>
                  <a:pt x="2421937" y="1351691"/>
                  <a:pt x="2443633" y="1392723"/>
                  <a:pt x="2466363" y="1434493"/>
                </a:cubicBezTo>
                <a:cubicBezTo>
                  <a:pt x="2461788" y="1437888"/>
                  <a:pt x="2458688" y="1443201"/>
                  <a:pt x="2458688" y="1449253"/>
                </a:cubicBezTo>
                <a:close/>
                <a:moveTo>
                  <a:pt x="2407029" y="1309921"/>
                </a:moveTo>
                <a:cubicBezTo>
                  <a:pt x="2430497" y="1335603"/>
                  <a:pt x="2454703" y="1361580"/>
                  <a:pt x="2479942" y="1388148"/>
                </a:cubicBezTo>
                <a:cubicBezTo>
                  <a:pt x="2478761" y="1402169"/>
                  <a:pt x="2477580" y="1416339"/>
                  <a:pt x="2476400" y="1430508"/>
                </a:cubicBezTo>
                <a:cubicBezTo>
                  <a:pt x="2474629" y="1430508"/>
                  <a:pt x="2472857" y="1430951"/>
                  <a:pt x="2471234" y="1431541"/>
                </a:cubicBezTo>
                <a:cubicBezTo>
                  <a:pt x="2448652" y="1390214"/>
                  <a:pt x="2427102" y="1349330"/>
                  <a:pt x="2407029" y="1309774"/>
                </a:cubicBezTo>
                <a:close/>
                <a:moveTo>
                  <a:pt x="2410572" y="1305641"/>
                </a:moveTo>
                <a:cubicBezTo>
                  <a:pt x="2413376" y="1302099"/>
                  <a:pt x="2415295" y="1297818"/>
                  <a:pt x="2415295" y="1292948"/>
                </a:cubicBezTo>
                <a:cubicBezTo>
                  <a:pt x="2415295" y="1288077"/>
                  <a:pt x="2413523" y="1283797"/>
                  <a:pt x="2410719" y="1280402"/>
                </a:cubicBezTo>
                <a:cubicBezTo>
                  <a:pt x="2418394" y="1272137"/>
                  <a:pt x="2426217" y="1263724"/>
                  <a:pt x="2433892" y="1255458"/>
                </a:cubicBezTo>
                <a:cubicBezTo>
                  <a:pt x="2450127" y="1281435"/>
                  <a:pt x="2467101" y="1307855"/>
                  <a:pt x="2484813" y="1334865"/>
                </a:cubicBezTo>
                <a:cubicBezTo>
                  <a:pt x="2483484" y="1350215"/>
                  <a:pt x="2482008" y="1365418"/>
                  <a:pt x="2480680" y="1380915"/>
                </a:cubicBezTo>
                <a:cubicBezTo>
                  <a:pt x="2456474" y="1355381"/>
                  <a:pt x="2433154" y="1330290"/>
                  <a:pt x="2410719" y="1305789"/>
                </a:cubicBezTo>
                <a:close/>
                <a:moveTo>
                  <a:pt x="2485698" y="1386229"/>
                </a:moveTo>
                <a:cubicBezTo>
                  <a:pt x="2487027" y="1371469"/>
                  <a:pt x="2488355" y="1356857"/>
                  <a:pt x="2489683" y="1342245"/>
                </a:cubicBezTo>
                <a:cubicBezTo>
                  <a:pt x="2523188" y="1393166"/>
                  <a:pt x="2559349" y="1446448"/>
                  <a:pt x="2599053" y="1502830"/>
                </a:cubicBezTo>
                <a:cubicBezTo>
                  <a:pt x="2559054" y="1462389"/>
                  <a:pt x="2521417" y="1423718"/>
                  <a:pt x="2485846" y="1386229"/>
                </a:cubicBezTo>
                <a:close/>
                <a:moveTo>
                  <a:pt x="2492488" y="1192287"/>
                </a:moveTo>
                <a:cubicBezTo>
                  <a:pt x="2494406" y="1193615"/>
                  <a:pt x="2496473" y="1194501"/>
                  <a:pt x="2498687" y="1195091"/>
                </a:cubicBezTo>
                <a:cubicBezTo>
                  <a:pt x="2494111" y="1237747"/>
                  <a:pt x="2489683" y="1281435"/>
                  <a:pt x="2485551" y="1326009"/>
                </a:cubicBezTo>
                <a:cubicBezTo>
                  <a:pt x="2469020" y="1300623"/>
                  <a:pt x="2453079" y="1275679"/>
                  <a:pt x="2437729" y="1251325"/>
                </a:cubicBezTo>
                <a:cubicBezTo>
                  <a:pt x="2455884" y="1231695"/>
                  <a:pt x="2474186" y="1212065"/>
                  <a:pt x="2492340" y="1192434"/>
                </a:cubicBezTo>
                <a:close/>
                <a:moveTo>
                  <a:pt x="2380905" y="1141661"/>
                </a:moveTo>
                <a:cubicBezTo>
                  <a:pt x="2414704" y="1152140"/>
                  <a:pt x="2449242" y="1162767"/>
                  <a:pt x="2484370" y="1173394"/>
                </a:cubicBezTo>
                <a:cubicBezTo>
                  <a:pt x="2484222" y="1174428"/>
                  <a:pt x="2483779" y="1175313"/>
                  <a:pt x="2483779" y="1176346"/>
                </a:cubicBezTo>
                <a:cubicBezTo>
                  <a:pt x="2483779" y="1181069"/>
                  <a:pt x="2485698" y="1185202"/>
                  <a:pt x="2488355" y="1188449"/>
                </a:cubicBezTo>
                <a:cubicBezTo>
                  <a:pt x="2470496" y="1207784"/>
                  <a:pt x="2452637" y="1226972"/>
                  <a:pt x="2434777" y="1246307"/>
                </a:cubicBezTo>
                <a:cubicBezTo>
                  <a:pt x="2413966" y="1213098"/>
                  <a:pt x="2394336" y="1180479"/>
                  <a:pt x="2375444" y="1148303"/>
                </a:cubicBezTo>
                <a:cubicBezTo>
                  <a:pt x="2377658" y="1146532"/>
                  <a:pt x="2379576" y="1144318"/>
                  <a:pt x="2380905" y="1141661"/>
                </a:cubicBezTo>
                <a:close/>
                <a:moveTo>
                  <a:pt x="2369687" y="1151550"/>
                </a:moveTo>
                <a:cubicBezTo>
                  <a:pt x="2369687" y="1151550"/>
                  <a:pt x="2370573" y="1151550"/>
                  <a:pt x="2370868" y="1151255"/>
                </a:cubicBezTo>
                <a:cubicBezTo>
                  <a:pt x="2389908" y="1183726"/>
                  <a:pt x="2409981" y="1216788"/>
                  <a:pt x="2430940" y="1250440"/>
                </a:cubicBezTo>
                <a:cubicBezTo>
                  <a:pt x="2422822" y="1259148"/>
                  <a:pt x="2414852" y="1267856"/>
                  <a:pt x="2406734" y="1276417"/>
                </a:cubicBezTo>
                <a:cubicBezTo>
                  <a:pt x="2403487" y="1274203"/>
                  <a:pt x="2399502" y="1272727"/>
                  <a:pt x="2395221" y="1272727"/>
                </a:cubicBezTo>
                <a:cubicBezTo>
                  <a:pt x="2394779" y="1272727"/>
                  <a:pt x="2394336" y="1272727"/>
                  <a:pt x="2393746" y="1272727"/>
                </a:cubicBezTo>
                <a:cubicBezTo>
                  <a:pt x="2384890" y="1231252"/>
                  <a:pt x="2376772" y="1190663"/>
                  <a:pt x="2369540" y="1151255"/>
                </a:cubicBezTo>
                <a:close/>
                <a:moveTo>
                  <a:pt x="2252348" y="1482462"/>
                </a:moveTo>
                <a:cubicBezTo>
                  <a:pt x="2252348" y="1484971"/>
                  <a:pt x="2252791" y="1487333"/>
                  <a:pt x="2253676" y="1489547"/>
                </a:cubicBezTo>
                <a:cubicBezTo>
                  <a:pt x="2185929" y="1525265"/>
                  <a:pt x="2127333" y="1556260"/>
                  <a:pt x="2072280" y="1585485"/>
                </a:cubicBezTo>
                <a:cubicBezTo>
                  <a:pt x="2071394" y="1584304"/>
                  <a:pt x="2070361" y="1583271"/>
                  <a:pt x="2069328" y="1582237"/>
                </a:cubicBezTo>
                <a:cubicBezTo>
                  <a:pt x="2118920" y="1510801"/>
                  <a:pt x="2170432" y="1437740"/>
                  <a:pt x="2226076" y="1359809"/>
                </a:cubicBezTo>
                <a:cubicBezTo>
                  <a:pt x="2228732" y="1361137"/>
                  <a:pt x="2231537" y="1362023"/>
                  <a:pt x="2234489" y="1362023"/>
                </a:cubicBezTo>
                <a:cubicBezTo>
                  <a:pt x="2235227" y="1362023"/>
                  <a:pt x="2235817" y="1361728"/>
                  <a:pt x="2236555" y="1361580"/>
                </a:cubicBezTo>
                <a:cubicBezTo>
                  <a:pt x="2245263" y="1394790"/>
                  <a:pt x="2254709" y="1428884"/>
                  <a:pt x="2264746" y="1463422"/>
                </a:cubicBezTo>
                <a:cubicBezTo>
                  <a:pt x="2257514" y="1466669"/>
                  <a:pt x="2252348" y="1473901"/>
                  <a:pt x="2252348" y="1482314"/>
                </a:cubicBezTo>
                <a:close/>
                <a:moveTo>
                  <a:pt x="2273011" y="1461798"/>
                </a:moveTo>
                <a:cubicBezTo>
                  <a:pt x="2271978" y="1461798"/>
                  <a:pt x="2271093" y="1461946"/>
                  <a:pt x="2270059" y="1462094"/>
                </a:cubicBezTo>
                <a:cubicBezTo>
                  <a:pt x="2260023" y="1427556"/>
                  <a:pt x="2250724" y="1393609"/>
                  <a:pt x="2242016" y="1360547"/>
                </a:cubicBezTo>
                <a:cubicBezTo>
                  <a:pt x="2248658" y="1357595"/>
                  <a:pt x="2253381" y="1350953"/>
                  <a:pt x="2253381" y="1343278"/>
                </a:cubicBezTo>
                <a:cubicBezTo>
                  <a:pt x="2253381" y="1342245"/>
                  <a:pt x="2252938" y="1341359"/>
                  <a:pt x="2252791" y="1340474"/>
                </a:cubicBezTo>
                <a:cubicBezTo>
                  <a:pt x="2294265" y="1327485"/>
                  <a:pt x="2335740" y="1314497"/>
                  <a:pt x="2377215" y="1301656"/>
                </a:cubicBezTo>
                <a:cubicBezTo>
                  <a:pt x="2379576" y="1306527"/>
                  <a:pt x="2383709" y="1310217"/>
                  <a:pt x="2388875" y="1311988"/>
                </a:cubicBezTo>
                <a:cubicBezTo>
                  <a:pt x="2379281" y="1362171"/>
                  <a:pt x="2369835" y="1413534"/>
                  <a:pt x="2360684" y="1465636"/>
                </a:cubicBezTo>
                <a:cubicBezTo>
                  <a:pt x="2337954" y="1469326"/>
                  <a:pt x="2315224" y="1473016"/>
                  <a:pt x="2292642" y="1476706"/>
                </a:cubicBezTo>
                <a:cubicBezTo>
                  <a:pt x="2289985" y="1468293"/>
                  <a:pt x="2282310" y="1461946"/>
                  <a:pt x="2273011" y="1461946"/>
                </a:cubicBezTo>
                <a:close/>
                <a:moveTo>
                  <a:pt x="2325113" y="1682013"/>
                </a:moveTo>
                <a:cubicBezTo>
                  <a:pt x="2325113" y="1682013"/>
                  <a:pt x="2323785" y="1682308"/>
                  <a:pt x="2323194" y="1682456"/>
                </a:cubicBezTo>
                <a:cubicBezTo>
                  <a:pt x="2307254" y="1620022"/>
                  <a:pt x="2293084" y="1560541"/>
                  <a:pt x="2280244" y="1501945"/>
                </a:cubicBezTo>
                <a:cubicBezTo>
                  <a:pt x="2284524" y="1500321"/>
                  <a:pt x="2288066" y="1497369"/>
                  <a:pt x="2290575" y="1493679"/>
                </a:cubicBezTo>
                <a:cubicBezTo>
                  <a:pt x="2310501" y="1502830"/>
                  <a:pt x="2330722" y="1511981"/>
                  <a:pt x="2351385" y="1521280"/>
                </a:cubicBezTo>
                <a:cubicBezTo>
                  <a:pt x="2342382" y="1574267"/>
                  <a:pt x="2333821" y="1627845"/>
                  <a:pt x="2325408" y="1682160"/>
                </a:cubicBezTo>
                <a:cubicBezTo>
                  <a:pt x="2325408" y="1682160"/>
                  <a:pt x="2325408" y="1682160"/>
                  <a:pt x="2325261" y="1682160"/>
                </a:cubicBezTo>
                <a:close/>
                <a:moveTo>
                  <a:pt x="2330722" y="1683194"/>
                </a:moveTo>
                <a:cubicBezTo>
                  <a:pt x="2338987" y="1629321"/>
                  <a:pt x="2347548" y="1576038"/>
                  <a:pt x="2356404" y="1523494"/>
                </a:cubicBezTo>
                <a:cubicBezTo>
                  <a:pt x="2375148" y="1531907"/>
                  <a:pt x="2394188" y="1540468"/>
                  <a:pt x="2413671" y="1549176"/>
                </a:cubicBezTo>
                <a:cubicBezTo>
                  <a:pt x="2384004" y="1598178"/>
                  <a:pt x="2357584" y="1641719"/>
                  <a:pt x="2332493" y="1683489"/>
                </a:cubicBezTo>
                <a:cubicBezTo>
                  <a:pt x="2331903" y="1683194"/>
                  <a:pt x="2331312" y="1683341"/>
                  <a:pt x="2330722" y="1683194"/>
                </a:cubicBezTo>
                <a:close/>
                <a:moveTo>
                  <a:pt x="2554036" y="1619875"/>
                </a:moveTo>
                <a:cubicBezTo>
                  <a:pt x="2483337" y="1644080"/>
                  <a:pt x="2412638" y="1668286"/>
                  <a:pt x="2341939" y="1692640"/>
                </a:cubicBezTo>
                <a:cubicBezTo>
                  <a:pt x="2340758" y="1690278"/>
                  <a:pt x="2339135" y="1688359"/>
                  <a:pt x="2337068" y="1686736"/>
                </a:cubicBezTo>
                <a:cubicBezTo>
                  <a:pt x="2362307" y="1644818"/>
                  <a:pt x="2388875" y="1600982"/>
                  <a:pt x="2418837" y="1551685"/>
                </a:cubicBezTo>
                <a:cubicBezTo>
                  <a:pt x="2462083" y="1570872"/>
                  <a:pt x="2507248" y="1590798"/>
                  <a:pt x="2554331" y="1611314"/>
                </a:cubicBezTo>
                <a:cubicBezTo>
                  <a:pt x="2553888" y="1612938"/>
                  <a:pt x="2553298" y="1614561"/>
                  <a:pt x="2553298" y="1616480"/>
                </a:cubicBezTo>
                <a:cubicBezTo>
                  <a:pt x="2553298" y="1617808"/>
                  <a:pt x="2553740" y="1618841"/>
                  <a:pt x="2554036" y="1620022"/>
                </a:cubicBezTo>
                <a:close/>
                <a:moveTo>
                  <a:pt x="2556545" y="1606148"/>
                </a:moveTo>
                <a:cubicBezTo>
                  <a:pt x="2509609" y="1585780"/>
                  <a:pt x="2464740" y="1566002"/>
                  <a:pt x="2421641" y="1546814"/>
                </a:cubicBezTo>
                <a:cubicBezTo>
                  <a:pt x="2436844" y="1521723"/>
                  <a:pt x="2453079" y="1495155"/>
                  <a:pt x="2470348" y="1466817"/>
                </a:cubicBezTo>
                <a:cubicBezTo>
                  <a:pt x="2472562" y="1467850"/>
                  <a:pt x="2475071" y="1468293"/>
                  <a:pt x="2477728" y="1468293"/>
                </a:cubicBezTo>
                <a:cubicBezTo>
                  <a:pt x="2480090" y="1468293"/>
                  <a:pt x="2482304" y="1467702"/>
                  <a:pt x="2484370" y="1466964"/>
                </a:cubicBezTo>
                <a:cubicBezTo>
                  <a:pt x="2508576" y="1510505"/>
                  <a:pt x="2533815" y="1554784"/>
                  <a:pt x="2560973" y="1601130"/>
                </a:cubicBezTo>
                <a:cubicBezTo>
                  <a:pt x="2559201" y="1602606"/>
                  <a:pt x="2557726" y="1604229"/>
                  <a:pt x="2556545" y="1606148"/>
                </a:cubicBezTo>
                <a:close/>
                <a:moveTo>
                  <a:pt x="2572928" y="1596554"/>
                </a:moveTo>
                <a:cubicBezTo>
                  <a:pt x="2570271" y="1596554"/>
                  <a:pt x="2567762" y="1597145"/>
                  <a:pt x="2565548" y="1598030"/>
                </a:cubicBezTo>
                <a:cubicBezTo>
                  <a:pt x="2538390" y="1551685"/>
                  <a:pt x="2513151" y="1507553"/>
                  <a:pt x="2489093" y="1464012"/>
                </a:cubicBezTo>
                <a:cubicBezTo>
                  <a:pt x="2490421" y="1462979"/>
                  <a:pt x="2491455" y="1461946"/>
                  <a:pt x="2492488" y="1460618"/>
                </a:cubicBezTo>
                <a:cubicBezTo>
                  <a:pt x="2527763" y="1480248"/>
                  <a:pt x="2563925" y="1500174"/>
                  <a:pt x="2600529" y="1520247"/>
                </a:cubicBezTo>
                <a:cubicBezTo>
                  <a:pt x="2599643" y="1522608"/>
                  <a:pt x="2599053" y="1525117"/>
                  <a:pt x="2599053" y="1527774"/>
                </a:cubicBezTo>
                <a:cubicBezTo>
                  <a:pt x="2599053" y="1534711"/>
                  <a:pt x="2602595" y="1540910"/>
                  <a:pt x="2607761" y="1544748"/>
                </a:cubicBezTo>
                <a:lnTo>
                  <a:pt x="2579570" y="1598030"/>
                </a:lnTo>
                <a:cubicBezTo>
                  <a:pt x="2577503" y="1597292"/>
                  <a:pt x="2575290" y="1596702"/>
                  <a:pt x="2572928" y="1596702"/>
                </a:cubicBezTo>
                <a:close/>
                <a:moveTo>
                  <a:pt x="2591230" y="1623417"/>
                </a:moveTo>
                <a:cubicBezTo>
                  <a:pt x="2592116" y="1621203"/>
                  <a:pt x="2592706" y="1618694"/>
                  <a:pt x="2592706" y="1616185"/>
                </a:cubicBezTo>
                <a:cubicBezTo>
                  <a:pt x="2592706" y="1609690"/>
                  <a:pt x="2589311" y="1604229"/>
                  <a:pt x="2584441" y="1600539"/>
                </a:cubicBezTo>
                <a:lnTo>
                  <a:pt x="2612779" y="1547109"/>
                </a:lnTo>
                <a:cubicBezTo>
                  <a:pt x="2614993" y="1547995"/>
                  <a:pt x="2617502" y="1548438"/>
                  <a:pt x="2620011" y="1548438"/>
                </a:cubicBezTo>
                <a:cubicBezTo>
                  <a:pt x="2631524" y="1548438"/>
                  <a:pt x="2640822" y="1538992"/>
                  <a:pt x="2640822" y="1527627"/>
                </a:cubicBezTo>
                <a:cubicBezTo>
                  <a:pt x="2640822" y="1516262"/>
                  <a:pt x="2631524" y="1506815"/>
                  <a:pt x="2620011" y="1506815"/>
                </a:cubicBezTo>
                <a:cubicBezTo>
                  <a:pt x="2618535" y="1506815"/>
                  <a:pt x="2617059" y="1506963"/>
                  <a:pt x="2615583" y="1507258"/>
                </a:cubicBezTo>
                <a:cubicBezTo>
                  <a:pt x="2574994" y="1394642"/>
                  <a:pt x="2540900" y="1291767"/>
                  <a:pt x="2511675" y="1194058"/>
                </a:cubicBezTo>
                <a:cubicBezTo>
                  <a:pt x="2518465" y="1190958"/>
                  <a:pt x="2523188" y="1184169"/>
                  <a:pt x="2523188" y="1176346"/>
                </a:cubicBezTo>
                <a:cubicBezTo>
                  <a:pt x="2523188" y="1175018"/>
                  <a:pt x="2522745" y="1173837"/>
                  <a:pt x="2522450" y="1172656"/>
                </a:cubicBezTo>
                <a:cubicBezTo>
                  <a:pt x="2560382" y="1159225"/>
                  <a:pt x="2598315" y="1145941"/>
                  <a:pt x="2636099" y="1132510"/>
                </a:cubicBezTo>
                <a:cubicBezTo>
                  <a:pt x="2723772" y="1101515"/>
                  <a:pt x="2811297" y="1070667"/>
                  <a:pt x="2898822" y="1039524"/>
                </a:cubicBezTo>
                <a:cubicBezTo>
                  <a:pt x="2902216" y="1046166"/>
                  <a:pt x="2909006" y="1050741"/>
                  <a:pt x="2916976" y="1050741"/>
                </a:cubicBezTo>
                <a:cubicBezTo>
                  <a:pt x="2928341" y="1050741"/>
                  <a:pt x="2937492" y="1041590"/>
                  <a:pt x="2937492" y="1030226"/>
                </a:cubicBezTo>
                <a:cubicBezTo>
                  <a:pt x="2937492" y="1028897"/>
                  <a:pt x="2937344" y="1027569"/>
                  <a:pt x="2937049" y="1026388"/>
                </a:cubicBezTo>
                <a:cubicBezTo>
                  <a:pt x="3013209" y="1000706"/>
                  <a:pt x="3075347" y="979600"/>
                  <a:pt x="3133353" y="959822"/>
                </a:cubicBezTo>
                <a:cubicBezTo>
                  <a:pt x="3136748" y="966611"/>
                  <a:pt x="3143685" y="971334"/>
                  <a:pt x="3151802" y="971334"/>
                </a:cubicBezTo>
                <a:cubicBezTo>
                  <a:pt x="3153278" y="971334"/>
                  <a:pt x="3154754" y="971187"/>
                  <a:pt x="3156083" y="970892"/>
                </a:cubicBezTo>
                <a:cubicBezTo>
                  <a:pt x="3192687" y="1073029"/>
                  <a:pt x="3230029" y="1176199"/>
                  <a:pt x="3266337" y="1276564"/>
                </a:cubicBezTo>
                <a:cubicBezTo>
                  <a:pt x="3259696" y="1280107"/>
                  <a:pt x="3255120" y="1286896"/>
                  <a:pt x="3255120" y="1294867"/>
                </a:cubicBezTo>
                <a:cubicBezTo>
                  <a:pt x="3255120" y="1299294"/>
                  <a:pt x="3256596" y="1303427"/>
                  <a:pt x="3258958" y="1306822"/>
                </a:cubicBezTo>
                <a:cubicBezTo>
                  <a:pt x="3218516" y="1344607"/>
                  <a:pt x="3176156" y="1383425"/>
                  <a:pt x="3130401" y="1424604"/>
                </a:cubicBezTo>
                <a:cubicBezTo>
                  <a:pt x="3127449" y="1422833"/>
                  <a:pt x="3123907" y="1421652"/>
                  <a:pt x="3120217" y="1421652"/>
                </a:cubicBezTo>
                <a:cubicBezTo>
                  <a:pt x="3109295" y="1421652"/>
                  <a:pt x="3100291" y="1430508"/>
                  <a:pt x="3099996" y="1441430"/>
                </a:cubicBezTo>
                <a:cubicBezTo>
                  <a:pt x="3036677" y="1462979"/>
                  <a:pt x="2968340" y="1486152"/>
                  <a:pt x="2892032" y="1511834"/>
                </a:cubicBezTo>
                <a:cubicBezTo>
                  <a:pt x="2888785" y="1505339"/>
                  <a:pt x="2881996" y="1500764"/>
                  <a:pt x="2874321" y="1500764"/>
                </a:cubicBezTo>
                <a:cubicBezTo>
                  <a:pt x="2863251" y="1500764"/>
                  <a:pt x="2854395" y="1509767"/>
                  <a:pt x="2854395" y="1520690"/>
                </a:cubicBezTo>
                <a:cubicBezTo>
                  <a:pt x="2854395" y="1525265"/>
                  <a:pt x="2856018" y="1529545"/>
                  <a:pt x="2858675" y="1532792"/>
                </a:cubicBezTo>
                <a:cubicBezTo>
                  <a:pt x="2815872" y="1576776"/>
                  <a:pt x="2770265" y="1623122"/>
                  <a:pt x="2717278" y="1676404"/>
                </a:cubicBezTo>
                <a:cubicBezTo>
                  <a:pt x="2714030" y="1674043"/>
                  <a:pt x="2710341" y="1672419"/>
                  <a:pt x="2706060" y="1672419"/>
                </a:cubicBezTo>
                <a:cubicBezTo>
                  <a:pt x="2699861" y="1672419"/>
                  <a:pt x="2694695" y="1675519"/>
                  <a:pt x="2691153" y="1680094"/>
                </a:cubicBezTo>
                <a:cubicBezTo>
                  <a:pt x="2656468" y="1660611"/>
                  <a:pt x="2623554" y="1641866"/>
                  <a:pt x="2591230" y="1623565"/>
                </a:cubicBezTo>
                <a:close/>
                <a:moveTo>
                  <a:pt x="2479942" y="1814555"/>
                </a:moveTo>
                <a:cubicBezTo>
                  <a:pt x="2550346" y="1777360"/>
                  <a:pt x="2620602" y="1740018"/>
                  <a:pt x="2691005" y="1702824"/>
                </a:cubicBezTo>
                <a:cubicBezTo>
                  <a:pt x="2693957" y="1706661"/>
                  <a:pt x="2698090" y="1709318"/>
                  <a:pt x="2702961" y="1710204"/>
                </a:cubicBezTo>
                <a:cubicBezTo>
                  <a:pt x="2702223" y="1742675"/>
                  <a:pt x="2701485" y="1774999"/>
                  <a:pt x="2700747" y="1807470"/>
                </a:cubicBezTo>
                <a:cubicBezTo>
                  <a:pt x="2694695" y="1810127"/>
                  <a:pt x="2690120" y="1815735"/>
                  <a:pt x="2688791" y="1822525"/>
                </a:cubicBezTo>
                <a:lnTo>
                  <a:pt x="2637575" y="1831824"/>
                </a:lnTo>
                <a:cubicBezTo>
                  <a:pt x="2541342" y="1849240"/>
                  <a:pt x="2445257" y="1866656"/>
                  <a:pt x="2349024" y="1884073"/>
                </a:cubicBezTo>
                <a:cubicBezTo>
                  <a:pt x="2349024" y="1884073"/>
                  <a:pt x="2349024" y="1884073"/>
                  <a:pt x="2349024" y="1883925"/>
                </a:cubicBezTo>
                <a:cubicBezTo>
                  <a:pt x="2392565" y="1860900"/>
                  <a:pt x="2436253" y="1837727"/>
                  <a:pt x="2479795" y="1814702"/>
                </a:cubicBezTo>
                <a:close/>
                <a:moveTo>
                  <a:pt x="2349319" y="1895585"/>
                </a:moveTo>
                <a:cubicBezTo>
                  <a:pt x="2456917" y="1912854"/>
                  <a:pt x="2569533" y="1930418"/>
                  <a:pt x="2692777" y="1949458"/>
                </a:cubicBezTo>
                <a:cubicBezTo>
                  <a:pt x="2692186" y="1960085"/>
                  <a:pt x="2691596" y="1970712"/>
                  <a:pt x="2690858" y="1981339"/>
                </a:cubicBezTo>
                <a:cubicBezTo>
                  <a:pt x="2659863" y="2013368"/>
                  <a:pt x="2628129" y="2046134"/>
                  <a:pt x="2595510" y="2079934"/>
                </a:cubicBezTo>
                <a:cubicBezTo>
                  <a:pt x="2506509" y="2016320"/>
                  <a:pt x="2425184" y="1956838"/>
                  <a:pt x="2347990" y="1898832"/>
                </a:cubicBezTo>
                <a:cubicBezTo>
                  <a:pt x="2348581" y="1897799"/>
                  <a:pt x="2349024" y="1896766"/>
                  <a:pt x="2349319" y="1895733"/>
                </a:cubicBezTo>
                <a:close/>
                <a:moveTo>
                  <a:pt x="2351238" y="1908131"/>
                </a:moveTo>
                <a:cubicBezTo>
                  <a:pt x="2426364" y="1964513"/>
                  <a:pt x="2505329" y="2022371"/>
                  <a:pt x="2591673" y="2083919"/>
                </a:cubicBezTo>
                <a:cubicBezTo>
                  <a:pt x="2581636" y="2094251"/>
                  <a:pt x="2571452" y="2104878"/>
                  <a:pt x="2561120" y="2115357"/>
                </a:cubicBezTo>
                <a:cubicBezTo>
                  <a:pt x="2557726" y="2112848"/>
                  <a:pt x="2553593" y="2111372"/>
                  <a:pt x="2549165" y="2111372"/>
                </a:cubicBezTo>
                <a:cubicBezTo>
                  <a:pt x="2544737" y="2111372"/>
                  <a:pt x="2540900" y="2112700"/>
                  <a:pt x="2537652" y="2115062"/>
                </a:cubicBezTo>
                <a:cubicBezTo>
                  <a:pt x="2470201" y="2042149"/>
                  <a:pt x="2408948" y="1974107"/>
                  <a:pt x="2351238" y="1908131"/>
                </a:cubicBezTo>
                <a:close/>
                <a:moveTo>
                  <a:pt x="2538390" y="2148861"/>
                </a:moveTo>
                <a:cubicBezTo>
                  <a:pt x="2539866" y="2149747"/>
                  <a:pt x="2541342" y="2150485"/>
                  <a:pt x="2543113" y="2151075"/>
                </a:cubicBezTo>
                <a:cubicBezTo>
                  <a:pt x="2533667" y="2204948"/>
                  <a:pt x="2524369" y="2258378"/>
                  <a:pt x="2515513" y="2311513"/>
                </a:cubicBezTo>
                <a:cubicBezTo>
                  <a:pt x="2494997" y="2298820"/>
                  <a:pt x="2474629" y="2286274"/>
                  <a:pt x="2454555" y="2273876"/>
                </a:cubicBezTo>
                <a:cubicBezTo>
                  <a:pt x="2455736" y="2271367"/>
                  <a:pt x="2456326" y="2268562"/>
                  <a:pt x="2456326" y="2265611"/>
                </a:cubicBezTo>
                <a:cubicBezTo>
                  <a:pt x="2456326" y="2260445"/>
                  <a:pt x="2454260" y="2255722"/>
                  <a:pt x="2451161" y="2252179"/>
                </a:cubicBezTo>
                <a:lnTo>
                  <a:pt x="2538538" y="2149009"/>
                </a:lnTo>
                <a:close/>
                <a:moveTo>
                  <a:pt x="2451456" y="2278451"/>
                </a:moveTo>
                <a:cubicBezTo>
                  <a:pt x="2472119" y="2291292"/>
                  <a:pt x="2493078" y="2304281"/>
                  <a:pt x="2514332" y="2317417"/>
                </a:cubicBezTo>
                <a:cubicBezTo>
                  <a:pt x="2511528" y="2333800"/>
                  <a:pt x="2508871" y="2349888"/>
                  <a:pt x="2506214" y="2366124"/>
                </a:cubicBezTo>
                <a:cubicBezTo>
                  <a:pt x="2488503" y="2361696"/>
                  <a:pt x="2471086" y="2357268"/>
                  <a:pt x="2453817" y="2352840"/>
                </a:cubicBezTo>
                <a:cubicBezTo>
                  <a:pt x="2449832" y="2329963"/>
                  <a:pt x="2445995" y="2307233"/>
                  <a:pt x="2442157" y="2284798"/>
                </a:cubicBezTo>
                <a:cubicBezTo>
                  <a:pt x="2445847" y="2283617"/>
                  <a:pt x="2449094" y="2281403"/>
                  <a:pt x="2451603" y="2278451"/>
                </a:cubicBezTo>
                <a:close/>
                <a:moveTo>
                  <a:pt x="2427102" y="2283617"/>
                </a:moveTo>
                <a:cubicBezTo>
                  <a:pt x="2429759" y="2284946"/>
                  <a:pt x="2432711" y="2285831"/>
                  <a:pt x="2435958" y="2285831"/>
                </a:cubicBezTo>
                <a:cubicBezTo>
                  <a:pt x="2436106" y="2285831"/>
                  <a:pt x="2436401" y="2285831"/>
                  <a:pt x="2436549" y="2285831"/>
                </a:cubicBezTo>
                <a:cubicBezTo>
                  <a:pt x="2440238" y="2307528"/>
                  <a:pt x="2443928" y="2329372"/>
                  <a:pt x="2447766" y="2351512"/>
                </a:cubicBezTo>
                <a:cubicBezTo>
                  <a:pt x="2428726" y="2346641"/>
                  <a:pt x="2409834" y="2341918"/>
                  <a:pt x="2391089" y="2337047"/>
                </a:cubicBezTo>
                <a:cubicBezTo>
                  <a:pt x="2402601" y="2319926"/>
                  <a:pt x="2414557" y="2302214"/>
                  <a:pt x="2426955" y="2283765"/>
                </a:cubicBezTo>
                <a:close/>
                <a:moveTo>
                  <a:pt x="2422527" y="2280518"/>
                </a:moveTo>
                <a:cubicBezTo>
                  <a:pt x="2409686" y="2299558"/>
                  <a:pt x="2397288" y="2317860"/>
                  <a:pt x="2385480" y="2335424"/>
                </a:cubicBezTo>
                <a:cubicBezTo>
                  <a:pt x="2376477" y="2333062"/>
                  <a:pt x="2367326" y="2330848"/>
                  <a:pt x="2358470" y="2328487"/>
                </a:cubicBezTo>
                <a:cubicBezTo>
                  <a:pt x="2379724" y="2312103"/>
                  <a:pt x="2400978" y="2295868"/>
                  <a:pt x="2421789" y="2279927"/>
                </a:cubicBezTo>
                <a:cubicBezTo>
                  <a:pt x="2422084" y="2280223"/>
                  <a:pt x="2422232" y="2280370"/>
                  <a:pt x="2422527" y="2280518"/>
                </a:cubicBezTo>
                <a:close/>
                <a:moveTo>
                  <a:pt x="2416033" y="2267972"/>
                </a:moveTo>
                <a:cubicBezTo>
                  <a:pt x="2416328" y="2270629"/>
                  <a:pt x="2417213" y="2273138"/>
                  <a:pt x="2418542" y="2275499"/>
                </a:cubicBezTo>
                <a:cubicBezTo>
                  <a:pt x="2396402" y="2292473"/>
                  <a:pt x="2374115" y="2309594"/>
                  <a:pt x="2351680" y="2326863"/>
                </a:cubicBezTo>
                <a:cubicBezTo>
                  <a:pt x="2266517" y="2305019"/>
                  <a:pt x="2185191" y="2283617"/>
                  <a:pt x="2106817" y="2262659"/>
                </a:cubicBezTo>
                <a:cubicBezTo>
                  <a:pt x="2207036" y="2264577"/>
                  <a:pt x="2310796" y="2266496"/>
                  <a:pt x="2416180" y="2268120"/>
                </a:cubicBezTo>
                <a:close/>
                <a:moveTo>
                  <a:pt x="2102980" y="2267234"/>
                </a:moveTo>
                <a:cubicBezTo>
                  <a:pt x="2180911" y="2288045"/>
                  <a:pt x="2261647" y="2309299"/>
                  <a:pt x="2346072" y="2330996"/>
                </a:cubicBezTo>
                <a:cubicBezTo>
                  <a:pt x="2310796" y="2358006"/>
                  <a:pt x="2275373" y="2385459"/>
                  <a:pt x="2239507" y="2413060"/>
                </a:cubicBezTo>
                <a:cubicBezTo>
                  <a:pt x="2190652" y="2364648"/>
                  <a:pt x="2144750" y="2318007"/>
                  <a:pt x="2100028" y="2271957"/>
                </a:cubicBezTo>
                <a:cubicBezTo>
                  <a:pt x="2101209" y="2270481"/>
                  <a:pt x="2102094" y="2269005"/>
                  <a:pt x="2102832" y="2267234"/>
                </a:cubicBezTo>
                <a:close/>
                <a:moveTo>
                  <a:pt x="2003500" y="2587667"/>
                </a:moveTo>
                <a:cubicBezTo>
                  <a:pt x="2027706" y="2486268"/>
                  <a:pt x="2053830" y="2382802"/>
                  <a:pt x="2081431" y="2279485"/>
                </a:cubicBezTo>
                <a:cubicBezTo>
                  <a:pt x="2082316" y="2279485"/>
                  <a:pt x="2083054" y="2279780"/>
                  <a:pt x="2083940" y="2279780"/>
                </a:cubicBezTo>
                <a:cubicBezTo>
                  <a:pt x="2088515" y="2279780"/>
                  <a:pt x="2092648" y="2278304"/>
                  <a:pt x="2096043" y="2275795"/>
                </a:cubicBezTo>
                <a:cubicBezTo>
                  <a:pt x="2140470" y="2321845"/>
                  <a:pt x="2186372" y="2368338"/>
                  <a:pt x="2234931" y="2416454"/>
                </a:cubicBezTo>
                <a:cubicBezTo>
                  <a:pt x="2159952" y="2474312"/>
                  <a:pt x="2084235" y="2532908"/>
                  <a:pt x="2009403" y="2591652"/>
                </a:cubicBezTo>
                <a:cubicBezTo>
                  <a:pt x="2007632" y="2590028"/>
                  <a:pt x="2005714" y="2588700"/>
                  <a:pt x="2003352" y="2587667"/>
                </a:cubicBezTo>
                <a:close/>
                <a:moveTo>
                  <a:pt x="2176040" y="2752532"/>
                </a:moveTo>
                <a:cubicBezTo>
                  <a:pt x="2119363" y="2706039"/>
                  <a:pt x="2064457" y="2659989"/>
                  <a:pt x="2012356" y="2615267"/>
                </a:cubicBezTo>
                <a:cubicBezTo>
                  <a:pt x="2014274" y="2612315"/>
                  <a:pt x="2015602" y="2609068"/>
                  <a:pt x="2015602" y="2605378"/>
                </a:cubicBezTo>
                <a:cubicBezTo>
                  <a:pt x="2015602" y="2605378"/>
                  <a:pt x="2015602" y="2605231"/>
                  <a:pt x="2015602" y="2605083"/>
                </a:cubicBezTo>
                <a:cubicBezTo>
                  <a:pt x="2096928" y="2592094"/>
                  <a:pt x="2178107" y="2579106"/>
                  <a:pt x="2259432" y="2566118"/>
                </a:cubicBezTo>
                <a:cubicBezTo>
                  <a:pt x="2236850" y="2628108"/>
                  <a:pt x="2215301" y="2688032"/>
                  <a:pt x="2194342" y="2747366"/>
                </a:cubicBezTo>
                <a:cubicBezTo>
                  <a:pt x="2193014" y="2747071"/>
                  <a:pt x="2191538" y="2746924"/>
                  <a:pt x="2190210" y="2746924"/>
                </a:cubicBezTo>
                <a:cubicBezTo>
                  <a:pt x="2184896" y="2746924"/>
                  <a:pt x="2180025" y="2748990"/>
                  <a:pt x="2176335" y="2752385"/>
                </a:cubicBezTo>
                <a:close/>
                <a:moveTo>
                  <a:pt x="2185339" y="2787660"/>
                </a:moveTo>
                <a:cubicBezTo>
                  <a:pt x="2186815" y="2787955"/>
                  <a:pt x="2188291" y="2788251"/>
                  <a:pt x="2189915" y="2788251"/>
                </a:cubicBezTo>
                <a:cubicBezTo>
                  <a:pt x="2201279" y="2788251"/>
                  <a:pt x="2210430" y="2778952"/>
                  <a:pt x="2210430" y="2767735"/>
                </a:cubicBezTo>
                <a:cubicBezTo>
                  <a:pt x="2210430" y="2763750"/>
                  <a:pt x="2209250" y="2760060"/>
                  <a:pt x="2207331" y="2756960"/>
                </a:cubicBezTo>
                <a:cubicBezTo>
                  <a:pt x="2295003" y="2684638"/>
                  <a:pt x="2383857" y="2611873"/>
                  <a:pt x="2468134" y="2543240"/>
                </a:cubicBezTo>
                <a:cubicBezTo>
                  <a:pt x="2471972" y="2546782"/>
                  <a:pt x="2476990" y="2548996"/>
                  <a:pt x="2482451" y="2548996"/>
                </a:cubicBezTo>
                <a:cubicBezTo>
                  <a:pt x="2493964" y="2548996"/>
                  <a:pt x="2503410" y="2539550"/>
                  <a:pt x="2503410" y="2528038"/>
                </a:cubicBezTo>
                <a:cubicBezTo>
                  <a:pt x="2503410" y="2524938"/>
                  <a:pt x="2502672" y="2522134"/>
                  <a:pt x="2501491" y="2519477"/>
                </a:cubicBezTo>
                <a:lnTo>
                  <a:pt x="2528649" y="2502651"/>
                </a:lnTo>
                <a:cubicBezTo>
                  <a:pt x="2571304" y="2476231"/>
                  <a:pt x="2613960" y="2449811"/>
                  <a:pt x="2656615" y="2423391"/>
                </a:cubicBezTo>
                <a:cubicBezTo>
                  <a:pt x="2660305" y="2427819"/>
                  <a:pt x="2665914" y="2430771"/>
                  <a:pt x="2672113" y="2430771"/>
                </a:cubicBezTo>
                <a:cubicBezTo>
                  <a:pt x="2683330" y="2430771"/>
                  <a:pt x="2692481" y="2421620"/>
                  <a:pt x="2692481" y="2410403"/>
                </a:cubicBezTo>
                <a:cubicBezTo>
                  <a:pt x="2692481" y="2404204"/>
                  <a:pt x="2689677" y="2398743"/>
                  <a:pt x="2685249" y="2395053"/>
                </a:cubicBezTo>
                <a:cubicBezTo>
                  <a:pt x="2718163" y="2343542"/>
                  <a:pt x="2751077" y="2291883"/>
                  <a:pt x="2783991" y="2240224"/>
                </a:cubicBezTo>
                <a:cubicBezTo>
                  <a:pt x="2786501" y="2241405"/>
                  <a:pt x="2789305" y="2242143"/>
                  <a:pt x="2792404" y="2242143"/>
                </a:cubicBezTo>
                <a:cubicBezTo>
                  <a:pt x="2803474" y="2242143"/>
                  <a:pt x="2812625" y="2233139"/>
                  <a:pt x="2812625" y="2221922"/>
                </a:cubicBezTo>
                <a:cubicBezTo>
                  <a:pt x="2812625" y="2220446"/>
                  <a:pt x="2812477" y="2218822"/>
                  <a:pt x="2812035" y="2217494"/>
                </a:cubicBezTo>
                <a:cubicBezTo>
                  <a:pt x="2926275" y="2174248"/>
                  <a:pt x="3021770" y="2137644"/>
                  <a:pt x="3110918" y="2103402"/>
                </a:cubicBezTo>
                <a:cubicBezTo>
                  <a:pt x="3180731" y="2190041"/>
                  <a:pt x="3250692" y="2275795"/>
                  <a:pt x="3316668" y="2356382"/>
                </a:cubicBezTo>
                <a:cubicBezTo>
                  <a:pt x="3313421" y="2359925"/>
                  <a:pt x="3311355" y="2364500"/>
                  <a:pt x="3311355" y="2369666"/>
                </a:cubicBezTo>
                <a:cubicBezTo>
                  <a:pt x="3311355" y="2380441"/>
                  <a:pt x="3320210" y="2389297"/>
                  <a:pt x="3330985" y="2389297"/>
                </a:cubicBezTo>
                <a:cubicBezTo>
                  <a:pt x="3335118" y="2389297"/>
                  <a:pt x="3338808" y="2387673"/>
                  <a:pt x="3342055" y="2385459"/>
                </a:cubicBezTo>
                <a:cubicBezTo>
                  <a:pt x="3368622" y="2413798"/>
                  <a:pt x="3395337" y="2442136"/>
                  <a:pt x="3422052" y="2470327"/>
                </a:cubicBezTo>
                <a:cubicBezTo>
                  <a:pt x="3419100" y="2474017"/>
                  <a:pt x="3417181" y="2478593"/>
                  <a:pt x="3417181" y="2483611"/>
                </a:cubicBezTo>
                <a:cubicBezTo>
                  <a:pt x="3417181" y="2495271"/>
                  <a:pt x="3426628" y="2504717"/>
                  <a:pt x="3438288" y="2504717"/>
                </a:cubicBezTo>
                <a:cubicBezTo>
                  <a:pt x="3444782" y="2504717"/>
                  <a:pt x="3450391" y="2501765"/>
                  <a:pt x="3454228" y="2497190"/>
                </a:cubicBezTo>
                <a:lnTo>
                  <a:pt x="3552528" y="2560214"/>
                </a:lnTo>
                <a:cubicBezTo>
                  <a:pt x="3520647" y="2607445"/>
                  <a:pt x="3486847" y="2656594"/>
                  <a:pt x="3452014" y="2706630"/>
                </a:cubicBezTo>
                <a:cubicBezTo>
                  <a:pt x="3449210" y="2705154"/>
                  <a:pt x="3446110" y="2704268"/>
                  <a:pt x="3442716" y="2704268"/>
                </a:cubicBezTo>
                <a:cubicBezTo>
                  <a:pt x="3431351" y="2704268"/>
                  <a:pt x="3422052" y="2713567"/>
                  <a:pt x="3422052" y="2724932"/>
                </a:cubicBezTo>
                <a:cubicBezTo>
                  <a:pt x="3422052" y="2736297"/>
                  <a:pt x="3431351" y="2745595"/>
                  <a:pt x="3442716" y="2745595"/>
                </a:cubicBezTo>
                <a:cubicBezTo>
                  <a:pt x="3454081" y="2745595"/>
                  <a:pt x="3463379" y="2736297"/>
                  <a:pt x="3463379" y="2724932"/>
                </a:cubicBezTo>
                <a:cubicBezTo>
                  <a:pt x="3463379" y="2719913"/>
                  <a:pt x="3461460" y="2715338"/>
                  <a:pt x="3458509" y="2711795"/>
                </a:cubicBezTo>
                <a:cubicBezTo>
                  <a:pt x="3530093" y="2633569"/>
                  <a:pt x="3595183" y="2560804"/>
                  <a:pt x="3656879" y="2490253"/>
                </a:cubicBezTo>
                <a:cubicBezTo>
                  <a:pt x="3660126" y="2492467"/>
                  <a:pt x="3663963" y="2493647"/>
                  <a:pt x="3668243" y="2493647"/>
                </a:cubicBezTo>
                <a:cubicBezTo>
                  <a:pt x="3679608" y="2493647"/>
                  <a:pt x="3688759" y="2484349"/>
                  <a:pt x="3688759" y="2473132"/>
                </a:cubicBezTo>
                <a:cubicBezTo>
                  <a:pt x="3688759" y="2461914"/>
                  <a:pt x="3679461" y="2452616"/>
                  <a:pt x="3668243" y="2452616"/>
                </a:cubicBezTo>
                <a:cubicBezTo>
                  <a:pt x="3662487" y="2452616"/>
                  <a:pt x="3657174" y="2455125"/>
                  <a:pt x="3653484" y="2458962"/>
                </a:cubicBezTo>
                <a:cubicBezTo>
                  <a:pt x="3599021" y="2419259"/>
                  <a:pt x="3544557" y="2379408"/>
                  <a:pt x="3489946" y="2339704"/>
                </a:cubicBezTo>
                <a:cubicBezTo>
                  <a:pt x="3450391" y="2310923"/>
                  <a:pt x="3410835" y="2282141"/>
                  <a:pt x="3371279" y="2253212"/>
                </a:cubicBezTo>
                <a:cubicBezTo>
                  <a:pt x="3372902" y="2250261"/>
                  <a:pt x="3373788" y="2247013"/>
                  <a:pt x="3373788" y="2243471"/>
                </a:cubicBezTo>
                <a:cubicBezTo>
                  <a:pt x="3373788" y="2232106"/>
                  <a:pt x="3364489" y="2222955"/>
                  <a:pt x="3353272" y="2222955"/>
                </a:cubicBezTo>
                <a:cubicBezTo>
                  <a:pt x="3351501" y="2222955"/>
                  <a:pt x="3349877" y="2223250"/>
                  <a:pt x="3348254" y="2223693"/>
                </a:cubicBezTo>
                <a:lnTo>
                  <a:pt x="3302351" y="2108863"/>
                </a:lnTo>
                <a:cubicBezTo>
                  <a:pt x="3303827" y="2107977"/>
                  <a:pt x="3305303" y="2107091"/>
                  <a:pt x="3306484" y="2105911"/>
                </a:cubicBezTo>
                <a:cubicBezTo>
                  <a:pt x="3372017" y="2152256"/>
                  <a:pt x="3437697" y="2198602"/>
                  <a:pt x="3503230" y="2244799"/>
                </a:cubicBezTo>
                <a:cubicBezTo>
                  <a:pt x="3579685" y="2298672"/>
                  <a:pt x="3655993" y="2352545"/>
                  <a:pt x="3732301" y="2406565"/>
                </a:cubicBezTo>
                <a:cubicBezTo>
                  <a:pt x="3730824" y="2409517"/>
                  <a:pt x="3729791" y="2412765"/>
                  <a:pt x="3729791" y="2416307"/>
                </a:cubicBezTo>
                <a:cubicBezTo>
                  <a:pt x="3729791" y="2427967"/>
                  <a:pt x="3739238" y="2437413"/>
                  <a:pt x="3750898" y="2437413"/>
                </a:cubicBezTo>
                <a:cubicBezTo>
                  <a:pt x="3755768" y="2437413"/>
                  <a:pt x="3760196" y="2435642"/>
                  <a:pt x="3763738" y="2432838"/>
                </a:cubicBezTo>
                <a:cubicBezTo>
                  <a:pt x="3856134" y="2524052"/>
                  <a:pt x="3933622" y="2601541"/>
                  <a:pt x="4006388" y="2675339"/>
                </a:cubicBezTo>
                <a:lnTo>
                  <a:pt x="4008306" y="2673420"/>
                </a:lnTo>
                <a:lnTo>
                  <a:pt x="4011111" y="2672978"/>
                </a:lnTo>
                <a:cubicBezTo>
                  <a:pt x="3999155" y="2589143"/>
                  <a:pt x="3985872" y="2504422"/>
                  <a:pt x="3971850" y="2419997"/>
                </a:cubicBezTo>
                <a:cubicBezTo>
                  <a:pt x="3990299" y="2419997"/>
                  <a:pt x="4008602" y="2419997"/>
                  <a:pt x="4027051" y="2419997"/>
                </a:cubicBezTo>
                <a:cubicBezTo>
                  <a:pt x="4083876" y="2482578"/>
                  <a:pt x="4136716" y="2541616"/>
                  <a:pt x="4186898" y="2598441"/>
                </a:cubicBezTo>
                <a:cubicBezTo>
                  <a:pt x="4183799" y="2601983"/>
                  <a:pt x="4181880" y="2606559"/>
                  <a:pt x="4181880" y="2611577"/>
                </a:cubicBezTo>
                <a:cubicBezTo>
                  <a:pt x="4181880" y="2622795"/>
                  <a:pt x="4191031" y="2631798"/>
                  <a:pt x="4202101" y="2631798"/>
                </a:cubicBezTo>
                <a:cubicBezTo>
                  <a:pt x="4213171" y="2631798"/>
                  <a:pt x="4221879" y="2623090"/>
                  <a:pt x="4222322" y="2612315"/>
                </a:cubicBezTo>
                <a:cubicBezTo>
                  <a:pt x="4301434" y="2636964"/>
                  <a:pt x="4373313" y="2659694"/>
                  <a:pt x="4441208" y="2681391"/>
                </a:cubicBezTo>
                <a:cubicBezTo>
                  <a:pt x="4441060" y="2682571"/>
                  <a:pt x="4440912" y="2683752"/>
                  <a:pt x="4440912" y="2684933"/>
                </a:cubicBezTo>
                <a:cubicBezTo>
                  <a:pt x="4440912" y="2696298"/>
                  <a:pt x="4450211" y="2705596"/>
                  <a:pt x="4461576" y="2705596"/>
                </a:cubicBezTo>
                <a:cubicBezTo>
                  <a:pt x="4466742" y="2705596"/>
                  <a:pt x="4471318" y="2703678"/>
                  <a:pt x="4474860" y="2700578"/>
                </a:cubicBezTo>
                <a:cubicBezTo>
                  <a:pt x="4551315" y="2769211"/>
                  <a:pt x="4621276" y="2833858"/>
                  <a:pt x="4687547" y="2897177"/>
                </a:cubicBezTo>
                <a:cubicBezTo>
                  <a:pt x="4685333" y="2900277"/>
                  <a:pt x="4683857" y="2903819"/>
                  <a:pt x="4683857" y="2907804"/>
                </a:cubicBezTo>
                <a:cubicBezTo>
                  <a:pt x="4683857" y="2916512"/>
                  <a:pt x="4689908" y="2923449"/>
                  <a:pt x="4697878" y="2925663"/>
                </a:cubicBezTo>
                <a:cubicBezTo>
                  <a:pt x="4693303" y="2964629"/>
                  <a:pt x="4688432" y="3003742"/>
                  <a:pt x="4682971" y="3042265"/>
                </a:cubicBezTo>
                <a:cubicBezTo>
                  <a:pt x="4611682" y="3085658"/>
                  <a:pt x="4537884" y="3128904"/>
                  <a:pt x="4458624" y="3173773"/>
                </a:cubicBezTo>
                <a:cubicBezTo>
                  <a:pt x="4454786" y="3168755"/>
                  <a:pt x="4448735" y="3165361"/>
                  <a:pt x="4441798" y="3165361"/>
                </a:cubicBezTo>
                <a:cubicBezTo>
                  <a:pt x="4438108" y="3165361"/>
                  <a:pt x="4434566" y="3166394"/>
                  <a:pt x="4431614" y="3168165"/>
                </a:cubicBezTo>
                <a:cubicBezTo>
                  <a:pt x="4417740" y="3149568"/>
                  <a:pt x="4403570" y="3130528"/>
                  <a:pt x="4388958" y="3111192"/>
                </a:cubicBezTo>
                <a:cubicBezTo>
                  <a:pt x="4392501" y="3107650"/>
                  <a:pt x="4394715" y="3102779"/>
                  <a:pt x="4394715" y="3097318"/>
                </a:cubicBezTo>
                <a:cubicBezTo>
                  <a:pt x="4394715" y="3086544"/>
                  <a:pt x="4385859" y="3077688"/>
                  <a:pt x="4375084" y="3077688"/>
                </a:cubicBezTo>
                <a:cubicBezTo>
                  <a:pt x="4365933" y="3077688"/>
                  <a:pt x="4358554" y="3084182"/>
                  <a:pt x="4356487" y="3092595"/>
                </a:cubicBezTo>
                <a:cubicBezTo>
                  <a:pt x="4006240" y="3058058"/>
                  <a:pt x="3694663" y="3025439"/>
                  <a:pt x="3405078" y="2993115"/>
                </a:cubicBezTo>
                <a:cubicBezTo>
                  <a:pt x="3404783" y="2981602"/>
                  <a:pt x="3395485" y="2972304"/>
                  <a:pt x="3383972" y="2972304"/>
                </a:cubicBezTo>
                <a:cubicBezTo>
                  <a:pt x="3379397" y="2972304"/>
                  <a:pt x="3375264" y="2973780"/>
                  <a:pt x="3371722" y="2976289"/>
                </a:cubicBezTo>
                <a:lnTo>
                  <a:pt x="3326557" y="2927287"/>
                </a:lnTo>
                <a:cubicBezTo>
                  <a:pt x="3271651" y="2867805"/>
                  <a:pt x="3216892" y="2808471"/>
                  <a:pt x="3162134" y="2748842"/>
                </a:cubicBezTo>
                <a:cubicBezTo>
                  <a:pt x="3164939" y="2745448"/>
                  <a:pt x="3166710" y="2741315"/>
                  <a:pt x="3166710" y="2736592"/>
                </a:cubicBezTo>
                <a:cubicBezTo>
                  <a:pt x="3166710" y="2725817"/>
                  <a:pt x="3157854" y="2716961"/>
                  <a:pt x="3147079" y="2716961"/>
                </a:cubicBezTo>
                <a:cubicBezTo>
                  <a:pt x="3137043" y="2716961"/>
                  <a:pt x="3128925" y="2724784"/>
                  <a:pt x="3127892" y="2734526"/>
                </a:cubicBezTo>
                <a:cubicBezTo>
                  <a:pt x="3000368" y="2739544"/>
                  <a:pt x="2870631" y="2744267"/>
                  <a:pt x="2741631" y="2748547"/>
                </a:cubicBezTo>
                <a:cubicBezTo>
                  <a:pt x="2740007" y="2739839"/>
                  <a:pt x="2732628" y="2733049"/>
                  <a:pt x="2723477" y="2733049"/>
                </a:cubicBezTo>
                <a:cubicBezTo>
                  <a:pt x="2713145" y="2733049"/>
                  <a:pt x="2704732" y="2741463"/>
                  <a:pt x="2704732" y="2751794"/>
                </a:cubicBezTo>
                <a:cubicBezTo>
                  <a:pt x="2704732" y="2752680"/>
                  <a:pt x="2705175" y="2753565"/>
                  <a:pt x="2705322" y="2754451"/>
                </a:cubicBezTo>
                <a:cubicBezTo>
                  <a:pt x="2560382" y="2798878"/>
                  <a:pt x="2413523" y="2843452"/>
                  <a:pt x="2271093" y="2886845"/>
                </a:cubicBezTo>
                <a:lnTo>
                  <a:pt x="2146816" y="2924630"/>
                </a:lnTo>
                <a:cubicBezTo>
                  <a:pt x="2145045" y="2920645"/>
                  <a:pt x="2141946" y="2917398"/>
                  <a:pt x="2138108" y="2915332"/>
                </a:cubicBezTo>
                <a:cubicBezTo>
                  <a:pt x="2153310" y="2873857"/>
                  <a:pt x="2169251" y="2830906"/>
                  <a:pt x="2185634" y="2787070"/>
                </a:cubicBezTo>
                <a:close/>
                <a:moveTo>
                  <a:pt x="3906022" y="5340199"/>
                </a:moveTo>
                <a:cubicBezTo>
                  <a:pt x="3972883" y="5320716"/>
                  <a:pt x="4038564" y="5300643"/>
                  <a:pt x="4101883" y="5280422"/>
                </a:cubicBezTo>
                <a:cubicBezTo>
                  <a:pt x="4102326" y="5281308"/>
                  <a:pt x="4102768" y="5282046"/>
                  <a:pt x="4103211" y="5282784"/>
                </a:cubicBezTo>
                <a:cubicBezTo>
                  <a:pt x="4059522" y="5320273"/>
                  <a:pt x="4015391" y="5357025"/>
                  <a:pt x="3971407" y="5392596"/>
                </a:cubicBezTo>
                <a:cubicBezTo>
                  <a:pt x="3967865" y="5389201"/>
                  <a:pt x="3962994" y="5387135"/>
                  <a:pt x="3957681" y="5387135"/>
                </a:cubicBezTo>
                <a:cubicBezTo>
                  <a:pt x="3952957" y="5387135"/>
                  <a:pt x="3948825" y="5388758"/>
                  <a:pt x="3945283" y="5391415"/>
                </a:cubicBezTo>
                <a:cubicBezTo>
                  <a:pt x="3932147" y="5378869"/>
                  <a:pt x="3918125" y="5365881"/>
                  <a:pt x="3903070" y="5352450"/>
                </a:cubicBezTo>
                <a:cubicBezTo>
                  <a:pt x="3904988" y="5349498"/>
                  <a:pt x="3906317" y="5346250"/>
                  <a:pt x="3906317" y="5342560"/>
                </a:cubicBezTo>
                <a:cubicBezTo>
                  <a:pt x="3906317" y="5341675"/>
                  <a:pt x="3905874" y="5340937"/>
                  <a:pt x="3905874" y="5340051"/>
                </a:cubicBezTo>
                <a:close/>
                <a:moveTo>
                  <a:pt x="3938936" y="5414735"/>
                </a:moveTo>
                <a:cubicBezTo>
                  <a:pt x="3905579" y="5433628"/>
                  <a:pt x="3871632" y="5452372"/>
                  <a:pt x="3837537" y="5470822"/>
                </a:cubicBezTo>
                <a:cubicBezTo>
                  <a:pt x="3836209" y="5469051"/>
                  <a:pt x="3834585" y="5467427"/>
                  <a:pt x="3832814" y="5466099"/>
                </a:cubicBezTo>
                <a:cubicBezTo>
                  <a:pt x="3850230" y="5432447"/>
                  <a:pt x="3866761" y="5397466"/>
                  <a:pt x="3882997" y="5360272"/>
                </a:cubicBezTo>
                <a:cubicBezTo>
                  <a:pt x="3884473" y="5360715"/>
                  <a:pt x="3886096" y="5361305"/>
                  <a:pt x="3887720" y="5361305"/>
                </a:cubicBezTo>
                <a:cubicBezTo>
                  <a:pt x="3892295" y="5361305"/>
                  <a:pt x="3896280" y="5359534"/>
                  <a:pt x="3899527" y="5356730"/>
                </a:cubicBezTo>
                <a:cubicBezTo>
                  <a:pt x="3914435" y="5370013"/>
                  <a:pt x="3928457" y="5382855"/>
                  <a:pt x="3941445" y="5395400"/>
                </a:cubicBezTo>
                <a:cubicBezTo>
                  <a:pt x="3938936" y="5398795"/>
                  <a:pt x="3937460" y="5402780"/>
                  <a:pt x="3937460" y="5407355"/>
                </a:cubicBezTo>
                <a:cubicBezTo>
                  <a:pt x="3937460" y="5410012"/>
                  <a:pt x="3938050" y="5412374"/>
                  <a:pt x="3938936" y="5414735"/>
                </a:cubicBezTo>
                <a:close/>
                <a:moveTo>
                  <a:pt x="3840194" y="5475693"/>
                </a:moveTo>
                <a:cubicBezTo>
                  <a:pt x="3866023" y="5461671"/>
                  <a:pt x="3891558" y="5447502"/>
                  <a:pt x="3917092" y="5433332"/>
                </a:cubicBezTo>
                <a:cubicBezTo>
                  <a:pt x="3891853" y="5451634"/>
                  <a:pt x="3866466" y="5469494"/>
                  <a:pt x="3841227" y="5487205"/>
                </a:cubicBezTo>
                <a:cubicBezTo>
                  <a:pt x="3841522" y="5485877"/>
                  <a:pt x="3841670" y="5484548"/>
                  <a:pt x="3841670" y="5483072"/>
                </a:cubicBezTo>
                <a:cubicBezTo>
                  <a:pt x="3841670" y="5480416"/>
                  <a:pt x="3841079" y="5477907"/>
                  <a:pt x="3840194" y="5475693"/>
                </a:cubicBezTo>
                <a:close/>
                <a:moveTo>
                  <a:pt x="3397846" y="5595246"/>
                </a:moveTo>
                <a:cubicBezTo>
                  <a:pt x="3397846" y="5595246"/>
                  <a:pt x="3397994" y="5594065"/>
                  <a:pt x="3398142" y="5593623"/>
                </a:cubicBezTo>
                <a:cubicBezTo>
                  <a:pt x="3478139" y="5602183"/>
                  <a:pt x="3557546" y="5609711"/>
                  <a:pt x="3634887" y="5616205"/>
                </a:cubicBezTo>
                <a:cubicBezTo>
                  <a:pt x="3634887" y="5619157"/>
                  <a:pt x="3635772" y="5621814"/>
                  <a:pt x="3636953" y="5624323"/>
                </a:cubicBezTo>
                <a:cubicBezTo>
                  <a:pt x="3606991" y="5643806"/>
                  <a:pt x="3577767" y="5662403"/>
                  <a:pt x="3549576" y="5680114"/>
                </a:cubicBezTo>
                <a:cubicBezTo>
                  <a:pt x="3499688" y="5649857"/>
                  <a:pt x="3448324" y="5622257"/>
                  <a:pt x="3397846" y="5595394"/>
                </a:cubicBezTo>
                <a:close/>
                <a:moveTo>
                  <a:pt x="3544115" y="5683214"/>
                </a:moveTo>
                <a:cubicBezTo>
                  <a:pt x="3517695" y="5699597"/>
                  <a:pt x="3491865" y="5715390"/>
                  <a:pt x="3466626" y="5730297"/>
                </a:cubicBezTo>
                <a:cubicBezTo>
                  <a:pt x="3445225" y="5681000"/>
                  <a:pt x="3413196" y="5631998"/>
                  <a:pt x="3392976" y="5602626"/>
                </a:cubicBezTo>
                <a:cubicBezTo>
                  <a:pt x="3393861" y="5601888"/>
                  <a:pt x="3394304" y="5600855"/>
                  <a:pt x="3395042" y="5599969"/>
                </a:cubicBezTo>
                <a:cubicBezTo>
                  <a:pt x="3444634" y="5626389"/>
                  <a:pt x="3494965" y="5653547"/>
                  <a:pt x="3544115" y="5683214"/>
                </a:cubicBezTo>
                <a:close/>
                <a:moveTo>
                  <a:pt x="3639905" y="5628750"/>
                </a:moveTo>
                <a:cubicBezTo>
                  <a:pt x="3641824" y="5630965"/>
                  <a:pt x="3644185" y="5632884"/>
                  <a:pt x="3646990" y="5634212"/>
                </a:cubicBezTo>
                <a:cubicBezTo>
                  <a:pt x="3638577" y="5660041"/>
                  <a:pt x="3629130" y="5683804"/>
                  <a:pt x="3618356" y="5705944"/>
                </a:cubicBezTo>
                <a:cubicBezTo>
                  <a:pt x="3616585" y="5705353"/>
                  <a:pt x="3614666" y="5704763"/>
                  <a:pt x="3612747" y="5704763"/>
                </a:cubicBezTo>
                <a:cubicBezTo>
                  <a:pt x="3607138" y="5704763"/>
                  <a:pt x="3602268" y="5707272"/>
                  <a:pt x="3598873" y="5711257"/>
                </a:cubicBezTo>
                <a:cubicBezTo>
                  <a:pt x="3584409" y="5701663"/>
                  <a:pt x="3569796" y="5692217"/>
                  <a:pt x="3554889" y="5683066"/>
                </a:cubicBezTo>
                <a:cubicBezTo>
                  <a:pt x="3582490" y="5665945"/>
                  <a:pt x="3610828" y="5647790"/>
                  <a:pt x="3640053" y="5628750"/>
                </a:cubicBezTo>
                <a:close/>
                <a:moveTo>
                  <a:pt x="3652155" y="5635835"/>
                </a:moveTo>
                <a:cubicBezTo>
                  <a:pt x="3653336" y="5635983"/>
                  <a:pt x="3654517" y="5636278"/>
                  <a:pt x="3655845" y="5636278"/>
                </a:cubicBezTo>
                <a:cubicBezTo>
                  <a:pt x="3663963" y="5636278"/>
                  <a:pt x="3670900" y="5631702"/>
                  <a:pt x="3674442" y="5624913"/>
                </a:cubicBezTo>
                <a:cubicBezTo>
                  <a:pt x="3685955" y="5629046"/>
                  <a:pt x="3697468" y="5633326"/>
                  <a:pt x="3708832" y="5637606"/>
                </a:cubicBezTo>
                <a:cubicBezTo>
                  <a:pt x="3680346" y="5663436"/>
                  <a:pt x="3652746" y="5687199"/>
                  <a:pt x="3624998" y="5709781"/>
                </a:cubicBezTo>
                <a:cubicBezTo>
                  <a:pt x="3624407" y="5709191"/>
                  <a:pt x="3623669" y="5708896"/>
                  <a:pt x="3623079" y="5708453"/>
                </a:cubicBezTo>
                <a:cubicBezTo>
                  <a:pt x="3634001" y="5686018"/>
                  <a:pt x="3643595" y="5661960"/>
                  <a:pt x="3652155" y="5635835"/>
                </a:cubicBezTo>
                <a:close/>
                <a:moveTo>
                  <a:pt x="3670752" y="5599969"/>
                </a:moveTo>
                <a:cubicBezTo>
                  <a:pt x="3666915" y="5596132"/>
                  <a:pt x="3661602" y="5593770"/>
                  <a:pt x="3655845" y="5593770"/>
                </a:cubicBezTo>
                <a:cubicBezTo>
                  <a:pt x="3645809" y="5593770"/>
                  <a:pt x="3637248" y="5600855"/>
                  <a:pt x="3635182" y="5610449"/>
                </a:cubicBezTo>
                <a:cubicBezTo>
                  <a:pt x="3557841" y="5603954"/>
                  <a:pt x="3478582" y="5596427"/>
                  <a:pt x="3398879" y="5587866"/>
                </a:cubicBezTo>
                <a:cubicBezTo>
                  <a:pt x="3398879" y="5587718"/>
                  <a:pt x="3398879" y="5587571"/>
                  <a:pt x="3398879" y="5587276"/>
                </a:cubicBezTo>
                <a:cubicBezTo>
                  <a:pt x="3536735" y="5557461"/>
                  <a:pt x="3672081" y="5524990"/>
                  <a:pt x="3801818" y="5490600"/>
                </a:cubicBezTo>
                <a:cubicBezTo>
                  <a:pt x="3802261" y="5491633"/>
                  <a:pt x="3802852" y="5492667"/>
                  <a:pt x="3803442" y="5493699"/>
                </a:cubicBezTo>
                <a:cubicBezTo>
                  <a:pt x="3758868" y="5530746"/>
                  <a:pt x="3714441" y="5566317"/>
                  <a:pt x="3670900" y="5599822"/>
                </a:cubicBezTo>
                <a:close/>
                <a:moveTo>
                  <a:pt x="3865875" y="5220350"/>
                </a:moveTo>
                <a:cubicBezTo>
                  <a:pt x="3704257" y="5241604"/>
                  <a:pt x="3540130" y="5259316"/>
                  <a:pt x="3367146" y="5274075"/>
                </a:cubicBezTo>
                <a:cubicBezTo>
                  <a:pt x="3368917" y="5265220"/>
                  <a:pt x="3370689" y="5256216"/>
                  <a:pt x="3372460" y="5247213"/>
                </a:cubicBezTo>
                <a:cubicBezTo>
                  <a:pt x="3442568" y="5212380"/>
                  <a:pt x="3510463" y="5178137"/>
                  <a:pt x="3576143" y="5144485"/>
                </a:cubicBezTo>
                <a:cubicBezTo>
                  <a:pt x="3665587" y="5165149"/>
                  <a:pt x="3761229" y="5186846"/>
                  <a:pt x="3866171" y="5210166"/>
                </a:cubicBezTo>
                <a:cubicBezTo>
                  <a:pt x="3865728" y="5212528"/>
                  <a:pt x="3865433" y="5214889"/>
                  <a:pt x="3865433" y="5217251"/>
                </a:cubicBezTo>
                <a:cubicBezTo>
                  <a:pt x="3865433" y="5218284"/>
                  <a:pt x="3865728" y="5219317"/>
                  <a:pt x="3865728" y="5220350"/>
                </a:cubicBezTo>
                <a:close/>
                <a:moveTo>
                  <a:pt x="1593181" y="4075294"/>
                </a:moveTo>
                <a:cubicBezTo>
                  <a:pt x="1675982" y="4046365"/>
                  <a:pt x="1764541" y="4015813"/>
                  <a:pt x="1874943" y="3978176"/>
                </a:cubicBezTo>
                <a:cubicBezTo>
                  <a:pt x="1878190" y="3984375"/>
                  <a:pt x="1884389" y="3988803"/>
                  <a:pt x="1891917" y="3988803"/>
                </a:cubicBezTo>
                <a:cubicBezTo>
                  <a:pt x="1899296" y="4046661"/>
                  <a:pt x="1907267" y="4103338"/>
                  <a:pt x="1915827" y="4159130"/>
                </a:cubicBezTo>
                <a:cubicBezTo>
                  <a:pt x="1804392" y="4133447"/>
                  <a:pt x="1697679" y="4107471"/>
                  <a:pt x="1593623" y="4080608"/>
                </a:cubicBezTo>
                <a:cubicBezTo>
                  <a:pt x="1593623" y="4080017"/>
                  <a:pt x="1594066" y="4079427"/>
                  <a:pt x="1594066" y="4078689"/>
                </a:cubicBezTo>
                <a:cubicBezTo>
                  <a:pt x="1594066" y="4077509"/>
                  <a:pt x="1593623" y="4076475"/>
                  <a:pt x="1593328" y="4075294"/>
                </a:cubicBezTo>
                <a:close/>
                <a:moveTo>
                  <a:pt x="1631408" y="3874858"/>
                </a:moveTo>
                <a:cubicBezTo>
                  <a:pt x="1695465" y="3835450"/>
                  <a:pt x="1760113" y="3796484"/>
                  <a:pt x="1825055" y="3757961"/>
                </a:cubicBezTo>
                <a:cubicBezTo>
                  <a:pt x="1843948" y="3822609"/>
                  <a:pt x="1863283" y="3887256"/>
                  <a:pt x="1883799" y="3951756"/>
                </a:cubicBezTo>
                <a:cubicBezTo>
                  <a:pt x="1879666" y="3953675"/>
                  <a:pt x="1876419" y="3956922"/>
                  <a:pt x="1874500" y="3961055"/>
                </a:cubicBezTo>
                <a:cubicBezTo>
                  <a:pt x="1791108" y="3935963"/>
                  <a:pt x="1709930" y="3910724"/>
                  <a:pt x="1632294" y="3885780"/>
                </a:cubicBezTo>
                <a:cubicBezTo>
                  <a:pt x="1632441" y="3884747"/>
                  <a:pt x="1632884" y="3883714"/>
                  <a:pt x="1632884" y="3882681"/>
                </a:cubicBezTo>
                <a:cubicBezTo>
                  <a:pt x="1632884" y="3879876"/>
                  <a:pt x="1632294" y="3877367"/>
                  <a:pt x="1631261" y="3875006"/>
                </a:cubicBezTo>
                <a:close/>
                <a:moveTo>
                  <a:pt x="4323721" y="4159720"/>
                </a:moveTo>
                <a:cubicBezTo>
                  <a:pt x="4328739" y="4158539"/>
                  <a:pt x="4332872" y="4155735"/>
                  <a:pt x="4335529" y="4151454"/>
                </a:cubicBezTo>
                <a:cubicBezTo>
                  <a:pt x="4385564" y="4173742"/>
                  <a:pt x="4432057" y="4194701"/>
                  <a:pt x="4475303" y="4214626"/>
                </a:cubicBezTo>
                <a:cubicBezTo>
                  <a:pt x="4431761" y="4316172"/>
                  <a:pt x="4385416" y="4416686"/>
                  <a:pt x="4337005" y="4514838"/>
                </a:cubicBezTo>
                <a:cubicBezTo>
                  <a:pt x="4335971" y="4514543"/>
                  <a:pt x="4334938" y="4514247"/>
                  <a:pt x="4333757" y="4514100"/>
                </a:cubicBezTo>
                <a:cubicBezTo>
                  <a:pt x="4335676" y="4401188"/>
                  <a:pt x="4332281" y="4284882"/>
                  <a:pt x="4323721" y="4159867"/>
                </a:cubicBezTo>
                <a:close/>
                <a:moveTo>
                  <a:pt x="3868975" y="5342413"/>
                </a:moveTo>
                <a:cubicBezTo>
                  <a:pt x="3868975" y="5342413"/>
                  <a:pt x="3868975" y="5342413"/>
                  <a:pt x="3868975" y="5342413"/>
                </a:cubicBezTo>
                <a:cubicBezTo>
                  <a:pt x="3817464" y="5350531"/>
                  <a:pt x="3765067" y="5358206"/>
                  <a:pt x="3711932" y="5365586"/>
                </a:cubicBezTo>
                <a:cubicBezTo>
                  <a:pt x="3767576" y="5326030"/>
                  <a:pt x="3822482" y="5286178"/>
                  <a:pt x="3876355" y="5246180"/>
                </a:cubicBezTo>
                <a:cubicBezTo>
                  <a:pt x="3882554" y="5253560"/>
                  <a:pt x="3891114" y="5259021"/>
                  <a:pt x="3900856" y="5261235"/>
                </a:cubicBezTo>
                <a:cubicBezTo>
                  <a:pt x="3897166" y="5282636"/>
                  <a:pt x="3893033" y="5303447"/>
                  <a:pt x="3888753" y="5323816"/>
                </a:cubicBezTo>
                <a:cubicBezTo>
                  <a:pt x="3888310" y="5323816"/>
                  <a:pt x="3888015" y="5323520"/>
                  <a:pt x="3887572" y="5323520"/>
                </a:cubicBezTo>
                <a:cubicBezTo>
                  <a:pt x="3877241" y="5323520"/>
                  <a:pt x="3868828" y="5331933"/>
                  <a:pt x="3868828" y="5342265"/>
                </a:cubicBezTo>
                <a:close/>
                <a:moveTo>
                  <a:pt x="3870156" y="5348317"/>
                </a:moveTo>
                <a:cubicBezTo>
                  <a:pt x="3799162" y="5385068"/>
                  <a:pt x="3726101" y="5421672"/>
                  <a:pt x="3651565" y="5457834"/>
                </a:cubicBezTo>
                <a:cubicBezTo>
                  <a:pt x="3631639" y="5455177"/>
                  <a:pt x="3611714" y="5452372"/>
                  <a:pt x="3591788" y="5449568"/>
                </a:cubicBezTo>
                <a:cubicBezTo>
                  <a:pt x="3628835" y="5424034"/>
                  <a:pt x="3665587" y="5398352"/>
                  <a:pt x="3702043" y="5372523"/>
                </a:cubicBezTo>
                <a:cubicBezTo>
                  <a:pt x="3758868" y="5364700"/>
                  <a:pt x="3814955" y="5356435"/>
                  <a:pt x="3870008" y="5347874"/>
                </a:cubicBezTo>
                <a:cubicBezTo>
                  <a:pt x="3870008" y="5347874"/>
                  <a:pt x="3870008" y="5348169"/>
                  <a:pt x="3870008" y="5348317"/>
                </a:cubicBezTo>
                <a:close/>
                <a:moveTo>
                  <a:pt x="3497474" y="5120428"/>
                </a:moveTo>
                <a:cubicBezTo>
                  <a:pt x="3470316" y="5114081"/>
                  <a:pt x="3443601" y="5107734"/>
                  <a:pt x="3417181" y="5101535"/>
                </a:cubicBezTo>
                <a:cubicBezTo>
                  <a:pt x="3417181" y="5100945"/>
                  <a:pt x="3417329" y="5100354"/>
                  <a:pt x="3417329" y="5099616"/>
                </a:cubicBezTo>
                <a:cubicBezTo>
                  <a:pt x="3417329" y="5098140"/>
                  <a:pt x="3417181" y="5096812"/>
                  <a:pt x="3416886" y="5095484"/>
                </a:cubicBezTo>
                <a:cubicBezTo>
                  <a:pt x="3467069" y="5077329"/>
                  <a:pt x="3516366" y="5059322"/>
                  <a:pt x="3564926" y="5041315"/>
                </a:cubicBezTo>
                <a:cubicBezTo>
                  <a:pt x="3598578" y="5058142"/>
                  <a:pt x="3632082" y="5074967"/>
                  <a:pt x="3665734" y="5091941"/>
                </a:cubicBezTo>
                <a:cubicBezTo>
                  <a:pt x="3656288" y="5096959"/>
                  <a:pt x="3646694" y="5101830"/>
                  <a:pt x="3637100" y="5106848"/>
                </a:cubicBezTo>
                <a:cubicBezTo>
                  <a:pt x="3591346" y="5111572"/>
                  <a:pt x="3544705" y="5116147"/>
                  <a:pt x="3497326" y="5120575"/>
                </a:cubicBezTo>
                <a:close/>
                <a:moveTo>
                  <a:pt x="3623817" y="5113638"/>
                </a:moveTo>
                <a:cubicBezTo>
                  <a:pt x="3607876" y="5121903"/>
                  <a:pt x="3591788" y="5130169"/>
                  <a:pt x="3575553" y="5138582"/>
                </a:cubicBezTo>
                <a:cubicBezTo>
                  <a:pt x="3554889" y="5133858"/>
                  <a:pt x="3534521" y="5129136"/>
                  <a:pt x="3514448" y="5124412"/>
                </a:cubicBezTo>
                <a:cubicBezTo>
                  <a:pt x="3551347" y="5120870"/>
                  <a:pt x="3587951" y="5117328"/>
                  <a:pt x="3623817" y="5113638"/>
                </a:cubicBezTo>
                <a:close/>
                <a:moveTo>
                  <a:pt x="1906676" y="3981866"/>
                </a:moveTo>
                <a:cubicBezTo>
                  <a:pt x="1908890" y="3979209"/>
                  <a:pt x="1910366" y="3975962"/>
                  <a:pt x="1910956" y="3972420"/>
                </a:cubicBezTo>
                <a:cubicBezTo>
                  <a:pt x="2006599" y="3974634"/>
                  <a:pt x="2103570" y="3976405"/>
                  <a:pt x="2201427" y="3977585"/>
                </a:cubicBezTo>
                <a:cubicBezTo>
                  <a:pt x="2168661" y="4045775"/>
                  <a:pt x="2136484" y="4114703"/>
                  <a:pt x="2105341" y="4184073"/>
                </a:cubicBezTo>
                <a:cubicBezTo>
                  <a:pt x="2103570" y="4183483"/>
                  <a:pt x="2101651" y="4183188"/>
                  <a:pt x="2099733" y="4183188"/>
                </a:cubicBezTo>
                <a:cubicBezTo>
                  <a:pt x="2095600" y="4183188"/>
                  <a:pt x="2091762" y="4184516"/>
                  <a:pt x="2088515" y="4186582"/>
                </a:cubicBezTo>
                <a:cubicBezTo>
                  <a:pt x="2025639" y="4117359"/>
                  <a:pt x="1964682" y="4048579"/>
                  <a:pt x="1906676" y="3981866"/>
                </a:cubicBezTo>
                <a:close/>
                <a:moveTo>
                  <a:pt x="2084383" y="4190420"/>
                </a:moveTo>
                <a:cubicBezTo>
                  <a:pt x="2082907" y="4192191"/>
                  <a:pt x="2081726" y="4194110"/>
                  <a:pt x="2080988" y="4196176"/>
                </a:cubicBezTo>
                <a:cubicBezTo>
                  <a:pt x="2026525" y="4184221"/>
                  <a:pt x="1973538" y="4172265"/>
                  <a:pt x="1921436" y="4160310"/>
                </a:cubicBezTo>
                <a:cubicBezTo>
                  <a:pt x="1912875" y="4103781"/>
                  <a:pt x="1904757" y="4046365"/>
                  <a:pt x="1897230" y="3987622"/>
                </a:cubicBezTo>
                <a:cubicBezTo>
                  <a:pt x="1899149" y="3987032"/>
                  <a:pt x="1900772" y="3986293"/>
                  <a:pt x="1902396" y="3985261"/>
                </a:cubicBezTo>
                <a:cubicBezTo>
                  <a:pt x="1960401" y="4052122"/>
                  <a:pt x="2021506" y="4120902"/>
                  <a:pt x="2084383" y="4190272"/>
                </a:cubicBezTo>
                <a:close/>
                <a:moveTo>
                  <a:pt x="2476400" y="3384246"/>
                </a:moveTo>
                <a:cubicBezTo>
                  <a:pt x="2478023" y="3386756"/>
                  <a:pt x="2479795" y="3388970"/>
                  <a:pt x="2481713" y="3391331"/>
                </a:cubicBezTo>
                <a:cubicBezTo>
                  <a:pt x="2348286" y="3516493"/>
                  <a:pt x="2210725" y="3646969"/>
                  <a:pt x="2074789" y="3781282"/>
                </a:cubicBezTo>
                <a:cubicBezTo>
                  <a:pt x="2040842" y="3743497"/>
                  <a:pt x="2007780" y="3706450"/>
                  <a:pt x="1975751" y="3669846"/>
                </a:cubicBezTo>
                <a:cubicBezTo>
                  <a:pt x="2143126" y="3572432"/>
                  <a:pt x="2311387" y="3477528"/>
                  <a:pt x="2476400" y="3384394"/>
                </a:cubicBezTo>
                <a:close/>
                <a:moveTo>
                  <a:pt x="1972061" y="3665418"/>
                </a:moveTo>
                <a:cubicBezTo>
                  <a:pt x="1953169" y="3643869"/>
                  <a:pt x="1934720" y="3622467"/>
                  <a:pt x="1916270" y="3601214"/>
                </a:cubicBezTo>
                <a:cubicBezTo>
                  <a:pt x="1922321" y="3527563"/>
                  <a:pt x="1929259" y="3452879"/>
                  <a:pt x="1937524" y="3376866"/>
                </a:cubicBezTo>
                <a:cubicBezTo>
                  <a:pt x="2112131" y="3371701"/>
                  <a:pt x="2289542" y="3365206"/>
                  <a:pt x="2467544" y="3357531"/>
                </a:cubicBezTo>
                <a:cubicBezTo>
                  <a:pt x="2468282" y="3365354"/>
                  <a:pt x="2470348" y="3372586"/>
                  <a:pt x="2473743" y="3379228"/>
                </a:cubicBezTo>
                <a:cubicBezTo>
                  <a:pt x="2308435" y="3472509"/>
                  <a:pt x="2139731" y="3567709"/>
                  <a:pt x="1971914" y="3665271"/>
                </a:cubicBezTo>
                <a:close/>
                <a:moveTo>
                  <a:pt x="2541785" y="3410519"/>
                </a:moveTo>
                <a:cubicBezTo>
                  <a:pt x="2566581" y="3404319"/>
                  <a:pt x="2585031" y="3382770"/>
                  <a:pt x="2586802" y="3356646"/>
                </a:cubicBezTo>
                <a:cubicBezTo>
                  <a:pt x="2682150" y="3359007"/>
                  <a:pt x="2777940" y="3360778"/>
                  <a:pt x="2874173" y="3362402"/>
                </a:cubicBezTo>
                <a:cubicBezTo>
                  <a:pt x="2892327" y="3432215"/>
                  <a:pt x="2910482" y="3501881"/>
                  <a:pt x="2928784" y="3571104"/>
                </a:cubicBezTo>
                <a:cubicBezTo>
                  <a:pt x="2819562" y="3613464"/>
                  <a:pt x="2710341" y="3655234"/>
                  <a:pt x="2601709" y="3696561"/>
                </a:cubicBezTo>
                <a:cubicBezTo>
                  <a:pt x="2580603" y="3599000"/>
                  <a:pt x="2560677" y="3503800"/>
                  <a:pt x="2541785" y="3410519"/>
                </a:cubicBezTo>
                <a:close/>
                <a:moveTo>
                  <a:pt x="2596396" y="3698627"/>
                </a:moveTo>
                <a:cubicBezTo>
                  <a:pt x="2507690" y="3732427"/>
                  <a:pt x="2419427" y="3765932"/>
                  <a:pt x="2331755" y="3799141"/>
                </a:cubicBezTo>
                <a:cubicBezTo>
                  <a:pt x="2317143" y="3804750"/>
                  <a:pt x="2302236" y="3810358"/>
                  <a:pt x="2287476" y="3815967"/>
                </a:cubicBezTo>
                <a:cubicBezTo>
                  <a:pt x="2358175" y="3675455"/>
                  <a:pt x="2430350" y="3538633"/>
                  <a:pt x="2501344" y="3406534"/>
                </a:cubicBezTo>
                <a:cubicBezTo>
                  <a:pt x="2509166" y="3410371"/>
                  <a:pt x="2517875" y="3412585"/>
                  <a:pt x="2527173" y="3412585"/>
                </a:cubicBezTo>
                <a:cubicBezTo>
                  <a:pt x="2530273" y="3412585"/>
                  <a:pt x="2533224" y="3412142"/>
                  <a:pt x="2536324" y="3411699"/>
                </a:cubicBezTo>
                <a:cubicBezTo>
                  <a:pt x="2555216" y="3505276"/>
                  <a:pt x="2575290" y="3600771"/>
                  <a:pt x="2596396" y="3698627"/>
                </a:cubicBezTo>
                <a:close/>
                <a:moveTo>
                  <a:pt x="2872697" y="3356793"/>
                </a:moveTo>
                <a:cubicBezTo>
                  <a:pt x="2777054" y="3355170"/>
                  <a:pt x="2681854" y="3353399"/>
                  <a:pt x="2587097" y="3351037"/>
                </a:cubicBezTo>
                <a:cubicBezTo>
                  <a:pt x="2586950" y="3344395"/>
                  <a:pt x="2585621" y="3338196"/>
                  <a:pt x="2583555" y="3332292"/>
                </a:cubicBezTo>
                <a:cubicBezTo>
                  <a:pt x="2665471" y="3298640"/>
                  <a:pt x="2751225" y="3263365"/>
                  <a:pt x="2839192" y="3226908"/>
                </a:cubicBezTo>
                <a:cubicBezTo>
                  <a:pt x="2850410" y="3270302"/>
                  <a:pt x="2861480" y="3313548"/>
                  <a:pt x="2872697" y="3356793"/>
                </a:cubicBezTo>
                <a:close/>
                <a:moveTo>
                  <a:pt x="2844358" y="3224842"/>
                </a:moveTo>
                <a:cubicBezTo>
                  <a:pt x="2931883" y="3188533"/>
                  <a:pt x="3021770" y="3151044"/>
                  <a:pt x="3112542" y="3112668"/>
                </a:cubicBezTo>
                <a:cubicBezTo>
                  <a:pt x="3105457" y="3194880"/>
                  <a:pt x="3098077" y="3277091"/>
                  <a:pt x="3090697" y="3359745"/>
                </a:cubicBezTo>
                <a:cubicBezTo>
                  <a:pt x="3019851" y="3359007"/>
                  <a:pt x="2949152" y="3358122"/>
                  <a:pt x="2878601" y="3356941"/>
                </a:cubicBezTo>
                <a:cubicBezTo>
                  <a:pt x="2867236" y="3312957"/>
                  <a:pt x="2855871" y="3268973"/>
                  <a:pt x="2844506" y="3224842"/>
                </a:cubicBezTo>
                <a:close/>
                <a:moveTo>
                  <a:pt x="2879929" y="3362550"/>
                </a:moveTo>
                <a:cubicBezTo>
                  <a:pt x="2949890" y="3363730"/>
                  <a:pt x="3019998" y="3364616"/>
                  <a:pt x="3090107" y="3365354"/>
                </a:cubicBezTo>
                <a:cubicBezTo>
                  <a:pt x="3085679" y="3414651"/>
                  <a:pt x="3081104" y="3464096"/>
                  <a:pt x="3076676" y="3513541"/>
                </a:cubicBezTo>
                <a:cubicBezTo>
                  <a:pt x="3029150" y="3532138"/>
                  <a:pt x="2981623" y="3550736"/>
                  <a:pt x="2933950" y="3569185"/>
                </a:cubicBezTo>
                <a:cubicBezTo>
                  <a:pt x="2915943" y="3500553"/>
                  <a:pt x="2897936" y="3431772"/>
                  <a:pt x="2879929" y="3362550"/>
                </a:cubicBezTo>
                <a:close/>
                <a:moveTo>
                  <a:pt x="3095716" y="3365354"/>
                </a:moveTo>
                <a:cubicBezTo>
                  <a:pt x="3209513" y="3366535"/>
                  <a:pt x="3323310" y="3367273"/>
                  <a:pt x="3436812" y="3367420"/>
                </a:cubicBezTo>
                <a:cubicBezTo>
                  <a:pt x="3436812" y="3368158"/>
                  <a:pt x="3437107" y="3369044"/>
                  <a:pt x="3437255" y="3369782"/>
                </a:cubicBezTo>
                <a:cubicBezTo>
                  <a:pt x="3319767" y="3417603"/>
                  <a:pt x="3201247" y="3464834"/>
                  <a:pt x="3082432" y="3511327"/>
                </a:cubicBezTo>
                <a:cubicBezTo>
                  <a:pt x="3086860" y="3462620"/>
                  <a:pt x="3091288" y="3413913"/>
                  <a:pt x="3095716" y="3365354"/>
                </a:cubicBezTo>
                <a:close/>
                <a:moveTo>
                  <a:pt x="3436812" y="3361959"/>
                </a:moveTo>
                <a:cubicBezTo>
                  <a:pt x="3323457" y="3361959"/>
                  <a:pt x="3209808" y="3361074"/>
                  <a:pt x="3096306" y="3359893"/>
                </a:cubicBezTo>
                <a:cubicBezTo>
                  <a:pt x="3103834" y="3276501"/>
                  <a:pt x="3111213" y="3193256"/>
                  <a:pt x="3118445" y="3110307"/>
                </a:cubicBezTo>
                <a:cubicBezTo>
                  <a:pt x="3124349" y="3107798"/>
                  <a:pt x="3130401" y="3105289"/>
                  <a:pt x="3136305" y="3102779"/>
                </a:cubicBezTo>
                <a:cubicBezTo>
                  <a:pt x="3189882" y="3147206"/>
                  <a:pt x="3243165" y="3191337"/>
                  <a:pt x="3296004" y="3235026"/>
                </a:cubicBezTo>
                <a:cubicBezTo>
                  <a:pt x="3343973" y="3274730"/>
                  <a:pt x="3391942" y="3314433"/>
                  <a:pt x="3439764" y="3354137"/>
                </a:cubicBezTo>
                <a:cubicBezTo>
                  <a:pt x="3438288" y="3356498"/>
                  <a:pt x="3437255" y="3359155"/>
                  <a:pt x="3436959" y="3362107"/>
                </a:cubicBezTo>
                <a:close/>
                <a:moveTo>
                  <a:pt x="3118888" y="3104108"/>
                </a:moveTo>
                <a:cubicBezTo>
                  <a:pt x="3119331" y="3099237"/>
                  <a:pt x="3119774" y="3094366"/>
                  <a:pt x="3120217" y="3089496"/>
                </a:cubicBezTo>
                <a:cubicBezTo>
                  <a:pt x="3123907" y="3092595"/>
                  <a:pt x="3127744" y="3095695"/>
                  <a:pt x="3131434" y="3098794"/>
                </a:cubicBezTo>
                <a:cubicBezTo>
                  <a:pt x="3127301" y="3100566"/>
                  <a:pt x="3123021" y="3102337"/>
                  <a:pt x="3118888" y="3104108"/>
                </a:cubicBezTo>
                <a:close/>
                <a:moveTo>
                  <a:pt x="3120807" y="3082706"/>
                </a:moveTo>
                <a:cubicBezTo>
                  <a:pt x="3123611" y="3050825"/>
                  <a:pt x="3126268" y="3018944"/>
                  <a:pt x="3129072" y="2987064"/>
                </a:cubicBezTo>
                <a:cubicBezTo>
                  <a:pt x="3206118" y="2990163"/>
                  <a:pt x="3283902" y="2992967"/>
                  <a:pt x="3363013" y="2995772"/>
                </a:cubicBezTo>
                <a:cubicBezTo>
                  <a:pt x="3363013" y="2997100"/>
                  <a:pt x="3363309" y="2998281"/>
                  <a:pt x="3363751" y="2999462"/>
                </a:cubicBezTo>
                <a:cubicBezTo>
                  <a:pt x="3288329" y="3032080"/>
                  <a:pt x="3212612" y="3064404"/>
                  <a:pt x="3137338" y="3096285"/>
                </a:cubicBezTo>
                <a:cubicBezTo>
                  <a:pt x="3131877" y="3091710"/>
                  <a:pt x="3126416" y="3087134"/>
                  <a:pt x="3120955" y="3082706"/>
                </a:cubicBezTo>
                <a:close/>
                <a:moveTo>
                  <a:pt x="3115641" y="3078426"/>
                </a:moveTo>
                <a:cubicBezTo>
                  <a:pt x="3076971" y="3046397"/>
                  <a:pt x="3038301" y="3014221"/>
                  <a:pt x="2999630" y="2981898"/>
                </a:cubicBezTo>
                <a:cubicBezTo>
                  <a:pt x="3040662" y="2983669"/>
                  <a:pt x="3081989" y="2985292"/>
                  <a:pt x="3123611" y="2986916"/>
                </a:cubicBezTo>
                <a:cubicBezTo>
                  <a:pt x="3120955" y="3017468"/>
                  <a:pt x="3118445" y="3047873"/>
                  <a:pt x="3115789" y="3078426"/>
                </a:cubicBezTo>
                <a:close/>
                <a:moveTo>
                  <a:pt x="3115051" y="3085068"/>
                </a:moveTo>
                <a:cubicBezTo>
                  <a:pt x="3114461" y="3092152"/>
                  <a:pt x="3113870" y="3099385"/>
                  <a:pt x="3113132" y="3106469"/>
                </a:cubicBezTo>
                <a:cubicBezTo>
                  <a:pt x="3021770" y="3145140"/>
                  <a:pt x="2931145" y="3182924"/>
                  <a:pt x="2843030" y="3219528"/>
                </a:cubicBezTo>
                <a:cubicBezTo>
                  <a:pt x="2821924" y="3137169"/>
                  <a:pt x="2800817" y="3054663"/>
                  <a:pt x="2780302" y="2972009"/>
                </a:cubicBezTo>
                <a:cubicBezTo>
                  <a:pt x="2849672" y="2975256"/>
                  <a:pt x="2919780" y="2978355"/>
                  <a:pt x="2990479" y="2981455"/>
                </a:cubicBezTo>
                <a:cubicBezTo>
                  <a:pt x="3032102" y="3016140"/>
                  <a:pt x="3073576" y="3050678"/>
                  <a:pt x="3115051" y="3085215"/>
                </a:cubicBezTo>
                <a:close/>
                <a:moveTo>
                  <a:pt x="2837864" y="3221595"/>
                </a:moveTo>
                <a:cubicBezTo>
                  <a:pt x="2749601" y="3258199"/>
                  <a:pt x="2663700" y="3293622"/>
                  <a:pt x="2581636" y="3327274"/>
                </a:cubicBezTo>
                <a:cubicBezTo>
                  <a:pt x="2574994" y="3313105"/>
                  <a:pt x="2562891" y="3301888"/>
                  <a:pt x="2548132" y="3296426"/>
                </a:cubicBezTo>
                <a:cubicBezTo>
                  <a:pt x="2583998" y="3184105"/>
                  <a:pt x="2620454" y="3072227"/>
                  <a:pt x="2655435" y="2965810"/>
                </a:cubicBezTo>
                <a:cubicBezTo>
                  <a:pt x="2694991" y="2967728"/>
                  <a:pt x="2734546" y="2969795"/>
                  <a:pt x="2774545" y="2971566"/>
                </a:cubicBezTo>
                <a:cubicBezTo>
                  <a:pt x="2795356" y="3054958"/>
                  <a:pt x="2816463" y="3138203"/>
                  <a:pt x="2837864" y="3221447"/>
                </a:cubicBezTo>
                <a:close/>
                <a:moveTo>
                  <a:pt x="2542818" y="3294803"/>
                </a:moveTo>
                <a:cubicBezTo>
                  <a:pt x="2537800" y="3293474"/>
                  <a:pt x="2532782" y="3292589"/>
                  <a:pt x="2527321" y="3292589"/>
                </a:cubicBezTo>
                <a:cubicBezTo>
                  <a:pt x="2511970" y="3292589"/>
                  <a:pt x="2498096" y="3298493"/>
                  <a:pt x="2487469" y="3308087"/>
                </a:cubicBezTo>
                <a:cubicBezTo>
                  <a:pt x="2404963" y="3223956"/>
                  <a:pt x="2328508" y="3144402"/>
                  <a:pt x="2256923" y="3068094"/>
                </a:cubicBezTo>
                <a:cubicBezTo>
                  <a:pt x="2313748" y="3029867"/>
                  <a:pt x="2370425" y="2991787"/>
                  <a:pt x="2426955" y="2954002"/>
                </a:cubicBezTo>
                <a:cubicBezTo>
                  <a:pt x="2500605" y="2958135"/>
                  <a:pt x="2574994" y="2961972"/>
                  <a:pt x="2649826" y="2965662"/>
                </a:cubicBezTo>
                <a:cubicBezTo>
                  <a:pt x="2614845" y="3071489"/>
                  <a:pt x="2578537" y="3182924"/>
                  <a:pt x="2542966" y="3294803"/>
                </a:cubicBezTo>
                <a:close/>
                <a:moveTo>
                  <a:pt x="2496621" y="3403877"/>
                </a:moveTo>
                <a:cubicBezTo>
                  <a:pt x="2424741" y="3537747"/>
                  <a:pt x="2351533" y="3676488"/>
                  <a:pt x="2279948" y="3818919"/>
                </a:cubicBezTo>
                <a:cubicBezTo>
                  <a:pt x="2237883" y="3834859"/>
                  <a:pt x="2195376" y="3850947"/>
                  <a:pt x="2152868" y="3867183"/>
                </a:cubicBezTo>
                <a:cubicBezTo>
                  <a:pt x="2127629" y="3839583"/>
                  <a:pt x="2102980" y="3812424"/>
                  <a:pt x="2078774" y="3785414"/>
                </a:cubicBezTo>
                <a:cubicBezTo>
                  <a:pt x="2214711" y="3651101"/>
                  <a:pt x="2352271" y="3520773"/>
                  <a:pt x="2485698" y="3395611"/>
                </a:cubicBezTo>
                <a:cubicBezTo>
                  <a:pt x="2488945" y="3398858"/>
                  <a:pt x="2492783" y="3401515"/>
                  <a:pt x="2496768" y="3403877"/>
                </a:cubicBezTo>
                <a:close/>
                <a:moveTo>
                  <a:pt x="2276258" y="3826151"/>
                </a:moveTo>
                <a:cubicBezTo>
                  <a:pt x="2257366" y="3863936"/>
                  <a:pt x="2238621" y="3901868"/>
                  <a:pt x="2220024" y="3939948"/>
                </a:cubicBezTo>
                <a:cubicBezTo>
                  <a:pt x="2198623" y="3916923"/>
                  <a:pt x="2177516" y="3893898"/>
                  <a:pt x="2156853" y="3871463"/>
                </a:cubicBezTo>
                <a:cubicBezTo>
                  <a:pt x="2196852" y="3856261"/>
                  <a:pt x="2236703" y="3841206"/>
                  <a:pt x="2276258" y="3826151"/>
                </a:cubicBezTo>
                <a:close/>
                <a:moveTo>
                  <a:pt x="2147259" y="3869249"/>
                </a:moveTo>
                <a:cubicBezTo>
                  <a:pt x="2067852" y="3899359"/>
                  <a:pt x="1988149" y="3929764"/>
                  <a:pt x="1909038" y="3960169"/>
                </a:cubicBezTo>
                <a:cubicBezTo>
                  <a:pt x="1908595" y="3959431"/>
                  <a:pt x="1908005" y="3958693"/>
                  <a:pt x="1907562" y="3957955"/>
                </a:cubicBezTo>
                <a:cubicBezTo>
                  <a:pt x="1962615" y="3901130"/>
                  <a:pt x="2018555" y="3845044"/>
                  <a:pt x="2074789" y="3789399"/>
                </a:cubicBezTo>
                <a:cubicBezTo>
                  <a:pt x="2098552" y="3815672"/>
                  <a:pt x="2122610" y="3842387"/>
                  <a:pt x="2147259" y="3869397"/>
                </a:cubicBezTo>
                <a:close/>
                <a:moveTo>
                  <a:pt x="1911252" y="3967106"/>
                </a:moveTo>
                <a:cubicBezTo>
                  <a:pt x="1911252" y="3967106"/>
                  <a:pt x="1910956" y="3965925"/>
                  <a:pt x="1910956" y="3965335"/>
                </a:cubicBezTo>
                <a:cubicBezTo>
                  <a:pt x="1990806" y="3934782"/>
                  <a:pt x="2071247" y="3904082"/>
                  <a:pt x="2151244" y="3873677"/>
                </a:cubicBezTo>
                <a:cubicBezTo>
                  <a:pt x="2172793" y="3897293"/>
                  <a:pt x="2194933" y="3921204"/>
                  <a:pt x="2217368" y="3945409"/>
                </a:cubicBezTo>
                <a:cubicBezTo>
                  <a:pt x="2212940" y="3954413"/>
                  <a:pt x="2208659" y="3963268"/>
                  <a:pt x="2204231" y="3972272"/>
                </a:cubicBezTo>
                <a:cubicBezTo>
                  <a:pt x="2105489" y="3971091"/>
                  <a:pt x="2007780" y="3969468"/>
                  <a:pt x="1911252" y="3967106"/>
                </a:cubicBezTo>
                <a:close/>
                <a:moveTo>
                  <a:pt x="2221352" y="3949690"/>
                </a:moveTo>
                <a:cubicBezTo>
                  <a:pt x="2228437" y="3957365"/>
                  <a:pt x="2235374" y="3964892"/>
                  <a:pt x="2242606" y="3972567"/>
                </a:cubicBezTo>
                <a:cubicBezTo>
                  <a:pt x="2231832" y="3972567"/>
                  <a:pt x="2221057" y="3972420"/>
                  <a:pt x="2210283" y="3972272"/>
                </a:cubicBezTo>
                <a:cubicBezTo>
                  <a:pt x="2213973" y="3964744"/>
                  <a:pt x="2217663" y="3957217"/>
                  <a:pt x="2221352" y="3949690"/>
                </a:cubicBezTo>
                <a:close/>
                <a:moveTo>
                  <a:pt x="2224009" y="3944376"/>
                </a:moveTo>
                <a:cubicBezTo>
                  <a:pt x="2243787" y="3903787"/>
                  <a:pt x="2263713" y="3863346"/>
                  <a:pt x="2283934" y="3823347"/>
                </a:cubicBezTo>
                <a:cubicBezTo>
                  <a:pt x="2300612" y="3817000"/>
                  <a:pt x="2317438" y="3810653"/>
                  <a:pt x="2333969" y="3804455"/>
                </a:cubicBezTo>
                <a:cubicBezTo>
                  <a:pt x="2421346" y="3771393"/>
                  <a:pt x="2509314" y="3737888"/>
                  <a:pt x="2597724" y="3704236"/>
                </a:cubicBezTo>
                <a:cubicBezTo>
                  <a:pt x="2616617" y="3791909"/>
                  <a:pt x="2636542" y="3881205"/>
                  <a:pt x="2657501" y="3973305"/>
                </a:cubicBezTo>
                <a:cubicBezTo>
                  <a:pt x="2520236" y="3974191"/>
                  <a:pt x="2384447" y="3974043"/>
                  <a:pt x="2250429" y="3972715"/>
                </a:cubicBezTo>
                <a:cubicBezTo>
                  <a:pt x="2241573" y="3963268"/>
                  <a:pt x="2232865" y="3953822"/>
                  <a:pt x="2224157" y="3944376"/>
                </a:cubicBezTo>
                <a:close/>
                <a:moveTo>
                  <a:pt x="2602890" y="3702170"/>
                </a:moveTo>
                <a:cubicBezTo>
                  <a:pt x="2711521" y="3660843"/>
                  <a:pt x="2820891" y="3618925"/>
                  <a:pt x="2930260" y="3576565"/>
                </a:cubicBezTo>
                <a:cubicBezTo>
                  <a:pt x="2947381" y="3641508"/>
                  <a:pt x="2964355" y="3706303"/>
                  <a:pt x="2981328" y="3770655"/>
                </a:cubicBezTo>
                <a:cubicBezTo>
                  <a:pt x="2997269" y="3830874"/>
                  <a:pt x="3013061" y="3891242"/>
                  <a:pt x="3029002" y="3951461"/>
                </a:cubicBezTo>
                <a:cubicBezTo>
                  <a:pt x="3022065" y="3954413"/>
                  <a:pt x="3017047" y="3960907"/>
                  <a:pt x="3016014" y="3968582"/>
                </a:cubicBezTo>
                <a:cubicBezTo>
                  <a:pt x="2897641" y="3970944"/>
                  <a:pt x="2779859" y="3972420"/>
                  <a:pt x="2663110" y="3973158"/>
                </a:cubicBezTo>
                <a:cubicBezTo>
                  <a:pt x="2642003" y="3880319"/>
                  <a:pt x="2622078" y="3790285"/>
                  <a:pt x="2602890" y="3702022"/>
                </a:cubicBezTo>
                <a:close/>
                <a:moveTo>
                  <a:pt x="2986642" y="3769179"/>
                </a:moveTo>
                <a:cubicBezTo>
                  <a:pt x="2969668" y="3704679"/>
                  <a:pt x="2952547" y="3639737"/>
                  <a:pt x="2935426" y="3574499"/>
                </a:cubicBezTo>
                <a:cubicBezTo>
                  <a:pt x="2982361" y="3556344"/>
                  <a:pt x="3029297" y="3538042"/>
                  <a:pt x="3076085" y="3519740"/>
                </a:cubicBezTo>
                <a:cubicBezTo>
                  <a:pt x="3063097" y="3662171"/>
                  <a:pt x="3049666" y="3805487"/>
                  <a:pt x="3036086" y="3949985"/>
                </a:cubicBezTo>
                <a:cubicBezTo>
                  <a:pt x="3035496" y="3949985"/>
                  <a:pt x="3034906" y="3949985"/>
                  <a:pt x="3034315" y="3950132"/>
                </a:cubicBezTo>
                <a:cubicBezTo>
                  <a:pt x="3018523" y="3889765"/>
                  <a:pt x="3002582" y="3829546"/>
                  <a:pt x="2986642" y="3769326"/>
                </a:cubicBezTo>
                <a:close/>
                <a:moveTo>
                  <a:pt x="3081842" y="3517379"/>
                </a:moveTo>
                <a:cubicBezTo>
                  <a:pt x="3201395" y="3470443"/>
                  <a:pt x="3320801" y="3423064"/>
                  <a:pt x="3439321" y="3374800"/>
                </a:cubicBezTo>
                <a:cubicBezTo>
                  <a:pt x="3440354" y="3376719"/>
                  <a:pt x="3441683" y="3378343"/>
                  <a:pt x="3443306" y="3379819"/>
                </a:cubicBezTo>
                <a:cubicBezTo>
                  <a:pt x="3311650" y="3574499"/>
                  <a:pt x="3177189" y="3766227"/>
                  <a:pt x="3046713" y="3952199"/>
                </a:cubicBezTo>
                <a:cubicBezTo>
                  <a:pt x="3045090" y="3951313"/>
                  <a:pt x="3043466" y="3950723"/>
                  <a:pt x="3041695" y="3950280"/>
                </a:cubicBezTo>
                <a:cubicBezTo>
                  <a:pt x="3055274" y="3804897"/>
                  <a:pt x="3068853" y="3660695"/>
                  <a:pt x="3081989" y="3517379"/>
                </a:cubicBezTo>
                <a:close/>
                <a:moveTo>
                  <a:pt x="3447882" y="3382918"/>
                </a:moveTo>
                <a:cubicBezTo>
                  <a:pt x="3450686" y="3384246"/>
                  <a:pt x="3453638" y="3385132"/>
                  <a:pt x="3456885" y="3385132"/>
                </a:cubicBezTo>
                <a:cubicBezTo>
                  <a:pt x="3458213" y="3385132"/>
                  <a:pt x="3459689" y="3385132"/>
                  <a:pt x="3461018" y="3384689"/>
                </a:cubicBezTo>
                <a:cubicBezTo>
                  <a:pt x="3498802" y="3492435"/>
                  <a:pt x="3532602" y="3591325"/>
                  <a:pt x="3563745" y="3685196"/>
                </a:cubicBezTo>
                <a:cubicBezTo>
                  <a:pt x="3546624" y="3692133"/>
                  <a:pt x="3534373" y="3708812"/>
                  <a:pt x="3534373" y="3728295"/>
                </a:cubicBezTo>
                <a:cubicBezTo>
                  <a:pt x="3534373" y="3734198"/>
                  <a:pt x="3535554" y="3739807"/>
                  <a:pt x="3537620" y="3745121"/>
                </a:cubicBezTo>
                <a:cubicBezTo>
                  <a:pt x="3390171" y="3812720"/>
                  <a:pt x="3231505" y="3883271"/>
                  <a:pt x="3054831" y="3960169"/>
                </a:cubicBezTo>
                <a:cubicBezTo>
                  <a:pt x="3053798" y="3958398"/>
                  <a:pt x="3052470" y="3956922"/>
                  <a:pt x="3050994" y="3955446"/>
                </a:cubicBezTo>
                <a:cubicBezTo>
                  <a:pt x="3181617" y="3769474"/>
                  <a:pt x="3315930" y="3577598"/>
                  <a:pt x="3447734" y="3382918"/>
                </a:cubicBezTo>
                <a:close/>
                <a:moveTo>
                  <a:pt x="3477401" y="3364173"/>
                </a:moveTo>
                <a:cubicBezTo>
                  <a:pt x="3568173" y="3349561"/>
                  <a:pt x="3655993" y="3335097"/>
                  <a:pt x="3741304" y="3320632"/>
                </a:cubicBezTo>
                <a:cubicBezTo>
                  <a:pt x="3797538" y="3371996"/>
                  <a:pt x="3853772" y="3423802"/>
                  <a:pt x="3909564" y="3476199"/>
                </a:cubicBezTo>
                <a:cubicBezTo>
                  <a:pt x="3818202" y="3547193"/>
                  <a:pt x="3720936" y="3620992"/>
                  <a:pt x="3616437" y="3698627"/>
                </a:cubicBezTo>
                <a:cubicBezTo>
                  <a:pt x="3607876" y="3688443"/>
                  <a:pt x="3595183" y="3681801"/>
                  <a:pt x="3581014" y="3681801"/>
                </a:cubicBezTo>
                <a:cubicBezTo>
                  <a:pt x="3576881" y="3681801"/>
                  <a:pt x="3572896" y="3682539"/>
                  <a:pt x="3569058" y="3683573"/>
                </a:cubicBezTo>
                <a:cubicBezTo>
                  <a:pt x="3537915" y="3589701"/>
                  <a:pt x="3503968" y="3490664"/>
                  <a:pt x="3466184" y="3382918"/>
                </a:cubicBezTo>
                <a:cubicBezTo>
                  <a:pt x="3472825" y="3379523"/>
                  <a:pt x="3477401" y="3372734"/>
                  <a:pt x="3477401" y="3364764"/>
                </a:cubicBezTo>
                <a:cubicBezTo>
                  <a:pt x="3477401" y="3364616"/>
                  <a:pt x="3477401" y="3364468"/>
                  <a:pt x="3477401" y="3364321"/>
                </a:cubicBezTo>
                <a:close/>
                <a:moveTo>
                  <a:pt x="3509872" y="3353399"/>
                </a:moveTo>
                <a:cubicBezTo>
                  <a:pt x="3580866" y="3334359"/>
                  <a:pt x="3649351" y="3315614"/>
                  <a:pt x="3715622" y="3297164"/>
                </a:cubicBezTo>
                <a:cubicBezTo>
                  <a:pt x="3722411" y="3303363"/>
                  <a:pt x="3729348" y="3309710"/>
                  <a:pt x="3736138" y="3315909"/>
                </a:cubicBezTo>
                <a:cubicBezTo>
                  <a:pt x="3662635" y="3328455"/>
                  <a:pt x="3587360" y="3340853"/>
                  <a:pt x="3509872" y="3353399"/>
                </a:cubicBezTo>
                <a:close/>
                <a:moveTo>
                  <a:pt x="4293021" y="4738594"/>
                </a:moveTo>
                <a:cubicBezTo>
                  <a:pt x="4229406" y="4767228"/>
                  <a:pt x="4164464" y="4795567"/>
                  <a:pt x="4098045" y="4823905"/>
                </a:cubicBezTo>
                <a:cubicBezTo>
                  <a:pt x="4113986" y="4784645"/>
                  <a:pt x="4129631" y="4744794"/>
                  <a:pt x="4144833" y="4704352"/>
                </a:cubicBezTo>
                <a:cubicBezTo>
                  <a:pt x="4192359" y="4713208"/>
                  <a:pt x="4241362" y="4722211"/>
                  <a:pt x="4292135" y="4731510"/>
                </a:cubicBezTo>
                <a:cubicBezTo>
                  <a:pt x="4292135" y="4731805"/>
                  <a:pt x="4292135" y="4732248"/>
                  <a:pt x="4292135" y="4732543"/>
                </a:cubicBezTo>
                <a:cubicBezTo>
                  <a:pt x="4292135" y="4734609"/>
                  <a:pt x="4292578" y="4736676"/>
                  <a:pt x="4293168" y="4738594"/>
                </a:cubicBezTo>
                <a:close/>
                <a:moveTo>
                  <a:pt x="3838570" y="5000431"/>
                </a:moveTo>
                <a:cubicBezTo>
                  <a:pt x="3831043" y="4981982"/>
                  <a:pt x="3823367" y="4963679"/>
                  <a:pt x="3815398" y="4945525"/>
                </a:cubicBezTo>
                <a:cubicBezTo>
                  <a:pt x="3909269" y="4908478"/>
                  <a:pt x="3999894" y="4871431"/>
                  <a:pt x="4087713" y="4834237"/>
                </a:cubicBezTo>
                <a:cubicBezTo>
                  <a:pt x="4082695" y="4846487"/>
                  <a:pt x="4077677" y="4858591"/>
                  <a:pt x="4072511" y="4870694"/>
                </a:cubicBezTo>
                <a:cubicBezTo>
                  <a:pt x="3997089" y="4913644"/>
                  <a:pt x="3919305" y="4956890"/>
                  <a:pt x="3838570" y="5000431"/>
                </a:cubicBezTo>
                <a:close/>
                <a:moveTo>
                  <a:pt x="4068969" y="4879107"/>
                </a:moveTo>
                <a:cubicBezTo>
                  <a:pt x="4042106" y="4942721"/>
                  <a:pt x="4014063" y="5004711"/>
                  <a:pt x="3984838" y="5065374"/>
                </a:cubicBezTo>
                <a:cubicBezTo>
                  <a:pt x="3946906" y="5070540"/>
                  <a:pt x="3908383" y="5075558"/>
                  <a:pt x="3869418" y="5080428"/>
                </a:cubicBezTo>
                <a:cubicBezTo>
                  <a:pt x="3860267" y="5055190"/>
                  <a:pt x="3850673" y="5030246"/>
                  <a:pt x="3840636" y="5005597"/>
                </a:cubicBezTo>
                <a:cubicBezTo>
                  <a:pt x="3919453" y="4963089"/>
                  <a:pt x="3995170" y="4921024"/>
                  <a:pt x="4068969" y="4879107"/>
                </a:cubicBezTo>
                <a:close/>
                <a:moveTo>
                  <a:pt x="3459247" y="4201933"/>
                </a:moveTo>
                <a:cubicBezTo>
                  <a:pt x="3499540" y="4056107"/>
                  <a:pt x="3537473" y="3912643"/>
                  <a:pt x="3572305" y="3774049"/>
                </a:cubicBezTo>
                <a:cubicBezTo>
                  <a:pt x="3575110" y="3774640"/>
                  <a:pt x="3578062" y="3774935"/>
                  <a:pt x="3581014" y="3774935"/>
                </a:cubicBezTo>
                <a:cubicBezTo>
                  <a:pt x="3581752" y="3774935"/>
                  <a:pt x="3582342" y="3774787"/>
                  <a:pt x="3583080" y="3774787"/>
                </a:cubicBezTo>
                <a:cubicBezTo>
                  <a:pt x="3614961" y="4081494"/>
                  <a:pt x="3632820" y="4341116"/>
                  <a:pt x="3639167" y="4586127"/>
                </a:cubicBezTo>
                <a:cubicBezTo>
                  <a:pt x="3636363" y="4586570"/>
                  <a:pt x="3633853" y="4587603"/>
                  <a:pt x="3631492" y="4589226"/>
                </a:cubicBezTo>
                <a:cubicBezTo>
                  <a:pt x="3571272" y="4522808"/>
                  <a:pt x="3509872" y="4456980"/>
                  <a:pt x="3448029" y="4391595"/>
                </a:cubicBezTo>
                <a:cubicBezTo>
                  <a:pt x="3449948" y="4343035"/>
                  <a:pt x="3451719" y="4293443"/>
                  <a:pt x="3453195" y="4242522"/>
                </a:cubicBezTo>
                <a:cubicBezTo>
                  <a:pt x="3463822" y="4241488"/>
                  <a:pt x="3472235" y="4232485"/>
                  <a:pt x="3472235" y="4221563"/>
                </a:cubicBezTo>
                <a:cubicBezTo>
                  <a:pt x="3472235" y="4212855"/>
                  <a:pt x="3466921" y="4205328"/>
                  <a:pt x="3459247" y="4202080"/>
                </a:cubicBezTo>
                <a:close/>
                <a:moveTo>
                  <a:pt x="4303057" y="4150421"/>
                </a:moveTo>
                <a:cubicBezTo>
                  <a:pt x="4111181" y="4291081"/>
                  <a:pt x="3899527" y="4435874"/>
                  <a:pt x="3657174" y="4592326"/>
                </a:cubicBezTo>
                <a:cubicBezTo>
                  <a:pt x="3656288" y="4591293"/>
                  <a:pt x="3655403" y="4590555"/>
                  <a:pt x="3654222" y="4589817"/>
                </a:cubicBezTo>
                <a:cubicBezTo>
                  <a:pt x="3795324" y="4375064"/>
                  <a:pt x="3920781" y="4173299"/>
                  <a:pt x="4033250" y="3980095"/>
                </a:cubicBezTo>
                <a:cubicBezTo>
                  <a:pt x="4122694" y="4030277"/>
                  <a:pt x="4212728" y="4081936"/>
                  <a:pt x="4302024" y="4134481"/>
                </a:cubicBezTo>
                <a:cubicBezTo>
                  <a:pt x="4301139" y="4136695"/>
                  <a:pt x="4300548" y="4139056"/>
                  <a:pt x="4300548" y="4141713"/>
                </a:cubicBezTo>
                <a:cubicBezTo>
                  <a:pt x="4300548" y="4144960"/>
                  <a:pt x="4301581" y="4147764"/>
                  <a:pt x="4302910" y="4150569"/>
                </a:cubicBezTo>
                <a:close/>
                <a:moveTo>
                  <a:pt x="3751931" y="4808998"/>
                </a:moveTo>
                <a:cubicBezTo>
                  <a:pt x="3720050" y="4744499"/>
                  <a:pt x="3686988" y="4681917"/>
                  <a:pt x="3654074" y="4620812"/>
                </a:cubicBezTo>
                <a:cubicBezTo>
                  <a:pt x="3657174" y="4618451"/>
                  <a:pt x="3659683" y="4615499"/>
                  <a:pt x="3661011" y="4611661"/>
                </a:cubicBezTo>
                <a:cubicBezTo>
                  <a:pt x="3775694" y="4634391"/>
                  <a:pt x="3895395" y="4657564"/>
                  <a:pt x="4026166" y="4682213"/>
                </a:cubicBezTo>
                <a:cubicBezTo>
                  <a:pt x="3938050" y="4724130"/>
                  <a:pt x="3846835" y="4766343"/>
                  <a:pt x="3751931" y="4808998"/>
                </a:cubicBezTo>
                <a:close/>
                <a:moveTo>
                  <a:pt x="4035317" y="4683984"/>
                </a:moveTo>
                <a:cubicBezTo>
                  <a:pt x="4069264" y="4690330"/>
                  <a:pt x="4103949" y="4696825"/>
                  <a:pt x="4139372" y="4703467"/>
                </a:cubicBezTo>
                <a:cubicBezTo>
                  <a:pt x="4123579" y="4745384"/>
                  <a:pt x="4107344" y="4786563"/>
                  <a:pt x="4090813" y="4827152"/>
                </a:cubicBezTo>
                <a:cubicBezTo>
                  <a:pt x="4001369" y="4865085"/>
                  <a:pt x="3908974" y="4902870"/>
                  <a:pt x="3813331" y="4940654"/>
                </a:cubicBezTo>
                <a:cubicBezTo>
                  <a:pt x="3794439" y="4897556"/>
                  <a:pt x="3774661" y="4855491"/>
                  <a:pt x="3754440" y="4814016"/>
                </a:cubicBezTo>
                <a:cubicBezTo>
                  <a:pt x="3851706" y="4770328"/>
                  <a:pt x="3945283" y="4727082"/>
                  <a:pt x="4035464" y="4683984"/>
                </a:cubicBezTo>
                <a:close/>
                <a:moveTo>
                  <a:pt x="4031331" y="3972567"/>
                </a:moveTo>
                <a:cubicBezTo>
                  <a:pt x="3890819" y="3893750"/>
                  <a:pt x="3752669" y="3818476"/>
                  <a:pt x="3623079" y="3748072"/>
                </a:cubicBezTo>
                <a:cubicBezTo>
                  <a:pt x="3623522" y="3747187"/>
                  <a:pt x="3623964" y="3746449"/>
                  <a:pt x="3624260" y="3745563"/>
                </a:cubicBezTo>
                <a:cubicBezTo>
                  <a:pt x="3684627" y="3765489"/>
                  <a:pt x="3744994" y="3785267"/>
                  <a:pt x="3805508" y="3805045"/>
                </a:cubicBezTo>
                <a:cubicBezTo>
                  <a:pt x="3894804" y="3834269"/>
                  <a:pt x="3985577" y="3864083"/>
                  <a:pt x="4076496" y="3894193"/>
                </a:cubicBezTo>
                <a:cubicBezTo>
                  <a:pt x="4061737" y="3920170"/>
                  <a:pt x="4046681" y="3946295"/>
                  <a:pt x="4031331" y="3972715"/>
                </a:cubicBezTo>
                <a:close/>
                <a:moveTo>
                  <a:pt x="4028527" y="3977290"/>
                </a:moveTo>
                <a:cubicBezTo>
                  <a:pt x="3916058" y="4170494"/>
                  <a:pt x="3790749" y="4372112"/>
                  <a:pt x="3649646" y="4586865"/>
                </a:cubicBezTo>
                <a:cubicBezTo>
                  <a:pt x="3648170" y="4586275"/>
                  <a:pt x="3646399" y="4586127"/>
                  <a:pt x="3644776" y="4585832"/>
                </a:cubicBezTo>
                <a:cubicBezTo>
                  <a:pt x="3638577" y="4340674"/>
                  <a:pt x="3620570" y="4080903"/>
                  <a:pt x="3588689" y="3774049"/>
                </a:cubicBezTo>
                <a:cubicBezTo>
                  <a:pt x="3602120" y="3771836"/>
                  <a:pt x="3613485" y="3763865"/>
                  <a:pt x="3620422" y="3752795"/>
                </a:cubicBezTo>
                <a:cubicBezTo>
                  <a:pt x="3750012" y="3823199"/>
                  <a:pt x="3888163" y="3898326"/>
                  <a:pt x="4028527" y="3977143"/>
                </a:cubicBezTo>
                <a:close/>
                <a:moveTo>
                  <a:pt x="3634296" y="4623026"/>
                </a:moveTo>
                <a:cubicBezTo>
                  <a:pt x="3636805" y="4624207"/>
                  <a:pt x="3639462" y="4624945"/>
                  <a:pt x="3642414" y="4624945"/>
                </a:cubicBezTo>
                <a:cubicBezTo>
                  <a:pt x="3644776" y="4624945"/>
                  <a:pt x="3646990" y="4624355"/>
                  <a:pt x="3649203" y="4623617"/>
                </a:cubicBezTo>
                <a:cubicBezTo>
                  <a:pt x="3682118" y="4684427"/>
                  <a:pt x="3715032" y="4746860"/>
                  <a:pt x="3746765" y="4811212"/>
                </a:cubicBezTo>
                <a:cubicBezTo>
                  <a:pt x="3644480" y="4857114"/>
                  <a:pt x="3537915" y="4903460"/>
                  <a:pt x="3426480" y="4950543"/>
                </a:cubicBezTo>
                <a:cubicBezTo>
                  <a:pt x="3425447" y="4948772"/>
                  <a:pt x="3424118" y="4947149"/>
                  <a:pt x="3422642" y="4945820"/>
                </a:cubicBezTo>
                <a:cubicBezTo>
                  <a:pt x="3499245" y="4831285"/>
                  <a:pt x="3568763" y="4725311"/>
                  <a:pt x="3634296" y="4623026"/>
                </a:cubicBezTo>
                <a:close/>
                <a:moveTo>
                  <a:pt x="3428694" y="4955562"/>
                </a:moveTo>
                <a:cubicBezTo>
                  <a:pt x="3540130" y="4908478"/>
                  <a:pt x="3646842" y="4861985"/>
                  <a:pt x="3749274" y="4816083"/>
                </a:cubicBezTo>
                <a:cubicBezTo>
                  <a:pt x="3769642" y="4857410"/>
                  <a:pt x="3789273" y="4899475"/>
                  <a:pt x="3808165" y="4942425"/>
                </a:cubicBezTo>
                <a:cubicBezTo>
                  <a:pt x="3729644" y="4973274"/>
                  <a:pt x="3648908" y="5004268"/>
                  <a:pt x="3565516" y="5035264"/>
                </a:cubicBezTo>
                <a:cubicBezTo>
                  <a:pt x="3519614" y="5012387"/>
                  <a:pt x="3473858" y="4989657"/>
                  <a:pt x="3428399" y="4967222"/>
                </a:cubicBezTo>
                <a:cubicBezTo>
                  <a:pt x="3429137" y="4965155"/>
                  <a:pt x="3429579" y="4963089"/>
                  <a:pt x="3429579" y="4960875"/>
                </a:cubicBezTo>
                <a:cubicBezTo>
                  <a:pt x="3429579" y="4959104"/>
                  <a:pt x="3429284" y="4957333"/>
                  <a:pt x="3428841" y="4955562"/>
                </a:cubicBezTo>
                <a:close/>
                <a:moveTo>
                  <a:pt x="3810232" y="4947444"/>
                </a:moveTo>
                <a:cubicBezTo>
                  <a:pt x="3818202" y="4965746"/>
                  <a:pt x="3826025" y="4984343"/>
                  <a:pt x="3833699" y="5002940"/>
                </a:cubicBezTo>
                <a:cubicBezTo>
                  <a:pt x="3781155" y="5031279"/>
                  <a:pt x="3727282" y="5059913"/>
                  <a:pt x="3671933" y="5088694"/>
                </a:cubicBezTo>
                <a:cubicBezTo>
                  <a:pt x="3638577" y="5071720"/>
                  <a:pt x="3605367" y="5055190"/>
                  <a:pt x="3572158" y="5038511"/>
                </a:cubicBezTo>
                <a:cubicBezTo>
                  <a:pt x="3653926" y="5008106"/>
                  <a:pt x="3733186" y="4977701"/>
                  <a:pt x="3810232" y="4947296"/>
                </a:cubicBezTo>
                <a:close/>
                <a:moveTo>
                  <a:pt x="4094946" y="4831138"/>
                </a:moveTo>
                <a:cubicBezTo>
                  <a:pt x="4155165" y="4805603"/>
                  <a:pt x="4214204" y="4779922"/>
                  <a:pt x="4272062" y="4753944"/>
                </a:cubicBezTo>
                <a:cubicBezTo>
                  <a:pt x="4209628" y="4791434"/>
                  <a:pt x="4145866" y="4828776"/>
                  <a:pt x="4080481" y="4866118"/>
                </a:cubicBezTo>
                <a:cubicBezTo>
                  <a:pt x="4085352" y="4854458"/>
                  <a:pt x="4090223" y="4842798"/>
                  <a:pt x="4094946" y="4831138"/>
                </a:cubicBezTo>
                <a:close/>
                <a:moveTo>
                  <a:pt x="4141143" y="4698005"/>
                </a:moveTo>
                <a:cubicBezTo>
                  <a:pt x="4107934" y="4691806"/>
                  <a:pt x="4075463" y="4685755"/>
                  <a:pt x="4043582" y="4679851"/>
                </a:cubicBezTo>
                <a:cubicBezTo>
                  <a:pt x="4086533" y="4659335"/>
                  <a:pt x="4128745" y="4638819"/>
                  <a:pt x="4170220" y="4618303"/>
                </a:cubicBezTo>
                <a:cubicBezTo>
                  <a:pt x="4160626" y="4645166"/>
                  <a:pt x="4151032" y="4671733"/>
                  <a:pt x="4141143" y="4698005"/>
                </a:cubicBezTo>
                <a:close/>
                <a:moveTo>
                  <a:pt x="4034431" y="4678080"/>
                </a:moveTo>
                <a:cubicBezTo>
                  <a:pt x="3900708" y="4652988"/>
                  <a:pt x="3778646" y="4629373"/>
                  <a:pt x="3661897" y="4606200"/>
                </a:cubicBezTo>
                <a:cubicBezTo>
                  <a:pt x="3661897" y="4605905"/>
                  <a:pt x="3662044" y="4605462"/>
                  <a:pt x="3662044" y="4605167"/>
                </a:cubicBezTo>
                <a:cubicBezTo>
                  <a:pt x="3662044" y="4602215"/>
                  <a:pt x="3661306" y="4599411"/>
                  <a:pt x="3660126" y="4596902"/>
                </a:cubicBezTo>
                <a:cubicBezTo>
                  <a:pt x="3902332" y="4440449"/>
                  <a:pt x="4114133" y="4295509"/>
                  <a:pt x="4306009" y="4154997"/>
                </a:cubicBezTo>
                <a:cubicBezTo>
                  <a:pt x="4307780" y="4156768"/>
                  <a:pt x="4309699" y="4158096"/>
                  <a:pt x="4312061" y="4159130"/>
                </a:cubicBezTo>
                <a:cubicBezTo>
                  <a:pt x="4268815" y="4320158"/>
                  <a:pt x="4222764" y="4469821"/>
                  <a:pt x="4172877" y="4610923"/>
                </a:cubicBezTo>
                <a:cubicBezTo>
                  <a:pt x="4127565" y="4633358"/>
                  <a:pt x="4081367" y="4655645"/>
                  <a:pt x="4034431" y="4678227"/>
                </a:cubicBezTo>
                <a:close/>
                <a:moveTo>
                  <a:pt x="4304976" y="4129758"/>
                </a:moveTo>
                <a:cubicBezTo>
                  <a:pt x="4215680" y="4077213"/>
                  <a:pt x="4125498" y="4025407"/>
                  <a:pt x="4036054" y="3975224"/>
                </a:cubicBezTo>
                <a:cubicBezTo>
                  <a:pt x="4051552" y="3948656"/>
                  <a:pt x="4066755" y="3922089"/>
                  <a:pt x="4081662" y="3895817"/>
                </a:cubicBezTo>
                <a:cubicBezTo>
                  <a:pt x="4170073" y="3925041"/>
                  <a:pt x="4258483" y="3954413"/>
                  <a:pt x="4346746" y="3984227"/>
                </a:cubicBezTo>
                <a:cubicBezTo>
                  <a:pt x="4338481" y="4030425"/>
                  <a:pt x="4329772" y="4076475"/>
                  <a:pt x="4320621" y="4122673"/>
                </a:cubicBezTo>
                <a:cubicBezTo>
                  <a:pt x="4320326" y="4122673"/>
                  <a:pt x="4320031" y="4122525"/>
                  <a:pt x="4319736" y="4122525"/>
                </a:cubicBezTo>
                <a:cubicBezTo>
                  <a:pt x="4313684" y="4122525"/>
                  <a:pt x="4308518" y="4125478"/>
                  <a:pt x="4304976" y="4129905"/>
                </a:cubicBezTo>
                <a:close/>
                <a:moveTo>
                  <a:pt x="4352059" y="3985998"/>
                </a:moveTo>
                <a:cubicBezTo>
                  <a:pt x="4378184" y="3994854"/>
                  <a:pt x="4404309" y="4003562"/>
                  <a:pt x="4430433" y="4012418"/>
                </a:cubicBezTo>
                <a:cubicBezTo>
                  <a:pt x="4430286" y="4013452"/>
                  <a:pt x="4429843" y="4014484"/>
                  <a:pt x="4429843" y="4015665"/>
                </a:cubicBezTo>
                <a:cubicBezTo>
                  <a:pt x="4429843" y="4019798"/>
                  <a:pt x="4431466" y="4023340"/>
                  <a:pt x="4433680" y="4026440"/>
                </a:cubicBezTo>
                <a:cubicBezTo>
                  <a:pt x="4400471" y="4059354"/>
                  <a:pt x="4366228" y="4092858"/>
                  <a:pt x="4331248" y="4126510"/>
                </a:cubicBezTo>
                <a:cubicBezTo>
                  <a:pt x="4329625" y="4125330"/>
                  <a:pt x="4328001" y="4124296"/>
                  <a:pt x="4326082" y="4123559"/>
                </a:cubicBezTo>
                <a:cubicBezTo>
                  <a:pt x="4335381" y="4077656"/>
                  <a:pt x="4343942" y="4031753"/>
                  <a:pt x="4352207" y="3985851"/>
                </a:cubicBezTo>
                <a:close/>
                <a:moveTo>
                  <a:pt x="4432057" y="4007105"/>
                </a:moveTo>
                <a:cubicBezTo>
                  <a:pt x="4405785" y="3998101"/>
                  <a:pt x="4379365" y="3989246"/>
                  <a:pt x="4353093" y="3980390"/>
                </a:cubicBezTo>
                <a:cubicBezTo>
                  <a:pt x="4356340" y="3962383"/>
                  <a:pt x="4359587" y="3944376"/>
                  <a:pt x="4362539" y="3926222"/>
                </a:cubicBezTo>
                <a:cubicBezTo>
                  <a:pt x="4386597" y="3951904"/>
                  <a:pt x="4410507" y="3977881"/>
                  <a:pt x="4434123" y="4003857"/>
                </a:cubicBezTo>
                <a:cubicBezTo>
                  <a:pt x="4433385" y="4004891"/>
                  <a:pt x="4432647" y="4005924"/>
                  <a:pt x="4432057" y="4006957"/>
                </a:cubicBezTo>
                <a:close/>
                <a:moveTo>
                  <a:pt x="4347779" y="3978619"/>
                </a:moveTo>
                <a:cubicBezTo>
                  <a:pt x="4260106" y="3949099"/>
                  <a:pt x="4172286" y="3919875"/>
                  <a:pt x="4084466" y="3890798"/>
                </a:cubicBezTo>
                <a:cubicBezTo>
                  <a:pt x="4115167" y="3836926"/>
                  <a:pt x="4144686" y="3783643"/>
                  <a:pt x="4173467" y="3730951"/>
                </a:cubicBezTo>
                <a:cubicBezTo>
                  <a:pt x="4235901" y="3793385"/>
                  <a:pt x="4297449" y="3856703"/>
                  <a:pt x="4357816" y="3921204"/>
                </a:cubicBezTo>
                <a:cubicBezTo>
                  <a:pt x="4354569" y="3940391"/>
                  <a:pt x="4351174" y="3959431"/>
                  <a:pt x="4347779" y="3978619"/>
                </a:cubicBezTo>
                <a:close/>
                <a:moveTo>
                  <a:pt x="4079153" y="3889027"/>
                </a:moveTo>
                <a:cubicBezTo>
                  <a:pt x="3987790" y="3858918"/>
                  <a:pt x="3896723" y="3828956"/>
                  <a:pt x="3806984" y="3799584"/>
                </a:cubicBezTo>
                <a:cubicBezTo>
                  <a:pt x="3746617" y="3779806"/>
                  <a:pt x="3686103" y="3759880"/>
                  <a:pt x="3625736" y="3740102"/>
                </a:cubicBezTo>
                <a:cubicBezTo>
                  <a:pt x="3626769" y="3736265"/>
                  <a:pt x="3627507" y="3732427"/>
                  <a:pt x="3627507" y="3728295"/>
                </a:cubicBezTo>
                <a:cubicBezTo>
                  <a:pt x="3627507" y="3720767"/>
                  <a:pt x="3625440" y="3713682"/>
                  <a:pt x="3622341" y="3707336"/>
                </a:cubicBezTo>
                <a:cubicBezTo>
                  <a:pt x="3738204" y="3639441"/>
                  <a:pt x="3846245" y="3574646"/>
                  <a:pt x="3947792" y="3512065"/>
                </a:cubicBezTo>
                <a:cubicBezTo>
                  <a:pt x="4022476" y="3582616"/>
                  <a:pt x="4096569" y="3654053"/>
                  <a:pt x="4169482" y="3726819"/>
                </a:cubicBezTo>
                <a:cubicBezTo>
                  <a:pt x="4140405" y="3780248"/>
                  <a:pt x="4110296" y="3834269"/>
                  <a:pt x="4079300" y="3889027"/>
                </a:cubicBezTo>
                <a:close/>
                <a:moveTo>
                  <a:pt x="3623522" y="3700104"/>
                </a:moveTo>
                <a:cubicBezTo>
                  <a:pt x="3726839" y="3623353"/>
                  <a:pt x="3823220" y="3550293"/>
                  <a:pt x="3913697" y="3479889"/>
                </a:cubicBezTo>
                <a:cubicBezTo>
                  <a:pt x="3923734" y="3489188"/>
                  <a:pt x="3933622" y="3498634"/>
                  <a:pt x="3943511" y="3508080"/>
                </a:cubicBezTo>
                <a:cubicBezTo>
                  <a:pt x="3843589" y="3569628"/>
                  <a:pt x="3737319" y="3633390"/>
                  <a:pt x="3623522" y="3700104"/>
                </a:cubicBezTo>
                <a:close/>
                <a:moveTo>
                  <a:pt x="3918125" y="3476494"/>
                </a:moveTo>
                <a:cubicBezTo>
                  <a:pt x="4026166" y="3392364"/>
                  <a:pt x="4125794" y="3312072"/>
                  <a:pt x="4219517" y="3233845"/>
                </a:cubicBezTo>
                <a:cubicBezTo>
                  <a:pt x="4288593" y="3220414"/>
                  <a:pt x="4355897" y="3206983"/>
                  <a:pt x="4421725" y="3193404"/>
                </a:cubicBezTo>
                <a:cubicBezTo>
                  <a:pt x="4422020" y="3194289"/>
                  <a:pt x="4422463" y="3195175"/>
                  <a:pt x="4422906" y="3196060"/>
                </a:cubicBezTo>
                <a:cubicBezTo>
                  <a:pt x="4278113" y="3296279"/>
                  <a:pt x="4122546" y="3397530"/>
                  <a:pt x="3948382" y="3505128"/>
                </a:cubicBezTo>
                <a:cubicBezTo>
                  <a:pt x="3938345" y="3495534"/>
                  <a:pt x="3928161" y="3486088"/>
                  <a:pt x="3918125" y="3476642"/>
                </a:cubicBezTo>
                <a:close/>
                <a:moveTo>
                  <a:pt x="3913992" y="3472657"/>
                </a:moveTo>
                <a:cubicBezTo>
                  <a:pt x="3858938" y="3420998"/>
                  <a:pt x="3803590" y="3369930"/>
                  <a:pt x="3748241" y="3319304"/>
                </a:cubicBezTo>
                <a:cubicBezTo>
                  <a:pt x="3910302" y="3291703"/>
                  <a:pt x="4063065" y="3263955"/>
                  <a:pt x="4208300" y="3235912"/>
                </a:cubicBezTo>
                <a:cubicBezTo>
                  <a:pt x="4116643" y="3312367"/>
                  <a:pt x="4019229" y="3390593"/>
                  <a:pt x="3913992" y="3472657"/>
                </a:cubicBezTo>
                <a:close/>
                <a:moveTo>
                  <a:pt x="3057193" y="3965040"/>
                </a:moveTo>
                <a:cubicBezTo>
                  <a:pt x="3234014" y="3888142"/>
                  <a:pt x="3392680" y="3817590"/>
                  <a:pt x="3540130" y="3749991"/>
                </a:cubicBezTo>
                <a:cubicBezTo>
                  <a:pt x="3545738" y="3760618"/>
                  <a:pt x="3555332" y="3768588"/>
                  <a:pt x="3566992" y="3772278"/>
                </a:cubicBezTo>
                <a:cubicBezTo>
                  <a:pt x="3532159" y="3910872"/>
                  <a:pt x="3494227" y="4054484"/>
                  <a:pt x="3453933" y="4200309"/>
                </a:cubicBezTo>
                <a:cubicBezTo>
                  <a:pt x="3453047" y="4200309"/>
                  <a:pt x="3452014" y="4200014"/>
                  <a:pt x="3451129" y="4200014"/>
                </a:cubicBezTo>
                <a:cubicBezTo>
                  <a:pt x="3444487" y="4200014"/>
                  <a:pt x="3438583" y="4203113"/>
                  <a:pt x="3434745" y="4207984"/>
                </a:cubicBezTo>
                <a:cubicBezTo>
                  <a:pt x="3377773" y="4173446"/>
                  <a:pt x="3320801" y="4139056"/>
                  <a:pt x="3263828" y="4104666"/>
                </a:cubicBezTo>
                <a:cubicBezTo>
                  <a:pt x="3194605" y="4062896"/>
                  <a:pt x="3125530" y="4021126"/>
                  <a:pt x="3056455" y="3979209"/>
                </a:cubicBezTo>
                <a:cubicBezTo>
                  <a:pt x="3057636" y="3976552"/>
                  <a:pt x="3058226" y="3973748"/>
                  <a:pt x="3058226" y="3970648"/>
                </a:cubicBezTo>
                <a:cubicBezTo>
                  <a:pt x="3058226" y="3968582"/>
                  <a:pt x="3057783" y="3966663"/>
                  <a:pt x="3057340" y="3964892"/>
                </a:cubicBezTo>
                <a:close/>
                <a:moveTo>
                  <a:pt x="3447586" y="4242079"/>
                </a:moveTo>
                <a:cubicBezTo>
                  <a:pt x="3446110" y="4290933"/>
                  <a:pt x="3444487" y="4338755"/>
                  <a:pt x="3442716" y="4385543"/>
                </a:cubicBezTo>
                <a:cubicBezTo>
                  <a:pt x="3426775" y="4368717"/>
                  <a:pt x="3410835" y="4352038"/>
                  <a:pt x="3394747" y="4335213"/>
                </a:cubicBezTo>
                <a:cubicBezTo>
                  <a:pt x="3410982" y="4304069"/>
                  <a:pt x="3427366" y="4272632"/>
                  <a:pt x="3443896" y="4241046"/>
                </a:cubicBezTo>
                <a:cubicBezTo>
                  <a:pt x="3445077" y="4241488"/>
                  <a:pt x="3446405" y="4241784"/>
                  <a:pt x="3447586" y="4242079"/>
                </a:cubicBezTo>
                <a:close/>
                <a:moveTo>
                  <a:pt x="3447586" y="4398974"/>
                </a:moveTo>
                <a:cubicBezTo>
                  <a:pt x="3508249" y="4463031"/>
                  <a:pt x="3568173" y="4527531"/>
                  <a:pt x="3627211" y="4592621"/>
                </a:cubicBezTo>
                <a:cubicBezTo>
                  <a:pt x="3624702" y="4595721"/>
                  <a:pt x="3622931" y="4599558"/>
                  <a:pt x="3622784" y="4603839"/>
                </a:cubicBezTo>
                <a:cubicBezTo>
                  <a:pt x="3561531" y="4609004"/>
                  <a:pt x="3499688" y="4613875"/>
                  <a:pt x="3437107" y="4618303"/>
                </a:cubicBezTo>
                <a:cubicBezTo>
                  <a:pt x="3441092" y="4547604"/>
                  <a:pt x="3444634" y="4474544"/>
                  <a:pt x="3447586" y="4398974"/>
                </a:cubicBezTo>
                <a:close/>
                <a:moveTo>
                  <a:pt x="3623374" y="4609300"/>
                </a:moveTo>
                <a:cubicBezTo>
                  <a:pt x="3624407" y="4613433"/>
                  <a:pt x="3626326" y="4617122"/>
                  <a:pt x="3629573" y="4619779"/>
                </a:cubicBezTo>
                <a:cubicBezTo>
                  <a:pt x="3564040" y="4722064"/>
                  <a:pt x="3494522" y="4828038"/>
                  <a:pt x="3417919" y="4942573"/>
                </a:cubicBezTo>
                <a:cubicBezTo>
                  <a:pt x="3416591" y="4941835"/>
                  <a:pt x="3415115" y="4941393"/>
                  <a:pt x="3413639" y="4940950"/>
                </a:cubicBezTo>
                <a:cubicBezTo>
                  <a:pt x="3422642" y="4839994"/>
                  <a:pt x="3430317" y="4734757"/>
                  <a:pt x="3436812" y="4623764"/>
                </a:cubicBezTo>
                <a:cubicBezTo>
                  <a:pt x="3499688" y="4619189"/>
                  <a:pt x="3561974" y="4614318"/>
                  <a:pt x="3623522" y="4609152"/>
                </a:cubicBezTo>
                <a:close/>
                <a:moveTo>
                  <a:pt x="3425742" y="4972092"/>
                </a:moveTo>
                <a:cubicBezTo>
                  <a:pt x="3469578" y="4993789"/>
                  <a:pt x="3513710" y="5015634"/>
                  <a:pt x="3558136" y="5037773"/>
                </a:cubicBezTo>
                <a:cubicBezTo>
                  <a:pt x="3511200" y="5055190"/>
                  <a:pt x="3463527" y="5072754"/>
                  <a:pt x="3414968" y="5090170"/>
                </a:cubicBezTo>
                <a:cubicBezTo>
                  <a:pt x="3412311" y="5085152"/>
                  <a:pt x="3407588" y="5081314"/>
                  <a:pt x="3401831" y="5079986"/>
                </a:cubicBezTo>
                <a:cubicBezTo>
                  <a:pt x="3404783" y="5047957"/>
                  <a:pt x="3407588" y="5015043"/>
                  <a:pt x="3410244" y="4980801"/>
                </a:cubicBezTo>
                <a:cubicBezTo>
                  <a:pt x="3416739" y="4980358"/>
                  <a:pt x="3422347" y="4977111"/>
                  <a:pt x="3425742" y="4972092"/>
                </a:cubicBezTo>
                <a:close/>
                <a:moveTo>
                  <a:pt x="3416001" y="5106996"/>
                </a:moveTo>
                <a:cubicBezTo>
                  <a:pt x="3437107" y="5112014"/>
                  <a:pt x="3458509" y="5117033"/>
                  <a:pt x="3480205" y="5122199"/>
                </a:cubicBezTo>
                <a:cubicBezTo>
                  <a:pt x="3452014" y="5124707"/>
                  <a:pt x="3423528" y="5127365"/>
                  <a:pt x="3394747" y="5129726"/>
                </a:cubicBezTo>
                <a:cubicBezTo>
                  <a:pt x="3395337" y="5126479"/>
                  <a:pt x="3395927" y="5123084"/>
                  <a:pt x="3396518" y="5119837"/>
                </a:cubicBezTo>
                <a:cubicBezTo>
                  <a:pt x="3396813" y="5119837"/>
                  <a:pt x="3396961" y="5119837"/>
                  <a:pt x="3397256" y="5119837"/>
                </a:cubicBezTo>
                <a:cubicBezTo>
                  <a:pt x="3405816" y="5119837"/>
                  <a:pt x="3413049" y="5114523"/>
                  <a:pt x="3416001" y="5106996"/>
                </a:cubicBezTo>
                <a:close/>
                <a:moveTo>
                  <a:pt x="3671933" y="5095041"/>
                </a:moveTo>
                <a:cubicBezTo>
                  <a:pt x="3676361" y="5097255"/>
                  <a:pt x="3680642" y="5099469"/>
                  <a:pt x="3684922" y="5101682"/>
                </a:cubicBezTo>
                <a:cubicBezTo>
                  <a:pt x="3674147" y="5102863"/>
                  <a:pt x="3663373" y="5104044"/>
                  <a:pt x="3652451" y="5105077"/>
                </a:cubicBezTo>
                <a:cubicBezTo>
                  <a:pt x="3658945" y="5101682"/>
                  <a:pt x="3665439" y="5098288"/>
                  <a:pt x="3671933" y="5094893"/>
                </a:cubicBezTo>
                <a:close/>
                <a:moveTo>
                  <a:pt x="3677985" y="5091941"/>
                </a:moveTo>
                <a:cubicBezTo>
                  <a:pt x="3731858" y="5063750"/>
                  <a:pt x="3784402" y="5035854"/>
                  <a:pt x="3835766" y="5008254"/>
                </a:cubicBezTo>
                <a:cubicBezTo>
                  <a:pt x="3845507" y="5032312"/>
                  <a:pt x="3854806" y="5056518"/>
                  <a:pt x="3863809" y="5081167"/>
                </a:cubicBezTo>
                <a:cubicBezTo>
                  <a:pt x="3808608" y="5087956"/>
                  <a:pt x="3752374" y="5094598"/>
                  <a:pt x="3695106" y="5100797"/>
                </a:cubicBezTo>
                <a:cubicBezTo>
                  <a:pt x="3689350" y="5097845"/>
                  <a:pt x="3683741" y="5094893"/>
                  <a:pt x="3677985" y="5092089"/>
                </a:cubicBezTo>
                <a:close/>
                <a:moveTo>
                  <a:pt x="3865728" y="5086480"/>
                </a:moveTo>
                <a:cubicBezTo>
                  <a:pt x="3876207" y="5115557"/>
                  <a:pt x="3886244" y="5144928"/>
                  <a:pt x="3895543" y="5174890"/>
                </a:cubicBezTo>
                <a:cubicBezTo>
                  <a:pt x="3885949" y="5178433"/>
                  <a:pt x="3877831" y="5185075"/>
                  <a:pt x="3872517" y="5193635"/>
                </a:cubicBezTo>
                <a:cubicBezTo>
                  <a:pt x="3816726" y="5163673"/>
                  <a:pt x="3760491" y="5134301"/>
                  <a:pt x="3703962" y="5105372"/>
                </a:cubicBezTo>
                <a:cubicBezTo>
                  <a:pt x="3758868" y="5099321"/>
                  <a:pt x="3812740" y="5093122"/>
                  <a:pt x="3865728" y="5086480"/>
                </a:cubicBezTo>
                <a:close/>
                <a:moveTo>
                  <a:pt x="3900856" y="5173119"/>
                </a:moveTo>
                <a:cubicBezTo>
                  <a:pt x="3891705" y="5143600"/>
                  <a:pt x="3881816" y="5114376"/>
                  <a:pt x="3871484" y="5085742"/>
                </a:cubicBezTo>
                <a:cubicBezTo>
                  <a:pt x="3908826" y="5081019"/>
                  <a:pt x="3945578" y="5076296"/>
                  <a:pt x="3982034" y="5071278"/>
                </a:cubicBezTo>
                <a:cubicBezTo>
                  <a:pt x="3965060" y="5106553"/>
                  <a:pt x="3947496" y="5141386"/>
                  <a:pt x="3929637" y="5175924"/>
                </a:cubicBezTo>
                <a:cubicBezTo>
                  <a:pt x="3924029" y="5173415"/>
                  <a:pt x="3917682" y="5171939"/>
                  <a:pt x="3911188" y="5171939"/>
                </a:cubicBezTo>
                <a:cubicBezTo>
                  <a:pt x="3907646" y="5171939"/>
                  <a:pt x="3904251" y="5172381"/>
                  <a:pt x="3901004" y="5173267"/>
                </a:cubicBezTo>
                <a:close/>
                <a:moveTo>
                  <a:pt x="3988528" y="5070392"/>
                </a:moveTo>
                <a:cubicBezTo>
                  <a:pt x="4007126" y="5067883"/>
                  <a:pt x="4025575" y="5065226"/>
                  <a:pt x="4043877" y="5062569"/>
                </a:cubicBezTo>
                <a:cubicBezTo>
                  <a:pt x="4009339" y="5102863"/>
                  <a:pt x="3974359" y="5142714"/>
                  <a:pt x="3939231" y="5181827"/>
                </a:cubicBezTo>
                <a:cubicBezTo>
                  <a:pt x="3937755" y="5180647"/>
                  <a:pt x="3936132" y="5179466"/>
                  <a:pt x="3934508" y="5178433"/>
                </a:cubicBezTo>
                <a:cubicBezTo>
                  <a:pt x="3952957" y="5142862"/>
                  <a:pt x="3970964" y="5106701"/>
                  <a:pt x="3988528" y="5070244"/>
                </a:cubicBezTo>
                <a:close/>
                <a:moveTo>
                  <a:pt x="3991333" y="5064488"/>
                </a:moveTo>
                <a:cubicBezTo>
                  <a:pt x="4021000" y="5002645"/>
                  <a:pt x="4049486" y="4939474"/>
                  <a:pt x="4076791" y="4874679"/>
                </a:cubicBezTo>
                <a:cubicBezTo>
                  <a:pt x="4152213" y="4831728"/>
                  <a:pt x="4225126" y="4788925"/>
                  <a:pt x="4296563" y="4745827"/>
                </a:cubicBezTo>
                <a:cubicBezTo>
                  <a:pt x="4297006" y="4746417"/>
                  <a:pt x="4297449" y="4747155"/>
                  <a:pt x="4298039" y="4747598"/>
                </a:cubicBezTo>
                <a:cubicBezTo>
                  <a:pt x="4217894" y="4853130"/>
                  <a:pt x="4134502" y="4956447"/>
                  <a:pt x="4049191" y="5056370"/>
                </a:cubicBezTo>
                <a:cubicBezTo>
                  <a:pt x="4030003" y="5059174"/>
                  <a:pt x="4010668" y="5061832"/>
                  <a:pt x="3991333" y="5064488"/>
                </a:cubicBezTo>
                <a:close/>
                <a:moveTo>
                  <a:pt x="4293021" y="4726049"/>
                </a:moveTo>
                <a:cubicBezTo>
                  <a:pt x="4242543" y="4716750"/>
                  <a:pt x="4193835" y="4707747"/>
                  <a:pt x="4146605" y="4699038"/>
                </a:cubicBezTo>
                <a:cubicBezTo>
                  <a:pt x="4156936" y="4671290"/>
                  <a:pt x="4167268" y="4643247"/>
                  <a:pt x="4177305" y="4614761"/>
                </a:cubicBezTo>
                <a:cubicBezTo>
                  <a:pt x="4223798" y="4591736"/>
                  <a:pt x="4269258" y="4568858"/>
                  <a:pt x="4313980" y="4545981"/>
                </a:cubicBezTo>
                <a:cubicBezTo>
                  <a:pt x="4316931" y="4550113"/>
                  <a:pt x="4321359" y="4553213"/>
                  <a:pt x="4326525" y="4554394"/>
                </a:cubicBezTo>
                <a:cubicBezTo>
                  <a:pt x="4322983" y="4608119"/>
                  <a:pt x="4318407" y="4660663"/>
                  <a:pt x="4312651" y="4711584"/>
                </a:cubicBezTo>
                <a:cubicBezTo>
                  <a:pt x="4303500" y="4711732"/>
                  <a:pt x="4295677" y="4717931"/>
                  <a:pt x="4293021" y="4726196"/>
                </a:cubicBezTo>
                <a:close/>
                <a:moveTo>
                  <a:pt x="4310290" y="4534320"/>
                </a:moveTo>
                <a:cubicBezTo>
                  <a:pt x="4310290" y="4536682"/>
                  <a:pt x="4310732" y="4538896"/>
                  <a:pt x="4311470" y="4540962"/>
                </a:cubicBezTo>
                <a:cubicBezTo>
                  <a:pt x="4268372" y="4563102"/>
                  <a:pt x="4224683" y="4585094"/>
                  <a:pt x="4179961" y="4607233"/>
                </a:cubicBezTo>
                <a:cubicBezTo>
                  <a:pt x="4229259" y="4467607"/>
                  <a:pt x="4274719" y="4319567"/>
                  <a:pt x="4317374" y="4160310"/>
                </a:cubicBezTo>
                <a:cubicBezTo>
                  <a:pt x="4317669" y="4160310"/>
                  <a:pt x="4317817" y="4160310"/>
                  <a:pt x="4318112" y="4160458"/>
                </a:cubicBezTo>
                <a:cubicBezTo>
                  <a:pt x="4326820" y="4285177"/>
                  <a:pt x="4330067" y="4401336"/>
                  <a:pt x="4328149" y="4514100"/>
                </a:cubicBezTo>
                <a:cubicBezTo>
                  <a:pt x="4318112" y="4515281"/>
                  <a:pt x="4310142" y="4523841"/>
                  <a:pt x="4310142" y="4534320"/>
                </a:cubicBezTo>
                <a:close/>
                <a:moveTo>
                  <a:pt x="4480321" y="4217135"/>
                </a:moveTo>
                <a:cubicBezTo>
                  <a:pt x="4550724" y="4249459"/>
                  <a:pt x="4613601" y="4279421"/>
                  <a:pt x="4673525" y="4308793"/>
                </a:cubicBezTo>
                <a:cubicBezTo>
                  <a:pt x="4672787" y="4310859"/>
                  <a:pt x="4672344" y="4312925"/>
                  <a:pt x="4672344" y="4315139"/>
                </a:cubicBezTo>
                <a:cubicBezTo>
                  <a:pt x="4672344" y="4318239"/>
                  <a:pt x="4673082" y="4321043"/>
                  <a:pt x="4674263" y="4323552"/>
                </a:cubicBezTo>
                <a:cubicBezTo>
                  <a:pt x="4570798" y="4389528"/>
                  <a:pt x="4463347" y="4454618"/>
                  <a:pt x="4346746" y="4521775"/>
                </a:cubicBezTo>
                <a:cubicBezTo>
                  <a:pt x="4345418" y="4520004"/>
                  <a:pt x="4343794" y="4518528"/>
                  <a:pt x="4342023" y="4517199"/>
                </a:cubicBezTo>
                <a:cubicBezTo>
                  <a:pt x="4390435" y="4419047"/>
                  <a:pt x="4436780" y="4318534"/>
                  <a:pt x="4480321" y="4216987"/>
                </a:cubicBezTo>
                <a:close/>
                <a:moveTo>
                  <a:pt x="4482535" y="4211969"/>
                </a:moveTo>
                <a:cubicBezTo>
                  <a:pt x="4490800" y="4192782"/>
                  <a:pt x="4498918" y="4173446"/>
                  <a:pt x="4507036" y="4154111"/>
                </a:cubicBezTo>
                <a:cubicBezTo>
                  <a:pt x="4508807" y="4154554"/>
                  <a:pt x="4510578" y="4154997"/>
                  <a:pt x="4512497" y="4154997"/>
                </a:cubicBezTo>
                <a:cubicBezTo>
                  <a:pt x="4517368" y="4154997"/>
                  <a:pt x="4521796" y="4153226"/>
                  <a:pt x="4525338" y="4150421"/>
                </a:cubicBezTo>
                <a:cubicBezTo>
                  <a:pt x="4581277" y="4203704"/>
                  <a:pt x="4631313" y="4253739"/>
                  <a:pt x="4677067" y="4302594"/>
                </a:cubicBezTo>
                <a:cubicBezTo>
                  <a:pt x="4676772" y="4303037"/>
                  <a:pt x="4676329" y="4303479"/>
                  <a:pt x="4676034" y="4303922"/>
                </a:cubicBezTo>
                <a:cubicBezTo>
                  <a:pt x="4615962" y="4274403"/>
                  <a:pt x="4553086" y="4244588"/>
                  <a:pt x="4482682" y="4212117"/>
                </a:cubicBezTo>
                <a:close/>
                <a:moveTo>
                  <a:pt x="4477517" y="4209608"/>
                </a:moveTo>
                <a:cubicBezTo>
                  <a:pt x="4434271" y="4189829"/>
                  <a:pt x="4387925" y="4168871"/>
                  <a:pt x="4337890" y="4146584"/>
                </a:cubicBezTo>
                <a:cubicBezTo>
                  <a:pt x="4338185" y="4145550"/>
                  <a:pt x="4338333" y="4144665"/>
                  <a:pt x="4338481" y="4143632"/>
                </a:cubicBezTo>
                <a:cubicBezTo>
                  <a:pt x="4390730" y="4141861"/>
                  <a:pt x="4442241" y="4139942"/>
                  <a:pt x="4491981" y="4137728"/>
                </a:cubicBezTo>
                <a:cubicBezTo>
                  <a:pt x="4493014" y="4143779"/>
                  <a:pt x="4496704" y="4148945"/>
                  <a:pt x="4501870" y="4151897"/>
                </a:cubicBezTo>
                <a:cubicBezTo>
                  <a:pt x="4493900" y="4171085"/>
                  <a:pt x="4485782" y="4190420"/>
                  <a:pt x="4477517" y="4209608"/>
                </a:cubicBezTo>
                <a:close/>
                <a:moveTo>
                  <a:pt x="4491833" y="4132119"/>
                </a:moveTo>
                <a:cubicBezTo>
                  <a:pt x="4442093" y="4134186"/>
                  <a:pt x="4390582" y="4136252"/>
                  <a:pt x="4338333" y="4138023"/>
                </a:cubicBezTo>
                <a:cubicBezTo>
                  <a:pt x="4337742" y="4135219"/>
                  <a:pt x="4336709" y="4132710"/>
                  <a:pt x="4335086" y="4130496"/>
                </a:cubicBezTo>
                <a:cubicBezTo>
                  <a:pt x="4370066" y="4096844"/>
                  <a:pt x="4404456" y="4063339"/>
                  <a:pt x="4437666" y="4030277"/>
                </a:cubicBezTo>
                <a:cubicBezTo>
                  <a:pt x="4440765" y="4032639"/>
                  <a:pt x="4444455" y="4034262"/>
                  <a:pt x="4448735" y="4034262"/>
                </a:cubicBezTo>
                <a:cubicBezTo>
                  <a:pt x="4450949" y="4034262"/>
                  <a:pt x="4453163" y="4033672"/>
                  <a:pt x="4455229" y="4032934"/>
                </a:cubicBezTo>
                <a:cubicBezTo>
                  <a:pt x="4470875" y="4061273"/>
                  <a:pt x="4486077" y="4089464"/>
                  <a:pt x="4500542" y="4117064"/>
                </a:cubicBezTo>
                <a:cubicBezTo>
                  <a:pt x="4495818" y="4120459"/>
                  <a:pt x="4492571" y="4125920"/>
                  <a:pt x="4491981" y="4132119"/>
                </a:cubicBezTo>
                <a:close/>
                <a:moveTo>
                  <a:pt x="4446817" y="3997068"/>
                </a:moveTo>
                <a:cubicBezTo>
                  <a:pt x="4443717" y="3997363"/>
                  <a:pt x="4440912" y="3998544"/>
                  <a:pt x="4438403" y="4000168"/>
                </a:cubicBezTo>
                <a:cubicBezTo>
                  <a:pt x="4413755" y="3973010"/>
                  <a:pt x="4388958" y="3946147"/>
                  <a:pt x="4363867" y="3919285"/>
                </a:cubicBezTo>
                <a:cubicBezTo>
                  <a:pt x="4401652" y="3694200"/>
                  <a:pt x="4427186" y="3466163"/>
                  <a:pt x="4441798" y="3229122"/>
                </a:cubicBezTo>
                <a:cubicBezTo>
                  <a:pt x="4459952" y="3497896"/>
                  <a:pt x="4461576" y="3749844"/>
                  <a:pt x="4446964" y="3997068"/>
                </a:cubicBezTo>
                <a:close/>
                <a:moveTo>
                  <a:pt x="4358996" y="3914267"/>
                </a:moveTo>
                <a:cubicBezTo>
                  <a:pt x="4299072" y="3850505"/>
                  <a:pt x="4238115" y="3787628"/>
                  <a:pt x="4176124" y="3725785"/>
                </a:cubicBezTo>
                <a:cubicBezTo>
                  <a:pt x="4272652" y="3548079"/>
                  <a:pt x="4358406" y="3376276"/>
                  <a:pt x="4435451" y="3206540"/>
                </a:cubicBezTo>
                <a:cubicBezTo>
                  <a:pt x="4436190" y="3206687"/>
                  <a:pt x="4436780" y="3206983"/>
                  <a:pt x="4437518" y="3207130"/>
                </a:cubicBezTo>
                <a:cubicBezTo>
                  <a:pt x="4423349" y="3450370"/>
                  <a:pt x="4397519" y="3683868"/>
                  <a:pt x="4358996" y="3914267"/>
                </a:cubicBezTo>
                <a:close/>
                <a:moveTo>
                  <a:pt x="4171991" y="3721653"/>
                </a:moveTo>
                <a:cubicBezTo>
                  <a:pt x="4099816" y="3649625"/>
                  <a:pt x="4026461" y="3578779"/>
                  <a:pt x="3952367" y="3508818"/>
                </a:cubicBezTo>
                <a:cubicBezTo>
                  <a:pt x="4126236" y="3401515"/>
                  <a:pt x="4281360" y="3300411"/>
                  <a:pt x="4425858" y="3200341"/>
                </a:cubicBezTo>
                <a:cubicBezTo>
                  <a:pt x="4427186" y="3201817"/>
                  <a:pt x="4428662" y="3202997"/>
                  <a:pt x="4430286" y="3204031"/>
                </a:cubicBezTo>
                <a:cubicBezTo>
                  <a:pt x="4353535" y="3373177"/>
                  <a:pt x="4268077" y="3544536"/>
                  <a:pt x="4171991" y="3721505"/>
                </a:cubicBezTo>
                <a:close/>
                <a:moveTo>
                  <a:pt x="4420397" y="3186319"/>
                </a:moveTo>
                <a:cubicBezTo>
                  <a:pt x="4420397" y="3186319"/>
                  <a:pt x="4420397" y="3187352"/>
                  <a:pt x="4420544" y="3187795"/>
                </a:cubicBezTo>
                <a:cubicBezTo>
                  <a:pt x="4357816" y="3200784"/>
                  <a:pt x="4293759" y="3213624"/>
                  <a:pt x="4228226" y="3226318"/>
                </a:cubicBezTo>
                <a:cubicBezTo>
                  <a:pt x="4274276" y="3187795"/>
                  <a:pt x="4318850" y="3149715"/>
                  <a:pt x="4362243" y="3111783"/>
                </a:cubicBezTo>
                <a:cubicBezTo>
                  <a:pt x="4365638" y="3114735"/>
                  <a:pt x="4370066" y="3116654"/>
                  <a:pt x="4374937" y="3116654"/>
                </a:cubicBezTo>
                <a:cubicBezTo>
                  <a:pt x="4378331" y="3116654"/>
                  <a:pt x="4381431" y="3115473"/>
                  <a:pt x="4384235" y="3113997"/>
                </a:cubicBezTo>
                <a:cubicBezTo>
                  <a:pt x="4398848" y="3133332"/>
                  <a:pt x="4413017" y="3152372"/>
                  <a:pt x="4426891" y="3171117"/>
                </a:cubicBezTo>
                <a:cubicBezTo>
                  <a:pt x="4422906" y="3174954"/>
                  <a:pt x="4420397" y="3180268"/>
                  <a:pt x="4420397" y="3186319"/>
                </a:cubicBezTo>
                <a:close/>
                <a:moveTo>
                  <a:pt x="4216861" y="3228532"/>
                </a:moveTo>
                <a:cubicBezTo>
                  <a:pt x="4067345" y="3257461"/>
                  <a:pt x="3910007" y="3285947"/>
                  <a:pt x="3742780" y="3314581"/>
                </a:cubicBezTo>
                <a:cubicBezTo>
                  <a:pt x="3735695" y="3308087"/>
                  <a:pt x="3728758" y="3301740"/>
                  <a:pt x="3721674" y="3295245"/>
                </a:cubicBezTo>
                <a:cubicBezTo>
                  <a:pt x="3954433" y="3230451"/>
                  <a:pt x="4161069" y="3168755"/>
                  <a:pt x="4357373" y="3105731"/>
                </a:cubicBezTo>
                <a:cubicBezTo>
                  <a:pt x="4357668" y="3106469"/>
                  <a:pt x="4358259" y="3106912"/>
                  <a:pt x="4358701" y="3107650"/>
                </a:cubicBezTo>
                <a:cubicBezTo>
                  <a:pt x="4312798" y="3147649"/>
                  <a:pt x="4265715" y="3187795"/>
                  <a:pt x="4216861" y="3228532"/>
                </a:cubicBezTo>
                <a:close/>
                <a:moveTo>
                  <a:pt x="3716950" y="3290818"/>
                </a:moveTo>
                <a:cubicBezTo>
                  <a:pt x="3637396" y="3218348"/>
                  <a:pt x="3557841" y="3146616"/>
                  <a:pt x="3478877" y="3075622"/>
                </a:cubicBezTo>
                <a:cubicBezTo>
                  <a:pt x="3452900" y="3052301"/>
                  <a:pt x="3426923" y="3028833"/>
                  <a:pt x="3401093" y="3005513"/>
                </a:cubicBezTo>
                <a:cubicBezTo>
                  <a:pt x="3402569" y="3003447"/>
                  <a:pt x="3403603" y="3001085"/>
                  <a:pt x="3404193" y="2998576"/>
                </a:cubicBezTo>
                <a:cubicBezTo>
                  <a:pt x="3693630" y="3030900"/>
                  <a:pt x="4005355" y="3063519"/>
                  <a:pt x="4355454" y="3098056"/>
                </a:cubicBezTo>
                <a:cubicBezTo>
                  <a:pt x="4355454" y="3098794"/>
                  <a:pt x="4355749" y="3099532"/>
                  <a:pt x="4355897" y="3100418"/>
                </a:cubicBezTo>
                <a:cubicBezTo>
                  <a:pt x="4158707" y="3163737"/>
                  <a:pt x="3951039" y="3225728"/>
                  <a:pt x="3716950" y="3290818"/>
                </a:cubicBezTo>
                <a:close/>
                <a:moveTo>
                  <a:pt x="3475187" y="3079754"/>
                </a:moveTo>
                <a:cubicBezTo>
                  <a:pt x="3553266" y="3150010"/>
                  <a:pt x="3631935" y="3220857"/>
                  <a:pt x="3710604" y="3292589"/>
                </a:cubicBezTo>
                <a:cubicBezTo>
                  <a:pt x="3635182" y="3313548"/>
                  <a:pt x="3556956" y="3334802"/>
                  <a:pt x="3475630" y="3356646"/>
                </a:cubicBezTo>
                <a:cubicBezTo>
                  <a:pt x="3472530" y="3349266"/>
                  <a:pt x="3465298" y="3344100"/>
                  <a:pt x="3456737" y="3344100"/>
                </a:cubicBezTo>
                <a:cubicBezTo>
                  <a:pt x="3456442" y="3344100"/>
                  <a:pt x="3455999" y="3344100"/>
                  <a:pt x="3455704" y="3344100"/>
                </a:cubicBezTo>
                <a:cubicBezTo>
                  <a:pt x="3435778" y="3239749"/>
                  <a:pt x="3414377" y="3130970"/>
                  <a:pt x="3390466" y="3013336"/>
                </a:cubicBezTo>
                <a:cubicBezTo>
                  <a:pt x="3392976" y="3012450"/>
                  <a:pt x="3395337" y="3011122"/>
                  <a:pt x="3397256" y="3009498"/>
                </a:cubicBezTo>
                <a:cubicBezTo>
                  <a:pt x="3423233" y="3032966"/>
                  <a:pt x="3449210" y="3056287"/>
                  <a:pt x="3475187" y="3079754"/>
                </a:cubicBezTo>
                <a:close/>
                <a:moveTo>
                  <a:pt x="3450243" y="3345281"/>
                </a:moveTo>
                <a:cubicBezTo>
                  <a:pt x="3447439" y="3346167"/>
                  <a:pt x="3445077" y="3347642"/>
                  <a:pt x="3443011" y="3349561"/>
                </a:cubicBezTo>
                <a:cubicBezTo>
                  <a:pt x="3395042" y="3309858"/>
                  <a:pt x="3347220" y="3270154"/>
                  <a:pt x="3299252" y="3230451"/>
                </a:cubicBezTo>
                <a:cubicBezTo>
                  <a:pt x="3247150" y="3187352"/>
                  <a:pt x="3194605" y="3143811"/>
                  <a:pt x="3141766" y="3100123"/>
                </a:cubicBezTo>
                <a:cubicBezTo>
                  <a:pt x="3216155" y="3068685"/>
                  <a:pt x="3290986" y="3036656"/>
                  <a:pt x="3365523" y="3004480"/>
                </a:cubicBezTo>
                <a:cubicBezTo>
                  <a:pt x="3369212" y="3010679"/>
                  <a:pt x="3376002" y="3014812"/>
                  <a:pt x="3383677" y="3014812"/>
                </a:cubicBezTo>
                <a:cubicBezTo>
                  <a:pt x="3384120" y="3014812"/>
                  <a:pt x="3384562" y="3014812"/>
                  <a:pt x="3385153" y="3014812"/>
                </a:cubicBezTo>
                <a:cubicBezTo>
                  <a:pt x="3409064" y="3132446"/>
                  <a:pt x="3430465" y="3241077"/>
                  <a:pt x="3450391" y="3345429"/>
                </a:cubicBezTo>
                <a:close/>
                <a:moveTo>
                  <a:pt x="3362718" y="2990015"/>
                </a:moveTo>
                <a:cubicBezTo>
                  <a:pt x="3283754" y="2987211"/>
                  <a:pt x="3206118" y="2984407"/>
                  <a:pt x="3129072" y="2981307"/>
                </a:cubicBezTo>
                <a:cubicBezTo>
                  <a:pt x="3135419" y="2906033"/>
                  <a:pt x="3141766" y="2831054"/>
                  <a:pt x="3147817" y="2756075"/>
                </a:cubicBezTo>
                <a:cubicBezTo>
                  <a:pt x="3151507" y="2755779"/>
                  <a:pt x="3154607" y="2754599"/>
                  <a:pt x="3157559" y="2752532"/>
                </a:cubicBezTo>
                <a:cubicBezTo>
                  <a:pt x="3212317" y="2812014"/>
                  <a:pt x="3267223" y="2871495"/>
                  <a:pt x="3322129" y="2930977"/>
                </a:cubicBezTo>
                <a:lnTo>
                  <a:pt x="3367441" y="2979979"/>
                </a:lnTo>
                <a:cubicBezTo>
                  <a:pt x="3365080" y="2982783"/>
                  <a:pt x="3363456" y="2986178"/>
                  <a:pt x="3362866" y="2989868"/>
                </a:cubicBezTo>
                <a:close/>
                <a:moveTo>
                  <a:pt x="3123611" y="2981012"/>
                </a:moveTo>
                <a:cubicBezTo>
                  <a:pt x="3079480" y="2979241"/>
                  <a:pt x="3035791" y="2977470"/>
                  <a:pt x="2992250" y="2975699"/>
                </a:cubicBezTo>
                <a:cubicBezTo>
                  <a:pt x="2907382" y="2904852"/>
                  <a:pt x="2822514" y="2833415"/>
                  <a:pt x="2738827" y="2761831"/>
                </a:cubicBezTo>
                <a:cubicBezTo>
                  <a:pt x="2740303" y="2759617"/>
                  <a:pt x="2741188" y="2757108"/>
                  <a:pt x="2741483" y="2754303"/>
                </a:cubicBezTo>
                <a:cubicBezTo>
                  <a:pt x="2870631" y="2750023"/>
                  <a:pt x="3000368" y="2745300"/>
                  <a:pt x="3127892" y="2740282"/>
                </a:cubicBezTo>
                <a:cubicBezTo>
                  <a:pt x="3129368" y="2747957"/>
                  <a:pt x="3134976" y="2753713"/>
                  <a:pt x="3142504" y="2755484"/>
                </a:cubicBezTo>
                <a:cubicBezTo>
                  <a:pt x="3136452" y="2830611"/>
                  <a:pt x="3130106" y="2905738"/>
                  <a:pt x="3123759" y="2981160"/>
                </a:cubicBezTo>
                <a:close/>
                <a:moveTo>
                  <a:pt x="2983247" y="2975256"/>
                </a:moveTo>
                <a:cubicBezTo>
                  <a:pt x="2914467" y="2972304"/>
                  <a:pt x="2846130" y="2969352"/>
                  <a:pt x="2778678" y="2966105"/>
                </a:cubicBezTo>
                <a:cubicBezTo>
                  <a:pt x="2762295" y="2900424"/>
                  <a:pt x="2746059" y="2834891"/>
                  <a:pt x="2730266" y="2769506"/>
                </a:cubicBezTo>
                <a:cubicBezTo>
                  <a:pt x="2732185" y="2768768"/>
                  <a:pt x="2733808" y="2767440"/>
                  <a:pt x="2735432" y="2766111"/>
                </a:cubicBezTo>
                <a:cubicBezTo>
                  <a:pt x="2817348" y="2836072"/>
                  <a:pt x="2900298" y="2905885"/>
                  <a:pt x="2983247" y="2975256"/>
                </a:cubicBezTo>
                <a:close/>
                <a:moveTo>
                  <a:pt x="2772922" y="2965810"/>
                </a:moveTo>
                <a:cubicBezTo>
                  <a:pt x="2734104" y="2964039"/>
                  <a:pt x="2695433" y="2962120"/>
                  <a:pt x="2657058" y="2960201"/>
                </a:cubicBezTo>
                <a:cubicBezTo>
                  <a:pt x="2678902" y="2894225"/>
                  <a:pt x="2700009" y="2830611"/>
                  <a:pt x="2720082" y="2770244"/>
                </a:cubicBezTo>
                <a:cubicBezTo>
                  <a:pt x="2721115" y="2770391"/>
                  <a:pt x="2722148" y="2770834"/>
                  <a:pt x="2723181" y="2770834"/>
                </a:cubicBezTo>
                <a:cubicBezTo>
                  <a:pt x="2723772" y="2770834"/>
                  <a:pt x="2724215" y="2770539"/>
                  <a:pt x="2724805" y="2770539"/>
                </a:cubicBezTo>
                <a:cubicBezTo>
                  <a:pt x="2740598" y="2835482"/>
                  <a:pt x="2756538" y="2900719"/>
                  <a:pt x="2772922" y="2965810"/>
                </a:cubicBezTo>
                <a:close/>
                <a:moveTo>
                  <a:pt x="2651302" y="2959906"/>
                </a:moveTo>
                <a:cubicBezTo>
                  <a:pt x="2578389" y="2956216"/>
                  <a:pt x="2506067" y="2952526"/>
                  <a:pt x="2434335" y="2948541"/>
                </a:cubicBezTo>
                <a:cubicBezTo>
                  <a:pt x="2479204" y="2918579"/>
                  <a:pt x="2523926" y="2888617"/>
                  <a:pt x="2568057" y="2859097"/>
                </a:cubicBezTo>
                <a:cubicBezTo>
                  <a:pt x="2615141" y="2827659"/>
                  <a:pt x="2662372" y="2796073"/>
                  <a:pt x="2709455" y="2764635"/>
                </a:cubicBezTo>
                <a:cubicBezTo>
                  <a:pt x="2710931" y="2766259"/>
                  <a:pt x="2712850" y="2767587"/>
                  <a:pt x="2714769" y="2768620"/>
                </a:cubicBezTo>
                <a:cubicBezTo>
                  <a:pt x="2694548" y="2829430"/>
                  <a:pt x="2673294" y="2893340"/>
                  <a:pt x="2651302" y="2959906"/>
                </a:cubicBezTo>
                <a:close/>
                <a:moveTo>
                  <a:pt x="2564958" y="2854522"/>
                </a:moveTo>
                <a:cubicBezTo>
                  <a:pt x="2518760" y="2885369"/>
                  <a:pt x="2471972" y="2916660"/>
                  <a:pt x="2425036" y="2948098"/>
                </a:cubicBezTo>
                <a:cubicBezTo>
                  <a:pt x="2331903" y="2942932"/>
                  <a:pt x="2239655" y="2937471"/>
                  <a:pt x="2147997" y="2931715"/>
                </a:cubicBezTo>
                <a:cubicBezTo>
                  <a:pt x="2147997" y="2931124"/>
                  <a:pt x="2147997" y="2930682"/>
                  <a:pt x="2147849" y="2930091"/>
                </a:cubicBezTo>
                <a:lnTo>
                  <a:pt x="2272126" y="2892306"/>
                </a:lnTo>
                <a:cubicBezTo>
                  <a:pt x="2414409" y="2849061"/>
                  <a:pt x="2561120" y="2804486"/>
                  <a:pt x="2705913" y="2760207"/>
                </a:cubicBezTo>
                <a:cubicBezTo>
                  <a:pt x="2658977" y="2791645"/>
                  <a:pt x="2611894" y="2823084"/>
                  <a:pt x="2564810" y="2854522"/>
                </a:cubicBezTo>
                <a:close/>
                <a:moveTo>
                  <a:pt x="2417509" y="2953116"/>
                </a:moveTo>
                <a:cubicBezTo>
                  <a:pt x="2362750" y="2989720"/>
                  <a:pt x="2307844" y="3026619"/>
                  <a:pt x="2252791" y="3063666"/>
                </a:cubicBezTo>
                <a:cubicBezTo>
                  <a:pt x="2215153" y="3023668"/>
                  <a:pt x="2178845" y="2984407"/>
                  <a:pt x="2143569" y="2945884"/>
                </a:cubicBezTo>
                <a:cubicBezTo>
                  <a:pt x="2145635" y="2943375"/>
                  <a:pt x="2147111" y="2940423"/>
                  <a:pt x="2147849" y="2937176"/>
                </a:cubicBezTo>
                <a:cubicBezTo>
                  <a:pt x="2237145" y="2942785"/>
                  <a:pt x="2326884" y="2948098"/>
                  <a:pt x="2417509" y="2953116"/>
                </a:cubicBezTo>
                <a:close/>
                <a:moveTo>
                  <a:pt x="2483337" y="3311629"/>
                </a:moveTo>
                <a:cubicBezTo>
                  <a:pt x="2479204" y="3316204"/>
                  <a:pt x="2475662" y="3321223"/>
                  <a:pt x="2473005" y="3326831"/>
                </a:cubicBezTo>
                <a:cubicBezTo>
                  <a:pt x="2347105" y="3274435"/>
                  <a:pt x="2230651" y="3224694"/>
                  <a:pt x="2118773" y="3175397"/>
                </a:cubicBezTo>
                <a:cubicBezTo>
                  <a:pt x="2119216" y="3173773"/>
                  <a:pt x="2119806" y="3172150"/>
                  <a:pt x="2119806" y="3170379"/>
                </a:cubicBezTo>
                <a:cubicBezTo>
                  <a:pt x="2119806" y="3167279"/>
                  <a:pt x="2118920" y="3164475"/>
                  <a:pt x="2117740" y="3161966"/>
                </a:cubicBezTo>
                <a:cubicBezTo>
                  <a:pt x="2162314" y="3131561"/>
                  <a:pt x="2207183" y="3101303"/>
                  <a:pt x="2252200" y="3071046"/>
                </a:cubicBezTo>
                <a:cubicBezTo>
                  <a:pt x="2324080" y="3147501"/>
                  <a:pt x="2400683" y="3227351"/>
                  <a:pt x="2483484" y="3311629"/>
                </a:cubicBezTo>
                <a:close/>
                <a:moveTo>
                  <a:pt x="2470939" y="3331997"/>
                </a:moveTo>
                <a:cubicBezTo>
                  <a:pt x="2468577" y="3338344"/>
                  <a:pt x="2467249" y="3344986"/>
                  <a:pt x="2467101" y="3352070"/>
                </a:cubicBezTo>
                <a:cubicBezTo>
                  <a:pt x="2289395" y="3359745"/>
                  <a:pt x="2112426" y="3366240"/>
                  <a:pt x="1938114" y="3371258"/>
                </a:cubicBezTo>
                <a:cubicBezTo>
                  <a:pt x="1942247" y="3333178"/>
                  <a:pt x="1946675" y="3294803"/>
                  <a:pt x="1951250" y="3256132"/>
                </a:cubicBezTo>
                <a:cubicBezTo>
                  <a:pt x="1993315" y="3232665"/>
                  <a:pt x="2037742" y="3208016"/>
                  <a:pt x="2084825" y="3181891"/>
                </a:cubicBezTo>
                <a:cubicBezTo>
                  <a:pt x="2088368" y="3186614"/>
                  <a:pt x="2093829" y="3189861"/>
                  <a:pt x="2100028" y="3189861"/>
                </a:cubicBezTo>
                <a:cubicBezTo>
                  <a:pt x="2106965" y="3189861"/>
                  <a:pt x="2112869" y="3186024"/>
                  <a:pt x="2116264" y="3180563"/>
                </a:cubicBezTo>
                <a:cubicBezTo>
                  <a:pt x="2228290" y="3229860"/>
                  <a:pt x="2344743" y="3279600"/>
                  <a:pt x="2470643" y="3331997"/>
                </a:cubicBezTo>
                <a:close/>
                <a:moveTo>
                  <a:pt x="1932653" y="3371553"/>
                </a:moveTo>
                <a:cubicBezTo>
                  <a:pt x="1870515" y="3373324"/>
                  <a:pt x="1808820" y="3374948"/>
                  <a:pt x="1747567" y="3376424"/>
                </a:cubicBezTo>
                <a:cubicBezTo>
                  <a:pt x="1747272" y="3374948"/>
                  <a:pt x="1746976" y="3373324"/>
                  <a:pt x="1746386" y="3371996"/>
                </a:cubicBezTo>
                <a:cubicBezTo>
                  <a:pt x="1808524" y="3336425"/>
                  <a:pt x="1873762" y="3299526"/>
                  <a:pt x="1945494" y="3259527"/>
                </a:cubicBezTo>
                <a:cubicBezTo>
                  <a:pt x="1940919" y="3297164"/>
                  <a:pt x="1936638" y="3334506"/>
                  <a:pt x="1932653" y="3371553"/>
                </a:cubicBezTo>
                <a:close/>
                <a:moveTo>
                  <a:pt x="1747714" y="3382032"/>
                </a:moveTo>
                <a:cubicBezTo>
                  <a:pt x="1808820" y="3380556"/>
                  <a:pt x="1870220" y="3378933"/>
                  <a:pt x="1932063" y="3377162"/>
                </a:cubicBezTo>
                <a:cubicBezTo>
                  <a:pt x="1924093" y="3451108"/>
                  <a:pt x="1917155" y="3523725"/>
                  <a:pt x="1911399" y="3595457"/>
                </a:cubicBezTo>
                <a:cubicBezTo>
                  <a:pt x="1852656" y="3527268"/>
                  <a:pt x="1796717" y="3460554"/>
                  <a:pt x="1742401" y="3393988"/>
                </a:cubicBezTo>
                <a:cubicBezTo>
                  <a:pt x="1745353" y="3390741"/>
                  <a:pt x="1747272" y="3386756"/>
                  <a:pt x="1747714" y="3382180"/>
                </a:cubicBezTo>
                <a:close/>
                <a:moveTo>
                  <a:pt x="1915827" y="3609036"/>
                </a:moveTo>
                <a:cubicBezTo>
                  <a:pt x="1932801" y="3628667"/>
                  <a:pt x="1949922" y="3648445"/>
                  <a:pt x="1967339" y="3668223"/>
                </a:cubicBezTo>
                <a:cubicBezTo>
                  <a:pt x="1947856" y="3679588"/>
                  <a:pt x="1928373" y="3690953"/>
                  <a:pt x="1908890" y="3702317"/>
                </a:cubicBezTo>
                <a:cubicBezTo>
                  <a:pt x="1910956" y="3671322"/>
                  <a:pt x="1913318" y="3640327"/>
                  <a:pt x="1915827" y="3608889"/>
                </a:cubicBezTo>
                <a:close/>
                <a:moveTo>
                  <a:pt x="1971028" y="3672503"/>
                </a:moveTo>
                <a:cubicBezTo>
                  <a:pt x="2003352" y="3709402"/>
                  <a:pt x="2036709" y="3746892"/>
                  <a:pt x="2070951" y="3784972"/>
                </a:cubicBezTo>
                <a:cubicBezTo>
                  <a:pt x="2014569" y="3840615"/>
                  <a:pt x="1958630" y="3896998"/>
                  <a:pt x="1903429" y="3953822"/>
                </a:cubicBezTo>
                <a:cubicBezTo>
                  <a:pt x="1901215" y="3952199"/>
                  <a:pt x="1898558" y="3951018"/>
                  <a:pt x="1895754" y="3950575"/>
                </a:cubicBezTo>
                <a:cubicBezTo>
                  <a:pt x="1898558" y="3871168"/>
                  <a:pt x="1902839" y="3790728"/>
                  <a:pt x="1908300" y="3709107"/>
                </a:cubicBezTo>
                <a:cubicBezTo>
                  <a:pt x="1929111" y="3696856"/>
                  <a:pt x="1950070" y="3684753"/>
                  <a:pt x="1970881" y="3672503"/>
                </a:cubicBezTo>
                <a:close/>
                <a:moveTo>
                  <a:pt x="1890293" y="3950280"/>
                </a:moveTo>
                <a:cubicBezTo>
                  <a:pt x="1890293" y="3950280"/>
                  <a:pt x="1889702" y="3950280"/>
                  <a:pt x="1889260" y="3950428"/>
                </a:cubicBezTo>
                <a:cubicBezTo>
                  <a:pt x="1868596" y="3885485"/>
                  <a:pt x="1849113" y="3820247"/>
                  <a:pt x="1830073" y="3755157"/>
                </a:cubicBezTo>
                <a:cubicBezTo>
                  <a:pt x="1854132" y="3740840"/>
                  <a:pt x="1878338" y="3726671"/>
                  <a:pt x="1902544" y="3712502"/>
                </a:cubicBezTo>
                <a:cubicBezTo>
                  <a:pt x="1897082" y="3792794"/>
                  <a:pt x="1892950" y="3871906"/>
                  <a:pt x="1890145" y="3950280"/>
                </a:cubicBezTo>
                <a:close/>
                <a:moveTo>
                  <a:pt x="1916860" y="4165033"/>
                </a:moveTo>
                <a:cubicBezTo>
                  <a:pt x="1921879" y="4198095"/>
                  <a:pt x="1927192" y="4230862"/>
                  <a:pt x="1932653" y="4263333"/>
                </a:cubicBezTo>
                <a:cubicBezTo>
                  <a:pt x="1815166" y="4204147"/>
                  <a:pt x="1703731" y="4145846"/>
                  <a:pt x="1596133" y="4086955"/>
                </a:cubicBezTo>
                <a:cubicBezTo>
                  <a:pt x="1699746" y="4113670"/>
                  <a:pt x="1805868" y="4139499"/>
                  <a:pt x="1916860" y="4165033"/>
                </a:cubicBezTo>
                <a:close/>
                <a:moveTo>
                  <a:pt x="1922617" y="4166362"/>
                </a:moveTo>
                <a:cubicBezTo>
                  <a:pt x="1973980" y="4178169"/>
                  <a:pt x="2026377" y="4189977"/>
                  <a:pt x="2080102" y="4201638"/>
                </a:cubicBezTo>
                <a:cubicBezTo>
                  <a:pt x="2080102" y="4202080"/>
                  <a:pt x="2079955" y="4202670"/>
                  <a:pt x="2079955" y="4203113"/>
                </a:cubicBezTo>
                <a:cubicBezTo>
                  <a:pt x="2079955" y="4205475"/>
                  <a:pt x="2080397" y="4207689"/>
                  <a:pt x="2081135" y="4209755"/>
                </a:cubicBezTo>
                <a:cubicBezTo>
                  <a:pt x="2037004" y="4232928"/>
                  <a:pt x="1995677" y="4254625"/>
                  <a:pt x="1956712" y="4275288"/>
                </a:cubicBezTo>
                <a:cubicBezTo>
                  <a:pt x="1950660" y="4272336"/>
                  <a:pt x="1944756" y="4269237"/>
                  <a:pt x="1938705" y="4266285"/>
                </a:cubicBezTo>
                <a:cubicBezTo>
                  <a:pt x="1933096" y="4233223"/>
                  <a:pt x="1927782" y="4199866"/>
                  <a:pt x="1922617" y="4166214"/>
                </a:cubicBezTo>
                <a:close/>
                <a:moveTo>
                  <a:pt x="1950808" y="4278683"/>
                </a:moveTo>
                <a:cubicBezTo>
                  <a:pt x="1947708" y="4280307"/>
                  <a:pt x="1944756" y="4281930"/>
                  <a:pt x="1941804" y="4283554"/>
                </a:cubicBezTo>
                <a:cubicBezTo>
                  <a:pt x="1941214" y="4280159"/>
                  <a:pt x="1940624" y="4276764"/>
                  <a:pt x="1940033" y="4273369"/>
                </a:cubicBezTo>
                <a:cubicBezTo>
                  <a:pt x="1943575" y="4275141"/>
                  <a:pt x="1947265" y="4277059"/>
                  <a:pt x="1950808" y="4278830"/>
                </a:cubicBezTo>
                <a:close/>
                <a:moveTo>
                  <a:pt x="1956859" y="4281783"/>
                </a:moveTo>
                <a:cubicBezTo>
                  <a:pt x="1998924" y="4302889"/>
                  <a:pt x="2041727" y="4323995"/>
                  <a:pt x="2085563" y="4345249"/>
                </a:cubicBezTo>
                <a:cubicBezTo>
                  <a:pt x="2044089" y="4360599"/>
                  <a:pt x="2002614" y="4376097"/>
                  <a:pt x="1961139" y="4391595"/>
                </a:cubicBezTo>
                <a:cubicBezTo>
                  <a:pt x="1954793" y="4357795"/>
                  <a:pt x="1948594" y="4323700"/>
                  <a:pt x="1942690" y="4289310"/>
                </a:cubicBezTo>
                <a:cubicBezTo>
                  <a:pt x="1947413" y="4286801"/>
                  <a:pt x="1952136" y="4284291"/>
                  <a:pt x="1956859" y="4281783"/>
                </a:cubicBezTo>
                <a:close/>
                <a:moveTo>
                  <a:pt x="1962911" y="4278535"/>
                </a:moveTo>
                <a:cubicBezTo>
                  <a:pt x="2000843" y="4258462"/>
                  <a:pt x="2040989" y="4237356"/>
                  <a:pt x="2083792" y="4214921"/>
                </a:cubicBezTo>
                <a:cubicBezTo>
                  <a:pt x="2087482" y="4219939"/>
                  <a:pt x="2093386" y="4223334"/>
                  <a:pt x="2100028" y="4223334"/>
                </a:cubicBezTo>
                <a:cubicBezTo>
                  <a:pt x="2105341" y="4223334"/>
                  <a:pt x="2110212" y="4221268"/>
                  <a:pt x="2113755" y="4217726"/>
                </a:cubicBezTo>
                <a:cubicBezTo>
                  <a:pt x="2146669" y="4243850"/>
                  <a:pt x="2180173" y="4270417"/>
                  <a:pt x="2214711" y="4297428"/>
                </a:cubicBezTo>
                <a:cubicBezTo>
                  <a:pt x="2174269" y="4312335"/>
                  <a:pt x="2133680" y="4327390"/>
                  <a:pt x="2092796" y="4342592"/>
                </a:cubicBezTo>
                <a:cubicBezTo>
                  <a:pt x="2048664" y="4321043"/>
                  <a:pt x="2005419" y="4299789"/>
                  <a:pt x="1962911" y="4278535"/>
                </a:cubicBezTo>
                <a:close/>
                <a:moveTo>
                  <a:pt x="2219729" y="4301413"/>
                </a:moveTo>
                <a:cubicBezTo>
                  <a:pt x="2233603" y="4312187"/>
                  <a:pt x="2247477" y="4323109"/>
                  <a:pt x="2261499" y="4334032"/>
                </a:cubicBezTo>
                <a:cubicBezTo>
                  <a:pt x="2234931" y="4351005"/>
                  <a:pt x="2208216" y="4368127"/>
                  <a:pt x="2181501" y="4385395"/>
                </a:cubicBezTo>
                <a:cubicBezTo>
                  <a:pt x="2153901" y="4372112"/>
                  <a:pt x="2126448" y="4358975"/>
                  <a:pt x="2099585" y="4345987"/>
                </a:cubicBezTo>
                <a:cubicBezTo>
                  <a:pt x="2139879" y="4331080"/>
                  <a:pt x="2179878" y="4316172"/>
                  <a:pt x="2219729" y="4301413"/>
                </a:cubicBezTo>
                <a:close/>
                <a:moveTo>
                  <a:pt x="2266222" y="4337574"/>
                </a:moveTo>
                <a:cubicBezTo>
                  <a:pt x="2356699" y="4407830"/>
                  <a:pt x="2453522" y="4481481"/>
                  <a:pt x="2557873" y="4559707"/>
                </a:cubicBezTo>
                <a:cubicBezTo>
                  <a:pt x="2426807" y="4500668"/>
                  <a:pt x="2303859" y="4443696"/>
                  <a:pt x="2187405" y="4388052"/>
                </a:cubicBezTo>
                <a:cubicBezTo>
                  <a:pt x="2213678" y="4371078"/>
                  <a:pt x="2239950" y="4354253"/>
                  <a:pt x="2266222" y="4337426"/>
                </a:cubicBezTo>
                <a:close/>
                <a:moveTo>
                  <a:pt x="2225928" y="4299051"/>
                </a:moveTo>
                <a:cubicBezTo>
                  <a:pt x="2245706" y="4291671"/>
                  <a:pt x="2265484" y="4284439"/>
                  <a:pt x="2285114" y="4277207"/>
                </a:cubicBezTo>
                <a:cubicBezTo>
                  <a:pt x="2338249" y="4257576"/>
                  <a:pt x="2391384" y="4237946"/>
                  <a:pt x="2444519" y="4218168"/>
                </a:cubicBezTo>
                <a:cubicBezTo>
                  <a:pt x="2386218" y="4254772"/>
                  <a:pt x="2326737" y="4292410"/>
                  <a:pt x="2266665" y="4330785"/>
                </a:cubicBezTo>
                <a:cubicBezTo>
                  <a:pt x="2252938" y="4320158"/>
                  <a:pt x="2239507" y="4309531"/>
                  <a:pt x="2226076" y="4299051"/>
                </a:cubicBezTo>
                <a:close/>
                <a:moveTo>
                  <a:pt x="2283196" y="4272041"/>
                </a:moveTo>
                <a:cubicBezTo>
                  <a:pt x="2262532" y="4279716"/>
                  <a:pt x="2241573" y="4287391"/>
                  <a:pt x="2220762" y="4295066"/>
                </a:cubicBezTo>
                <a:cubicBezTo>
                  <a:pt x="2185339" y="4267318"/>
                  <a:pt x="2150801" y="4240160"/>
                  <a:pt x="2117149" y="4213297"/>
                </a:cubicBezTo>
                <a:cubicBezTo>
                  <a:pt x="2118478" y="4211231"/>
                  <a:pt x="2119216" y="4208870"/>
                  <a:pt x="2119658" y="4206213"/>
                </a:cubicBezTo>
                <a:cubicBezTo>
                  <a:pt x="2227404" y="4207984"/>
                  <a:pt x="2338397" y="4208870"/>
                  <a:pt x="2450275" y="4209017"/>
                </a:cubicBezTo>
                <a:cubicBezTo>
                  <a:pt x="2450275" y="4209313"/>
                  <a:pt x="2450275" y="4209608"/>
                  <a:pt x="2450423" y="4210050"/>
                </a:cubicBezTo>
                <a:cubicBezTo>
                  <a:pt x="2394631" y="4230714"/>
                  <a:pt x="2338840" y="4251378"/>
                  <a:pt x="2283048" y="4272041"/>
                </a:cubicBezTo>
                <a:close/>
                <a:moveTo>
                  <a:pt x="2450423" y="4203556"/>
                </a:moveTo>
                <a:cubicBezTo>
                  <a:pt x="2338544" y="4203556"/>
                  <a:pt x="2227551" y="4202523"/>
                  <a:pt x="2119806" y="4200752"/>
                </a:cubicBezTo>
                <a:cubicBezTo>
                  <a:pt x="2119068" y="4194701"/>
                  <a:pt x="2115673" y="4189534"/>
                  <a:pt x="2110803" y="4186435"/>
                </a:cubicBezTo>
                <a:cubicBezTo>
                  <a:pt x="2142241" y="4116327"/>
                  <a:pt x="2174712" y="4046661"/>
                  <a:pt x="2207921" y="3977733"/>
                </a:cubicBezTo>
                <a:cubicBezTo>
                  <a:pt x="2221205" y="3977881"/>
                  <a:pt x="2234784" y="3978028"/>
                  <a:pt x="2248067" y="3978028"/>
                </a:cubicBezTo>
                <a:cubicBezTo>
                  <a:pt x="2312715" y="4047399"/>
                  <a:pt x="2381200" y="4119573"/>
                  <a:pt x="2453965" y="4195143"/>
                </a:cubicBezTo>
                <a:cubicBezTo>
                  <a:pt x="2452046" y="4197505"/>
                  <a:pt x="2450865" y="4200309"/>
                  <a:pt x="2450423" y="4203556"/>
                </a:cubicBezTo>
                <a:close/>
                <a:moveTo>
                  <a:pt x="2255743" y="3978176"/>
                </a:moveTo>
                <a:cubicBezTo>
                  <a:pt x="2333083" y="3978914"/>
                  <a:pt x="2411014" y="3979356"/>
                  <a:pt x="2489536" y="3979356"/>
                </a:cubicBezTo>
                <a:cubicBezTo>
                  <a:pt x="2545770" y="3979356"/>
                  <a:pt x="2602300" y="3979061"/>
                  <a:pt x="2658977" y="3978766"/>
                </a:cubicBezTo>
                <a:cubicBezTo>
                  <a:pt x="2673294" y="4041495"/>
                  <a:pt x="2688054" y="4105552"/>
                  <a:pt x="2703403" y="4170789"/>
                </a:cubicBezTo>
                <a:cubicBezTo>
                  <a:pt x="2696909" y="4173446"/>
                  <a:pt x="2692334" y="4179498"/>
                  <a:pt x="2691743" y="4186878"/>
                </a:cubicBezTo>
                <a:cubicBezTo>
                  <a:pt x="2623996" y="4192191"/>
                  <a:pt x="2555216" y="4197357"/>
                  <a:pt x="2486289" y="4202375"/>
                </a:cubicBezTo>
                <a:cubicBezTo>
                  <a:pt x="2484370" y="4194110"/>
                  <a:pt x="2477285" y="4187763"/>
                  <a:pt x="2468430" y="4187763"/>
                </a:cubicBezTo>
                <a:cubicBezTo>
                  <a:pt x="2464444" y="4187763"/>
                  <a:pt x="2460902" y="4189239"/>
                  <a:pt x="2457950" y="4191453"/>
                </a:cubicBezTo>
                <a:cubicBezTo>
                  <a:pt x="2386513" y="4117212"/>
                  <a:pt x="2319357" y="4046365"/>
                  <a:pt x="2255743" y="3978176"/>
                </a:cubicBezTo>
                <a:close/>
                <a:moveTo>
                  <a:pt x="2664585" y="3978766"/>
                </a:moveTo>
                <a:cubicBezTo>
                  <a:pt x="2780892" y="3978028"/>
                  <a:pt x="2898231" y="3976405"/>
                  <a:pt x="3016309" y="3974191"/>
                </a:cubicBezTo>
                <a:cubicBezTo>
                  <a:pt x="3016604" y="3976405"/>
                  <a:pt x="3017342" y="3978471"/>
                  <a:pt x="3018227" y="3980390"/>
                </a:cubicBezTo>
                <a:cubicBezTo>
                  <a:pt x="2940739" y="4032049"/>
                  <a:pt x="2863103" y="4083707"/>
                  <a:pt x="2785467" y="4135219"/>
                </a:cubicBezTo>
                <a:lnTo>
                  <a:pt x="2724215" y="4175955"/>
                </a:lnTo>
                <a:cubicBezTo>
                  <a:pt x="2720820" y="4172118"/>
                  <a:pt x="2715949" y="4169609"/>
                  <a:pt x="2710341" y="4169609"/>
                </a:cubicBezTo>
                <a:cubicBezTo>
                  <a:pt x="2709750" y="4169609"/>
                  <a:pt x="2709307" y="4169904"/>
                  <a:pt x="2708865" y="4169904"/>
                </a:cubicBezTo>
                <a:cubicBezTo>
                  <a:pt x="2693662" y="4104961"/>
                  <a:pt x="2678902" y="4041347"/>
                  <a:pt x="2664585" y="3978914"/>
                </a:cubicBezTo>
                <a:close/>
                <a:moveTo>
                  <a:pt x="2727167" y="4180384"/>
                </a:moveTo>
                <a:lnTo>
                  <a:pt x="2788419" y="4139794"/>
                </a:lnTo>
                <a:cubicBezTo>
                  <a:pt x="2866055" y="4088283"/>
                  <a:pt x="2943691" y="4036624"/>
                  <a:pt x="3021327" y="3984965"/>
                </a:cubicBezTo>
                <a:cubicBezTo>
                  <a:pt x="3024574" y="3988655"/>
                  <a:pt x="3029002" y="3991164"/>
                  <a:pt x="3034020" y="3991902"/>
                </a:cubicBezTo>
                <a:cubicBezTo>
                  <a:pt x="3031659" y="4121345"/>
                  <a:pt x="3029297" y="4250935"/>
                  <a:pt x="3026936" y="4380377"/>
                </a:cubicBezTo>
                <a:cubicBezTo>
                  <a:pt x="3022213" y="4380968"/>
                  <a:pt x="3017932" y="4383181"/>
                  <a:pt x="3014833" y="4386576"/>
                </a:cubicBezTo>
                <a:cubicBezTo>
                  <a:pt x="2901036" y="4311745"/>
                  <a:pt x="2810854" y="4252115"/>
                  <a:pt x="2727167" y="4196324"/>
                </a:cubicBezTo>
                <a:cubicBezTo>
                  <a:pt x="2728347" y="4193815"/>
                  <a:pt x="2729085" y="4191306"/>
                  <a:pt x="2729085" y="4188353"/>
                </a:cubicBezTo>
                <a:cubicBezTo>
                  <a:pt x="2729085" y="4185402"/>
                  <a:pt x="2728347" y="4182892"/>
                  <a:pt x="2727167" y="4180384"/>
                </a:cubicBezTo>
                <a:close/>
                <a:moveTo>
                  <a:pt x="3039481" y="3991902"/>
                </a:moveTo>
                <a:cubicBezTo>
                  <a:pt x="3043319" y="3991459"/>
                  <a:pt x="3046861" y="3989983"/>
                  <a:pt x="3049666" y="3987917"/>
                </a:cubicBezTo>
                <a:lnTo>
                  <a:pt x="3088336" y="4027473"/>
                </a:lnTo>
                <a:cubicBezTo>
                  <a:pt x="3166857" y="4107913"/>
                  <a:pt x="3246707" y="4189387"/>
                  <a:pt x="3326262" y="4272041"/>
                </a:cubicBezTo>
                <a:cubicBezTo>
                  <a:pt x="3237704" y="4309678"/>
                  <a:pt x="3144865" y="4348644"/>
                  <a:pt x="3045680" y="4389676"/>
                </a:cubicBezTo>
                <a:cubicBezTo>
                  <a:pt x="3042729" y="4384805"/>
                  <a:pt x="3038005" y="4381558"/>
                  <a:pt x="3032249" y="4380525"/>
                </a:cubicBezTo>
                <a:cubicBezTo>
                  <a:pt x="3034758" y="4251082"/>
                  <a:pt x="3037120" y="4121492"/>
                  <a:pt x="3039334" y="3992050"/>
                </a:cubicBezTo>
                <a:close/>
                <a:moveTo>
                  <a:pt x="3092321" y="4023488"/>
                </a:moveTo>
                <a:lnTo>
                  <a:pt x="3054241" y="3984522"/>
                </a:lnTo>
                <a:cubicBezTo>
                  <a:pt x="3123021" y="4026292"/>
                  <a:pt x="3191949" y="4067914"/>
                  <a:pt x="3260876" y="4109537"/>
                </a:cubicBezTo>
                <a:cubicBezTo>
                  <a:pt x="3317849" y="4143927"/>
                  <a:pt x="3374821" y="4178317"/>
                  <a:pt x="3431646" y="4212855"/>
                </a:cubicBezTo>
                <a:cubicBezTo>
                  <a:pt x="3430465" y="4215511"/>
                  <a:pt x="3429875" y="4218316"/>
                  <a:pt x="3429875" y="4221268"/>
                </a:cubicBezTo>
                <a:cubicBezTo>
                  <a:pt x="3429875" y="4223334"/>
                  <a:pt x="3430317" y="4225105"/>
                  <a:pt x="3430760" y="4227024"/>
                </a:cubicBezTo>
                <a:cubicBezTo>
                  <a:pt x="3398289" y="4241046"/>
                  <a:pt x="3365227" y="4255215"/>
                  <a:pt x="3331575" y="4269532"/>
                </a:cubicBezTo>
                <a:cubicBezTo>
                  <a:pt x="3251578" y="4186435"/>
                  <a:pt x="3171285" y="4104371"/>
                  <a:pt x="3092173" y="4023488"/>
                </a:cubicBezTo>
                <a:close/>
                <a:moveTo>
                  <a:pt x="3432974" y="4232190"/>
                </a:moveTo>
                <a:cubicBezTo>
                  <a:pt x="3434450" y="4234699"/>
                  <a:pt x="3436517" y="4236913"/>
                  <a:pt x="3439026" y="4238684"/>
                </a:cubicBezTo>
                <a:cubicBezTo>
                  <a:pt x="3422938" y="4269680"/>
                  <a:pt x="3406850" y="4300675"/>
                  <a:pt x="3390762" y="4331228"/>
                </a:cubicBezTo>
                <a:cubicBezTo>
                  <a:pt x="3372460" y="4312040"/>
                  <a:pt x="3354158" y="4293000"/>
                  <a:pt x="3335708" y="4273960"/>
                </a:cubicBezTo>
                <a:cubicBezTo>
                  <a:pt x="3368622" y="4259938"/>
                  <a:pt x="3401093" y="4246064"/>
                  <a:pt x="3432974" y="4232338"/>
                </a:cubicBezTo>
                <a:close/>
                <a:moveTo>
                  <a:pt x="3392090" y="4340526"/>
                </a:moveTo>
                <a:cubicBezTo>
                  <a:pt x="3408916" y="4358090"/>
                  <a:pt x="3425742" y="4375802"/>
                  <a:pt x="3442421" y="4393366"/>
                </a:cubicBezTo>
                <a:cubicBezTo>
                  <a:pt x="3439321" y="4471002"/>
                  <a:pt x="3435778" y="4546128"/>
                  <a:pt x="3431646" y="4618746"/>
                </a:cubicBezTo>
                <a:cubicBezTo>
                  <a:pt x="3372017" y="4623026"/>
                  <a:pt x="3311797" y="4627159"/>
                  <a:pt x="3251578" y="4630849"/>
                </a:cubicBezTo>
                <a:cubicBezTo>
                  <a:pt x="3250545" y="4626273"/>
                  <a:pt x="3248035" y="4622436"/>
                  <a:pt x="3244493" y="4619779"/>
                </a:cubicBezTo>
                <a:cubicBezTo>
                  <a:pt x="3289805" y="4534616"/>
                  <a:pt x="3340283" y="4439564"/>
                  <a:pt x="3392090" y="4340526"/>
                </a:cubicBezTo>
                <a:close/>
                <a:moveTo>
                  <a:pt x="3252168" y="4636310"/>
                </a:moveTo>
                <a:cubicBezTo>
                  <a:pt x="3312093" y="4632620"/>
                  <a:pt x="3372017" y="4628487"/>
                  <a:pt x="3431351" y="4624207"/>
                </a:cubicBezTo>
                <a:cubicBezTo>
                  <a:pt x="3425004" y="4734757"/>
                  <a:pt x="3417329" y="4839698"/>
                  <a:pt x="3408325" y="4940507"/>
                </a:cubicBezTo>
                <a:cubicBezTo>
                  <a:pt x="3406407" y="4940507"/>
                  <a:pt x="3404488" y="4940950"/>
                  <a:pt x="3402717" y="4941688"/>
                </a:cubicBezTo>
                <a:cubicBezTo>
                  <a:pt x="3357995" y="4854753"/>
                  <a:pt x="3307369" y="4761029"/>
                  <a:pt x="3244936" y="4649593"/>
                </a:cubicBezTo>
                <a:cubicBezTo>
                  <a:pt x="3249069" y="4646346"/>
                  <a:pt x="3251725" y="4641771"/>
                  <a:pt x="3252168" y="4636310"/>
                </a:cubicBezTo>
                <a:close/>
                <a:moveTo>
                  <a:pt x="3405078" y="4980358"/>
                </a:moveTo>
                <a:cubicBezTo>
                  <a:pt x="3402422" y="5014600"/>
                  <a:pt x="3399617" y="5047367"/>
                  <a:pt x="3396665" y="5079396"/>
                </a:cubicBezTo>
                <a:cubicBezTo>
                  <a:pt x="3386038" y="5079838"/>
                  <a:pt x="3377330" y="5088694"/>
                  <a:pt x="3377330" y="5099469"/>
                </a:cubicBezTo>
                <a:cubicBezTo>
                  <a:pt x="3377330" y="5101387"/>
                  <a:pt x="3377773" y="5103306"/>
                  <a:pt x="3378216" y="5105077"/>
                </a:cubicBezTo>
                <a:cubicBezTo>
                  <a:pt x="3360799" y="5113048"/>
                  <a:pt x="3343235" y="5120870"/>
                  <a:pt x="3325819" y="5128840"/>
                </a:cubicBezTo>
                <a:cubicBezTo>
                  <a:pt x="3324638" y="5126921"/>
                  <a:pt x="3323162" y="5125298"/>
                  <a:pt x="3321391" y="5123970"/>
                </a:cubicBezTo>
                <a:cubicBezTo>
                  <a:pt x="3349730" y="5073639"/>
                  <a:pt x="3376445" y="5025965"/>
                  <a:pt x="3402126" y="4979325"/>
                </a:cubicBezTo>
                <a:cubicBezTo>
                  <a:pt x="3403012" y="4979620"/>
                  <a:pt x="3404045" y="4980063"/>
                  <a:pt x="3405078" y="4980211"/>
                </a:cubicBezTo>
                <a:close/>
                <a:moveTo>
                  <a:pt x="3380577" y="5110243"/>
                </a:moveTo>
                <a:cubicBezTo>
                  <a:pt x="3383087" y="5114228"/>
                  <a:pt x="3386924" y="5117180"/>
                  <a:pt x="3391352" y="5118656"/>
                </a:cubicBezTo>
                <a:cubicBezTo>
                  <a:pt x="3390614" y="5122494"/>
                  <a:pt x="3390024" y="5126331"/>
                  <a:pt x="3389286" y="5130021"/>
                </a:cubicBezTo>
                <a:cubicBezTo>
                  <a:pt x="3369212" y="5131792"/>
                  <a:pt x="3348844" y="5133416"/>
                  <a:pt x="3328328" y="5135039"/>
                </a:cubicBezTo>
                <a:cubicBezTo>
                  <a:pt x="3328328" y="5134744"/>
                  <a:pt x="3328328" y="5134301"/>
                  <a:pt x="3328181" y="5134006"/>
                </a:cubicBezTo>
                <a:cubicBezTo>
                  <a:pt x="3345597" y="5126184"/>
                  <a:pt x="3363161" y="5118213"/>
                  <a:pt x="3380577" y="5110243"/>
                </a:cubicBezTo>
                <a:close/>
                <a:moveTo>
                  <a:pt x="3394009" y="5135187"/>
                </a:moveTo>
                <a:cubicBezTo>
                  <a:pt x="3428989" y="5132235"/>
                  <a:pt x="3463379" y="5129136"/>
                  <a:pt x="3497474" y="5125889"/>
                </a:cubicBezTo>
                <a:cubicBezTo>
                  <a:pt x="3520794" y="5131350"/>
                  <a:pt x="3544262" y="5136811"/>
                  <a:pt x="3568321" y="5142419"/>
                </a:cubicBezTo>
                <a:cubicBezTo>
                  <a:pt x="3505592" y="5174595"/>
                  <a:pt x="3441092" y="5207067"/>
                  <a:pt x="3374378" y="5240276"/>
                </a:cubicBezTo>
                <a:cubicBezTo>
                  <a:pt x="3381020" y="5206328"/>
                  <a:pt x="3387662" y="5171496"/>
                  <a:pt x="3394156" y="5135187"/>
                </a:cubicBezTo>
                <a:close/>
                <a:moveTo>
                  <a:pt x="3584261" y="5140353"/>
                </a:moveTo>
                <a:cubicBezTo>
                  <a:pt x="3602711" y="5130907"/>
                  <a:pt x="3621012" y="5121460"/>
                  <a:pt x="3639167" y="5112014"/>
                </a:cubicBezTo>
                <a:cubicBezTo>
                  <a:pt x="3657616" y="5110096"/>
                  <a:pt x="3675918" y="5108177"/>
                  <a:pt x="3694221" y="5106111"/>
                </a:cubicBezTo>
                <a:cubicBezTo>
                  <a:pt x="3753259" y="5136220"/>
                  <a:pt x="3811855" y="5166920"/>
                  <a:pt x="3870156" y="5198211"/>
                </a:cubicBezTo>
                <a:cubicBezTo>
                  <a:pt x="3869270" y="5200277"/>
                  <a:pt x="3868532" y="5202344"/>
                  <a:pt x="3867942" y="5204557"/>
                </a:cubicBezTo>
                <a:cubicBezTo>
                  <a:pt x="3765510" y="5181827"/>
                  <a:pt x="3672081" y="5160574"/>
                  <a:pt x="3584409" y="5140353"/>
                </a:cubicBezTo>
                <a:close/>
                <a:moveTo>
                  <a:pt x="3873255" y="5241752"/>
                </a:moveTo>
                <a:cubicBezTo>
                  <a:pt x="3816578" y="5283817"/>
                  <a:pt x="3758868" y="5325587"/>
                  <a:pt x="3700272" y="5367209"/>
                </a:cubicBezTo>
                <a:cubicBezTo>
                  <a:pt x="3590017" y="5382412"/>
                  <a:pt x="3476515" y="5396138"/>
                  <a:pt x="3361095" y="5408093"/>
                </a:cubicBezTo>
                <a:cubicBezTo>
                  <a:pt x="3540130" y="5351564"/>
                  <a:pt x="3707357" y="5294739"/>
                  <a:pt x="3869713" y="5235110"/>
                </a:cubicBezTo>
                <a:cubicBezTo>
                  <a:pt x="3870746" y="5237324"/>
                  <a:pt x="3871927" y="5239538"/>
                  <a:pt x="3873255" y="5241604"/>
                </a:cubicBezTo>
                <a:close/>
                <a:moveTo>
                  <a:pt x="3690383" y="5374146"/>
                </a:moveTo>
                <a:cubicBezTo>
                  <a:pt x="3655255" y="5398943"/>
                  <a:pt x="3619832" y="5423739"/>
                  <a:pt x="3584113" y="5448388"/>
                </a:cubicBezTo>
                <a:cubicBezTo>
                  <a:pt x="3507953" y="5437613"/>
                  <a:pt x="3431794" y="5426248"/>
                  <a:pt x="3355781" y="5414292"/>
                </a:cubicBezTo>
                <a:cubicBezTo>
                  <a:pt x="3469578" y="5402485"/>
                  <a:pt x="3581457" y="5389053"/>
                  <a:pt x="3690383" y="5374146"/>
                </a:cubicBezTo>
                <a:close/>
                <a:moveTo>
                  <a:pt x="3585442" y="5454144"/>
                </a:moveTo>
                <a:cubicBezTo>
                  <a:pt x="3604629" y="5456800"/>
                  <a:pt x="3623817" y="5459457"/>
                  <a:pt x="3643004" y="5462114"/>
                </a:cubicBezTo>
                <a:cubicBezTo>
                  <a:pt x="3567435" y="5498865"/>
                  <a:pt x="3490094" y="5535174"/>
                  <a:pt x="3411720" y="5571040"/>
                </a:cubicBezTo>
                <a:cubicBezTo>
                  <a:pt x="3470169" y="5532517"/>
                  <a:pt x="3528174" y="5493552"/>
                  <a:pt x="3585442" y="5454144"/>
                </a:cubicBezTo>
                <a:close/>
                <a:moveTo>
                  <a:pt x="3652893" y="5463442"/>
                </a:moveTo>
                <a:cubicBezTo>
                  <a:pt x="3702338" y="5470232"/>
                  <a:pt x="3751488" y="5476726"/>
                  <a:pt x="3800490" y="5482777"/>
                </a:cubicBezTo>
                <a:cubicBezTo>
                  <a:pt x="3800490" y="5483515"/>
                  <a:pt x="3800490" y="5484401"/>
                  <a:pt x="3800785" y="5485139"/>
                </a:cubicBezTo>
                <a:cubicBezTo>
                  <a:pt x="3673262" y="5518791"/>
                  <a:pt x="3540572" y="5550672"/>
                  <a:pt x="3405226" y="5580191"/>
                </a:cubicBezTo>
                <a:cubicBezTo>
                  <a:pt x="3489356" y="5541816"/>
                  <a:pt x="3572010" y="5502850"/>
                  <a:pt x="3653041" y="5463442"/>
                </a:cubicBezTo>
                <a:close/>
                <a:moveTo>
                  <a:pt x="3807132" y="5497832"/>
                </a:moveTo>
                <a:cubicBezTo>
                  <a:pt x="3810084" y="5500636"/>
                  <a:pt x="3813922" y="5502408"/>
                  <a:pt x="3818054" y="5502998"/>
                </a:cubicBezTo>
                <a:cubicBezTo>
                  <a:pt x="3782631" y="5527499"/>
                  <a:pt x="3747355" y="5551410"/>
                  <a:pt x="3712080" y="5574730"/>
                </a:cubicBezTo>
                <a:cubicBezTo>
                  <a:pt x="3743518" y="5549934"/>
                  <a:pt x="3775251" y="5524252"/>
                  <a:pt x="3806984" y="5497832"/>
                </a:cubicBezTo>
                <a:close/>
                <a:moveTo>
                  <a:pt x="3801228" y="5477316"/>
                </a:moveTo>
                <a:cubicBezTo>
                  <a:pt x="3754883" y="5471560"/>
                  <a:pt x="3708390" y="5465361"/>
                  <a:pt x="3661749" y="5459014"/>
                </a:cubicBezTo>
                <a:cubicBezTo>
                  <a:pt x="3733776" y="5423886"/>
                  <a:pt x="3804328" y="5388463"/>
                  <a:pt x="3873108" y="5352892"/>
                </a:cubicBezTo>
                <a:cubicBezTo>
                  <a:pt x="3874436" y="5354811"/>
                  <a:pt x="3876207" y="5356435"/>
                  <a:pt x="3878126" y="5357615"/>
                </a:cubicBezTo>
                <a:cubicBezTo>
                  <a:pt x="3861890" y="5394662"/>
                  <a:pt x="3845360" y="5429495"/>
                  <a:pt x="3828091" y="5463147"/>
                </a:cubicBezTo>
                <a:cubicBezTo>
                  <a:pt x="3825877" y="5462409"/>
                  <a:pt x="3823663" y="5461818"/>
                  <a:pt x="3821154" y="5461818"/>
                </a:cubicBezTo>
                <a:cubicBezTo>
                  <a:pt x="3811560" y="5461818"/>
                  <a:pt x="3803590" y="5468313"/>
                  <a:pt x="3801228" y="5477169"/>
                </a:cubicBezTo>
                <a:close/>
                <a:moveTo>
                  <a:pt x="3899970" y="5328244"/>
                </a:moveTo>
                <a:cubicBezTo>
                  <a:pt x="3898347" y="5326915"/>
                  <a:pt x="3896576" y="5325734"/>
                  <a:pt x="3894509" y="5324849"/>
                </a:cubicBezTo>
                <a:cubicBezTo>
                  <a:pt x="3898937" y="5304333"/>
                  <a:pt x="3902922" y="5283374"/>
                  <a:pt x="3906760" y="5261825"/>
                </a:cubicBezTo>
                <a:cubicBezTo>
                  <a:pt x="3908236" y="5261973"/>
                  <a:pt x="3909712" y="5262268"/>
                  <a:pt x="3911188" y="5262268"/>
                </a:cubicBezTo>
                <a:cubicBezTo>
                  <a:pt x="3936132" y="5262268"/>
                  <a:pt x="3956647" y="5241899"/>
                  <a:pt x="3956647" y="5216808"/>
                </a:cubicBezTo>
                <a:cubicBezTo>
                  <a:pt x="3956647" y="5212233"/>
                  <a:pt x="3955762" y="5207952"/>
                  <a:pt x="3954433" y="5203672"/>
                </a:cubicBezTo>
                <a:cubicBezTo>
                  <a:pt x="4005207" y="5184927"/>
                  <a:pt x="4054800" y="5166035"/>
                  <a:pt x="4103211" y="5147142"/>
                </a:cubicBezTo>
                <a:cubicBezTo>
                  <a:pt x="4036497" y="5208838"/>
                  <a:pt x="3968603" y="5269057"/>
                  <a:pt x="3899823" y="5327949"/>
                </a:cubicBezTo>
                <a:close/>
                <a:moveTo>
                  <a:pt x="3952810" y="5198654"/>
                </a:moveTo>
                <a:cubicBezTo>
                  <a:pt x="3950596" y="5193635"/>
                  <a:pt x="3947496" y="5189060"/>
                  <a:pt x="3943659" y="5185222"/>
                </a:cubicBezTo>
                <a:cubicBezTo>
                  <a:pt x="3980263" y="5144485"/>
                  <a:pt x="4016572" y="5103158"/>
                  <a:pt x="4052438" y="5061241"/>
                </a:cubicBezTo>
                <a:cubicBezTo>
                  <a:pt x="4109853" y="5052976"/>
                  <a:pt x="4166235" y="5044415"/>
                  <a:pt x="4221732" y="5035264"/>
                </a:cubicBezTo>
                <a:cubicBezTo>
                  <a:pt x="4186308" y="5069506"/>
                  <a:pt x="4150737" y="5103601"/>
                  <a:pt x="4114576" y="5137106"/>
                </a:cubicBezTo>
                <a:cubicBezTo>
                  <a:pt x="4062032" y="5157769"/>
                  <a:pt x="4008011" y="5178285"/>
                  <a:pt x="3952810" y="5198654"/>
                </a:cubicBezTo>
                <a:close/>
                <a:moveTo>
                  <a:pt x="4231325" y="5033641"/>
                </a:moveTo>
                <a:cubicBezTo>
                  <a:pt x="4308814" y="5020947"/>
                  <a:pt x="4384678" y="5007368"/>
                  <a:pt x="4459657" y="4992904"/>
                </a:cubicBezTo>
                <a:cubicBezTo>
                  <a:pt x="4353535" y="5040282"/>
                  <a:pt x="4243871" y="5086332"/>
                  <a:pt x="4128302" y="5131792"/>
                </a:cubicBezTo>
                <a:cubicBezTo>
                  <a:pt x="4162988" y="5099469"/>
                  <a:pt x="4197230" y="5066702"/>
                  <a:pt x="4231325" y="5033788"/>
                </a:cubicBezTo>
                <a:close/>
                <a:moveTo>
                  <a:pt x="4228669" y="5028475"/>
                </a:moveTo>
                <a:cubicBezTo>
                  <a:pt x="4172581" y="5037625"/>
                  <a:pt x="4115757" y="5046481"/>
                  <a:pt x="4057751" y="5054747"/>
                </a:cubicBezTo>
                <a:cubicBezTo>
                  <a:pt x="4141882" y="4956152"/>
                  <a:pt x="4223798" y="4854458"/>
                  <a:pt x="4302762" y="4750402"/>
                </a:cubicBezTo>
                <a:cubicBezTo>
                  <a:pt x="4305861" y="4752173"/>
                  <a:pt x="4309404" y="4753354"/>
                  <a:pt x="4313241" y="4753354"/>
                </a:cubicBezTo>
                <a:cubicBezTo>
                  <a:pt x="4321507" y="4753354"/>
                  <a:pt x="4328591" y="4748483"/>
                  <a:pt x="4332134" y="4741546"/>
                </a:cubicBezTo>
                <a:cubicBezTo>
                  <a:pt x="4374789" y="4756011"/>
                  <a:pt x="4414197" y="4769590"/>
                  <a:pt x="4451244" y="4782578"/>
                </a:cubicBezTo>
                <a:cubicBezTo>
                  <a:pt x="4450949" y="4783759"/>
                  <a:pt x="4450506" y="4784940"/>
                  <a:pt x="4450506" y="4786268"/>
                </a:cubicBezTo>
                <a:cubicBezTo>
                  <a:pt x="4450506" y="4790844"/>
                  <a:pt x="4452278" y="4794829"/>
                  <a:pt x="4454934" y="4798224"/>
                </a:cubicBezTo>
                <a:cubicBezTo>
                  <a:pt x="4381579" y="4876450"/>
                  <a:pt x="4305861" y="4953200"/>
                  <a:pt x="4228521" y="5028327"/>
                </a:cubicBezTo>
                <a:close/>
                <a:moveTo>
                  <a:pt x="4453015" y="4777412"/>
                </a:moveTo>
                <a:cubicBezTo>
                  <a:pt x="4415969" y="4764424"/>
                  <a:pt x="4376560" y="4750845"/>
                  <a:pt x="4334052" y="4736380"/>
                </a:cubicBezTo>
                <a:cubicBezTo>
                  <a:pt x="4334348" y="4735052"/>
                  <a:pt x="4334495" y="4733724"/>
                  <a:pt x="4334495" y="4732248"/>
                </a:cubicBezTo>
                <a:cubicBezTo>
                  <a:pt x="4334495" y="4722359"/>
                  <a:pt x="4327558" y="4714094"/>
                  <a:pt x="4318407" y="4711732"/>
                </a:cubicBezTo>
                <a:cubicBezTo>
                  <a:pt x="4324164" y="4660811"/>
                  <a:pt x="4328886" y="4607972"/>
                  <a:pt x="4332429" y="4554246"/>
                </a:cubicBezTo>
                <a:cubicBezTo>
                  <a:pt x="4334791" y="4554098"/>
                  <a:pt x="4337152" y="4553508"/>
                  <a:pt x="4339366" y="4552623"/>
                </a:cubicBezTo>
                <a:cubicBezTo>
                  <a:pt x="4388073" y="4630997"/>
                  <a:pt x="4426743" y="4701105"/>
                  <a:pt x="4459657" y="4770328"/>
                </a:cubicBezTo>
                <a:cubicBezTo>
                  <a:pt x="4457001" y="4772099"/>
                  <a:pt x="4454639" y="4774461"/>
                  <a:pt x="4453163" y="4777412"/>
                </a:cubicBezTo>
                <a:close/>
                <a:moveTo>
                  <a:pt x="4343794" y="4549671"/>
                </a:moveTo>
                <a:cubicBezTo>
                  <a:pt x="4348369" y="4545981"/>
                  <a:pt x="4351321" y="4540372"/>
                  <a:pt x="4351321" y="4534025"/>
                </a:cubicBezTo>
                <a:cubicBezTo>
                  <a:pt x="4351321" y="4531369"/>
                  <a:pt x="4350731" y="4528712"/>
                  <a:pt x="4349845" y="4526351"/>
                </a:cubicBezTo>
                <a:cubicBezTo>
                  <a:pt x="4466447" y="4459194"/>
                  <a:pt x="4574045" y="4394103"/>
                  <a:pt x="4677510" y="4327980"/>
                </a:cubicBezTo>
                <a:cubicBezTo>
                  <a:pt x="4678986" y="4329752"/>
                  <a:pt x="4680757" y="4331228"/>
                  <a:pt x="4682676" y="4332408"/>
                </a:cubicBezTo>
                <a:cubicBezTo>
                  <a:pt x="4620538" y="4483252"/>
                  <a:pt x="4551315" y="4629668"/>
                  <a:pt x="4476779" y="4768114"/>
                </a:cubicBezTo>
                <a:cubicBezTo>
                  <a:pt x="4474712" y="4767376"/>
                  <a:pt x="4472498" y="4766785"/>
                  <a:pt x="4470137" y="4766785"/>
                </a:cubicBezTo>
                <a:cubicBezTo>
                  <a:pt x="4468071" y="4766785"/>
                  <a:pt x="4466299" y="4767376"/>
                  <a:pt x="4464381" y="4767966"/>
                </a:cubicBezTo>
                <a:cubicBezTo>
                  <a:pt x="4431614" y="4699186"/>
                  <a:pt x="4391911" y="4627454"/>
                  <a:pt x="4343794" y="4549671"/>
                </a:cubicBezTo>
                <a:close/>
                <a:moveTo>
                  <a:pt x="4681053" y="4298313"/>
                </a:moveTo>
                <a:cubicBezTo>
                  <a:pt x="4635297" y="4249607"/>
                  <a:pt x="4585262" y="4199423"/>
                  <a:pt x="4529175" y="4146141"/>
                </a:cubicBezTo>
                <a:cubicBezTo>
                  <a:pt x="4531685" y="4142746"/>
                  <a:pt x="4533160" y="4138466"/>
                  <a:pt x="4533160" y="4133890"/>
                </a:cubicBezTo>
                <a:cubicBezTo>
                  <a:pt x="4533160" y="4132119"/>
                  <a:pt x="4532865" y="4130496"/>
                  <a:pt x="4532423" y="4128872"/>
                </a:cubicBezTo>
                <a:cubicBezTo>
                  <a:pt x="4616110" y="4095810"/>
                  <a:pt x="4695222" y="4063192"/>
                  <a:pt x="4770791" y="4030425"/>
                </a:cubicBezTo>
                <a:cubicBezTo>
                  <a:pt x="4783337" y="4076033"/>
                  <a:pt x="4794407" y="4120754"/>
                  <a:pt x="4804296" y="4164591"/>
                </a:cubicBezTo>
                <a:cubicBezTo>
                  <a:pt x="4771234" y="4208870"/>
                  <a:pt x="4737435" y="4253149"/>
                  <a:pt x="4702749" y="4297280"/>
                </a:cubicBezTo>
                <a:cubicBezTo>
                  <a:pt x="4699797" y="4295509"/>
                  <a:pt x="4696255" y="4294476"/>
                  <a:pt x="4692565" y="4294476"/>
                </a:cubicBezTo>
                <a:cubicBezTo>
                  <a:pt x="4688137" y="4294476"/>
                  <a:pt x="4684152" y="4295952"/>
                  <a:pt x="4680757" y="4298313"/>
                </a:cubicBezTo>
                <a:close/>
                <a:moveTo>
                  <a:pt x="4530504" y="4123706"/>
                </a:moveTo>
                <a:cubicBezTo>
                  <a:pt x="4526962" y="4117359"/>
                  <a:pt x="4520172" y="4113079"/>
                  <a:pt x="4512497" y="4113079"/>
                </a:cubicBezTo>
                <a:cubicBezTo>
                  <a:pt x="4509988" y="4113079"/>
                  <a:pt x="4507626" y="4113670"/>
                  <a:pt x="4505413" y="4114408"/>
                </a:cubicBezTo>
                <a:cubicBezTo>
                  <a:pt x="4490948" y="4086660"/>
                  <a:pt x="4475745" y="4058468"/>
                  <a:pt x="4459952" y="4029982"/>
                </a:cubicBezTo>
                <a:cubicBezTo>
                  <a:pt x="4464381" y="4026588"/>
                  <a:pt x="4467480" y="4021422"/>
                  <a:pt x="4467480" y="4015370"/>
                </a:cubicBezTo>
                <a:cubicBezTo>
                  <a:pt x="4467480" y="4006367"/>
                  <a:pt x="4460986" y="3999135"/>
                  <a:pt x="4452425" y="3997363"/>
                </a:cubicBezTo>
                <a:cubicBezTo>
                  <a:pt x="4467628" y="3743349"/>
                  <a:pt x="4465413" y="3484169"/>
                  <a:pt x="4445931" y="3206983"/>
                </a:cubicBezTo>
                <a:cubicBezTo>
                  <a:pt x="4446817" y="3206835"/>
                  <a:pt x="4447554" y="3206540"/>
                  <a:pt x="4448292" y="3206245"/>
                </a:cubicBezTo>
                <a:cubicBezTo>
                  <a:pt x="4594856" y="3507785"/>
                  <a:pt x="4701421" y="3779511"/>
                  <a:pt x="4769463" y="4025111"/>
                </a:cubicBezTo>
                <a:cubicBezTo>
                  <a:pt x="4693746" y="4057878"/>
                  <a:pt x="4614339" y="4090644"/>
                  <a:pt x="4530504" y="4123706"/>
                </a:cubicBezTo>
                <a:close/>
                <a:moveTo>
                  <a:pt x="2128662" y="2953264"/>
                </a:moveTo>
                <a:cubicBezTo>
                  <a:pt x="2132794" y="2953264"/>
                  <a:pt x="2136632" y="2951935"/>
                  <a:pt x="2139731" y="2949722"/>
                </a:cubicBezTo>
                <a:cubicBezTo>
                  <a:pt x="2174712" y="2987949"/>
                  <a:pt x="2210873" y="3026915"/>
                  <a:pt x="2248363" y="3066766"/>
                </a:cubicBezTo>
                <a:cubicBezTo>
                  <a:pt x="2203641" y="3096876"/>
                  <a:pt x="2159067" y="3126985"/>
                  <a:pt x="2114640" y="3157243"/>
                </a:cubicBezTo>
                <a:cubicBezTo>
                  <a:pt x="2112131" y="3154586"/>
                  <a:pt x="2108884" y="3152667"/>
                  <a:pt x="2105194" y="3151781"/>
                </a:cubicBezTo>
                <a:cubicBezTo>
                  <a:pt x="2112426" y="3085806"/>
                  <a:pt x="2120249" y="3019240"/>
                  <a:pt x="2128662" y="2953264"/>
                </a:cubicBezTo>
                <a:close/>
                <a:moveTo>
                  <a:pt x="1991102" y="3047726"/>
                </a:moveTo>
                <a:cubicBezTo>
                  <a:pt x="2030953" y="3015254"/>
                  <a:pt x="2072427" y="2981750"/>
                  <a:pt x="2114640" y="2947803"/>
                </a:cubicBezTo>
                <a:cubicBezTo>
                  <a:pt x="2117002" y="2950017"/>
                  <a:pt x="2119954" y="2951640"/>
                  <a:pt x="2123201" y="2952526"/>
                </a:cubicBezTo>
                <a:cubicBezTo>
                  <a:pt x="2114935" y="3018354"/>
                  <a:pt x="2106965" y="3084920"/>
                  <a:pt x="2099733" y="3150896"/>
                </a:cubicBezTo>
                <a:cubicBezTo>
                  <a:pt x="2095157" y="3150896"/>
                  <a:pt x="2091172" y="3152815"/>
                  <a:pt x="2087925" y="3155619"/>
                </a:cubicBezTo>
                <a:cubicBezTo>
                  <a:pt x="2054421" y="3125952"/>
                  <a:pt x="2021802" y="3096728"/>
                  <a:pt x="1990511" y="3068389"/>
                </a:cubicBezTo>
                <a:cubicBezTo>
                  <a:pt x="1992577" y="3065290"/>
                  <a:pt x="1994201" y="3061748"/>
                  <a:pt x="1994201" y="3057615"/>
                </a:cubicBezTo>
                <a:cubicBezTo>
                  <a:pt x="1994201" y="3053925"/>
                  <a:pt x="1992873" y="3050678"/>
                  <a:pt x="1991102" y="3047726"/>
                </a:cubicBezTo>
                <a:close/>
                <a:moveTo>
                  <a:pt x="1974718" y="3077245"/>
                </a:moveTo>
                <a:cubicBezTo>
                  <a:pt x="1979441" y="3077245"/>
                  <a:pt x="1983574" y="3075326"/>
                  <a:pt x="1986821" y="3072522"/>
                </a:cubicBezTo>
                <a:cubicBezTo>
                  <a:pt x="2018259" y="3100861"/>
                  <a:pt x="2050878" y="3130232"/>
                  <a:pt x="2084383" y="3159752"/>
                </a:cubicBezTo>
                <a:cubicBezTo>
                  <a:pt x="2082316" y="3162851"/>
                  <a:pt x="2080840" y="3166246"/>
                  <a:pt x="2080840" y="3170231"/>
                </a:cubicBezTo>
                <a:cubicBezTo>
                  <a:pt x="2080840" y="3172593"/>
                  <a:pt x="2081431" y="3174954"/>
                  <a:pt x="2082169" y="3177021"/>
                </a:cubicBezTo>
                <a:cubicBezTo>
                  <a:pt x="2036414" y="3202260"/>
                  <a:pt x="1993168" y="3226318"/>
                  <a:pt x="1952284" y="3249195"/>
                </a:cubicBezTo>
                <a:cubicBezTo>
                  <a:pt x="1959221" y="3192666"/>
                  <a:pt x="1966600" y="3135398"/>
                  <a:pt x="1974571" y="3077097"/>
                </a:cubicBezTo>
                <a:close/>
                <a:moveTo>
                  <a:pt x="1964977" y="3074293"/>
                </a:moveTo>
                <a:cubicBezTo>
                  <a:pt x="1966305" y="3075031"/>
                  <a:pt x="1967781" y="3075622"/>
                  <a:pt x="1969405" y="3076212"/>
                </a:cubicBezTo>
                <a:cubicBezTo>
                  <a:pt x="1961139" y="3135989"/>
                  <a:pt x="1953612" y="3194732"/>
                  <a:pt x="1946527" y="3252738"/>
                </a:cubicBezTo>
                <a:cubicBezTo>
                  <a:pt x="1873319" y="3293622"/>
                  <a:pt x="1806901" y="3331112"/>
                  <a:pt x="1743729" y="3367273"/>
                </a:cubicBezTo>
                <a:cubicBezTo>
                  <a:pt x="1743139" y="3366535"/>
                  <a:pt x="1742549" y="3365649"/>
                  <a:pt x="1741811" y="3365059"/>
                </a:cubicBezTo>
                <a:cubicBezTo>
                  <a:pt x="1809705" y="3273549"/>
                  <a:pt x="1883061" y="3178054"/>
                  <a:pt x="1964977" y="3074441"/>
                </a:cubicBezTo>
                <a:close/>
                <a:moveTo>
                  <a:pt x="1738121" y="3397235"/>
                </a:moveTo>
                <a:cubicBezTo>
                  <a:pt x="1793617" y="3465130"/>
                  <a:pt x="1850737" y="3533319"/>
                  <a:pt x="1910809" y="3602985"/>
                </a:cubicBezTo>
                <a:cubicBezTo>
                  <a:pt x="1908005" y="3637375"/>
                  <a:pt x="1905495" y="3671617"/>
                  <a:pt x="1903134" y="3705712"/>
                </a:cubicBezTo>
                <a:cubicBezTo>
                  <a:pt x="1878338" y="3720324"/>
                  <a:pt x="1853394" y="3734936"/>
                  <a:pt x="1828598" y="3749548"/>
                </a:cubicBezTo>
                <a:cubicBezTo>
                  <a:pt x="1794503" y="3632209"/>
                  <a:pt x="1763065" y="3515017"/>
                  <a:pt x="1735021" y="3398858"/>
                </a:cubicBezTo>
                <a:cubicBezTo>
                  <a:pt x="1736054" y="3398416"/>
                  <a:pt x="1737087" y="3397825"/>
                  <a:pt x="1738121" y="3397235"/>
                </a:cubicBezTo>
                <a:close/>
                <a:moveTo>
                  <a:pt x="1724837" y="3400039"/>
                </a:moveTo>
                <a:cubicBezTo>
                  <a:pt x="1725723" y="3400039"/>
                  <a:pt x="1726461" y="3400335"/>
                  <a:pt x="1727346" y="3400335"/>
                </a:cubicBezTo>
                <a:cubicBezTo>
                  <a:pt x="1728084" y="3400335"/>
                  <a:pt x="1728822" y="3400335"/>
                  <a:pt x="1729560" y="3400039"/>
                </a:cubicBezTo>
                <a:cubicBezTo>
                  <a:pt x="1757899" y="3516641"/>
                  <a:pt x="1789484" y="3634423"/>
                  <a:pt x="1823727" y="3752353"/>
                </a:cubicBezTo>
                <a:cubicBezTo>
                  <a:pt x="1758341" y="3791170"/>
                  <a:pt x="1693104" y="3830431"/>
                  <a:pt x="1628604" y="3870135"/>
                </a:cubicBezTo>
                <a:cubicBezTo>
                  <a:pt x="1626390" y="3867330"/>
                  <a:pt x="1623438" y="3865264"/>
                  <a:pt x="1620043" y="3864083"/>
                </a:cubicBezTo>
                <a:cubicBezTo>
                  <a:pt x="1647644" y="3715601"/>
                  <a:pt x="1682034" y="3563429"/>
                  <a:pt x="1724985" y="3400039"/>
                </a:cubicBezTo>
                <a:close/>
                <a:moveTo>
                  <a:pt x="1581225" y="4060830"/>
                </a:moveTo>
                <a:cubicBezTo>
                  <a:pt x="1590376" y="4009171"/>
                  <a:pt x="1600856" y="3955741"/>
                  <a:pt x="1612368" y="3901721"/>
                </a:cubicBezTo>
                <a:cubicBezTo>
                  <a:pt x="1612811" y="3901721"/>
                  <a:pt x="1613106" y="3902016"/>
                  <a:pt x="1613549" y="3902016"/>
                </a:cubicBezTo>
                <a:cubicBezTo>
                  <a:pt x="1621224" y="3902016"/>
                  <a:pt x="1627866" y="3897440"/>
                  <a:pt x="1630966" y="3890946"/>
                </a:cubicBezTo>
                <a:cubicBezTo>
                  <a:pt x="1708601" y="3915890"/>
                  <a:pt x="1789780" y="3941277"/>
                  <a:pt x="1873172" y="3966368"/>
                </a:cubicBezTo>
                <a:cubicBezTo>
                  <a:pt x="1873172" y="3967401"/>
                  <a:pt x="1872581" y="3968139"/>
                  <a:pt x="1872581" y="3969173"/>
                </a:cubicBezTo>
                <a:cubicBezTo>
                  <a:pt x="1872581" y="3970353"/>
                  <a:pt x="1873024" y="3971534"/>
                  <a:pt x="1873319" y="3972715"/>
                </a:cubicBezTo>
                <a:cubicBezTo>
                  <a:pt x="1762917" y="4010500"/>
                  <a:pt x="1674359" y="4040904"/>
                  <a:pt x="1591557" y="4069981"/>
                </a:cubicBezTo>
                <a:cubicBezTo>
                  <a:pt x="1589343" y="4065848"/>
                  <a:pt x="1585653" y="4062601"/>
                  <a:pt x="1581078" y="4060978"/>
                </a:cubicBezTo>
                <a:close/>
                <a:moveTo>
                  <a:pt x="1824022" y="4328423"/>
                </a:moveTo>
                <a:cubicBezTo>
                  <a:pt x="1819447" y="4328423"/>
                  <a:pt x="1815166" y="4329899"/>
                  <a:pt x="1811772" y="4332408"/>
                </a:cubicBezTo>
                <a:cubicBezTo>
                  <a:pt x="1734283" y="4250787"/>
                  <a:pt x="1659747" y="4169461"/>
                  <a:pt x="1589491" y="4090349"/>
                </a:cubicBezTo>
                <a:cubicBezTo>
                  <a:pt x="1589638" y="4090202"/>
                  <a:pt x="1589786" y="4089907"/>
                  <a:pt x="1589934" y="4089611"/>
                </a:cubicBezTo>
                <a:cubicBezTo>
                  <a:pt x="1699746" y="4149683"/>
                  <a:pt x="1813543" y="4209313"/>
                  <a:pt x="1933686" y="4269827"/>
                </a:cubicBezTo>
                <a:cubicBezTo>
                  <a:pt x="1934572" y="4275141"/>
                  <a:pt x="1935458" y="4280602"/>
                  <a:pt x="1936491" y="4285915"/>
                </a:cubicBezTo>
                <a:cubicBezTo>
                  <a:pt x="1903429" y="4303479"/>
                  <a:pt x="1871843" y="4320453"/>
                  <a:pt x="1840996" y="4337131"/>
                </a:cubicBezTo>
                <a:cubicBezTo>
                  <a:pt x="1837158" y="4331818"/>
                  <a:pt x="1830959" y="4328423"/>
                  <a:pt x="1824022" y="4328423"/>
                </a:cubicBezTo>
                <a:close/>
                <a:moveTo>
                  <a:pt x="1866973" y="4409306"/>
                </a:moveTo>
                <a:cubicBezTo>
                  <a:pt x="1864464" y="4409306"/>
                  <a:pt x="1862250" y="4409749"/>
                  <a:pt x="1860036" y="4410634"/>
                </a:cubicBezTo>
                <a:cubicBezTo>
                  <a:pt x="1851918" y="4395727"/>
                  <a:pt x="1844095" y="4380968"/>
                  <a:pt x="1836273" y="4366503"/>
                </a:cubicBezTo>
                <a:cubicBezTo>
                  <a:pt x="1841586" y="4362665"/>
                  <a:pt x="1845128" y="4356466"/>
                  <a:pt x="1845128" y="4349529"/>
                </a:cubicBezTo>
                <a:cubicBezTo>
                  <a:pt x="1845128" y="4346873"/>
                  <a:pt x="1844538" y="4344363"/>
                  <a:pt x="1843652" y="4342002"/>
                </a:cubicBezTo>
                <a:cubicBezTo>
                  <a:pt x="1873910" y="4325619"/>
                  <a:pt x="1905053" y="4308940"/>
                  <a:pt x="1937524" y="4291671"/>
                </a:cubicBezTo>
                <a:cubicBezTo>
                  <a:pt x="1943428" y="4325766"/>
                  <a:pt x="1949479" y="4359566"/>
                  <a:pt x="1955826" y="4393218"/>
                </a:cubicBezTo>
                <a:cubicBezTo>
                  <a:pt x="1932063" y="4402074"/>
                  <a:pt x="1908152" y="4411077"/>
                  <a:pt x="1884537" y="4419933"/>
                </a:cubicBezTo>
                <a:cubicBezTo>
                  <a:pt x="1881142" y="4413734"/>
                  <a:pt x="1874648" y="4409454"/>
                  <a:pt x="1866973" y="4409454"/>
                </a:cubicBezTo>
                <a:close/>
                <a:moveTo>
                  <a:pt x="1975013" y="4508048"/>
                </a:moveTo>
                <a:cubicBezTo>
                  <a:pt x="1944461" y="4485023"/>
                  <a:pt x="1914204" y="4461998"/>
                  <a:pt x="1884389" y="4439121"/>
                </a:cubicBezTo>
                <a:cubicBezTo>
                  <a:pt x="1886013" y="4436169"/>
                  <a:pt x="1887046" y="4432922"/>
                  <a:pt x="1887046" y="4429379"/>
                </a:cubicBezTo>
                <a:cubicBezTo>
                  <a:pt x="1887046" y="4427903"/>
                  <a:pt x="1886898" y="4426427"/>
                  <a:pt x="1886603" y="4424951"/>
                </a:cubicBezTo>
                <a:cubicBezTo>
                  <a:pt x="1910071" y="4416096"/>
                  <a:pt x="1933539" y="4407387"/>
                  <a:pt x="1957007" y="4398532"/>
                </a:cubicBezTo>
                <a:cubicBezTo>
                  <a:pt x="1963796" y="4434545"/>
                  <a:pt x="1971028" y="4470263"/>
                  <a:pt x="1978408" y="4505834"/>
                </a:cubicBezTo>
                <a:cubicBezTo>
                  <a:pt x="1977227" y="4506425"/>
                  <a:pt x="1976047" y="4507163"/>
                  <a:pt x="1975013" y="4508048"/>
                </a:cubicBezTo>
                <a:close/>
                <a:moveTo>
                  <a:pt x="1983722" y="4504654"/>
                </a:moveTo>
                <a:cubicBezTo>
                  <a:pt x="1976194" y="4468787"/>
                  <a:pt x="1969110" y="4432774"/>
                  <a:pt x="1962173" y="4396613"/>
                </a:cubicBezTo>
                <a:cubicBezTo>
                  <a:pt x="2005566" y="4380377"/>
                  <a:pt x="2048960" y="4364289"/>
                  <a:pt x="2092353" y="4348201"/>
                </a:cubicBezTo>
                <a:cubicBezTo>
                  <a:pt x="2119806" y="4361632"/>
                  <a:pt x="2147702" y="4375064"/>
                  <a:pt x="2176040" y="4388495"/>
                </a:cubicBezTo>
                <a:cubicBezTo>
                  <a:pt x="2114935" y="4427903"/>
                  <a:pt x="2053682" y="4468050"/>
                  <a:pt x="1993168" y="4508491"/>
                </a:cubicBezTo>
                <a:cubicBezTo>
                  <a:pt x="1990806" y="4506129"/>
                  <a:pt x="1987412" y="4504654"/>
                  <a:pt x="1983869" y="4504654"/>
                </a:cubicBezTo>
                <a:close/>
                <a:moveTo>
                  <a:pt x="1996858" y="4516756"/>
                </a:moveTo>
                <a:cubicBezTo>
                  <a:pt x="1996858" y="4515576"/>
                  <a:pt x="1996563" y="4514247"/>
                  <a:pt x="1996120" y="4513214"/>
                </a:cubicBezTo>
                <a:cubicBezTo>
                  <a:pt x="2057668" y="4472182"/>
                  <a:pt x="2119806" y="4431445"/>
                  <a:pt x="2181797" y="4391299"/>
                </a:cubicBezTo>
                <a:cubicBezTo>
                  <a:pt x="2301645" y="4448567"/>
                  <a:pt x="2428431" y="4507310"/>
                  <a:pt x="2563925" y="4568268"/>
                </a:cubicBezTo>
                <a:cubicBezTo>
                  <a:pt x="2368802" y="4553803"/>
                  <a:pt x="2178107" y="4536534"/>
                  <a:pt x="1996710" y="4516756"/>
                </a:cubicBezTo>
                <a:close/>
                <a:moveTo>
                  <a:pt x="2571157" y="4562511"/>
                </a:moveTo>
                <a:cubicBezTo>
                  <a:pt x="2463411" y="4481924"/>
                  <a:pt x="2363931" y="4406207"/>
                  <a:pt x="2270945" y="4334032"/>
                </a:cubicBezTo>
                <a:cubicBezTo>
                  <a:pt x="2332936" y="4294476"/>
                  <a:pt x="2394336" y="4255805"/>
                  <a:pt x="2454260" y="4218021"/>
                </a:cubicBezTo>
                <a:cubicBezTo>
                  <a:pt x="2457655" y="4222006"/>
                  <a:pt x="2462526" y="4224663"/>
                  <a:pt x="2468282" y="4224663"/>
                </a:cubicBezTo>
                <a:cubicBezTo>
                  <a:pt x="2469168" y="4224663"/>
                  <a:pt x="2469906" y="4224220"/>
                  <a:pt x="2470791" y="4224220"/>
                </a:cubicBezTo>
                <a:cubicBezTo>
                  <a:pt x="2503262" y="4334917"/>
                  <a:pt x="2537505" y="4448124"/>
                  <a:pt x="2573223" y="4561183"/>
                </a:cubicBezTo>
                <a:cubicBezTo>
                  <a:pt x="2572485" y="4561626"/>
                  <a:pt x="2571895" y="4561921"/>
                  <a:pt x="2571304" y="4562511"/>
                </a:cubicBezTo>
                <a:close/>
                <a:moveTo>
                  <a:pt x="2646874" y="4550704"/>
                </a:moveTo>
                <a:cubicBezTo>
                  <a:pt x="2646874" y="4550704"/>
                  <a:pt x="2646874" y="4551147"/>
                  <a:pt x="2647022" y="4551442"/>
                </a:cubicBezTo>
                <a:cubicBezTo>
                  <a:pt x="2628277" y="4556460"/>
                  <a:pt x="2609532" y="4561331"/>
                  <a:pt x="2590935" y="4566201"/>
                </a:cubicBezTo>
                <a:cubicBezTo>
                  <a:pt x="2588721" y="4562069"/>
                  <a:pt x="2584588" y="4559117"/>
                  <a:pt x="2579570" y="4559117"/>
                </a:cubicBezTo>
                <a:cubicBezTo>
                  <a:pt x="2579127" y="4559117"/>
                  <a:pt x="2578832" y="4559264"/>
                  <a:pt x="2578537" y="4559264"/>
                </a:cubicBezTo>
                <a:cubicBezTo>
                  <a:pt x="2543704" y="4448714"/>
                  <a:pt x="2510052" y="4338017"/>
                  <a:pt x="2478318" y="4229533"/>
                </a:cubicBezTo>
                <a:cubicBezTo>
                  <a:pt x="2530863" y="4325176"/>
                  <a:pt x="2587835" y="4427165"/>
                  <a:pt x="2651745" y="4540224"/>
                </a:cubicBezTo>
                <a:cubicBezTo>
                  <a:pt x="2648793" y="4542734"/>
                  <a:pt x="2646874" y="4546423"/>
                  <a:pt x="2646874" y="4550556"/>
                </a:cubicBezTo>
                <a:close/>
                <a:moveTo>
                  <a:pt x="2659715" y="4536978"/>
                </a:moveTo>
                <a:cubicBezTo>
                  <a:pt x="2658682" y="4536978"/>
                  <a:pt x="2657648" y="4537273"/>
                  <a:pt x="2656615" y="4537568"/>
                </a:cubicBezTo>
                <a:cubicBezTo>
                  <a:pt x="2591082" y="4421999"/>
                  <a:pt x="2533077" y="4317944"/>
                  <a:pt x="2479647" y="4220382"/>
                </a:cubicBezTo>
                <a:cubicBezTo>
                  <a:pt x="2483779" y="4217283"/>
                  <a:pt x="2486436" y="4212707"/>
                  <a:pt x="2486879" y="4207246"/>
                </a:cubicBezTo>
                <a:cubicBezTo>
                  <a:pt x="2555659" y="4202375"/>
                  <a:pt x="2624587" y="4197209"/>
                  <a:pt x="2692334" y="4191748"/>
                </a:cubicBezTo>
                <a:cubicBezTo>
                  <a:pt x="2693810" y="4198243"/>
                  <a:pt x="2698533" y="4203409"/>
                  <a:pt x="2704880" y="4205328"/>
                </a:cubicBezTo>
                <a:cubicBezTo>
                  <a:pt x="2687463" y="4324733"/>
                  <a:pt x="2672703" y="4433660"/>
                  <a:pt x="2659715" y="4536978"/>
                </a:cubicBezTo>
                <a:close/>
                <a:moveTo>
                  <a:pt x="2724510" y="4505982"/>
                </a:moveTo>
                <a:cubicBezTo>
                  <a:pt x="2724510" y="4507458"/>
                  <a:pt x="2724953" y="4508786"/>
                  <a:pt x="2725395" y="4509967"/>
                </a:cubicBezTo>
                <a:lnTo>
                  <a:pt x="2671080" y="4541553"/>
                </a:lnTo>
                <a:cubicBezTo>
                  <a:pt x="2669456" y="4539781"/>
                  <a:pt x="2667538" y="4538453"/>
                  <a:pt x="2665176" y="4537715"/>
                </a:cubicBezTo>
                <a:cubicBezTo>
                  <a:pt x="2677869" y="4436169"/>
                  <a:pt x="2692334" y="4329309"/>
                  <a:pt x="2709455" y="4212265"/>
                </a:cubicBezTo>
                <a:cubicBezTo>
                  <a:pt x="2717278" y="4307907"/>
                  <a:pt x="2725395" y="4402369"/>
                  <a:pt x="2733956" y="4493584"/>
                </a:cubicBezTo>
                <a:cubicBezTo>
                  <a:pt x="2728643" y="4495355"/>
                  <a:pt x="2724657" y="4500078"/>
                  <a:pt x="2724657" y="4505982"/>
                </a:cubicBezTo>
                <a:close/>
                <a:moveTo>
                  <a:pt x="2748716" y="4499045"/>
                </a:moveTo>
                <a:cubicBezTo>
                  <a:pt x="2746649" y="4495798"/>
                  <a:pt x="2743255" y="4493584"/>
                  <a:pt x="2739270" y="4493141"/>
                </a:cubicBezTo>
                <a:cubicBezTo>
                  <a:pt x="2730561" y="4400007"/>
                  <a:pt x="2722296" y="4303479"/>
                  <a:pt x="2714326" y="4205770"/>
                </a:cubicBezTo>
                <a:cubicBezTo>
                  <a:pt x="2718016" y="4204885"/>
                  <a:pt x="2721410" y="4203113"/>
                  <a:pt x="2723919" y="4200309"/>
                </a:cubicBezTo>
                <a:cubicBezTo>
                  <a:pt x="2807607" y="4256248"/>
                  <a:pt x="2897788" y="4315877"/>
                  <a:pt x="3011586" y="4390561"/>
                </a:cubicBezTo>
                <a:cubicBezTo>
                  <a:pt x="3010405" y="4393071"/>
                  <a:pt x="3009667" y="4395875"/>
                  <a:pt x="3009667" y="4398827"/>
                </a:cubicBezTo>
                <a:cubicBezTo>
                  <a:pt x="3009667" y="4400303"/>
                  <a:pt x="3010257" y="4401483"/>
                  <a:pt x="3010405" y="4402812"/>
                </a:cubicBezTo>
                <a:cubicBezTo>
                  <a:pt x="2926865" y="4433955"/>
                  <a:pt x="2840816" y="4465540"/>
                  <a:pt x="2748716" y="4499045"/>
                </a:cubicBezTo>
                <a:close/>
                <a:moveTo>
                  <a:pt x="3215712" y="4627159"/>
                </a:moveTo>
                <a:cubicBezTo>
                  <a:pt x="3052913" y="4586570"/>
                  <a:pt x="2900445" y="4547161"/>
                  <a:pt x="2750782" y="4506720"/>
                </a:cubicBezTo>
                <a:cubicBezTo>
                  <a:pt x="2750782" y="4506425"/>
                  <a:pt x="2750782" y="4506277"/>
                  <a:pt x="2750782" y="4506129"/>
                </a:cubicBezTo>
                <a:cubicBezTo>
                  <a:pt x="2750782" y="4505539"/>
                  <a:pt x="2750487" y="4504949"/>
                  <a:pt x="2750487" y="4504358"/>
                </a:cubicBezTo>
                <a:cubicBezTo>
                  <a:pt x="2842587" y="4470854"/>
                  <a:pt x="2928489" y="4439268"/>
                  <a:pt x="3012028" y="4408125"/>
                </a:cubicBezTo>
                <a:cubicBezTo>
                  <a:pt x="3015423" y="4414177"/>
                  <a:pt x="3021622" y="4418457"/>
                  <a:pt x="3028854" y="4418457"/>
                </a:cubicBezTo>
                <a:cubicBezTo>
                  <a:pt x="3032692" y="4418457"/>
                  <a:pt x="3036234" y="4416981"/>
                  <a:pt x="3039186" y="4415062"/>
                </a:cubicBezTo>
                <a:cubicBezTo>
                  <a:pt x="3096454" y="4480743"/>
                  <a:pt x="3157264" y="4550408"/>
                  <a:pt x="3218811" y="4622141"/>
                </a:cubicBezTo>
                <a:cubicBezTo>
                  <a:pt x="3217483" y="4623617"/>
                  <a:pt x="3216302" y="4625388"/>
                  <a:pt x="3215417" y="4627159"/>
                </a:cubicBezTo>
                <a:close/>
                <a:moveTo>
                  <a:pt x="3043762" y="4411373"/>
                </a:moveTo>
                <a:cubicBezTo>
                  <a:pt x="3046713" y="4407978"/>
                  <a:pt x="3048632" y="4403697"/>
                  <a:pt x="3048632" y="4398827"/>
                </a:cubicBezTo>
                <a:cubicBezTo>
                  <a:pt x="3048632" y="4397203"/>
                  <a:pt x="3048042" y="4395727"/>
                  <a:pt x="3047747" y="4394103"/>
                </a:cubicBezTo>
                <a:cubicBezTo>
                  <a:pt x="3147670" y="4352777"/>
                  <a:pt x="3241246" y="4313664"/>
                  <a:pt x="3330394" y="4275731"/>
                </a:cubicBezTo>
                <a:cubicBezTo>
                  <a:pt x="3349730" y="4295804"/>
                  <a:pt x="3368917" y="4315730"/>
                  <a:pt x="3388105" y="4335950"/>
                </a:cubicBezTo>
                <a:cubicBezTo>
                  <a:pt x="3336003" y="4435431"/>
                  <a:pt x="3285230" y="4531073"/>
                  <a:pt x="3239770" y="4616680"/>
                </a:cubicBezTo>
                <a:cubicBezTo>
                  <a:pt x="3237704" y="4615941"/>
                  <a:pt x="3235637" y="4615351"/>
                  <a:pt x="3233423" y="4615351"/>
                </a:cubicBezTo>
                <a:cubicBezTo>
                  <a:pt x="3229734" y="4615351"/>
                  <a:pt x="3226339" y="4616680"/>
                  <a:pt x="3223387" y="4618599"/>
                </a:cubicBezTo>
                <a:cubicBezTo>
                  <a:pt x="3161839" y="4546866"/>
                  <a:pt x="3101177" y="4477053"/>
                  <a:pt x="3043762" y="4411520"/>
                </a:cubicBezTo>
                <a:close/>
                <a:moveTo>
                  <a:pt x="3191949" y="4698005"/>
                </a:moveTo>
                <a:lnTo>
                  <a:pt x="3224863" y="4651217"/>
                </a:lnTo>
                <a:cubicBezTo>
                  <a:pt x="3227519" y="4652546"/>
                  <a:pt x="3230324" y="4653431"/>
                  <a:pt x="3233276" y="4653431"/>
                </a:cubicBezTo>
                <a:cubicBezTo>
                  <a:pt x="3235637" y="4653431"/>
                  <a:pt x="3237851" y="4652841"/>
                  <a:pt x="3240065" y="4652103"/>
                </a:cubicBezTo>
                <a:cubicBezTo>
                  <a:pt x="3302351" y="4763391"/>
                  <a:pt x="3352977" y="4856967"/>
                  <a:pt x="3397699" y="4943754"/>
                </a:cubicBezTo>
                <a:cubicBezTo>
                  <a:pt x="3396075" y="4944935"/>
                  <a:pt x="3394747" y="4946263"/>
                  <a:pt x="3393418" y="4947887"/>
                </a:cubicBezTo>
                <a:cubicBezTo>
                  <a:pt x="3314749" y="4902132"/>
                  <a:pt x="3235047" y="4856229"/>
                  <a:pt x="3157706" y="4811655"/>
                </a:cubicBezTo>
                <a:lnTo>
                  <a:pt x="3139995" y="4801471"/>
                </a:lnTo>
                <a:cubicBezTo>
                  <a:pt x="3140880" y="4799109"/>
                  <a:pt x="3141471" y="4796600"/>
                  <a:pt x="3141471" y="4793943"/>
                </a:cubicBezTo>
                <a:cubicBezTo>
                  <a:pt x="3141471" y="4788187"/>
                  <a:pt x="3138961" y="4782873"/>
                  <a:pt x="3134976" y="4779183"/>
                </a:cubicBezTo>
                <a:cubicBezTo>
                  <a:pt x="3154016" y="4752173"/>
                  <a:pt x="3172909" y="4725163"/>
                  <a:pt x="3191949" y="4698153"/>
                </a:cubicBezTo>
                <a:close/>
                <a:moveTo>
                  <a:pt x="3302941" y="5120575"/>
                </a:moveTo>
                <a:cubicBezTo>
                  <a:pt x="3244050" y="5006778"/>
                  <a:pt x="3182798" y="4896818"/>
                  <a:pt x="3133500" y="4809736"/>
                </a:cubicBezTo>
                <a:cubicBezTo>
                  <a:pt x="3134829" y="4808703"/>
                  <a:pt x="3136010" y="4807522"/>
                  <a:pt x="3137190" y="4806194"/>
                </a:cubicBezTo>
                <a:lnTo>
                  <a:pt x="3155050" y="4816525"/>
                </a:lnTo>
                <a:cubicBezTo>
                  <a:pt x="3232390" y="4861100"/>
                  <a:pt x="3312093" y="4907002"/>
                  <a:pt x="3390762" y="4952757"/>
                </a:cubicBezTo>
                <a:cubicBezTo>
                  <a:pt x="3389728" y="4955119"/>
                  <a:pt x="3389286" y="4957776"/>
                  <a:pt x="3389286" y="4960432"/>
                </a:cubicBezTo>
                <a:cubicBezTo>
                  <a:pt x="3389286" y="4967074"/>
                  <a:pt x="3392533" y="4972831"/>
                  <a:pt x="3397403" y="4976521"/>
                </a:cubicBezTo>
                <a:cubicBezTo>
                  <a:pt x="3371574" y="5023014"/>
                  <a:pt x="3345007" y="5070687"/>
                  <a:pt x="3316668" y="5120870"/>
                </a:cubicBezTo>
                <a:cubicBezTo>
                  <a:pt x="3314454" y="5119985"/>
                  <a:pt x="3312093" y="5119394"/>
                  <a:pt x="3309583" y="5119394"/>
                </a:cubicBezTo>
                <a:cubicBezTo>
                  <a:pt x="3307369" y="5119394"/>
                  <a:pt x="3305156" y="5119985"/>
                  <a:pt x="3303089" y="5120723"/>
                </a:cubicBezTo>
                <a:close/>
                <a:moveTo>
                  <a:pt x="3310174" y="5158507"/>
                </a:moveTo>
                <a:cubicBezTo>
                  <a:pt x="3320210" y="5158065"/>
                  <a:pt x="3328328" y="5150094"/>
                  <a:pt x="3328919" y="5140058"/>
                </a:cubicBezTo>
                <a:cubicBezTo>
                  <a:pt x="3348844" y="5138434"/>
                  <a:pt x="3368622" y="5136811"/>
                  <a:pt x="3388252" y="5135187"/>
                </a:cubicBezTo>
                <a:cubicBezTo>
                  <a:pt x="3381611" y="5172381"/>
                  <a:pt x="3374821" y="5208247"/>
                  <a:pt x="3367884" y="5242933"/>
                </a:cubicBezTo>
                <a:cubicBezTo>
                  <a:pt x="3349287" y="5252084"/>
                  <a:pt x="3330394" y="5261382"/>
                  <a:pt x="3311650" y="5270681"/>
                </a:cubicBezTo>
                <a:cubicBezTo>
                  <a:pt x="3308845" y="5266400"/>
                  <a:pt x="3304417" y="5263301"/>
                  <a:pt x="3299252" y="5262120"/>
                </a:cubicBezTo>
                <a:cubicBezTo>
                  <a:pt x="3303089" y="5228468"/>
                  <a:pt x="3306779" y="5193783"/>
                  <a:pt x="3310321" y="5158507"/>
                </a:cubicBezTo>
                <a:close/>
                <a:moveTo>
                  <a:pt x="3366408" y="5249722"/>
                </a:moveTo>
                <a:cubicBezTo>
                  <a:pt x="3364784" y="5257840"/>
                  <a:pt x="3363161" y="5265958"/>
                  <a:pt x="3361537" y="5273928"/>
                </a:cubicBezTo>
                <a:cubicBezTo>
                  <a:pt x="3345892" y="5275256"/>
                  <a:pt x="3330247" y="5276585"/>
                  <a:pt x="3314602" y="5277765"/>
                </a:cubicBezTo>
                <a:cubicBezTo>
                  <a:pt x="3314454" y="5277027"/>
                  <a:pt x="3314159" y="5276290"/>
                  <a:pt x="3313864" y="5275551"/>
                </a:cubicBezTo>
                <a:cubicBezTo>
                  <a:pt x="3331428" y="5266843"/>
                  <a:pt x="3349139" y="5258135"/>
                  <a:pt x="3366408" y="5249575"/>
                </a:cubicBezTo>
                <a:close/>
                <a:moveTo>
                  <a:pt x="3336003" y="5392743"/>
                </a:moveTo>
                <a:cubicBezTo>
                  <a:pt x="3336003" y="5392743"/>
                  <a:pt x="3334822" y="5392596"/>
                  <a:pt x="3334084" y="5392596"/>
                </a:cubicBezTo>
                <a:cubicBezTo>
                  <a:pt x="3333051" y="5392596"/>
                  <a:pt x="3332018" y="5392743"/>
                  <a:pt x="3330985" y="5392891"/>
                </a:cubicBezTo>
                <a:cubicBezTo>
                  <a:pt x="3322572" y="5363814"/>
                  <a:pt x="3313273" y="5333557"/>
                  <a:pt x="3302941" y="5301381"/>
                </a:cubicBezTo>
                <a:cubicBezTo>
                  <a:pt x="3309731" y="5298134"/>
                  <a:pt x="3314454" y="5291344"/>
                  <a:pt x="3314897" y="5283522"/>
                </a:cubicBezTo>
                <a:cubicBezTo>
                  <a:pt x="3330099" y="5282341"/>
                  <a:pt x="3345302" y="5281012"/>
                  <a:pt x="3360357" y="5279684"/>
                </a:cubicBezTo>
                <a:cubicBezTo>
                  <a:pt x="3352386" y="5318650"/>
                  <a:pt x="3344269" y="5356287"/>
                  <a:pt x="3336003" y="5392743"/>
                </a:cubicBezTo>
                <a:close/>
                <a:moveTo>
                  <a:pt x="3366113" y="5279241"/>
                </a:moveTo>
                <a:cubicBezTo>
                  <a:pt x="3539687" y="5264334"/>
                  <a:pt x="3704405" y="5246623"/>
                  <a:pt x="3866614" y="5225369"/>
                </a:cubicBezTo>
                <a:cubicBezTo>
                  <a:pt x="3866909" y="5226845"/>
                  <a:pt x="3867351" y="5228173"/>
                  <a:pt x="3867794" y="5229649"/>
                </a:cubicBezTo>
                <a:cubicBezTo>
                  <a:pt x="3703519" y="5289868"/>
                  <a:pt x="3534373" y="5347431"/>
                  <a:pt x="3352829" y="5404551"/>
                </a:cubicBezTo>
                <a:cubicBezTo>
                  <a:pt x="3350468" y="5399680"/>
                  <a:pt x="3346335" y="5395843"/>
                  <a:pt x="3341317" y="5393924"/>
                </a:cubicBezTo>
                <a:cubicBezTo>
                  <a:pt x="3349730" y="5356877"/>
                  <a:pt x="3357995" y="5318797"/>
                  <a:pt x="3366113" y="5279241"/>
                </a:cubicBezTo>
                <a:close/>
                <a:moveTo>
                  <a:pt x="3342645" y="5432299"/>
                </a:moveTo>
                <a:cubicBezTo>
                  <a:pt x="3348106" y="5429790"/>
                  <a:pt x="3352239" y="5425067"/>
                  <a:pt x="3353862" y="5419311"/>
                </a:cubicBezTo>
                <a:cubicBezTo>
                  <a:pt x="3428104" y="5430971"/>
                  <a:pt x="3502640" y="5442188"/>
                  <a:pt x="3577029" y="5452668"/>
                </a:cubicBezTo>
                <a:cubicBezTo>
                  <a:pt x="3516809" y="5494142"/>
                  <a:pt x="3455704" y="5535027"/>
                  <a:pt x="3394009" y="5575468"/>
                </a:cubicBezTo>
                <a:cubicBezTo>
                  <a:pt x="3390466" y="5571630"/>
                  <a:pt x="3385596" y="5568974"/>
                  <a:pt x="3379987" y="5568974"/>
                </a:cubicBezTo>
                <a:cubicBezTo>
                  <a:pt x="3379544" y="5568974"/>
                  <a:pt x="3379249" y="5569122"/>
                  <a:pt x="3378806" y="5569269"/>
                </a:cubicBezTo>
                <a:cubicBezTo>
                  <a:pt x="3369655" y="5527204"/>
                  <a:pt x="3357847" y="5482925"/>
                  <a:pt x="3342645" y="5432299"/>
                </a:cubicBezTo>
                <a:close/>
                <a:moveTo>
                  <a:pt x="3315930" y="5805866"/>
                </a:moveTo>
                <a:cubicBezTo>
                  <a:pt x="3349139" y="5739891"/>
                  <a:pt x="3365965" y="5671997"/>
                  <a:pt x="3378954" y="5607054"/>
                </a:cubicBezTo>
                <a:cubicBezTo>
                  <a:pt x="3379249" y="5607054"/>
                  <a:pt x="3379544" y="5607201"/>
                  <a:pt x="3379839" y="5607201"/>
                </a:cubicBezTo>
                <a:cubicBezTo>
                  <a:pt x="3382939" y="5607201"/>
                  <a:pt x="3385596" y="5606316"/>
                  <a:pt x="3388252" y="5604988"/>
                </a:cubicBezTo>
                <a:cubicBezTo>
                  <a:pt x="3408473" y="5634359"/>
                  <a:pt x="3440502" y="5683361"/>
                  <a:pt x="3461608" y="5732364"/>
                </a:cubicBezTo>
                <a:cubicBezTo>
                  <a:pt x="3413491" y="5760702"/>
                  <a:pt x="3366851" y="5786679"/>
                  <a:pt x="3320948" y="5810885"/>
                </a:cubicBezTo>
                <a:cubicBezTo>
                  <a:pt x="3319620" y="5808966"/>
                  <a:pt x="3317849" y="5807195"/>
                  <a:pt x="3315930" y="5805866"/>
                </a:cubicBezTo>
                <a:close/>
                <a:moveTo>
                  <a:pt x="3466921" y="5809409"/>
                </a:moveTo>
                <a:cubicBezTo>
                  <a:pt x="3420281" y="5813099"/>
                  <a:pt x="3372607" y="5816346"/>
                  <a:pt x="3324491" y="5819003"/>
                </a:cubicBezTo>
                <a:cubicBezTo>
                  <a:pt x="3324343" y="5817970"/>
                  <a:pt x="3323900" y="5816936"/>
                  <a:pt x="3323605" y="5815903"/>
                </a:cubicBezTo>
                <a:cubicBezTo>
                  <a:pt x="3369508" y="5791697"/>
                  <a:pt x="3415853" y="5765868"/>
                  <a:pt x="3463970" y="5737677"/>
                </a:cubicBezTo>
                <a:cubicBezTo>
                  <a:pt x="3471792" y="5756569"/>
                  <a:pt x="3477844" y="5775462"/>
                  <a:pt x="3480796" y="5792878"/>
                </a:cubicBezTo>
                <a:cubicBezTo>
                  <a:pt x="3473268" y="5794944"/>
                  <a:pt x="3467512" y="5801439"/>
                  <a:pt x="3466921" y="5809409"/>
                </a:cubicBezTo>
                <a:close/>
                <a:moveTo>
                  <a:pt x="3499688" y="5798487"/>
                </a:moveTo>
                <a:cubicBezTo>
                  <a:pt x="3496293" y="5794649"/>
                  <a:pt x="3491570" y="5792140"/>
                  <a:pt x="3486257" y="5791993"/>
                </a:cubicBezTo>
                <a:cubicBezTo>
                  <a:pt x="3483157" y="5773838"/>
                  <a:pt x="3476958" y="5754355"/>
                  <a:pt x="3468693" y="5734725"/>
                </a:cubicBezTo>
                <a:cubicBezTo>
                  <a:pt x="3494965" y="5719227"/>
                  <a:pt x="3521975" y="5702844"/>
                  <a:pt x="3549428" y="5685723"/>
                </a:cubicBezTo>
                <a:cubicBezTo>
                  <a:pt x="3565073" y="5695169"/>
                  <a:pt x="3580423" y="5705058"/>
                  <a:pt x="3595626" y="5715095"/>
                </a:cubicBezTo>
                <a:cubicBezTo>
                  <a:pt x="3594593" y="5717456"/>
                  <a:pt x="3593855" y="5719966"/>
                  <a:pt x="3593855" y="5722770"/>
                </a:cubicBezTo>
                <a:cubicBezTo>
                  <a:pt x="3593855" y="5726017"/>
                  <a:pt x="3594888" y="5728821"/>
                  <a:pt x="3596216" y="5731478"/>
                </a:cubicBezTo>
                <a:cubicBezTo>
                  <a:pt x="3563007" y="5756274"/>
                  <a:pt x="3531126" y="5778414"/>
                  <a:pt x="3499540" y="5798487"/>
                </a:cubicBezTo>
                <a:close/>
                <a:moveTo>
                  <a:pt x="3582342" y="5765130"/>
                </a:moveTo>
                <a:cubicBezTo>
                  <a:pt x="3579390" y="5763506"/>
                  <a:pt x="3576143" y="5762473"/>
                  <a:pt x="3572601" y="5762473"/>
                </a:cubicBezTo>
                <a:cubicBezTo>
                  <a:pt x="3561531" y="5762473"/>
                  <a:pt x="3552528" y="5771477"/>
                  <a:pt x="3552528" y="5782546"/>
                </a:cubicBezTo>
                <a:cubicBezTo>
                  <a:pt x="3552528" y="5783727"/>
                  <a:pt x="3552675" y="5784908"/>
                  <a:pt x="3552823" y="5786089"/>
                </a:cubicBezTo>
                <a:cubicBezTo>
                  <a:pt x="3536735" y="5791402"/>
                  <a:pt x="3520794" y="5796568"/>
                  <a:pt x="3505001" y="5801587"/>
                </a:cubicBezTo>
                <a:cubicBezTo>
                  <a:pt x="3535849" y="5781809"/>
                  <a:pt x="3567140" y="5760112"/>
                  <a:pt x="3599463" y="5736054"/>
                </a:cubicBezTo>
                <a:cubicBezTo>
                  <a:pt x="3599906" y="5736496"/>
                  <a:pt x="3600497" y="5736644"/>
                  <a:pt x="3601087" y="5737087"/>
                </a:cubicBezTo>
                <a:cubicBezTo>
                  <a:pt x="3595036" y="5746976"/>
                  <a:pt x="3588836" y="5756274"/>
                  <a:pt x="3582342" y="5765130"/>
                </a:cubicBezTo>
                <a:close/>
                <a:moveTo>
                  <a:pt x="3588689" y="5770739"/>
                </a:moveTo>
                <a:cubicBezTo>
                  <a:pt x="3588098" y="5769853"/>
                  <a:pt x="3587508" y="5769115"/>
                  <a:pt x="3586770" y="5768377"/>
                </a:cubicBezTo>
                <a:cubicBezTo>
                  <a:pt x="3593264" y="5759374"/>
                  <a:pt x="3599611" y="5749928"/>
                  <a:pt x="3605662" y="5740038"/>
                </a:cubicBezTo>
                <a:cubicBezTo>
                  <a:pt x="3607876" y="5740924"/>
                  <a:pt x="3610090" y="5741515"/>
                  <a:pt x="3612600" y="5741515"/>
                </a:cubicBezTo>
                <a:cubicBezTo>
                  <a:pt x="3622931" y="5741515"/>
                  <a:pt x="3631344" y="5733101"/>
                  <a:pt x="3631344" y="5722770"/>
                </a:cubicBezTo>
                <a:cubicBezTo>
                  <a:pt x="3631344" y="5721146"/>
                  <a:pt x="3630754" y="5719818"/>
                  <a:pt x="3630459" y="5718342"/>
                </a:cubicBezTo>
                <a:cubicBezTo>
                  <a:pt x="3688464" y="5694283"/>
                  <a:pt x="3747060" y="5668897"/>
                  <a:pt x="3805361" y="5642624"/>
                </a:cubicBezTo>
                <a:cubicBezTo>
                  <a:pt x="3730234" y="5691184"/>
                  <a:pt x="3658945" y="5733249"/>
                  <a:pt x="3588836" y="5770739"/>
                </a:cubicBezTo>
                <a:close/>
                <a:moveTo>
                  <a:pt x="3629278" y="5712733"/>
                </a:moveTo>
                <a:cubicBezTo>
                  <a:pt x="3657764" y="5689561"/>
                  <a:pt x="3686103" y="5665207"/>
                  <a:pt x="3715327" y="5638492"/>
                </a:cubicBezTo>
                <a:cubicBezTo>
                  <a:pt x="3750160" y="5635835"/>
                  <a:pt x="3783959" y="5632884"/>
                  <a:pt x="3817021" y="5629784"/>
                </a:cubicBezTo>
                <a:cubicBezTo>
                  <a:pt x="3817021" y="5630226"/>
                  <a:pt x="3817316" y="5630522"/>
                  <a:pt x="3817464" y="5630965"/>
                </a:cubicBezTo>
                <a:cubicBezTo>
                  <a:pt x="3754735" y="5659451"/>
                  <a:pt x="3691711" y="5686756"/>
                  <a:pt x="3629278" y="5712733"/>
                </a:cubicBezTo>
                <a:close/>
                <a:moveTo>
                  <a:pt x="3816578" y="5624323"/>
                </a:moveTo>
                <a:cubicBezTo>
                  <a:pt x="3783517" y="5627422"/>
                  <a:pt x="3749569" y="5630374"/>
                  <a:pt x="3714589" y="5633031"/>
                </a:cubicBezTo>
                <a:cubicBezTo>
                  <a:pt x="3701895" y="5628308"/>
                  <a:pt x="3689202" y="5623732"/>
                  <a:pt x="3676509" y="5619009"/>
                </a:cubicBezTo>
                <a:cubicBezTo>
                  <a:pt x="3676804" y="5617533"/>
                  <a:pt x="3677099" y="5615910"/>
                  <a:pt x="3677099" y="5614434"/>
                </a:cubicBezTo>
                <a:cubicBezTo>
                  <a:pt x="3677099" y="5611187"/>
                  <a:pt x="3676214" y="5608087"/>
                  <a:pt x="3674885" y="5605283"/>
                </a:cubicBezTo>
                <a:cubicBezTo>
                  <a:pt x="3724183" y="5573402"/>
                  <a:pt x="3773775" y="5540045"/>
                  <a:pt x="3823515" y="5505507"/>
                </a:cubicBezTo>
                <a:cubicBezTo>
                  <a:pt x="3831486" y="5542111"/>
                  <a:pt x="3835175" y="5573992"/>
                  <a:pt x="3835028" y="5604988"/>
                </a:cubicBezTo>
                <a:cubicBezTo>
                  <a:pt x="3824991" y="5606021"/>
                  <a:pt x="3817169" y="5614286"/>
                  <a:pt x="3816726" y="5624470"/>
                </a:cubicBezTo>
                <a:close/>
                <a:moveTo>
                  <a:pt x="3840489" y="5604988"/>
                </a:moveTo>
                <a:cubicBezTo>
                  <a:pt x="3840784" y="5572959"/>
                  <a:pt x="3836947" y="5540045"/>
                  <a:pt x="3828386" y="5501965"/>
                </a:cubicBezTo>
                <a:cubicBezTo>
                  <a:pt x="3829272" y="5501375"/>
                  <a:pt x="3830157" y="5500636"/>
                  <a:pt x="3831043" y="5500046"/>
                </a:cubicBezTo>
                <a:cubicBezTo>
                  <a:pt x="3832076" y="5499456"/>
                  <a:pt x="3833109" y="5498718"/>
                  <a:pt x="3833994" y="5497980"/>
                </a:cubicBezTo>
                <a:cubicBezTo>
                  <a:pt x="3870304" y="5472593"/>
                  <a:pt x="3906760" y="5446764"/>
                  <a:pt x="3943069" y="5420344"/>
                </a:cubicBezTo>
                <a:cubicBezTo>
                  <a:pt x="3944249" y="5421672"/>
                  <a:pt x="3945578" y="5422705"/>
                  <a:pt x="3947054" y="5423591"/>
                </a:cubicBezTo>
                <a:cubicBezTo>
                  <a:pt x="3916944" y="5492223"/>
                  <a:pt x="3883734" y="5552591"/>
                  <a:pt x="3846245" y="5606906"/>
                </a:cubicBezTo>
                <a:cubicBezTo>
                  <a:pt x="3844474" y="5606021"/>
                  <a:pt x="3842408" y="5605283"/>
                  <a:pt x="3840341" y="5604840"/>
                </a:cubicBezTo>
                <a:close/>
                <a:moveTo>
                  <a:pt x="3851411" y="5610596"/>
                </a:moveTo>
                <a:cubicBezTo>
                  <a:pt x="3851411" y="5610596"/>
                  <a:pt x="3851116" y="5610301"/>
                  <a:pt x="3850968" y="5610153"/>
                </a:cubicBezTo>
                <a:cubicBezTo>
                  <a:pt x="3888605" y="5555542"/>
                  <a:pt x="3921962" y="5494880"/>
                  <a:pt x="3952220" y="5425953"/>
                </a:cubicBezTo>
                <a:cubicBezTo>
                  <a:pt x="3953991" y="5426395"/>
                  <a:pt x="3955762" y="5426838"/>
                  <a:pt x="3957681" y="5426838"/>
                </a:cubicBezTo>
                <a:cubicBezTo>
                  <a:pt x="3968750" y="5426838"/>
                  <a:pt x="3977901" y="5417687"/>
                  <a:pt x="3977901" y="5406617"/>
                </a:cubicBezTo>
                <a:cubicBezTo>
                  <a:pt x="3977901" y="5402780"/>
                  <a:pt x="3976721" y="5399238"/>
                  <a:pt x="3974950" y="5396138"/>
                </a:cubicBezTo>
                <a:cubicBezTo>
                  <a:pt x="4018933" y="5360567"/>
                  <a:pt x="4063065" y="5323816"/>
                  <a:pt x="4106901" y="5286178"/>
                </a:cubicBezTo>
                <a:cubicBezTo>
                  <a:pt x="4110591" y="5289573"/>
                  <a:pt x="4115462" y="5291639"/>
                  <a:pt x="4120923" y="5291639"/>
                </a:cubicBezTo>
                <a:cubicBezTo>
                  <a:pt x="4131697" y="5291639"/>
                  <a:pt x="4140553" y="5283374"/>
                  <a:pt x="4141734" y="5272747"/>
                </a:cubicBezTo>
                <a:cubicBezTo>
                  <a:pt x="4171401" y="5271861"/>
                  <a:pt x="4200478" y="5270976"/>
                  <a:pt x="4228816" y="5269943"/>
                </a:cubicBezTo>
                <a:cubicBezTo>
                  <a:pt x="4105868" y="5398057"/>
                  <a:pt x="3982182" y="5509640"/>
                  <a:pt x="3851559" y="5610596"/>
                </a:cubicBezTo>
                <a:close/>
                <a:moveTo>
                  <a:pt x="4234130" y="5264187"/>
                </a:moveTo>
                <a:cubicBezTo>
                  <a:pt x="4204020" y="5265367"/>
                  <a:pt x="4173024" y="5266400"/>
                  <a:pt x="4141291" y="5267286"/>
                </a:cubicBezTo>
                <a:cubicBezTo>
                  <a:pt x="4140848" y="5264777"/>
                  <a:pt x="4140110" y="5262563"/>
                  <a:pt x="4138929" y="5260497"/>
                </a:cubicBezTo>
                <a:cubicBezTo>
                  <a:pt x="4249923" y="5178137"/>
                  <a:pt x="4358259" y="5092679"/>
                  <a:pt x="4462019" y="5005892"/>
                </a:cubicBezTo>
                <a:cubicBezTo>
                  <a:pt x="4385416" y="5099174"/>
                  <a:pt x="4309994" y="5184927"/>
                  <a:pt x="4234277" y="5264334"/>
                </a:cubicBezTo>
                <a:close/>
                <a:moveTo>
                  <a:pt x="4135682" y="5255921"/>
                </a:moveTo>
                <a:cubicBezTo>
                  <a:pt x="4131845" y="5252084"/>
                  <a:pt x="4126531" y="5249575"/>
                  <a:pt x="4120775" y="5249575"/>
                </a:cubicBezTo>
                <a:cubicBezTo>
                  <a:pt x="4109263" y="5249575"/>
                  <a:pt x="4099816" y="5259021"/>
                  <a:pt x="4099816" y="5270533"/>
                </a:cubicBezTo>
                <a:cubicBezTo>
                  <a:pt x="4099816" y="5271714"/>
                  <a:pt x="4099964" y="5273043"/>
                  <a:pt x="4100111" y="5274223"/>
                </a:cubicBezTo>
                <a:cubicBezTo>
                  <a:pt x="4036793" y="5294444"/>
                  <a:pt x="3971260" y="5314369"/>
                  <a:pt x="3904546" y="5333852"/>
                </a:cubicBezTo>
                <a:cubicBezTo>
                  <a:pt x="3904251" y="5333114"/>
                  <a:pt x="3903660" y="5332524"/>
                  <a:pt x="3903217" y="5331933"/>
                </a:cubicBezTo>
                <a:cubicBezTo>
                  <a:pt x="3975687" y="5269943"/>
                  <a:pt x="4047124" y="5206328"/>
                  <a:pt x="4117233" y="5141238"/>
                </a:cubicBezTo>
                <a:cubicBezTo>
                  <a:pt x="4238853" y="5093565"/>
                  <a:pt x="4354126" y="5045448"/>
                  <a:pt x="4465266" y="4995708"/>
                </a:cubicBezTo>
                <a:cubicBezTo>
                  <a:pt x="4359587" y="5084414"/>
                  <a:pt x="4248889" y="5171791"/>
                  <a:pt x="4135535" y="5255921"/>
                </a:cubicBezTo>
                <a:close/>
                <a:moveTo>
                  <a:pt x="4462462" y="4985081"/>
                </a:moveTo>
                <a:cubicBezTo>
                  <a:pt x="4462462" y="4985081"/>
                  <a:pt x="4462462" y="4985819"/>
                  <a:pt x="4462462" y="4986114"/>
                </a:cubicBezTo>
                <a:cubicBezTo>
                  <a:pt x="4388811" y="5000431"/>
                  <a:pt x="4314127" y="5013715"/>
                  <a:pt x="4237967" y="5026408"/>
                </a:cubicBezTo>
                <a:cubicBezTo>
                  <a:pt x="4313389" y="4952905"/>
                  <a:pt x="4387187" y="4877926"/>
                  <a:pt x="4458919" y="4801618"/>
                </a:cubicBezTo>
                <a:cubicBezTo>
                  <a:pt x="4462019" y="4803832"/>
                  <a:pt x="4465413" y="4805308"/>
                  <a:pt x="4469399" y="4805456"/>
                </a:cubicBezTo>
                <a:cubicBezTo>
                  <a:pt x="4475893" y="4861395"/>
                  <a:pt x="4479140" y="4914087"/>
                  <a:pt x="4479583" y="4965451"/>
                </a:cubicBezTo>
                <a:cubicBezTo>
                  <a:pt x="4469989" y="4966927"/>
                  <a:pt x="4462462" y="4975192"/>
                  <a:pt x="4462462" y="4985229"/>
                </a:cubicBezTo>
                <a:close/>
                <a:moveTo>
                  <a:pt x="4847984" y="4607381"/>
                </a:moveTo>
                <a:cubicBezTo>
                  <a:pt x="4738025" y="4730477"/>
                  <a:pt x="4619357" y="4852096"/>
                  <a:pt x="4494933" y="4969436"/>
                </a:cubicBezTo>
                <a:cubicBezTo>
                  <a:pt x="4492128" y="4967222"/>
                  <a:pt x="4488734" y="4965746"/>
                  <a:pt x="4485044" y="4965303"/>
                </a:cubicBezTo>
                <a:cubicBezTo>
                  <a:pt x="4484749" y="4913792"/>
                  <a:pt x="4481354" y="4860657"/>
                  <a:pt x="4474860" y="4804570"/>
                </a:cubicBezTo>
                <a:cubicBezTo>
                  <a:pt x="4483273" y="4802356"/>
                  <a:pt x="4489620" y="4794976"/>
                  <a:pt x="4489620" y="4785973"/>
                </a:cubicBezTo>
                <a:cubicBezTo>
                  <a:pt x="4489620" y="4779479"/>
                  <a:pt x="4486225" y="4774018"/>
                  <a:pt x="4481354" y="4770475"/>
                </a:cubicBezTo>
                <a:cubicBezTo>
                  <a:pt x="4555890" y="4631882"/>
                  <a:pt x="4625261" y="4485171"/>
                  <a:pt x="4687547" y="4334032"/>
                </a:cubicBezTo>
                <a:cubicBezTo>
                  <a:pt x="4689170" y="4334475"/>
                  <a:pt x="4690941" y="4334770"/>
                  <a:pt x="4692713" y="4334770"/>
                </a:cubicBezTo>
                <a:cubicBezTo>
                  <a:pt x="4696107" y="4334770"/>
                  <a:pt x="4699207" y="4333884"/>
                  <a:pt x="4702011" y="4332408"/>
                </a:cubicBezTo>
                <a:cubicBezTo>
                  <a:pt x="4764445" y="4420671"/>
                  <a:pt x="4812414" y="4499340"/>
                  <a:pt x="4850937" y="4577271"/>
                </a:cubicBezTo>
                <a:cubicBezTo>
                  <a:pt x="4845771" y="4580961"/>
                  <a:pt x="4842376" y="4587013"/>
                  <a:pt x="4842376" y="4593802"/>
                </a:cubicBezTo>
                <a:cubicBezTo>
                  <a:pt x="4842376" y="4599116"/>
                  <a:pt x="4844442" y="4603839"/>
                  <a:pt x="4847837" y="4607529"/>
                </a:cubicBezTo>
                <a:close/>
                <a:moveTo>
                  <a:pt x="4859349" y="4573581"/>
                </a:moveTo>
                <a:cubicBezTo>
                  <a:pt x="4858169" y="4573729"/>
                  <a:pt x="4857135" y="4574172"/>
                  <a:pt x="4855955" y="4574467"/>
                </a:cubicBezTo>
                <a:cubicBezTo>
                  <a:pt x="4817284" y="4496388"/>
                  <a:pt x="4769168" y="4417424"/>
                  <a:pt x="4706586" y="4329013"/>
                </a:cubicBezTo>
                <a:cubicBezTo>
                  <a:pt x="4710572" y="4325323"/>
                  <a:pt x="4713081" y="4320010"/>
                  <a:pt x="4713081" y="4314254"/>
                </a:cubicBezTo>
                <a:cubicBezTo>
                  <a:pt x="4713081" y="4308793"/>
                  <a:pt x="4710867" y="4303774"/>
                  <a:pt x="4707325" y="4300084"/>
                </a:cubicBezTo>
                <a:cubicBezTo>
                  <a:pt x="4741125" y="4257281"/>
                  <a:pt x="4773891" y="4214183"/>
                  <a:pt x="4806067" y="4171232"/>
                </a:cubicBezTo>
                <a:cubicBezTo>
                  <a:pt x="4837948" y="4314401"/>
                  <a:pt x="4855659" y="4448272"/>
                  <a:pt x="4859349" y="4573729"/>
                </a:cubicBezTo>
                <a:close/>
                <a:moveTo>
                  <a:pt x="4808724" y="4158096"/>
                </a:moveTo>
                <a:cubicBezTo>
                  <a:pt x="4798982" y="4115441"/>
                  <a:pt x="4788208" y="4071900"/>
                  <a:pt x="4775957" y="4027621"/>
                </a:cubicBezTo>
                <a:cubicBezTo>
                  <a:pt x="4836324" y="4001496"/>
                  <a:pt x="4894625" y="3975224"/>
                  <a:pt x="4951154" y="3948804"/>
                </a:cubicBezTo>
                <a:cubicBezTo>
                  <a:pt x="4952188" y="3950428"/>
                  <a:pt x="4953368" y="3951756"/>
                  <a:pt x="4954844" y="3953084"/>
                </a:cubicBezTo>
                <a:cubicBezTo>
                  <a:pt x="4908646" y="4021126"/>
                  <a:pt x="4859792" y="4089611"/>
                  <a:pt x="4808871" y="4158096"/>
                </a:cubicBezTo>
                <a:close/>
                <a:moveTo>
                  <a:pt x="4947760" y="3937587"/>
                </a:moveTo>
                <a:cubicBezTo>
                  <a:pt x="4947760" y="3939801"/>
                  <a:pt x="4948203" y="3941867"/>
                  <a:pt x="4948793" y="3943786"/>
                </a:cubicBezTo>
                <a:cubicBezTo>
                  <a:pt x="4892558" y="3970058"/>
                  <a:pt x="4834553" y="3996183"/>
                  <a:pt x="4774481" y="4022160"/>
                </a:cubicBezTo>
                <a:cubicBezTo>
                  <a:pt x="4706291" y="3776264"/>
                  <a:pt x="4599727" y="3504685"/>
                  <a:pt x="4453163" y="3203145"/>
                </a:cubicBezTo>
                <a:cubicBezTo>
                  <a:pt x="4458919" y="3199308"/>
                  <a:pt x="4462757" y="3192814"/>
                  <a:pt x="4462757" y="3185434"/>
                </a:cubicBezTo>
                <a:cubicBezTo>
                  <a:pt x="4462757" y="3182629"/>
                  <a:pt x="4462166" y="3179972"/>
                  <a:pt x="4461133" y="3177463"/>
                </a:cubicBezTo>
                <a:cubicBezTo>
                  <a:pt x="4539802" y="3133037"/>
                  <a:pt x="4613010" y="3090086"/>
                  <a:pt x="4683709" y="3046988"/>
                </a:cubicBezTo>
                <a:cubicBezTo>
                  <a:pt x="4748357" y="3250376"/>
                  <a:pt x="4797211" y="3440038"/>
                  <a:pt x="4833077" y="3625715"/>
                </a:cubicBezTo>
                <a:cubicBezTo>
                  <a:pt x="4825107" y="3628519"/>
                  <a:pt x="4819498" y="3635899"/>
                  <a:pt x="4819498" y="3644755"/>
                </a:cubicBezTo>
                <a:cubicBezTo>
                  <a:pt x="4819498" y="3655824"/>
                  <a:pt x="4828649" y="3664975"/>
                  <a:pt x="4839719" y="3664975"/>
                </a:cubicBezTo>
                <a:cubicBezTo>
                  <a:pt x="4841933" y="3664975"/>
                  <a:pt x="4843999" y="3664533"/>
                  <a:pt x="4845918" y="3663942"/>
                </a:cubicBezTo>
                <a:cubicBezTo>
                  <a:pt x="4889459" y="3752648"/>
                  <a:pt x="4926506" y="3836631"/>
                  <a:pt x="4958682" y="3919137"/>
                </a:cubicBezTo>
                <a:cubicBezTo>
                  <a:pt x="4952335" y="3922679"/>
                  <a:pt x="4947907" y="3929616"/>
                  <a:pt x="4947907" y="3937439"/>
                </a:cubicBezTo>
                <a:close/>
                <a:moveTo>
                  <a:pt x="4968866" y="3916480"/>
                </a:moveTo>
                <a:cubicBezTo>
                  <a:pt x="4967095" y="3916480"/>
                  <a:pt x="4965471" y="3916775"/>
                  <a:pt x="4963848" y="3917218"/>
                </a:cubicBezTo>
                <a:cubicBezTo>
                  <a:pt x="4931672" y="3834564"/>
                  <a:pt x="4894477" y="3750434"/>
                  <a:pt x="4851084" y="3661728"/>
                </a:cubicBezTo>
                <a:cubicBezTo>
                  <a:pt x="4854183" y="3659662"/>
                  <a:pt x="4856693" y="3656710"/>
                  <a:pt x="4858316" y="3653168"/>
                </a:cubicBezTo>
                <a:cubicBezTo>
                  <a:pt x="4924882" y="3672503"/>
                  <a:pt x="4992925" y="3692428"/>
                  <a:pt x="5061557" y="3713387"/>
                </a:cubicBezTo>
                <a:cubicBezTo>
                  <a:pt x="5034399" y="3781577"/>
                  <a:pt x="5005470" y="3849766"/>
                  <a:pt x="4974918" y="3917514"/>
                </a:cubicBezTo>
                <a:cubicBezTo>
                  <a:pt x="4972999" y="3916923"/>
                  <a:pt x="4971080" y="3916480"/>
                  <a:pt x="4969014" y="3916480"/>
                </a:cubicBezTo>
                <a:close/>
                <a:moveTo>
                  <a:pt x="5008717" y="4065553"/>
                </a:moveTo>
                <a:cubicBezTo>
                  <a:pt x="5007979" y="4065553"/>
                  <a:pt x="5007241" y="4065553"/>
                  <a:pt x="5006503" y="4065848"/>
                </a:cubicBezTo>
                <a:cubicBezTo>
                  <a:pt x="4997795" y="4030130"/>
                  <a:pt x="4987906" y="3993673"/>
                  <a:pt x="4977279" y="3956774"/>
                </a:cubicBezTo>
                <a:cubicBezTo>
                  <a:pt x="4984659" y="3953527"/>
                  <a:pt x="4989972" y="3946147"/>
                  <a:pt x="4989972" y="3937439"/>
                </a:cubicBezTo>
                <a:cubicBezTo>
                  <a:pt x="4989972" y="3933011"/>
                  <a:pt x="4988644" y="3929026"/>
                  <a:pt x="4986283" y="3925631"/>
                </a:cubicBezTo>
                <a:cubicBezTo>
                  <a:pt x="5018163" y="3897293"/>
                  <a:pt x="5049011" y="3869249"/>
                  <a:pt x="5078678" y="3841649"/>
                </a:cubicBezTo>
                <a:cubicBezTo>
                  <a:pt x="5058605" y="3916628"/>
                  <a:pt x="5036465" y="3991164"/>
                  <a:pt x="5012260" y="4065848"/>
                </a:cubicBezTo>
                <a:cubicBezTo>
                  <a:pt x="5011079" y="4065701"/>
                  <a:pt x="5009898" y="4065553"/>
                  <a:pt x="5008717" y="4065553"/>
                </a:cubicBezTo>
                <a:close/>
                <a:moveTo>
                  <a:pt x="5024215" y="4072785"/>
                </a:moveTo>
                <a:cubicBezTo>
                  <a:pt x="5022444" y="4070719"/>
                  <a:pt x="5020082" y="4068948"/>
                  <a:pt x="5017573" y="4067619"/>
                </a:cubicBezTo>
                <a:cubicBezTo>
                  <a:pt x="5042812" y="3989983"/>
                  <a:pt x="5065837" y="3912495"/>
                  <a:pt x="5086353" y="3834564"/>
                </a:cubicBezTo>
                <a:cubicBezTo>
                  <a:pt x="5117053" y="3805783"/>
                  <a:pt x="5146720" y="3777444"/>
                  <a:pt x="5175354" y="3749253"/>
                </a:cubicBezTo>
                <a:cubicBezTo>
                  <a:pt x="5237492" y="3769474"/>
                  <a:pt x="5299778" y="3790728"/>
                  <a:pt x="5361474" y="3813458"/>
                </a:cubicBezTo>
                <a:cubicBezTo>
                  <a:pt x="5361178" y="3815082"/>
                  <a:pt x="5360883" y="3816705"/>
                  <a:pt x="5360883" y="3818329"/>
                </a:cubicBezTo>
                <a:cubicBezTo>
                  <a:pt x="5360883" y="3822609"/>
                  <a:pt x="5362211" y="3826446"/>
                  <a:pt x="5364278" y="3829841"/>
                </a:cubicBezTo>
                <a:cubicBezTo>
                  <a:pt x="5263174" y="3910724"/>
                  <a:pt x="5151591" y="3990574"/>
                  <a:pt x="5024215" y="4072785"/>
                </a:cubicBezTo>
                <a:close/>
                <a:moveTo>
                  <a:pt x="5363392" y="3808144"/>
                </a:moveTo>
                <a:cubicBezTo>
                  <a:pt x="5302582" y="3785857"/>
                  <a:pt x="5241182" y="3764751"/>
                  <a:pt x="5179782" y="3744825"/>
                </a:cubicBezTo>
                <a:cubicBezTo>
                  <a:pt x="5219781" y="3705269"/>
                  <a:pt x="5257860" y="3666009"/>
                  <a:pt x="5294317" y="3626895"/>
                </a:cubicBezTo>
                <a:cubicBezTo>
                  <a:pt x="5323984" y="3685049"/>
                  <a:pt x="5349666" y="3742021"/>
                  <a:pt x="5372396" y="3798994"/>
                </a:cubicBezTo>
                <a:cubicBezTo>
                  <a:pt x="5368558" y="3801060"/>
                  <a:pt x="5365459" y="3804307"/>
                  <a:pt x="5363392" y="3808292"/>
                </a:cubicBezTo>
                <a:close/>
                <a:moveTo>
                  <a:pt x="5383023" y="3796041"/>
                </a:moveTo>
                <a:cubicBezTo>
                  <a:pt x="5381104" y="3796041"/>
                  <a:pt x="5379185" y="3796336"/>
                  <a:pt x="5377414" y="3796779"/>
                </a:cubicBezTo>
                <a:cubicBezTo>
                  <a:pt x="5354389" y="3739069"/>
                  <a:pt x="5328412" y="3681359"/>
                  <a:pt x="5298302" y="3622467"/>
                </a:cubicBezTo>
                <a:cubicBezTo>
                  <a:pt x="5342139" y="3575237"/>
                  <a:pt x="5383613" y="3527858"/>
                  <a:pt x="5423317" y="3480037"/>
                </a:cubicBezTo>
                <a:cubicBezTo>
                  <a:pt x="5429516" y="3481808"/>
                  <a:pt x="5435715" y="3483727"/>
                  <a:pt x="5441766" y="3485498"/>
                </a:cubicBezTo>
                <a:cubicBezTo>
                  <a:pt x="5427154" y="3589996"/>
                  <a:pt x="5408114" y="3694052"/>
                  <a:pt x="5384941" y="3796189"/>
                </a:cubicBezTo>
                <a:cubicBezTo>
                  <a:pt x="5384203" y="3796189"/>
                  <a:pt x="5383613" y="3796041"/>
                  <a:pt x="5382875" y="3796041"/>
                </a:cubicBezTo>
                <a:close/>
                <a:moveTo>
                  <a:pt x="5450622" y="3462620"/>
                </a:moveTo>
                <a:cubicBezTo>
                  <a:pt x="5450622" y="3462620"/>
                  <a:pt x="5450622" y="3462620"/>
                  <a:pt x="5450622" y="3462620"/>
                </a:cubicBezTo>
                <a:cubicBezTo>
                  <a:pt x="5456969" y="3462620"/>
                  <a:pt x="5462577" y="3459668"/>
                  <a:pt x="5466267" y="3455093"/>
                </a:cubicBezTo>
                <a:cubicBezTo>
                  <a:pt x="5499919" y="3475756"/>
                  <a:pt x="5530472" y="3495682"/>
                  <a:pt x="5558810" y="3515312"/>
                </a:cubicBezTo>
                <a:cubicBezTo>
                  <a:pt x="5558810" y="3515608"/>
                  <a:pt x="5558515" y="3515903"/>
                  <a:pt x="5558368" y="3516198"/>
                </a:cubicBezTo>
                <a:cubicBezTo>
                  <a:pt x="5521468" y="3503947"/>
                  <a:pt x="5484569" y="3492435"/>
                  <a:pt x="5447817" y="3481660"/>
                </a:cubicBezTo>
                <a:cubicBezTo>
                  <a:pt x="5448703" y="3475314"/>
                  <a:pt x="5449589" y="3468967"/>
                  <a:pt x="5450474" y="3462620"/>
                </a:cubicBezTo>
                <a:close/>
                <a:moveTo>
                  <a:pt x="5556744" y="3521364"/>
                </a:moveTo>
                <a:cubicBezTo>
                  <a:pt x="5556449" y="3522692"/>
                  <a:pt x="5556301" y="3524168"/>
                  <a:pt x="5556301" y="3525644"/>
                </a:cubicBezTo>
                <a:cubicBezTo>
                  <a:pt x="5556301" y="3532729"/>
                  <a:pt x="5559696" y="3538928"/>
                  <a:pt x="5564862" y="3543061"/>
                </a:cubicBezTo>
                <a:cubicBezTo>
                  <a:pt x="5513646" y="3628224"/>
                  <a:pt x="5457559" y="3712354"/>
                  <a:pt x="5393797" y="3798846"/>
                </a:cubicBezTo>
                <a:cubicBezTo>
                  <a:pt x="5392764" y="3798255"/>
                  <a:pt x="5391583" y="3797665"/>
                  <a:pt x="5390402" y="3797370"/>
                </a:cubicBezTo>
                <a:cubicBezTo>
                  <a:pt x="5413575" y="3695380"/>
                  <a:pt x="5432468" y="3591472"/>
                  <a:pt x="5447080" y="3487121"/>
                </a:cubicBezTo>
                <a:cubicBezTo>
                  <a:pt x="5483536" y="3497896"/>
                  <a:pt x="5520140" y="3509409"/>
                  <a:pt x="5556597" y="3521364"/>
                </a:cubicBezTo>
                <a:close/>
                <a:moveTo>
                  <a:pt x="5440143" y="3459521"/>
                </a:moveTo>
                <a:cubicBezTo>
                  <a:pt x="5441619" y="3460406"/>
                  <a:pt x="5443390" y="3461144"/>
                  <a:pt x="5445161" y="3461735"/>
                </a:cubicBezTo>
                <a:cubicBezTo>
                  <a:pt x="5444423" y="3467786"/>
                  <a:pt x="5443390" y="3473838"/>
                  <a:pt x="5442652" y="3480037"/>
                </a:cubicBezTo>
                <a:cubicBezTo>
                  <a:pt x="5437486" y="3478561"/>
                  <a:pt x="5432320" y="3476937"/>
                  <a:pt x="5427302" y="3475461"/>
                </a:cubicBezTo>
                <a:cubicBezTo>
                  <a:pt x="5431729" y="3470148"/>
                  <a:pt x="5436010" y="3464834"/>
                  <a:pt x="5440290" y="3459668"/>
                </a:cubicBezTo>
                <a:close/>
                <a:moveTo>
                  <a:pt x="5430401" y="3442547"/>
                </a:moveTo>
                <a:cubicBezTo>
                  <a:pt x="5430401" y="3447713"/>
                  <a:pt x="5432615" y="3452436"/>
                  <a:pt x="5435862" y="3455978"/>
                </a:cubicBezTo>
                <a:cubicBezTo>
                  <a:pt x="5430992" y="3461882"/>
                  <a:pt x="5426268" y="3467786"/>
                  <a:pt x="5421398" y="3473542"/>
                </a:cubicBezTo>
                <a:cubicBezTo>
                  <a:pt x="5349371" y="3452584"/>
                  <a:pt x="5279114" y="3434134"/>
                  <a:pt x="5213286" y="3417161"/>
                </a:cubicBezTo>
                <a:cubicBezTo>
                  <a:pt x="5280886" y="3424835"/>
                  <a:pt x="5355717" y="3433396"/>
                  <a:pt x="5430401" y="3442399"/>
                </a:cubicBezTo>
                <a:close/>
                <a:moveTo>
                  <a:pt x="5211220" y="3422474"/>
                </a:moveTo>
                <a:cubicBezTo>
                  <a:pt x="5276458" y="3439152"/>
                  <a:pt x="5346123" y="3457602"/>
                  <a:pt x="5417560" y="3478266"/>
                </a:cubicBezTo>
                <a:cubicBezTo>
                  <a:pt x="5378890" y="3524906"/>
                  <a:pt x="5338301" y="3570956"/>
                  <a:pt x="5295645" y="3617006"/>
                </a:cubicBezTo>
                <a:cubicBezTo>
                  <a:pt x="5266716" y="3560625"/>
                  <a:pt x="5233802" y="3502767"/>
                  <a:pt x="5196756" y="3442252"/>
                </a:cubicBezTo>
                <a:cubicBezTo>
                  <a:pt x="5203545" y="3437381"/>
                  <a:pt x="5208563" y="3430444"/>
                  <a:pt x="5211220" y="3422474"/>
                </a:cubicBezTo>
                <a:close/>
                <a:moveTo>
                  <a:pt x="5173583" y="3449927"/>
                </a:moveTo>
                <a:cubicBezTo>
                  <a:pt x="5180225" y="3449927"/>
                  <a:pt x="5186424" y="3448156"/>
                  <a:pt x="5192032" y="3445204"/>
                </a:cubicBezTo>
                <a:cubicBezTo>
                  <a:pt x="5229374" y="3506161"/>
                  <a:pt x="5262584" y="3564610"/>
                  <a:pt x="5291660" y="3621434"/>
                </a:cubicBezTo>
                <a:cubicBezTo>
                  <a:pt x="5254171" y="3661728"/>
                  <a:pt x="5215057" y="3702022"/>
                  <a:pt x="5173731" y="3742759"/>
                </a:cubicBezTo>
                <a:cubicBezTo>
                  <a:pt x="5153805" y="3736265"/>
                  <a:pt x="5133732" y="3729918"/>
                  <a:pt x="5113806" y="3723719"/>
                </a:cubicBezTo>
                <a:cubicBezTo>
                  <a:pt x="5135208" y="3633537"/>
                  <a:pt x="5153657" y="3542323"/>
                  <a:pt x="5169598" y="3449484"/>
                </a:cubicBezTo>
                <a:cubicBezTo>
                  <a:pt x="5170926" y="3449484"/>
                  <a:pt x="5172255" y="3449927"/>
                  <a:pt x="5173583" y="3449927"/>
                </a:cubicBezTo>
                <a:close/>
                <a:moveTo>
                  <a:pt x="5164875" y="3371258"/>
                </a:moveTo>
                <a:cubicBezTo>
                  <a:pt x="5157200" y="3373029"/>
                  <a:pt x="5150263" y="3376866"/>
                  <a:pt x="5144949" y="3382328"/>
                </a:cubicBezTo>
                <a:cubicBezTo>
                  <a:pt x="5096390" y="3341739"/>
                  <a:pt x="5045616" y="3301149"/>
                  <a:pt x="4991006" y="3259380"/>
                </a:cubicBezTo>
                <a:cubicBezTo>
                  <a:pt x="5023477" y="3163589"/>
                  <a:pt x="5052553" y="3068537"/>
                  <a:pt x="5078235" y="2973189"/>
                </a:cubicBezTo>
                <a:cubicBezTo>
                  <a:pt x="5079121" y="2973189"/>
                  <a:pt x="5080007" y="2973485"/>
                  <a:pt x="5081040" y="2973485"/>
                </a:cubicBezTo>
                <a:cubicBezTo>
                  <a:pt x="5081778" y="2973485"/>
                  <a:pt x="5082515" y="2973337"/>
                  <a:pt x="5083401" y="2973189"/>
                </a:cubicBezTo>
                <a:cubicBezTo>
                  <a:pt x="5117939" y="3109569"/>
                  <a:pt x="5144801" y="3240487"/>
                  <a:pt x="5164875" y="3371110"/>
                </a:cubicBezTo>
                <a:close/>
                <a:moveTo>
                  <a:pt x="5085173" y="2932305"/>
                </a:moveTo>
                <a:cubicBezTo>
                  <a:pt x="5085173" y="2932305"/>
                  <a:pt x="5084434" y="2932305"/>
                  <a:pt x="5084139" y="2932305"/>
                </a:cubicBezTo>
                <a:cubicBezTo>
                  <a:pt x="5084582" y="2900572"/>
                  <a:pt x="5084877" y="2868838"/>
                  <a:pt x="5084730" y="2837253"/>
                </a:cubicBezTo>
                <a:cubicBezTo>
                  <a:pt x="5096095" y="2834891"/>
                  <a:pt x="5107607" y="2832382"/>
                  <a:pt x="5119120" y="2829873"/>
                </a:cubicBezTo>
                <a:cubicBezTo>
                  <a:pt x="5108493" y="2863673"/>
                  <a:pt x="5097128" y="2897915"/>
                  <a:pt x="5085173" y="2932453"/>
                </a:cubicBezTo>
                <a:close/>
                <a:moveTo>
                  <a:pt x="5097128" y="2939537"/>
                </a:moveTo>
                <a:cubicBezTo>
                  <a:pt x="5095357" y="2937323"/>
                  <a:pt x="5092995" y="2935552"/>
                  <a:pt x="5090338" y="2934224"/>
                </a:cubicBezTo>
                <a:cubicBezTo>
                  <a:pt x="5102589" y="2898653"/>
                  <a:pt x="5114249" y="2863377"/>
                  <a:pt x="5125319" y="2828545"/>
                </a:cubicBezTo>
                <a:cubicBezTo>
                  <a:pt x="5154395" y="2822198"/>
                  <a:pt x="5183767" y="2815704"/>
                  <a:pt x="5213286" y="2808914"/>
                </a:cubicBezTo>
                <a:cubicBezTo>
                  <a:pt x="5221404" y="2822050"/>
                  <a:pt x="5229374" y="2835186"/>
                  <a:pt x="5237197" y="2848322"/>
                </a:cubicBezTo>
                <a:cubicBezTo>
                  <a:pt x="5193361" y="2878432"/>
                  <a:pt x="5146720" y="2908690"/>
                  <a:pt x="5097128" y="2939537"/>
                </a:cubicBezTo>
                <a:close/>
                <a:moveTo>
                  <a:pt x="5376381" y="3116063"/>
                </a:moveTo>
                <a:cubicBezTo>
                  <a:pt x="5294612" y="3065585"/>
                  <a:pt x="5205907" y="3015402"/>
                  <a:pt x="5100522" y="2959906"/>
                </a:cubicBezTo>
                <a:cubicBezTo>
                  <a:pt x="5101408" y="2957692"/>
                  <a:pt x="5101851" y="2955330"/>
                  <a:pt x="5101851" y="2952821"/>
                </a:cubicBezTo>
                <a:cubicBezTo>
                  <a:pt x="5101851" y="2949722"/>
                  <a:pt x="5101113" y="2946917"/>
                  <a:pt x="5099932" y="2944260"/>
                </a:cubicBezTo>
                <a:cubicBezTo>
                  <a:pt x="5149524" y="2913413"/>
                  <a:pt x="5196017" y="2883155"/>
                  <a:pt x="5239854" y="2853193"/>
                </a:cubicBezTo>
                <a:cubicBezTo>
                  <a:pt x="5291955" y="2940570"/>
                  <a:pt x="5338596" y="3026324"/>
                  <a:pt x="5380661" y="3111930"/>
                </a:cubicBezTo>
                <a:cubicBezTo>
                  <a:pt x="5379038" y="3113111"/>
                  <a:pt x="5377562" y="3114587"/>
                  <a:pt x="5376233" y="3116063"/>
                </a:cubicBezTo>
                <a:close/>
                <a:moveTo>
                  <a:pt x="5385827" y="3109569"/>
                </a:moveTo>
                <a:cubicBezTo>
                  <a:pt x="5343614" y="3023520"/>
                  <a:pt x="5296973" y="2937619"/>
                  <a:pt x="5244577" y="2849946"/>
                </a:cubicBezTo>
                <a:cubicBezTo>
                  <a:pt x="5274687" y="2829283"/>
                  <a:pt x="5303763" y="2808619"/>
                  <a:pt x="5331659" y="2787955"/>
                </a:cubicBezTo>
                <a:cubicBezTo>
                  <a:pt x="5335201" y="2791498"/>
                  <a:pt x="5340220" y="2793859"/>
                  <a:pt x="5345533" y="2793859"/>
                </a:cubicBezTo>
                <a:cubicBezTo>
                  <a:pt x="5345681" y="2793859"/>
                  <a:pt x="5345828" y="2793859"/>
                  <a:pt x="5345976" y="2793859"/>
                </a:cubicBezTo>
                <a:cubicBezTo>
                  <a:pt x="5364130" y="2899243"/>
                  <a:pt x="5378004" y="3005070"/>
                  <a:pt x="5387598" y="3109126"/>
                </a:cubicBezTo>
                <a:cubicBezTo>
                  <a:pt x="5387008" y="3109274"/>
                  <a:pt x="5386270" y="3109569"/>
                  <a:pt x="5385679" y="3109716"/>
                </a:cubicBezTo>
                <a:close/>
                <a:moveTo>
                  <a:pt x="5391140" y="3087577"/>
                </a:moveTo>
                <a:cubicBezTo>
                  <a:pt x="5381694" y="2990015"/>
                  <a:pt x="5368411" y="2891126"/>
                  <a:pt x="5351437" y="2792679"/>
                </a:cubicBezTo>
                <a:cubicBezTo>
                  <a:pt x="5353651" y="2791941"/>
                  <a:pt x="5355422" y="2790907"/>
                  <a:pt x="5357193" y="2789579"/>
                </a:cubicBezTo>
                <a:cubicBezTo>
                  <a:pt x="5369149" y="2801387"/>
                  <a:pt x="5380956" y="2813047"/>
                  <a:pt x="5392616" y="2824707"/>
                </a:cubicBezTo>
                <a:cubicBezTo>
                  <a:pt x="5395126" y="2911494"/>
                  <a:pt x="5394387" y="2999019"/>
                  <a:pt x="5390993" y="3087577"/>
                </a:cubicBezTo>
                <a:close/>
                <a:moveTo>
                  <a:pt x="5351437" y="2326863"/>
                </a:moveTo>
                <a:cubicBezTo>
                  <a:pt x="5424202" y="2419554"/>
                  <a:pt x="5487521" y="2508407"/>
                  <a:pt x="5544494" y="2597408"/>
                </a:cubicBezTo>
                <a:cubicBezTo>
                  <a:pt x="5540361" y="2600950"/>
                  <a:pt x="5537704" y="2605969"/>
                  <a:pt x="5537704" y="2611873"/>
                </a:cubicBezTo>
                <a:cubicBezTo>
                  <a:pt x="5537704" y="2615710"/>
                  <a:pt x="5539180" y="2619105"/>
                  <a:pt x="5541099" y="2622057"/>
                </a:cubicBezTo>
                <a:cubicBezTo>
                  <a:pt x="5497262" y="2660137"/>
                  <a:pt x="5448998" y="2697921"/>
                  <a:pt x="5394830" y="2736592"/>
                </a:cubicBezTo>
                <a:cubicBezTo>
                  <a:pt x="5387746" y="2599474"/>
                  <a:pt x="5373429" y="2463538"/>
                  <a:pt x="5351584" y="2326863"/>
                </a:cubicBezTo>
                <a:close/>
                <a:moveTo>
                  <a:pt x="5544641" y="2626337"/>
                </a:moveTo>
                <a:cubicBezTo>
                  <a:pt x="5546265" y="2627813"/>
                  <a:pt x="5548036" y="2628994"/>
                  <a:pt x="5550102" y="2629732"/>
                </a:cubicBezTo>
                <a:cubicBezTo>
                  <a:pt x="5530177" y="2719766"/>
                  <a:pt x="5505233" y="2809947"/>
                  <a:pt x="5474828" y="2901457"/>
                </a:cubicBezTo>
                <a:cubicBezTo>
                  <a:pt x="5450327" y="2875185"/>
                  <a:pt x="5424792" y="2848913"/>
                  <a:pt x="5398373" y="2822346"/>
                </a:cubicBezTo>
                <a:cubicBezTo>
                  <a:pt x="5397635" y="2795926"/>
                  <a:pt x="5396306" y="2769506"/>
                  <a:pt x="5395126" y="2743234"/>
                </a:cubicBezTo>
                <a:cubicBezTo>
                  <a:pt x="5450622" y="2703678"/>
                  <a:pt x="5499919" y="2665155"/>
                  <a:pt x="5544641" y="2626337"/>
                </a:cubicBezTo>
                <a:close/>
                <a:moveTo>
                  <a:pt x="5396011" y="3108831"/>
                </a:moveTo>
                <a:cubicBezTo>
                  <a:pt x="5399996" y="3014812"/>
                  <a:pt x="5400882" y="2922269"/>
                  <a:pt x="5398520" y="2830316"/>
                </a:cubicBezTo>
                <a:cubicBezTo>
                  <a:pt x="5424202" y="2856145"/>
                  <a:pt x="5448998" y="2881827"/>
                  <a:pt x="5472909" y="2907509"/>
                </a:cubicBezTo>
                <a:cubicBezTo>
                  <a:pt x="5450770" y="2973780"/>
                  <a:pt x="5425826" y="3040789"/>
                  <a:pt x="5397782" y="3109126"/>
                </a:cubicBezTo>
                <a:cubicBezTo>
                  <a:pt x="5397192" y="3109126"/>
                  <a:pt x="5396749" y="3108831"/>
                  <a:pt x="5396159" y="3108683"/>
                </a:cubicBezTo>
                <a:close/>
                <a:moveTo>
                  <a:pt x="5410328" y="3118720"/>
                </a:moveTo>
                <a:cubicBezTo>
                  <a:pt x="5408409" y="3115620"/>
                  <a:pt x="5405900" y="3113111"/>
                  <a:pt x="5402801" y="3111340"/>
                </a:cubicBezTo>
                <a:cubicBezTo>
                  <a:pt x="5430401" y="3043888"/>
                  <a:pt x="5455197" y="2977617"/>
                  <a:pt x="5477189" y="2912232"/>
                </a:cubicBezTo>
                <a:cubicBezTo>
                  <a:pt x="5499772" y="2936733"/>
                  <a:pt x="5521616" y="2961234"/>
                  <a:pt x="5542575" y="2985883"/>
                </a:cubicBezTo>
                <a:cubicBezTo>
                  <a:pt x="5540951" y="3005070"/>
                  <a:pt x="5539180" y="3024110"/>
                  <a:pt x="5537261" y="3043298"/>
                </a:cubicBezTo>
                <a:cubicBezTo>
                  <a:pt x="5526192" y="3043741"/>
                  <a:pt x="5517188" y="3052892"/>
                  <a:pt x="5517188" y="3064109"/>
                </a:cubicBezTo>
                <a:cubicBezTo>
                  <a:pt x="5517188" y="3066323"/>
                  <a:pt x="5517631" y="3068389"/>
                  <a:pt x="5518221" y="3070456"/>
                </a:cubicBezTo>
                <a:cubicBezTo>
                  <a:pt x="5484274" y="3086544"/>
                  <a:pt x="5448703" y="3102484"/>
                  <a:pt x="5410475" y="3118720"/>
                </a:cubicBezTo>
                <a:close/>
                <a:moveTo>
                  <a:pt x="5747587" y="3303216"/>
                </a:moveTo>
                <a:cubicBezTo>
                  <a:pt x="5643679" y="3233550"/>
                  <a:pt x="5533719" y="3184696"/>
                  <a:pt x="5412542" y="3134660"/>
                </a:cubicBezTo>
                <a:cubicBezTo>
                  <a:pt x="5412985" y="3132889"/>
                  <a:pt x="5413280" y="3131118"/>
                  <a:pt x="5413280" y="3129347"/>
                </a:cubicBezTo>
                <a:cubicBezTo>
                  <a:pt x="5413280" y="3127576"/>
                  <a:pt x="5412985" y="3125657"/>
                  <a:pt x="5412394" y="3123886"/>
                </a:cubicBezTo>
                <a:cubicBezTo>
                  <a:pt x="5450622" y="3107650"/>
                  <a:pt x="5486340" y="3091710"/>
                  <a:pt x="5520287" y="3075474"/>
                </a:cubicBezTo>
                <a:cubicBezTo>
                  <a:pt x="5523977" y="3081230"/>
                  <a:pt x="5530472" y="3084920"/>
                  <a:pt x="5537704" y="3084920"/>
                </a:cubicBezTo>
                <a:cubicBezTo>
                  <a:pt x="5542722" y="3084920"/>
                  <a:pt x="5547298" y="3083001"/>
                  <a:pt x="5550840" y="3080049"/>
                </a:cubicBezTo>
                <a:cubicBezTo>
                  <a:pt x="5636299" y="3159161"/>
                  <a:pt x="5698437" y="3228827"/>
                  <a:pt x="5748620" y="3301740"/>
                </a:cubicBezTo>
                <a:cubicBezTo>
                  <a:pt x="5748177" y="3302183"/>
                  <a:pt x="5747882" y="3302625"/>
                  <a:pt x="5747439" y="3303068"/>
                </a:cubicBezTo>
                <a:close/>
                <a:moveTo>
                  <a:pt x="5755999" y="3297902"/>
                </a:moveTo>
                <a:cubicBezTo>
                  <a:pt x="5722200" y="3228532"/>
                  <a:pt x="5683825" y="3164475"/>
                  <a:pt x="5640726" y="3103370"/>
                </a:cubicBezTo>
                <a:cubicBezTo>
                  <a:pt x="5672460" y="3115325"/>
                  <a:pt x="5701684" y="3126985"/>
                  <a:pt x="5728104" y="3138645"/>
                </a:cubicBezTo>
                <a:cubicBezTo>
                  <a:pt x="5739469" y="3191633"/>
                  <a:pt x="5748767" y="3244472"/>
                  <a:pt x="5756295" y="3297902"/>
                </a:cubicBezTo>
                <a:cubicBezTo>
                  <a:pt x="5756295" y="3297902"/>
                  <a:pt x="5755999" y="3297902"/>
                  <a:pt x="5755999" y="3297902"/>
                </a:cubicBezTo>
                <a:close/>
                <a:moveTo>
                  <a:pt x="5762199" y="3296869"/>
                </a:moveTo>
                <a:cubicBezTo>
                  <a:pt x="5762199" y="3296869"/>
                  <a:pt x="5761903" y="3296869"/>
                  <a:pt x="5761756" y="3296869"/>
                </a:cubicBezTo>
                <a:cubicBezTo>
                  <a:pt x="5754376" y="3244915"/>
                  <a:pt x="5745372" y="3193256"/>
                  <a:pt x="5734303" y="3141597"/>
                </a:cubicBezTo>
                <a:cubicBezTo>
                  <a:pt x="5751572" y="3149272"/>
                  <a:pt x="5767807" y="3156800"/>
                  <a:pt x="5782567" y="3164327"/>
                </a:cubicBezTo>
                <a:cubicBezTo>
                  <a:pt x="5776663" y="3208311"/>
                  <a:pt x="5769874" y="3252443"/>
                  <a:pt x="5762051" y="3297017"/>
                </a:cubicBezTo>
                <a:close/>
                <a:moveTo>
                  <a:pt x="5787880" y="3166836"/>
                </a:moveTo>
                <a:cubicBezTo>
                  <a:pt x="5808692" y="3177463"/>
                  <a:pt x="5827141" y="3187795"/>
                  <a:pt x="5843081" y="3198127"/>
                </a:cubicBezTo>
                <a:cubicBezTo>
                  <a:pt x="5843081" y="3203440"/>
                  <a:pt x="5843229" y="3208606"/>
                  <a:pt x="5843377" y="3213920"/>
                </a:cubicBezTo>
                <a:cubicBezTo>
                  <a:pt x="5823451" y="3241963"/>
                  <a:pt x="5799983" y="3270449"/>
                  <a:pt x="5772383" y="3300559"/>
                </a:cubicBezTo>
                <a:cubicBezTo>
                  <a:pt x="5770907" y="3299526"/>
                  <a:pt x="5769431" y="3298640"/>
                  <a:pt x="5767660" y="3298050"/>
                </a:cubicBezTo>
                <a:cubicBezTo>
                  <a:pt x="5775335" y="3254066"/>
                  <a:pt x="5782124" y="3210377"/>
                  <a:pt x="5788028" y="3166984"/>
                </a:cubicBezTo>
                <a:close/>
                <a:moveTo>
                  <a:pt x="5769874" y="3333325"/>
                </a:moveTo>
                <a:cubicBezTo>
                  <a:pt x="5776368" y="3330226"/>
                  <a:pt x="5780943" y="3323732"/>
                  <a:pt x="5780943" y="3316057"/>
                </a:cubicBezTo>
                <a:cubicBezTo>
                  <a:pt x="5780943" y="3311481"/>
                  <a:pt x="5779172" y="3307496"/>
                  <a:pt x="5776368" y="3304101"/>
                </a:cubicBezTo>
                <a:cubicBezTo>
                  <a:pt x="5802197" y="3276058"/>
                  <a:pt x="5824337" y="3249491"/>
                  <a:pt x="5843377" y="3223218"/>
                </a:cubicBezTo>
                <a:cubicBezTo>
                  <a:pt x="5843967" y="3347642"/>
                  <a:pt x="5835849" y="3470738"/>
                  <a:pt x="5819171" y="3593834"/>
                </a:cubicBezTo>
                <a:cubicBezTo>
                  <a:pt x="5813415" y="3508523"/>
                  <a:pt x="5797179" y="3422917"/>
                  <a:pt x="5769726" y="3333325"/>
                </a:cubicBezTo>
                <a:close/>
                <a:moveTo>
                  <a:pt x="5848986" y="3215543"/>
                </a:moveTo>
                <a:cubicBezTo>
                  <a:pt x="5851200" y="3212444"/>
                  <a:pt x="5853413" y="3209492"/>
                  <a:pt x="5855480" y="3206392"/>
                </a:cubicBezTo>
                <a:cubicBezTo>
                  <a:pt x="5871273" y="3217314"/>
                  <a:pt x="5884261" y="3227941"/>
                  <a:pt x="5894445" y="3238421"/>
                </a:cubicBezTo>
                <a:cubicBezTo>
                  <a:pt x="5879095" y="3351923"/>
                  <a:pt x="5856661" y="3464244"/>
                  <a:pt x="5827141" y="3577893"/>
                </a:cubicBezTo>
                <a:cubicBezTo>
                  <a:pt x="5842639" y="3457602"/>
                  <a:pt x="5850019" y="3337311"/>
                  <a:pt x="5849133" y="3215543"/>
                </a:cubicBezTo>
                <a:close/>
                <a:moveTo>
                  <a:pt x="5848690" y="3201817"/>
                </a:moveTo>
                <a:cubicBezTo>
                  <a:pt x="5849428" y="3202260"/>
                  <a:pt x="5850166" y="3202850"/>
                  <a:pt x="5850905" y="3203293"/>
                </a:cubicBezTo>
                <a:cubicBezTo>
                  <a:pt x="5850166" y="3204326"/>
                  <a:pt x="5849428" y="3205212"/>
                  <a:pt x="5848838" y="3206245"/>
                </a:cubicBezTo>
                <a:cubicBezTo>
                  <a:pt x="5848838" y="3204769"/>
                  <a:pt x="5848838" y="3203293"/>
                  <a:pt x="5848838" y="3201817"/>
                </a:cubicBezTo>
                <a:close/>
                <a:moveTo>
                  <a:pt x="5810315" y="3827922"/>
                </a:moveTo>
                <a:cubicBezTo>
                  <a:pt x="5789356" y="3897293"/>
                  <a:pt x="5765593" y="3966368"/>
                  <a:pt x="5739616" y="4034262"/>
                </a:cubicBezTo>
                <a:cubicBezTo>
                  <a:pt x="5756590" y="3980980"/>
                  <a:pt x="5771202" y="3927107"/>
                  <a:pt x="5783010" y="3871759"/>
                </a:cubicBezTo>
                <a:cubicBezTo>
                  <a:pt x="5795113" y="3844748"/>
                  <a:pt x="5806182" y="3817443"/>
                  <a:pt x="5816662" y="3790138"/>
                </a:cubicBezTo>
                <a:cubicBezTo>
                  <a:pt x="5814891" y="3802831"/>
                  <a:pt x="5812824" y="3815377"/>
                  <a:pt x="5810168" y="3828070"/>
                </a:cubicBezTo>
                <a:close/>
                <a:moveTo>
                  <a:pt x="5819466" y="3767408"/>
                </a:moveTo>
                <a:cubicBezTo>
                  <a:pt x="5812087" y="3787186"/>
                  <a:pt x="5804411" y="3806816"/>
                  <a:pt x="5796294" y="3826594"/>
                </a:cubicBezTo>
                <a:cubicBezTo>
                  <a:pt x="5805297" y="3795746"/>
                  <a:pt x="5813858" y="3765046"/>
                  <a:pt x="5821828" y="3734198"/>
                </a:cubicBezTo>
                <a:cubicBezTo>
                  <a:pt x="5821385" y="3745268"/>
                  <a:pt x="5820647" y="3756485"/>
                  <a:pt x="5819466" y="3767555"/>
                </a:cubicBezTo>
                <a:close/>
                <a:moveTo>
                  <a:pt x="5796146" y="3807111"/>
                </a:moveTo>
                <a:cubicBezTo>
                  <a:pt x="5805887" y="3754272"/>
                  <a:pt x="5813267" y="3700546"/>
                  <a:pt x="5818433" y="3646674"/>
                </a:cubicBezTo>
                <a:cubicBezTo>
                  <a:pt x="5820795" y="3668075"/>
                  <a:pt x="5821975" y="3689329"/>
                  <a:pt x="5822123" y="3710288"/>
                </a:cubicBezTo>
                <a:cubicBezTo>
                  <a:pt x="5814005" y="3742611"/>
                  <a:pt x="5805297" y="3774787"/>
                  <a:pt x="5796146" y="3806963"/>
                </a:cubicBezTo>
                <a:close/>
                <a:moveTo>
                  <a:pt x="5837620" y="3622467"/>
                </a:moveTo>
                <a:cubicBezTo>
                  <a:pt x="5837620" y="3616711"/>
                  <a:pt x="5835112" y="3611693"/>
                  <a:pt x="5831126" y="3608151"/>
                </a:cubicBezTo>
                <a:cubicBezTo>
                  <a:pt x="5839097" y="3596195"/>
                  <a:pt x="5846624" y="3584388"/>
                  <a:pt x="5853413" y="3572580"/>
                </a:cubicBezTo>
                <a:cubicBezTo>
                  <a:pt x="5845443" y="3611988"/>
                  <a:pt x="5836735" y="3651249"/>
                  <a:pt x="5827141" y="3690510"/>
                </a:cubicBezTo>
                <a:cubicBezTo>
                  <a:pt x="5826551" y="3674126"/>
                  <a:pt x="5825222" y="3657596"/>
                  <a:pt x="5823156" y="3641065"/>
                </a:cubicBezTo>
                <a:cubicBezTo>
                  <a:pt x="5831422" y="3638703"/>
                  <a:pt x="5837473" y="3631471"/>
                  <a:pt x="5837473" y="3622615"/>
                </a:cubicBezTo>
                <a:close/>
                <a:moveTo>
                  <a:pt x="5839982" y="3584240"/>
                </a:moveTo>
                <a:cubicBezTo>
                  <a:pt x="5846771" y="3569776"/>
                  <a:pt x="5853266" y="3555311"/>
                  <a:pt x="5859317" y="3540994"/>
                </a:cubicBezTo>
                <a:cubicBezTo>
                  <a:pt x="5858432" y="3545865"/>
                  <a:pt x="5857546" y="3550588"/>
                  <a:pt x="5856661" y="3555459"/>
                </a:cubicBezTo>
                <a:cubicBezTo>
                  <a:pt x="5851495" y="3565052"/>
                  <a:pt x="5845886" y="3574646"/>
                  <a:pt x="5839982" y="3584240"/>
                </a:cubicBezTo>
                <a:close/>
                <a:moveTo>
                  <a:pt x="5824189" y="3776264"/>
                </a:moveTo>
                <a:cubicBezTo>
                  <a:pt x="5824485" y="3773754"/>
                  <a:pt x="5824632" y="3771245"/>
                  <a:pt x="5824927" y="3768736"/>
                </a:cubicBezTo>
                <a:cubicBezTo>
                  <a:pt x="5826403" y="3764899"/>
                  <a:pt x="5827879" y="3760913"/>
                  <a:pt x="5829355" y="3757076"/>
                </a:cubicBezTo>
                <a:cubicBezTo>
                  <a:pt x="5827732" y="3763422"/>
                  <a:pt x="5825961" y="3769769"/>
                  <a:pt x="5824189" y="3776264"/>
                </a:cubicBezTo>
                <a:close/>
                <a:moveTo>
                  <a:pt x="5830683" y="3751910"/>
                </a:moveTo>
                <a:lnTo>
                  <a:pt x="5826403" y="3750434"/>
                </a:lnTo>
                <a:cubicBezTo>
                  <a:pt x="5827289" y="3737445"/>
                  <a:pt x="5827584" y="3724309"/>
                  <a:pt x="5827584" y="3711173"/>
                </a:cubicBezTo>
                <a:cubicBezTo>
                  <a:pt x="5840425" y="3659957"/>
                  <a:pt x="5851937" y="3608741"/>
                  <a:pt x="5861974" y="3557377"/>
                </a:cubicBezTo>
                <a:cubicBezTo>
                  <a:pt x="5867288" y="3547489"/>
                  <a:pt x="5872306" y="3537452"/>
                  <a:pt x="5876881" y="3527563"/>
                </a:cubicBezTo>
                <a:cubicBezTo>
                  <a:pt x="5864778" y="3602837"/>
                  <a:pt x="5849576" y="3677521"/>
                  <a:pt x="5830683" y="3752058"/>
                </a:cubicBezTo>
                <a:close/>
                <a:moveTo>
                  <a:pt x="5861679" y="3520921"/>
                </a:moveTo>
                <a:cubicBezTo>
                  <a:pt x="5862712" y="3518117"/>
                  <a:pt x="5863893" y="3515312"/>
                  <a:pt x="5864778" y="3512508"/>
                </a:cubicBezTo>
                <a:cubicBezTo>
                  <a:pt x="5864778" y="3512951"/>
                  <a:pt x="5864631" y="3513393"/>
                  <a:pt x="5864483" y="3513984"/>
                </a:cubicBezTo>
                <a:lnTo>
                  <a:pt x="5864483" y="3513984"/>
                </a:lnTo>
                <a:cubicBezTo>
                  <a:pt x="5863598" y="3516346"/>
                  <a:pt x="5862564" y="3518707"/>
                  <a:pt x="5861531" y="3521069"/>
                </a:cubicBezTo>
                <a:close/>
                <a:moveTo>
                  <a:pt x="5880424" y="3506457"/>
                </a:moveTo>
                <a:lnTo>
                  <a:pt x="5880424" y="3506457"/>
                </a:lnTo>
                <a:cubicBezTo>
                  <a:pt x="5875996" y="3517231"/>
                  <a:pt x="5870977" y="3528006"/>
                  <a:pt x="5865664" y="3538633"/>
                </a:cubicBezTo>
                <a:cubicBezTo>
                  <a:pt x="5869649" y="3517821"/>
                  <a:pt x="5873487" y="3497010"/>
                  <a:pt x="5877029" y="3476199"/>
                </a:cubicBezTo>
                <a:cubicBezTo>
                  <a:pt x="5881899" y="3461292"/>
                  <a:pt x="5886475" y="3446385"/>
                  <a:pt x="5890755" y="3431330"/>
                </a:cubicBezTo>
                <a:cubicBezTo>
                  <a:pt x="5887656" y="3456421"/>
                  <a:pt x="5884409" y="3481513"/>
                  <a:pt x="5880571" y="3506457"/>
                </a:cubicBezTo>
                <a:close/>
                <a:moveTo>
                  <a:pt x="5894593" y="3397235"/>
                </a:moveTo>
                <a:cubicBezTo>
                  <a:pt x="5894593" y="3397235"/>
                  <a:pt x="5894593" y="3397382"/>
                  <a:pt x="5894593" y="3397530"/>
                </a:cubicBezTo>
                <a:cubicBezTo>
                  <a:pt x="5890903" y="3411552"/>
                  <a:pt x="5886770" y="3425278"/>
                  <a:pt x="5882785" y="3439152"/>
                </a:cubicBezTo>
                <a:cubicBezTo>
                  <a:pt x="5889279" y="3397382"/>
                  <a:pt x="5894888" y="3355317"/>
                  <a:pt x="5899611" y="3313105"/>
                </a:cubicBezTo>
                <a:cubicBezTo>
                  <a:pt x="5897102" y="3341148"/>
                  <a:pt x="5894298" y="3369044"/>
                  <a:pt x="5891050" y="3396792"/>
                </a:cubicBezTo>
                <a:lnTo>
                  <a:pt x="5894740" y="3397235"/>
                </a:lnTo>
                <a:close/>
                <a:moveTo>
                  <a:pt x="5871568" y="3474871"/>
                </a:moveTo>
                <a:cubicBezTo>
                  <a:pt x="5859760" y="3511327"/>
                  <a:pt x="5846329" y="3547931"/>
                  <a:pt x="5831126" y="3584683"/>
                </a:cubicBezTo>
                <a:cubicBezTo>
                  <a:pt x="5861088" y="3470443"/>
                  <a:pt x="5883671" y="3357679"/>
                  <a:pt x="5899316" y="3243882"/>
                </a:cubicBezTo>
                <a:cubicBezTo>
                  <a:pt x="5899759" y="3244325"/>
                  <a:pt x="5900202" y="3244767"/>
                  <a:pt x="5900497" y="3245210"/>
                </a:cubicBezTo>
                <a:cubicBezTo>
                  <a:pt x="5893707" y="3322551"/>
                  <a:pt x="5884114" y="3399006"/>
                  <a:pt x="5871568" y="3474871"/>
                </a:cubicBezTo>
                <a:close/>
                <a:moveTo>
                  <a:pt x="5901235" y="3237830"/>
                </a:moveTo>
                <a:cubicBezTo>
                  <a:pt x="5901235" y="3237830"/>
                  <a:pt x="5900645" y="3237240"/>
                  <a:pt x="5900349" y="3236797"/>
                </a:cubicBezTo>
                <a:cubicBezTo>
                  <a:pt x="5901382" y="3228975"/>
                  <a:pt x="5902416" y="3221004"/>
                  <a:pt x="5903449" y="3213182"/>
                </a:cubicBezTo>
                <a:cubicBezTo>
                  <a:pt x="5902858" y="3221447"/>
                  <a:pt x="5901973" y="3229565"/>
                  <a:pt x="5901235" y="3237830"/>
                </a:cubicBezTo>
                <a:close/>
                <a:moveTo>
                  <a:pt x="5895479" y="3231779"/>
                </a:moveTo>
                <a:cubicBezTo>
                  <a:pt x="5885589" y="3222038"/>
                  <a:pt x="5873191" y="3212149"/>
                  <a:pt x="5858579" y="3202112"/>
                </a:cubicBezTo>
                <a:cubicBezTo>
                  <a:pt x="5878948" y="3171707"/>
                  <a:pt x="5895331" y="3141302"/>
                  <a:pt x="5909057" y="3109421"/>
                </a:cubicBezTo>
                <a:cubicBezTo>
                  <a:pt x="5905367" y="3150453"/>
                  <a:pt x="5900940" y="3191190"/>
                  <a:pt x="5895479" y="3231779"/>
                </a:cubicBezTo>
                <a:close/>
                <a:moveTo>
                  <a:pt x="5854004" y="3199013"/>
                </a:moveTo>
                <a:cubicBezTo>
                  <a:pt x="5852233" y="3197832"/>
                  <a:pt x="5850609" y="3196651"/>
                  <a:pt x="5848690" y="3195470"/>
                </a:cubicBezTo>
                <a:cubicBezTo>
                  <a:pt x="5848100" y="3159309"/>
                  <a:pt x="5846919" y="3123148"/>
                  <a:pt x="5844853" y="3086691"/>
                </a:cubicBezTo>
                <a:cubicBezTo>
                  <a:pt x="5866550" y="3088905"/>
                  <a:pt x="5888099" y="3091414"/>
                  <a:pt x="5909500" y="3094366"/>
                </a:cubicBezTo>
                <a:cubicBezTo>
                  <a:pt x="5894888" y="3130675"/>
                  <a:pt x="5876881" y="3164918"/>
                  <a:pt x="5854004" y="3199160"/>
                </a:cubicBezTo>
                <a:close/>
                <a:moveTo>
                  <a:pt x="5844558" y="3081083"/>
                </a:moveTo>
                <a:cubicBezTo>
                  <a:pt x="5839687" y="2995329"/>
                  <a:pt x="5830831" y="2908690"/>
                  <a:pt x="5817843" y="2820574"/>
                </a:cubicBezTo>
                <a:cubicBezTo>
                  <a:pt x="5817843" y="2820574"/>
                  <a:pt x="5818138" y="2820574"/>
                  <a:pt x="5818138" y="2820574"/>
                </a:cubicBezTo>
                <a:cubicBezTo>
                  <a:pt x="5863893" y="2913560"/>
                  <a:pt x="5893265" y="2999314"/>
                  <a:pt x="5909943" y="3088758"/>
                </a:cubicBezTo>
                <a:cubicBezTo>
                  <a:pt x="5888394" y="3085806"/>
                  <a:pt x="5866550" y="3083297"/>
                  <a:pt x="5844558" y="3081083"/>
                </a:cubicBezTo>
                <a:close/>
                <a:moveTo>
                  <a:pt x="5937101" y="3111340"/>
                </a:moveTo>
                <a:lnTo>
                  <a:pt x="5936805" y="3111340"/>
                </a:lnTo>
                <a:cubicBezTo>
                  <a:pt x="5935625" y="3131118"/>
                  <a:pt x="5934001" y="3150896"/>
                  <a:pt x="5932230" y="3170674"/>
                </a:cubicBezTo>
                <a:cubicBezTo>
                  <a:pt x="5929573" y="3145878"/>
                  <a:pt x="5924555" y="3121081"/>
                  <a:pt x="5917323" y="3095842"/>
                </a:cubicBezTo>
                <a:cubicBezTo>
                  <a:pt x="5918799" y="3096138"/>
                  <a:pt x="5920422" y="3096285"/>
                  <a:pt x="5921899" y="3096580"/>
                </a:cubicBezTo>
                <a:cubicBezTo>
                  <a:pt x="5931344" y="3097909"/>
                  <a:pt x="5936805" y="3099089"/>
                  <a:pt x="5937248" y="3109274"/>
                </a:cubicBezTo>
                <a:lnTo>
                  <a:pt x="5937248" y="3109274"/>
                </a:lnTo>
                <a:cubicBezTo>
                  <a:pt x="5937248" y="3109274"/>
                  <a:pt x="5937248" y="3110602"/>
                  <a:pt x="5937248" y="3111340"/>
                </a:cubicBezTo>
                <a:close/>
                <a:moveTo>
                  <a:pt x="5937691" y="3096433"/>
                </a:moveTo>
                <a:cubicBezTo>
                  <a:pt x="5933558" y="3092595"/>
                  <a:pt x="5927655" y="3091710"/>
                  <a:pt x="5922489" y="3091119"/>
                </a:cubicBezTo>
                <a:cubicBezTo>
                  <a:pt x="5920127" y="3090824"/>
                  <a:pt x="5918061" y="3090381"/>
                  <a:pt x="5915847" y="3089791"/>
                </a:cubicBezTo>
                <a:cubicBezTo>
                  <a:pt x="5913928" y="3050087"/>
                  <a:pt x="5910533" y="3009793"/>
                  <a:pt x="5906401" y="2969795"/>
                </a:cubicBezTo>
                <a:cubicBezTo>
                  <a:pt x="5908172" y="2969352"/>
                  <a:pt x="5909795" y="2968762"/>
                  <a:pt x="5911272" y="2967876"/>
                </a:cubicBezTo>
                <a:cubicBezTo>
                  <a:pt x="5930164" y="3010236"/>
                  <a:pt x="5938429" y="3049054"/>
                  <a:pt x="5937839" y="3091119"/>
                </a:cubicBezTo>
                <a:cubicBezTo>
                  <a:pt x="5937839" y="3092890"/>
                  <a:pt x="5937839" y="3094662"/>
                  <a:pt x="5937691" y="3096433"/>
                </a:cubicBezTo>
                <a:close/>
                <a:moveTo>
                  <a:pt x="5925736" y="3264693"/>
                </a:moveTo>
                <a:lnTo>
                  <a:pt x="5924998" y="3271778"/>
                </a:lnTo>
                <a:lnTo>
                  <a:pt x="5924407" y="3271778"/>
                </a:lnTo>
                <a:cubicBezTo>
                  <a:pt x="5923670" y="3276648"/>
                  <a:pt x="5922784" y="3281667"/>
                  <a:pt x="5921751" y="3286537"/>
                </a:cubicBezTo>
                <a:lnTo>
                  <a:pt x="5927212" y="3287571"/>
                </a:lnTo>
                <a:cubicBezTo>
                  <a:pt x="5928245" y="3282552"/>
                  <a:pt x="5929131" y="3277534"/>
                  <a:pt x="5929868" y="3272516"/>
                </a:cubicBezTo>
                <a:lnTo>
                  <a:pt x="5927212" y="3272073"/>
                </a:lnTo>
                <a:lnTo>
                  <a:pt x="5930459" y="3272368"/>
                </a:lnTo>
                <a:lnTo>
                  <a:pt x="5931197" y="3265136"/>
                </a:lnTo>
                <a:lnTo>
                  <a:pt x="5928540" y="3264250"/>
                </a:lnTo>
                <a:lnTo>
                  <a:pt x="5925736" y="3264693"/>
                </a:lnTo>
                <a:close/>
                <a:moveTo>
                  <a:pt x="5908910" y="3401220"/>
                </a:moveTo>
                <a:lnTo>
                  <a:pt x="5914371" y="3401958"/>
                </a:lnTo>
                <a:cubicBezTo>
                  <a:pt x="5918946" y="3370963"/>
                  <a:pt x="5923079" y="3339377"/>
                  <a:pt x="5926621" y="3308234"/>
                </a:cubicBezTo>
                <a:lnTo>
                  <a:pt x="5921160" y="3307644"/>
                </a:lnTo>
                <a:cubicBezTo>
                  <a:pt x="5917618" y="3338639"/>
                  <a:pt x="5913485" y="3370225"/>
                  <a:pt x="5908910" y="3401072"/>
                </a:cubicBezTo>
                <a:close/>
                <a:moveTo>
                  <a:pt x="5902416" y="3442695"/>
                </a:moveTo>
                <a:lnTo>
                  <a:pt x="5901087" y="3442695"/>
                </a:lnTo>
                <a:cubicBezTo>
                  <a:pt x="5897987" y="3466753"/>
                  <a:pt x="5894003" y="3491549"/>
                  <a:pt x="5889427" y="3516198"/>
                </a:cubicBezTo>
                <a:cubicBezTo>
                  <a:pt x="5888542" y="3521216"/>
                  <a:pt x="5887656" y="3526235"/>
                  <a:pt x="5886623" y="3531105"/>
                </a:cubicBezTo>
                <a:lnTo>
                  <a:pt x="5892084" y="3532138"/>
                </a:lnTo>
                <a:cubicBezTo>
                  <a:pt x="5892969" y="3527268"/>
                  <a:pt x="5893855" y="3522397"/>
                  <a:pt x="5894740" y="3517526"/>
                </a:cubicBezTo>
                <a:lnTo>
                  <a:pt x="5894740" y="3517526"/>
                </a:lnTo>
                <a:cubicBezTo>
                  <a:pt x="5894740" y="3517526"/>
                  <a:pt x="5894740" y="3516936"/>
                  <a:pt x="5894888" y="3516641"/>
                </a:cubicBezTo>
                <a:cubicBezTo>
                  <a:pt x="5899759" y="3490516"/>
                  <a:pt x="5904482" y="3464391"/>
                  <a:pt x="5908614" y="3438267"/>
                </a:cubicBezTo>
                <a:lnTo>
                  <a:pt x="5903153" y="3437381"/>
                </a:lnTo>
                <a:cubicBezTo>
                  <a:pt x="5902858" y="3439005"/>
                  <a:pt x="5902563" y="3440776"/>
                  <a:pt x="5902268" y="3442547"/>
                </a:cubicBezTo>
                <a:close/>
                <a:moveTo>
                  <a:pt x="5866402" y="3628076"/>
                </a:moveTo>
                <a:lnTo>
                  <a:pt x="5871863" y="3629257"/>
                </a:lnTo>
                <a:cubicBezTo>
                  <a:pt x="5874077" y="3619516"/>
                  <a:pt x="5876291" y="3609774"/>
                  <a:pt x="5878357" y="3600033"/>
                </a:cubicBezTo>
                <a:lnTo>
                  <a:pt x="5872896" y="3598852"/>
                </a:lnTo>
                <a:cubicBezTo>
                  <a:pt x="5870830" y="3608594"/>
                  <a:pt x="5868616" y="3618335"/>
                  <a:pt x="5866402" y="3627929"/>
                </a:cubicBezTo>
                <a:close/>
              </a:path>
            </a:pathLst>
          </a:custGeom>
          <a:gradFill>
            <a:gsLst>
              <a:gs pos="100000">
                <a:schemeClr val="accent2">
                  <a:lumMod val="40000"/>
                  <a:lumOff val="60000"/>
                </a:schemeClr>
              </a:gs>
              <a:gs pos="53000">
                <a:schemeClr val="accent2"/>
              </a:gs>
              <a:gs pos="0">
                <a:srgbClr val="319AF0"/>
              </a:gs>
            </a:gsLst>
            <a:lin ang="8100000" scaled="1"/>
          </a:gradFill>
          <a:ln w="14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normalizeH="0" baseline="0" noProof="0">
              <a:ln>
                <a:noFill/>
              </a:ln>
              <a:effectLst/>
              <a:uLnTx/>
              <a:uFillTx/>
              <a:latin typeface="Avenir Next LT Pro"/>
              <a:ea typeface="+mn-ea"/>
              <a:cs typeface="+mn-cs"/>
            </a:endParaRPr>
          </a:p>
        </p:txBody>
      </p:sp>
      <p:cxnSp>
        <p:nvCxnSpPr>
          <p:cNvPr id="70" name="Straight Connector 69">
            <a:extLst>
              <a:ext uri="{FF2B5EF4-FFF2-40B4-BE49-F238E27FC236}">
                <a16:creationId xmlns:a16="http://schemas.microsoft.com/office/drawing/2014/main" id="{A1A5B178-7D5C-19A0-BA36-D9A80D0F4F3F}"/>
              </a:ext>
            </a:extLst>
          </p:cNvPr>
          <p:cNvCxnSpPr/>
          <p:nvPr/>
        </p:nvCxnSpPr>
        <p:spPr>
          <a:xfrm flipH="1">
            <a:off x="733744" y="2783946"/>
            <a:ext cx="3871490" cy="0"/>
          </a:xfrm>
          <a:prstGeom prst="line">
            <a:avLst/>
          </a:prstGeom>
          <a:ln w="12700">
            <a:solidFill>
              <a:srgbClr val="00B0F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D229487-644D-BA53-5A51-14CA1814BD75}"/>
              </a:ext>
            </a:extLst>
          </p:cNvPr>
          <p:cNvCxnSpPr>
            <a:cxnSpLocks/>
          </p:cNvCxnSpPr>
          <p:nvPr/>
        </p:nvCxnSpPr>
        <p:spPr>
          <a:xfrm>
            <a:off x="756469" y="4733867"/>
            <a:ext cx="2751112"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3AD6F31-F61A-AB55-5B3A-1C9B609E092B}"/>
              </a:ext>
            </a:extLst>
          </p:cNvPr>
          <p:cNvCxnSpPr>
            <a:cxnSpLocks/>
          </p:cNvCxnSpPr>
          <p:nvPr/>
        </p:nvCxnSpPr>
        <p:spPr>
          <a:xfrm>
            <a:off x="756469" y="3785273"/>
            <a:ext cx="2751112"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32D8946-EABE-BA90-6E75-AA4632A1CE8B}"/>
              </a:ext>
            </a:extLst>
          </p:cNvPr>
          <p:cNvCxnSpPr>
            <a:cxnSpLocks/>
            <a:stCxn id="87" idx="6"/>
          </p:cNvCxnSpPr>
          <p:nvPr/>
        </p:nvCxnSpPr>
        <p:spPr>
          <a:xfrm>
            <a:off x="7262479" y="2018545"/>
            <a:ext cx="4192712" cy="0"/>
          </a:xfrm>
          <a:prstGeom prst="line">
            <a:avLst/>
          </a:prstGeom>
          <a:ln w="12700">
            <a:solidFill>
              <a:srgbClr val="00B0F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D263CB3-ABD4-7AC1-958A-6C88FF8E93AC}"/>
              </a:ext>
            </a:extLst>
          </p:cNvPr>
          <p:cNvCxnSpPr>
            <a:cxnSpLocks/>
          </p:cNvCxnSpPr>
          <p:nvPr/>
        </p:nvCxnSpPr>
        <p:spPr>
          <a:xfrm>
            <a:off x="8704079" y="2843828"/>
            <a:ext cx="2751112"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A30CB09-78CA-7CCB-9E08-914D6BAD356B}"/>
              </a:ext>
            </a:extLst>
          </p:cNvPr>
          <p:cNvCxnSpPr>
            <a:cxnSpLocks/>
          </p:cNvCxnSpPr>
          <p:nvPr/>
        </p:nvCxnSpPr>
        <p:spPr>
          <a:xfrm>
            <a:off x="8704079" y="3453668"/>
            <a:ext cx="2751112"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49D1722-4AFB-8FC4-72A9-100D5DBFE564}"/>
              </a:ext>
            </a:extLst>
          </p:cNvPr>
          <p:cNvCxnSpPr>
            <a:cxnSpLocks/>
          </p:cNvCxnSpPr>
          <p:nvPr/>
        </p:nvCxnSpPr>
        <p:spPr>
          <a:xfrm>
            <a:off x="7583701" y="4755931"/>
            <a:ext cx="3871490" cy="0"/>
          </a:xfrm>
          <a:prstGeom prst="line">
            <a:avLst/>
          </a:prstGeom>
          <a:ln w="12700">
            <a:solidFill>
              <a:srgbClr val="00B0F0"/>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934FA4CE-E3C7-06C6-08E4-5D7709B06EEC}"/>
              </a:ext>
            </a:extLst>
          </p:cNvPr>
          <p:cNvGrpSpPr>
            <a:grpSpLocks/>
          </p:cNvGrpSpPr>
          <p:nvPr/>
        </p:nvGrpSpPr>
        <p:grpSpPr>
          <a:xfrm>
            <a:off x="4184031" y="2426825"/>
            <a:ext cx="742545" cy="747773"/>
            <a:chOff x="3359641" y="2303466"/>
            <a:chExt cx="1125534" cy="1125534"/>
          </a:xfrm>
        </p:grpSpPr>
        <p:grpSp>
          <p:nvGrpSpPr>
            <p:cNvPr id="72" name="Group 71">
              <a:extLst>
                <a:ext uri="{FF2B5EF4-FFF2-40B4-BE49-F238E27FC236}">
                  <a16:creationId xmlns:a16="http://schemas.microsoft.com/office/drawing/2014/main" id="{68D8BFEA-2CC7-A57A-65A6-58109EEE9C4F}"/>
                </a:ext>
              </a:extLst>
            </p:cNvPr>
            <p:cNvGrpSpPr>
              <a:grpSpLocks/>
            </p:cNvGrpSpPr>
            <p:nvPr/>
          </p:nvGrpSpPr>
          <p:grpSpPr>
            <a:xfrm>
              <a:off x="3359641" y="2303466"/>
              <a:ext cx="1125534" cy="1125534"/>
              <a:chOff x="560387" y="1243228"/>
              <a:chExt cx="731520" cy="731520"/>
            </a:xfrm>
          </p:grpSpPr>
          <p:sp>
            <p:nvSpPr>
              <p:cNvPr id="74" name="Oval 73">
                <a:extLst>
                  <a:ext uri="{FF2B5EF4-FFF2-40B4-BE49-F238E27FC236}">
                    <a16:creationId xmlns:a16="http://schemas.microsoft.com/office/drawing/2014/main" id="{F0633142-47FF-5904-DA20-48339EB17722}"/>
                  </a:ext>
                </a:extLst>
              </p:cNvPr>
              <p:cNvSpPr/>
              <p:nvPr/>
            </p:nvSpPr>
            <p:spPr>
              <a:xfrm>
                <a:off x="560387" y="1243228"/>
                <a:ext cx="731520" cy="731520"/>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normalizeH="0" baseline="0" noProof="0">
                  <a:ln>
                    <a:noFill/>
                  </a:ln>
                  <a:solidFill>
                    <a:schemeClr val="tx1"/>
                  </a:solidFill>
                  <a:effectLst/>
                  <a:uLnTx/>
                  <a:uFillTx/>
                  <a:latin typeface="Segoe UI"/>
                  <a:ea typeface="+mn-ea"/>
                  <a:cs typeface="+mn-cs"/>
                </a:endParaRPr>
              </a:p>
            </p:txBody>
          </p:sp>
          <p:sp>
            <p:nvSpPr>
              <p:cNvPr id="75" name="Oval 74">
                <a:extLst>
                  <a:ext uri="{FF2B5EF4-FFF2-40B4-BE49-F238E27FC236}">
                    <a16:creationId xmlns:a16="http://schemas.microsoft.com/office/drawing/2014/main" id="{55222062-F37B-E638-190A-022205691D3B}"/>
                  </a:ext>
                </a:extLst>
              </p:cNvPr>
              <p:cNvSpPr/>
              <p:nvPr/>
            </p:nvSpPr>
            <p:spPr>
              <a:xfrm>
                <a:off x="624666" y="1307507"/>
                <a:ext cx="602963" cy="602963"/>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normalizeH="0" baseline="0" noProof="0">
                  <a:ln>
                    <a:noFill/>
                  </a:ln>
                  <a:solidFill>
                    <a:schemeClr val="tx1"/>
                  </a:solidFill>
                  <a:effectLst/>
                  <a:uLnTx/>
                  <a:uFillTx/>
                  <a:latin typeface="Avenir Next LT Pro"/>
                  <a:ea typeface="+mn-ea"/>
                  <a:cs typeface="+mn-cs"/>
                </a:endParaRPr>
              </a:p>
            </p:txBody>
          </p:sp>
        </p:grpSp>
        <p:pic>
          <p:nvPicPr>
            <p:cNvPr id="73" name="Graphic 8">
              <a:extLst>
                <a:ext uri="{FF2B5EF4-FFF2-40B4-BE49-F238E27FC236}">
                  <a16:creationId xmlns:a16="http://schemas.microsoft.com/office/drawing/2014/main" id="{90ECD23C-A7CB-DBAE-3F28-8A25F50F4441}"/>
                </a:ext>
              </a:extLst>
            </p:cNvPr>
            <p:cNvPicPr>
              <a:picLocks/>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502588" y="2422967"/>
              <a:ext cx="886532" cy="886532"/>
            </a:xfrm>
            <a:prstGeom prst="rect">
              <a:avLst/>
            </a:prstGeom>
          </p:spPr>
        </p:pic>
      </p:grpSp>
      <p:grpSp>
        <p:nvGrpSpPr>
          <p:cNvPr id="83" name="Group 82">
            <a:extLst>
              <a:ext uri="{FF2B5EF4-FFF2-40B4-BE49-F238E27FC236}">
                <a16:creationId xmlns:a16="http://schemas.microsoft.com/office/drawing/2014/main" id="{5741B6BB-034E-6FED-D3B7-6F919345D81E}"/>
              </a:ext>
            </a:extLst>
          </p:cNvPr>
          <p:cNvGrpSpPr>
            <a:grpSpLocks/>
          </p:cNvGrpSpPr>
          <p:nvPr/>
        </p:nvGrpSpPr>
        <p:grpSpPr>
          <a:xfrm>
            <a:off x="6585181" y="1644658"/>
            <a:ext cx="742545" cy="747773"/>
            <a:chOff x="6864666" y="1336413"/>
            <a:chExt cx="1125534" cy="1125534"/>
          </a:xfrm>
        </p:grpSpPr>
        <p:grpSp>
          <p:nvGrpSpPr>
            <p:cNvPr id="84" name="Group 83">
              <a:extLst>
                <a:ext uri="{FF2B5EF4-FFF2-40B4-BE49-F238E27FC236}">
                  <a16:creationId xmlns:a16="http://schemas.microsoft.com/office/drawing/2014/main" id="{4D9EE290-9386-7112-476E-DBD8287AFBEF}"/>
                </a:ext>
              </a:extLst>
            </p:cNvPr>
            <p:cNvGrpSpPr>
              <a:grpSpLocks/>
            </p:cNvGrpSpPr>
            <p:nvPr/>
          </p:nvGrpSpPr>
          <p:grpSpPr>
            <a:xfrm>
              <a:off x="6864666" y="1336413"/>
              <a:ext cx="1125534" cy="1125534"/>
              <a:chOff x="3170241" y="1162194"/>
              <a:chExt cx="1125534" cy="1125534"/>
            </a:xfrm>
          </p:grpSpPr>
          <p:sp>
            <p:nvSpPr>
              <p:cNvPr id="86" name="Oval 85">
                <a:extLst>
                  <a:ext uri="{FF2B5EF4-FFF2-40B4-BE49-F238E27FC236}">
                    <a16:creationId xmlns:a16="http://schemas.microsoft.com/office/drawing/2014/main" id="{24335F09-B87B-24D6-7C72-0FA4B90A35A8}"/>
                  </a:ext>
                </a:extLst>
              </p:cNvPr>
              <p:cNvSpPr/>
              <p:nvPr/>
            </p:nvSpPr>
            <p:spPr>
              <a:xfrm>
                <a:off x="3170241" y="1162194"/>
                <a:ext cx="1125534" cy="1125534"/>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normalizeH="0" baseline="0" noProof="0">
                  <a:ln>
                    <a:noFill/>
                  </a:ln>
                  <a:solidFill>
                    <a:schemeClr val="tx1"/>
                  </a:solidFill>
                  <a:effectLst/>
                  <a:uLnTx/>
                  <a:uFillTx/>
                  <a:latin typeface="Segoe UI"/>
                  <a:ea typeface="+mn-ea"/>
                  <a:cs typeface="+mn-cs"/>
                </a:endParaRPr>
              </a:p>
            </p:txBody>
          </p:sp>
          <p:sp>
            <p:nvSpPr>
              <p:cNvPr id="87" name="Oval 86">
                <a:extLst>
                  <a:ext uri="{FF2B5EF4-FFF2-40B4-BE49-F238E27FC236}">
                    <a16:creationId xmlns:a16="http://schemas.microsoft.com/office/drawing/2014/main" id="{1C4452AF-9644-39D2-F081-FD7E5A236254}"/>
                  </a:ext>
                </a:extLst>
              </p:cNvPr>
              <p:cNvSpPr/>
              <p:nvPr/>
            </p:nvSpPr>
            <p:spPr>
              <a:xfrm>
                <a:off x="3269142" y="1261095"/>
                <a:ext cx="927733" cy="927733"/>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normalizeH="0" baseline="0" noProof="0">
                  <a:ln>
                    <a:noFill/>
                  </a:ln>
                  <a:solidFill>
                    <a:schemeClr val="tx1"/>
                  </a:solidFill>
                  <a:effectLst/>
                  <a:uLnTx/>
                  <a:uFillTx/>
                  <a:latin typeface="Avenir Next LT Pro"/>
                  <a:ea typeface="+mn-ea"/>
                  <a:cs typeface="+mn-cs"/>
                </a:endParaRPr>
              </a:p>
            </p:txBody>
          </p:sp>
        </p:grpSp>
        <p:pic>
          <p:nvPicPr>
            <p:cNvPr id="85" name="Graphic 19">
              <a:extLst>
                <a:ext uri="{FF2B5EF4-FFF2-40B4-BE49-F238E27FC236}">
                  <a16:creationId xmlns:a16="http://schemas.microsoft.com/office/drawing/2014/main" id="{93609632-9A27-858D-84FB-8BB4F98B3FB5}"/>
                </a:ext>
              </a:extLst>
            </p:cNvPr>
            <p:cNvPicPr>
              <a:picLocks/>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984167" y="1455914"/>
              <a:ext cx="886532" cy="886532"/>
            </a:xfrm>
            <a:prstGeom prst="rect">
              <a:avLst/>
            </a:prstGeom>
          </p:spPr>
        </p:pic>
      </p:grpSp>
      <p:grpSp>
        <p:nvGrpSpPr>
          <p:cNvPr id="91" name="Group 90">
            <a:extLst>
              <a:ext uri="{FF2B5EF4-FFF2-40B4-BE49-F238E27FC236}">
                <a16:creationId xmlns:a16="http://schemas.microsoft.com/office/drawing/2014/main" id="{CC13AD2B-8E40-E04D-096F-1C5EACF59296}"/>
              </a:ext>
            </a:extLst>
          </p:cNvPr>
          <p:cNvGrpSpPr>
            <a:grpSpLocks/>
          </p:cNvGrpSpPr>
          <p:nvPr/>
        </p:nvGrpSpPr>
        <p:grpSpPr>
          <a:xfrm>
            <a:off x="6978645" y="4382045"/>
            <a:ext cx="742545" cy="747773"/>
            <a:chOff x="6647566" y="4704276"/>
            <a:chExt cx="1157055" cy="1125534"/>
          </a:xfrm>
        </p:grpSpPr>
        <p:grpSp>
          <p:nvGrpSpPr>
            <p:cNvPr id="92" name="Group 91">
              <a:extLst>
                <a:ext uri="{FF2B5EF4-FFF2-40B4-BE49-F238E27FC236}">
                  <a16:creationId xmlns:a16="http://schemas.microsoft.com/office/drawing/2014/main" id="{0697E5C3-63E0-30BA-B465-7B9062D80B04}"/>
                </a:ext>
              </a:extLst>
            </p:cNvPr>
            <p:cNvGrpSpPr>
              <a:grpSpLocks/>
            </p:cNvGrpSpPr>
            <p:nvPr/>
          </p:nvGrpSpPr>
          <p:grpSpPr>
            <a:xfrm>
              <a:off x="6647566" y="4704276"/>
              <a:ext cx="1157055" cy="1125534"/>
              <a:chOff x="4995499" y="1430139"/>
              <a:chExt cx="1125534" cy="1125534"/>
            </a:xfrm>
          </p:grpSpPr>
          <p:sp>
            <p:nvSpPr>
              <p:cNvPr id="94" name="Oval 93">
                <a:extLst>
                  <a:ext uri="{FF2B5EF4-FFF2-40B4-BE49-F238E27FC236}">
                    <a16:creationId xmlns:a16="http://schemas.microsoft.com/office/drawing/2014/main" id="{E5EECED6-09C3-676A-24E5-657B263E486C}"/>
                  </a:ext>
                </a:extLst>
              </p:cNvPr>
              <p:cNvSpPr/>
              <p:nvPr/>
            </p:nvSpPr>
            <p:spPr>
              <a:xfrm>
                <a:off x="4995499" y="1430139"/>
                <a:ext cx="1125534" cy="1125534"/>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normalizeH="0" baseline="0" noProof="0">
                  <a:ln>
                    <a:noFill/>
                  </a:ln>
                  <a:solidFill>
                    <a:schemeClr val="tx1"/>
                  </a:solidFill>
                  <a:effectLst/>
                  <a:uLnTx/>
                  <a:uFillTx/>
                  <a:latin typeface="Segoe UI"/>
                  <a:ea typeface="+mn-ea"/>
                  <a:cs typeface="+mn-cs"/>
                </a:endParaRPr>
              </a:p>
            </p:txBody>
          </p:sp>
          <p:sp>
            <p:nvSpPr>
              <p:cNvPr id="95" name="Oval 94">
                <a:extLst>
                  <a:ext uri="{FF2B5EF4-FFF2-40B4-BE49-F238E27FC236}">
                    <a16:creationId xmlns:a16="http://schemas.microsoft.com/office/drawing/2014/main" id="{2E1D8B6A-BAC5-0142-F91B-F792CE853CB9}"/>
                  </a:ext>
                </a:extLst>
              </p:cNvPr>
              <p:cNvSpPr/>
              <p:nvPr/>
            </p:nvSpPr>
            <p:spPr>
              <a:xfrm>
                <a:off x="5094400" y="1529040"/>
                <a:ext cx="927733" cy="927733"/>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normalizeH="0" baseline="0" noProof="0">
                  <a:ln>
                    <a:noFill/>
                  </a:ln>
                  <a:solidFill>
                    <a:schemeClr val="tx1"/>
                  </a:solidFill>
                  <a:effectLst/>
                  <a:uLnTx/>
                  <a:uFillTx/>
                  <a:latin typeface="Avenir Next LT Pro"/>
                  <a:ea typeface="+mn-ea"/>
                  <a:cs typeface="+mn-cs"/>
                </a:endParaRPr>
              </a:p>
            </p:txBody>
          </p:sp>
        </p:grpSp>
        <p:pic>
          <p:nvPicPr>
            <p:cNvPr id="93" name="Graphic 24">
              <a:extLst>
                <a:ext uri="{FF2B5EF4-FFF2-40B4-BE49-F238E27FC236}">
                  <a16:creationId xmlns:a16="http://schemas.microsoft.com/office/drawing/2014/main" id="{8ECBA339-0B66-4D8B-C455-7802D92035DE}"/>
                </a:ext>
              </a:extLst>
            </p:cNvPr>
            <p:cNvPicPr>
              <a:picLocks/>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782828" y="4823777"/>
              <a:ext cx="886532" cy="886532"/>
            </a:xfrm>
            <a:prstGeom prst="rect">
              <a:avLst/>
            </a:prstGeom>
          </p:spPr>
        </p:pic>
      </p:grpSp>
    </p:spTree>
    <p:extLst>
      <p:ext uri="{BB962C8B-B14F-4D97-AF65-F5344CB8AC3E}">
        <p14:creationId xmlns:p14="http://schemas.microsoft.com/office/powerpoint/2010/main" val="2616539371"/>
      </p:ext>
    </p:extLst>
  </p:cSld>
  <p:clrMapOvr>
    <a:masterClrMapping/>
  </p:clrMapOvr>
</p:sld>
</file>

<file path=ppt/theme/theme1.xml><?xml version="1.0" encoding="utf-8"?>
<a:theme xmlns:a="http://schemas.openxmlformats.org/drawingml/2006/main" name="Agenda Layouts - Light">
  <a:themeElements>
    <a:clrScheme name="Custom 47">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6725AA19-9F69-4A1B-9E12-8EC67E14AF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70c9ed-be0d-4385-ae12-bba36a1d31bb" xsi:nil="true"/>
    <lcf76f155ced4ddcb4097134ff3c332f xmlns="cec4d0f3-197b-4313-9bcc-a9a9b4711ab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3" ma:contentTypeDescription="Create a new document." ma:contentTypeScope="" ma:versionID="52615db6f151d3abfa065573118941f1">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50c14fc149dcca1c18598e86f7e5ce03"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element ref="ns5:MediaServiceSearchProperties"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707030-CD46-4873-9099-A1E166734A8E}">
  <ds:schemaRefs>
    <ds:schemaRef ds:uri="d970c9ed-be0d-4385-ae12-bba36a1d31bb"/>
    <ds:schemaRef ds:uri="http://purl.org/dc/terms/"/>
    <ds:schemaRef ds:uri="http://purl.org/dc/elements/1.1/"/>
    <ds:schemaRef ds:uri="http://schemas.microsoft.com/sharepoint/v3"/>
    <ds:schemaRef ds:uri="http://schemas.microsoft.com/office/infopath/2007/PartnerControls"/>
    <ds:schemaRef ds:uri="http://purl.org/dc/dcmitype/"/>
    <ds:schemaRef ds:uri="http://schemas.openxmlformats.org/package/2006/metadata/core-properties"/>
    <ds:schemaRef ds:uri="cec4d0f3-197b-4313-9bcc-a9a9b4711ab2"/>
    <ds:schemaRef ds:uri="http://schemas.microsoft.com/office/2006/documentManagement/types"/>
    <ds:schemaRef ds:uri="a82fdb6e-c179-430d-8182-68f5a58a7fb4"/>
    <ds:schemaRef ds:uri="http://schemas.microsoft.com/office/2006/metadata/properties"/>
    <ds:schemaRef ds:uri="15b4db40-66c5-4774-a7a4-592c47258125"/>
    <ds:schemaRef ds:uri="1ee16b87-d06b-4acc-bab3-ebea1d9e5ffa"/>
    <ds:schemaRef ds:uri="http://www.w3.org/XML/1998/namespace"/>
  </ds:schemaRefs>
</ds:datastoreItem>
</file>

<file path=customXml/itemProps2.xml><?xml version="1.0" encoding="utf-8"?>
<ds:datastoreItem xmlns:ds="http://schemas.openxmlformats.org/officeDocument/2006/customXml" ds:itemID="{1A051584-8F59-4DA3-981E-658153E7D9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D91B9C-4E38-40A3-AA2F-E796D8728082}">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Title Layouts - Light</Template>
  <TotalTime>1404</TotalTime>
  <Words>991</Words>
  <Application>Microsoft Macintosh PowerPoint</Application>
  <PresentationFormat>Widescreen</PresentationFormat>
  <Paragraphs>175</Paragraphs>
  <Slides>22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Avenir Next LT Pro</vt:lpstr>
      <vt:lpstr>Avenir Next LT Pro Demi</vt:lpstr>
      <vt:lpstr>Calibri</vt:lpstr>
      <vt:lpstr>Segoe UI</vt:lpstr>
      <vt:lpstr>Wingdings</vt:lpstr>
      <vt:lpstr>Agenda Layouts - Light</vt:lpstr>
      <vt:lpstr>PowerPoint Presentation</vt:lpstr>
      <vt:lpstr>PowerPoint Presentation</vt:lpstr>
      <vt:lpstr>PowerPoint Presentation</vt:lpstr>
      <vt:lpstr>Robust Metadata Through Smart Technology and Shared Effort</vt:lpstr>
      <vt:lpstr>Non-MARC Sources: Convert and Load</vt:lpstr>
      <vt:lpstr>CDI XML Feed</vt:lpstr>
      <vt:lpstr>PowerPoint Presentation</vt:lpstr>
      <vt:lpstr>Fast and Accurate</vt:lpstr>
      <vt:lpstr>Creating New Collection – Statistics and Plans</vt:lpstr>
      <vt:lpstr>PowerPoint Presentation</vt:lpstr>
      <vt:lpstr>The Challenge of Open Access Metadata</vt:lpstr>
      <vt:lpstr>Open Access by the Numbers</vt:lpstr>
      <vt:lpstr>Let’s Talk about Unpaywall</vt:lpstr>
      <vt:lpstr>Looking Forward</vt:lpstr>
      <vt:lpstr>S2O Community of Practice</vt:lpstr>
      <vt:lpstr>PowerPoint Presentation</vt:lpstr>
      <vt:lpstr>Accessibility in Bibliographic Records</vt:lpstr>
      <vt:lpstr>PowerPoint Presentation</vt:lpstr>
      <vt:lpstr>Upcoming Enhancements to Metadata Management</vt:lpstr>
      <vt:lpstr>To  Summarize</vt:lpstr>
      <vt:lpstr>PowerPoint Presentation</vt:lpstr>
      <vt:lpstr>Your voice matters!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itamar tzor</dc:creator>
  <cp:lastModifiedBy>Sara Kosovac</cp:lastModifiedBy>
  <cp:revision>2</cp:revision>
  <dcterms:created xsi:type="dcterms:W3CDTF">2025-04-02T13:33:19Z</dcterms:created>
  <dcterms:modified xsi:type="dcterms:W3CDTF">2025-09-11T12:01:05Z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y fmtid="{D5CDD505-2E9C-101B-9397-08002B2CF9AE}" pid="4" name="_dlc_policyId">
    <vt:lpwstr>0x010100F3569DAA9573BF4D93B3550619340C7E|-369733750</vt:lpwstr>
  </property>
  <property fmtid="{D5CDD505-2E9C-101B-9397-08002B2CF9AE}" pid="5" name="ItemRetentionFormula">
    <vt:lpwstr>&lt;formula id="Microsoft.Office.RecordsManagement.PolicyFeatures.Expiration.Formula.BuiltIn"&gt;&lt;number&gt;30&lt;/number&gt;&lt;property&gt;Modified&lt;/property&gt;&lt;propertyId&gt;28cf69c5-fa48-462a-b5cd-27b6f9d2bd5f&lt;/propertyId&gt;&lt;period&gt;days&lt;/period&gt;&lt;/formula&gt;</vt:lpwstr>
  </property>
</Properties>
</file>